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handoutMasterIdLst>
    <p:handoutMasterId r:id="rId26"/>
  </p:handoutMasterIdLst>
  <p:sldIdLst>
    <p:sldId id="314" r:id="rId2"/>
    <p:sldId id="256" r:id="rId3"/>
    <p:sldId id="282" r:id="rId4"/>
    <p:sldId id="286" r:id="rId5"/>
    <p:sldId id="287" r:id="rId6"/>
    <p:sldId id="288" r:id="rId7"/>
    <p:sldId id="285" r:id="rId8"/>
    <p:sldId id="289" r:id="rId9"/>
    <p:sldId id="297" r:id="rId10"/>
    <p:sldId id="298" r:id="rId11"/>
    <p:sldId id="315" r:id="rId12"/>
    <p:sldId id="299" r:id="rId13"/>
    <p:sldId id="316" r:id="rId14"/>
    <p:sldId id="300" r:id="rId15"/>
    <p:sldId id="301" r:id="rId16"/>
    <p:sldId id="302" r:id="rId17"/>
    <p:sldId id="303" r:id="rId18"/>
    <p:sldId id="309" r:id="rId19"/>
    <p:sldId id="308" r:id="rId20"/>
    <p:sldId id="310" r:id="rId21"/>
    <p:sldId id="311" r:id="rId22"/>
    <p:sldId id="312" r:id="rId23"/>
    <p:sldId id="313" r:id="rId24"/>
  </p:sldIdLst>
  <p:sldSz cx="12192000" cy="6858000"/>
  <p:notesSz cx="6858000" cy="9144000"/>
  <p:embeddedFontLst>
    <p:embeddedFont>
      <p:font typeface="等线" panose="02010600030101010101" pitchFamily="2" charset="-122"/>
      <p:regular r:id="rId27"/>
      <p:bold r:id="rId28"/>
    </p:embeddedFont>
    <p:embeddedFont>
      <p:font typeface="等线 Light" panose="02010600030101010101" pitchFamily="2" charset="-122"/>
      <p:regular r:id="rId29"/>
    </p:embeddedFont>
    <p:embeddedFont>
      <p:font typeface="Calibri" panose="020F0502020204030204" pitchFamily="34" charset="0"/>
      <p:regular r:id="rId30"/>
      <p:bold r:id="rId31"/>
      <p:italic r:id="rId32"/>
      <p:boldItalic r:id="rId33"/>
    </p:embeddedFont>
    <p:embeddedFont>
      <p:font typeface="UTM Avenida" panose="02040603050506020204" pitchFamily="18" charset="0"/>
      <p:regular r:id="rId34"/>
    </p:embeddedFont>
    <p:embeddedFont>
      <p:font typeface="UTM Gradoo" panose="02040603050506020204" pitchFamily="18" charset="0"/>
      <p:regular r:id="rId35"/>
    </p:embeddedFont>
    <p:embeddedFont>
      <p:font typeface="UTM Guanine" panose="02040603050506020204" pitchFamily="18" charset="0"/>
      <p:regular r:id="rId36"/>
    </p:embeddedFont>
    <p:embeddedFont>
      <p:font typeface="UTM Ong Do Gia" panose="02040603050506020204" pitchFamily="18" charset="0"/>
      <p:regular r:id="rId37"/>
    </p:embeddedFont>
    <p:embeddedFont>
      <p:font typeface="UTM Showcard" panose="02040603050506020204" pitchFamily="18" charset="0"/>
      <p:regular r:id="rId38"/>
    </p:embeddedFont>
    <p:embeddedFont>
      <p:font typeface="UVN Bai Sau Nang" panose="04030905020802020C03" pitchFamily="82" charset="0"/>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BBBC"/>
    <a:srgbClr val="66B9B9"/>
    <a:srgbClr val="FFF5D9"/>
    <a:srgbClr val="FFE1C5"/>
    <a:srgbClr val="E2AC00"/>
    <a:srgbClr val="FFCB9C"/>
    <a:srgbClr val="C6EDFE"/>
    <a:srgbClr val="B8E8FE"/>
    <a:srgbClr val="9EE1FE"/>
    <a:srgbClr val="BBFE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324" y="60"/>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F38C15-F6C9-4A3A-A0FB-F18994F1D3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8AB996-0CEB-41F0-AAF2-BDC6BF12C1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2F53B0-03A2-4B6C-B624-54DA1D89CA91}" type="datetimeFigureOut">
              <a:rPr lang="en-US" smtClean="0"/>
              <a:t>05/12/2021</a:t>
            </a:fld>
            <a:endParaRPr lang="en-US"/>
          </a:p>
        </p:txBody>
      </p:sp>
      <p:sp>
        <p:nvSpPr>
          <p:cNvPr id="4" name="Footer Placeholder 3">
            <a:extLst>
              <a:ext uri="{FF2B5EF4-FFF2-40B4-BE49-F238E27FC236}">
                <a16:creationId xmlns:a16="http://schemas.microsoft.com/office/drawing/2014/main" id="{D9B4716F-B02D-4039-8E5C-B04C161ABC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827AF4-0C63-45E8-ABCE-D99C68C6AC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1B3252-84FE-4488-973A-8CD9E0B18384}" type="slidenum">
              <a:rPr lang="en-US" smtClean="0"/>
              <a:t>‹#›</a:t>
            </a:fld>
            <a:endParaRPr lang="en-US"/>
          </a:p>
        </p:txBody>
      </p:sp>
    </p:spTree>
    <p:extLst>
      <p:ext uri="{BB962C8B-B14F-4D97-AF65-F5344CB8AC3E}">
        <p14:creationId xmlns:p14="http://schemas.microsoft.com/office/powerpoint/2010/main" val="1938447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848A5-7ABD-410D-80D4-5B45E62C510D}" type="datetimeFigureOut">
              <a:rPr lang="en-US" smtClean="0"/>
              <a:t>05/12/2021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13B70-C580-4A28-B848-781B55E9E1A7}" type="slidenum">
              <a:rPr lang="en-US" smtClean="0"/>
              <a:t>‹#›</a:t>
            </a:fld>
            <a:endParaRPr lang="en-US"/>
          </a:p>
        </p:txBody>
      </p:sp>
    </p:spTree>
    <p:extLst>
      <p:ext uri="{BB962C8B-B14F-4D97-AF65-F5344CB8AC3E}">
        <p14:creationId xmlns:p14="http://schemas.microsoft.com/office/powerpoint/2010/main" val="357137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Nung ấy ạ? </a:t>
            </a:r>
            <a:r>
              <a:rPr lang="en-US">
                <a:sym typeface="Wingdings" panose="05000000000000000000" pitchFamily="2" charset="2"/>
              </a:rPr>
              <a:t> là câu hỏi của chú đất Nung</a:t>
            </a:r>
            <a:endParaRPr lang="en-US"/>
          </a:p>
        </p:txBody>
      </p:sp>
      <p:sp>
        <p:nvSpPr>
          <p:cNvPr id="4" name="Slide Number Placeholder 3"/>
          <p:cNvSpPr>
            <a:spLocks noGrp="1"/>
          </p:cNvSpPr>
          <p:nvPr>
            <p:ph type="sldNum" sz="quarter" idx="5"/>
          </p:nvPr>
        </p:nvSpPr>
        <p:spPr/>
        <p:txBody>
          <a:bodyPr/>
          <a:lstStyle/>
          <a:p>
            <a:fld id="{4E913B70-C580-4A28-B848-781B55E9E1A7}" type="slidenum">
              <a:rPr lang="en-US" smtClean="0"/>
              <a:t>4</a:t>
            </a:fld>
            <a:endParaRPr lang="en-US"/>
          </a:p>
        </p:txBody>
      </p:sp>
    </p:spTree>
    <p:extLst>
      <p:ext uri="{BB962C8B-B14F-4D97-AF65-F5344CB8AC3E}">
        <p14:creationId xmlns:p14="http://schemas.microsoft.com/office/powerpoint/2010/main" val="22181951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60" name="图片 159">
            <a:extLst>
              <a:ext uri="{FF2B5EF4-FFF2-40B4-BE49-F238E27FC236}">
                <a16:creationId xmlns:a16="http://schemas.microsoft.com/office/drawing/2014/main" id="{FF47DF69-DA64-4452-86CE-87E83D8D7C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344" r="13316"/>
          <a:stretch/>
        </p:blipFill>
        <p:spPr>
          <a:xfrm>
            <a:off x="10828486" y="99773"/>
            <a:ext cx="1160030" cy="2153278"/>
          </a:xfrm>
          <a:prstGeom prst="rect">
            <a:avLst/>
          </a:prstGeom>
        </p:spPr>
      </p:pic>
      <p:pic>
        <p:nvPicPr>
          <p:cNvPr id="7" name="图片 6">
            <a:extLst>
              <a:ext uri="{FF2B5EF4-FFF2-40B4-BE49-F238E27FC236}">
                <a16:creationId xmlns:a16="http://schemas.microsoft.com/office/drawing/2014/main" id="{9096C238-C02C-41AE-8023-EC3732BAAD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25" t="3334" r="2812" b="9166"/>
          <a:stretch/>
        </p:blipFill>
        <p:spPr>
          <a:xfrm>
            <a:off x="361950" y="238125"/>
            <a:ext cx="11468100" cy="6000750"/>
          </a:xfrm>
          <a:prstGeom prst="rect">
            <a:avLst/>
          </a:prstGeom>
        </p:spPr>
      </p:pic>
      <p:pic>
        <p:nvPicPr>
          <p:cNvPr id="158" name="图片 157">
            <a:extLst>
              <a:ext uri="{FF2B5EF4-FFF2-40B4-BE49-F238E27FC236}">
                <a16:creationId xmlns:a16="http://schemas.microsoft.com/office/drawing/2014/main" id="{2DB5D2E9-8942-4194-838C-40BAB3F42DDE}"/>
              </a:ext>
            </a:extLst>
          </p:cNvPr>
          <p:cNvPicPr>
            <a:picLocks noChangeAspect="1"/>
          </p:cNvPicPr>
          <p:nvPr userDrawn="1"/>
        </p:nvPicPr>
        <p:blipFill rotWithShape="1">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756724" y="1337132"/>
            <a:ext cx="2397883" cy="2370362"/>
          </a:xfrm>
          <a:prstGeom prst="rect">
            <a:avLst/>
          </a:prstGeom>
        </p:spPr>
      </p:pic>
      <p:pic>
        <p:nvPicPr>
          <p:cNvPr id="8" name="图片 7">
            <a:extLst>
              <a:ext uri="{FF2B5EF4-FFF2-40B4-BE49-F238E27FC236}">
                <a16:creationId xmlns:a16="http://schemas.microsoft.com/office/drawing/2014/main" id="{A2DFAEC5-D410-436F-AFC9-A4D676CFDA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238874"/>
            <a:ext cx="12192000" cy="619125"/>
          </a:xfrm>
          <a:prstGeom prst="rect">
            <a:avLst/>
          </a:prstGeom>
        </p:spPr>
      </p:pic>
      <p:pic>
        <p:nvPicPr>
          <p:cNvPr id="9" name="图片 8">
            <a:extLst>
              <a:ext uri="{FF2B5EF4-FFF2-40B4-BE49-F238E27FC236}">
                <a16:creationId xmlns:a16="http://schemas.microsoft.com/office/drawing/2014/main" id="{47EFC398-7FE8-49FB-823F-AD562EAE348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96685" y="1136072"/>
            <a:ext cx="6705603" cy="3029527"/>
          </a:xfrm>
          <a:prstGeom prst="rect">
            <a:avLst/>
          </a:prstGeom>
        </p:spPr>
      </p:pic>
      <p:pic>
        <p:nvPicPr>
          <p:cNvPr id="157" name="图片 156">
            <a:extLst>
              <a:ext uri="{FF2B5EF4-FFF2-40B4-BE49-F238E27FC236}">
                <a16:creationId xmlns:a16="http://schemas.microsoft.com/office/drawing/2014/main" id="{626F6AF7-5F71-48A7-B847-0134BB344C27}"/>
              </a:ext>
            </a:extLst>
          </p:cNvPr>
          <p:cNvPicPr>
            <a:picLocks noChangeAspect="1"/>
          </p:cNvPicPr>
          <p:nvPr userDrawn="1"/>
        </p:nvPicPr>
        <p:blipFill rotWithShape="1">
          <a:blip r:embed="rId7">
            <a:duotone>
              <a:prstClr val="black"/>
              <a:schemeClr val="accent1">
                <a:tint val="45000"/>
                <a:satMod val="400000"/>
              </a:schemeClr>
            </a:duotone>
          </a:blip>
          <a:srcRect b="33028"/>
          <a:stretch/>
        </p:blipFill>
        <p:spPr>
          <a:xfrm>
            <a:off x="9935479" y="3638837"/>
            <a:ext cx="1646063" cy="828845"/>
          </a:xfrm>
          <a:prstGeom prst="rect">
            <a:avLst/>
          </a:prstGeom>
        </p:spPr>
      </p:pic>
      <p:pic>
        <p:nvPicPr>
          <p:cNvPr id="159" name="图片 158">
            <a:extLst>
              <a:ext uri="{FF2B5EF4-FFF2-40B4-BE49-F238E27FC236}">
                <a16:creationId xmlns:a16="http://schemas.microsoft.com/office/drawing/2014/main" id="{08F73203-5919-4EEF-830A-0484938A43B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269984" y="3930650"/>
            <a:ext cx="730250" cy="469900"/>
          </a:xfrm>
          <a:prstGeom prst="rect">
            <a:avLst/>
          </a:prstGeom>
        </p:spPr>
      </p:pic>
      <p:pic>
        <p:nvPicPr>
          <p:cNvPr id="173" name="图片 172">
            <a:extLst>
              <a:ext uri="{FF2B5EF4-FFF2-40B4-BE49-F238E27FC236}">
                <a16:creationId xmlns:a16="http://schemas.microsoft.com/office/drawing/2014/main" id="{FD3DB314-4F01-4F2D-9ECE-5FFF4F21CFE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1545281" y="5048250"/>
            <a:ext cx="171450" cy="1314450"/>
          </a:xfrm>
          <a:prstGeom prst="rect">
            <a:avLst/>
          </a:prstGeom>
        </p:spPr>
      </p:pic>
      <p:pic>
        <p:nvPicPr>
          <p:cNvPr id="174" name="图片 173">
            <a:extLst>
              <a:ext uri="{FF2B5EF4-FFF2-40B4-BE49-F238E27FC236}">
                <a16:creationId xmlns:a16="http://schemas.microsoft.com/office/drawing/2014/main" id="{FC64A6F5-FD0A-49B8-A243-ED1D02B6AD5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3027383" y="5048250"/>
            <a:ext cx="171450" cy="1314450"/>
          </a:xfrm>
          <a:prstGeom prst="rect">
            <a:avLst/>
          </a:prstGeom>
        </p:spPr>
      </p:pic>
    </p:spTree>
    <p:extLst>
      <p:ext uri="{BB962C8B-B14F-4D97-AF65-F5344CB8AC3E}">
        <p14:creationId xmlns:p14="http://schemas.microsoft.com/office/powerpoint/2010/main" val="305347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60" name="图片 159">
            <a:extLst>
              <a:ext uri="{FF2B5EF4-FFF2-40B4-BE49-F238E27FC236}">
                <a16:creationId xmlns:a16="http://schemas.microsoft.com/office/drawing/2014/main" id="{FF47DF69-DA64-4452-86CE-87E83D8D7C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344" r="13316"/>
          <a:stretch/>
        </p:blipFill>
        <p:spPr>
          <a:xfrm>
            <a:off x="10828486" y="99773"/>
            <a:ext cx="1160030" cy="2153278"/>
          </a:xfrm>
          <a:prstGeom prst="rect">
            <a:avLst/>
          </a:prstGeom>
        </p:spPr>
      </p:pic>
      <p:pic>
        <p:nvPicPr>
          <p:cNvPr id="7" name="图片 6">
            <a:extLst>
              <a:ext uri="{FF2B5EF4-FFF2-40B4-BE49-F238E27FC236}">
                <a16:creationId xmlns:a16="http://schemas.microsoft.com/office/drawing/2014/main" id="{9096C238-C02C-41AE-8023-EC3732BAAD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25" t="3334" r="2812" b="9166"/>
          <a:stretch/>
        </p:blipFill>
        <p:spPr>
          <a:xfrm>
            <a:off x="361950" y="238125"/>
            <a:ext cx="11468100" cy="6000750"/>
          </a:xfrm>
          <a:prstGeom prst="rect">
            <a:avLst/>
          </a:prstGeom>
        </p:spPr>
      </p:pic>
      <p:pic>
        <p:nvPicPr>
          <p:cNvPr id="158" name="图片 157">
            <a:extLst>
              <a:ext uri="{FF2B5EF4-FFF2-40B4-BE49-F238E27FC236}">
                <a16:creationId xmlns:a16="http://schemas.microsoft.com/office/drawing/2014/main" id="{2DB5D2E9-8942-4194-838C-40BAB3F42DDE}"/>
              </a:ext>
            </a:extLst>
          </p:cNvPr>
          <p:cNvPicPr>
            <a:picLocks noChangeAspect="1"/>
          </p:cNvPicPr>
          <p:nvPr userDrawn="1"/>
        </p:nvPicPr>
        <p:blipFill rotWithShape="1">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756724" y="1337132"/>
            <a:ext cx="2397883" cy="2370362"/>
          </a:xfrm>
          <a:prstGeom prst="rect">
            <a:avLst/>
          </a:prstGeom>
        </p:spPr>
      </p:pic>
      <p:pic>
        <p:nvPicPr>
          <p:cNvPr id="8" name="图片 7">
            <a:extLst>
              <a:ext uri="{FF2B5EF4-FFF2-40B4-BE49-F238E27FC236}">
                <a16:creationId xmlns:a16="http://schemas.microsoft.com/office/drawing/2014/main" id="{A2DFAEC5-D410-436F-AFC9-A4D676CFDA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238874"/>
            <a:ext cx="12192000" cy="619125"/>
          </a:xfrm>
          <a:prstGeom prst="rect">
            <a:avLst/>
          </a:prstGeom>
        </p:spPr>
      </p:pic>
      <p:pic>
        <p:nvPicPr>
          <p:cNvPr id="9" name="图片 8">
            <a:extLst>
              <a:ext uri="{FF2B5EF4-FFF2-40B4-BE49-F238E27FC236}">
                <a16:creationId xmlns:a16="http://schemas.microsoft.com/office/drawing/2014/main" id="{47EFC398-7FE8-49FB-823F-AD562EAE348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96685" y="619126"/>
            <a:ext cx="6705603" cy="3546474"/>
          </a:xfrm>
          <a:prstGeom prst="rect">
            <a:avLst/>
          </a:prstGeom>
        </p:spPr>
      </p:pic>
      <p:pic>
        <p:nvPicPr>
          <p:cNvPr id="157" name="图片 156">
            <a:extLst>
              <a:ext uri="{FF2B5EF4-FFF2-40B4-BE49-F238E27FC236}">
                <a16:creationId xmlns:a16="http://schemas.microsoft.com/office/drawing/2014/main" id="{626F6AF7-5F71-48A7-B847-0134BB344C27}"/>
              </a:ext>
            </a:extLst>
          </p:cNvPr>
          <p:cNvPicPr>
            <a:picLocks noChangeAspect="1"/>
          </p:cNvPicPr>
          <p:nvPr userDrawn="1"/>
        </p:nvPicPr>
        <p:blipFill rotWithShape="1">
          <a:blip r:embed="rId7">
            <a:duotone>
              <a:prstClr val="black"/>
              <a:schemeClr val="accent1">
                <a:tint val="45000"/>
                <a:satMod val="400000"/>
              </a:schemeClr>
            </a:duotone>
          </a:blip>
          <a:srcRect b="33028"/>
          <a:stretch/>
        </p:blipFill>
        <p:spPr>
          <a:xfrm>
            <a:off x="9935479" y="3638837"/>
            <a:ext cx="1646063" cy="828845"/>
          </a:xfrm>
          <a:prstGeom prst="rect">
            <a:avLst/>
          </a:prstGeom>
        </p:spPr>
      </p:pic>
      <p:pic>
        <p:nvPicPr>
          <p:cNvPr id="159" name="图片 158">
            <a:extLst>
              <a:ext uri="{FF2B5EF4-FFF2-40B4-BE49-F238E27FC236}">
                <a16:creationId xmlns:a16="http://schemas.microsoft.com/office/drawing/2014/main" id="{08F73203-5919-4EEF-830A-0484938A43B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269984" y="3930650"/>
            <a:ext cx="730250" cy="469900"/>
          </a:xfrm>
          <a:prstGeom prst="rect">
            <a:avLst/>
          </a:prstGeom>
        </p:spPr>
      </p:pic>
      <p:pic>
        <p:nvPicPr>
          <p:cNvPr id="173" name="图片 172">
            <a:extLst>
              <a:ext uri="{FF2B5EF4-FFF2-40B4-BE49-F238E27FC236}">
                <a16:creationId xmlns:a16="http://schemas.microsoft.com/office/drawing/2014/main" id="{FD3DB314-4F01-4F2D-9ECE-5FFF4F21CFE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1545281" y="5048250"/>
            <a:ext cx="171450" cy="1314450"/>
          </a:xfrm>
          <a:prstGeom prst="rect">
            <a:avLst/>
          </a:prstGeom>
        </p:spPr>
      </p:pic>
      <p:pic>
        <p:nvPicPr>
          <p:cNvPr id="174" name="图片 173">
            <a:extLst>
              <a:ext uri="{FF2B5EF4-FFF2-40B4-BE49-F238E27FC236}">
                <a16:creationId xmlns:a16="http://schemas.microsoft.com/office/drawing/2014/main" id="{FC64A6F5-FD0A-49B8-A243-ED1D02B6AD5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3027383" y="5048250"/>
            <a:ext cx="171450" cy="1314450"/>
          </a:xfrm>
          <a:prstGeom prst="rect">
            <a:avLst/>
          </a:prstGeom>
        </p:spPr>
      </p:pic>
    </p:spTree>
    <p:extLst>
      <p:ext uri="{BB962C8B-B14F-4D97-AF65-F5344CB8AC3E}">
        <p14:creationId xmlns:p14="http://schemas.microsoft.com/office/powerpoint/2010/main" val="764033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FC197293-DDC9-4CCF-89FC-12BABAE81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25" t="3334" r="2812" b="9166"/>
          <a:stretch/>
        </p:blipFill>
        <p:spPr>
          <a:xfrm>
            <a:off x="361950" y="238124"/>
            <a:ext cx="11468100" cy="6467476"/>
          </a:xfrm>
          <a:prstGeom prst="rect">
            <a:avLst/>
          </a:prstGeom>
          <a:effectLst>
            <a:outerShdw blurRad="50800" dist="38100" dir="2700000" algn="tl" rotWithShape="0">
              <a:schemeClr val="tx1">
                <a:lumMod val="50000"/>
                <a:lumOff val="50000"/>
                <a:alpha val="40000"/>
              </a:schemeClr>
            </a:outerShdw>
          </a:effectLst>
        </p:spPr>
      </p:pic>
    </p:spTree>
    <p:extLst>
      <p:ext uri="{BB962C8B-B14F-4D97-AF65-F5344CB8AC3E}">
        <p14:creationId xmlns:p14="http://schemas.microsoft.com/office/powerpoint/2010/main" val="263066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C0E1337-D6F8-4011-B66D-B09F59CB91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25" t="3334" r="2812" b="9166"/>
          <a:stretch/>
        </p:blipFill>
        <p:spPr>
          <a:xfrm>
            <a:off x="361950" y="238125"/>
            <a:ext cx="11468100" cy="6000750"/>
          </a:xfrm>
          <a:prstGeom prst="rect">
            <a:avLst/>
          </a:prstGeom>
        </p:spPr>
      </p:pic>
    </p:spTree>
    <p:extLst>
      <p:ext uri="{BB962C8B-B14F-4D97-AF65-F5344CB8AC3E}">
        <p14:creationId xmlns:p14="http://schemas.microsoft.com/office/powerpoint/2010/main" val="215753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AC181A0E-3E2C-4B5B-B6B9-4136A23C2CFC}"/>
              </a:ext>
            </a:extLst>
          </p:cNvPr>
          <p:cNvGrpSpPr/>
          <p:nvPr userDrawn="1"/>
        </p:nvGrpSpPr>
        <p:grpSpPr>
          <a:xfrm>
            <a:off x="-296153" y="-166841"/>
            <a:ext cx="1726808" cy="1742526"/>
            <a:chOff x="-296153" y="-166841"/>
            <a:chExt cx="1726808" cy="1742526"/>
          </a:xfrm>
        </p:grpSpPr>
        <p:sp>
          <p:nvSpPr>
            <p:cNvPr id="10" name="任意多边形: 形状 9">
              <a:extLst>
                <a:ext uri="{FF2B5EF4-FFF2-40B4-BE49-F238E27FC236}">
                  <a16:creationId xmlns:a16="http://schemas.microsoft.com/office/drawing/2014/main" id="{0ACEC3DD-4996-4879-B8BA-AF057DDFB905}"/>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1" name="图片 10">
              <a:extLst>
                <a:ext uri="{FF2B5EF4-FFF2-40B4-BE49-F238E27FC236}">
                  <a16:creationId xmlns:a16="http://schemas.microsoft.com/office/drawing/2014/main" id="{532EB5F2-C2E3-47EC-A74D-7CAF935446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12" name="图片 11">
            <a:extLst>
              <a:ext uri="{FF2B5EF4-FFF2-40B4-BE49-F238E27FC236}">
                <a16:creationId xmlns:a16="http://schemas.microsoft.com/office/drawing/2014/main" id="{7E58E4C3-F97C-4E42-B51B-94BFF3A98F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76168" y="6117506"/>
            <a:ext cx="730250" cy="469900"/>
          </a:xfrm>
          <a:prstGeom prst="rect">
            <a:avLst/>
          </a:prstGeom>
        </p:spPr>
      </p:pic>
      <p:pic>
        <p:nvPicPr>
          <p:cNvPr id="13" name="图片 12">
            <a:extLst>
              <a:ext uri="{FF2B5EF4-FFF2-40B4-BE49-F238E27FC236}">
                <a16:creationId xmlns:a16="http://schemas.microsoft.com/office/drawing/2014/main" id="{B7971241-7C99-4C33-A456-F020590D9A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5818" b="80156"/>
          <a:stretch/>
        </p:blipFill>
        <p:spPr>
          <a:xfrm>
            <a:off x="11112196" y="2569845"/>
            <a:ext cx="1105508" cy="1360917"/>
          </a:xfrm>
          <a:prstGeom prst="rect">
            <a:avLst/>
          </a:prstGeom>
        </p:spPr>
      </p:pic>
      <p:pic>
        <p:nvPicPr>
          <p:cNvPr id="14" name="图片 13">
            <a:extLst>
              <a:ext uri="{FF2B5EF4-FFF2-40B4-BE49-F238E27FC236}">
                <a16:creationId xmlns:a16="http://schemas.microsoft.com/office/drawing/2014/main" id="{74A19C83-09EC-4230-816D-02ED57ABBBF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15" name="图片 14">
            <a:extLst>
              <a:ext uri="{FF2B5EF4-FFF2-40B4-BE49-F238E27FC236}">
                <a16:creationId xmlns:a16="http://schemas.microsoft.com/office/drawing/2014/main" id="{B458191F-5E97-4120-8F64-003D2C6B049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sp>
        <p:nvSpPr>
          <p:cNvPr id="16" name="矩形 15">
            <a:extLst>
              <a:ext uri="{FF2B5EF4-FFF2-40B4-BE49-F238E27FC236}">
                <a16:creationId xmlns:a16="http://schemas.microsoft.com/office/drawing/2014/main" id="{A973A597-C8E6-4A80-B441-7257DE9595F6}"/>
              </a:ext>
            </a:extLst>
          </p:cNvPr>
          <p:cNvSpPr/>
          <p:nvPr userDrawn="1"/>
        </p:nvSpPr>
        <p:spPr>
          <a:xfrm>
            <a:off x="566057" y="505732"/>
            <a:ext cx="11059886" cy="5846536"/>
          </a:xfrm>
          <a:prstGeom prst="rect">
            <a:avLst/>
          </a:prstGeom>
          <a:solidFill>
            <a:schemeClr val="bg1"/>
          </a:solidFill>
          <a:ln>
            <a:noFill/>
          </a:ln>
          <a:effectLst>
            <a:outerShdw blurRad="381000" dist="1270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90798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18959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5583F1-BD84-4DFF-A0C7-3D5DB88B80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158"/>
            <a:ext cx="12347910" cy="6887158"/>
          </a:xfrm>
          <a:prstGeom prst="rect">
            <a:avLst/>
          </a:prstGeom>
        </p:spPr>
      </p:pic>
    </p:spTree>
    <p:extLst>
      <p:ext uri="{BB962C8B-B14F-4D97-AF65-F5344CB8AC3E}">
        <p14:creationId xmlns:p14="http://schemas.microsoft.com/office/powerpoint/2010/main" val="243170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BD9FA12-CAFE-43E6-BE68-EB291803B87A}"/>
              </a:ext>
            </a:extLst>
          </p:cNvPr>
          <p:cNvGrpSpPr/>
          <p:nvPr userDrawn="1"/>
        </p:nvGrpSpPr>
        <p:grpSpPr>
          <a:xfrm>
            <a:off x="-14257100" y="0"/>
            <a:ext cx="51321221" cy="16627642"/>
            <a:chOff x="-14257100" y="0"/>
            <a:chExt cx="51321221" cy="16627642"/>
          </a:xfrm>
        </p:grpSpPr>
        <p:grpSp>
          <p:nvGrpSpPr>
            <p:cNvPr id="3" name="Group 2">
              <a:extLst>
                <a:ext uri="{FF2B5EF4-FFF2-40B4-BE49-F238E27FC236}">
                  <a16:creationId xmlns:a16="http://schemas.microsoft.com/office/drawing/2014/main" id="{E806AA1E-3841-40BC-A19D-405ED5EE4EB8}"/>
                </a:ext>
              </a:extLst>
            </p:cNvPr>
            <p:cNvGrpSpPr/>
            <p:nvPr userDrawn="1"/>
          </p:nvGrpSpPr>
          <p:grpSpPr>
            <a:xfrm>
              <a:off x="0" y="0"/>
              <a:ext cx="12192000" cy="6858000"/>
              <a:chOff x="0" y="0"/>
              <a:chExt cx="12192000" cy="6858000"/>
            </a:xfrm>
          </p:grpSpPr>
          <p:sp>
            <p:nvSpPr>
              <p:cNvPr id="2" name="TextBox 1">
                <a:extLst>
                  <a:ext uri="{FF2B5EF4-FFF2-40B4-BE49-F238E27FC236}">
                    <a16:creationId xmlns:a16="http://schemas.microsoft.com/office/drawing/2014/main" id="{0AC8AE42-D0CC-4BCB-A318-5C1D38969706}"/>
                  </a:ext>
                </a:extLst>
              </p:cNvPr>
              <p:cNvSpPr txBox="1"/>
              <p:nvPr userDrawn="1"/>
            </p:nvSpPr>
            <p:spPr>
              <a:xfrm>
                <a:off x="0" y="0"/>
                <a:ext cx="752129" cy="369332"/>
              </a:xfrm>
              <a:prstGeom prst="rect">
                <a:avLst/>
              </a:prstGeom>
              <a:noFill/>
            </p:spPr>
            <p:txBody>
              <a:bodyPr wrap="none" rtlCol="0">
                <a:spAutoFit/>
              </a:bodyPr>
              <a:lstStyle/>
              <a:p>
                <a:r>
                  <a:rPr lang="en-US">
                    <a:solidFill>
                      <a:schemeClr val="bg1"/>
                    </a:solidFill>
                    <a:latin typeface="UTM Ong Do Gia" panose="02040603050506020204" pitchFamily="18" charset="0"/>
                  </a:rPr>
                  <a:t>KTUTS</a:t>
                </a:r>
              </a:p>
            </p:txBody>
          </p:sp>
          <p:sp>
            <p:nvSpPr>
              <p:cNvPr id="4" name="TextBox 3">
                <a:extLst>
                  <a:ext uri="{FF2B5EF4-FFF2-40B4-BE49-F238E27FC236}">
                    <a16:creationId xmlns:a16="http://schemas.microsoft.com/office/drawing/2014/main" id="{BE8FC5E3-0222-47B6-9D39-F751CAFD7EB1}"/>
                  </a:ext>
                </a:extLst>
              </p:cNvPr>
              <p:cNvSpPr txBox="1"/>
              <p:nvPr userDrawn="1"/>
            </p:nvSpPr>
            <p:spPr>
              <a:xfrm>
                <a:off x="11439871" y="6488668"/>
                <a:ext cx="752129" cy="369332"/>
              </a:xfrm>
              <a:prstGeom prst="rect">
                <a:avLst/>
              </a:prstGeom>
              <a:noFill/>
            </p:spPr>
            <p:txBody>
              <a:bodyPr wrap="none" rtlCol="0">
                <a:spAutoFit/>
              </a:bodyPr>
              <a:lstStyle/>
              <a:p>
                <a:r>
                  <a:rPr lang="en-US">
                    <a:solidFill>
                      <a:schemeClr val="bg1"/>
                    </a:solidFill>
                    <a:latin typeface="UTM Ong Do Gia" panose="02040603050506020204" pitchFamily="18" charset="0"/>
                  </a:rPr>
                  <a:t>KTUTS</a:t>
                </a:r>
              </a:p>
            </p:txBody>
          </p:sp>
        </p:grpSp>
        <p:pic>
          <p:nvPicPr>
            <p:cNvPr id="6" name="Picture 5" descr="A picture containing diagram&#10;&#10;Description automatically generated">
              <a:extLst>
                <a:ext uri="{FF2B5EF4-FFF2-40B4-BE49-F238E27FC236}">
                  <a16:creationId xmlns:a16="http://schemas.microsoft.com/office/drawing/2014/main" id="{E2747A58-E3FF-43D2-910D-7516885C92C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257100" y="14230952"/>
              <a:ext cx="2328631" cy="201168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0DA68A5-E753-4308-86BF-375299C75FC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4735490" y="14615962"/>
              <a:ext cx="2328631" cy="2011680"/>
            </a:xfrm>
            <a:prstGeom prst="rect">
              <a:avLst/>
            </a:prstGeom>
          </p:spPr>
        </p:pic>
      </p:grpSp>
      <p:pic>
        <p:nvPicPr>
          <p:cNvPr id="11" name="Picture 10" descr="Chart&#10;&#10;Description automatically generated">
            <a:extLst>
              <a:ext uri="{FF2B5EF4-FFF2-40B4-BE49-F238E27FC236}">
                <a16:creationId xmlns:a16="http://schemas.microsoft.com/office/drawing/2014/main" id="{8CEFB774-2BAF-437F-956D-B98EC196A88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299" y="-29213"/>
            <a:ext cx="12328635" cy="6999890"/>
          </a:xfrm>
          <a:prstGeom prst="rect">
            <a:avLst/>
          </a:prstGeom>
          <a:blipFill>
            <a:blip r:embed="rId11"/>
            <a:stretch>
              <a:fillRect/>
            </a:stretch>
          </a:blipFill>
        </p:spPr>
      </p:pic>
    </p:spTree>
    <p:extLst>
      <p:ext uri="{BB962C8B-B14F-4D97-AF65-F5344CB8AC3E}">
        <p14:creationId xmlns:p14="http://schemas.microsoft.com/office/powerpoint/2010/main" val="322567297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7" Type="http://schemas.microsoft.com/office/2007/relationships/hdphoto" Target="../media/hdphoto8.wdp"/><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6.png"/><Relationship Id="rId5" Type="http://schemas.microsoft.com/office/2007/relationships/hdphoto" Target="../media/hdphoto7.wdp"/><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8.svg"/><Relationship Id="rId7"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7" Type="http://schemas.microsoft.com/office/2007/relationships/hdphoto" Target="../media/hdphoto10.wdp"/><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64.png"/><Relationship Id="rId5" Type="http://schemas.microsoft.com/office/2007/relationships/hdphoto" Target="../media/hdphoto7.wdp"/><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8.png"/><Relationship Id="rId5" Type="http://schemas.microsoft.com/office/2007/relationships/hdphoto" Target="../media/hdphoto7.wdp"/><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69.png"/><Relationship Id="rId5" Type="http://schemas.openxmlformats.org/officeDocument/2006/relationships/image" Target="../media/image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gif"/></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1.xml"/><Relationship Id="rId5" Type="http://schemas.openxmlformats.org/officeDocument/2006/relationships/image" Target="../media/image22.gi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1.gif"/><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44.png"/><Relationship Id="rId4" Type="http://schemas.openxmlformats.org/officeDocument/2006/relationships/image" Target="../media/image71.gif"/></Relationships>
</file>

<file path=ppt/slides/_rels/slide22.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0.png"/><Relationship Id="rId3" Type="http://schemas.openxmlformats.org/officeDocument/2006/relationships/notesSlide" Target="../notesSlides/notesSlide1.xml"/><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26.svg"/><Relationship Id="rId4" Type="http://schemas.openxmlformats.org/officeDocument/2006/relationships/image" Target="../media/image1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3.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5.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sign&#10;&#10;Description automatically generated">
            <a:extLst>
              <a:ext uri="{FF2B5EF4-FFF2-40B4-BE49-F238E27FC236}">
                <a16:creationId xmlns:a16="http://schemas.microsoft.com/office/drawing/2014/main" id="{344AEF2D-ED56-4F1A-91D5-0944A3480BA1}"/>
              </a:ext>
            </a:extLst>
          </p:cNvPr>
          <p:cNvPicPr>
            <a:picLocks noChangeAspect="1"/>
          </p:cNvPicPr>
          <p:nvPr/>
        </p:nvPicPr>
        <p:blipFill rotWithShape="1">
          <a:blip r:embed="rId2">
            <a:extLst>
              <a:ext uri="{28A0092B-C50C-407E-A947-70E740481C1C}">
                <a14:useLocalDpi xmlns:a14="http://schemas.microsoft.com/office/drawing/2010/main" val="0"/>
              </a:ext>
            </a:extLst>
          </a:blip>
          <a:srcRect t="18963" r="54741"/>
          <a:stretch/>
        </p:blipFill>
        <p:spPr>
          <a:xfrm rot="21170800">
            <a:off x="1824659" y="2196441"/>
            <a:ext cx="2666221" cy="4773889"/>
          </a:xfrm>
          <a:prstGeom prst="rect">
            <a:avLst/>
          </a:prstGeom>
        </p:spPr>
      </p:pic>
      <p:grpSp>
        <p:nvGrpSpPr>
          <p:cNvPr id="6" name="Group 5">
            <a:extLst>
              <a:ext uri="{FF2B5EF4-FFF2-40B4-BE49-F238E27FC236}">
                <a16:creationId xmlns:a16="http://schemas.microsoft.com/office/drawing/2014/main" id="{62A22DCB-C9B6-4896-A421-97F8728D938F}"/>
              </a:ext>
            </a:extLst>
          </p:cNvPr>
          <p:cNvGrpSpPr/>
          <p:nvPr/>
        </p:nvGrpSpPr>
        <p:grpSpPr>
          <a:xfrm>
            <a:off x="487679" y="693850"/>
            <a:ext cx="6050280" cy="1927174"/>
            <a:chOff x="441959" y="419530"/>
            <a:chExt cx="6050280" cy="1927174"/>
          </a:xfrm>
        </p:grpSpPr>
        <p:pic>
          <p:nvPicPr>
            <p:cNvPr id="4" name="Picture 4">
              <a:extLst>
                <a:ext uri="{FF2B5EF4-FFF2-40B4-BE49-F238E27FC236}">
                  <a16:creationId xmlns:a16="http://schemas.microsoft.com/office/drawing/2014/main" id="{D128E517-2F75-4A4D-B490-82CC598FB4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1959" y="419530"/>
              <a:ext cx="6050280" cy="1927174"/>
            </a:xfrm>
            <a:prstGeom prst="rect">
              <a:avLst/>
            </a:prstGeom>
          </p:spPr>
        </p:pic>
        <p:sp>
          <p:nvSpPr>
            <p:cNvPr id="5" name="Rectangle 4">
              <a:extLst>
                <a:ext uri="{FF2B5EF4-FFF2-40B4-BE49-F238E27FC236}">
                  <a16:creationId xmlns:a16="http://schemas.microsoft.com/office/drawing/2014/main" id="{815E5C61-7D2F-4738-B082-A0566F66DD15}"/>
                </a:ext>
              </a:extLst>
            </p:cNvPr>
            <p:cNvSpPr/>
            <p:nvPr/>
          </p:nvSpPr>
          <p:spPr>
            <a:xfrm>
              <a:off x="1061622" y="976558"/>
              <a:ext cx="4810955" cy="584775"/>
            </a:xfrm>
            <a:prstGeom prst="rect">
              <a:avLst/>
            </a:prstGeom>
          </p:spPr>
          <p:txBody>
            <a:bodyPr wrap="square">
              <a:spAutoFit/>
            </a:bodyPr>
            <a:lstStyle/>
            <a:p>
              <a:pPr algn="just"/>
              <a:r>
                <a:rPr lang="en-US" sz="3200" b="1">
                  <a:solidFill>
                    <a:srgbClr val="000000"/>
                  </a:solidFill>
                  <a:latin typeface="Times New Roman" panose="02020603050405020304" pitchFamily="18" charset="0"/>
                  <a:cs typeface="Times New Roman" panose="02020603050405020304" pitchFamily="18" charset="0"/>
                </a:rPr>
                <a:t>Câu hỏi dùng để làm gì?</a:t>
              </a:r>
              <a:endParaRPr lang="vi-VN" sz="3200" b="1" dirty="0">
                <a:solidFill>
                  <a:srgbClr val="000000"/>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51F73718-D72F-4AE2-A718-C8F62D5C4167}"/>
              </a:ext>
            </a:extLst>
          </p:cNvPr>
          <p:cNvGrpSpPr/>
          <p:nvPr/>
        </p:nvGrpSpPr>
        <p:grpSpPr>
          <a:xfrm>
            <a:off x="5239521" y="1766164"/>
            <a:ext cx="5025461" cy="3325672"/>
            <a:chOff x="5239521" y="1766164"/>
            <a:chExt cx="5025461" cy="3325672"/>
          </a:xfrm>
        </p:grpSpPr>
        <p:pic>
          <p:nvPicPr>
            <p:cNvPr id="8" name="Picture 10">
              <a:extLst>
                <a:ext uri="{FF2B5EF4-FFF2-40B4-BE49-F238E27FC236}">
                  <a16:creationId xmlns:a16="http://schemas.microsoft.com/office/drawing/2014/main" id="{0645FB4F-6632-4667-A8BB-70F5EF0C38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520441" flipH="1">
              <a:off x="5239521" y="1766164"/>
              <a:ext cx="5025461" cy="3325672"/>
            </a:xfrm>
            <a:prstGeom prst="rect">
              <a:avLst/>
            </a:prstGeom>
          </p:spPr>
        </p:pic>
        <p:sp>
          <p:nvSpPr>
            <p:cNvPr id="9" name="Rectangle 8">
              <a:extLst>
                <a:ext uri="{FF2B5EF4-FFF2-40B4-BE49-F238E27FC236}">
                  <a16:creationId xmlns:a16="http://schemas.microsoft.com/office/drawing/2014/main" id="{DC32B640-F29C-4191-A452-E60582DBA17C}"/>
                </a:ext>
              </a:extLst>
            </p:cNvPr>
            <p:cNvSpPr/>
            <p:nvPr/>
          </p:nvSpPr>
          <p:spPr>
            <a:xfrm rot="20882228">
              <a:off x="5621275" y="2512307"/>
              <a:ext cx="3933609" cy="1569660"/>
            </a:xfrm>
            <a:prstGeom prst="rect">
              <a:avLst/>
            </a:prstGeom>
          </p:spPr>
          <p:txBody>
            <a:bodyPr wrap="square">
              <a:spAutoFit/>
            </a:bodyPr>
            <a:lstStyle/>
            <a:p>
              <a:pPr algn="just"/>
              <a:r>
                <a:rPr lang="en-US" sz="3200" b="1">
                  <a:solidFill>
                    <a:srgbClr val="000000"/>
                  </a:solidFill>
                  <a:latin typeface="Times New Roman" panose="02020603050405020304" pitchFamily="18" charset="0"/>
                  <a:cs typeface="Times New Roman" panose="02020603050405020304" pitchFamily="18" charset="0"/>
                </a:rPr>
                <a:t>Câu hỏi dùng để </a:t>
              </a:r>
              <a:r>
                <a:rPr lang="en-US" sz="3200" b="1">
                  <a:solidFill>
                    <a:srgbClr val="000000"/>
                  </a:solidFill>
                  <a:highlight>
                    <a:srgbClr val="FFF5D9"/>
                  </a:highlight>
                  <a:latin typeface="Times New Roman" panose="02020603050405020304" pitchFamily="18" charset="0"/>
                  <a:cs typeface="Times New Roman" panose="02020603050405020304" pitchFamily="18" charset="0"/>
                </a:rPr>
                <a:t>hỏi</a:t>
              </a:r>
              <a:r>
                <a:rPr lang="en-US" sz="3200" b="1">
                  <a:solidFill>
                    <a:srgbClr val="000000"/>
                  </a:solidFill>
                  <a:latin typeface="Times New Roman" panose="02020603050405020304" pitchFamily="18" charset="0"/>
                  <a:cs typeface="Times New Roman" panose="02020603050405020304" pitchFamily="18" charset="0"/>
                </a:rPr>
                <a:t> về những điều chưa biết.</a:t>
              </a:r>
              <a:endParaRPr lang="vi-VN" sz="3200" b="1" dirty="0">
                <a:solidFill>
                  <a:srgbClr val="00000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C2B9D987-B752-45C5-BDB9-6D521F52B884}"/>
              </a:ext>
            </a:extLst>
          </p:cNvPr>
          <p:cNvGrpSpPr/>
          <p:nvPr/>
        </p:nvGrpSpPr>
        <p:grpSpPr>
          <a:xfrm>
            <a:off x="487679" y="671290"/>
            <a:ext cx="6050280" cy="1927174"/>
            <a:chOff x="-2382765" y="298486"/>
            <a:chExt cx="6050280" cy="1927174"/>
          </a:xfrm>
        </p:grpSpPr>
        <p:pic>
          <p:nvPicPr>
            <p:cNvPr id="12" name="Picture 4">
              <a:extLst>
                <a:ext uri="{FF2B5EF4-FFF2-40B4-BE49-F238E27FC236}">
                  <a16:creationId xmlns:a16="http://schemas.microsoft.com/office/drawing/2014/main" id="{B3B1245C-99E2-4089-A3C9-41100473DE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82765" y="298486"/>
              <a:ext cx="6050280" cy="1927174"/>
            </a:xfrm>
            <a:prstGeom prst="rect">
              <a:avLst/>
            </a:prstGeom>
          </p:spPr>
        </p:pic>
        <p:sp>
          <p:nvSpPr>
            <p:cNvPr id="13" name="Rectangle 12">
              <a:extLst>
                <a:ext uri="{FF2B5EF4-FFF2-40B4-BE49-F238E27FC236}">
                  <a16:creationId xmlns:a16="http://schemas.microsoft.com/office/drawing/2014/main" id="{517B37E1-2920-4DD0-91E5-482BC506FE8F}"/>
                </a:ext>
              </a:extLst>
            </p:cNvPr>
            <p:cNvSpPr/>
            <p:nvPr/>
          </p:nvSpPr>
          <p:spPr>
            <a:xfrm>
              <a:off x="-1856839" y="517450"/>
              <a:ext cx="4810955" cy="1077218"/>
            </a:xfrm>
            <a:prstGeom prst="rect">
              <a:avLst/>
            </a:prstGeom>
          </p:spPr>
          <p:txBody>
            <a:bodyPr wrap="square">
              <a:spAutoFit/>
            </a:bodyPr>
            <a:lstStyle/>
            <a:p>
              <a:pPr algn="just"/>
              <a:r>
                <a:rPr lang="en-US" sz="3200" b="1">
                  <a:solidFill>
                    <a:srgbClr val="000000"/>
                  </a:solidFill>
                  <a:latin typeface="Times New Roman" panose="02020603050405020304" pitchFamily="18" charset="0"/>
                  <a:cs typeface="Times New Roman" panose="02020603050405020304" pitchFamily="18" charset="0"/>
                </a:rPr>
                <a:t>Nhưng đôi khi câu hỏi </a:t>
              </a:r>
              <a:r>
                <a:rPr lang="en-US" sz="3200" b="1">
                  <a:solidFill>
                    <a:srgbClr val="000000"/>
                  </a:solidFill>
                  <a:highlight>
                    <a:srgbClr val="FFF5D9"/>
                  </a:highlight>
                  <a:latin typeface="Times New Roman" panose="02020603050405020304" pitchFamily="18" charset="0"/>
                  <a:cs typeface="Times New Roman" panose="02020603050405020304" pitchFamily="18" charset="0"/>
                </a:rPr>
                <a:t>không dùng để hỏi</a:t>
              </a:r>
              <a:r>
                <a:rPr lang="en-US" sz="3200" b="1">
                  <a:solidFill>
                    <a:srgbClr val="000000"/>
                  </a:solidFill>
                  <a:latin typeface="Times New Roman" panose="02020603050405020304" pitchFamily="18" charset="0"/>
                  <a:cs typeface="Times New Roman" panose="02020603050405020304" pitchFamily="18" charset="0"/>
                </a:rPr>
                <a:t>.</a:t>
              </a:r>
              <a:endParaRPr lang="vi-VN" sz="3200" b="1" dirty="0">
                <a:solidFill>
                  <a:srgbClr val="000000"/>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27C21ABA-BE81-4BCD-8EF0-9B3F1F87AF08}"/>
              </a:ext>
            </a:extLst>
          </p:cNvPr>
          <p:cNvGrpSpPr/>
          <p:nvPr/>
        </p:nvGrpSpPr>
        <p:grpSpPr>
          <a:xfrm>
            <a:off x="5193801" y="1766164"/>
            <a:ext cx="5025461" cy="3325672"/>
            <a:chOff x="5239521" y="1766164"/>
            <a:chExt cx="5025461" cy="3325672"/>
          </a:xfrm>
        </p:grpSpPr>
        <p:pic>
          <p:nvPicPr>
            <p:cNvPr id="15" name="Picture 10">
              <a:extLst>
                <a:ext uri="{FF2B5EF4-FFF2-40B4-BE49-F238E27FC236}">
                  <a16:creationId xmlns:a16="http://schemas.microsoft.com/office/drawing/2014/main" id="{EDA75CFF-15A9-4D28-9407-E7A4F1060D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520441" flipH="1">
              <a:off x="5239521" y="1766164"/>
              <a:ext cx="5025461" cy="3325672"/>
            </a:xfrm>
            <a:prstGeom prst="rect">
              <a:avLst/>
            </a:prstGeom>
          </p:spPr>
        </p:pic>
        <p:sp>
          <p:nvSpPr>
            <p:cNvPr id="16" name="Rectangle 15">
              <a:extLst>
                <a:ext uri="{FF2B5EF4-FFF2-40B4-BE49-F238E27FC236}">
                  <a16:creationId xmlns:a16="http://schemas.microsoft.com/office/drawing/2014/main" id="{B794566B-9375-4C3A-A350-C94C052426D8}"/>
                </a:ext>
              </a:extLst>
            </p:cNvPr>
            <p:cNvSpPr/>
            <p:nvPr/>
          </p:nvSpPr>
          <p:spPr>
            <a:xfrm rot="20882228">
              <a:off x="5621275" y="2512307"/>
              <a:ext cx="3933609" cy="1569660"/>
            </a:xfrm>
            <a:prstGeom prst="rect">
              <a:avLst/>
            </a:prstGeom>
          </p:spPr>
          <p:txBody>
            <a:bodyPr wrap="square">
              <a:spAutoFit/>
            </a:bodyPr>
            <a:lstStyle/>
            <a:p>
              <a:pPr algn="just"/>
              <a:r>
                <a:rPr lang="en-US" sz="3200" b="1">
                  <a:solidFill>
                    <a:srgbClr val="000000"/>
                  </a:solidFill>
                  <a:latin typeface="Times New Roman" panose="02020603050405020304" pitchFamily="18" charset="0"/>
                  <a:cs typeface="Times New Roman" panose="02020603050405020304" pitchFamily="18" charset="0"/>
                </a:rPr>
                <a:t>Trong trường hợp đó, câu hỏi dùng để làm gì?</a:t>
              </a:r>
              <a:endParaRPr lang="vi-VN" sz="3200" b="1" dirty="0">
                <a:solidFill>
                  <a:srgbClr val="000000"/>
                </a:solidFill>
                <a:latin typeface="Times New Roman" panose="02020603050405020304" pitchFamily="18" charset="0"/>
                <a:cs typeface="Times New Roman" panose="02020603050405020304" pitchFamily="18" charset="0"/>
              </a:endParaRPr>
            </a:p>
          </p:txBody>
        </p:sp>
      </p:grpSp>
      <p:pic>
        <p:nvPicPr>
          <p:cNvPr id="7" name="Picture 6" descr="A cartoon of a cat&#10;&#10;Description automatically generated with low confidence">
            <a:extLst>
              <a:ext uri="{FF2B5EF4-FFF2-40B4-BE49-F238E27FC236}">
                <a16:creationId xmlns:a16="http://schemas.microsoft.com/office/drawing/2014/main" id="{2282B14B-7B3B-4DC5-AB0B-DAE1CC7AA09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750" b="90000" l="8250" r="90000">
                        <a14:foregroundMark x1="37667" y1="8833" x2="51250" y2="9167"/>
                        <a14:foregroundMark x1="11583" y1="25750" x2="10750" y2="31917"/>
                        <a14:foregroundMark x1="8250" y1="30500" x2="13250" y2="30500"/>
                        <a14:foregroundMark x1="13833" y1="26333" x2="13833" y2="34917"/>
                      </a14:backgroundRemoval>
                    </a14:imgEffect>
                  </a14:imgLayer>
                </a14:imgProps>
              </a:ext>
              <a:ext uri="{28A0092B-C50C-407E-A947-70E740481C1C}">
                <a14:useLocalDpi xmlns:a14="http://schemas.microsoft.com/office/drawing/2010/main" val="0"/>
              </a:ext>
            </a:extLst>
          </a:blip>
          <a:stretch>
            <a:fillRect/>
          </a:stretch>
        </p:blipFill>
        <p:spPr>
          <a:xfrm flipH="1">
            <a:off x="8226865" y="3212223"/>
            <a:ext cx="3661017" cy="3661017"/>
          </a:xfrm>
          <a:prstGeom prst="rect">
            <a:avLst/>
          </a:prstGeom>
        </p:spPr>
      </p:pic>
    </p:spTree>
    <p:extLst>
      <p:ext uri="{BB962C8B-B14F-4D97-AF65-F5344CB8AC3E}">
        <p14:creationId xmlns:p14="http://schemas.microsoft.com/office/powerpoint/2010/main" val="34818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190D7-F987-42A8-9457-E61B6C5B7FD2}"/>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11" name="Group 10">
            <a:extLst>
              <a:ext uri="{FF2B5EF4-FFF2-40B4-BE49-F238E27FC236}">
                <a16:creationId xmlns:a16="http://schemas.microsoft.com/office/drawing/2014/main" id="{9977A06C-D4AF-4926-9044-EE8CB64348B4}"/>
              </a:ext>
            </a:extLst>
          </p:cNvPr>
          <p:cNvGrpSpPr/>
          <p:nvPr/>
        </p:nvGrpSpPr>
        <p:grpSpPr>
          <a:xfrm>
            <a:off x="656734" y="3912684"/>
            <a:ext cx="5439266" cy="1629141"/>
            <a:chOff x="5872899" y="1679621"/>
            <a:chExt cx="5439266" cy="1629141"/>
          </a:xfrm>
        </p:grpSpPr>
        <p:pic>
          <p:nvPicPr>
            <p:cNvPr id="9" name="Picture 8" descr="A picture containing calendar&#10;&#10;Description automatically generated">
              <a:extLst>
                <a:ext uri="{FF2B5EF4-FFF2-40B4-BE49-F238E27FC236}">
                  <a16:creationId xmlns:a16="http://schemas.microsoft.com/office/drawing/2014/main" id="{FE46A049-F204-45EB-AF87-0251C7D82E24}"/>
                </a:ext>
              </a:extLst>
            </p:cNvPr>
            <p:cNvPicPr>
              <a:picLocks noChangeAspect="1"/>
            </p:cNvPicPr>
            <p:nvPr/>
          </p:nvPicPr>
          <p:blipFill rotWithShape="1">
            <a:blip r:embed="rId2">
              <a:extLst>
                <a:ext uri="{28A0092B-C50C-407E-A947-70E740481C1C}">
                  <a14:useLocalDpi xmlns:a14="http://schemas.microsoft.com/office/drawing/2010/main" val="0"/>
                </a:ext>
              </a:extLst>
            </a:blip>
            <a:srcRect l="20434" t="41203" r="59177" b="52350"/>
            <a:stretch/>
          </p:blipFill>
          <p:spPr>
            <a:xfrm>
              <a:off x="5872899" y="1679621"/>
              <a:ext cx="5439266" cy="1629141"/>
            </a:xfrm>
            <a:prstGeom prst="rect">
              <a:avLst/>
            </a:prstGeom>
          </p:spPr>
        </p:pic>
        <p:sp>
          <p:nvSpPr>
            <p:cNvPr id="10" name="Rectangle 9">
              <a:extLst>
                <a:ext uri="{FF2B5EF4-FFF2-40B4-BE49-F238E27FC236}">
                  <a16:creationId xmlns:a16="http://schemas.microsoft.com/office/drawing/2014/main" id="{7D314871-1A5D-4C83-8BE1-64FDE46822D8}"/>
                </a:ext>
              </a:extLst>
            </p:cNvPr>
            <p:cNvSpPr/>
            <p:nvPr/>
          </p:nvSpPr>
          <p:spPr>
            <a:xfrm>
              <a:off x="6922471" y="2232581"/>
              <a:ext cx="4052294" cy="523220"/>
            </a:xfrm>
            <a:prstGeom prst="rect">
              <a:avLst/>
            </a:prstGeom>
          </p:spPr>
          <p:txBody>
            <a:bodyPr wrap="square">
              <a:spAutoFit/>
            </a:bodyPr>
            <a:lstStyle/>
            <a:p>
              <a:pPr algn="just"/>
              <a:r>
                <a:rPr lang="vi-VN" sz="2800" b="1" dirty="0">
                  <a:solidFill>
                    <a:srgbClr val="0070C0"/>
                  </a:solidFill>
                  <a:latin typeface="+mj-lt"/>
                </a:rPr>
                <a:t>Mẹ yêu cầu con nín khóc.</a:t>
              </a:r>
            </a:p>
          </p:txBody>
        </p:sp>
      </p:grpSp>
      <p:grpSp>
        <p:nvGrpSpPr>
          <p:cNvPr id="26" name="Group 25">
            <a:extLst>
              <a:ext uri="{FF2B5EF4-FFF2-40B4-BE49-F238E27FC236}">
                <a16:creationId xmlns:a16="http://schemas.microsoft.com/office/drawing/2014/main" id="{FE41D61F-F18F-41B1-9C0B-230C567B3E92}"/>
              </a:ext>
            </a:extLst>
          </p:cNvPr>
          <p:cNvGrpSpPr/>
          <p:nvPr/>
        </p:nvGrpSpPr>
        <p:grpSpPr>
          <a:xfrm>
            <a:off x="656734" y="1418357"/>
            <a:ext cx="4998482" cy="2151668"/>
            <a:chOff x="374796" y="1421090"/>
            <a:chExt cx="4998482" cy="2151668"/>
          </a:xfrm>
        </p:grpSpPr>
        <p:grpSp>
          <p:nvGrpSpPr>
            <p:cNvPr id="3" name="Group 2">
              <a:extLst>
                <a:ext uri="{FF2B5EF4-FFF2-40B4-BE49-F238E27FC236}">
                  <a16:creationId xmlns:a16="http://schemas.microsoft.com/office/drawing/2014/main" id="{7544CF92-19AC-413D-BBDE-A4A84E2ED074}"/>
                </a:ext>
              </a:extLst>
            </p:cNvPr>
            <p:cNvGrpSpPr/>
            <p:nvPr/>
          </p:nvGrpSpPr>
          <p:grpSpPr>
            <a:xfrm>
              <a:off x="952107" y="1421090"/>
              <a:ext cx="4421171" cy="2151668"/>
              <a:chOff x="952107" y="1421090"/>
              <a:chExt cx="4421171" cy="2151668"/>
            </a:xfrm>
          </p:grpSpPr>
          <p:grpSp>
            <p:nvGrpSpPr>
              <p:cNvPr id="4" name="Group 3">
                <a:extLst>
                  <a:ext uri="{FF2B5EF4-FFF2-40B4-BE49-F238E27FC236}">
                    <a16:creationId xmlns:a16="http://schemas.microsoft.com/office/drawing/2014/main" id="{EB9A5B14-A5FC-41F0-B082-E74A5D6497D5}"/>
                  </a:ext>
                </a:extLst>
              </p:cNvPr>
              <p:cNvGrpSpPr/>
              <p:nvPr/>
            </p:nvGrpSpPr>
            <p:grpSpPr>
              <a:xfrm>
                <a:off x="952107" y="1421090"/>
                <a:ext cx="4421171" cy="2151668"/>
                <a:chOff x="952107" y="1571920"/>
                <a:chExt cx="4421171" cy="1857080"/>
              </a:xfrm>
            </p:grpSpPr>
            <p:sp>
              <p:nvSpPr>
                <p:cNvPr id="6" name="Rectangle: Rounded Corners 5">
                  <a:extLst>
                    <a:ext uri="{FF2B5EF4-FFF2-40B4-BE49-F238E27FC236}">
                      <a16:creationId xmlns:a16="http://schemas.microsoft.com/office/drawing/2014/main" id="{D05DEE96-9893-4C03-9BEC-24DD5E2D6CE5}"/>
                    </a:ext>
                  </a:extLst>
                </p:cNvPr>
                <p:cNvSpPr/>
                <p:nvPr/>
              </p:nvSpPr>
              <p:spPr>
                <a:xfrm>
                  <a:off x="952107" y="1571920"/>
                  <a:ext cx="4421171" cy="1857080"/>
                </a:xfrm>
                <a:prstGeom prst="roundRect">
                  <a:avLst/>
                </a:prstGeom>
                <a:solidFill>
                  <a:srgbClr val="3FC5F0"/>
                </a:solidFill>
                <a:ln w="28575">
                  <a:solidFill>
                    <a:srgbClr val="003296"/>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453D0B4-AB46-45EF-AE01-C2E6571F5100}"/>
                    </a:ext>
                  </a:extLst>
                </p:cNvPr>
                <p:cNvSpPr/>
                <p:nvPr/>
              </p:nvSpPr>
              <p:spPr>
                <a:xfrm>
                  <a:off x="1121790" y="1706251"/>
                  <a:ext cx="4081806" cy="1583703"/>
                </a:xfrm>
                <a:prstGeom prst="roundRect">
                  <a:avLst/>
                </a:prstGeom>
                <a:ln w="38100">
                  <a:solidFill>
                    <a:srgbClr val="003296"/>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 name="TextBox 4">
                <a:extLst>
                  <a:ext uri="{FF2B5EF4-FFF2-40B4-BE49-F238E27FC236}">
                    <a16:creationId xmlns:a16="http://schemas.microsoft.com/office/drawing/2014/main" id="{AF0FAD77-CAC1-4557-B32A-072CA2C01EFE}"/>
                  </a:ext>
                </a:extLst>
              </p:cNvPr>
              <p:cNvSpPr txBox="1"/>
              <p:nvPr/>
            </p:nvSpPr>
            <p:spPr>
              <a:xfrm>
                <a:off x="1217235" y="1610668"/>
                <a:ext cx="3890913" cy="1815882"/>
              </a:xfrm>
              <a:prstGeom prst="rect">
                <a:avLst/>
              </a:prstGeom>
              <a:noFill/>
            </p:spPr>
            <p:txBody>
              <a:bodyPr wrap="square">
                <a:spAutoFit/>
              </a:bodyPr>
              <a:lstStyle/>
              <a:p>
                <a:pPr algn="just"/>
                <a:r>
                  <a:rPr lang="vi-VN" sz="2800" b="1">
                    <a:latin typeface="+mj-lt"/>
                  </a:rPr>
                  <a:t>Dỗ mãi mà em bé vẫn khóc, mẹ bảo: </a:t>
                </a:r>
                <a:r>
                  <a:rPr lang="en-US" sz="2800" b="1">
                    <a:solidFill>
                      <a:srgbClr val="0070C0"/>
                    </a:solidFill>
                    <a:latin typeface="Times New Roman" panose="02020603050405020304" pitchFamily="18" charset="0"/>
                    <a:cs typeface="Times New Roman" panose="02020603050405020304" pitchFamily="18" charset="0"/>
                  </a:rPr>
                  <a:t>“</a:t>
                </a:r>
                <a:r>
                  <a:rPr lang="vi-VN" sz="2800" b="1">
                    <a:solidFill>
                      <a:srgbClr val="0070C0"/>
                    </a:solidFill>
                    <a:latin typeface="+mj-lt"/>
                  </a:rPr>
                  <a:t>Có nín đi không? Các chị ấy cười cho đây này.</a:t>
                </a:r>
                <a:r>
                  <a:rPr lang="en-US" sz="2800" b="1">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p:txBody>
          </p:sp>
        </p:grpSp>
        <p:pic>
          <p:nvPicPr>
            <p:cNvPr id="24" name="Picture 23" descr="Graphical user interface, application&#10;&#10;Description automatically generated">
              <a:extLst>
                <a:ext uri="{FF2B5EF4-FFF2-40B4-BE49-F238E27FC236}">
                  <a16:creationId xmlns:a16="http://schemas.microsoft.com/office/drawing/2014/main" id="{A2A1DF95-8E5A-42A4-9665-A9EB27B4CA66}"/>
                </a:ext>
              </a:extLst>
            </p:cNvPr>
            <p:cNvPicPr>
              <a:picLocks noChangeAspect="1"/>
            </p:cNvPicPr>
            <p:nvPr/>
          </p:nvPicPr>
          <p:blipFill rotWithShape="1">
            <a:blip r:embed="rId3">
              <a:extLst>
                <a:ext uri="{28A0092B-C50C-407E-A947-70E740481C1C}">
                  <a14:useLocalDpi xmlns:a14="http://schemas.microsoft.com/office/drawing/2010/main" val="0"/>
                </a:ext>
              </a:extLst>
            </a:blip>
            <a:srcRect r="58920" b="67446"/>
            <a:stretch/>
          </p:blipFill>
          <p:spPr>
            <a:xfrm>
              <a:off x="374796" y="2065597"/>
              <a:ext cx="994367" cy="1053510"/>
            </a:xfrm>
            <a:prstGeom prst="rect">
              <a:avLst/>
            </a:prstGeom>
          </p:spPr>
        </p:pic>
      </p:grpSp>
      <p:grpSp>
        <p:nvGrpSpPr>
          <p:cNvPr id="15" name="Group 14">
            <a:extLst>
              <a:ext uri="{FF2B5EF4-FFF2-40B4-BE49-F238E27FC236}">
                <a16:creationId xmlns:a16="http://schemas.microsoft.com/office/drawing/2014/main" id="{040F8CDB-2D92-44AB-A901-6FC746E78E62}"/>
              </a:ext>
            </a:extLst>
          </p:cNvPr>
          <p:cNvGrpSpPr/>
          <p:nvPr/>
        </p:nvGrpSpPr>
        <p:grpSpPr>
          <a:xfrm>
            <a:off x="6096000" y="1499352"/>
            <a:ext cx="4626492" cy="5082868"/>
            <a:chOff x="6096000" y="1499352"/>
            <a:chExt cx="4626492" cy="5082868"/>
          </a:xfrm>
        </p:grpSpPr>
        <p:pic>
          <p:nvPicPr>
            <p:cNvPr id="12" name="Picture 11" descr="A picture containing text, vector graphics&#10;&#10;Description automatically generated">
              <a:extLst>
                <a:ext uri="{FF2B5EF4-FFF2-40B4-BE49-F238E27FC236}">
                  <a16:creationId xmlns:a16="http://schemas.microsoft.com/office/drawing/2014/main" id="{5845E6EF-2D79-4D22-A237-F05AEF9EA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579" y="4040786"/>
              <a:ext cx="2140913" cy="2090066"/>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1B327EDD-987C-4EF3-B193-264EDF24BA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3" b="90248" l="9752" r="89894">
                          <a14:foregroundMark x1="61348" y1="19149" x2="59929" y2="22872"/>
                          <a14:foregroundMark x1="69504" y1="16844" x2="67376" y2="20390"/>
                          <a14:foregroundMark x1="60816" y1="10284" x2="71454" y2="10284"/>
                          <a14:foregroundMark x1="71454" y1="10284" x2="74291" y2="16667"/>
                          <a14:foregroundMark x1="70922" y1="6383" x2="60284" y2="6383"/>
                          <a14:foregroundMark x1="64184" y1="87411" x2="60816" y2="89007"/>
                          <a14:foregroundMark x1="64007" y1="90248" x2="70035" y2="89184"/>
                        </a14:backgroundRemoval>
                      </a14:imgEffect>
                      <a14:imgEffect>
                        <a14:saturation sat="200000"/>
                      </a14:imgEffect>
                    </a14:imgLayer>
                  </a14:imgProps>
                </a:ext>
                <a:ext uri="{28A0092B-C50C-407E-A947-70E740481C1C}">
                  <a14:useLocalDpi xmlns:a14="http://schemas.microsoft.com/office/drawing/2010/main" val="0"/>
                </a:ext>
              </a:extLst>
            </a:blip>
            <a:srcRect l="46389"/>
            <a:stretch/>
          </p:blipFill>
          <p:spPr>
            <a:xfrm flipH="1">
              <a:off x="6096000" y="1499352"/>
              <a:ext cx="2949360" cy="5082868"/>
            </a:xfrm>
            <a:prstGeom prst="rect">
              <a:avLst/>
            </a:prstGeom>
          </p:spPr>
        </p:pic>
      </p:grpSp>
    </p:spTree>
    <p:extLst>
      <p:ext uri="{BB962C8B-B14F-4D97-AF65-F5344CB8AC3E}">
        <p14:creationId xmlns:p14="http://schemas.microsoft.com/office/powerpoint/2010/main" val="98418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900" decel="100000" fill="hold"/>
                                        <p:tgtEl>
                                          <p:spTgt spid="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p:tgtEl>
                                          <p:spTgt spid="11"/>
                                        </p:tgtEl>
                                        <p:attrNameLst>
                                          <p:attrName>ppt_x</p:attrName>
                                        </p:attrNameLst>
                                      </p:cBhvr>
                                      <p:tavLst>
                                        <p:tav tm="0">
                                          <p:val>
                                            <p:strVal val="#ppt_x-#ppt_w*1.125000"/>
                                          </p:val>
                                        </p:tav>
                                        <p:tav tm="100000">
                                          <p:val>
                                            <p:strVal val="#ppt_x"/>
                                          </p:val>
                                        </p:tav>
                                      </p:tavLst>
                                    </p:anim>
                                    <p:animEffect transition="in" filter="wipe(right)">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doll, vector graphics&#10;&#10;Description automatically generated">
            <a:extLst>
              <a:ext uri="{FF2B5EF4-FFF2-40B4-BE49-F238E27FC236}">
                <a16:creationId xmlns:a16="http://schemas.microsoft.com/office/drawing/2014/main" id="{B6616352-0CA5-4015-B65D-F9260F1CC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60" y="2250119"/>
            <a:ext cx="5980761" cy="4103997"/>
          </a:xfrm>
          <a:prstGeom prst="rect">
            <a:avLst/>
          </a:prstGeom>
        </p:spPr>
      </p:pic>
      <p:sp>
        <p:nvSpPr>
          <p:cNvPr id="2" name="TextBox 1">
            <a:extLst>
              <a:ext uri="{FF2B5EF4-FFF2-40B4-BE49-F238E27FC236}">
                <a16:creationId xmlns:a16="http://schemas.microsoft.com/office/drawing/2014/main" id="{5CC190D7-F987-42A8-9457-E61B6C5B7FD2}"/>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20" name="Group 19">
            <a:extLst>
              <a:ext uri="{FF2B5EF4-FFF2-40B4-BE49-F238E27FC236}">
                <a16:creationId xmlns:a16="http://schemas.microsoft.com/office/drawing/2014/main" id="{F2E6E2BB-9BF8-4AF2-B685-27057AB5B1E9}"/>
              </a:ext>
            </a:extLst>
          </p:cNvPr>
          <p:cNvGrpSpPr/>
          <p:nvPr/>
        </p:nvGrpSpPr>
        <p:grpSpPr>
          <a:xfrm>
            <a:off x="6339504" y="4210180"/>
            <a:ext cx="5439266" cy="1542226"/>
            <a:chOff x="656734" y="4163711"/>
            <a:chExt cx="5439266" cy="1542226"/>
          </a:xfrm>
        </p:grpSpPr>
        <p:pic>
          <p:nvPicPr>
            <p:cNvPr id="17" name="Picture 16" descr="A picture containing calendar&#10;&#10;Description automatically generated">
              <a:extLst>
                <a:ext uri="{FF2B5EF4-FFF2-40B4-BE49-F238E27FC236}">
                  <a16:creationId xmlns:a16="http://schemas.microsoft.com/office/drawing/2014/main" id="{1DDB1C83-1C9D-498D-823E-F709B34AD2A0}"/>
                </a:ext>
              </a:extLst>
            </p:cNvPr>
            <p:cNvPicPr>
              <a:picLocks noChangeAspect="1"/>
            </p:cNvPicPr>
            <p:nvPr/>
          </p:nvPicPr>
          <p:blipFill rotWithShape="1">
            <a:blip r:embed="rId3">
              <a:extLst>
                <a:ext uri="{28A0092B-C50C-407E-A947-70E740481C1C}">
                  <a14:useLocalDpi xmlns:a14="http://schemas.microsoft.com/office/drawing/2010/main" val="0"/>
                </a:ext>
              </a:extLst>
            </a:blip>
            <a:srcRect l="20253" t="47410" r="59358" b="46487"/>
            <a:stretch/>
          </p:blipFill>
          <p:spPr>
            <a:xfrm>
              <a:off x="656734" y="4163711"/>
              <a:ext cx="5439266" cy="1542226"/>
            </a:xfrm>
            <a:prstGeom prst="rect">
              <a:avLst/>
            </a:prstGeom>
          </p:spPr>
        </p:pic>
        <p:sp>
          <p:nvSpPr>
            <p:cNvPr id="19" name="TextBox 18">
              <a:extLst>
                <a:ext uri="{FF2B5EF4-FFF2-40B4-BE49-F238E27FC236}">
                  <a16:creationId xmlns:a16="http://schemas.microsoft.com/office/drawing/2014/main" id="{11E0A5FD-180E-4A1C-B051-71DE38DC6E32}"/>
                </a:ext>
              </a:extLst>
            </p:cNvPr>
            <p:cNvSpPr txBox="1"/>
            <p:nvPr/>
          </p:nvSpPr>
          <p:spPr>
            <a:xfrm>
              <a:off x="1868865" y="4673214"/>
              <a:ext cx="3626962" cy="523220"/>
            </a:xfrm>
            <a:prstGeom prst="rect">
              <a:avLst/>
            </a:prstGeom>
            <a:noFill/>
          </p:spPr>
          <p:txBody>
            <a:bodyPr wrap="square">
              <a:spAutoFit/>
            </a:bodyPr>
            <a:lstStyle/>
            <a:p>
              <a:pPr algn="just"/>
              <a:r>
                <a:rPr lang="vi-VN" sz="2800" b="1">
                  <a:solidFill>
                    <a:srgbClr val="168588"/>
                  </a:solidFill>
                  <a:latin typeface="+mj-lt"/>
                </a:rPr>
                <a:t>Thể hiện sự chê trách.</a:t>
              </a:r>
              <a:endParaRPr lang="vi-VN" sz="2800" b="1" dirty="0">
                <a:solidFill>
                  <a:srgbClr val="168588"/>
                </a:solidFill>
                <a:latin typeface="+mj-lt"/>
              </a:endParaRPr>
            </a:p>
          </p:txBody>
        </p:sp>
      </p:grpSp>
      <p:grpSp>
        <p:nvGrpSpPr>
          <p:cNvPr id="27" name="Group 26">
            <a:extLst>
              <a:ext uri="{FF2B5EF4-FFF2-40B4-BE49-F238E27FC236}">
                <a16:creationId xmlns:a16="http://schemas.microsoft.com/office/drawing/2014/main" id="{F533313C-9FCC-4F38-B3BB-98ED3AF0920F}"/>
              </a:ext>
            </a:extLst>
          </p:cNvPr>
          <p:cNvGrpSpPr/>
          <p:nvPr/>
        </p:nvGrpSpPr>
        <p:grpSpPr>
          <a:xfrm>
            <a:off x="6339504" y="1631301"/>
            <a:ext cx="5053080" cy="2151668"/>
            <a:chOff x="6186813" y="1421090"/>
            <a:chExt cx="5053080" cy="2151668"/>
          </a:xfrm>
        </p:grpSpPr>
        <p:grpSp>
          <p:nvGrpSpPr>
            <p:cNvPr id="28" name="Group 27">
              <a:extLst>
                <a:ext uri="{FF2B5EF4-FFF2-40B4-BE49-F238E27FC236}">
                  <a16:creationId xmlns:a16="http://schemas.microsoft.com/office/drawing/2014/main" id="{D982A213-C7D7-4E19-8DBA-E9A028E91898}"/>
                </a:ext>
              </a:extLst>
            </p:cNvPr>
            <p:cNvGrpSpPr/>
            <p:nvPr/>
          </p:nvGrpSpPr>
          <p:grpSpPr>
            <a:xfrm>
              <a:off x="6818722" y="1421090"/>
              <a:ext cx="4421171" cy="2151668"/>
              <a:chOff x="6818722" y="1421090"/>
              <a:chExt cx="4421171" cy="2151668"/>
            </a:xfrm>
          </p:grpSpPr>
          <p:grpSp>
            <p:nvGrpSpPr>
              <p:cNvPr id="30" name="Group 29">
                <a:extLst>
                  <a:ext uri="{FF2B5EF4-FFF2-40B4-BE49-F238E27FC236}">
                    <a16:creationId xmlns:a16="http://schemas.microsoft.com/office/drawing/2014/main" id="{FB51196F-3BAD-4183-802F-FFD5A526A93D}"/>
                  </a:ext>
                </a:extLst>
              </p:cNvPr>
              <p:cNvGrpSpPr/>
              <p:nvPr/>
            </p:nvGrpSpPr>
            <p:grpSpPr>
              <a:xfrm>
                <a:off x="6818722" y="1421090"/>
                <a:ext cx="4421171" cy="2151668"/>
                <a:chOff x="6818722" y="1571920"/>
                <a:chExt cx="4421171" cy="1857080"/>
              </a:xfrm>
            </p:grpSpPr>
            <p:sp>
              <p:nvSpPr>
                <p:cNvPr id="32" name="Rectangle: Rounded Corners 31">
                  <a:extLst>
                    <a:ext uri="{FF2B5EF4-FFF2-40B4-BE49-F238E27FC236}">
                      <a16:creationId xmlns:a16="http://schemas.microsoft.com/office/drawing/2014/main" id="{39ACF725-68C5-4E7A-98C9-A31AB8EEAC94}"/>
                    </a:ext>
                  </a:extLst>
                </p:cNvPr>
                <p:cNvSpPr/>
                <p:nvPr/>
              </p:nvSpPr>
              <p:spPr>
                <a:xfrm>
                  <a:off x="6818722" y="1571920"/>
                  <a:ext cx="4421171" cy="1857080"/>
                </a:xfrm>
                <a:prstGeom prst="roundRect">
                  <a:avLst/>
                </a:prstGeom>
                <a:solidFill>
                  <a:srgbClr val="EEF5B2"/>
                </a:solidFill>
                <a:ln w="28575">
                  <a:solidFill>
                    <a:srgbClr val="6DECB9"/>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605F9C76-7382-48DA-AC70-77DDCFAE9A5F}"/>
                    </a:ext>
                  </a:extLst>
                </p:cNvPr>
                <p:cNvSpPr/>
                <p:nvPr/>
              </p:nvSpPr>
              <p:spPr>
                <a:xfrm>
                  <a:off x="6988403" y="1706251"/>
                  <a:ext cx="4081806" cy="1583703"/>
                </a:xfrm>
                <a:prstGeom prst="roundRect">
                  <a:avLst/>
                </a:prstGeom>
                <a:ln w="38100">
                  <a:solidFill>
                    <a:srgbClr val="6DECB9"/>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1" name="TextBox 30">
                <a:extLst>
                  <a:ext uri="{FF2B5EF4-FFF2-40B4-BE49-F238E27FC236}">
                    <a16:creationId xmlns:a16="http://schemas.microsoft.com/office/drawing/2014/main" id="{9EAF3D14-B17D-41B4-9CF9-E38BEBA94CAB}"/>
                  </a:ext>
                </a:extLst>
              </p:cNvPr>
              <p:cNvSpPr txBox="1"/>
              <p:nvPr/>
            </p:nvSpPr>
            <p:spPr>
              <a:xfrm>
                <a:off x="7047122" y="1612697"/>
                <a:ext cx="3964367" cy="1815882"/>
              </a:xfrm>
              <a:prstGeom prst="rect">
                <a:avLst/>
              </a:prstGeom>
              <a:noFill/>
              <a:ln>
                <a:noFill/>
              </a:ln>
            </p:spPr>
            <p:txBody>
              <a:bodyPr wrap="square">
                <a:spAutoFit/>
              </a:bodyPr>
              <a:lstStyle/>
              <a:p>
                <a:pPr algn="just"/>
                <a:r>
                  <a:rPr lang="vi-VN" sz="2800" b="1">
                    <a:latin typeface="+mj-lt"/>
                  </a:rPr>
                  <a:t>b) Ánh mắt các bạn nhìn tôi như trách móc: </a:t>
                </a:r>
                <a:r>
                  <a:rPr lang="en-US" sz="2800" b="1">
                    <a:solidFill>
                      <a:srgbClr val="C00000"/>
                    </a:solidFill>
                    <a:latin typeface="Times New Roman" panose="02020603050405020304" pitchFamily="18" charset="0"/>
                    <a:cs typeface="Times New Roman" panose="02020603050405020304" pitchFamily="18" charset="0"/>
                  </a:rPr>
                  <a:t>“</a:t>
                </a:r>
                <a:r>
                  <a:rPr lang="vi-VN" sz="2800" b="1">
                    <a:solidFill>
                      <a:srgbClr val="C00000"/>
                    </a:solidFill>
                    <a:latin typeface="+mj-lt"/>
                  </a:rPr>
                  <a:t>Vì sao cậu lại làm phiền lòng cô như vậy?</a:t>
                </a:r>
                <a:r>
                  <a:rPr lang="en-US" sz="2800" b="1">
                    <a:solidFill>
                      <a:srgbClr val="C00000"/>
                    </a:solidFill>
                    <a:latin typeface="Times New Roman" panose="02020603050405020304" pitchFamily="18" charset="0"/>
                    <a:cs typeface="Times New Roman" panose="02020603050405020304" pitchFamily="18" charset="0"/>
                  </a:rPr>
                  <a:t>”</a:t>
                </a:r>
                <a:endParaRPr lang="vi-VN" sz="2800" b="1" dirty="0">
                  <a:solidFill>
                    <a:srgbClr val="C00000"/>
                  </a:solidFill>
                  <a:latin typeface="Times New Roman" panose="02020603050405020304" pitchFamily="18" charset="0"/>
                  <a:cs typeface="Times New Roman" panose="02020603050405020304" pitchFamily="18" charset="0"/>
                </a:endParaRPr>
              </a:p>
            </p:txBody>
          </p:sp>
        </p:grpSp>
        <p:pic>
          <p:nvPicPr>
            <p:cNvPr id="29" name="Picture 28">
              <a:extLst>
                <a:ext uri="{FF2B5EF4-FFF2-40B4-BE49-F238E27FC236}">
                  <a16:creationId xmlns:a16="http://schemas.microsoft.com/office/drawing/2014/main" id="{18346003-307A-495D-B5C2-4262086635AD}"/>
                </a:ext>
              </a:extLst>
            </p:cNvPr>
            <p:cNvPicPr>
              <a:picLocks noChangeAspect="1"/>
            </p:cNvPicPr>
            <p:nvPr/>
          </p:nvPicPr>
          <p:blipFill rotWithShape="1">
            <a:blip r:embed="rId4">
              <a:extLst>
                <a:ext uri="{28A0092B-C50C-407E-A947-70E740481C1C}">
                  <a14:useLocalDpi xmlns:a14="http://schemas.microsoft.com/office/drawing/2010/main" val="0"/>
                </a:ext>
              </a:extLst>
            </a:blip>
            <a:srcRect l="-3200" t="35471" r="59239" b="33773"/>
            <a:stretch/>
          </p:blipFill>
          <p:spPr>
            <a:xfrm>
              <a:off x="6186813" y="2039908"/>
              <a:ext cx="1013758" cy="948189"/>
            </a:xfrm>
            <a:prstGeom prst="rect">
              <a:avLst/>
            </a:prstGeom>
          </p:spPr>
        </p:pic>
      </p:grpSp>
    </p:spTree>
    <p:extLst>
      <p:ext uri="{BB962C8B-B14F-4D97-AF65-F5344CB8AC3E}">
        <p14:creationId xmlns:p14="http://schemas.microsoft.com/office/powerpoint/2010/main" val="256708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p:tgtEl>
                                          <p:spTgt spid="20"/>
                                        </p:tgtEl>
                                        <p:attrNameLst>
                                          <p:attrName>ppt_x</p:attrName>
                                        </p:attrNameLst>
                                      </p:cBhvr>
                                      <p:tavLst>
                                        <p:tav tm="0">
                                          <p:val>
                                            <p:strVal val="#ppt_x+#ppt_w*1.125000"/>
                                          </p:val>
                                        </p:tav>
                                        <p:tav tm="100000">
                                          <p:val>
                                            <p:strVal val="#ppt_x"/>
                                          </p:val>
                                        </p:tav>
                                      </p:tavLst>
                                    </p:anim>
                                    <p:animEffect transition="in" filter="wipe(left)">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190D7-F987-42A8-9457-E61B6C5B7FD2}"/>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11" name="Group 10">
            <a:extLst>
              <a:ext uri="{FF2B5EF4-FFF2-40B4-BE49-F238E27FC236}">
                <a16:creationId xmlns:a16="http://schemas.microsoft.com/office/drawing/2014/main" id="{9977A06C-D4AF-4926-9044-EE8CB64348B4}"/>
              </a:ext>
            </a:extLst>
          </p:cNvPr>
          <p:cNvGrpSpPr/>
          <p:nvPr/>
        </p:nvGrpSpPr>
        <p:grpSpPr>
          <a:xfrm>
            <a:off x="6096000" y="1734151"/>
            <a:ext cx="5439266" cy="1629141"/>
            <a:chOff x="5750386" y="1679621"/>
            <a:chExt cx="5439266" cy="1629141"/>
          </a:xfrm>
        </p:grpSpPr>
        <p:pic>
          <p:nvPicPr>
            <p:cNvPr id="9" name="Picture 8" descr="A picture containing calendar&#10;&#10;Description automatically generated">
              <a:extLst>
                <a:ext uri="{FF2B5EF4-FFF2-40B4-BE49-F238E27FC236}">
                  <a16:creationId xmlns:a16="http://schemas.microsoft.com/office/drawing/2014/main" id="{FE46A049-F204-45EB-AF87-0251C7D82E24}"/>
                </a:ext>
              </a:extLst>
            </p:cNvPr>
            <p:cNvPicPr>
              <a:picLocks noChangeAspect="1"/>
            </p:cNvPicPr>
            <p:nvPr/>
          </p:nvPicPr>
          <p:blipFill rotWithShape="1">
            <a:blip r:embed="rId2">
              <a:extLst>
                <a:ext uri="{28A0092B-C50C-407E-A947-70E740481C1C}">
                  <a14:useLocalDpi xmlns:a14="http://schemas.microsoft.com/office/drawing/2010/main" val="0"/>
                </a:ext>
              </a:extLst>
            </a:blip>
            <a:srcRect l="20791" t="23447" r="58820" b="70106"/>
            <a:stretch/>
          </p:blipFill>
          <p:spPr>
            <a:xfrm>
              <a:off x="5750386" y="1679621"/>
              <a:ext cx="5439266" cy="1629141"/>
            </a:xfrm>
            <a:prstGeom prst="rect">
              <a:avLst/>
            </a:prstGeom>
          </p:spPr>
        </p:pic>
        <p:sp>
          <p:nvSpPr>
            <p:cNvPr id="10" name="Rectangle 9">
              <a:extLst>
                <a:ext uri="{FF2B5EF4-FFF2-40B4-BE49-F238E27FC236}">
                  <a16:creationId xmlns:a16="http://schemas.microsoft.com/office/drawing/2014/main" id="{7D314871-1A5D-4C83-8BE1-64FDE46822D8}"/>
                </a:ext>
              </a:extLst>
            </p:cNvPr>
            <p:cNvSpPr/>
            <p:nvPr/>
          </p:nvSpPr>
          <p:spPr>
            <a:xfrm>
              <a:off x="7122468" y="2014024"/>
              <a:ext cx="3204149" cy="954107"/>
            </a:xfrm>
            <a:prstGeom prst="rect">
              <a:avLst/>
            </a:prstGeom>
          </p:spPr>
          <p:txBody>
            <a:bodyPr wrap="square">
              <a:spAutoFit/>
            </a:bodyPr>
            <a:lstStyle/>
            <a:p>
              <a:pPr algn="just"/>
              <a:r>
                <a:rPr lang="vi-VN" sz="2800" b="1">
                  <a:solidFill>
                    <a:srgbClr val="C00000"/>
                  </a:solidFill>
                  <a:latin typeface="+mj-lt"/>
                </a:rPr>
                <a:t>Chị chê em vẽ ngựa không giống.</a:t>
              </a:r>
            </a:p>
          </p:txBody>
        </p:sp>
      </p:grpSp>
      <p:grpSp>
        <p:nvGrpSpPr>
          <p:cNvPr id="23" name="Group 22">
            <a:extLst>
              <a:ext uri="{FF2B5EF4-FFF2-40B4-BE49-F238E27FC236}">
                <a16:creationId xmlns:a16="http://schemas.microsoft.com/office/drawing/2014/main" id="{DE39C3D9-8183-4D3F-88CF-8E709198FF0E}"/>
              </a:ext>
            </a:extLst>
          </p:cNvPr>
          <p:cNvGrpSpPr/>
          <p:nvPr/>
        </p:nvGrpSpPr>
        <p:grpSpPr>
          <a:xfrm>
            <a:off x="656734" y="1418357"/>
            <a:ext cx="4920229" cy="2151668"/>
            <a:chOff x="537892" y="4033887"/>
            <a:chExt cx="4920229" cy="2151668"/>
          </a:xfrm>
        </p:grpSpPr>
        <p:grpSp>
          <p:nvGrpSpPr>
            <p:cNvPr id="25" name="Group 24">
              <a:extLst>
                <a:ext uri="{FF2B5EF4-FFF2-40B4-BE49-F238E27FC236}">
                  <a16:creationId xmlns:a16="http://schemas.microsoft.com/office/drawing/2014/main" id="{C56817DD-608F-426F-BFBF-6AFBA632400A}"/>
                </a:ext>
              </a:extLst>
            </p:cNvPr>
            <p:cNvGrpSpPr/>
            <p:nvPr/>
          </p:nvGrpSpPr>
          <p:grpSpPr>
            <a:xfrm>
              <a:off x="1036950" y="4033887"/>
              <a:ext cx="4421171" cy="2151668"/>
              <a:chOff x="952107" y="4033887"/>
              <a:chExt cx="4421171" cy="2151668"/>
            </a:xfrm>
          </p:grpSpPr>
          <p:grpSp>
            <p:nvGrpSpPr>
              <p:cNvPr id="35" name="Group 34">
                <a:extLst>
                  <a:ext uri="{FF2B5EF4-FFF2-40B4-BE49-F238E27FC236}">
                    <a16:creationId xmlns:a16="http://schemas.microsoft.com/office/drawing/2014/main" id="{6D352CE9-55C3-4D25-84B9-A54D2201C5F2}"/>
                  </a:ext>
                </a:extLst>
              </p:cNvPr>
              <p:cNvGrpSpPr/>
              <p:nvPr/>
            </p:nvGrpSpPr>
            <p:grpSpPr>
              <a:xfrm>
                <a:off x="952107" y="4033887"/>
                <a:ext cx="4421171" cy="2151668"/>
                <a:chOff x="952107" y="4033887"/>
                <a:chExt cx="4421171" cy="1857080"/>
              </a:xfrm>
            </p:grpSpPr>
            <p:sp>
              <p:nvSpPr>
                <p:cNvPr id="37" name="Rectangle: Rounded Corners 36">
                  <a:extLst>
                    <a:ext uri="{FF2B5EF4-FFF2-40B4-BE49-F238E27FC236}">
                      <a16:creationId xmlns:a16="http://schemas.microsoft.com/office/drawing/2014/main" id="{484761D4-5EE1-4CD9-AFA2-A346F0F9501D}"/>
                    </a:ext>
                  </a:extLst>
                </p:cNvPr>
                <p:cNvSpPr/>
                <p:nvPr/>
              </p:nvSpPr>
              <p:spPr>
                <a:xfrm>
                  <a:off x="952107" y="4033887"/>
                  <a:ext cx="4421171" cy="1857080"/>
                </a:xfrm>
                <a:prstGeom prst="roundRect">
                  <a:avLst/>
                </a:prstGeom>
                <a:solidFill>
                  <a:srgbClr val="FFB6B9"/>
                </a:solidFill>
                <a:ln w="28575">
                  <a:solidFill>
                    <a:srgbClr val="76BCAB"/>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95BE7696-5BA3-407B-9B22-EDCBF131E74D}"/>
                    </a:ext>
                  </a:extLst>
                </p:cNvPr>
                <p:cNvSpPr/>
                <p:nvPr/>
              </p:nvSpPr>
              <p:spPr>
                <a:xfrm>
                  <a:off x="1121790" y="4170575"/>
                  <a:ext cx="4081806" cy="1583703"/>
                </a:xfrm>
                <a:prstGeom prst="roundRect">
                  <a:avLst/>
                </a:prstGeom>
                <a:ln w="38100">
                  <a:solidFill>
                    <a:srgbClr val="76BCAB"/>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6" name="TextBox 35">
                <a:extLst>
                  <a:ext uri="{FF2B5EF4-FFF2-40B4-BE49-F238E27FC236}">
                    <a16:creationId xmlns:a16="http://schemas.microsoft.com/office/drawing/2014/main" id="{BDE8CFBC-2155-4AD1-955F-2ADC86A0CD88}"/>
                  </a:ext>
                </a:extLst>
              </p:cNvPr>
              <p:cNvSpPr txBox="1"/>
              <p:nvPr/>
            </p:nvSpPr>
            <p:spPr>
              <a:xfrm>
                <a:off x="1239229" y="4417220"/>
                <a:ext cx="3964367" cy="1384995"/>
              </a:xfrm>
              <a:prstGeom prst="rect">
                <a:avLst/>
              </a:prstGeom>
              <a:noFill/>
              <a:ln>
                <a:noFill/>
              </a:ln>
            </p:spPr>
            <p:txBody>
              <a:bodyPr wrap="square">
                <a:spAutoFit/>
              </a:bodyPr>
              <a:lstStyle/>
              <a:p>
                <a:pPr algn="just"/>
                <a:r>
                  <a:rPr lang="vi-VN" sz="2800" b="1">
                    <a:latin typeface="+mj-lt"/>
                  </a:rPr>
                  <a:t>c) Chị tôi cười: </a:t>
                </a:r>
                <a:r>
                  <a:rPr lang="en-US" sz="2800" b="1">
                    <a:solidFill>
                      <a:schemeClr val="accent2">
                        <a:lumMod val="75000"/>
                      </a:schemeClr>
                    </a:solidFill>
                    <a:latin typeface="Times New Roman" panose="02020603050405020304" pitchFamily="18" charset="0"/>
                    <a:cs typeface="Times New Roman" panose="02020603050405020304" pitchFamily="18" charset="0"/>
                  </a:rPr>
                  <a:t>“</a:t>
                </a:r>
                <a:r>
                  <a:rPr lang="vi-VN" sz="2800" b="1">
                    <a:solidFill>
                      <a:schemeClr val="accent2">
                        <a:lumMod val="75000"/>
                      </a:schemeClr>
                    </a:solidFill>
                    <a:latin typeface="+mj-lt"/>
                  </a:rPr>
                  <a:t>Em vẽ thế này mà bảo là con ngựa à?</a:t>
                </a:r>
                <a:r>
                  <a:rPr lang="en-US" sz="2800" b="1">
                    <a:solidFill>
                      <a:schemeClr val="accent2">
                        <a:lumMod val="75000"/>
                      </a:schemeClr>
                    </a:solidFill>
                    <a:latin typeface="Times New Roman" panose="02020603050405020304" pitchFamily="18" charset="0"/>
                    <a:cs typeface="Times New Roman" panose="02020603050405020304" pitchFamily="18" charset="0"/>
                  </a:rPr>
                  <a:t>”</a:t>
                </a:r>
                <a:endParaRPr lang="vi-VN" sz="2800" b="1" dirty="0">
                  <a:solidFill>
                    <a:schemeClr val="accent2">
                      <a:lumMod val="75000"/>
                    </a:schemeClr>
                  </a:solidFill>
                  <a:latin typeface="Times New Roman" panose="02020603050405020304" pitchFamily="18" charset="0"/>
                  <a:cs typeface="Times New Roman" panose="02020603050405020304" pitchFamily="18" charset="0"/>
                </a:endParaRPr>
              </a:p>
            </p:txBody>
          </p:sp>
        </p:grpSp>
        <p:pic>
          <p:nvPicPr>
            <p:cNvPr id="34" name="Picture 33" descr="Graphical user interface, application&#10;&#10;Description automatically generated">
              <a:extLst>
                <a:ext uri="{FF2B5EF4-FFF2-40B4-BE49-F238E27FC236}">
                  <a16:creationId xmlns:a16="http://schemas.microsoft.com/office/drawing/2014/main" id="{84B8AC94-4FED-4403-9E3F-074085427CDA}"/>
                </a:ext>
              </a:extLst>
            </p:cNvPr>
            <p:cNvPicPr>
              <a:picLocks noChangeAspect="1"/>
            </p:cNvPicPr>
            <p:nvPr/>
          </p:nvPicPr>
          <p:blipFill rotWithShape="1">
            <a:blip r:embed="rId3">
              <a:extLst>
                <a:ext uri="{28A0092B-C50C-407E-A947-70E740481C1C}">
                  <a14:useLocalDpi xmlns:a14="http://schemas.microsoft.com/office/drawing/2010/main" val="0"/>
                </a:ext>
              </a:extLst>
            </a:blip>
            <a:srcRect l="-2472" t="69741" r="60889" b="-1115"/>
            <a:stretch/>
          </p:blipFill>
          <p:spPr>
            <a:xfrm>
              <a:off x="537892" y="4684084"/>
              <a:ext cx="939993" cy="948189"/>
            </a:xfrm>
            <a:prstGeom prst="rect">
              <a:avLst/>
            </a:prstGeom>
          </p:spPr>
        </p:pic>
      </p:grpSp>
      <p:grpSp>
        <p:nvGrpSpPr>
          <p:cNvPr id="18" name="Group 17">
            <a:extLst>
              <a:ext uri="{FF2B5EF4-FFF2-40B4-BE49-F238E27FC236}">
                <a16:creationId xmlns:a16="http://schemas.microsoft.com/office/drawing/2014/main" id="{D111156B-0D4A-49A5-B413-1155075454D2}"/>
              </a:ext>
            </a:extLst>
          </p:cNvPr>
          <p:cNvGrpSpPr/>
          <p:nvPr/>
        </p:nvGrpSpPr>
        <p:grpSpPr>
          <a:xfrm>
            <a:off x="3372208" y="2713455"/>
            <a:ext cx="6194124" cy="4144545"/>
            <a:chOff x="3372208" y="2713455"/>
            <a:chExt cx="6194124" cy="4144545"/>
          </a:xfrm>
        </p:grpSpPr>
        <p:grpSp>
          <p:nvGrpSpPr>
            <p:cNvPr id="7" name="Group 6">
              <a:extLst>
                <a:ext uri="{FF2B5EF4-FFF2-40B4-BE49-F238E27FC236}">
                  <a16:creationId xmlns:a16="http://schemas.microsoft.com/office/drawing/2014/main" id="{C3FC7493-2EF9-40BA-86EA-0DF73C33A395}"/>
                </a:ext>
              </a:extLst>
            </p:cNvPr>
            <p:cNvGrpSpPr/>
            <p:nvPr/>
          </p:nvGrpSpPr>
          <p:grpSpPr>
            <a:xfrm>
              <a:off x="5836355" y="3321982"/>
              <a:ext cx="3729977" cy="3536018"/>
              <a:chOff x="5836355" y="3321982"/>
              <a:chExt cx="3729977" cy="3536018"/>
            </a:xfrm>
          </p:grpSpPr>
          <p:pic>
            <p:nvPicPr>
              <p:cNvPr id="4" name="Picture 3" descr="Graphical user interface&#10;&#10;Description automatically generated">
                <a:extLst>
                  <a:ext uri="{FF2B5EF4-FFF2-40B4-BE49-F238E27FC236}">
                    <a16:creationId xmlns:a16="http://schemas.microsoft.com/office/drawing/2014/main" id="{3910C5D0-2A31-4DA7-B23D-20EC78A16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355" y="3321982"/>
                <a:ext cx="3729977" cy="3536018"/>
              </a:xfrm>
              <a:prstGeom prst="rect">
                <a:avLst/>
              </a:prstGeom>
            </p:spPr>
          </p:pic>
          <p:pic>
            <p:nvPicPr>
              <p:cNvPr id="6" name="Picture 5" descr="A picture containing linedrawing&#10;&#10;Description automatically generated">
                <a:extLst>
                  <a:ext uri="{FF2B5EF4-FFF2-40B4-BE49-F238E27FC236}">
                    <a16:creationId xmlns:a16="http://schemas.microsoft.com/office/drawing/2014/main" id="{F7F26426-708D-462D-A7EC-579608E3110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3066" y="3898034"/>
                <a:ext cx="1405949" cy="1053089"/>
              </a:xfrm>
              <a:prstGeom prst="rect">
                <a:avLst/>
              </a:prstGeom>
            </p:spPr>
          </p:pic>
        </p:grpSp>
        <p:pic>
          <p:nvPicPr>
            <p:cNvPr id="16" name="Picture 15" descr="A toy figurine of a cartoon character&#10;&#10;Description automatically generated with low confidence">
              <a:extLst>
                <a:ext uri="{FF2B5EF4-FFF2-40B4-BE49-F238E27FC236}">
                  <a16:creationId xmlns:a16="http://schemas.microsoft.com/office/drawing/2014/main" id="{46502D51-272A-469E-B50E-ECE767BCDC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2208" y="2713455"/>
              <a:ext cx="2486727" cy="4144545"/>
            </a:xfrm>
            <a:prstGeom prst="rect">
              <a:avLst/>
            </a:prstGeom>
          </p:spPr>
        </p:pic>
      </p:grpSp>
    </p:spTree>
    <p:extLst>
      <p:ext uri="{BB962C8B-B14F-4D97-AF65-F5344CB8AC3E}">
        <p14:creationId xmlns:p14="http://schemas.microsoft.com/office/powerpoint/2010/main" val="1479004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p:tgtEl>
                                          <p:spTgt spid="11"/>
                                        </p:tgtEl>
                                        <p:attrNameLst>
                                          <p:attrName>ppt_x</p:attrName>
                                        </p:attrNameLst>
                                      </p:cBhvr>
                                      <p:tavLst>
                                        <p:tav tm="0">
                                          <p:val>
                                            <p:strVal val="#ppt_x-#ppt_w*1.125000"/>
                                          </p:val>
                                        </p:tav>
                                        <p:tav tm="100000">
                                          <p:val>
                                            <p:strVal val="#ppt_x"/>
                                          </p:val>
                                        </p:tav>
                                      </p:tavLst>
                                    </p:anim>
                                    <p:animEffect transition="in" filter="wipe(right)">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190D7-F987-42A8-9457-E61B6C5B7FD2}"/>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20" name="Group 19">
            <a:extLst>
              <a:ext uri="{FF2B5EF4-FFF2-40B4-BE49-F238E27FC236}">
                <a16:creationId xmlns:a16="http://schemas.microsoft.com/office/drawing/2014/main" id="{F2E6E2BB-9BF8-4AF2-B685-27057AB5B1E9}"/>
              </a:ext>
            </a:extLst>
          </p:cNvPr>
          <p:cNvGrpSpPr/>
          <p:nvPr/>
        </p:nvGrpSpPr>
        <p:grpSpPr>
          <a:xfrm>
            <a:off x="960205" y="4162131"/>
            <a:ext cx="5439266" cy="1542226"/>
            <a:chOff x="636755" y="4173700"/>
            <a:chExt cx="5439266" cy="1542226"/>
          </a:xfrm>
        </p:grpSpPr>
        <p:pic>
          <p:nvPicPr>
            <p:cNvPr id="17" name="Picture 16" descr="A picture containing calendar&#10;&#10;Description automatically generated">
              <a:extLst>
                <a:ext uri="{FF2B5EF4-FFF2-40B4-BE49-F238E27FC236}">
                  <a16:creationId xmlns:a16="http://schemas.microsoft.com/office/drawing/2014/main" id="{1DDB1C83-1C9D-498D-823E-F709B34AD2A0}"/>
                </a:ext>
              </a:extLst>
            </p:cNvPr>
            <p:cNvPicPr>
              <a:picLocks noChangeAspect="1"/>
            </p:cNvPicPr>
            <p:nvPr/>
          </p:nvPicPr>
          <p:blipFill rotWithShape="1">
            <a:blip r:embed="rId2">
              <a:extLst>
                <a:ext uri="{28A0092B-C50C-407E-A947-70E740481C1C}">
                  <a14:useLocalDpi xmlns:a14="http://schemas.microsoft.com/office/drawing/2010/main" val="0"/>
                </a:ext>
              </a:extLst>
            </a:blip>
            <a:srcRect l="20492" t="11597" r="59119" b="82300"/>
            <a:stretch/>
          </p:blipFill>
          <p:spPr>
            <a:xfrm>
              <a:off x="636755" y="4173700"/>
              <a:ext cx="5439266" cy="1542226"/>
            </a:xfrm>
            <a:prstGeom prst="rect">
              <a:avLst/>
            </a:prstGeom>
          </p:spPr>
        </p:pic>
        <p:sp>
          <p:nvSpPr>
            <p:cNvPr id="19" name="TextBox 18">
              <a:extLst>
                <a:ext uri="{FF2B5EF4-FFF2-40B4-BE49-F238E27FC236}">
                  <a16:creationId xmlns:a16="http://schemas.microsoft.com/office/drawing/2014/main" id="{11E0A5FD-180E-4A1C-B051-71DE38DC6E32}"/>
                </a:ext>
              </a:extLst>
            </p:cNvPr>
            <p:cNvSpPr txBox="1"/>
            <p:nvPr/>
          </p:nvSpPr>
          <p:spPr>
            <a:xfrm>
              <a:off x="1834217" y="4470719"/>
              <a:ext cx="3742746" cy="954107"/>
            </a:xfrm>
            <a:prstGeom prst="rect">
              <a:avLst/>
            </a:prstGeom>
            <a:noFill/>
          </p:spPr>
          <p:txBody>
            <a:bodyPr wrap="square">
              <a:spAutoFit/>
            </a:bodyPr>
            <a:lstStyle/>
            <a:p>
              <a:pPr algn="just"/>
              <a:r>
                <a:rPr lang="vi-VN" sz="2800" b="1">
                  <a:solidFill>
                    <a:srgbClr val="C7A101"/>
                  </a:solidFill>
                  <a:latin typeface="+mj-lt"/>
                </a:rPr>
                <a:t>Bà cụ yêu cầu, nhờ cậy, giúp đỡ</a:t>
              </a:r>
              <a:r>
                <a:rPr lang="en-US" sz="2800" b="1">
                  <a:solidFill>
                    <a:srgbClr val="C7A101"/>
                  </a:solidFill>
                  <a:latin typeface="+mj-lt"/>
                </a:rPr>
                <a:t>.</a:t>
              </a:r>
              <a:r>
                <a:rPr lang="vi-VN" sz="2800" b="1">
                  <a:solidFill>
                    <a:srgbClr val="C7A101"/>
                  </a:solidFill>
                  <a:latin typeface="+mj-lt"/>
                </a:rPr>
                <a:t> </a:t>
              </a:r>
            </a:p>
          </p:txBody>
        </p:sp>
      </p:grpSp>
      <p:grpSp>
        <p:nvGrpSpPr>
          <p:cNvPr id="39" name="Group 38">
            <a:extLst>
              <a:ext uri="{FF2B5EF4-FFF2-40B4-BE49-F238E27FC236}">
                <a16:creationId xmlns:a16="http://schemas.microsoft.com/office/drawing/2014/main" id="{296D4E95-A318-4FDC-9B6F-D4C741E48F1E}"/>
              </a:ext>
            </a:extLst>
          </p:cNvPr>
          <p:cNvGrpSpPr/>
          <p:nvPr/>
        </p:nvGrpSpPr>
        <p:grpSpPr>
          <a:xfrm>
            <a:off x="822761" y="1526610"/>
            <a:ext cx="4979315" cy="2151668"/>
            <a:chOff x="6260577" y="4033886"/>
            <a:chExt cx="4979315" cy="2151668"/>
          </a:xfrm>
        </p:grpSpPr>
        <p:grpSp>
          <p:nvGrpSpPr>
            <p:cNvPr id="40" name="Group 39">
              <a:extLst>
                <a:ext uri="{FF2B5EF4-FFF2-40B4-BE49-F238E27FC236}">
                  <a16:creationId xmlns:a16="http://schemas.microsoft.com/office/drawing/2014/main" id="{507E5208-8E59-44A2-B05E-AE49290C8CDC}"/>
                </a:ext>
              </a:extLst>
            </p:cNvPr>
            <p:cNvGrpSpPr/>
            <p:nvPr/>
          </p:nvGrpSpPr>
          <p:grpSpPr>
            <a:xfrm>
              <a:off x="6818721" y="4033886"/>
              <a:ext cx="4421171" cy="2151668"/>
              <a:chOff x="6818721" y="4033886"/>
              <a:chExt cx="4421171" cy="2151668"/>
            </a:xfrm>
          </p:grpSpPr>
          <p:grpSp>
            <p:nvGrpSpPr>
              <p:cNvPr id="42" name="Group 41">
                <a:extLst>
                  <a:ext uri="{FF2B5EF4-FFF2-40B4-BE49-F238E27FC236}">
                    <a16:creationId xmlns:a16="http://schemas.microsoft.com/office/drawing/2014/main" id="{E4CBC615-AE45-4B82-828C-ED68E5D65221}"/>
                  </a:ext>
                </a:extLst>
              </p:cNvPr>
              <p:cNvGrpSpPr/>
              <p:nvPr/>
            </p:nvGrpSpPr>
            <p:grpSpPr>
              <a:xfrm>
                <a:off x="6818721" y="4033886"/>
                <a:ext cx="4421171" cy="2151668"/>
                <a:chOff x="6818721" y="4033887"/>
                <a:chExt cx="4421171" cy="1857080"/>
              </a:xfrm>
            </p:grpSpPr>
            <p:sp>
              <p:nvSpPr>
                <p:cNvPr id="44" name="Rectangle: Rounded Corners 43">
                  <a:extLst>
                    <a:ext uri="{FF2B5EF4-FFF2-40B4-BE49-F238E27FC236}">
                      <a16:creationId xmlns:a16="http://schemas.microsoft.com/office/drawing/2014/main" id="{9F4FE0EA-99D8-4C06-815E-77FEF119E536}"/>
                    </a:ext>
                  </a:extLst>
                </p:cNvPr>
                <p:cNvSpPr/>
                <p:nvPr/>
              </p:nvSpPr>
              <p:spPr>
                <a:xfrm>
                  <a:off x="6818721" y="4033887"/>
                  <a:ext cx="4421171" cy="1857080"/>
                </a:xfrm>
                <a:prstGeom prst="roundRect">
                  <a:avLst/>
                </a:prstGeom>
                <a:solidFill>
                  <a:srgbClr val="FED15C"/>
                </a:solidFill>
                <a:ln w="28575">
                  <a:solidFill>
                    <a:srgbClr val="0FB0F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27C2407C-B865-43BC-B4C7-F2C14EB90C7E}"/>
                    </a:ext>
                  </a:extLst>
                </p:cNvPr>
                <p:cNvSpPr/>
                <p:nvPr/>
              </p:nvSpPr>
              <p:spPr>
                <a:xfrm>
                  <a:off x="6994296" y="4170574"/>
                  <a:ext cx="4081806" cy="1583703"/>
                </a:xfrm>
                <a:prstGeom prst="roundRect">
                  <a:avLst/>
                </a:prstGeom>
                <a:ln w="38100">
                  <a:solidFill>
                    <a:srgbClr val="0FB0F1"/>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3" name="TextBox 42">
                <a:extLst>
                  <a:ext uri="{FF2B5EF4-FFF2-40B4-BE49-F238E27FC236}">
                    <a16:creationId xmlns:a16="http://schemas.microsoft.com/office/drawing/2014/main" id="{C6941D60-3D5D-4882-91C4-248AE3D2B02A}"/>
                  </a:ext>
                </a:extLst>
              </p:cNvPr>
              <p:cNvSpPr txBox="1"/>
              <p:nvPr/>
            </p:nvSpPr>
            <p:spPr>
              <a:xfrm>
                <a:off x="7084830" y="4140221"/>
                <a:ext cx="3933930" cy="2015936"/>
              </a:xfrm>
              <a:prstGeom prst="rect">
                <a:avLst/>
              </a:prstGeom>
              <a:noFill/>
              <a:ln>
                <a:noFill/>
              </a:ln>
            </p:spPr>
            <p:txBody>
              <a:bodyPr wrap="square">
                <a:spAutoFit/>
              </a:bodyPr>
              <a:lstStyle/>
              <a:p>
                <a:pPr algn="just"/>
                <a:r>
                  <a:rPr lang="vi-VN" sz="2400" b="1">
                    <a:latin typeface="+mj-lt"/>
                  </a:rPr>
                  <a:t>d) Bà cụ hỏi một người đang đứng vơ vẩn trước bến xe: </a:t>
                </a:r>
                <a:r>
                  <a:rPr lang="en-US" sz="2400" b="1">
                    <a:solidFill>
                      <a:schemeClr val="accent6">
                        <a:lumMod val="50000"/>
                      </a:schemeClr>
                    </a:solidFill>
                    <a:latin typeface="Times New Roman" panose="02020603050405020304" pitchFamily="18" charset="0"/>
                    <a:cs typeface="Times New Roman" panose="02020603050405020304" pitchFamily="18" charset="0"/>
                  </a:rPr>
                  <a:t>“</a:t>
                </a:r>
                <a:r>
                  <a:rPr lang="vi-VN" sz="2400" b="1">
                    <a:solidFill>
                      <a:schemeClr val="accent6">
                        <a:lumMod val="50000"/>
                      </a:schemeClr>
                    </a:solidFill>
                    <a:latin typeface="+mj-lt"/>
                  </a:rPr>
                  <a:t>Chú có thể xem giúp tôi mấy giờ có xe đi miền Đông không?</a:t>
                </a:r>
                <a:r>
                  <a:rPr lang="en-US" sz="2400" b="1">
                    <a:solidFill>
                      <a:schemeClr val="accent6">
                        <a:lumMod val="50000"/>
                      </a:schemeClr>
                    </a:solidFill>
                    <a:latin typeface="Times New Roman" panose="02020603050405020304" pitchFamily="18" charset="0"/>
                    <a:cs typeface="Times New Roman" panose="02020603050405020304" pitchFamily="18" charset="0"/>
                  </a:rPr>
                  <a:t>”</a:t>
                </a:r>
                <a:endParaRPr lang="vi-VN" sz="2400" b="1" dirty="0">
                  <a:solidFill>
                    <a:schemeClr val="accent6">
                      <a:lumMod val="50000"/>
                    </a:schemeClr>
                  </a:solidFill>
                  <a:latin typeface="Times New Roman" panose="02020603050405020304" pitchFamily="18" charset="0"/>
                  <a:cs typeface="Times New Roman" panose="02020603050405020304" pitchFamily="18" charset="0"/>
                </a:endParaRPr>
              </a:p>
            </p:txBody>
          </p:sp>
        </p:grpSp>
        <p:pic>
          <p:nvPicPr>
            <p:cNvPr id="41" name="Picture 40" descr="Graphical user interface, application&#10;&#10;Description automatically generated">
              <a:extLst>
                <a:ext uri="{FF2B5EF4-FFF2-40B4-BE49-F238E27FC236}">
                  <a16:creationId xmlns:a16="http://schemas.microsoft.com/office/drawing/2014/main" id="{2FC2FE73-A0BD-4D3C-8CD8-5B1ECD1BE408}"/>
                </a:ext>
              </a:extLst>
            </p:cNvPr>
            <p:cNvPicPr>
              <a:picLocks noChangeAspect="1"/>
            </p:cNvPicPr>
            <p:nvPr/>
          </p:nvPicPr>
          <p:blipFill rotWithShape="1">
            <a:blip r:embed="rId3">
              <a:extLst>
                <a:ext uri="{28A0092B-C50C-407E-A947-70E740481C1C}">
                  <a14:useLocalDpi xmlns:a14="http://schemas.microsoft.com/office/drawing/2010/main" val="0"/>
                </a:ext>
              </a:extLst>
            </a:blip>
            <a:srcRect l="58417" b="68626"/>
            <a:stretch/>
          </p:blipFill>
          <p:spPr>
            <a:xfrm>
              <a:off x="6260577" y="4684084"/>
              <a:ext cx="939993" cy="948189"/>
            </a:xfrm>
            <a:prstGeom prst="rect">
              <a:avLst/>
            </a:prstGeom>
          </p:spPr>
        </p:pic>
      </p:grpSp>
      <p:grpSp>
        <p:nvGrpSpPr>
          <p:cNvPr id="7" name="Group 6">
            <a:extLst>
              <a:ext uri="{FF2B5EF4-FFF2-40B4-BE49-F238E27FC236}">
                <a16:creationId xmlns:a16="http://schemas.microsoft.com/office/drawing/2014/main" id="{487A27E4-9EF6-48D1-A804-31E91E7908B1}"/>
              </a:ext>
            </a:extLst>
          </p:cNvPr>
          <p:cNvGrpSpPr/>
          <p:nvPr/>
        </p:nvGrpSpPr>
        <p:grpSpPr>
          <a:xfrm>
            <a:off x="5977650" y="1250560"/>
            <a:ext cx="5557615" cy="5144455"/>
            <a:chOff x="5977650" y="1250560"/>
            <a:chExt cx="5557615" cy="5144455"/>
          </a:xfrm>
        </p:grpSpPr>
        <p:pic>
          <p:nvPicPr>
            <p:cNvPr id="4" name="Picture 3" descr="A picture containing vector graphics&#10;&#10;Description automatically generated">
              <a:extLst>
                <a:ext uri="{FF2B5EF4-FFF2-40B4-BE49-F238E27FC236}">
                  <a16:creationId xmlns:a16="http://schemas.microsoft.com/office/drawing/2014/main" id="{C7E3D2E0-F601-48E0-8A73-C04664CB2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566" y="2302933"/>
              <a:ext cx="2631699" cy="4012393"/>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91DBD1CE-883B-4B0F-B118-20F3A1FF6B9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9136"/>
            <a:stretch/>
          </p:blipFill>
          <p:spPr>
            <a:xfrm flipH="1">
              <a:off x="5977650" y="1250560"/>
              <a:ext cx="3397039" cy="5144455"/>
            </a:xfrm>
            <a:prstGeom prst="rect">
              <a:avLst/>
            </a:prstGeom>
          </p:spPr>
        </p:pic>
      </p:grpSp>
    </p:spTree>
    <p:extLst>
      <p:ext uri="{BB962C8B-B14F-4D97-AF65-F5344CB8AC3E}">
        <p14:creationId xmlns:p14="http://schemas.microsoft.com/office/powerpoint/2010/main" val="3993773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p:tgtEl>
                                          <p:spTgt spid="20"/>
                                        </p:tgtEl>
                                        <p:attrNameLst>
                                          <p:attrName>ppt_x</p:attrName>
                                        </p:attrNameLst>
                                      </p:cBhvr>
                                      <p:tavLst>
                                        <p:tav tm="0">
                                          <p:val>
                                            <p:strVal val="#ppt_x+#ppt_w*1.125000"/>
                                          </p:val>
                                        </p:tav>
                                        <p:tav tm="100000">
                                          <p:val>
                                            <p:strVal val="#ppt_x"/>
                                          </p:val>
                                        </p:tav>
                                      </p:tavLst>
                                    </p:anim>
                                    <p:animEffect transition="in" filter="wipe(left)">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BDC4C-9D79-476F-AAA3-0011EE92B515}"/>
              </a:ext>
            </a:extLst>
          </p:cNvPr>
          <p:cNvSpPr/>
          <p:nvPr/>
        </p:nvSpPr>
        <p:spPr>
          <a:xfrm>
            <a:off x="837807" y="578967"/>
            <a:ext cx="10477893" cy="646331"/>
          </a:xfrm>
          <a:prstGeom prst="rect">
            <a:avLst/>
          </a:prstGeom>
          <a:noFill/>
        </p:spPr>
        <p:txBody>
          <a:bodyPr wrap="square">
            <a:spAutoFit/>
          </a:bodyPr>
          <a:lstStyle/>
          <a:p>
            <a:pPr algn="just"/>
            <a:r>
              <a:rPr lang="en-US" sz="3600" b="1">
                <a:solidFill>
                  <a:srgbClr val="751517"/>
                </a:solidFill>
                <a:latin typeface="Times New Roman" panose="02020603050405020304" pitchFamily="18" charset="0"/>
                <a:cs typeface="Times New Roman" panose="02020603050405020304" pitchFamily="18" charset="0"/>
              </a:rPr>
              <a:t> 2. Đặt </a:t>
            </a:r>
            <a:r>
              <a:rPr lang="en-US" sz="3600" b="1" dirty="0" err="1">
                <a:solidFill>
                  <a:srgbClr val="751517"/>
                </a:solidFill>
                <a:latin typeface="Times New Roman" panose="02020603050405020304" pitchFamily="18" charset="0"/>
                <a:cs typeface="Times New Roman" panose="02020603050405020304" pitchFamily="18" charset="0"/>
              </a:rPr>
              <a:t>câu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phù</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hợp</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với</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các</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tình</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huống</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cho</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sau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err="1">
                <a:solidFill>
                  <a:srgbClr val="751517"/>
                </a:solidFill>
                <a:latin typeface="Times New Roman" panose="02020603050405020304" pitchFamily="18" charset="0"/>
                <a:cs typeface="Times New Roman" panose="02020603050405020304" pitchFamily="18" charset="0"/>
              </a:rPr>
              <a:t>đây</a:t>
            </a:r>
            <a:r>
              <a:rPr lang="en-US" sz="3600" b="1">
                <a:solidFill>
                  <a:srgbClr val="751517"/>
                </a:solidFill>
                <a:latin typeface="Times New Roman" panose="02020603050405020304" pitchFamily="18" charset="0"/>
                <a:cs typeface="Times New Roman" panose="02020603050405020304" pitchFamily="18" charset="0"/>
              </a:rPr>
              <a:t>:</a:t>
            </a:r>
            <a:endParaRPr lang="en-US" sz="3600" b="1" dirty="0">
              <a:solidFill>
                <a:srgbClr val="751517"/>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B52276A-3F36-4F84-984D-71697AC8214A}"/>
              </a:ext>
            </a:extLst>
          </p:cNvPr>
          <p:cNvGrpSpPr/>
          <p:nvPr/>
        </p:nvGrpSpPr>
        <p:grpSpPr>
          <a:xfrm>
            <a:off x="1200151" y="1366434"/>
            <a:ext cx="10848974" cy="1818465"/>
            <a:chOff x="1200151" y="1366434"/>
            <a:chExt cx="10848974" cy="1818465"/>
          </a:xfrm>
        </p:grpSpPr>
        <p:sp>
          <p:nvSpPr>
            <p:cNvPr id="7" name="Arrow: Pentagon 6">
              <a:extLst>
                <a:ext uri="{FF2B5EF4-FFF2-40B4-BE49-F238E27FC236}">
                  <a16:creationId xmlns:a16="http://schemas.microsoft.com/office/drawing/2014/main" id="{5544BF48-E4AD-401A-A0A4-FD11AE06E45B}"/>
                </a:ext>
              </a:extLst>
            </p:cNvPr>
            <p:cNvSpPr/>
            <p:nvPr/>
          </p:nvSpPr>
          <p:spPr>
            <a:xfrm>
              <a:off x="1200151" y="1369017"/>
              <a:ext cx="10848974" cy="1815882"/>
            </a:xfrm>
            <a:prstGeom prst="homePlate">
              <a:avLst>
                <a:gd name="adj" fmla="val 55245"/>
              </a:avLst>
            </a:prstGeom>
            <a:solidFill>
              <a:srgbClr val="D7D1FF"/>
            </a:solidFill>
            <a:ln>
              <a:noFill/>
            </a:ln>
            <a:effectLst>
              <a:outerShdw blurRad="12700" dist="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A9154F-364A-4588-8A63-019CEA071762}"/>
                </a:ext>
              </a:extLst>
            </p:cNvPr>
            <p:cNvSpPr/>
            <p:nvPr/>
          </p:nvSpPr>
          <p:spPr>
            <a:xfrm>
              <a:off x="2080250" y="1366434"/>
              <a:ext cx="8911599" cy="1815882"/>
            </a:xfrm>
            <a:prstGeom prst="rect">
              <a:avLst/>
            </a:prstGeom>
          </p:spPr>
          <p:txBody>
            <a:bodyPr wrap="square">
              <a:spAutoFit/>
            </a:bodyPr>
            <a:lstStyle/>
            <a:p>
              <a:pPr algn="just"/>
              <a:r>
                <a:rPr lang="vi-VN" sz="2800" b="1" dirty="0">
                  <a:solidFill>
                    <a:srgbClr val="000000"/>
                  </a:solidFill>
                  <a:latin typeface="+mj-lt"/>
                </a:rPr>
                <a:t>a) Trong giờ sinh hoạt đầu tuần của toàn trường, em đang chăm chú nghe cô hiệu trưởng nói thì một bạn ngồi cạnh hỏi chuyện em. Em hãy dùng hình thức câu hỏi để nói với bạn: </a:t>
              </a:r>
              <a:r>
                <a:rPr lang="vi-VN" sz="2800" b="1" dirty="0">
                  <a:solidFill>
                    <a:srgbClr val="FF0000"/>
                  </a:solidFill>
                  <a:latin typeface="+mj-lt"/>
                </a:rPr>
                <a:t>chờ xong giờ sinh hoạt sẽ nói </a:t>
              </a:r>
              <a:r>
                <a:rPr lang="vi-VN" sz="2800" b="1">
                  <a:solidFill>
                    <a:srgbClr val="FF0000"/>
                  </a:solidFill>
                  <a:latin typeface="+mj-lt"/>
                </a:rPr>
                <a:t>chuyện.</a:t>
              </a:r>
              <a:endParaRPr lang="en-US" sz="2800" b="1" dirty="0">
                <a:solidFill>
                  <a:srgbClr val="FF0000"/>
                </a:solidFill>
                <a:latin typeface="+mj-lt"/>
              </a:endParaRPr>
            </a:p>
          </p:txBody>
        </p:sp>
      </p:grpSp>
      <p:grpSp>
        <p:nvGrpSpPr>
          <p:cNvPr id="11" name="Group 10">
            <a:extLst>
              <a:ext uri="{FF2B5EF4-FFF2-40B4-BE49-F238E27FC236}">
                <a16:creationId xmlns:a16="http://schemas.microsoft.com/office/drawing/2014/main" id="{2B932B21-0F06-4AF6-9628-EAE1D4757321}"/>
              </a:ext>
            </a:extLst>
          </p:cNvPr>
          <p:cNvGrpSpPr/>
          <p:nvPr/>
        </p:nvGrpSpPr>
        <p:grpSpPr>
          <a:xfrm>
            <a:off x="864360" y="4018058"/>
            <a:ext cx="7365749" cy="1643909"/>
            <a:chOff x="864360" y="4018058"/>
            <a:chExt cx="7365749" cy="1643909"/>
          </a:xfrm>
        </p:grpSpPr>
        <p:pic>
          <p:nvPicPr>
            <p:cNvPr id="10" name="Graphic 9">
              <a:extLst>
                <a:ext uri="{FF2B5EF4-FFF2-40B4-BE49-F238E27FC236}">
                  <a16:creationId xmlns:a16="http://schemas.microsoft.com/office/drawing/2014/main" id="{8E3A66F0-0E7C-4304-AD87-2586757C567F}"/>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4360" y="4018058"/>
              <a:ext cx="7365749" cy="1643909"/>
            </a:xfrm>
            <a:prstGeom prst="rect">
              <a:avLst/>
            </a:prstGeom>
          </p:spPr>
        </p:pic>
        <p:sp>
          <p:nvSpPr>
            <p:cNvPr id="4" name="Rectangle 3">
              <a:extLst>
                <a:ext uri="{FF2B5EF4-FFF2-40B4-BE49-F238E27FC236}">
                  <a16:creationId xmlns:a16="http://schemas.microsoft.com/office/drawing/2014/main" id="{9481790B-4A66-4AF0-A280-D83111E4C397}"/>
                </a:ext>
              </a:extLst>
            </p:cNvPr>
            <p:cNvSpPr/>
            <p:nvPr/>
          </p:nvSpPr>
          <p:spPr>
            <a:xfrm>
              <a:off x="986791" y="4284719"/>
              <a:ext cx="7120889" cy="1077218"/>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Bạn </a:t>
              </a:r>
              <a:r>
                <a:rPr lang="vi-VN" sz="3200" b="1" dirty="0">
                  <a:latin typeface="Times New Roman" panose="02020603050405020304" pitchFamily="18" charset="0"/>
                  <a:cs typeface="Times New Roman" panose="02020603050405020304" pitchFamily="18" charset="0"/>
                </a:rPr>
                <a:t>có thể đợi sau giờ sinh hoạt chúng mình sẽ nói chuyện được </a:t>
              </a:r>
              <a:r>
                <a:rPr lang="vi-VN" sz="3200" b="1">
                  <a:latin typeface="Times New Roman" panose="02020603050405020304" pitchFamily="18" charset="0"/>
                  <a:cs typeface="Times New Roman" panose="02020603050405020304" pitchFamily="18" charset="0"/>
                </a:rPr>
                <a:t>không?</a:t>
              </a:r>
              <a:endParaRPr lang="en-US" sz="3200" b="1" dirty="0">
                <a:latin typeface="Times New Roman" panose="02020603050405020304" pitchFamily="18" charset="0"/>
                <a:cs typeface="Times New Roman" panose="02020603050405020304" pitchFamily="18" charset="0"/>
              </a:endParaRPr>
            </a:p>
          </p:txBody>
        </p:sp>
      </p:grpSp>
      <p:pic>
        <p:nvPicPr>
          <p:cNvPr id="6" name="Picture 5" descr="Shape, circle&#10;&#10;Description automatically generated">
            <a:extLst>
              <a:ext uri="{FF2B5EF4-FFF2-40B4-BE49-F238E27FC236}">
                <a16:creationId xmlns:a16="http://schemas.microsoft.com/office/drawing/2014/main" id="{3C7013C1-86E6-4E3F-900D-9A8EEA32B8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956" b="31663" l="53548" r="93205"/>
                    </a14:imgEffect>
                  </a14:imgLayer>
                </a14:imgProps>
              </a:ext>
              <a:ext uri="{28A0092B-C50C-407E-A947-70E740481C1C}">
                <a14:useLocalDpi xmlns:a14="http://schemas.microsoft.com/office/drawing/2010/main" val="0"/>
              </a:ext>
            </a:extLst>
          </a:blip>
          <a:srcRect l="48591" t="2743" r="1838" b="65124"/>
          <a:stretch/>
        </p:blipFill>
        <p:spPr>
          <a:xfrm>
            <a:off x="-440018" y="923925"/>
            <a:ext cx="3172267" cy="2749175"/>
          </a:xfrm>
          <a:prstGeom prst="rect">
            <a:avLst/>
          </a:prstGeom>
        </p:spPr>
      </p:pic>
      <p:pic>
        <p:nvPicPr>
          <p:cNvPr id="9" name="Picture 8" descr="A picture containing text, accessory&#10;&#10;Description automatically generated">
            <a:extLst>
              <a:ext uri="{FF2B5EF4-FFF2-40B4-BE49-F238E27FC236}">
                <a16:creationId xmlns:a16="http://schemas.microsoft.com/office/drawing/2014/main" id="{BE83934F-9723-465C-8EBD-2107A99654F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667" l="10000" r="90417">
                        <a14:foregroundMark x1="42583" y1="49500" x2="43667" y2="53917"/>
                        <a14:foregroundMark x1="44500" y1="55417" x2="45083" y2="60333"/>
                        <a14:foregroundMark x1="45667" y1="63083" x2="45583" y2="65750"/>
                        <a14:foregroundMark x1="45417" y1="61000" x2="44667" y2="65000"/>
                        <a14:foregroundMark x1="46917" y1="59833" x2="44833" y2="62083"/>
                        <a14:foregroundMark x1="45083" y1="59083" x2="45083" y2="62333"/>
                        <a14:foregroundMark x1="45417" y1="59000" x2="45000" y2="62333"/>
                        <a14:foregroundMark x1="45000" y1="62250" x2="45000" y2="59583"/>
                        <a14:foregroundMark x1="43000" y1="51083" x2="43167" y2="57750"/>
                        <a14:foregroundMark x1="42750" y1="49000" x2="42333" y2="55083"/>
                        <a14:foregroundMark x1="44333" y1="57500" x2="45417" y2="63250"/>
                        <a14:foregroundMark x1="44500" y1="58333" x2="44250" y2="61167"/>
                        <a14:foregroundMark x1="68833" y1="86500" x2="68833" y2="91667"/>
                        <a14:foregroundMark x1="87000" y1="50250" x2="87917" y2="53750"/>
                        <a14:foregroundMark x1="86917" y1="45333" x2="90417" y2="47000"/>
                        <a14:foregroundMark x1="77000" y1="26833" x2="81583" y2="33917"/>
                        <a14:foregroundMark x1="81583" y1="33917" x2="81583" y2="33917"/>
                        <a14:foregroundMark x1="28833" y1="12417" x2="25583" y2="14833"/>
                        <a14:foregroundMark x1="24667" y1="12750" x2="28500" y2="18083"/>
                        <a14:foregroundMark x1="29250" y1="13750" x2="22333" y2="15083"/>
                        <a14:foregroundMark x1="22333" y1="15083" x2="19667" y2="21167"/>
                        <a14:foregroundMark x1="30167" y1="17917" x2="29250" y2="26250"/>
                        <a14:foregroundMark x1="35500" y1="30667" x2="35500" y2="33917"/>
                        <a14:foregroundMark x1="13583" y1="37750" x2="21500" y2="38917"/>
                        <a14:foregroundMark x1="21500" y1="38917" x2="21833" y2="39583"/>
                        <a14:foregroundMark x1="15667" y1="36917" x2="13250" y2="42083"/>
                        <a14:foregroundMark x1="11917" y1="38250" x2="11333" y2="41917"/>
                        <a14:foregroundMark x1="20083" y1="41000" x2="21000" y2="46333"/>
                        <a14:foregroundMark x1="27333" y1="50667" x2="28667" y2="50500"/>
                        <a14:foregroundMark x1="11167" y1="62083" x2="13500" y2="70083"/>
                        <a14:foregroundMark x1="13500" y1="70083" x2="14333" y2="70667"/>
                        <a14:foregroundMark x1="13417" y1="61917" x2="22917" y2="67083"/>
                        <a14:foregroundMark x1="26417" y1="68000" x2="27500" y2="67667"/>
                        <a14:foregroundMark x1="53083" y1="69583" x2="62750" y2="69083"/>
                        <a14:foregroundMark x1="46750" y1="69583" x2="57500" y2="70417"/>
                        <a14:foregroundMark x1="46500" y1="69333" x2="61333" y2="70333"/>
                        <a14:foregroundMark x1="61333" y1="70333" x2="64083" y2="70167"/>
                        <a14:foregroundMark x1="48667" y1="70417" x2="58833" y2="72667"/>
                        <a14:foregroundMark x1="47000" y1="67917" x2="54167" y2="69917"/>
                        <a14:foregroundMark x1="46750" y1="69583" x2="55833" y2="70167"/>
                        <a14:foregroundMark x1="58833" y1="69583" x2="64333" y2="70167"/>
                        <a14:foregroundMark x1="70417" y1="64917" x2="68250" y2="78667"/>
                        <a14:foregroundMark x1="71833" y1="75667" x2="74833" y2="84167"/>
                        <a14:foregroundMark x1="71000" y1="74000" x2="75667" y2="84500"/>
                        <a14:foregroundMark x1="69583" y1="72083" x2="77000" y2="85250"/>
                        <a14:foregroundMark x1="68500" y1="72667" x2="73167" y2="80083"/>
                        <a14:foregroundMark x1="70417" y1="70667" x2="72667" y2="80583"/>
                        <a14:foregroundMark x1="71500" y1="70167" x2="73167" y2="81417"/>
                        <a14:foregroundMark x1="72083" y1="72667" x2="74250" y2="82833"/>
                        <a14:foregroundMark x1="73750" y1="78167" x2="75083" y2="84750"/>
                        <a14:foregroundMark x1="74250" y1="77583" x2="74250" y2="85250"/>
                        <a14:foregroundMark x1="74833" y1="79750" x2="75667" y2="85583"/>
                        <a14:foregroundMark x1="71500" y1="69917" x2="66333" y2="71000"/>
                        <a14:foregroundMark x1="69083" y1="67917" x2="68750" y2="72917"/>
                        <a14:foregroundMark x1="57500" y1="74000" x2="54750" y2="82250"/>
                        <a14:foregroundMark x1="56083" y1="74250" x2="54167" y2="81167"/>
                        <a14:foregroundMark x1="55000" y1="73750" x2="52833" y2="84500"/>
                        <a14:foregroundMark x1="52000" y1="80333" x2="52250" y2="89167"/>
                        <a14:foregroundMark x1="53667" y1="85833" x2="69583" y2="90250"/>
                        <a14:foregroundMark x1="42917" y1="39917" x2="38250" y2="49250"/>
                        <a14:foregroundMark x1="40750" y1="42333" x2="47833" y2="47083"/>
                        <a14:foregroundMark x1="42917" y1="41583" x2="38250" y2="47083"/>
                        <a14:foregroundMark x1="41833" y1="39583" x2="38750" y2="47333"/>
                        <a14:foregroundMark x1="43750" y1="39583" x2="39333" y2="45917"/>
                        <a14:foregroundMark x1="43167" y1="38000" x2="37667" y2="47583"/>
                        <a14:foregroundMark x1="53917" y1="29167" x2="70833" y2="25667"/>
                        <a14:foregroundMark x1="70833" y1="25667" x2="80333" y2="33000"/>
                        <a14:foregroundMark x1="60500" y1="25000" x2="77333" y2="27000"/>
                        <a14:foregroundMark x1="77333" y1="27000" x2="79250" y2="28083"/>
                        <a14:foregroundMark x1="52583" y1="27000" x2="70667" y2="25583"/>
                        <a14:foregroundMark x1="44000" y1="34917" x2="56833" y2="26000"/>
                        <a14:foregroundMark x1="56833" y1="26000" x2="62167" y2="25833"/>
                        <a14:foregroundMark x1="51417" y1="29750" x2="43750" y2="35500"/>
                        <a14:foregroundMark x1="55833" y1="26167" x2="44833" y2="32167"/>
                        <a14:foregroundMark x1="53083" y1="27250" x2="70417" y2="26167"/>
                        <a14:foregroundMark x1="70417" y1="26167" x2="74000" y2="26167"/>
                        <a14:foregroundMark x1="56417" y1="24750" x2="73750" y2="25333"/>
                        <a14:foregroundMark x1="73750" y1="25333" x2="75417" y2="26417"/>
                        <a14:foregroundMark x1="69333" y1="23667" x2="80333" y2="29417"/>
                        <a14:foregroundMark x1="52250" y1="27500" x2="65083" y2="23500"/>
                        <a14:foregroundMark x1="65083" y1="23500" x2="69833" y2="24750"/>
                        <a14:foregroundMark x1="58833" y1="23667" x2="54167" y2="30000"/>
                        <a14:foregroundMark x1="64333" y1="23667" x2="51167" y2="27333"/>
                        <a14:foregroundMark x1="51167" y1="27333" x2="50083" y2="29417"/>
                        <a14:foregroundMark x1="40750" y1="34417" x2="37167" y2="50333"/>
                        <a14:foregroundMark x1="11833" y1="42083" x2="13167" y2="44833"/>
                        <a14:foregroundMark x1="70667" y1="25833" x2="82000" y2="30833"/>
                      </a14:backgroundRemoval>
                    </a14:imgEffect>
                  </a14:imgLayer>
                </a14:imgProps>
              </a:ext>
              <a:ext uri="{28A0092B-C50C-407E-A947-70E740481C1C}">
                <a14:useLocalDpi xmlns:a14="http://schemas.microsoft.com/office/drawing/2010/main" val="0"/>
              </a:ext>
            </a:extLst>
          </a:blip>
          <a:stretch>
            <a:fillRect/>
          </a:stretch>
        </p:blipFill>
        <p:spPr>
          <a:xfrm>
            <a:off x="8179048" y="2976879"/>
            <a:ext cx="3692899" cy="3692899"/>
          </a:xfrm>
          <a:prstGeom prst="rect">
            <a:avLst/>
          </a:prstGeom>
        </p:spPr>
      </p:pic>
    </p:spTree>
    <p:extLst>
      <p:ext uri="{BB962C8B-B14F-4D97-AF65-F5344CB8AC3E}">
        <p14:creationId xmlns:p14="http://schemas.microsoft.com/office/powerpoint/2010/main" val="27257165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3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BDC4C-9D79-476F-AAA3-0011EE92B515}"/>
              </a:ext>
            </a:extLst>
          </p:cNvPr>
          <p:cNvSpPr/>
          <p:nvPr/>
        </p:nvSpPr>
        <p:spPr>
          <a:xfrm>
            <a:off x="837807" y="578967"/>
            <a:ext cx="10477893" cy="646331"/>
          </a:xfrm>
          <a:prstGeom prst="rect">
            <a:avLst/>
          </a:prstGeom>
          <a:noFill/>
        </p:spPr>
        <p:txBody>
          <a:bodyPr wrap="square">
            <a:spAutoFit/>
          </a:bodyPr>
          <a:lstStyle/>
          <a:p>
            <a:pPr algn="just"/>
            <a:r>
              <a:rPr lang="en-US" sz="3600" b="1">
                <a:solidFill>
                  <a:srgbClr val="751517"/>
                </a:solidFill>
                <a:latin typeface="Times New Roman" panose="02020603050405020304" pitchFamily="18" charset="0"/>
                <a:cs typeface="Times New Roman" panose="02020603050405020304" pitchFamily="18" charset="0"/>
              </a:rPr>
              <a:t> 2. Đặt </a:t>
            </a:r>
            <a:r>
              <a:rPr lang="en-US" sz="3600" b="1" dirty="0" err="1">
                <a:solidFill>
                  <a:srgbClr val="751517"/>
                </a:solidFill>
                <a:latin typeface="Times New Roman" panose="02020603050405020304" pitchFamily="18" charset="0"/>
                <a:cs typeface="Times New Roman" panose="02020603050405020304" pitchFamily="18" charset="0"/>
              </a:rPr>
              <a:t>câu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phù</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hợp</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với</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các</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tình</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huống</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cho</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sau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err="1">
                <a:solidFill>
                  <a:srgbClr val="751517"/>
                </a:solidFill>
                <a:latin typeface="Times New Roman" panose="02020603050405020304" pitchFamily="18" charset="0"/>
                <a:cs typeface="Times New Roman" panose="02020603050405020304" pitchFamily="18" charset="0"/>
              </a:rPr>
              <a:t>đây</a:t>
            </a:r>
            <a:r>
              <a:rPr lang="en-US" sz="3600" b="1">
                <a:solidFill>
                  <a:srgbClr val="751517"/>
                </a:solidFill>
                <a:latin typeface="Times New Roman" panose="02020603050405020304" pitchFamily="18" charset="0"/>
                <a:cs typeface="Times New Roman" panose="02020603050405020304" pitchFamily="18" charset="0"/>
              </a:rPr>
              <a:t>:</a:t>
            </a:r>
            <a:endParaRPr lang="en-US" sz="3600" b="1" dirty="0">
              <a:solidFill>
                <a:srgbClr val="751517"/>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B52276A-3F36-4F84-984D-71697AC8214A}"/>
              </a:ext>
            </a:extLst>
          </p:cNvPr>
          <p:cNvGrpSpPr/>
          <p:nvPr/>
        </p:nvGrpSpPr>
        <p:grpSpPr>
          <a:xfrm>
            <a:off x="1200151" y="1369017"/>
            <a:ext cx="10832964" cy="1815882"/>
            <a:chOff x="1200151" y="1369017"/>
            <a:chExt cx="10848974" cy="1815882"/>
          </a:xfrm>
        </p:grpSpPr>
        <p:sp>
          <p:nvSpPr>
            <p:cNvPr id="7" name="Arrow: Pentagon 6">
              <a:extLst>
                <a:ext uri="{FF2B5EF4-FFF2-40B4-BE49-F238E27FC236}">
                  <a16:creationId xmlns:a16="http://schemas.microsoft.com/office/drawing/2014/main" id="{5544BF48-E4AD-401A-A0A4-FD11AE06E45B}"/>
                </a:ext>
              </a:extLst>
            </p:cNvPr>
            <p:cNvSpPr/>
            <p:nvPr/>
          </p:nvSpPr>
          <p:spPr>
            <a:xfrm>
              <a:off x="1200151" y="1369017"/>
              <a:ext cx="10848974" cy="1815882"/>
            </a:xfrm>
            <a:prstGeom prst="homePlate">
              <a:avLst>
                <a:gd name="adj" fmla="val 55245"/>
              </a:avLst>
            </a:prstGeom>
            <a:solidFill>
              <a:srgbClr val="DAFEE3"/>
            </a:solidFill>
            <a:ln>
              <a:noFill/>
            </a:ln>
            <a:effectLst>
              <a:outerShdw blurRad="12700" dist="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A9154F-364A-4588-8A63-019CEA071762}"/>
                </a:ext>
              </a:extLst>
            </p:cNvPr>
            <p:cNvSpPr/>
            <p:nvPr/>
          </p:nvSpPr>
          <p:spPr>
            <a:xfrm>
              <a:off x="2168838" y="1513682"/>
              <a:ext cx="8911599" cy="1569660"/>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b) Đến nhà một bạn cùng lớp, em thấy nhà rất sạch sẽ, đồ đạc sắp xếp gọn gàng, ngăn nắp. Hãy dùng </a:t>
              </a:r>
              <a:r>
                <a:rPr lang="en-US" sz="3200" b="1">
                  <a:solidFill>
                    <a:srgbClr val="C00000"/>
                  </a:solidFill>
                  <a:latin typeface="Times New Roman" panose="02020603050405020304" pitchFamily="18" charset="0"/>
                  <a:cs typeface="Times New Roman" panose="02020603050405020304" pitchFamily="18" charset="0"/>
                </a:rPr>
                <a:t>hình thức câu hỏi để khen bạn</a:t>
              </a:r>
              <a:r>
                <a:rPr lang="en-US" sz="3200" b="1">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2B932B21-0F06-4AF6-9628-EAE1D4757321}"/>
              </a:ext>
            </a:extLst>
          </p:cNvPr>
          <p:cNvGrpSpPr/>
          <p:nvPr/>
        </p:nvGrpSpPr>
        <p:grpSpPr>
          <a:xfrm>
            <a:off x="1311834" y="4018058"/>
            <a:ext cx="6460568" cy="1643909"/>
            <a:chOff x="864361" y="4018058"/>
            <a:chExt cx="6460568" cy="1643909"/>
          </a:xfrm>
        </p:grpSpPr>
        <p:pic>
          <p:nvPicPr>
            <p:cNvPr id="10" name="Graphic 9">
              <a:extLst>
                <a:ext uri="{FF2B5EF4-FFF2-40B4-BE49-F238E27FC236}">
                  <a16:creationId xmlns:a16="http://schemas.microsoft.com/office/drawing/2014/main" id="{8E3A66F0-0E7C-4304-AD87-2586757C567F}"/>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4361" y="4018058"/>
              <a:ext cx="6460568" cy="1643909"/>
            </a:xfrm>
            <a:prstGeom prst="rect">
              <a:avLst/>
            </a:prstGeom>
          </p:spPr>
        </p:pic>
        <p:sp>
          <p:nvSpPr>
            <p:cNvPr id="4" name="Rectangle 3">
              <a:extLst>
                <a:ext uri="{FF2B5EF4-FFF2-40B4-BE49-F238E27FC236}">
                  <a16:creationId xmlns:a16="http://schemas.microsoft.com/office/drawing/2014/main" id="{9481790B-4A66-4AF0-A280-D83111E4C397}"/>
                </a:ext>
              </a:extLst>
            </p:cNvPr>
            <p:cNvSpPr/>
            <p:nvPr/>
          </p:nvSpPr>
          <p:spPr>
            <a:xfrm>
              <a:off x="1414808" y="4284719"/>
              <a:ext cx="5579379" cy="1077218"/>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	Sao mà nhà bạn gọn gàng ngăn nắp thế?</a:t>
              </a:r>
              <a:endParaRPr lang="en-US" sz="3200" b="1" dirty="0">
                <a:latin typeface="Times New Roman" panose="02020603050405020304" pitchFamily="18" charset="0"/>
                <a:cs typeface="Times New Roman" panose="02020603050405020304" pitchFamily="18" charset="0"/>
              </a:endParaRPr>
            </a:p>
          </p:txBody>
        </p:sp>
      </p:grpSp>
      <p:pic>
        <p:nvPicPr>
          <p:cNvPr id="6" name="Picture 5" descr="Shape, circle&#10;&#10;Description automatically generated">
            <a:extLst>
              <a:ext uri="{FF2B5EF4-FFF2-40B4-BE49-F238E27FC236}">
                <a16:creationId xmlns:a16="http://schemas.microsoft.com/office/drawing/2014/main" id="{3C7013C1-86E6-4E3F-900D-9A8EEA32B8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429" b="63136" l="8606" r="48263"/>
                    </a14:imgEffect>
                  </a14:imgLayer>
                </a14:imgProps>
              </a:ext>
              <a:ext uri="{28A0092B-C50C-407E-A947-70E740481C1C}">
                <a14:useLocalDpi xmlns:a14="http://schemas.microsoft.com/office/drawing/2010/main" val="0"/>
              </a:ext>
            </a:extLst>
          </a:blip>
          <a:srcRect l="3649" t="34216" r="46780" b="33651"/>
          <a:stretch/>
        </p:blipFill>
        <p:spPr>
          <a:xfrm>
            <a:off x="-440018" y="923925"/>
            <a:ext cx="3172267" cy="2749175"/>
          </a:xfrm>
          <a:prstGeom prst="rect">
            <a:avLst/>
          </a:prstGeom>
        </p:spPr>
      </p:pic>
      <p:pic>
        <p:nvPicPr>
          <p:cNvPr id="9" name="Picture 8">
            <a:extLst>
              <a:ext uri="{FF2B5EF4-FFF2-40B4-BE49-F238E27FC236}">
                <a16:creationId xmlns:a16="http://schemas.microsoft.com/office/drawing/2014/main" id="{BE83934F-9723-465C-8EBD-2107A99654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879" b="51798" l="53697" r="94505">
                        <a14:foregroundMark x1="89455" y1="13455" x2="91071" y2="13455"/>
                        <a14:foregroundMark x1="89293" y1="20566" x2="88566" y2="21293"/>
                        <a14:foregroundMark x1="94545" y1="21293" x2="93980" y2="23636"/>
                        <a14:foregroundMark x1="92727" y1="27798" x2="92000" y2="28364"/>
                        <a14:foregroundMark x1="59838" y1="14182" x2="56040" y2="22384"/>
                        <a14:foregroundMark x1="79111" y1="45980" x2="77455" y2="51798"/>
                        <a14:foregroundMark x1="58788" y1="15475" x2="56404" y2="20364"/>
                        <a14:foregroundMark x1="57333" y1="18020" x2="55677" y2="21657"/>
                        <a14:foregroundMark x1="57697" y1="16566" x2="56242" y2="20000"/>
                        <a14:foregroundMark x1="57131" y1="19475" x2="54061" y2="28000"/>
                        <a14:foregroundMark x1="54061" y1="28000" x2="54061" y2="28162"/>
                        <a14:foregroundMark x1="55313" y1="22020" x2="54424" y2="25818"/>
                        <a14:foregroundMark x1="56040" y1="16929" x2="54424" y2="24889"/>
                        <a14:foregroundMark x1="56242" y1="41980" x2="64040" y2="46141"/>
                        <a14:foregroundMark x1="64929" y1="46707" x2="73737" y2="49980"/>
                        <a14:foregroundMark x1="73737" y1="49980" x2="74020" y2="49980"/>
                        <a14:foregroundMark x1="83273" y1="45051" x2="83273" y2="47960"/>
                        <a14:foregroundMark x1="83111" y1="47960" x2="83111" y2="50141"/>
                        <a14:foregroundMark x1="82384" y1="33980" x2="84929" y2="41253"/>
                      </a14:backgroundRemoval>
                    </a14:imgEffect>
                  </a14:imgLayer>
                </a14:imgProps>
              </a:ext>
              <a:ext uri="{28A0092B-C50C-407E-A947-70E740481C1C}">
                <a14:useLocalDpi xmlns:a14="http://schemas.microsoft.com/office/drawing/2010/main" val="0"/>
              </a:ext>
            </a:extLst>
          </a:blip>
          <a:srcRect l="48778" t="2883" r="1431" b="47060"/>
          <a:stretch/>
        </p:blipFill>
        <p:spPr>
          <a:xfrm>
            <a:off x="7981324" y="2828422"/>
            <a:ext cx="3685168" cy="3704930"/>
          </a:xfrm>
          <a:prstGeom prst="rect">
            <a:avLst/>
          </a:prstGeom>
        </p:spPr>
      </p:pic>
    </p:spTree>
    <p:extLst>
      <p:ext uri="{BB962C8B-B14F-4D97-AF65-F5344CB8AC3E}">
        <p14:creationId xmlns:p14="http://schemas.microsoft.com/office/powerpoint/2010/main" val="25927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3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BDC4C-9D79-476F-AAA3-0011EE92B515}"/>
              </a:ext>
            </a:extLst>
          </p:cNvPr>
          <p:cNvSpPr/>
          <p:nvPr/>
        </p:nvSpPr>
        <p:spPr>
          <a:xfrm>
            <a:off x="837807" y="578967"/>
            <a:ext cx="10477893" cy="646331"/>
          </a:xfrm>
          <a:prstGeom prst="rect">
            <a:avLst/>
          </a:prstGeom>
          <a:noFill/>
        </p:spPr>
        <p:txBody>
          <a:bodyPr wrap="square">
            <a:spAutoFit/>
          </a:bodyPr>
          <a:lstStyle/>
          <a:p>
            <a:pPr algn="just"/>
            <a:r>
              <a:rPr lang="en-US" sz="3600" b="1">
                <a:solidFill>
                  <a:srgbClr val="751517"/>
                </a:solidFill>
                <a:latin typeface="Times New Roman" panose="02020603050405020304" pitchFamily="18" charset="0"/>
                <a:cs typeface="Times New Roman" panose="02020603050405020304" pitchFamily="18" charset="0"/>
              </a:rPr>
              <a:t> 2. Đặt </a:t>
            </a:r>
            <a:r>
              <a:rPr lang="en-US" sz="3600" b="1" dirty="0" err="1">
                <a:solidFill>
                  <a:srgbClr val="751517"/>
                </a:solidFill>
                <a:latin typeface="Times New Roman" panose="02020603050405020304" pitchFamily="18" charset="0"/>
                <a:cs typeface="Times New Roman" panose="02020603050405020304" pitchFamily="18" charset="0"/>
              </a:rPr>
              <a:t>câu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phù</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hợp</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với</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các</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tình</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huống</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cho</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sau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err="1">
                <a:solidFill>
                  <a:srgbClr val="751517"/>
                </a:solidFill>
                <a:latin typeface="Times New Roman" panose="02020603050405020304" pitchFamily="18" charset="0"/>
                <a:cs typeface="Times New Roman" panose="02020603050405020304" pitchFamily="18" charset="0"/>
              </a:rPr>
              <a:t>đây</a:t>
            </a:r>
            <a:r>
              <a:rPr lang="en-US" sz="3600" b="1">
                <a:solidFill>
                  <a:srgbClr val="751517"/>
                </a:solidFill>
                <a:latin typeface="Times New Roman" panose="02020603050405020304" pitchFamily="18" charset="0"/>
                <a:cs typeface="Times New Roman" panose="02020603050405020304" pitchFamily="18" charset="0"/>
              </a:rPr>
              <a:t>:</a:t>
            </a:r>
            <a:endParaRPr lang="en-US" sz="3600" b="1" dirty="0">
              <a:solidFill>
                <a:srgbClr val="751517"/>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B52276A-3F36-4F84-984D-71697AC8214A}"/>
              </a:ext>
            </a:extLst>
          </p:cNvPr>
          <p:cNvGrpSpPr/>
          <p:nvPr/>
        </p:nvGrpSpPr>
        <p:grpSpPr>
          <a:xfrm>
            <a:off x="1200151" y="1369017"/>
            <a:ext cx="10832964" cy="1815882"/>
            <a:chOff x="1200151" y="1369017"/>
            <a:chExt cx="10848974" cy="1815882"/>
          </a:xfrm>
        </p:grpSpPr>
        <p:sp>
          <p:nvSpPr>
            <p:cNvPr id="7" name="Arrow: Pentagon 6">
              <a:extLst>
                <a:ext uri="{FF2B5EF4-FFF2-40B4-BE49-F238E27FC236}">
                  <a16:creationId xmlns:a16="http://schemas.microsoft.com/office/drawing/2014/main" id="{5544BF48-E4AD-401A-A0A4-FD11AE06E45B}"/>
                </a:ext>
              </a:extLst>
            </p:cNvPr>
            <p:cNvSpPr/>
            <p:nvPr/>
          </p:nvSpPr>
          <p:spPr>
            <a:xfrm>
              <a:off x="1200151" y="1369017"/>
              <a:ext cx="10848974" cy="1815882"/>
            </a:xfrm>
            <a:prstGeom prst="homePlate">
              <a:avLst>
                <a:gd name="adj" fmla="val 55245"/>
              </a:avLst>
            </a:prstGeom>
            <a:solidFill>
              <a:srgbClr val="FFE1C5"/>
            </a:solidFill>
            <a:ln>
              <a:noFill/>
            </a:ln>
            <a:effectLst>
              <a:outerShdw blurRad="12700" dist="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A9154F-364A-4588-8A63-019CEA071762}"/>
                </a:ext>
              </a:extLst>
            </p:cNvPr>
            <p:cNvSpPr/>
            <p:nvPr/>
          </p:nvSpPr>
          <p:spPr>
            <a:xfrm>
              <a:off x="2168838" y="1513682"/>
              <a:ext cx="8911599" cy="1569660"/>
            </a:xfrm>
            <a:prstGeom prst="rect">
              <a:avLst/>
            </a:prstGeom>
          </p:spPr>
          <p:txBody>
            <a:bodyPr wrap="square">
              <a:spAutoFit/>
            </a:bodyPr>
            <a:lstStyle/>
            <a:p>
              <a:pPr algn="just"/>
              <a:r>
                <a:rPr lang="vi-VN" sz="3200" b="1">
                  <a:latin typeface="Times New Roman" panose="02020603050405020304" pitchFamily="18" charset="0"/>
                  <a:cs typeface="Times New Roman" panose="02020603050405020304" pitchFamily="18" charset="0"/>
                </a:rPr>
                <a:t>c) Trong giờ kiểm tra, em làm sai một bài tập, mãi đến khi về nhà em mới nghĩ ra. </a:t>
              </a:r>
              <a:r>
                <a:rPr lang="vi-VN" sz="3200" b="1">
                  <a:solidFill>
                    <a:srgbClr val="C00000"/>
                  </a:solidFill>
                  <a:latin typeface="Times New Roman" panose="02020603050405020304" pitchFamily="18" charset="0"/>
                  <a:cs typeface="Times New Roman" panose="02020603050405020304" pitchFamily="18" charset="0"/>
                </a:rPr>
                <a:t>Em có thể tự trách mình bằng câu hỏi như thế nào?</a:t>
              </a:r>
              <a:endParaRPr lang="en-US" sz="3200" b="1" dirty="0">
                <a:solidFill>
                  <a:srgbClr val="C0000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2B932B21-0F06-4AF6-9628-EAE1D4757321}"/>
              </a:ext>
            </a:extLst>
          </p:cNvPr>
          <p:cNvGrpSpPr/>
          <p:nvPr/>
        </p:nvGrpSpPr>
        <p:grpSpPr>
          <a:xfrm>
            <a:off x="1311834" y="4018058"/>
            <a:ext cx="6460568" cy="1643909"/>
            <a:chOff x="864361" y="4018058"/>
            <a:chExt cx="6460568" cy="1643909"/>
          </a:xfrm>
        </p:grpSpPr>
        <p:pic>
          <p:nvPicPr>
            <p:cNvPr id="10" name="Graphic 9">
              <a:extLst>
                <a:ext uri="{FF2B5EF4-FFF2-40B4-BE49-F238E27FC236}">
                  <a16:creationId xmlns:a16="http://schemas.microsoft.com/office/drawing/2014/main" id="{8E3A66F0-0E7C-4304-AD87-2586757C567F}"/>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4361" y="4018058"/>
              <a:ext cx="6460568" cy="1643909"/>
            </a:xfrm>
            <a:prstGeom prst="rect">
              <a:avLst/>
            </a:prstGeom>
          </p:spPr>
        </p:pic>
        <p:sp>
          <p:nvSpPr>
            <p:cNvPr id="4" name="Rectangle 3">
              <a:extLst>
                <a:ext uri="{FF2B5EF4-FFF2-40B4-BE49-F238E27FC236}">
                  <a16:creationId xmlns:a16="http://schemas.microsoft.com/office/drawing/2014/main" id="{9481790B-4A66-4AF0-A280-D83111E4C397}"/>
                </a:ext>
              </a:extLst>
            </p:cNvPr>
            <p:cNvSpPr/>
            <p:nvPr/>
          </p:nvSpPr>
          <p:spPr>
            <a:xfrm>
              <a:off x="1414808" y="4284719"/>
              <a:ext cx="5579379" cy="1077218"/>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	Có gì khó đâu. Sao mình lại không nghĩ ra nhỉ?</a:t>
              </a:r>
              <a:endParaRPr lang="en-US" sz="3200" b="1" dirty="0">
                <a:latin typeface="Times New Roman" panose="02020603050405020304" pitchFamily="18" charset="0"/>
                <a:cs typeface="Times New Roman" panose="02020603050405020304" pitchFamily="18" charset="0"/>
              </a:endParaRPr>
            </a:p>
          </p:txBody>
        </p:sp>
      </p:grpSp>
      <p:pic>
        <p:nvPicPr>
          <p:cNvPr id="6" name="Picture 5" descr="Shape, circle&#10;&#10;Description automatically generated">
            <a:extLst>
              <a:ext uri="{FF2B5EF4-FFF2-40B4-BE49-F238E27FC236}">
                <a16:creationId xmlns:a16="http://schemas.microsoft.com/office/drawing/2014/main" id="{3C7013C1-86E6-4E3F-900D-9A8EEA32B8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649" b="63356" l="53198" r="92855"/>
                    </a14:imgEffect>
                  </a14:imgLayer>
                </a14:imgProps>
              </a:ext>
              <a:ext uri="{28A0092B-C50C-407E-A947-70E740481C1C}">
                <a14:useLocalDpi xmlns:a14="http://schemas.microsoft.com/office/drawing/2010/main" val="0"/>
              </a:ext>
            </a:extLst>
          </a:blip>
          <a:srcRect l="48241" t="34436" r="2188" b="33431"/>
          <a:stretch/>
        </p:blipFill>
        <p:spPr>
          <a:xfrm>
            <a:off x="-440018" y="923925"/>
            <a:ext cx="3172267" cy="2749175"/>
          </a:xfrm>
          <a:prstGeom prst="rect">
            <a:avLst/>
          </a:prstGeom>
        </p:spPr>
      </p:pic>
      <p:pic>
        <p:nvPicPr>
          <p:cNvPr id="9" name="Picture 8">
            <a:extLst>
              <a:ext uri="{FF2B5EF4-FFF2-40B4-BE49-F238E27FC236}">
                <a16:creationId xmlns:a16="http://schemas.microsoft.com/office/drawing/2014/main" id="{BE83934F-9723-465C-8EBD-2107A99654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214" r="89786">
                        <a14:foregroundMark x1="47500" y1="18900" x2="44600" y2="28900"/>
                        <a14:foregroundMark x1="65100" y1="25200" x2="63750" y2="36500"/>
                        <a14:foregroundMark x1="25200" y1="21550" x2="28850" y2="22350"/>
                        <a14:foregroundMark x1="31750" y1="34400" x2="32000" y2="35700"/>
                        <a14:foregroundMark x1="22550" y1="62250" x2="25450" y2="67200"/>
                        <a14:foregroundMark x1="67450" y1="81650" x2="78200" y2="75650"/>
                        <a14:foregroundMark x1="16250" y1="65100" x2="21750" y2="66700"/>
                        <a14:foregroundMark x1="78200" y1="23650" x2="79000" y2="27300"/>
                        <a14:foregroundMark x1="72700" y1="33100" x2="72450" y2="34150"/>
                      </a14:backgroundRemoval>
                    </a14:imgEffect>
                  </a14:imgLayer>
                </a14:imgProps>
              </a:ext>
              <a:ext uri="{28A0092B-C50C-407E-A947-70E740481C1C}">
                <a14:useLocalDpi xmlns:a14="http://schemas.microsoft.com/office/drawing/2010/main" val="0"/>
              </a:ext>
            </a:extLst>
          </a:blip>
          <a:srcRect l="267" t="10010" r="267" b="10591"/>
          <a:stretch/>
        </p:blipFill>
        <p:spPr>
          <a:xfrm>
            <a:off x="7730930" y="3122917"/>
            <a:ext cx="4302185" cy="3434190"/>
          </a:xfrm>
          <a:prstGeom prst="rect">
            <a:avLst/>
          </a:prstGeom>
        </p:spPr>
      </p:pic>
    </p:spTree>
    <p:extLst>
      <p:ext uri="{BB962C8B-B14F-4D97-AF65-F5344CB8AC3E}">
        <p14:creationId xmlns:p14="http://schemas.microsoft.com/office/powerpoint/2010/main" val="1698959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3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BDC4C-9D79-476F-AAA3-0011EE92B515}"/>
              </a:ext>
            </a:extLst>
          </p:cNvPr>
          <p:cNvSpPr/>
          <p:nvPr/>
        </p:nvSpPr>
        <p:spPr>
          <a:xfrm>
            <a:off x="837807" y="578967"/>
            <a:ext cx="10477893" cy="646331"/>
          </a:xfrm>
          <a:prstGeom prst="rect">
            <a:avLst/>
          </a:prstGeom>
          <a:noFill/>
        </p:spPr>
        <p:txBody>
          <a:bodyPr wrap="square">
            <a:spAutoFit/>
          </a:bodyPr>
          <a:lstStyle/>
          <a:p>
            <a:pPr algn="just"/>
            <a:r>
              <a:rPr lang="en-US" sz="3600" b="1">
                <a:solidFill>
                  <a:srgbClr val="751517"/>
                </a:solidFill>
                <a:latin typeface="Times New Roman" panose="02020603050405020304" pitchFamily="18" charset="0"/>
                <a:cs typeface="Times New Roman" panose="02020603050405020304" pitchFamily="18" charset="0"/>
              </a:rPr>
              <a:t> 2. Đặt </a:t>
            </a:r>
            <a:r>
              <a:rPr lang="en-US" sz="3600" b="1" dirty="0" err="1">
                <a:solidFill>
                  <a:srgbClr val="751517"/>
                </a:solidFill>
                <a:latin typeface="Times New Roman" panose="02020603050405020304" pitchFamily="18" charset="0"/>
                <a:cs typeface="Times New Roman" panose="02020603050405020304" pitchFamily="18" charset="0"/>
              </a:rPr>
              <a:t>câu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phù</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hợp</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với</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các</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tình</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huống</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cho</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sau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err="1">
                <a:solidFill>
                  <a:srgbClr val="751517"/>
                </a:solidFill>
                <a:latin typeface="Times New Roman" panose="02020603050405020304" pitchFamily="18" charset="0"/>
                <a:cs typeface="Times New Roman" panose="02020603050405020304" pitchFamily="18" charset="0"/>
              </a:rPr>
              <a:t>đây</a:t>
            </a:r>
            <a:r>
              <a:rPr lang="en-US" sz="3600" b="1">
                <a:solidFill>
                  <a:srgbClr val="751517"/>
                </a:solidFill>
                <a:latin typeface="Times New Roman" panose="02020603050405020304" pitchFamily="18" charset="0"/>
                <a:cs typeface="Times New Roman" panose="02020603050405020304" pitchFamily="18" charset="0"/>
              </a:rPr>
              <a:t>:</a:t>
            </a:r>
            <a:endParaRPr lang="en-US" sz="3600" b="1" dirty="0">
              <a:solidFill>
                <a:srgbClr val="751517"/>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B52276A-3F36-4F84-984D-71697AC8214A}"/>
              </a:ext>
            </a:extLst>
          </p:cNvPr>
          <p:cNvGrpSpPr/>
          <p:nvPr/>
        </p:nvGrpSpPr>
        <p:grpSpPr>
          <a:xfrm>
            <a:off x="1200151" y="1369017"/>
            <a:ext cx="10832964" cy="1837436"/>
            <a:chOff x="1200151" y="1369017"/>
            <a:chExt cx="10848974" cy="1837436"/>
          </a:xfrm>
        </p:grpSpPr>
        <p:sp>
          <p:nvSpPr>
            <p:cNvPr id="7" name="Arrow: Pentagon 6">
              <a:extLst>
                <a:ext uri="{FF2B5EF4-FFF2-40B4-BE49-F238E27FC236}">
                  <a16:creationId xmlns:a16="http://schemas.microsoft.com/office/drawing/2014/main" id="{5544BF48-E4AD-401A-A0A4-FD11AE06E45B}"/>
                </a:ext>
              </a:extLst>
            </p:cNvPr>
            <p:cNvSpPr/>
            <p:nvPr/>
          </p:nvSpPr>
          <p:spPr>
            <a:xfrm>
              <a:off x="1200151" y="1369017"/>
              <a:ext cx="10848974" cy="1815882"/>
            </a:xfrm>
            <a:prstGeom prst="homePlate">
              <a:avLst>
                <a:gd name="adj" fmla="val 55245"/>
              </a:avLst>
            </a:prstGeom>
            <a:solidFill>
              <a:srgbClr val="C6EDFE"/>
            </a:solidFill>
            <a:ln>
              <a:noFill/>
            </a:ln>
            <a:effectLst>
              <a:outerShdw blurRad="12700" dist="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A9154F-364A-4588-8A63-019CEA071762}"/>
                </a:ext>
              </a:extLst>
            </p:cNvPr>
            <p:cNvSpPr/>
            <p:nvPr/>
          </p:nvSpPr>
          <p:spPr>
            <a:xfrm>
              <a:off x="2168839" y="1390571"/>
              <a:ext cx="8911599" cy="1815882"/>
            </a:xfrm>
            <a:prstGeom prst="rect">
              <a:avLst/>
            </a:prstGeom>
          </p:spPr>
          <p:txBody>
            <a:bodyPr wrap="square">
              <a:spAutoFit/>
            </a:bodyPr>
            <a:lstStyle/>
            <a:p>
              <a:pPr algn="just"/>
              <a:r>
                <a:rPr lang="vi-VN" sz="2800" b="1">
                  <a:latin typeface="Times New Roman" panose="02020603050405020304" pitchFamily="18" charset="0"/>
                  <a:cs typeface="Times New Roman" panose="02020603050405020304" pitchFamily="18" charset="0"/>
                </a:rPr>
                <a:t>d) Em và các bạn trao đổi về các trò chơi. Bạn Linh bảo: </a:t>
              </a:r>
              <a:r>
                <a:rPr lang="en-US" sz="2800" b="1">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cs typeface="Times New Roman" panose="02020603050405020304" pitchFamily="18" charset="0"/>
                </a:rPr>
                <a:t>Đá cầu là thích nhất</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Bạn Nam lại nói: </a:t>
              </a:r>
              <a:r>
                <a:rPr lang="en-US" sz="2800" b="1">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cs typeface="Times New Roman" panose="02020603050405020304" pitchFamily="18" charset="0"/>
                </a:rPr>
                <a:t>Chơi bi thích hơn.</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Em hãy dùng hình thức câu hỏi để nêu ý kiến của mình: </a:t>
              </a:r>
              <a:r>
                <a:rPr lang="vi-VN" sz="2800" b="1">
                  <a:solidFill>
                    <a:srgbClr val="C00000"/>
                  </a:solidFill>
                  <a:latin typeface="Times New Roman" panose="02020603050405020304" pitchFamily="18" charset="0"/>
                  <a:cs typeface="Times New Roman" panose="02020603050405020304" pitchFamily="18" charset="0"/>
                </a:rPr>
                <a:t>chơi diều cũng thú vị</a:t>
              </a:r>
              <a:r>
                <a:rPr lang="vi-VN" sz="2800" b="1">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2B932B21-0F06-4AF6-9628-EAE1D4757321}"/>
              </a:ext>
            </a:extLst>
          </p:cNvPr>
          <p:cNvGrpSpPr/>
          <p:nvPr/>
        </p:nvGrpSpPr>
        <p:grpSpPr>
          <a:xfrm>
            <a:off x="1685766" y="4150138"/>
            <a:ext cx="4997526" cy="1643909"/>
            <a:chOff x="864361" y="4018058"/>
            <a:chExt cx="4997526" cy="1643909"/>
          </a:xfrm>
        </p:grpSpPr>
        <p:pic>
          <p:nvPicPr>
            <p:cNvPr id="10" name="Graphic 9">
              <a:extLst>
                <a:ext uri="{FF2B5EF4-FFF2-40B4-BE49-F238E27FC236}">
                  <a16:creationId xmlns:a16="http://schemas.microsoft.com/office/drawing/2014/main" id="{8E3A66F0-0E7C-4304-AD87-2586757C567F}"/>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4361" y="4018058"/>
              <a:ext cx="4997526" cy="1643909"/>
            </a:xfrm>
            <a:prstGeom prst="rect">
              <a:avLst/>
            </a:prstGeom>
          </p:spPr>
        </p:pic>
        <p:sp>
          <p:nvSpPr>
            <p:cNvPr id="4" name="Rectangle 3">
              <a:extLst>
                <a:ext uri="{FF2B5EF4-FFF2-40B4-BE49-F238E27FC236}">
                  <a16:creationId xmlns:a16="http://schemas.microsoft.com/office/drawing/2014/main" id="{9481790B-4A66-4AF0-A280-D83111E4C397}"/>
                </a:ext>
              </a:extLst>
            </p:cNvPr>
            <p:cNvSpPr/>
            <p:nvPr/>
          </p:nvSpPr>
          <p:spPr>
            <a:xfrm>
              <a:off x="1414808" y="4284719"/>
              <a:ext cx="3806999" cy="1077218"/>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Chơi diều cũng </a:t>
              </a:r>
              <a:r>
                <a:rPr lang="en-US" sz="3200" b="1">
                  <a:latin typeface="Times New Roman" panose="02020603050405020304" pitchFamily="18" charset="0"/>
                  <a:cs typeface="Times New Roman" panose="02020603050405020304" pitchFamily="18" charset="0"/>
                </a:rPr>
                <a:t>thú vị</a:t>
              </a:r>
              <a:r>
                <a:rPr lang="vi-VN" sz="3200" b="1">
                  <a:latin typeface="Times New Roman" panose="02020603050405020304" pitchFamily="18" charset="0"/>
                  <a:cs typeface="Times New Roman" panose="02020603050405020304" pitchFamily="18" charset="0"/>
                </a:rPr>
                <a:t> đấy chứ?</a:t>
              </a:r>
              <a:endParaRPr lang="en-US" sz="3200" b="1">
                <a:latin typeface="Times New Roman" panose="02020603050405020304" pitchFamily="18" charset="0"/>
                <a:cs typeface="Times New Roman" panose="02020603050405020304" pitchFamily="18" charset="0"/>
              </a:endParaRPr>
            </a:p>
          </p:txBody>
        </p:sp>
      </p:grpSp>
      <p:pic>
        <p:nvPicPr>
          <p:cNvPr id="6" name="Picture 5" descr="Shape, circle&#10;&#10;Description automatically generated">
            <a:extLst>
              <a:ext uri="{FF2B5EF4-FFF2-40B4-BE49-F238E27FC236}">
                <a16:creationId xmlns:a16="http://schemas.microsoft.com/office/drawing/2014/main" id="{3C7013C1-86E6-4E3F-900D-9A8EEA32B8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8607" b="94314" l="8204" r="47861"/>
                    </a14:imgEffect>
                  </a14:imgLayer>
                </a14:imgProps>
              </a:ext>
              <a:ext uri="{28A0092B-C50C-407E-A947-70E740481C1C}">
                <a14:useLocalDpi xmlns:a14="http://schemas.microsoft.com/office/drawing/2010/main" val="0"/>
              </a:ext>
            </a:extLst>
          </a:blip>
          <a:srcRect l="3247" t="65394" r="47182" b="2473"/>
          <a:stretch/>
        </p:blipFill>
        <p:spPr>
          <a:xfrm>
            <a:off x="-440018" y="923925"/>
            <a:ext cx="3172267" cy="2749175"/>
          </a:xfrm>
          <a:prstGeom prst="rect">
            <a:avLst/>
          </a:prstGeom>
        </p:spPr>
      </p:pic>
      <p:pic>
        <p:nvPicPr>
          <p:cNvPr id="9" name="Picture 8">
            <a:extLst>
              <a:ext uri="{FF2B5EF4-FFF2-40B4-BE49-F238E27FC236}">
                <a16:creationId xmlns:a16="http://schemas.microsoft.com/office/drawing/2014/main" id="{BE83934F-9723-465C-8EBD-2107A99654F2}"/>
              </a:ext>
            </a:extLst>
          </p:cNvPr>
          <p:cNvPicPr>
            <a:picLocks noChangeAspect="1"/>
          </p:cNvPicPr>
          <p:nvPr/>
        </p:nvPicPr>
        <p:blipFill>
          <a:blip r:embed="rId6">
            <a:extLst>
              <a:ext uri="{28A0092B-C50C-407E-A947-70E740481C1C}">
                <a14:useLocalDpi xmlns:a14="http://schemas.microsoft.com/office/drawing/2010/main" val="0"/>
              </a:ext>
            </a:extLst>
          </a:blip>
          <a:srcRect l="1938" r="1938"/>
          <a:stretch/>
        </p:blipFill>
        <p:spPr>
          <a:xfrm>
            <a:off x="7730930" y="2641600"/>
            <a:ext cx="4302185" cy="3898823"/>
          </a:xfrm>
          <a:prstGeom prst="rect">
            <a:avLst/>
          </a:prstGeom>
        </p:spPr>
      </p:pic>
    </p:spTree>
    <p:extLst>
      <p:ext uri="{BB962C8B-B14F-4D97-AF65-F5344CB8AC3E}">
        <p14:creationId xmlns:p14="http://schemas.microsoft.com/office/powerpoint/2010/main" val="3033526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3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a:extLst>
              <a:ext uri="{FF2B5EF4-FFF2-40B4-BE49-F238E27FC236}">
                <a16:creationId xmlns:a16="http://schemas.microsoft.com/office/drawing/2014/main" id="{8267E5A4-AC80-4A28-926C-61D836F24835}"/>
              </a:ext>
            </a:extLst>
          </p:cNvPr>
          <p:cNvGrpSpPr/>
          <p:nvPr/>
        </p:nvGrpSpPr>
        <p:grpSpPr>
          <a:xfrm>
            <a:off x="-310667" y="137959"/>
            <a:ext cx="1726808" cy="1742526"/>
            <a:chOff x="-296153" y="-166841"/>
            <a:chExt cx="1726808" cy="1742526"/>
          </a:xfrm>
        </p:grpSpPr>
        <p:sp>
          <p:nvSpPr>
            <p:cNvPr id="21" name="任意多边形: 形状 9">
              <a:extLst>
                <a:ext uri="{FF2B5EF4-FFF2-40B4-BE49-F238E27FC236}">
                  <a16:creationId xmlns:a16="http://schemas.microsoft.com/office/drawing/2014/main" id="{A4F7FA6D-5693-438D-9EAA-5E659DD2EF85}"/>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2" name="图片 10">
              <a:extLst>
                <a:ext uri="{FF2B5EF4-FFF2-40B4-BE49-F238E27FC236}">
                  <a16:creationId xmlns:a16="http://schemas.microsoft.com/office/drawing/2014/main" id="{3CC1A746-4E2A-4E36-9385-B08D72A9567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23" name="图片 13">
            <a:extLst>
              <a:ext uri="{FF2B5EF4-FFF2-40B4-BE49-F238E27FC236}">
                <a16:creationId xmlns:a16="http://schemas.microsoft.com/office/drawing/2014/main" id="{7EC41E53-CAC3-4419-88F3-99E68A74E0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24" name="图片 14">
            <a:extLst>
              <a:ext uri="{FF2B5EF4-FFF2-40B4-BE49-F238E27FC236}">
                <a16:creationId xmlns:a16="http://schemas.microsoft.com/office/drawing/2014/main" id="{71CB6877-623D-4541-819B-2FC8199BE3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grpSp>
        <p:nvGrpSpPr>
          <p:cNvPr id="25" name="Group 24">
            <a:extLst>
              <a:ext uri="{FF2B5EF4-FFF2-40B4-BE49-F238E27FC236}">
                <a16:creationId xmlns:a16="http://schemas.microsoft.com/office/drawing/2014/main" id="{11863325-FBAF-44E9-8A2F-639F141A727A}"/>
              </a:ext>
            </a:extLst>
          </p:cNvPr>
          <p:cNvGrpSpPr/>
          <p:nvPr/>
        </p:nvGrpSpPr>
        <p:grpSpPr>
          <a:xfrm>
            <a:off x="1125792" y="110222"/>
            <a:ext cx="7520368" cy="1436317"/>
            <a:chOff x="1571625" y="126923"/>
            <a:chExt cx="7520368" cy="975862"/>
          </a:xfrm>
        </p:grpSpPr>
        <p:sp>
          <p:nvSpPr>
            <p:cNvPr id="18" name="Speech Bubble: Rectangle with Corners Rounded 17">
              <a:extLst>
                <a:ext uri="{FF2B5EF4-FFF2-40B4-BE49-F238E27FC236}">
                  <a16:creationId xmlns:a16="http://schemas.microsoft.com/office/drawing/2014/main" id="{C4FB9327-C66F-4F93-BFC9-6844A0C0786A}"/>
                </a:ext>
              </a:extLst>
            </p:cNvPr>
            <p:cNvSpPr/>
            <p:nvPr/>
          </p:nvSpPr>
          <p:spPr>
            <a:xfrm>
              <a:off x="1571625" y="126923"/>
              <a:ext cx="7520368" cy="975862"/>
            </a:xfrm>
            <a:prstGeom prst="wedgeRoundRectCallout">
              <a:avLst>
                <a:gd name="adj1" fmla="val -22961"/>
                <a:gd name="adj2" fmla="val 69012"/>
                <a:gd name="adj3" fmla="val 16667"/>
              </a:avLst>
            </a:prstGeom>
            <a:solidFill>
              <a:srgbClr val="FFF5D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680371" y="237043"/>
              <a:ext cx="7269382" cy="752794"/>
            </a:xfrm>
            <a:prstGeom prst="rect">
              <a:avLst/>
            </a:prstGeom>
          </p:spPr>
          <p:txBody>
            <a:bodyPr wrap="square" lIns="0" tIns="0" rIns="0" bIns="0" rtlCol="0" anchor="t">
              <a:spAutoFit/>
            </a:bodyPr>
            <a:lstStyle/>
            <a:p>
              <a:pPr>
                <a:spcBef>
                  <a:spcPct val="0"/>
                </a:spcBef>
              </a:pPr>
              <a:r>
                <a:rPr lang="en-US" sz="36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3. Hãy nêu một vài tình huống có thể dùng câu hỏi để:</a:t>
              </a:r>
            </a:p>
          </p:txBody>
        </p:sp>
      </p:grpSp>
      <p:pic>
        <p:nvPicPr>
          <p:cNvPr id="16" name="Picture 15">
            <a:extLst>
              <a:ext uri="{FF2B5EF4-FFF2-40B4-BE49-F238E27FC236}">
                <a16:creationId xmlns:a16="http://schemas.microsoft.com/office/drawing/2014/main" id="{B8F9017C-CF31-4854-B079-BAA7A943203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217" y="1655175"/>
            <a:ext cx="4139497" cy="5153021"/>
          </a:xfrm>
          <a:prstGeom prst="rect">
            <a:avLst/>
          </a:prstGeom>
        </p:spPr>
      </p:pic>
      <p:grpSp>
        <p:nvGrpSpPr>
          <p:cNvPr id="17" name="Group 16">
            <a:extLst>
              <a:ext uri="{FF2B5EF4-FFF2-40B4-BE49-F238E27FC236}">
                <a16:creationId xmlns:a16="http://schemas.microsoft.com/office/drawing/2014/main" id="{47A4B26D-FFC6-4F05-A7B7-B58A1C4506AF}"/>
              </a:ext>
            </a:extLst>
          </p:cNvPr>
          <p:cNvGrpSpPr/>
          <p:nvPr/>
        </p:nvGrpSpPr>
        <p:grpSpPr>
          <a:xfrm>
            <a:off x="6096000" y="1734151"/>
            <a:ext cx="6096000" cy="1558711"/>
            <a:chOff x="5750386" y="1679621"/>
            <a:chExt cx="6096000" cy="1558711"/>
          </a:xfrm>
        </p:grpSpPr>
        <p:pic>
          <p:nvPicPr>
            <p:cNvPr id="19" name="Picture 18" descr="A picture containing calendar&#10;&#10;Description automatically generated">
              <a:extLst>
                <a:ext uri="{FF2B5EF4-FFF2-40B4-BE49-F238E27FC236}">
                  <a16:creationId xmlns:a16="http://schemas.microsoft.com/office/drawing/2014/main" id="{C654FB5F-8C61-4697-9B32-D44A250E8057}"/>
                </a:ext>
              </a:extLst>
            </p:cNvPr>
            <p:cNvPicPr>
              <a:picLocks noChangeAspect="1"/>
            </p:cNvPicPr>
            <p:nvPr/>
          </p:nvPicPr>
          <p:blipFill rotWithShape="1">
            <a:blip r:embed="rId7">
              <a:extLst>
                <a:ext uri="{28A0092B-C50C-407E-A947-70E740481C1C}">
                  <a14:useLocalDpi xmlns:a14="http://schemas.microsoft.com/office/drawing/2010/main" val="0"/>
                </a:ext>
              </a:extLst>
            </a:blip>
            <a:srcRect l="20957" t="11758" r="58654" b="82074"/>
            <a:stretch/>
          </p:blipFill>
          <p:spPr>
            <a:xfrm>
              <a:off x="5750386" y="1679621"/>
              <a:ext cx="6096000" cy="1558711"/>
            </a:xfrm>
            <a:prstGeom prst="rect">
              <a:avLst/>
            </a:prstGeom>
          </p:spPr>
        </p:pic>
        <p:sp>
          <p:nvSpPr>
            <p:cNvPr id="26" name="Rectangle 25">
              <a:extLst>
                <a:ext uri="{FF2B5EF4-FFF2-40B4-BE49-F238E27FC236}">
                  <a16:creationId xmlns:a16="http://schemas.microsoft.com/office/drawing/2014/main" id="{C7176A7C-B11A-432F-8B41-0D762B43357D}"/>
                </a:ext>
              </a:extLst>
            </p:cNvPr>
            <p:cNvSpPr/>
            <p:nvPr/>
          </p:nvSpPr>
          <p:spPr>
            <a:xfrm>
              <a:off x="6802040" y="2135810"/>
              <a:ext cx="4406129" cy="646331"/>
            </a:xfrm>
            <a:prstGeom prst="rect">
              <a:avLst/>
            </a:prstGeom>
          </p:spPr>
          <p:txBody>
            <a:bodyPr wrap="square">
              <a:spAutoFit/>
            </a:bodyPr>
            <a:lstStyle/>
            <a:p>
              <a:pPr algn="just"/>
              <a:r>
                <a:rPr lang="en-US" sz="3600" b="1">
                  <a:solidFill>
                    <a:srgbClr val="E2AC00"/>
                  </a:solidFill>
                  <a:latin typeface="Times New Roman" panose="02020603050405020304" pitchFamily="18" charset="0"/>
                  <a:cs typeface="Times New Roman" panose="02020603050405020304" pitchFamily="18" charset="0"/>
                </a:rPr>
                <a:t>Tỏ thái độ khen, chê.</a:t>
              </a:r>
            </a:p>
          </p:txBody>
        </p:sp>
      </p:grpSp>
      <p:grpSp>
        <p:nvGrpSpPr>
          <p:cNvPr id="27" name="Group 26">
            <a:extLst>
              <a:ext uri="{FF2B5EF4-FFF2-40B4-BE49-F238E27FC236}">
                <a16:creationId xmlns:a16="http://schemas.microsoft.com/office/drawing/2014/main" id="{E9C81F26-0322-427B-BD31-E011660761C2}"/>
              </a:ext>
            </a:extLst>
          </p:cNvPr>
          <p:cNvGrpSpPr/>
          <p:nvPr/>
        </p:nvGrpSpPr>
        <p:grpSpPr>
          <a:xfrm>
            <a:off x="6096000" y="5050216"/>
            <a:ext cx="6096000" cy="1506673"/>
            <a:chOff x="5750386" y="1679621"/>
            <a:chExt cx="6096000" cy="1506673"/>
          </a:xfrm>
        </p:grpSpPr>
        <p:pic>
          <p:nvPicPr>
            <p:cNvPr id="28" name="Picture 27" descr="A picture containing calendar&#10;&#10;Description automatically generated">
              <a:extLst>
                <a:ext uri="{FF2B5EF4-FFF2-40B4-BE49-F238E27FC236}">
                  <a16:creationId xmlns:a16="http://schemas.microsoft.com/office/drawing/2014/main" id="{293BB561-2BD8-4052-9DE4-5D4791BF27DF}"/>
                </a:ext>
              </a:extLst>
            </p:cNvPr>
            <p:cNvPicPr>
              <a:picLocks noChangeAspect="1"/>
            </p:cNvPicPr>
            <p:nvPr/>
          </p:nvPicPr>
          <p:blipFill rotWithShape="1">
            <a:blip r:embed="rId7">
              <a:extLst>
                <a:ext uri="{28A0092B-C50C-407E-A947-70E740481C1C}">
                  <a14:useLocalDpi xmlns:a14="http://schemas.microsoft.com/office/drawing/2010/main" val="0"/>
                </a:ext>
              </a:extLst>
            </a:blip>
            <a:srcRect l="20917" t="17875" r="58694" b="76162"/>
            <a:stretch/>
          </p:blipFill>
          <p:spPr>
            <a:xfrm>
              <a:off x="5750386" y="1679621"/>
              <a:ext cx="6096000" cy="1506673"/>
            </a:xfrm>
            <a:prstGeom prst="rect">
              <a:avLst/>
            </a:prstGeom>
          </p:spPr>
        </p:pic>
        <p:sp>
          <p:nvSpPr>
            <p:cNvPr id="29" name="Rectangle 28">
              <a:extLst>
                <a:ext uri="{FF2B5EF4-FFF2-40B4-BE49-F238E27FC236}">
                  <a16:creationId xmlns:a16="http://schemas.microsoft.com/office/drawing/2014/main" id="{05DA4BD9-AB68-4756-BF6B-5086C3D8BFAB}"/>
                </a:ext>
              </a:extLst>
            </p:cNvPr>
            <p:cNvSpPr/>
            <p:nvPr/>
          </p:nvSpPr>
          <p:spPr>
            <a:xfrm>
              <a:off x="7075915" y="1832792"/>
              <a:ext cx="3697758" cy="1200329"/>
            </a:xfrm>
            <a:prstGeom prst="rect">
              <a:avLst/>
            </a:prstGeom>
          </p:spPr>
          <p:txBody>
            <a:bodyPr wrap="square">
              <a:spAutoFit/>
            </a:bodyPr>
            <a:lstStyle/>
            <a:p>
              <a:pPr algn="just"/>
              <a:r>
                <a:rPr lang="en-US" sz="3600" b="1">
                  <a:solidFill>
                    <a:schemeClr val="accent2">
                      <a:lumMod val="75000"/>
                    </a:schemeClr>
                  </a:solidFill>
                  <a:latin typeface="Times New Roman" panose="02020603050405020304" pitchFamily="18" charset="0"/>
                  <a:cs typeface="Times New Roman" panose="02020603050405020304" pitchFamily="18" charset="0"/>
                </a:rPr>
                <a:t>Thể hiện yêu cầu, mong muốn.</a:t>
              </a:r>
            </a:p>
          </p:txBody>
        </p:sp>
      </p:grpSp>
      <p:grpSp>
        <p:nvGrpSpPr>
          <p:cNvPr id="30" name="Group 29">
            <a:extLst>
              <a:ext uri="{FF2B5EF4-FFF2-40B4-BE49-F238E27FC236}">
                <a16:creationId xmlns:a16="http://schemas.microsoft.com/office/drawing/2014/main" id="{B48E53B0-A349-4708-BDB0-D56923502BC3}"/>
              </a:ext>
            </a:extLst>
          </p:cNvPr>
          <p:cNvGrpSpPr/>
          <p:nvPr/>
        </p:nvGrpSpPr>
        <p:grpSpPr>
          <a:xfrm>
            <a:off x="5926527" y="3359634"/>
            <a:ext cx="6014377" cy="1629141"/>
            <a:chOff x="5750385" y="1679621"/>
            <a:chExt cx="6014377" cy="1629141"/>
          </a:xfrm>
        </p:grpSpPr>
        <p:pic>
          <p:nvPicPr>
            <p:cNvPr id="31" name="Picture 30" descr="A picture containing calendar&#10;&#10;Description automatically generated">
              <a:extLst>
                <a:ext uri="{FF2B5EF4-FFF2-40B4-BE49-F238E27FC236}">
                  <a16:creationId xmlns:a16="http://schemas.microsoft.com/office/drawing/2014/main" id="{50615E2A-6280-4B91-99AF-5033B091FB30}"/>
                </a:ext>
              </a:extLst>
            </p:cNvPr>
            <p:cNvPicPr>
              <a:picLocks noChangeAspect="1"/>
            </p:cNvPicPr>
            <p:nvPr/>
          </p:nvPicPr>
          <p:blipFill rotWithShape="1">
            <a:blip r:embed="rId7">
              <a:extLst>
                <a:ext uri="{28A0092B-C50C-407E-A947-70E740481C1C}">
                  <a14:useLocalDpi xmlns:a14="http://schemas.microsoft.com/office/drawing/2010/main" val="0"/>
                </a:ext>
              </a:extLst>
            </a:blip>
            <a:srcRect l="20089" t="5531" r="59522" b="88022"/>
            <a:stretch/>
          </p:blipFill>
          <p:spPr>
            <a:xfrm>
              <a:off x="5750385" y="1679621"/>
              <a:ext cx="6014377" cy="1629141"/>
            </a:xfrm>
            <a:prstGeom prst="rect">
              <a:avLst/>
            </a:prstGeom>
          </p:spPr>
        </p:pic>
        <p:sp>
          <p:nvSpPr>
            <p:cNvPr id="32" name="Rectangle 31">
              <a:extLst>
                <a:ext uri="{FF2B5EF4-FFF2-40B4-BE49-F238E27FC236}">
                  <a16:creationId xmlns:a16="http://schemas.microsoft.com/office/drawing/2014/main" id="{3DDCF292-DCB1-40C4-B58A-BCD4462FC17F}"/>
                </a:ext>
              </a:extLst>
            </p:cNvPr>
            <p:cNvSpPr/>
            <p:nvPr/>
          </p:nvSpPr>
          <p:spPr>
            <a:xfrm>
              <a:off x="6964712" y="2166798"/>
              <a:ext cx="4733339" cy="646331"/>
            </a:xfrm>
            <a:prstGeom prst="rect">
              <a:avLst/>
            </a:prstGeom>
          </p:spPr>
          <p:txBody>
            <a:bodyPr wrap="square">
              <a:spAutoFit/>
            </a:bodyPr>
            <a:lstStyle/>
            <a:p>
              <a:pPr algn="just"/>
              <a:r>
                <a:rPr lang="en-US" sz="3600" b="1">
                  <a:solidFill>
                    <a:srgbClr val="00B050"/>
                  </a:solidFill>
                  <a:latin typeface="Times New Roman" panose="02020603050405020304" pitchFamily="18" charset="0"/>
                  <a:cs typeface="Times New Roman" panose="02020603050405020304" pitchFamily="18" charset="0"/>
                </a:rPr>
                <a:t>Khẳng định, phủ định.</a:t>
              </a:r>
            </a:p>
          </p:txBody>
        </p:sp>
      </p:grpSp>
      <p:pic>
        <p:nvPicPr>
          <p:cNvPr id="3" name="Picture 2">
            <a:extLst>
              <a:ext uri="{FF2B5EF4-FFF2-40B4-BE49-F238E27FC236}">
                <a16:creationId xmlns:a16="http://schemas.microsoft.com/office/drawing/2014/main" id="{3C3175A3-3F1F-4803-AE35-8DCD49FBA69B}"/>
              </a:ext>
            </a:extLst>
          </p:cNvPr>
          <p:cNvPicPr>
            <a:picLocks noChangeAspect="1"/>
          </p:cNvPicPr>
          <p:nvPr/>
        </p:nvPicPr>
        <p:blipFill rotWithShape="1">
          <a:blip r:embed="rId8">
            <a:extLst>
              <a:ext uri="{28A0092B-C50C-407E-A947-70E740481C1C}">
                <a14:useLocalDpi xmlns:a14="http://schemas.microsoft.com/office/drawing/2010/main" val="0"/>
              </a:ext>
            </a:extLst>
          </a:blip>
          <a:srcRect l="4439" r="78438" b="81961"/>
          <a:stretch/>
        </p:blipFill>
        <p:spPr>
          <a:xfrm rot="20959228">
            <a:off x="5430382" y="1700404"/>
            <a:ext cx="1331235" cy="1402555"/>
          </a:xfrm>
          <a:prstGeom prst="rect">
            <a:avLst/>
          </a:prstGeom>
        </p:spPr>
      </p:pic>
      <p:pic>
        <p:nvPicPr>
          <p:cNvPr id="33" name="Picture 32">
            <a:extLst>
              <a:ext uri="{FF2B5EF4-FFF2-40B4-BE49-F238E27FC236}">
                <a16:creationId xmlns:a16="http://schemas.microsoft.com/office/drawing/2014/main" id="{AE88C70C-C594-4F70-80FE-AA444B62AB51}"/>
              </a:ext>
            </a:extLst>
          </p:cNvPr>
          <p:cNvPicPr>
            <a:picLocks noChangeAspect="1"/>
          </p:cNvPicPr>
          <p:nvPr/>
        </p:nvPicPr>
        <p:blipFill rotWithShape="1">
          <a:blip r:embed="rId8">
            <a:extLst>
              <a:ext uri="{28A0092B-C50C-407E-A947-70E740481C1C}">
                <a14:useLocalDpi xmlns:a14="http://schemas.microsoft.com/office/drawing/2010/main" val="0"/>
              </a:ext>
            </a:extLst>
          </a:blip>
          <a:srcRect l="20563" t="1777" r="62948" b="81470"/>
          <a:stretch/>
        </p:blipFill>
        <p:spPr>
          <a:xfrm rot="323605">
            <a:off x="5517148" y="3519813"/>
            <a:ext cx="1281992" cy="1302553"/>
          </a:xfrm>
          <a:prstGeom prst="rect">
            <a:avLst/>
          </a:prstGeom>
        </p:spPr>
      </p:pic>
      <p:pic>
        <p:nvPicPr>
          <p:cNvPr id="34" name="Picture 33">
            <a:extLst>
              <a:ext uri="{FF2B5EF4-FFF2-40B4-BE49-F238E27FC236}">
                <a16:creationId xmlns:a16="http://schemas.microsoft.com/office/drawing/2014/main" id="{60C3F2EC-81F0-4D11-91D9-094AD7073923}"/>
              </a:ext>
            </a:extLst>
          </p:cNvPr>
          <p:cNvPicPr>
            <a:picLocks noChangeAspect="1"/>
          </p:cNvPicPr>
          <p:nvPr/>
        </p:nvPicPr>
        <p:blipFill rotWithShape="1">
          <a:blip r:embed="rId8">
            <a:extLst>
              <a:ext uri="{28A0092B-C50C-407E-A947-70E740481C1C}">
                <a14:useLocalDpi xmlns:a14="http://schemas.microsoft.com/office/drawing/2010/main" val="0"/>
              </a:ext>
            </a:extLst>
          </a:blip>
          <a:srcRect l="36496" t="2588" r="49378" b="81366"/>
          <a:stretch/>
        </p:blipFill>
        <p:spPr>
          <a:xfrm>
            <a:off x="5683831" y="5116543"/>
            <a:ext cx="1098210" cy="1247588"/>
          </a:xfrm>
          <a:prstGeom prst="rect">
            <a:avLst/>
          </a:prstGeom>
        </p:spPr>
      </p:pic>
    </p:spTree>
    <p:custDataLst>
      <p:tags r:id="rId1"/>
    </p:custDataLst>
    <p:extLst>
      <p:ext uri="{BB962C8B-B14F-4D97-AF65-F5344CB8AC3E}">
        <p14:creationId xmlns:p14="http://schemas.microsoft.com/office/powerpoint/2010/main" val="29929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3"/>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34" dur="1000" fill="hold"/>
                                        <p:tgtEl>
                                          <p:spTgt spid="3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3"/>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50" dur="1000" fill="hold"/>
                                        <p:tgtEl>
                                          <p:spTgt spid="34"/>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4"/>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B0FB43-2EDB-4672-B904-D2F648B6B2DB}"/>
              </a:ext>
            </a:extLst>
          </p:cNvPr>
          <p:cNvGrpSpPr/>
          <p:nvPr/>
        </p:nvGrpSpPr>
        <p:grpSpPr>
          <a:xfrm>
            <a:off x="1269476" y="556023"/>
            <a:ext cx="6096000" cy="1558711"/>
            <a:chOff x="5750386" y="1679621"/>
            <a:chExt cx="6096000" cy="1558711"/>
          </a:xfrm>
        </p:grpSpPr>
        <p:pic>
          <p:nvPicPr>
            <p:cNvPr id="3" name="Picture 2" descr="A picture containing calendar&#10;&#10;Description automatically generated">
              <a:extLst>
                <a:ext uri="{FF2B5EF4-FFF2-40B4-BE49-F238E27FC236}">
                  <a16:creationId xmlns:a16="http://schemas.microsoft.com/office/drawing/2014/main" id="{C6914380-6E7F-48B0-A6B3-62454B9C4581}"/>
                </a:ext>
              </a:extLst>
            </p:cNvPr>
            <p:cNvPicPr>
              <a:picLocks noChangeAspect="1"/>
            </p:cNvPicPr>
            <p:nvPr/>
          </p:nvPicPr>
          <p:blipFill rotWithShape="1">
            <a:blip r:embed="rId2">
              <a:extLst>
                <a:ext uri="{28A0092B-C50C-407E-A947-70E740481C1C}">
                  <a14:useLocalDpi xmlns:a14="http://schemas.microsoft.com/office/drawing/2010/main" val="0"/>
                </a:ext>
              </a:extLst>
            </a:blip>
            <a:srcRect l="20957" t="11758" r="58654" b="82074"/>
            <a:stretch/>
          </p:blipFill>
          <p:spPr>
            <a:xfrm>
              <a:off x="5750386" y="1679621"/>
              <a:ext cx="6096000" cy="1558711"/>
            </a:xfrm>
            <a:prstGeom prst="rect">
              <a:avLst/>
            </a:prstGeom>
          </p:spPr>
        </p:pic>
        <p:sp>
          <p:nvSpPr>
            <p:cNvPr id="4" name="Rectangle 3">
              <a:extLst>
                <a:ext uri="{FF2B5EF4-FFF2-40B4-BE49-F238E27FC236}">
                  <a16:creationId xmlns:a16="http://schemas.microsoft.com/office/drawing/2014/main" id="{DE35CD47-7347-4E73-AB2A-2D71BCEF6743}"/>
                </a:ext>
              </a:extLst>
            </p:cNvPr>
            <p:cNvSpPr/>
            <p:nvPr/>
          </p:nvSpPr>
          <p:spPr>
            <a:xfrm>
              <a:off x="6802040" y="2135810"/>
              <a:ext cx="4406129" cy="646331"/>
            </a:xfrm>
            <a:prstGeom prst="rect">
              <a:avLst/>
            </a:prstGeom>
          </p:spPr>
          <p:txBody>
            <a:bodyPr wrap="square">
              <a:spAutoFit/>
            </a:bodyPr>
            <a:lstStyle/>
            <a:p>
              <a:pPr algn="just"/>
              <a:r>
                <a:rPr lang="en-US" sz="3600" b="1">
                  <a:solidFill>
                    <a:srgbClr val="E2AC00"/>
                  </a:solidFill>
                  <a:latin typeface="Times New Roman" panose="02020603050405020304" pitchFamily="18" charset="0"/>
                  <a:cs typeface="Times New Roman" panose="02020603050405020304" pitchFamily="18" charset="0"/>
                </a:rPr>
                <a:t>Tỏ thái độ khen, chê.</a:t>
              </a:r>
            </a:p>
          </p:txBody>
        </p:sp>
      </p:grpSp>
      <p:pic>
        <p:nvPicPr>
          <p:cNvPr id="5" name="Picture 4">
            <a:extLst>
              <a:ext uri="{FF2B5EF4-FFF2-40B4-BE49-F238E27FC236}">
                <a16:creationId xmlns:a16="http://schemas.microsoft.com/office/drawing/2014/main" id="{101D7E62-A01B-46AD-AB0E-2671BA740511}"/>
              </a:ext>
            </a:extLst>
          </p:cNvPr>
          <p:cNvPicPr>
            <a:picLocks noChangeAspect="1"/>
          </p:cNvPicPr>
          <p:nvPr/>
        </p:nvPicPr>
        <p:blipFill rotWithShape="1">
          <a:blip r:embed="rId3">
            <a:extLst>
              <a:ext uri="{28A0092B-C50C-407E-A947-70E740481C1C}">
                <a14:useLocalDpi xmlns:a14="http://schemas.microsoft.com/office/drawing/2010/main" val="0"/>
              </a:ext>
            </a:extLst>
          </a:blip>
          <a:srcRect l="4439" r="78438" b="81961"/>
          <a:stretch/>
        </p:blipFill>
        <p:spPr>
          <a:xfrm rot="20959228">
            <a:off x="603858" y="522276"/>
            <a:ext cx="1331235" cy="1402555"/>
          </a:xfrm>
          <a:prstGeom prst="rect">
            <a:avLst/>
          </a:prstGeom>
        </p:spPr>
      </p:pic>
      <p:sp>
        <p:nvSpPr>
          <p:cNvPr id="6" name="Rectangle 5">
            <a:extLst>
              <a:ext uri="{FF2B5EF4-FFF2-40B4-BE49-F238E27FC236}">
                <a16:creationId xmlns:a16="http://schemas.microsoft.com/office/drawing/2014/main" id="{AC027F7F-1492-4E17-9BA9-87FE51899A46}"/>
              </a:ext>
            </a:extLst>
          </p:cNvPr>
          <p:cNvSpPr/>
          <p:nvPr/>
        </p:nvSpPr>
        <p:spPr>
          <a:xfrm>
            <a:off x="638102" y="2259684"/>
            <a:ext cx="8919278" cy="3416320"/>
          </a:xfrm>
          <a:prstGeom prst="rect">
            <a:avLst/>
          </a:prstGeom>
        </p:spPr>
        <p:txBody>
          <a:bodyPr wrap="square">
            <a:spAutoFit/>
          </a:bodyPr>
          <a:lstStyle/>
          <a:p>
            <a:pPr algn="just"/>
            <a:r>
              <a:rPr lang="en-US" sz="3600" b="1">
                <a:latin typeface="+mj-lt"/>
              </a:rPr>
              <a:t>	</a:t>
            </a:r>
            <a:r>
              <a:rPr lang="vi-VN" sz="3600" b="1">
                <a:latin typeface="+mj-lt"/>
              </a:rPr>
              <a:t>Đến </a:t>
            </a:r>
            <a:r>
              <a:rPr lang="vi-VN" sz="3600" b="1" dirty="0">
                <a:latin typeface="+mj-lt"/>
              </a:rPr>
              <a:t>nhà bạn chơi. Em gái bạn học mẫu giáo ở lớp về chào hỏi mọi người rất lễ phép. Em khen bé</a:t>
            </a:r>
            <a:r>
              <a:rPr lang="vi-VN" sz="3600" b="1">
                <a:latin typeface="+mj-lt"/>
              </a:rPr>
              <a:t>: </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mj-lt"/>
              </a:rPr>
              <a:t>Sao </a:t>
            </a:r>
            <a:r>
              <a:rPr lang="vi-VN" sz="3600" b="1" dirty="0">
                <a:solidFill>
                  <a:srgbClr val="C00000"/>
                </a:solidFill>
                <a:latin typeface="+mj-lt"/>
              </a:rPr>
              <a:t>bé ngoan thế nhỉ?</a:t>
            </a:r>
            <a:r>
              <a:rPr lang="en-US" sz="3600" b="1" dirty="0">
                <a:solidFill>
                  <a:srgbClr val="C00000"/>
                </a:solidFill>
                <a:latin typeface="Times New Roman" panose="02020603050405020304" pitchFamily="18" charset="0"/>
                <a:cs typeface="Times New Roman" panose="02020603050405020304" pitchFamily="18" charset="0"/>
              </a:rPr>
              <a:t>”</a:t>
            </a:r>
            <a:r>
              <a:rPr lang="vi-VN" sz="3600" b="1" dirty="0">
                <a:latin typeface="+mj-lt"/>
              </a:rPr>
              <a:t>.</a:t>
            </a:r>
            <a:endParaRPr lang="en-US" sz="3600" b="1" dirty="0">
              <a:latin typeface="+mj-lt"/>
            </a:endParaRPr>
          </a:p>
          <a:p>
            <a:pPr algn="just"/>
            <a:r>
              <a:rPr lang="vi-VN" sz="3600" b="1">
                <a:latin typeface="+mj-lt"/>
              </a:rPr>
              <a:t> </a:t>
            </a:r>
            <a:r>
              <a:rPr lang="en-US" sz="3600" b="1">
                <a:latin typeface="+mj-lt"/>
              </a:rPr>
              <a:t>	</a:t>
            </a:r>
            <a:r>
              <a:rPr lang="vi-VN" sz="3600" b="1">
                <a:latin typeface="+mj-lt"/>
              </a:rPr>
              <a:t>Về </a:t>
            </a:r>
            <a:r>
              <a:rPr lang="vi-VN" sz="3600" b="1" dirty="0">
                <a:latin typeface="+mj-lt"/>
              </a:rPr>
              <a:t>nhà em bé của em rất nghịch làm hỏng đồ chơi quý của em. Em tức quá kêu lên: </a:t>
            </a:r>
            <a:r>
              <a:rPr lang="vi-VN" sz="3600" b="1" dirty="0">
                <a:solidFill>
                  <a:srgbClr val="C00000"/>
                </a:solidFill>
                <a:latin typeface="+mj-lt"/>
              </a:rPr>
              <a:t>“Sao em lại phá thế </a:t>
            </a:r>
            <a:r>
              <a:rPr lang="vi-VN" sz="3600" b="1">
                <a:solidFill>
                  <a:srgbClr val="C00000"/>
                </a:solidFill>
                <a:latin typeface="+mj-lt"/>
              </a:rPr>
              <a:t>nhỉ?</a:t>
            </a:r>
            <a:r>
              <a:rPr lang="en-US" sz="3600" b="1">
                <a:solidFill>
                  <a:srgbClr val="C00000"/>
                </a:solidFill>
                <a:latin typeface="Times New Roman" panose="02020603050405020304" pitchFamily="18" charset="0"/>
                <a:cs typeface="Times New Roman" panose="02020603050405020304" pitchFamily="18" charset="0"/>
              </a:rPr>
              <a:t>”</a:t>
            </a:r>
            <a:endParaRPr lang="vi-VN" sz="3600" b="1" dirty="0">
              <a:solidFill>
                <a:srgbClr val="C00000"/>
              </a:solidFill>
              <a:latin typeface="Times New Roman" panose="02020603050405020304" pitchFamily="18" charset="0"/>
              <a:cs typeface="Times New Roman" panose="02020603050405020304" pitchFamily="18" charset="0"/>
            </a:endParaRPr>
          </a:p>
        </p:txBody>
      </p:sp>
      <p:pic>
        <p:nvPicPr>
          <p:cNvPr id="10" name="图片 3">
            <a:extLst>
              <a:ext uri="{FF2B5EF4-FFF2-40B4-BE49-F238E27FC236}">
                <a16:creationId xmlns:a16="http://schemas.microsoft.com/office/drawing/2014/main" id="{4336CA01-E29C-464E-9D17-144703E19187}"/>
              </a:ext>
            </a:extLst>
          </p:cNvPr>
          <p:cNvPicPr>
            <a:picLocks noChangeAspect="1"/>
          </p:cNvPicPr>
          <p:nvPr/>
        </p:nvPicPr>
        <p:blipFill>
          <a:blip r:embed="rId4">
            <a:extLst>
              <a:ext uri="{28A0092B-C50C-407E-A947-70E740481C1C}">
                <a14:useLocalDpi xmlns:a14="http://schemas.microsoft.com/office/drawing/2010/main" val="0"/>
              </a:ext>
            </a:extLst>
          </a:blip>
          <a:srcRect l="4875" r="4875"/>
          <a:stretch/>
        </p:blipFill>
        <p:spPr>
          <a:xfrm>
            <a:off x="10386732" y="696135"/>
            <a:ext cx="1071583" cy="1278484"/>
          </a:xfrm>
          <a:prstGeom prst="rect">
            <a:avLst/>
          </a:prstGeom>
        </p:spPr>
      </p:pic>
      <p:pic>
        <p:nvPicPr>
          <p:cNvPr id="12" name="Picture 11" descr="A picture containing toy, vector graphics&#10;&#10;Description automatically generated">
            <a:extLst>
              <a:ext uri="{FF2B5EF4-FFF2-40B4-BE49-F238E27FC236}">
                <a16:creationId xmlns:a16="http://schemas.microsoft.com/office/drawing/2014/main" id="{C7780C7D-8D79-494A-8402-CF98F511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7153" y="4232635"/>
            <a:ext cx="3551691" cy="2625365"/>
          </a:xfrm>
          <a:prstGeom prst="rect">
            <a:avLst/>
          </a:prstGeom>
        </p:spPr>
      </p:pic>
    </p:spTree>
    <p:extLst>
      <p:ext uri="{BB962C8B-B14F-4D97-AF65-F5344CB8AC3E}">
        <p14:creationId xmlns:p14="http://schemas.microsoft.com/office/powerpoint/2010/main" val="3123227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p:tgtEl>
                                          <p:spTgt spid="12"/>
                                        </p:tgtEl>
                                        <p:attrNameLst>
                                          <p:attrName>ppt_x</p:attrName>
                                        </p:attrNameLst>
                                      </p:cBhvr>
                                      <p:tavLst>
                                        <p:tav tm="0">
                                          <p:val>
                                            <p:strVal val="#ppt_x-#ppt_w*1.125000"/>
                                          </p:val>
                                        </p:tav>
                                        <p:tav tm="100000">
                                          <p:val>
                                            <p:strVal val="#ppt_x"/>
                                          </p:val>
                                        </p:tav>
                                      </p:tavLst>
                                    </p:anim>
                                    <p:animEffect transition="in" filter="wipe(right)">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A12F08C-45D0-48BB-8D39-30844BF9FE88}"/>
              </a:ext>
            </a:extLst>
          </p:cNvPr>
          <p:cNvPicPr/>
          <p:nvPr/>
        </p:nvPicPr>
        <p:blipFill rotWithShape="1">
          <a:blip r:embed="rId2">
            <a:extLst>
              <a:ext uri="{28A0092B-C50C-407E-A947-70E740481C1C}">
                <a14:useLocalDpi xmlns:a14="http://schemas.microsoft.com/office/drawing/2010/main" val="0"/>
              </a:ext>
            </a:extLst>
          </a:blip>
          <a:srcRect t="172" b="548"/>
          <a:stretch/>
        </p:blipFill>
        <p:spPr bwMode="auto">
          <a:xfrm rot="13863718">
            <a:off x="7998957" y="510355"/>
            <a:ext cx="1586204" cy="1634272"/>
          </a:xfrm>
          <a:prstGeom prst="rect">
            <a:avLst/>
          </a:prstGeom>
          <a:noFill/>
          <a:ln>
            <a:noFill/>
          </a:ln>
          <a:extLst>
            <a:ext uri="{53640926-AAD7-44D8-BBD7-CCE9431645EC}">
              <a14:shadowObscured xmlns:a14="http://schemas.microsoft.com/office/drawing/2010/main"/>
            </a:ext>
          </a:extLst>
        </p:spPr>
      </p:pic>
      <p:sp>
        <p:nvSpPr>
          <p:cNvPr id="2" name="文本框 1">
            <a:extLst>
              <a:ext uri="{FF2B5EF4-FFF2-40B4-BE49-F238E27FC236}">
                <a16:creationId xmlns:a16="http://schemas.microsoft.com/office/drawing/2014/main" id="{01A41E1A-59EF-4CA7-BC9F-8CD51E3359C3}"/>
              </a:ext>
            </a:extLst>
          </p:cNvPr>
          <p:cNvSpPr txBox="1"/>
          <p:nvPr/>
        </p:nvSpPr>
        <p:spPr>
          <a:xfrm>
            <a:off x="586848" y="1527332"/>
            <a:ext cx="6705602" cy="1938992"/>
          </a:xfrm>
          <a:prstGeom prst="rect">
            <a:avLst/>
          </a:prstGeom>
          <a:noFill/>
        </p:spPr>
        <p:txBody>
          <a:bodyPr wrap="square" rtlCol="0">
            <a:spAutoFit/>
          </a:bodyPr>
          <a:lstStyle/>
          <a:p>
            <a:pPr algn="ctr"/>
            <a:r>
              <a:rPr lang="en-US" sz="6000" b="1">
                <a:ln w="19050">
                  <a:solidFill>
                    <a:schemeClr val="accent2"/>
                  </a:solidFill>
                  <a:prstDash val="solid"/>
                </a:ln>
                <a:solidFill>
                  <a:srgbClr val="FFFFFF"/>
                </a:solidFill>
                <a:effectLst>
                  <a:outerShdw dist="38100" dir="2700000" algn="tl" rotWithShape="0">
                    <a:schemeClr val="accent2"/>
                  </a:outerShdw>
                </a:effectLst>
                <a:latin typeface="UVN Bai Sau Nang" panose="04030905020802020C03" pitchFamily="82" charset="0"/>
              </a:rPr>
              <a:t>Dùng câu hỏi vào mục đích khác</a:t>
            </a:r>
            <a:endParaRPr lang="en-US" sz="6000" b="1" dirty="0">
              <a:ln w="19050">
                <a:solidFill>
                  <a:schemeClr val="accent2"/>
                </a:solidFill>
                <a:prstDash val="solid"/>
              </a:ln>
              <a:solidFill>
                <a:srgbClr val="FFFFFF"/>
              </a:solidFill>
              <a:effectLst>
                <a:outerShdw dist="38100" dir="2700000" algn="tl" rotWithShape="0">
                  <a:schemeClr val="accent2"/>
                </a:outerShdw>
              </a:effectLst>
              <a:latin typeface="UVN Bai Sau Nang" panose="04030905020802020C03" pitchFamily="82" charset="0"/>
            </a:endParaRPr>
          </a:p>
        </p:txBody>
      </p:sp>
      <p:pic>
        <p:nvPicPr>
          <p:cNvPr id="3" name="图片 2">
            <a:extLst>
              <a:ext uri="{FF2B5EF4-FFF2-40B4-BE49-F238E27FC236}">
                <a16:creationId xmlns:a16="http://schemas.microsoft.com/office/drawing/2014/main" id="{077DDAE0-0349-4AD1-AC7D-D73F0E3FEA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00" b="85750" l="9900" r="89950">
                        <a14:foregroundMark x1="46650" y1="68850" x2="55100" y2="69550"/>
                        <a14:foregroundMark x1="53300" y1="67050" x2="44300" y2="72450"/>
                        <a14:foregroundMark x1="44300" y1="72450" x2="44300" y2="72450"/>
                        <a14:foregroundMark x1="43200" y1="67550" x2="55550" y2="73600"/>
                        <a14:foregroundMark x1="55550" y1="73600" x2="47550" y2="66650"/>
                        <a14:foregroundMark x1="47550" y1="66650" x2="53850" y2="72600"/>
                        <a14:foregroundMark x1="55450" y1="16300" x2="55650" y2="21350"/>
                        <a14:foregroundMark x1="47900" y1="22450" x2="45000" y2="31600"/>
                        <a14:foregroundMark x1="81700" y1="47250" x2="81700" y2="46000"/>
                        <a14:foregroundMark x1="82600" y1="45650" x2="84950" y2="46000"/>
                        <a14:foregroundMark x1="79550" y1="54250" x2="79900" y2="54250"/>
                        <a14:foregroundMark x1="23006" y1="35476" x2="23450" y2="34100"/>
                        <a14:foregroundMark x1="22000" y1="38600" x2="22315" y2="37622"/>
                        <a14:foregroundMark x1="28300" y1="42950" x2="28300" y2="44200"/>
                        <a14:foregroundMark x1="13200" y1="49750" x2="14800" y2="47600"/>
                        <a14:foregroundMark x1="21100" y1="54250" x2="21300" y2="53550"/>
                        <a14:backgroundMark x1="23250" y1="37200" x2="23250" y2="37200"/>
                        <a14:backgroundMark x1="22900" y1="36100" x2="22900" y2="36100"/>
                        <a14:backgroundMark x1="22900" y1="36100" x2="23450" y2="37000"/>
                        <a14:backgroundMark x1="23800" y1="36100" x2="23450" y2="36450"/>
                        <a14:backgroundMark x1="23450" y1="36450" x2="24350" y2="35750"/>
                        <a14:backgroundMark x1="23700" y1="81650" x2="37700" y2="81800"/>
                        <a14:backgroundMark x1="37700" y1="81800" x2="71350" y2="81250"/>
                        <a14:backgroundMark x1="71350" y1="81250" x2="80800" y2="81250"/>
                        <a14:backgroundMark x1="24750" y1="85050" x2="58450" y2="85200"/>
                        <a14:backgroundMark x1="27650" y1="84150" x2="33900" y2="84700"/>
                        <a14:backgroundMark x1="26000" y1="83050" x2="23150" y2="87000"/>
                        <a14:backgroundMark x1="17600" y1="83600" x2="37500" y2="84500"/>
                        <a14:backgroundMark x1="66150" y1="85400" x2="62200" y2="87200"/>
                        <a14:backgroundMark x1="73300" y1="87200" x2="59350" y2="86100"/>
                        <a14:backgroundMark x1="72400" y1="86800" x2="53250" y2="82900"/>
                        <a14:backgroundMark x1="72050" y1="85050" x2="71850" y2="87000"/>
                        <a14:backgroundMark x1="58250" y1="85550" x2="74750" y2="85950"/>
                        <a14:backgroundMark x1="80300" y1="82550" x2="86900" y2="82550"/>
                        <a14:backgroundMark x1="82950" y1="80750" x2="86550" y2="81450"/>
                      </a14:backgroundRemoval>
                    </a14:imgEffect>
                  </a14:imgLayer>
                </a14:imgProps>
              </a:ext>
              <a:ext uri="{28A0092B-C50C-407E-A947-70E740481C1C}">
                <a14:useLocalDpi xmlns:a14="http://schemas.microsoft.com/office/drawing/2010/main" val="0"/>
              </a:ext>
            </a:extLst>
          </a:blip>
          <a:srcRect l="-23" t="11958" r="23" b="11206"/>
          <a:stretch/>
        </p:blipFill>
        <p:spPr>
          <a:xfrm>
            <a:off x="5034295" y="2611878"/>
            <a:ext cx="5257370" cy="4039556"/>
          </a:xfrm>
          <a:prstGeom prst="rect">
            <a:avLst/>
          </a:prstGeom>
        </p:spPr>
      </p:pic>
      <p:sp>
        <p:nvSpPr>
          <p:cNvPr id="9" name="TextBox 8">
            <a:extLst>
              <a:ext uri="{FF2B5EF4-FFF2-40B4-BE49-F238E27FC236}">
                <a16:creationId xmlns:a16="http://schemas.microsoft.com/office/drawing/2014/main" id="{4FD45AA8-18FB-4F29-87CC-1813C3C8F6F2}"/>
              </a:ext>
            </a:extLst>
          </p:cNvPr>
          <p:cNvSpPr txBox="1"/>
          <p:nvPr/>
        </p:nvSpPr>
        <p:spPr>
          <a:xfrm>
            <a:off x="1903447" y="237689"/>
            <a:ext cx="4081117" cy="1107996"/>
          </a:xfrm>
          <a:prstGeom prst="rect">
            <a:avLst/>
          </a:prstGeom>
          <a:noFill/>
        </p:spPr>
        <p:txBody>
          <a:bodyPr wrap="none" rtlCol="0">
            <a:spAutoFit/>
          </a:bodyPr>
          <a:lstStyle/>
          <a:p>
            <a:r>
              <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TM Avenida" panose="02040603050506020204" pitchFamily="18" charset="0"/>
              </a:rPr>
              <a:t>Luyện từ và câu</a:t>
            </a:r>
          </a:p>
        </p:txBody>
      </p:sp>
      <p:pic>
        <p:nvPicPr>
          <p:cNvPr id="13" name="Picture 12">
            <a:extLst>
              <a:ext uri="{FF2B5EF4-FFF2-40B4-BE49-F238E27FC236}">
                <a16:creationId xmlns:a16="http://schemas.microsoft.com/office/drawing/2014/main" id="{723DD26E-0FA6-4A81-A399-A6419C55C5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68212" y="3992141"/>
            <a:ext cx="1911807" cy="1638691"/>
          </a:xfrm>
          <a:prstGeom prst="rect">
            <a:avLst/>
          </a:prstGeom>
        </p:spPr>
      </p:pic>
    </p:spTree>
    <p:extLst>
      <p:ext uri="{BB962C8B-B14F-4D97-AF65-F5344CB8AC3E}">
        <p14:creationId xmlns:p14="http://schemas.microsoft.com/office/powerpoint/2010/main" val="838120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250" autoRev="1" fill="hold">
                                          <p:stCondLst>
                                            <p:cond delay="0"/>
                                          </p:stCondLst>
                                        </p:cTn>
                                        <p:tgtEl>
                                          <p:spTgt spid="9"/>
                                        </p:tgtEl>
                                        <p:attrNameLst>
                                          <p:attrName>ppt_w</p:attrName>
                                        </p:attrNameLst>
                                      </p:cBhvr>
                                    </p:anim>
                                    <p:anim by="(#ppt_w*0.50)" calcmode="lin" valueType="num">
                                      <p:cBhvr>
                                        <p:cTn id="8" dur="250" decel="50000" autoRev="1" fill="hold">
                                          <p:stCondLst>
                                            <p:cond delay="0"/>
                                          </p:stCondLst>
                                        </p:cTn>
                                        <p:tgtEl>
                                          <p:spTgt spid="9"/>
                                        </p:tgtEl>
                                        <p:attrNameLst>
                                          <p:attrName>ppt_x</p:attrName>
                                        </p:attrNameLst>
                                      </p:cBhvr>
                                    </p:anim>
                                    <p:anim from="(-#ppt_h/2)" to="(#ppt_y)" calcmode="lin" valueType="num">
                                      <p:cBhvr>
                                        <p:cTn id="9" dur="500" fill="hold">
                                          <p:stCondLst>
                                            <p:cond delay="0"/>
                                          </p:stCondLst>
                                        </p:cTn>
                                        <p:tgtEl>
                                          <p:spTgt spid="9"/>
                                        </p:tgtEl>
                                        <p:attrNameLst>
                                          <p:attrName>ppt_y</p:attrName>
                                        </p:attrNameLst>
                                      </p:cBhvr>
                                    </p:anim>
                                    <p:animRot by="21600000">
                                      <p:cBhvr>
                                        <p:cTn id="10" dur="500" fill="hold">
                                          <p:stCondLst>
                                            <p:cond delay="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3"/>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2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BD32C-A3B4-4B8A-9BD4-EFDCCE8EC834}"/>
              </a:ext>
            </a:extLst>
          </p:cNvPr>
          <p:cNvGrpSpPr/>
          <p:nvPr/>
        </p:nvGrpSpPr>
        <p:grpSpPr>
          <a:xfrm>
            <a:off x="1052870" y="493885"/>
            <a:ext cx="6014377" cy="1629141"/>
            <a:chOff x="5750385" y="1679621"/>
            <a:chExt cx="6014377" cy="1629141"/>
          </a:xfrm>
        </p:grpSpPr>
        <p:pic>
          <p:nvPicPr>
            <p:cNvPr id="3" name="Picture 2" descr="A picture containing calendar&#10;&#10;Description automatically generated">
              <a:extLst>
                <a:ext uri="{FF2B5EF4-FFF2-40B4-BE49-F238E27FC236}">
                  <a16:creationId xmlns:a16="http://schemas.microsoft.com/office/drawing/2014/main" id="{769252F9-962C-44D3-A13A-FB63CB732BE6}"/>
                </a:ext>
              </a:extLst>
            </p:cNvPr>
            <p:cNvPicPr>
              <a:picLocks noChangeAspect="1"/>
            </p:cNvPicPr>
            <p:nvPr/>
          </p:nvPicPr>
          <p:blipFill rotWithShape="1">
            <a:blip r:embed="rId2">
              <a:extLst>
                <a:ext uri="{28A0092B-C50C-407E-A947-70E740481C1C}">
                  <a14:useLocalDpi xmlns:a14="http://schemas.microsoft.com/office/drawing/2010/main" val="0"/>
                </a:ext>
              </a:extLst>
            </a:blip>
            <a:srcRect l="20089" t="5531" r="59522" b="88022"/>
            <a:stretch/>
          </p:blipFill>
          <p:spPr>
            <a:xfrm>
              <a:off x="5750385" y="1679621"/>
              <a:ext cx="6014377" cy="1629141"/>
            </a:xfrm>
            <a:prstGeom prst="rect">
              <a:avLst/>
            </a:prstGeom>
          </p:spPr>
        </p:pic>
        <p:sp>
          <p:nvSpPr>
            <p:cNvPr id="4" name="Rectangle 3">
              <a:extLst>
                <a:ext uri="{FF2B5EF4-FFF2-40B4-BE49-F238E27FC236}">
                  <a16:creationId xmlns:a16="http://schemas.microsoft.com/office/drawing/2014/main" id="{4E13985D-2AFF-48C7-A00B-F475FE734DE7}"/>
                </a:ext>
              </a:extLst>
            </p:cNvPr>
            <p:cNvSpPr/>
            <p:nvPr/>
          </p:nvSpPr>
          <p:spPr>
            <a:xfrm>
              <a:off x="6964712" y="2166798"/>
              <a:ext cx="4733339" cy="646331"/>
            </a:xfrm>
            <a:prstGeom prst="rect">
              <a:avLst/>
            </a:prstGeom>
          </p:spPr>
          <p:txBody>
            <a:bodyPr wrap="square">
              <a:spAutoFit/>
            </a:bodyPr>
            <a:lstStyle/>
            <a:p>
              <a:pPr algn="just"/>
              <a:r>
                <a:rPr lang="en-US" sz="3600" b="1">
                  <a:solidFill>
                    <a:srgbClr val="00B050"/>
                  </a:solidFill>
                  <a:latin typeface="Times New Roman" panose="02020603050405020304" pitchFamily="18" charset="0"/>
                  <a:cs typeface="Times New Roman" panose="02020603050405020304" pitchFamily="18" charset="0"/>
                </a:rPr>
                <a:t>Khẳng định, phủ định.</a:t>
              </a:r>
            </a:p>
          </p:txBody>
        </p:sp>
      </p:grpSp>
      <p:pic>
        <p:nvPicPr>
          <p:cNvPr id="5" name="Picture 4">
            <a:extLst>
              <a:ext uri="{FF2B5EF4-FFF2-40B4-BE49-F238E27FC236}">
                <a16:creationId xmlns:a16="http://schemas.microsoft.com/office/drawing/2014/main" id="{1907A854-F6D8-4CA1-B35A-CFF57661C7E1}"/>
              </a:ext>
            </a:extLst>
          </p:cNvPr>
          <p:cNvPicPr>
            <a:picLocks noChangeAspect="1"/>
          </p:cNvPicPr>
          <p:nvPr/>
        </p:nvPicPr>
        <p:blipFill rotWithShape="1">
          <a:blip r:embed="rId3">
            <a:extLst>
              <a:ext uri="{28A0092B-C50C-407E-A947-70E740481C1C}">
                <a14:useLocalDpi xmlns:a14="http://schemas.microsoft.com/office/drawing/2010/main" val="0"/>
              </a:ext>
            </a:extLst>
          </a:blip>
          <a:srcRect l="20563" t="1777" r="62948" b="81470"/>
          <a:stretch/>
        </p:blipFill>
        <p:spPr>
          <a:xfrm rot="323605">
            <a:off x="643491" y="654064"/>
            <a:ext cx="1281992" cy="1302553"/>
          </a:xfrm>
          <a:prstGeom prst="rect">
            <a:avLst/>
          </a:prstGeom>
        </p:spPr>
      </p:pic>
      <p:sp>
        <p:nvSpPr>
          <p:cNvPr id="6" name="Rectangle 5">
            <a:extLst>
              <a:ext uri="{FF2B5EF4-FFF2-40B4-BE49-F238E27FC236}">
                <a16:creationId xmlns:a16="http://schemas.microsoft.com/office/drawing/2014/main" id="{7D4B9A9B-318F-47F5-A626-D18F2CAD58FF}"/>
              </a:ext>
            </a:extLst>
          </p:cNvPr>
          <p:cNvSpPr/>
          <p:nvPr/>
        </p:nvSpPr>
        <p:spPr>
          <a:xfrm>
            <a:off x="2767370" y="2392239"/>
            <a:ext cx="6910334" cy="3593741"/>
          </a:xfrm>
          <a:prstGeom prst="rect">
            <a:avLst/>
          </a:prstGeom>
        </p:spPr>
        <p:txBody>
          <a:bodyPr wrap="square">
            <a:spAutoFit/>
          </a:bodyPr>
          <a:lstStyle/>
          <a:p>
            <a:pPr algn="just"/>
            <a:r>
              <a:rPr lang="en-US" sz="3600" b="1">
                <a:latin typeface="Times New Roman" panose="02020603050405020304" pitchFamily="18" charset="0"/>
                <a:cs typeface="Times New Roman" panose="02020603050405020304" pitchFamily="18" charset="0"/>
              </a:rPr>
              <a:t>	 Một bạn chỉ thích đá bóng. Em nói bạn:</a:t>
            </a:r>
          </a:p>
          <a:p>
            <a:pPr algn="just">
              <a:lnSpc>
                <a:spcPct val="150000"/>
              </a:lnSpc>
            </a:pPr>
            <a:r>
              <a:rPr lang="en-US" sz="3600" b="1">
                <a:solidFill>
                  <a:srgbClr val="C00000"/>
                </a:solidFill>
                <a:latin typeface="Times New Roman" panose="02020603050405020304" pitchFamily="18" charset="0"/>
                <a:cs typeface="Times New Roman" panose="02020603050405020304" pitchFamily="18" charset="0"/>
              </a:rPr>
              <a:t> - Đánh đàn cũng hay đấy chứ?</a:t>
            </a:r>
          </a:p>
          <a:p>
            <a:pPr algn="just">
              <a:lnSpc>
                <a:spcPct val="150000"/>
              </a:lnSpc>
            </a:pPr>
            <a:r>
              <a:rPr lang="en-US" sz="3600" b="1">
                <a:latin typeface="Times New Roman" panose="02020603050405020304" pitchFamily="18" charset="0"/>
                <a:cs typeface="Times New Roman" panose="02020603050405020304" pitchFamily="18" charset="0"/>
              </a:rPr>
              <a:t>	Thấy vậy bạn em bĩu môi: </a:t>
            </a:r>
          </a:p>
          <a:p>
            <a:pPr algn="just">
              <a:lnSpc>
                <a:spcPct val="150000"/>
              </a:lnSpc>
            </a:pPr>
            <a:r>
              <a:rPr lang="en-US" sz="3600" b="1">
                <a:solidFill>
                  <a:srgbClr val="C00000"/>
                </a:solidFill>
                <a:latin typeface="Times New Roman" panose="02020603050405020304" pitchFamily="18" charset="0"/>
                <a:cs typeface="Times New Roman" panose="02020603050405020304" pitchFamily="18" charset="0"/>
              </a:rPr>
              <a:t> - Đánh đàn thì hay gì?</a:t>
            </a:r>
            <a:endParaRPr lang="vi-VN" sz="3600" b="1" dirty="0">
              <a:solidFill>
                <a:srgbClr val="C00000"/>
              </a:solidFill>
              <a:latin typeface="Times New Roman" panose="02020603050405020304" pitchFamily="18" charset="0"/>
              <a:cs typeface="Times New Roman" panose="02020603050405020304" pitchFamily="18" charset="0"/>
            </a:endParaRPr>
          </a:p>
        </p:txBody>
      </p:sp>
      <p:pic>
        <p:nvPicPr>
          <p:cNvPr id="7" name="Graphic 6">
            <a:extLst>
              <a:ext uri="{FF2B5EF4-FFF2-40B4-BE49-F238E27FC236}">
                <a16:creationId xmlns:a16="http://schemas.microsoft.com/office/drawing/2014/main" id="{64608EBB-D424-47D6-B373-561353E5600E}"/>
              </a:ext>
            </a:extLst>
          </p:cNvPr>
          <p:cNvPicPr>
            <a:picLocks noChangeAspect="1"/>
          </p:cNvPicPr>
          <p:nvPr/>
        </p:nvPicPr>
        <p:blipFill rotWithShape="1">
          <a:blip r:embed="rId4">
            <a:extLst>
              <a:ext uri="{28A0092B-C50C-407E-A947-70E740481C1C}">
                <a14:useLocalDpi xmlns:a14="http://schemas.microsoft.com/office/drawing/2010/main" val="0"/>
              </a:ext>
            </a:extLst>
          </a:blip>
          <a:srcRect r="62191" b="66243"/>
          <a:stretch/>
        </p:blipFill>
        <p:spPr>
          <a:xfrm>
            <a:off x="8302338" y="2013984"/>
            <a:ext cx="4725827" cy="4287993"/>
          </a:xfrm>
          <a:prstGeom prst="rect">
            <a:avLst/>
          </a:prstGeom>
        </p:spPr>
      </p:pic>
      <p:pic>
        <p:nvPicPr>
          <p:cNvPr id="8" name="图片 3">
            <a:extLst>
              <a:ext uri="{FF2B5EF4-FFF2-40B4-BE49-F238E27FC236}">
                <a16:creationId xmlns:a16="http://schemas.microsoft.com/office/drawing/2014/main" id="{31C02B86-B7AB-4F2F-BCB8-562810F09CBA}"/>
              </a:ext>
            </a:extLst>
          </p:cNvPr>
          <p:cNvPicPr>
            <a:picLocks noChangeAspect="1"/>
          </p:cNvPicPr>
          <p:nvPr/>
        </p:nvPicPr>
        <p:blipFill>
          <a:blip r:embed="rId5">
            <a:extLst>
              <a:ext uri="{28A0092B-C50C-407E-A947-70E740481C1C}">
                <a14:useLocalDpi xmlns:a14="http://schemas.microsoft.com/office/drawing/2010/main" val="0"/>
              </a:ext>
            </a:extLst>
          </a:blip>
          <a:srcRect l="4875" r="4875"/>
          <a:stretch/>
        </p:blipFill>
        <p:spPr>
          <a:xfrm>
            <a:off x="10457112" y="556023"/>
            <a:ext cx="1071583" cy="1278484"/>
          </a:xfrm>
          <a:prstGeom prst="rect">
            <a:avLst/>
          </a:prstGeom>
        </p:spPr>
      </p:pic>
      <p:pic>
        <p:nvPicPr>
          <p:cNvPr id="9" name="Graphic 6">
            <a:extLst>
              <a:ext uri="{FF2B5EF4-FFF2-40B4-BE49-F238E27FC236}">
                <a16:creationId xmlns:a16="http://schemas.microsoft.com/office/drawing/2014/main" id="{6D45E9B6-26A8-4399-9B34-DC9FEE070C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524" b="99762" l="31905" r="55238">
                        <a14:foregroundMark x1="35095" y1="74619" x2="36667" y2="76429"/>
                        <a14:foregroundMark x1="32286" y1="77733" x2="32286" y2="79000"/>
                        <a14:foregroundMark x1="32524" y1="80095" x2="32524" y2="80762"/>
                        <a14:foregroundMark x1="32238" y1="80429" x2="32714" y2="80857"/>
                        <a14:foregroundMark x1="37905" y1="95714" x2="38381" y2="97762"/>
                        <a14:foregroundMark x1="36333" y1="96667" x2="36333" y2="96667"/>
                        <a14:foregroundMark x1="36524" y1="96333" x2="39905" y2="98286"/>
                        <a14:foregroundMark x1="36048" y1="96000" x2="37095" y2="98238"/>
                        <a14:foregroundMark x1="36619" y1="96000" x2="40333" y2="99381"/>
                        <a14:foregroundMark x1="40333" y1="99381" x2="40857" y2="98667"/>
                        <a14:foregroundMark x1="39952" y1="96000" x2="39905" y2="98857"/>
                        <a14:foregroundMark x1="38095" y1="95429" x2="41238" y2="96810"/>
                        <a14:foregroundMark x1="39571" y1="95095" x2="39762" y2="97762"/>
                        <a14:foregroundMark x1="32238" y1="78810" x2="31952" y2="78857"/>
                        <a14:foregroundMark x1="42286" y1="80381" x2="43381" y2="81762"/>
                        <a14:foregroundMark x1="48095" y1="83476" x2="48095" y2="84476"/>
                        <a14:foregroundMark x1="38238" y1="78857" x2="39905" y2="82286"/>
                        <a14:foregroundMark x1="40095" y1="82429" x2="47762" y2="84143"/>
                        <a14:foregroundMark x1="39571" y1="95762" x2="40714" y2="96476"/>
                        <a14:foregroundMark x1="40857" y1="96333" x2="40238" y2="98667"/>
                        <a14:foregroundMark x1="36524" y1="95762" x2="38952" y2="98714"/>
                        <a14:foregroundMark x1="38952" y1="98714" x2="40571" y2="98952"/>
                        <a14:foregroundMark x1="36000" y1="96571" x2="39952" y2="99524"/>
                        <a14:foregroundMark x1="39952" y1="99524" x2="40238" y2="99048"/>
                        <a14:foregroundMark x1="55238" y1="99762" x2="55238" y2="99762"/>
                        <a14:foregroundMark x1="38524" y1="85524" x2="38381" y2="93905"/>
                        <a14:foregroundMark x1="37952" y1="98905" x2="39619" y2="99429"/>
                        <a14:foregroundMark x1="40857" y1="78286" x2="41238" y2="80619"/>
                        <a14:foregroundMark x1="47143" y1="83286" x2="48095" y2="83238"/>
                        <a14:foregroundMark x1="46952" y1="83286" x2="47810" y2="83238"/>
                        <a14:foregroundMark x1="47571" y1="82952" x2="47905" y2="82952"/>
                        <a14:foregroundMark x1="47238" y1="83000" x2="48286" y2="83000"/>
                        <a14:foregroundMark x1="47000" y1="82857" x2="48095" y2="83143"/>
                        <a14:foregroundMark x1="43810" y1="79095" x2="42714" y2="80667"/>
                        <a14:foregroundMark x1="43810" y1="78857" x2="42476" y2="82524"/>
                        <a14:foregroundMark x1="40429" y1="88000" x2="40571" y2="91857"/>
                        <a14:foregroundMark x1="40571" y1="91857" x2="40571" y2="91857"/>
                        <a14:backgroundMark x1="42286" y1="74952" x2="44667" y2="75667"/>
                        <a14:backgroundMark x1="42429" y1="78524" x2="42429" y2="77905"/>
                        <a14:backgroundMark x1="31762" y1="76762" x2="32238" y2="77000"/>
                        <a14:backgroundMark x1="32238" y1="77000" x2="32381" y2="77714"/>
                        <a14:backgroundMark x1="32095" y1="77524" x2="32238" y2="76667"/>
                      </a14:backgroundRemoval>
                    </a14:imgEffect>
                  </a14:imgLayer>
                </a14:imgProps>
              </a:ext>
              <a:ext uri="{28A0092B-C50C-407E-A947-70E740481C1C}">
                <a14:useLocalDpi xmlns:a14="http://schemas.microsoft.com/office/drawing/2010/main" val="0"/>
              </a:ext>
            </a:extLst>
          </a:blip>
          <a:srcRect l="30532" t="71938" r="50162" b="497"/>
          <a:stretch/>
        </p:blipFill>
        <p:spPr>
          <a:xfrm>
            <a:off x="402141" y="2392239"/>
            <a:ext cx="2687191" cy="3836838"/>
          </a:xfrm>
          <a:prstGeom prst="rect">
            <a:avLst/>
          </a:prstGeom>
        </p:spPr>
      </p:pic>
    </p:spTree>
    <p:extLst>
      <p:ext uri="{BB962C8B-B14F-4D97-AF65-F5344CB8AC3E}">
        <p14:creationId xmlns:p14="http://schemas.microsoft.com/office/powerpoint/2010/main" val="424120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2" presetClass="entr" presetSubtype="2"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p:tgtEl>
                                          <p:spTgt spid="9"/>
                                        </p:tgtEl>
                                        <p:attrNameLst>
                                          <p:attrName>ppt_x</p:attrName>
                                        </p:attrNameLst>
                                      </p:cBhvr>
                                      <p:tavLst>
                                        <p:tav tm="0">
                                          <p:val>
                                            <p:strVal val="#ppt_x+#ppt_w*1.125000"/>
                                          </p:val>
                                        </p:tav>
                                        <p:tav tm="100000">
                                          <p:val>
                                            <p:strVal val="#ppt_x"/>
                                          </p:val>
                                        </p:tav>
                                      </p:tavLst>
                                    </p:anim>
                                    <p:animEffect transition="in" filter="wipe(left)">
                                      <p:cBhvr>
                                        <p:cTn id="31" dur="1000"/>
                                        <p:tgtEl>
                                          <p:spTgt spid="9"/>
                                        </p:tgtEl>
                                      </p:cBhvr>
                                    </p:animEffect>
                                  </p:childTnLst>
                                </p:cTn>
                              </p:par>
                              <p:par>
                                <p:cTn id="32" presetID="1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p:tgtEl>
                                          <p:spTgt spid="7"/>
                                        </p:tgtEl>
                                        <p:attrNameLst>
                                          <p:attrName>ppt_x</p:attrName>
                                        </p:attrNameLst>
                                      </p:cBhvr>
                                      <p:tavLst>
                                        <p:tav tm="0">
                                          <p:val>
                                            <p:strVal val="#ppt_x-#ppt_w*1.125000"/>
                                          </p:val>
                                        </p:tav>
                                        <p:tav tm="100000">
                                          <p:val>
                                            <p:strVal val="#ppt_x"/>
                                          </p:val>
                                        </p:tav>
                                      </p:tavLst>
                                    </p:anim>
                                    <p:animEffect transition="in" filter="wipe(right)">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027F7F-1492-4E17-9BA9-87FE51899A46}"/>
              </a:ext>
            </a:extLst>
          </p:cNvPr>
          <p:cNvSpPr/>
          <p:nvPr/>
        </p:nvSpPr>
        <p:spPr>
          <a:xfrm>
            <a:off x="663305" y="2897282"/>
            <a:ext cx="8392777" cy="2308324"/>
          </a:xfrm>
          <a:prstGeom prst="rect">
            <a:avLst/>
          </a:prstGeom>
        </p:spPr>
        <p:txBody>
          <a:bodyPr wrap="square">
            <a:spAutoFit/>
          </a:bodyPr>
          <a:lstStyle/>
          <a:p>
            <a:pPr algn="just"/>
            <a:r>
              <a:rPr lang="en-US" sz="3600" b="1">
                <a:latin typeface="+mj-lt"/>
              </a:rPr>
              <a:t>	</a:t>
            </a:r>
            <a:r>
              <a:rPr lang="vi-VN" sz="3600" b="1">
                <a:latin typeface="+mj-lt"/>
              </a:rPr>
              <a:t>Em trai em nghịch ngợm, phá phách, không để yên em làm bài. Em bảo:</a:t>
            </a:r>
            <a:endParaRPr lang="en-US" sz="3600" b="1">
              <a:latin typeface="+mj-lt"/>
            </a:endParaRPr>
          </a:p>
          <a:p>
            <a:r>
              <a:rPr lang="vi-VN" sz="3600" b="1">
                <a:latin typeface="+mj-lt"/>
              </a:rPr>
              <a:t> </a:t>
            </a:r>
            <a:r>
              <a:rPr lang="en-US" sz="3600" b="1">
                <a:solidFill>
                  <a:srgbClr val="C00000"/>
                </a:solidFill>
                <a:latin typeface="+mj-lt"/>
              </a:rPr>
              <a:t>- </a:t>
            </a:r>
            <a:r>
              <a:rPr lang="vi-VN" sz="3600" b="1">
                <a:solidFill>
                  <a:srgbClr val="C00000"/>
                </a:solidFill>
                <a:latin typeface="+mj-lt"/>
              </a:rPr>
              <a:t>Em đi chỗ khác chơi cho chị làm bài được không?</a:t>
            </a:r>
            <a:endParaRPr lang="vi-VN" sz="3600" b="1" dirty="0">
              <a:solidFill>
                <a:srgbClr val="C00000"/>
              </a:solidFill>
              <a:latin typeface="+mj-lt"/>
            </a:endParaRPr>
          </a:p>
        </p:txBody>
      </p:sp>
      <p:pic>
        <p:nvPicPr>
          <p:cNvPr id="7" name="Graphic 6">
            <a:extLst>
              <a:ext uri="{FF2B5EF4-FFF2-40B4-BE49-F238E27FC236}">
                <a16:creationId xmlns:a16="http://schemas.microsoft.com/office/drawing/2014/main" id="{B8B4B016-9F69-435B-96C1-C56809FA271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56082" y="1775965"/>
            <a:ext cx="2565940" cy="4526012"/>
          </a:xfrm>
          <a:prstGeom prst="rect">
            <a:avLst/>
          </a:prstGeom>
        </p:spPr>
      </p:pic>
      <p:pic>
        <p:nvPicPr>
          <p:cNvPr id="10" name="图片 3">
            <a:extLst>
              <a:ext uri="{FF2B5EF4-FFF2-40B4-BE49-F238E27FC236}">
                <a16:creationId xmlns:a16="http://schemas.microsoft.com/office/drawing/2014/main" id="{4336CA01-E29C-464E-9D17-144703E19187}"/>
              </a:ext>
            </a:extLst>
          </p:cNvPr>
          <p:cNvPicPr>
            <a:picLocks noChangeAspect="1"/>
          </p:cNvPicPr>
          <p:nvPr/>
        </p:nvPicPr>
        <p:blipFill>
          <a:blip r:embed="rId4">
            <a:extLst>
              <a:ext uri="{28A0092B-C50C-407E-A947-70E740481C1C}">
                <a14:useLocalDpi xmlns:a14="http://schemas.microsoft.com/office/drawing/2010/main" val="0"/>
              </a:ext>
            </a:extLst>
          </a:blip>
          <a:srcRect l="4875" r="4875"/>
          <a:stretch/>
        </p:blipFill>
        <p:spPr>
          <a:xfrm>
            <a:off x="10457112" y="556023"/>
            <a:ext cx="1071583" cy="1278484"/>
          </a:xfrm>
          <a:prstGeom prst="rect">
            <a:avLst/>
          </a:prstGeom>
        </p:spPr>
      </p:pic>
      <p:grpSp>
        <p:nvGrpSpPr>
          <p:cNvPr id="9" name="Group 8">
            <a:extLst>
              <a:ext uri="{FF2B5EF4-FFF2-40B4-BE49-F238E27FC236}">
                <a16:creationId xmlns:a16="http://schemas.microsoft.com/office/drawing/2014/main" id="{1B21AB3C-2519-4DFD-A152-0EFA0E9D533B}"/>
              </a:ext>
            </a:extLst>
          </p:cNvPr>
          <p:cNvGrpSpPr/>
          <p:nvPr/>
        </p:nvGrpSpPr>
        <p:grpSpPr>
          <a:xfrm>
            <a:off x="1075474" y="556023"/>
            <a:ext cx="6096000" cy="1506673"/>
            <a:chOff x="5750386" y="1679621"/>
            <a:chExt cx="6096000" cy="1506673"/>
          </a:xfrm>
        </p:grpSpPr>
        <p:pic>
          <p:nvPicPr>
            <p:cNvPr id="11" name="Picture 10" descr="A picture containing calendar&#10;&#10;Description automatically generated">
              <a:extLst>
                <a:ext uri="{FF2B5EF4-FFF2-40B4-BE49-F238E27FC236}">
                  <a16:creationId xmlns:a16="http://schemas.microsoft.com/office/drawing/2014/main" id="{F3054EC0-66CF-4373-81CA-C0D424730343}"/>
                </a:ext>
              </a:extLst>
            </p:cNvPr>
            <p:cNvPicPr>
              <a:picLocks noChangeAspect="1"/>
            </p:cNvPicPr>
            <p:nvPr/>
          </p:nvPicPr>
          <p:blipFill rotWithShape="1">
            <a:blip r:embed="rId5">
              <a:extLst>
                <a:ext uri="{28A0092B-C50C-407E-A947-70E740481C1C}">
                  <a14:useLocalDpi xmlns:a14="http://schemas.microsoft.com/office/drawing/2010/main" val="0"/>
                </a:ext>
              </a:extLst>
            </a:blip>
            <a:srcRect l="20917" t="17875" r="58694" b="76162"/>
            <a:stretch/>
          </p:blipFill>
          <p:spPr>
            <a:xfrm>
              <a:off x="5750386" y="1679621"/>
              <a:ext cx="6096000" cy="1506673"/>
            </a:xfrm>
            <a:prstGeom prst="rect">
              <a:avLst/>
            </a:prstGeom>
          </p:spPr>
        </p:pic>
        <p:sp>
          <p:nvSpPr>
            <p:cNvPr id="12" name="Rectangle 11">
              <a:extLst>
                <a:ext uri="{FF2B5EF4-FFF2-40B4-BE49-F238E27FC236}">
                  <a16:creationId xmlns:a16="http://schemas.microsoft.com/office/drawing/2014/main" id="{7B1FA25A-48E9-4AA3-BA61-B4E378722330}"/>
                </a:ext>
              </a:extLst>
            </p:cNvPr>
            <p:cNvSpPr/>
            <p:nvPr/>
          </p:nvSpPr>
          <p:spPr>
            <a:xfrm>
              <a:off x="7075915" y="1832792"/>
              <a:ext cx="3697758" cy="1200329"/>
            </a:xfrm>
            <a:prstGeom prst="rect">
              <a:avLst/>
            </a:prstGeom>
          </p:spPr>
          <p:txBody>
            <a:bodyPr wrap="square">
              <a:spAutoFit/>
            </a:bodyPr>
            <a:lstStyle/>
            <a:p>
              <a:pPr algn="just"/>
              <a:r>
                <a:rPr lang="en-US" sz="3600" b="1">
                  <a:solidFill>
                    <a:schemeClr val="accent2">
                      <a:lumMod val="75000"/>
                    </a:schemeClr>
                  </a:solidFill>
                  <a:latin typeface="Times New Roman" panose="02020603050405020304" pitchFamily="18" charset="0"/>
                  <a:cs typeface="Times New Roman" panose="02020603050405020304" pitchFamily="18" charset="0"/>
                </a:rPr>
                <a:t>Thể hiện yêu cầu, mong muốn.</a:t>
              </a:r>
            </a:p>
          </p:txBody>
        </p:sp>
      </p:grpSp>
      <p:pic>
        <p:nvPicPr>
          <p:cNvPr id="13" name="Picture 12">
            <a:extLst>
              <a:ext uri="{FF2B5EF4-FFF2-40B4-BE49-F238E27FC236}">
                <a16:creationId xmlns:a16="http://schemas.microsoft.com/office/drawing/2014/main" id="{B70D335F-617C-4101-8F5F-CFFADC8D7BAC}"/>
              </a:ext>
            </a:extLst>
          </p:cNvPr>
          <p:cNvPicPr>
            <a:picLocks noChangeAspect="1"/>
          </p:cNvPicPr>
          <p:nvPr/>
        </p:nvPicPr>
        <p:blipFill rotWithShape="1">
          <a:blip r:embed="rId6">
            <a:extLst>
              <a:ext uri="{28A0092B-C50C-407E-A947-70E740481C1C}">
                <a14:useLocalDpi xmlns:a14="http://schemas.microsoft.com/office/drawing/2010/main" val="0"/>
              </a:ext>
            </a:extLst>
          </a:blip>
          <a:srcRect l="36496" t="2588" r="49378" b="81366"/>
          <a:stretch/>
        </p:blipFill>
        <p:spPr>
          <a:xfrm>
            <a:off x="663305" y="622350"/>
            <a:ext cx="1098210" cy="1247588"/>
          </a:xfrm>
          <a:prstGeom prst="rect">
            <a:avLst/>
          </a:prstGeom>
        </p:spPr>
      </p:pic>
    </p:spTree>
    <p:extLst>
      <p:ext uri="{BB962C8B-B14F-4D97-AF65-F5344CB8AC3E}">
        <p14:creationId xmlns:p14="http://schemas.microsoft.com/office/powerpoint/2010/main" val="3280995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000"/>
                                        <p:tgtEl>
                                          <p:spTgt spid="7"/>
                                        </p:tgtEl>
                                        <p:attrNameLst>
                                          <p:attrName>ppt_x</p:attrName>
                                        </p:attrNameLst>
                                      </p:cBhvr>
                                      <p:tavLst>
                                        <p:tav tm="0">
                                          <p:val>
                                            <p:strVal val="#ppt_x-#ppt_w*1.125000"/>
                                          </p:val>
                                        </p:tav>
                                        <p:tav tm="100000">
                                          <p:val>
                                            <p:strVal val="#ppt_x"/>
                                          </p:val>
                                        </p:tav>
                                      </p:tavLst>
                                    </p:anim>
                                    <p:animEffect transition="in" filter="wipe(right)">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9374957-3300-42A1-B4CE-6475358E7283}"/>
              </a:ext>
            </a:extLst>
          </p:cNvPr>
          <p:cNvGrpSpPr/>
          <p:nvPr/>
        </p:nvGrpSpPr>
        <p:grpSpPr>
          <a:xfrm>
            <a:off x="1658071" y="3980991"/>
            <a:ext cx="6684944" cy="1643909"/>
            <a:chOff x="1658071" y="3980991"/>
            <a:chExt cx="6684944" cy="1643909"/>
          </a:xfrm>
        </p:grpSpPr>
        <p:pic>
          <p:nvPicPr>
            <p:cNvPr id="9" name="Graphic 8">
              <a:extLst>
                <a:ext uri="{FF2B5EF4-FFF2-40B4-BE49-F238E27FC236}">
                  <a16:creationId xmlns:a16="http://schemas.microsoft.com/office/drawing/2014/main" id="{4CB20282-24B8-4F33-ACB7-9C6DFDB0C937}"/>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8071" y="3980991"/>
              <a:ext cx="6684944" cy="1643909"/>
            </a:xfrm>
            <a:prstGeom prst="rect">
              <a:avLst/>
            </a:prstGeom>
          </p:spPr>
        </p:pic>
        <p:sp>
          <p:nvSpPr>
            <p:cNvPr id="11" name="Rectangle 10">
              <a:extLst>
                <a:ext uri="{FF2B5EF4-FFF2-40B4-BE49-F238E27FC236}">
                  <a16:creationId xmlns:a16="http://schemas.microsoft.com/office/drawing/2014/main" id="{17B55DC6-2981-4EE9-9645-E2B4B79368A7}"/>
                </a:ext>
              </a:extLst>
            </p:cNvPr>
            <p:cNvSpPr/>
            <p:nvPr/>
          </p:nvSpPr>
          <p:spPr>
            <a:xfrm>
              <a:off x="2828532" y="4202247"/>
              <a:ext cx="5514483" cy="1200329"/>
            </a:xfrm>
            <a:prstGeom prst="rect">
              <a:avLst/>
            </a:prstGeom>
          </p:spPr>
          <p:txBody>
            <a:bodyPr wrap="square">
              <a:spAutoFit/>
            </a:bodyPr>
            <a:lstStyle/>
            <a:p>
              <a:r>
                <a:rPr lang="en-US" sz="3600" b="1">
                  <a:latin typeface="Times New Roman" panose="02020603050405020304" pitchFamily="18" charset="0"/>
                  <a:cs typeface="Times New Roman" panose="02020603050405020304" pitchFamily="18" charset="0"/>
                </a:rPr>
                <a:t>Xem trước: </a:t>
              </a:r>
            </a:p>
            <a:p>
              <a:pPr marL="0" lvl="0" indent="0">
                <a:spcBef>
                  <a:spcPct val="0"/>
                </a:spcBef>
              </a:pPr>
              <a:r>
                <a:rPr lang="en-US" sz="3600" b="1">
                  <a:solidFill>
                    <a:srgbClr val="C00000"/>
                  </a:solidFill>
                  <a:latin typeface="Times New Roman" panose="02020603050405020304" pitchFamily="18" charset="0"/>
                  <a:cs typeface="Times New Roman" panose="02020603050405020304" pitchFamily="18" charset="0"/>
                </a:rPr>
                <a:t>MRVT: Đồ chơi - Trò chơi</a:t>
              </a:r>
              <a:endParaRPr lang="en-US" sz="3600" b="1" dirty="0">
                <a:solidFill>
                  <a:srgbClr val="C0000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7217F95-07C2-4A45-9804-78B06010A9DE}"/>
              </a:ext>
            </a:extLst>
          </p:cNvPr>
          <p:cNvGrpSpPr/>
          <p:nvPr/>
        </p:nvGrpSpPr>
        <p:grpSpPr>
          <a:xfrm>
            <a:off x="1529019" y="2192653"/>
            <a:ext cx="6813996" cy="1643909"/>
            <a:chOff x="1529019" y="2192653"/>
            <a:chExt cx="6813996" cy="1643909"/>
          </a:xfrm>
        </p:grpSpPr>
        <p:pic>
          <p:nvPicPr>
            <p:cNvPr id="7" name="Graphic 6">
              <a:extLst>
                <a:ext uri="{FF2B5EF4-FFF2-40B4-BE49-F238E27FC236}">
                  <a16:creationId xmlns:a16="http://schemas.microsoft.com/office/drawing/2014/main" id="{2E9911C5-CEC1-427F-A8A7-D8EE9C48901A}"/>
                </a:ext>
              </a:extLst>
            </p:cNvPr>
            <p:cNvPicPr>
              <a:picLocks noChangeAspect="1"/>
            </p:cNvPicPr>
            <p:nvPr/>
          </p:nvPicPr>
          <p:blipFill>
            <a:blip r:embed="rId4">
              <a:alphaModFix amt="79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9019" y="2192653"/>
              <a:ext cx="6813996" cy="1643909"/>
            </a:xfrm>
            <a:prstGeom prst="rect">
              <a:avLst/>
            </a:prstGeom>
          </p:spPr>
        </p:pic>
        <p:sp>
          <p:nvSpPr>
            <p:cNvPr id="8" name="Rectangle 7">
              <a:extLst>
                <a:ext uri="{FF2B5EF4-FFF2-40B4-BE49-F238E27FC236}">
                  <a16:creationId xmlns:a16="http://schemas.microsoft.com/office/drawing/2014/main" id="{08DC51CA-E11F-4296-9796-F06B72718836}"/>
                </a:ext>
              </a:extLst>
            </p:cNvPr>
            <p:cNvSpPr/>
            <p:nvPr/>
          </p:nvSpPr>
          <p:spPr>
            <a:xfrm>
              <a:off x="3114383" y="2691441"/>
              <a:ext cx="4184255" cy="646331"/>
            </a:xfrm>
            <a:prstGeom prst="rect">
              <a:avLst/>
            </a:prstGeom>
          </p:spPr>
          <p:txBody>
            <a:bodyPr wrap="square">
              <a:spAutoFit/>
            </a:bodyPr>
            <a:lstStyle/>
            <a:p>
              <a:pPr algn="just"/>
              <a:r>
                <a:rPr lang="en-US" sz="3600" b="1">
                  <a:latin typeface="Times New Roman" panose="02020603050405020304" pitchFamily="18" charset="0"/>
                  <a:cs typeface="Times New Roman" panose="02020603050405020304" pitchFamily="18" charset="0"/>
                </a:rPr>
                <a:t>Học thuộc ghi nhớ.</a:t>
              </a:r>
              <a:endParaRPr lang="en-US" sz="3600" b="1" dirty="0">
                <a:latin typeface="Times New Roman" panose="02020603050405020304" pitchFamily="18" charset="0"/>
                <a:cs typeface="Times New Roman" panose="02020603050405020304" pitchFamily="18" charset="0"/>
              </a:endParaRPr>
            </a:p>
          </p:txBody>
        </p:sp>
      </p:grpSp>
      <p:sp>
        <p:nvSpPr>
          <p:cNvPr id="2" name="TextBox 15">
            <a:extLst>
              <a:ext uri="{FF2B5EF4-FFF2-40B4-BE49-F238E27FC236}">
                <a16:creationId xmlns:a16="http://schemas.microsoft.com/office/drawing/2014/main" id="{9508B177-9B46-4611-8F95-D6FE64ABB6D4}"/>
              </a:ext>
            </a:extLst>
          </p:cNvPr>
          <p:cNvSpPr txBox="1"/>
          <p:nvPr/>
        </p:nvSpPr>
        <p:spPr>
          <a:xfrm>
            <a:off x="1932948" y="1313329"/>
            <a:ext cx="6233353" cy="640625"/>
          </a:xfrm>
          <a:prstGeom prst="rect">
            <a:avLst/>
          </a:prstGeom>
        </p:spPr>
        <p:txBody>
          <a:bodyPr lIns="0" tIns="0" rIns="0" bIns="0" rtlCol="0" anchor="t">
            <a:spAutoFit/>
          </a:bodyPr>
          <a:lstStyle/>
          <a:p>
            <a:pPr algn="ctr">
              <a:lnSpc>
                <a:spcPts val="4620"/>
              </a:lnSpc>
            </a:pPr>
            <a:r>
              <a:rPr lang="en-US" sz="8800" b="1">
                <a:ln w="9525">
                  <a:solidFill>
                    <a:schemeClr val="bg1"/>
                  </a:solidFill>
                  <a:prstDash val="solid"/>
                </a:ln>
                <a:gradFill flip="none" rotWithShape="1">
                  <a:gsLst>
                    <a:gs pos="0">
                      <a:srgbClr val="F094AA"/>
                    </a:gs>
                    <a:gs pos="22000">
                      <a:srgbClr val="F897AE"/>
                    </a:gs>
                    <a:gs pos="63000">
                      <a:srgbClr val="E53F67">
                        <a:shade val="100000"/>
                        <a:satMod val="115000"/>
                      </a:srgbClr>
                    </a:gs>
                  </a:gsLst>
                  <a:lin ang="16200000" scaled="1"/>
                  <a:tileRect/>
                </a:gradFill>
                <a:effectLst>
                  <a:outerShdw blurRad="12700" dist="50800" dir="600000" algn="tl" rotWithShape="0">
                    <a:schemeClr val="tx1"/>
                  </a:outerShdw>
                </a:effectLst>
                <a:latin typeface="UTM Showcard" panose="02040603050506020204" pitchFamily="18" charset="0"/>
              </a:rPr>
              <a:t>DẶN DÒ</a:t>
            </a:r>
          </a:p>
        </p:txBody>
      </p:sp>
      <p:pic>
        <p:nvPicPr>
          <p:cNvPr id="4" name="Picture 3" descr="A close-up of a toy&#10;&#10;Description automatically generated with medium confidence">
            <a:extLst>
              <a:ext uri="{FF2B5EF4-FFF2-40B4-BE49-F238E27FC236}">
                <a16:creationId xmlns:a16="http://schemas.microsoft.com/office/drawing/2014/main" id="{4B7C3A4D-0FAB-4CF5-B7C7-9BDCC1AA8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7618" y="1030825"/>
            <a:ext cx="2718003" cy="5116240"/>
          </a:xfrm>
          <a:prstGeom prst="rect">
            <a:avLst/>
          </a:prstGeom>
        </p:spPr>
      </p:pic>
      <p:pic>
        <p:nvPicPr>
          <p:cNvPr id="6" name="Picture 5">
            <a:extLst>
              <a:ext uri="{FF2B5EF4-FFF2-40B4-BE49-F238E27FC236}">
                <a16:creationId xmlns:a16="http://schemas.microsoft.com/office/drawing/2014/main" id="{E224D737-12C4-4F04-8659-E7F1D508EF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8071" y="2048222"/>
            <a:ext cx="1456312" cy="2059757"/>
          </a:xfrm>
          <a:prstGeom prst="rect">
            <a:avLst/>
          </a:prstGeom>
        </p:spPr>
      </p:pic>
      <p:pic>
        <p:nvPicPr>
          <p:cNvPr id="10" name="Picture 9">
            <a:extLst>
              <a:ext uri="{FF2B5EF4-FFF2-40B4-BE49-F238E27FC236}">
                <a16:creationId xmlns:a16="http://schemas.microsoft.com/office/drawing/2014/main" id="{300A10C4-E821-435C-9696-BE2CBFF44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8071" y="3836560"/>
            <a:ext cx="1456312" cy="2059757"/>
          </a:xfrm>
          <a:prstGeom prst="rect">
            <a:avLst/>
          </a:prstGeom>
        </p:spPr>
      </p:pic>
    </p:spTree>
    <p:extLst>
      <p:ext uri="{BB962C8B-B14F-4D97-AF65-F5344CB8AC3E}">
        <p14:creationId xmlns:p14="http://schemas.microsoft.com/office/powerpoint/2010/main" val="409687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800" decel="100000"/>
                                        <p:tgtEl>
                                          <p:spTgt spid="6"/>
                                        </p:tgtEl>
                                      </p:cBhvr>
                                    </p:animEffect>
                                    <p:anim calcmode="lin" valueType="num">
                                      <p:cBhvr>
                                        <p:cTn id="17" dur="800" decel="100000" fill="hold"/>
                                        <p:tgtEl>
                                          <p:spTgt spid="6"/>
                                        </p:tgtEl>
                                        <p:attrNameLst>
                                          <p:attrName>style.rotation</p:attrName>
                                        </p:attrNameLst>
                                      </p:cBhvr>
                                      <p:tavLst>
                                        <p:tav tm="0">
                                          <p:val>
                                            <p:fltVal val="-90"/>
                                          </p:val>
                                        </p:tav>
                                        <p:tav tm="100000">
                                          <p:val>
                                            <p:fltVal val="0"/>
                                          </p:val>
                                        </p:tav>
                                      </p:tavLst>
                                    </p:anim>
                                    <p:anim calcmode="lin" valueType="num">
                                      <p:cBhvr>
                                        <p:cTn id="18" dur="800" decel="100000" fill="hold"/>
                                        <p:tgtEl>
                                          <p:spTgt spid="6"/>
                                        </p:tgtEl>
                                        <p:attrNameLst>
                                          <p:attrName>ppt_x</p:attrName>
                                        </p:attrNameLst>
                                      </p:cBhvr>
                                      <p:tavLst>
                                        <p:tav tm="0">
                                          <p:val>
                                            <p:strVal val="#ppt_x+0.4"/>
                                          </p:val>
                                        </p:tav>
                                        <p:tav tm="100000">
                                          <p:val>
                                            <p:strVal val="#ppt_x-0.05"/>
                                          </p:val>
                                        </p:tav>
                                      </p:tavLst>
                                    </p:anim>
                                    <p:anim calcmode="lin" valueType="num">
                                      <p:cBhvr>
                                        <p:cTn id="19" dur="800" decel="100000" fill="hold"/>
                                        <p:tgtEl>
                                          <p:spTgt spid="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25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800" decel="100000"/>
                                        <p:tgtEl>
                                          <p:spTgt spid="10"/>
                                        </p:tgtEl>
                                      </p:cBhvr>
                                    </p:animEffect>
                                    <p:anim calcmode="lin" valueType="num">
                                      <p:cBhvr>
                                        <p:cTn id="37" dur="800" decel="100000" fill="hold"/>
                                        <p:tgtEl>
                                          <p:spTgt spid="10"/>
                                        </p:tgtEl>
                                        <p:attrNameLst>
                                          <p:attrName>style.rotation</p:attrName>
                                        </p:attrNameLst>
                                      </p:cBhvr>
                                      <p:tavLst>
                                        <p:tav tm="0">
                                          <p:val>
                                            <p:fltVal val="-90"/>
                                          </p:val>
                                        </p:tav>
                                        <p:tav tm="100000">
                                          <p:val>
                                            <p:fltVal val="0"/>
                                          </p:val>
                                        </p:tav>
                                      </p:tavLst>
                                    </p:anim>
                                    <p:anim calcmode="lin" valueType="num">
                                      <p:cBhvr>
                                        <p:cTn id="38" dur="800" decel="100000" fill="hold"/>
                                        <p:tgtEl>
                                          <p:spTgt spid="10"/>
                                        </p:tgtEl>
                                        <p:attrNameLst>
                                          <p:attrName>ppt_x</p:attrName>
                                        </p:attrNameLst>
                                      </p:cBhvr>
                                      <p:tavLst>
                                        <p:tav tm="0">
                                          <p:val>
                                            <p:strVal val="#ppt_x+0.4"/>
                                          </p:val>
                                        </p:tav>
                                        <p:tav tm="100000">
                                          <p:val>
                                            <p:strVal val="#ppt_x-0.05"/>
                                          </p:val>
                                        </p:tav>
                                      </p:tavLst>
                                    </p:anim>
                                    <p:anim calcmode="lin" valueType="num">
                                      <p:cBhvr>
                                        <p:cTn id="39" dur="800" decel="100000" fill="hold"/>
                                        <p:tgtEl>
                                          <p:spTgt spid="10"/>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10"/>
                                        </p:tgtEl>
                                        <p:attrNameLst>
                                          <p:attrName>r</p:attrName>
                                        </p:attrNameLst>
                                      </p:cBhvr>
                                    </p:animRot>
                                    <p:animRot by="-240000">
                                      <p:cBhvr>
                                        <p:cTn id="44" dur="200" fill="hold">
                                          <p:stCondLst>
                                            <p:cond delay="200"/>
                                          </p:stCondLst>
                                        </p:cTn>
                                        <p:tgtEl>
                                          <p:spTgt spid="10"/>
                                        </p:tgtEl>
                                        <p:attrNameLst>
                                          <p:attrName>r</p:attrName>
                                        </p:attrNameLst>
                                      </p:cBhvr>
                                    </p:animRot>
                                    <p:animRot by="240000">
                                      <p:cBhvr>
                                        <p:cTn id="45" dur="200" fill="hold">
                                          <p:stCondLst>
                                            <p:cond delay="400"/>
                                          </p:stCondLst>
                                        </p:cTn>
                                        <p:tgtEl>
                                          <p:spTgt spid="10"/>
                                        </p:tgtEl>
                                        <p:attrNameLst>
                                          <p:attrName>r</p:attrName>
                                        </p:attrNameLst>
                                      </p:cBhvr>
                                    </p:animRot>
                                    <p:animRot by="-240000">
                                      <p:cBhvr>
                                        <p:cTn id="46" dur="200" fill="hold">
                                          <p:stCondLst>
                                            <p:cond delay="600"/>
                                          </p:stCondLst>
                                        </p:cTn>
                                        <p:tgtEl>
                                          <p:spTgt spid="10"/>
                                        </p:tgtEl>
                                        <p:attrNameLst>
                                          <p:attrName>r</p:attrName>
                                        </p:attrNameLst>
                                      </p:cBhvr>
                                    </p:animRot>
                                    <p:animRot by="120000">
                                      <p:cBhvr>
                                        <p:cTn id="47" dur="200" fill="hold">
                                          <p:stCondLst>
                                            <p:cond delay="800"/>
                                          </p:stCondLst>
                                        </p:cTn>
                                        <p:tgtEl>
                                          <p:spTgt spid="10"/>
                                        </p:tgtEl>
                                        <p:attrNameLst>
                                          <p:attrName>r</p:attrName>
                                        </p:attrNameLst>
                                      </p:cBhvr>
                                    </p:animRo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1A41E1A-59EF-4CA7-BC9F-8CD51E3359C3}"/>
              </a:ext>
            </a:extLst>
          </p:cNvPr>
          <p:cNvSpPr txBox="1"/>
          <p:nvPr/>
        </p:nvSpPr>
        <p:spPr>
          <a:xfrm>
            <a:off x="581679" y="874455"/>
            <a:ext cx="6705602" cy="2554545"/>
          </a:xfrm>
          <a:prstGeom prst="rect">
            <a:avLst/>
          </a:prstGeom>
          <a:noFill/>
        </p:spPr>
        <p:txBody>
          <a:bodyPr wrap="square" rtlCol="0">
            <a:spAutoFit/>
          </a:bodyPr>
          <a:lstStyle/>
          <a:p>
            <a:pPr algn="ctr"/>
            <a:r>
              <a:rPr lang="en-US" sz="8000" b="1">
                <a:ln w="19050">
                  <a:solidFill>
                    <a:schemeClr val="accent2"/>
                  </a:solidFill>
                  <a:prstDash val="solid"/>
                </a:ln>
                <a:solidFill>
                  <a:srgbClr val="FFFFFF"/>
                </a:solidFill>
                <a:effectLst>
                  <a:outerShdw dist="38100" dir="2700000" algn="tl" rotWithShape="0">
                    <a:schemeClr val="accent2"/>
                  </a:outerShdw>
                </a:effectLst>
                <a:latin typeface="UVN Bai Sau Nang" panose="04030905020802020C03" pitchFamily="82" charset="0"/>
              </a:rPr>
              <a:t>Chúc các em học tốt!</a:t>
            </a:r>
            <a:endParaRPr lang="en-US" sz="8000" b="1" dirty="0">
              <a:ln w="19050">
                <a:solidFill>
                  <a:schemeClr val="accent2"/>
                </a:solidFill>
                <a:prstDash val="solid"/>
              </a:ln>
              <a:solidFill>
                <a:srgbClr val="FFFFFF"/>
              </a:solidFill>
              <a:effectLst>
                <a:outerShdw dist="38100" dir="2700000" algn="tl" rotWithShape="0">
                  <a:schemeClr val="accent2"/>
                </a:outerShdw>
              </a:effectLst>
              <a:latin typeface="UVN Bai Sau Nang" panose="04030905020802020C03" pitchFamily="82" charset="0"/>
            </a:endParaRPr>
          </a:p>
        </p:txBody>
      </p:sp>
      <p:pic>
        <p:nvPicPr>
          <p:cNvPr id="13" name="Picture 12">
            <a:extLst>
              <a:ext uri="{FF2B5EF4-FFF2-40B4-BE49-F238E27FC236}">
                <a16:creationId xmlns:a16="http://schemas.microsoft.com/office/drawing/2014/main" id="{723DD26E-0FA6-4A81-A399-A6419C55C5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49200" y="3925389"/>
            <a:ext cx="1803575" cy="1850219"/>
          </a:xfrm>
          <a:prstGeom prst="rect">
            <a:avLst/>
          </a:prstGeom>
        </p:spPr>
      </p:pic>
      <p:pic>
        <p:nvPicPr>
          <p:cNvPr id="8" name="图片 2">
            <a:extLst>
              <a:ext uri="{FF2B5EF4-FFF2-40B4-BE49-F238E27FC236}">
                <a16:creationId xmlns:a16="http://schemas.microsoft.com/office/drawing/2014/main" id="{AD67C12D-321E-45D4-BEB3-DF60D59051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9475" l="0" r="99547">
                        <a14:foregroundMark x1="53881" y1="84249" x2="53881" y2="84249"/>
                        <a14:foregroundMark x1="44646" y1="70679" x2="44646" y2="70679"/>
                        <a14:foregroundMark x1="78187" y1="71325" x2="78187" y2="71325"/>
                        <a14:foregroundMark x1="80283" y1="82956" x2="80283" y2="82956"/>
                        <a14:foregroundMark x1="70765" y1="89540" x2="70765" y2="89540"/>
                        <a14:foregroundMark x1="79207" y1="78191" x2="79207" y2="78191"/>
                        <a14:foregroundMark x1="85836" y1="76252" x2="93654" y2="74879"/>
                        <a14:foregroundMark x1="62493" y1="73627" x2="72011" y2="75687"/>
                        <a14:foregroundMark x1="70822" y1="69588" x2="77280" y2="66397"/>
                        <a14:foregroundMark x1="72578" y1="85703" x2="78640" y2="76939"/>
                      </a14:backgroundRemoval>
                    </a14:imgEffect>
                  </a14:imgLayer>
                </a14:imgProps>
              </a:ext>
              <a:ext uri="{28A0092B-C50C-407E-A947-70E740481C1C}">
                <a14:useLocalDpi xmlns:a14="http://schemas.microsoft.com/office/drawing/2010/main" val="0"/>
              </a:ext>
            </a:extLst>
          </a:blip>
          <a:srcRect t="60741"/>
          <a:stretch/>
        </p:blipFill>
        <p:spPr>
          <a:xfrm>
            <a:off x="5246654" y="2635792"/>
            <a:ext cx="6519410" cy="3590887"/>
          </a:xfrm>
          <a:prstGeom prst="rect">
            <a:avLst/>
          </a:prstGeom>
        </p:spPr>
      </p:pic>
    </p:spTree>
    <p:extLst>
      <p:ext uri="{BB962C8B-B14F-4D97-AF65-F5344CB8AC3E}">
        <p14:creationId xmlns:p14="http://schemas.microsoft.com/office/powerpoint/2010/main" val="3060323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a:extLst>
              <a:ext uri="{FF2B5EF4-FFF2-40B4-BE49-F238E27FC236}">
                <a16:creationId xmlns:a16="http://schemas.microsoft.com/office/drawing/2014/main" id="{8267E5A4-AC80-4A28-926C-61D836F24835}"/>
              </a:ext>
            </a:extLst>
          </p:cNvPr>
          <p:cNvGrpSpPr/>
          <p:nvPr/>
        </p:nvGrpSpPr>
        <p:grpSpPr>
          <a:xfrm>
            <a:off x="-296153" y="108930"/>
            <a:ext cx="1726808" cy="1742526"/>
            <a:chOff x="-296153" y="-166841"/>
            <a:chExt cx="1726808" cy="1742526"/>
          </a:xfrm>
        </p:grpSpPr>
        <p:sp>
          <p:nvSpPr>
            <p:cNvPr id="21" name="任意多边形: 形状 9">
              <a:extLst>
                <a:ext uri="{FF2B5EF4-FFF2-40B4-BE49-F238E27FC236}">
                  <a16:creationId xmlns:a16="http://schemas.microsoft.com/office/drawing/2014/main" id="{A4F7FA6D-5693-438D-9EAA-5E659DD2EF85}"/>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2" name="图片 10">
              <a:extLst>
                <a:ext uri="{FF2B5EF4-FFF2-40B4-BE49-F238E27FC236}">
                  <a16:creationId xmlns:a16="http://schemas.microsoft.com/office/drawing/2014/main" id="{3CC1A746-4E2A-4E36-9385-B08D72A9567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23" name="图片 13">
            <a:extLst>
              <a:ext uri="{FF2B5EF4-FFF2-40B4-BE49-F238E27FC236}">
                <a16:creationId xmlns:a16="http://schemas.microsoft.com/office/drawing/2014/main" id="{7EC41E53-CAC3-4419-88F3-99E68A74E0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24" name="图片 14">
            <a:extLst>
              <a:ext uri="{FF2B5EF4-FFF2-40B4-BE49-F238E27FC236}">
                <a16:creationId xmlns:a16="http://schemas.microsoft.com/office/drawing/2014/main" id="{71CB6877-623D-4541-819B-2FC8199BE3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grpSp>
        <p:nvGrpSpPr>
          <p:cNvPr id="25" name="Group 24">
            <a:extLst>
              <a:ext uri="{FF2B5EF4-FFF2-40B4-BE49-F238E27FC236}">
                <a16:creationId xmlns:a16="http://schemas.microsoft.com/office/drawing/2014/main" id="{11863325-FBAF-44E9-8A2F-639F141A727A}"/>
              </a:ext>
            </a:extLst>
          </p:cNvPr>
          <p:cNvGrpSpPr/>
          <p:nvPr/>
        </p:nvGrpSpPr>
        <p:grpSpPr>
          <a:xfrm>
            <a:off x="1571625" y="126922"/>
            <a:ext cx="9210674" cy="1328238"/>
            <a:chOff x="1571625" y="126922"/>
            <a:chExt cx="9210674" cy="1328238"/>
          </a:xfrm>
        </p:grpSpPr>
        <p:sp>
          <p:nvSpPr>
            <p:cNvPr id="18" name="Speech Bubble: Rectangle with Corners Rounded 17">
              <a:extLst>
                <a:ext uri="{FF2B5EF4-FFF2-40B4-BE49-F238E27FC236}">
                  <a16:creationId xmlns:a16="http://schemas.microsoft.com/office/drawing/2014/main" id="{C4FB9327-C66F-4F93-BFC9-6844A0C0786A}"/>
                </a:ext>
              </a:extLst>
            </p:cNvPr>
            <p:cNvSpPr/>
            <p:nvPr/>
          </p:nvSpPr>
          <p:spPr>
            <a:xfrm>
              <a:off x="1571625" y="126922"/>
              <a:ext cx="9210674" cy="1328238"/>
            </a:xfrm>
            <a:prstGeom prst="wedgeRoundRectCallout">
              <a:avLst>
                <a:gd name="adj1" fmla="val -20935"/>
                <a:gd name="adj2" fmla="val 73256"/>
                <a:gd name="adj3" fmla="val 16667"/>
              </a:avLst>
            </a:prstGeom>
            <a:solidFill>
              <a:srgbClr val="FFEEE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680371" y="237043"/>
              <a:ext cx="9025728" cy="1107996"/>
            </a:xfrm>
            <a:prstGeom prst="rect">
              <a:avLst/>
            </a:prstGeom>
          </p:spPr>
          <p:txBody>
            <a:bodyPr wrap="square" lIns="0" tIns="0" rIns="0" bIns="0" rtlCol="0" anchor="t">
              <a:spAutoFit/>
            </a:bodyPr>
            <a:lstStyle/>
            <a:p>
              <a:pPr>
                <a:spcBef>
                  <a:spcPct val="0"/>
                </a:spcBef>
              </a:pPr>
              <a:r>
                <a:rPr lang="en-US" sz="3600" b="1">
                  <a:solidFill>
                    <a:srgbClr val="198619"/>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Đọc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lại</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đoạn</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đối</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thoại</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giữa</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ông</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Hòn</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Rấm</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với</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chú</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bé</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Đất</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truyện</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Chú</a:t>
              </a:r>
              <a:r>
                <a:rPr lang="en-US" sz="3600" b="1" dirty="0">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Đất</a:t>
              </a:r>
              <a:r>
                <a:rPr lang="en-US" sz="3600" b="1" dirty="0">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Nung</a:t>
              </a:r>
              <a:r>
                <a:rPr lang="en-US" sz="3600" b="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a:t>
              </a:r>
              <a:endParaRPr lang="en-US" sz="3399" b="1" spc="169"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BCB17A31-41B7-4B67-B209-11EAEF646ABA}"/>
              </a:ext>
            </a:extLst>
          </p:cNvPr>
          <p:cNvGrpSpPr/>
          <p:nvPr/>
        </p:nvGrpSpPr>
        <p:grpSpPr>
          <a:xfrm>
            <a:off x="4259008" y="2158567"/>
            <a:ext cx="7932992" cy="4699433"/>
            <a:chOff x="4259008" y="2031837"/>
            <a:chExt cx="7932992" cy="4699433"/>
          </a:xfrm>
        </p:grpSpPr>
        <p:grpSp>
          <p:nvGrpSpPr>
            <p:cNvPr id="7" name="Group 6">
              <a:extLst>
                <a:ext uri="{FF2B5EF4-FFF2-40B4-BE49-F238E27FC236}">
                  <a16:creationId xmlns:a16="http://schemas.microsoft.com/office/drawing/2014/main" id="{CC05E03A-FFF7-4781-B58F-677AF2BDA79A}"/>
                </a:ext>
              </a:extLst>
            </p:cNvPr>
            <p:cNvGrpSpPr/>
            <p:nvPr/>
          </p:nvGrpSpPr>
          <p:grpSpPr>
            <a:xfrm>
              <a:off x="4259008" y="2031837"/>
              <a:ext cx="7804416" cy="4699433"/>
              <a:chOff x="3706558" y="1955637"/>
              <a:chExt cx="7804416" cy="4699433"/>
            </a:xfrm>
          </p:grpSpPr>
          <p:pic>
            <p:nvPicPr>
              <p:cNvPr id="10" name="Graphic 9">
                <a:extLst>
                  <a:ext uri="{FF2B5EF4-FFF2-40B4-BE49-F238E27FC236}">
                    <a16:creationId xmlns:a16="http://schemas.microsoft.com/office/drawing/2014/main" id="{35FC1DCC-C614-4046-8B60-4A0034EF07CD}"/>
                  </a:ext>
                </a:extLst>
              </p:cNvPr>
              <p:cNvPicPr>
                <a:picLocks noChangeAspect="1"/>
              </p:cNvPicPr>
              <p:nvPr/>
            </p:nvPicPr>
            <p:blipFill>
              <a:blip r:embed="rId6">
                <a:alphaModFix amt="84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166">
                <a:off x="3706558" y="1955637"/>
                <a:ext cx="7804416" cy="4699433"/>
              </a:xfrm>
              <a:prstGeom prst="rect">
                <a:avLst/>
              </a:prstGeom>
            </p:spPr>
          </p:pic>
          <p:sp>
            <p:nvSpPr>
              <p:cNvPr id="11" name="Rectangle 10"/>
              <p:cNvSpPr/>
              <p:nvPr/>
            </p:nvSpPr>
            <p:spPr>
              <a:xfrm>
                <a:off x="4359715" y="2536964"/>
                <a:ext cx="6670235" cy="3539430"/>
              </a:xfrm>
              <a:prstGeom prst="rect">
                <a:avLst/>
              </a:prstGeom>
            </p:spPr>
            <p:txBody>
              <a:bodyPr wrap="square">
                <a:spAutoFit/>
              </a:bodyPr>
              <a:lstStyle/>
              <a:p>
                <a:pPr algn="just"/>
                <a:r>
                  <a:rPr lang="vi-VN" sz="3200" b="1" dirty="0">
                    <a:solidFill>
                      <a:srgbClr val="000000"/>
                    </a:solidFill>
                    <a:latin typeface="+mj-lt"/>
                  </a:rPr>
                  <a:t>Ông Hòn Rấm cười bảo :</a:t>
                </a:r>
              </a:p>
              <a:p>
                <a:pPr algn="just"/>
                <a:r>
                  <a:rPr lang="vi-VN" sz="3200" b="1" dirty="0">
                    <a:solidFill>
                      <a:srgbClr val="000000"/>
                    </a:solidFill>
                    <a:latin typeface="+mj-lt"/>
                  </a:rPr>
                  <a:t>- Sao chú mày nhát thế? Đất có thể nung trong lửa kia mà!</a:t>
                </a:r>
              </a:p>
              <a:p>
                <a:pPr algn="just"/>
                <a:r>
                  <a:rPr lang="vi-VN" sz="3200" b="1" dirty="0">
                    <a:solidFill>
                      <a:srgbClr val="000000"/>
                    </a:solidFill>
                    <a:latin typeface="+mj-lt"/>
                  </a:rPr>
                  <a:t>Chú bé Đất ngạc nhiên hỏi lại:</a:t>
                </a:r>
              </a:p>
              <a:p>
                <a:pPr algn="just"/>
                <a:r>
                  <a:rPr lang="vi-VN" sz="3200" b="1" dirty="0">
                    <a:solidFill>
                      <a:srgbClr val="000000"/>
                    </a:solidFill>
                    <a:latin typeface="+mj-lt"/>
                  </a:rPr>
                  <a:t>- Nung ấy ạ?</a:t>
                </a:r>
              </a:p>
              <a:p>
                <a:pPr algn="just"/>
                <a:r>
                  <a:rPr lang="vi-VN" sz="3200" b="1" dirty="0">
                    <a:solidFill>
                      <a:srgbClr val="000000"/>
                    </a:solidFill>
                    <a:latin typeface="+mj-lt"/>
                  </a:rPr>
                  <a:t>- Chứ sao? Đã là người thì phải dám xông pha, làm được nhiều việc có </a:t>
                </a:r>
                <a:r>
                  <a:rPr lang="vi-VN" sz="3200" b="1">
                    <a:solidFill>
                      <a:srgbClr val="000000"/>
                    </a:solidFill>
                    <a:latin typeface="+mj-lt"/>
                  </a:rPr>
                  <a:t>ích.</a:t>
                </a:r>
                <a:endParaRPr lang="vi-VN" sz="3200" b="1" dirty="0">
                  <a:solidFill>
                    <a:srgbClr val="000000"/>
                  </a:solidFill>
                  <a:latin typeface="+mj-lt"/>
                </a:endParaRPr>
              </a:p>
            </p:txBody>
          </p:sp>
        </p:grpSp>
        <p:pic>
          <p:nvPicPr>
            <p:cNvPr id="12" name="Graphic 11">
              <a:extLst>
                <a:ext uri="{FF2B5EF4-FFF2-40B4-BE49-F238E27FC236}">
                  <a16:creationId xmlns:a16="http://schemas.microsoft.com/office/drawing/2014/main" id="{1E7AB35B-D760-4D8E-8DAA-77512A6695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63222" y="5618915"/>
              <a:ext cx="1028778" cy="782255"/>
            </a:xfrm>
            <a:prstGeom prst="rect">
              <a:avLst/>
            </a:prstGeom>
          </p:spPr>
        </p:pic>
        <p:pic>
          <p:nvPicPr>
            <p:cNvPr id="13" name="Graphic 12">
              <a:extLst>
                <a:ext uri="{FF2B5EF4-FFF2-40B4-BE49-F238E27FC236}">
                  <a16:creationId xmlns:a16="http://schemas.microsoft.com/office/drawing/2014/main" id="{CEAA11AA-579E-4C78-82D7-B8B58A000F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562419">
              <a:off x="4352181" y="2230960"/>
              <a:ext cx="1119968" cy="764408"/>
            </a:xfrm>
            <a:prstGeom prst="rect">
              <a:avLst/>
            </a:prstGeom>
          </p:spPr>
        </p:pic>
      </p:grpSp>
      <p:pic>
        <p:nvPicPr>
          <p:cNvPr id="16" name="Picture 15">
            <a:extLst>
              <a:ext uri="{FF2B5EF4-FFF2-40B4-BE49-F238E27FC236}">
                <a16:creationId xmlns:a16="http://schemas.microsoft.com/office/drawing/2014/main" id="{B8F9017C-CF31-4854-B079-BAA7A943203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15825" y="1685806"/>
            <a:ext cx="3288682" cy="512593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1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250" fill="hold"/>
                                        <p:tgtEl>
                                          <p:spTgt spid="14"/>
                                        </p:tgtEl>
                                        <p:attrNameLst>
                                          <p:attrName>ppt_w</p:attrName>
                                        </p:attrNameLst>
                                      </p:cBhvr>
                                      <p:tavLst>
                                        <p:tav tm="0">
                                          <p:val>
                                            <p:fltVal val="0"/>
                                          </p:val>
                                        </p:tav>
                                        <p:tav tm="100000">
                                          <p:val>
                                            <p:strVal val="#ppt_w"/>
                                          </p:val>
                                        </p:tav>
                                      </p:tavLst>
                                    </p:anim>
                                    <p:anim calcmode="lin" valueType="num">
                                      <p:cBhvr>
                                        <p:cTn id="20" dur="1250" fill="hold"/>
                                        <p:tgtEl>
                                          <p:spTgt spid="14"/>
                                        </p:tgtEl>
                                        <p:attrNameLst>
                                          <p:attrName>ppt_h</p:attrName>
                                        </p:attrNameLst>
                                      </p:cBhvr>
                                      <p:tavLst>
                                        <p:tav tm="0">
                                          <p:val>
                                            <p:fltVal val="0"/>
                                          </p:val>
                                        </p:tav>
                                        <p:tav tm="100000">
                                          <p:val>
                                            <p:strVal val="#ppt_h"/>
                                          </p:val>
                                        </p:tav>
                                      </p:tavLst>
                                    </p:anim>
                                    <p:anim calcmode="lin" valueType="num">
                                      <p:cBhvr>
                                        <p:cTn id="21" dur="1250" fill="hold"/>
                                        <p:tgtEl>
                                          <p:spTgt spid="14"/>
                                        </p:tgtEl>
                                        <p:attrNameLst>
                                          <p:attrName>ppt_x</p:attrName>
                                        </p:attrNameLst>
                                      </p:cBhvr>
                                      <p:tavLst>
                                        <p:tav tm="0" fmla="#ppt_x+(cos(-2*pi*(1-$))*-#ppt_x-sin(-2*pi*(1-$))*(1-#ppt_y))*(1-$)">
                                          <p:val>
                                            <p:fltVal val="0"/>
                                          </p:val>
                                        </p:tav>
                                        <p:tav tm="100000">
                                          <p:val>
                                            <p:fltVal val="1"/>
                                          </p:val>
                                        </p:tav>
                                      </p:tavLst>
                                    </p:anim>
                                    <p:anim calcmode="lin" valueType="num">
                                      <p:cBhvr>
                                        <p:cTn id="22" dur="125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a:extLst>
              <a:ext uri="{FF2B5EF4-FFF2-40B4-BE49-F238E27FC236}">
                <a16:creationId xmlns:a16="http://schemas.microsoft.com/office/drawing/2014/main" id="{8267E5A4-AC80-4A28-926C-61D836F24835}"/>
              </a:ext>
            </a:extLst>
          </p:cNvPr>
          <p:cNvGrpSpPr/>
          <p:nvPr/>
        </p:nvGrpSpPr>
        <p:grpSpPr>
          <a:xfrm>
            <a:off x="-296153" y="152473"/>
            <a:ext cx="1726808" cy="1742526"/>
            <a:chOff x="-296153" y="-166841"/>
            <a:chExt cx="1726808" cy="1742526"/>
          </a:xfrm>
        </p:grpSpPr>
        <p:sp>
          <p:nvSpPr>
            <p:cNvPr id="21" name="任意多边形: 形状 9">
              <a:extLst>
                <a:ext uri="{FF2B5EF4-FFF2-40B4-BE49-F238E27FC236}">
                  <a16:creationId xmlns:a16="http://schemas.microsoft.com/office/drawing/2014/main" id="{A4F7FA6D-5693-438D-9EAA-5E659DD2EF85}"/>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2" name="图片 10">
              <a:extLst>
                <a:ext uri="{FF2B5EF4-FFF2-40B4-BE49-F238E27FC236}">
                  <a16:creationId xmlns:a16="http://schemas.microsoft.com/office/drawing/2014/main" id="{3CC1A746-4E2A-4E36-9385-B08D72A9567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23" name="图片 13">
            <a:extLst>
              <a:ext uri="{FF2B5EF4-FFF2-40B4-BE49-F238E27FC236}">
                <a16:creationId xmlns:a16="http://schemas.microsoft.com/office/drawing/2014/main" id="{7EC41E53-CAC3-4419-88F3-99E68A74E0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24" name="图片 14">
            <a:extLst>
              <a:ext uri="{FF2B5EF4-FFF2-40B4-BE49-F238E27FC236}">
                <a16:creationId xmlns:a16="http://schemas.microsoft.com/office/drawing/2014/main" id="{71CB6877-623D-4541-819B-2FC8199BE3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grpSp>
        <p:nvGrpSpPr>
          <p:cNvPr id="25" name="Group 24">
            <a:extLst>
              <a:ext uri="{FF2B5EF4-FFF2-40B4-BE49-F238E27FC236}">
                <a16:creationId xmlns:a16="http://schemas.microsoft.com/office/drawing/2014/main" id="{11863325-FBAF-44E9-8A2F-639F141A727A}"/>
              </a:ext>
            </a:extLst>
          </p:cNvPr>
          <p:cNvGrpSpPr/>
          <p:nvPr/>
        </p:nvGrpSpPr>
        <p:grpSpPr>
          <a:xfrm>
            <a:off x="1125792" y="110220"/>
            <a:ext cx="9134474" cy="1954959"/>
            <a:chOff x="1571625" y="126922"/>
            <a:chExt cx="9134474" cy="1328238"/>
          </a:xfrm>
        </p:grpSpPr>
        <p:sp>
          <p:nvSpPr>
            <p:cNvPr id="18" name="Speech Bubble: Rectangle with Corners Rounded 17">
              <a:extLst>
                <a:ext uri="{FF2B5EF4-FFF2-40B4-BE49-F238E27FC236}">
                  <a16:creationId xmlns:a16="http://schemas.microsoft.com/office/drawing/2014/main" id="{C4FB9327-C66F-4F93-BFC9-6844A0C0786A}"/>
                </a:ext>
              </a:extLst>
            </p:cNvPr>
            <p:cNvSpPr/>
            <p:nvPr/>
          </p:nvSpPr>
          <p:spPr>
            <a:xfrm>
              <a:off x="1571625" y="126922"/>
              <a:ext cx="8632690" cy="1328238"/>
            </a:xfrm>
            <a:prstGeom prst="wedgeRoundRectCallout">
              <a:avLst>
                <a:gd name="adj1" fmla="val -20935"/>
                <a:gd name="adj2" fmla="val 73256"/>
                <a:gd name="adj3" fmla="val 16667"/>
              </a:avLst>
            </a:prstGeom>
            <a:solidFill>
              <a:srgbClr val="FFEEE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680371" y="237043"/>
              <a:ext cx="9025728" cy="1129191"/>
            </a:xfrm>
            <a:prstGeom prst="rect">
              <a:avLst/>
            </a:prstGeom>
          </p:spPr>
          <p:txBody>
            <a:bodyPr wrap="square" lIns="0" tIns="0" rIns="0" bIns="0" rtlCol="0" anchor="t">
              <a:spAutoFit/>
            </a:bodyPr>
            <a:lstStyle/>
            <a:p>
              <a:pPr>
                <a:spcBef>
                  <a:spcPct val="0"/>
                </a:spcBef>
              </a:pPr>
              <a:r>
                <a:rPr lang="en-US" sz="3600" b="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vi-VN" sz="36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Theo em, các </a:t>
              </a:r>
              <a:r>
                <a:rPr lang="vi-VN" sz="3600" b="1">
                  <a:solidFill>
                    <a:schemeClr val="accent5">
                      <a:lumMod val="50000"/>
                    </a:schemeClr>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câu hỏi</a:t>
              </a:r>
              <a:r>
                <a:rPr lang="vi-VN" sz="3600" b="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của ông Hòn Rấm </a:t>
              </a:r>
              <a:r>
                <a:rPr lang="vi-VN" sz="36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có dùng để hỏi về điều chưa biết không? Nếu không, chúng được dùng làm gì?</a:t>
              </a:r>
              <a:endParaRPr lang="en-US" sz="3600" b="1" dirty="0">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BCB17A31-41B7-4B67-B209-11EAEF646ABA}"/>
              </a:ext>
            </a:extLst>
          </p:cNvPr>
          <p:cNvGrpSpPr/>
          <p:nvPr/>
        </p:nvGrpSpPr>
        <p:grpSpPr>
          <a:xfrm>
            <a:off x="4259008" y="2235477"/>
            <a:ext cx="7932992" cy="4699433"/>
            <a:chOff x="4259008" y="2031837"/>
            <a:chExt cx="7932992" cy="4699433"/>
          </a:xfrm>
        </p:grpSpPr>
        <p:grpSp>
          <p:nvGrpSpPr>
            <p:cNvPr id="7" name="Group 6">
              <a:extLst>
                <a:ext uri="{FF2B5EF4-FFF2-40B4-BE49-F238E27FC236}">
                  <a16:creationId xmlns:a16="http://schemas.microsoft.com/office/drawing/2014/main" id="{CC05E03A-FFF7-4781-B58F-677AF2BDA79A}"/>
                </a:ext>
              </a:extLst>
            </p:cNvPr>
            <p:cNvGrpSpPr/>
            <p:nvPr/>
          </p:nvGrpSpPr>
          <p:grpSpPr>
            <a:xfrm>
              <a:off x="4259008" y="2031837"/>
              <a:ext cx="7804416" cy="4699433"/>
              <a:chOff x="3706558" y="1955637"/>
              <a:chExt cx="7804416" cy="4699433"/>
            </a:xfrm>
          </p:grpSpPr>
          <p:pic>
            <p:nvPicPr>
              <p:cNvPr id="10" name="Graphic 9">
                <a:extLst>
                  <a:ext uri="{FF2B5EF4-FFF2-40B4-BE49-F238E27FC236}">
                    <a16:creationId xmlns:a16="http://schemas.microsoft.com/office/drawing/2014/main" id="{35FC1DCC-C614-4046-8B60-4A0034EF07CD}"/>
                  </a:ext>
                </a:extLst>
              </p:cNvPr>
              <p:cNvPicPr>
                <a:picLocks noChangeAspect="1"/>
              </p:cNvPicPr>
              <p:nvPr/>
            </p:nvPicPr>
            <p:blipFill>
              <a:blip r:embed="rId7">
                <a:alphaModFix amt="84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1166">
                <a:off x="3706558" y="1955637"/>
                <a:ext cx="7804416" cy="4699433"/>
              </a:xfrm>
              <a:prstGeom prst="rect">
                <a:avLst/>
              </a:prstGeom>
            </p:spPr>
          </p:pic>
          <p:sp>
            <p:nvSpPr>
              <p:cNvPr id="11" name="Rectangle 10"/>
              <p:cNvSpPr/>
              <p:nvPr/>
            </p:nvSpPr>
            <p:spPr>
              <a:xfrm>
                <a:off x="4359715" y="2536964"/>
                <a:ext cx="6670235" cy="3539430"/>
              </a:xfrm>
              <a:prstGeom prst="rect">
                <a:avLst/>
              </a:prstGeom>
            </p:spPr>
            <p:txBody>
              <a:bodyPr wrap="square">
                <a:spAutoFit/>
              </a:bodyPr>
              <a:lstStyle/>
              <a:p>
                <a:pPr algn="just"/>
                <a:r>
                  <a:rPr lang="vi-VN" sz="3200" b="1" dirty="0">
                    <a:solidFill>
                      <a:srgbClr val="000000"/>
                    </a:solidFill>
                    <a:latin typeface="+mj-lt"/>
                  </a:rPr>
                  <a:t>Ông Hòn Rấm cười bảo :</a:t>
                </a:r>
              </a:p>
              <a:p>
                <a:pPr algn="just"/>
                <a:r>
                  <a:rPr lang="vi-VN" sz="3200" b="1" dirty="0">
                    <a:solidFill>
                      <a:srgbClr val="000000"/>
                    </a:solidFill>
                    <a:latin typeface="+mj-lt"/>
                  </a:rPr>
                  <a:t>- </a:t>
                </a:r>
                <a:r>
                  <a:rPr lang="vi-VN" sz="3200" b="1" dirty="0">
                    <a:solidFill>
                      <a:srgbClr val="000000"/>
                    </a:solidFill>
                    <a:highlight>
                      <a:srgbClr val="FFFF00"/>
                    </a:highlight>
                    <a:latin typeface="+mj-lt"/>
                  </a:rPr>
                  <a:t>Sao chú mày nhát thế?</a:t>
                </a:r>
                <a:r>
                  <a:rPr lang="vi-VN" sz="3200" b="1" dirty="0">
                    <a:solidFill>
                      <a:srgbClr val="000000"/>
                    </a:solidFill>
                    <a:latin typeface="+mj-lt"/>
                  </a:rPr>
                  <a:t> Đất có thể nung trong lửa kia mà!</a:t>
                </a:r>
              </a:p>
              <a:p>
                <a:pPr algn="just"/>
                <a:r>
                  <a:rPr lang="vi-VN" sz="3200" b="1" dirty="0">
                    <a:solidFill>
                      <a:srgbClr val="000000"/>
                    </a:solidFill>
                    <a:latin typeface="+mj-lt"/>
                  </a:rPr>
                  <a:t>Chú bé Đất ngạc nhiên hỏi lại:</a:t>
                </a:r>
              </a:p>
              <a:p>
                <a:pPr algn="just"/>
                <a:r>
                  <a:rPr lang="vi-VN" sz="3200" b="1">
                    <a:solidFill>
                      <a:srgbClr val="000000"/>
                    </a:solidFill>
                    <a:latin typeface="+mj-lt"/>
                  </a:rPr>
                  <a:t>- </a:t>
                </a:r>
                <a:r>
                  <a:rPr lang="vi-VN" sz="3200" b="1" dirty="0">
                    <a:solidFill>
                      <a:srgbClr val="000000"/>
                    </a:solidFill>
                    <a:latin typeface="+mj-lt"/>
                  </a:rPr>
                  <a:t>Nung </a:t>
                </a:r>
                <a:r>
                  <a:rPr lang="vi-VN" sz="3200" b="1">
                    <a:solidFill>
                      <a:srgbClr val="000000"/>
                    </a:solidFill>
                    <a:latin typeface="+mj-lt"/>
                  </a:rPr>
                  <a:t>ấy ạ?</a:t>
                </a:r>
                <a:endParaRPr lang="vi-VN" sz="3200" b="1" dirty="0">
                  <a:solidFill>
                    <a:srgbClr val="000000"/>
                  </a:solidFill>
                  <a:latin typeface="+mj-lt"/>
                </a:endParaRPr>
              </a:p>
              <a:p>
                <a:pPr algn="just"/>
                <a:r>
                  <a:rPr lang="vi-VN" sz="3200" b="1">
                    <a:solidFill>
                      <a:srgbClr val="000000"/>
                    </a:solidFill>
                    <a:latin typeface="+mj-lt"/>
                  </a:rPr>
                  <a:t>- </a:t>
                </a:r>
                <a:r>
                  <a:rPr lang="vi-VN" sz="3200" b="1" dirty="0">
                    <a:solidFill>
                      <a:srgbClr val="000000"/>
                    </a:solidFill>
                    <a:highlight>
                      <a:srgbClr val="FFFF00"/>
                    </a:highlight>
                    <a:latin typeface="+mj-lt"/>
                  </a:rPr>
                  <a:t>Chứ sao?</a:t>
                </a:r>
                <a:r>
                  <a:rPr lang="vi-VN" sz="3200" b="1" dirty="0">
                    <a:solidFill>
                      <a:srgbClr val="000000"/>
                    </a:solidFill>
                    <a:latin typeface="+mj-lt"/>
                  </a:rPr>
                  <a:t> Đã là người thì phải dám xông pha, làm được nhiều việc có </a:t>
                </a:r>
                <a:r>
                  <a:rPr lang="vi-VN" sz="3200" b="1">
                    <a:solidFill>
                      <a:srgbClr val="000000"/>
                    </a:solidFill>
                    <a:latin typeface="+mj-lt"/>
                  </a:rPr>
                  <a:t>ích.</a:t>
                </a:r>
                <a:endParaRPr lang="vi-VN" sz="3200" b="1" dirty="0">
                  <a:solidFill>
                    <a:srgbClr val="000000"/>
                  </a:solidFill>
                  <a:latin typeface="+mj-lt"/>
                </a:endParaRPr>
              </a:p>
            </p:txBody>
          </p:sp>
        </p:grpSp>
        <p:pic>
          <p:nvPicPr>
            <p:cNvPr id="12" name="Graphic 11">
              <a:extLst>
                <a:ext uri="{FF2B5EF4-FFF2-40B4-BE49-F238E27FC236}">
                  <a16:creationId xmlns:a16="http://schemas.microsoft.com/office/drawing/2014/main" id="{1E7AB35B-D760-4D8E-8DAA-77512A6695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63222" y="5618915"/>
              <a:ext cx="1028778" cy="782255"/>
            </a:xfrm>
            <a:prstGeom prst="rect">
              <a:avLst/>
            </a:prstGeom>
          </p:spPr>
        </p:pic>
        <p:pic>
          <p:nvPicPr>
            <p:cNvPr id="13" name="Graphic 12">
              <a:extLst>
                <a:ext uri="{FF2B5EF4-FFF2-40B4-BE49-F238E27FC236}">
                  <a16:creationId xmlns:a16="http://schemas.microsoft.com/office/drawing/2014/main" id="{CEAA11AA-579E-4C78-82D7-B8B58A000F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7562419">
              <a:off x="4352181" y="2230960"/>
              <a:ext cx="1119968" cy="764408"/>
            </a:xfrm>
            <a:prstGeom prst="rect">
              <a:avLst/>
            </a:prstGeom>
          </p:spPr>
        </p:pic>
      </p:grpSp>
      <p:pic>
        <p:nvPicPr>
          <p:cNvPr id="16" name="Picture 15">
            <a:extLst>
              <a:ext uri="{FF2B5EF4-FFF2-40B4-BE49-F238E27FC236}">
                <a16:creationId xmlns:a16="http://schemas.microsoft.com/office/drawing/2014/main" id="{B8F9017C-CF31-4854-B079-BAA7A943203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61100" y="1882471"/>
            <a:ext cx="5405443" cy="5405443"/>
          </a:xfrm>
          <a:prstGeom prst="rect">
            <a:avLst/>
          </a:prstGeom>
        </p:spPr>
      </p:pic>
    </p:spTree>
    <p:custDataLst>
      <p:tags r:id="rId1"/>
    </p:custDataLst>
    <p:extLst>
      <p:ext uri="{BB962C8B-B14F-4D97-AF65-F5344CB8AC3E}">
        <p14:creationId xmlns:p14="http://schemas.microsoft.com/office/powerpoint/2010/main" val="459343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AE3D5E-492D-4360-9B99-62655DF54C65}"/>
              </a:ext>
            </a:extLst>
          </p:cNvPr>
          <p:cNvSpPr/>
          <p:nvPr/>
        </p:nvSpPr>
        <p:spPr>
          <a:xfrm>
            <a:off x="1396678" y="870739"/>
            <a:ext cx="5816922" cy="810578"/>
          </a:xfrm>
          <a:custGeom>
            <a:avLst/>
            <a:gdLst>
              <a:gd name="connsiteX0" fmla="*/ 0 w 5816922"/>
              <a:gd name="connsiteY0" fmla="*/ 186652 h 810578"/>
              <a:gd name="connsiteX1" fmla="*/ 186652 w 5816922"/>
              <a:gd name="connsiteY1" fmla="*/ 0 h 810578"/>
              <a:gd name="connsiteX2" fmla="*/ 975977 w 5816922"/>
              <a:gd name="connsiteY2" fmla="*/ 0 h 810578"/>
              <a:gd name="connsiteX3" fmla="*/ 1656429 w 5816922"/>
              <a:gd name="connsiteY3" fmla="*/ 0 h 810578"/>
              <a:gd name="connsiteX4" fmla="*/ 2336881 w 5816922"/>
              <a:gd name="connsiteY4" fmla="*/ 0 h 810578"/>
              <a:gd name="connsiteX5" fmla="*/ 2908461 w 5816922"/>
              <a:gd name="connsiteY5" fmla="*/ 0 h 810578"/>
              <a:gd name="connsiteX6" fmla="*/ 3480041 w 5816922"/>
              <a:gd name="connsiteY6" fmla="*/ 0 h 810578"/>
              <a:gd name="connsiteX7" fmla="*/ 4106057 w 5816922"/>
              <a:gd name="connsiteY7" fmla="*/ 0 h 810578"/>
              <a:gd name="connsiteX8" fmla="*/ 4732073 w 5816922"/>
              <a:gd name="connsiteY8" fmla="*/ 0 h 810578"/>
              <a:gd name="connsiteX9" fmla="*/ 5630270 w 5816922"/>
              <a:gd name="connsiteY9" fmla="*/ 0 h 810578"/>
              <a:gd name="connsiteX10" fmla="*/ 5816922 w 5816922"/>
              <a:gd name="connsiteY10" fmla="*/ 186652 h 810578"/>
              <a:gd name="connsiteX11" fmla="*/ 5816922 w 5816922"/>
              <a:gd name="connsiteY11" fmla="*/ 623926 h 810578"/>
              <a:gd name="connsiteX12" fmla="*/ 5630270 w 5816922"/>
              <a:gd name="connsiteY12" fmla="*/ 810578 h 810578"/>
              <a:gd name="connsiteX13" fmla="*/ 5113126 w 5816922"/>
              <a:gd name="connsiteY13" fmla="*/ 810578 h 810578"/>
              <a:gd name="connsiteX14" fmla="*/ 4541546 w 5816922"/>
              <a:gd name="connsiteY14" fmla="*/ 810578 h 810578"/>
              <a:gd name="connsiteX15" fmla="*/ 3969967 w 5816922"/>
              <a:gd name="connsiteY15" fmla="*/ 810578 h 810578"/>
              <a:gd name="connsiteX16" fmla="*/ 3289514 w 5816922"/>
              <a:gd name="connsiteY16" fmla="*/ 810578 h 810578"/>
              <a:gd name="connsiteX17" fmla="*/ 2772371 w 5816922"/>
              <a:gd name="connsiteY17" fmla="*/ 810578 h 810578"/>
              <a:gd name="connsiteX18" fmla="*/ 2037482 w 5816922"/>
              <a:gd name="connsiteY18" fmla="*/ 810578 h 810578"/>
              <a:gd name="connsiteX19" fmla="*/ 1357030 w 5816922"/>
              <a:gd name="connsiteY19" fmla="*/ 810578 h 810578"/>
              <a:gd name="connsiteX20" fmla="*/ 785450 w 5816922"/>
              <a:gd name="connsiteY20" fmla="*/ 810578 h 810578"/>
              <a:gd name="connsiteX21" fmla="*/ 186652 w 5816922"/>
              <a:gd name="connsiteY21" fmla="*/ 810578 h 810578"/>
              <a:gd name="connsiteX22" fmla="*/ 0 w 5816922"/>
              <a:gd name="connsiteY22" fmla="*/ 623926 h 810578"/>
              <a:gd name="connsiteX23" fmla="*/ 0 w 5816922"/>
              <a:gd name="connsiteY23" fmla="*/ 186652 h 81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16922" h="810578" fill="none" extrusionOk="0">
                <a:moveTo>
                  <a:pt x="0" y="186652"/>
                </a:moveTo>
                <a:cubicBezTo>
                  <a:pt x="-3692" y="69106"/>
                  <a:pt x="91788" y="-11974"/>
                  <a:pt x="186652" y="0"/>
                </a:cubicBezTo>
                <a:cubicBezTo>
                  <a:pt x="420035" y="15311"/>
                  <a:pt x="633268" y="-12970"/>
                  <a:pt x="975977" y="0"/>
                </a:cubicBezTo>
                <a:cubicBezTo>
                  <a:pt x="1318687" y="12970"/>
                  <a:pt x="1411597" y="23496"/>
                  <a:pt x="1656429" y="0"/>
                </a:cubicBezTo>
                <a:cubicBezTo>
                  <a:pt x="1901261" y="-23496"/>
                  <a:pt x="2029391" y="-14455"/>
                  <a:pt x="2336881" y="0"/>
                </a:cubicBezTo>
                <a:cubicBezTo>
                  <a:pt x="2644371" y="14455"/>
                  <a:pt x="2726886" y="18553"/>
                  <a:pt x="2908461" y="0"/>
                </a:cubicBezTo>
                <a:cubicBezTo>
                  <a:pt x="3090036" y="-18553"/>
                  <a:pt x="3362561" y="-5589"/>
                  <a:pt x="3480041" y="0"/>
                </a:cubicBezTo>
                <a:cubicBezTo>
                  <a:pt x="3597521" y="5589"/>
                  <a:pt x="3859972" y="21341"/>
                  <a:pt x="4106057" y="0"/>
                </a:cubicBezTo>
                <a:cubicBezTo>
                  <a:pt x="4352142" y="-21341"/>
                  <a:pt x="4531211" y="2170"/>
                  <a:pt x="4732073" y="0"/>
                </a:cubicBezTo>
                <a:cubicBezTo>
                  <a:pt x="4932935" y="-2170"/>
                  <a:pt x="5286841" y="41906"/>
                  <a:pt x="5630270" y="0"/>
                </a:cubicBezTo>
                <a:cubicBezTo>
                  <a:pt x="5725435" y="11734"/>
                  <a:pt x="5809427" y="89558"/>
                  <a:pt x="5816922" y="186652"/>
                </a:cubicBezTo>
                <a:cubicBezTo>
                  <a:pt x="5832293" y="334832"/>
                  <a:pt x="5827657" y="439423"/>
                  <a:pt x="5816922" y="623926"/>
                </a:cubicBezTo>
                <a:cubicBezTo>
                  <a:pt x="5816231" y="730928"/>
                  <a:pt x="5715119" y="801458"/>
                  <a:pt x="5630270" y="810578"/>
                </a:cubicBezTo>
                <a:cubicBezTo>
                  <a:pt x="5503183" y="818192"/>
                  <a:pt x="5252343" y="830611"/>
                  <a:pt x="5113126" y="810578"/>
                </a:cubicBezTo>
                <a:cubicBezTo>
                  <a:pt x="4973909" y="790545"/>
                  <a:pt x="4694985" y="830911"/>
                  <a:pt x="4541546" y="810578"/>
                </a:cubicBezTo>
                <a:cubicBezTo>
                  <a:pt x="4388107" y="790245"/>
                  <a:pt x="4122694" y="816095"/>
                  <a:pt x="3969967" y="810578"/>
                </a:cubicBezTo>
                <a:cubicBezTo>
                  <a:pt x="3817240" y="805061"/>
                  <a:pt x="3573839" y="833614"/>
                  <a:pt x="3289514" y="810578"/>
                </a:cubicBezTo>
                <a:cubicBezTo>
                  <a:pt x="3005189" y="787542"/>
                  <a:pt x="2909759" y="791320"/>
                  <a:pt x="2772371" y="810578"/>
                </a:cubicBezTo>
                <a:cubicBezTo>
                  <a:pt x="2634983" y="829836"/>
                  <a:pt x="2188025" y="805955"/>
                  <a:pt x="2037482" y="810578"/>
                </a:cubicBezTo>
                <a:cubicBezTo>
                  <a:pt x="1886939" y="815201"/>
                  <a:pt x="1493974" y="818476"/>
                  <a:pt x="1357030" y="810578"/>
                </a:cubicBezTo>
                <a:cubicBezTo>
                  <a:pt x="1220086" y="802680"/>
                  <a:pt x="1065217" y="825007"/>
                  <a:pt x="785450" y="810578"/>
                </a:cubicBezTo>
                <a:cubicBezTo>
                  <a:pt x="505683" y="796149"/>
                  <a:pt x="315232" y="813782"/>
                  <a:pt x="186652" y="810578"/>
                </a:cubicBezTo>
                <a:cubicBezTo>
                  <a:pt x="97890" y="798398"/>
                  <a:pt x="8992" y="720066"/>
                  <a:pt x="0" y="623926"/>
                </a:cubicBezTo>
                <a:cubicBezTo>
                  <a:pt x="-17835" y="415546"/>
                  <a:pt x="-4894" y="388578"/>
                  <a:pt x="0" y="186652"/>
                </a:cubicBezTo>
                <a:close/>
              </a:path>
              <a:path w="5816922" h="810578" stroke="0" extrusionOk="0">
                <a:moveTo>
                  <a:pt x="0" y="186652"/>
                </a:moveTo>
                <a:cubicBezTo>
                  <a:pt x="2632" y="93873"/>
                  <a:pt x="86213" y="23064"/>
                  <a:pt x="186652" y="0"/>
                </a:cubicBezTo>
                <a:cubicBezTo>
                  <a:pt x="416805" y="-9499"/>
                  <a:pt x="492380" y="6517"/>
                  <a:pt x="703796" y="0"/>
                </a:cubicBezTo>
                <a:cubicBezTo>
                  <a:pt x="915212" y="-6517"/>
                  <a:pt x="1039317" y="-1693"/>
                  <a:pt x="1220939" y="0"/>
                </a:cubicBezTo>
                <a:cubicBezTo>
                  <a:pt x="1402561" y="1693"/>
                  <a:pt x="1507990" y="-19692"/>
                  <a:pt x="1792519" y="0"/>
                </a:cubicBezTo>
                <a:cubicBezTo>
                  <a:pt x="2077048" y="19692"/>
                  <a:pt x="2259598" y="7505"/>
                  <a:pt x="2418535" y="0"/>
                </a:cubicBezTo>
                <a:cubicBezTo>
                  <a:pt x="2577472" y="-7505"/>
                  <a:pt x="2805636" y="27569"/>
                  <a:pt x="2990115" y="0"/>
                </a:cubicBezTo>
                <a:cubicBezTo>
                  <a:pt x="3174594" y="-27569"/>
                  <a:pt x="3502257" y="-18028"/>
                  <a:pt x="3670568" y="0"/>
                </a:cubicBezTo>
                <a:cubicBezTo>
                  <a:pt x="3838879" y="18028"/>
                  <a:pt x="4083538" y="23393"/>
                  <a:pt x="4459892" y="0"/>
                </a:cubicBezTo>
                <a:cubicBezTo>
                  <a:pt x="4836246" y="-23393"/>
                  <a:pt x="4843691" y="-8182"/>
                  <a:pt x="4977036" y="0"/>
                </a:cubicBezTo>
                <a:cubicBezTo>
                  <a:pt x="5110381" y="8182"/>
                  <a:pt x="5479161" y="13374"/>
                  <a:pt x="5630270" y="0"/>
                </a:cubicBezTo>
                <a:cubicBezTo>
                  <a:pt x="5741747" y="-5239"/>
                  <a:pt x="5801276" y="94866"/>
                  <a:pt x="5816922" y="186652"/>
                </a:cubicBezTo>
                <a:cubicBezTo>
                  <a:pt x="5805810" y="349345"/>
                  <a:pt x="5837611" y="483348"/>
                  <a:pt x="5816922" y="623926"/>
                </a:cubicBezTo>
                <a:cubicBezTo>
                  <a:pt x="5839383" y="722314"/>
                  <a:pt x="5723186" y="829571"/>
                  <a:pt x="5630270" y="810578"/>
                </a:cubicBezTo>
                <a:cubicBezTo>
                  <a:pt x="5406553" y="805406"/>
                  <a:pt x="5318238" y="794018"/>
                  <a:pt x="5113126" y="810578"/>
                </a:cubicBezTo>
                <a:cubicBezTo>
                  <a:pt x="4908014" y="827138"/>
                  <a:pt x="4604114" y="798941"/>
                  <a:pt x="4378238" y="810578"/>
                </a:cubicBezTo>
                <a:cubicBezTo>
                  <a:pt x="4152362" y="822215"/>
                  <a:pt x="3943100" y="808974"/>
                  <a:pt x="3752222" y="810578"/>
                </a:cubicBezTo>
                <a:cubicBezTo>
                  <a:pt x="3561344" y="812182"/>
                  <a:pt x="3262417" y="787602"/>
                  <a:pt x="3126206" y="810578"/>
                </a:cubicBezTo>
                <a:cubicBezTo>
                  <a:pt x="2989995" y="833554"/>
                  <a:pt x="2742946" y="837090"/>
                  <a:pt x="2445753" y="810578"/>
                </a:cubicBezTo>
                <a:cubicBezTo>
                  <a:pt x="2148560" y="784066"/>
                  <a:pt x="1957736" y="774830"/>
                  <a:pt x="1710865" y="810578"/>
                </a:cubicBezTo>
                <a:cubicBezTo>
                  <a:pt x="1463994" y="846326"/>
                  <a:pt x="1321643" y="837296"/>
                  <a:pt x="1030413" y="810578"/>
                </a:cubicBezTo>
                <a:cubicBezTo>
                  <a:pt x="739183" y="783860"/>
                  <a:pt x="565503" y="840956"/>
                  <a:pt x="186652" y="810578"/>
                </a:cubicBezTo>
                <a:cubicBezTo>
                  <a:pt x="58520" y="816294"/>
                  <a:pt x="-7315" y="731392"/>
                  <a:pt x="0" y="623926"/>
                </a:cubicBezTo>
                <a:cubicBezTo>
                  <a:pt x="4850" y="434488"/>
                  <a:pt x="18995" y="353910"/>
                  <a:pt x="0" y="186652"/>
                </a:cubicBezTo>
                <a:close/>
              </a:path>
            </a:pathLst>
          </a:custGeom>
          <a:solidFill>
            <a:srgbClr val="CAF7E3"/>
          </a:solidFill>
          <a:ln w="28575">
            <a:solidFill>
              <a:srgbClr val="00B050"/>
            </a:solidFill>
            <a:miter lim="800000"/>
            <a:headEnd/>
            <a:tailEnd/>
            <a:extLst>
              <a:ext uri="{C807C97D-BFC1-408E-A445-0C87EB9F89A2}">
                <ask:lineSketchStyleProps xmlns:ask="http://schemas.microsoft.com/office/drawing/2018/sketchyshapes" sd="1301730562">
                  <a:prstGeom prst="roundRect">
                    <a:avLst>
                      <a:gd name="adj" fmla="val 23027"/>
                    </a:avLst>
                  </a:prstGeom>
                  <ask:type>
                    <ask:lineSketchFreehand/>
                  </ask:type>
                </ask:lineSketchStyleProps>
              </a:ext>
            </a:extLst>
          </a:ln>
        </p:spPr>
        <p:txBody>
          <a:bodyPr wrap="square">
            <a:spAutoFit/>
          </a:bodyPr>
          <a:lstStyle/>
          <a:p>
            <a:r>
              <a:rPr lang="en-US" sz="4000" b="1">
                <a:solidFill>
                  <a:srgbClr val="000000"/>
                </a:solidFill>
                <a:latin typeface="+mj-lt"/>
              </a:rPr>
              <a:t>   </a:t>
            </a:r>
            <a:r>
              <a:rPr lang="vi-VN" sz="4000" b="1">
                <a:solidFill>
                  <a:srgbClr val="000000"/>
                </a:solidFill>
                <a:latin typeface="+mj-lt"/>
              </a:rPr>
              <a:t>Sao chú mày nhát thế? </a:t>
            </a:r>
            <a:endParaRPr lang="en-US" sz="4000" b="1">
              <a:solidFill>
                <a:srgbClr val="000000"/>
              </a:solidFill>
              <a:latin typeface="+mj-lt"/>
            </a:endParaRPr>
          </a:p>
        </p:txBody>
      </p:sp>
      <p:sp>
        <p:nvSpPr>
          <p:cNvPr id="5" name="Rectangle: Rounded Corners 4">
            <a:extLst>
              <a:ext uri="{FF2B5EF4-FFF2-40B4-BE49-F238E27FC236}">
                <a16:creationId xmlns:a16="http://schemas.microsoft.com/office/drawing/2014/main" id="{EFCA2D3B-7B51-4727-8AFB-2AD98D131F90}"/>
              </a:ext>
            </a:extLst>
          </p:cNvPr>
          <p:cNvSpPr/>
          <p:nvPr/>
        </p:nvSpPr>
        <p:spPr>
          <a:xfrm>
            <a:off x="1463040" y="2673333"/>
            <a:ext cx="3027680" cy="810578"/>
          </a:xfrm>
          <a:custGeom>
            <a:avLst/>
            <a:gdLst>
              <a:gd name="connsiteX0" fmla="*/ 0 w 3027680"/>
              <a:gd name="connsiteY0" fmla="*/ 186652 h 810578"/>
              <a:gd name="connsiteX1" fmla="*/ 186652 w 3027680"/>
              <a:gd name="connsiteY1" fmla="*/ 0 h 810578"/>
              <a:gd name="connsiteX2" fmla="*/ 903334 w 3027680"/>
              <a:gd name="connsiteY2" fmla="*/ 0 h 810578"/>
              <a:gd name="connsiteX3" fmla="*/ 1620015 w 3027680"/>
              <a:gd name="connsiteY3" fmla="*/ 0 h 810578"/>
              <a:gd name="connsiteX4" fmla="*/ 2230522 w 3027680"/>
              <a:gd name="connsiteY4" fmla="*/ 0 h 810578"/>
              <a:gd name="connsiteX5" fmla="*/ 2841028 w 3027680"/>
              <a:gd name="connsiteY5" fmla="*/ 0 h 810578"/>
              <a:gd name="connsiteX6" fmla="*/ 3027680 w 3027680"/>
              <a:gd name="connsiteY6" fmla="*/ 186652 h 810578"/>
              <a:gd name="connsiteX7" fmla="*/ 3027680 w 3027680"/>
              <a:gd name="connsiteY7" fmla="*/ 623926 h 810578"/>
              <a:gd name="connsiteX8" fmla="*/ 2841028 w 3027680"/>
              <a:gd name="connsiteY8" fmla="*/ 810578 h 810578"/>
              <a:gd name="connsiteX9" fmla="*/ 2124346 w 3027680"/>
              <a:gd name="connsiteY9" fmla="*/ 810578 h 810578"/>
              <a:gd name="connsiteX10" fmla="*/ 1513840 w 3027680"/>
              <a:gd name="connsiteY10" fmla="*/ 810578 h 810578"/>
              <a:gd name="connsiteX11" fmla="*/ 850246 w 3027680"/>
              <a:gd name="connsiteY11" fmla="*/ 810578 h 810578"/>
              <a:gd name="connsiteX12" fmla="*/ 186652 w 3027680"/>
              <a:gd name="connsiteY12" fmla="*/ 810578 h 810578"/>
              <a:gd name="connsiteX13" fmla="*/ 0 w 3027680"/>
              <a:gd name="connsiteY13" fmla="*/ 623926 h 810578"/>
              <a:gd name="connsiteX14" fmla="*/ 0 w 3027680"/>
              <a:gd name="connsiteY14" fmla="*/ 186652 h 81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7680" h="810578" fill="none" extrusionOk="0">
                <a:moveTo>
                  <a:pt x="0" y="186652"/>
                </a:moveTo>
                <a:cubicBezTo>
                  <a:pt x="-4938" y="71082"/>
                  <a:pt x="64551" y="-7461"/>
                  <a:pt x="186652" y="0"/>
                </a:cubicBezTo>
                <a:cubicBezTo>
                  <a:pt x="429819" y="18185"/>
                  <a:pt x="735925" y="29817"/>
                  <a:pt x="903334" y="0"/>
                </a:cubicBezTo>
                <a:cubicBezTo>
                  <a:pt x="1070743" y="-29817"/>
                  <a:pt x="1284163" y="9667"/>
                  <a:pt x="1620015" y="0"/>
                </a:cubicBezTo>
                <a:cubicBezTo>
                  <a:pt x="1955867" y="-9667"/>
                  <a:pt x="2000988" y="-8161"/>
                  <a:pt x="2230522" y="0"/>
                </a:cubicBezTo>
                <a:cubicBezTo>
                  <a:pt x="2460056" y="8161"/>
                  <a:pt x="2615229" y="12474"/>
                  <a:pt x="2841028" y="0"/>
                </a:cubicBezTo>
                <a:cubicBezTo>
                  <a:pt x="2949412" y="9955"/>
                  <a:pt x="3039371" y="103026"/>
                  <a:pt x="3027680" y="186652"/>
                </a:cubicBezTo>
                <a:cubicBezTo>
                  <a:pt x="3035611" y="299941"/>
                  <a:pt x="3033642" y="510718"/>
                  <a:pt x="3027680" y="623926"/>
                </a:cubicBezTo>
                <a:cubicBezTo>
                  <a:pt x="3036035" y="722771"/>
                  <a:pt x="2944803" y="816171"/>
                  <a:pt x="2841028" y="810578"/>
                </a:cubicBezTo>
                <a:cubicBezTo>
                  <a:pt x="2541306" y="802139"/>
                  <a:pt x="2407483" y="843329"/>
                  <a:pt x="2124346" y="810578"/>
                </a:cubicBezTo>
                <a:cubicBezTo>
                  <a:pt x="1841209" y="777827"/>
                  <a:pt x="1661724" y="828641"/>
                  <a:pt x="1513840" y="810578"/>
                </a:cubicBezTo>
                <a:cubicBezTo>
                  <a:pt x="1365956" y="792515"/>
                  <a:pt x="1088505" y="817984"/>
                  <a:pt x="850246" y="810578"/>
                </a:cubicBezTo>
                <a:cubicBezTo>
                  <a:pt x="611987" y="803172"/>
                  <a:pt x="375750" y="814084"/>
                  <a:pt x="186652" y="810578"/>
                </a:cubicBezTo>
                <a:cubicBezTo>
                  <a:pt x="95983" y="805357"/>
                  <a:pt x="-2602" y="746317"/>
                  <a:pt x="0" y="623926"/>
                </a:cubicBezTo>
                <a:cubicBezTo>
                  <a:pt x="15498" y="429993"/>
                  <a:pt x="-6960" y="379021"/>
                  <a:pt x="0" y="186652"/>
                </a:cubicBezTo>
                <a:close/>
              </a:path>
              <a:path w="3027680" h="810578" stroke="0" extrusionOk="0">
                <a:moveTo>
                  <a:pt x="0" y="186652"/>
                </a:moveTo>
                <a:cubicBezTo>
                  <a:pt x="-17307" y="97175"/>
                  <a:pt x="91672" y="20728"/>
                  <a:pt x="186652" y="0"/>
                </a:cubicBezTo>
                <a:cubicBezTo>
                  <a:pt x="405215" y="-13788"/>
                  <a:pt x="569260" y="-31052"/>
                  <a:pt x="876790" y="0"/>
                </a:cubicBezTo>
                <a:cubicBezTo>
                  <a:pt x="1184320" y="31052"/>
                  <a:pt x="1209541" y="22810"/>
                  <a:pt x="1487296" y="0"/>
                </a:cubicBezTo>
                <a:cubicBezTo>
                  <a:pt x="1765051" y="-22810"/>
                  <a:pt x="1916382" y="-1665"/>
                  <a:pt x="2124346" y="0"/>
                </a:cubicBezTo>
                <a:cubicBezTo>
                  <a:pt x="2332310" y="1665"/>
                  <a:pt x="2585371" y="-22360"/>
                  <a:pt x="2841028" y="0"/>
                </a:cubicBezTo>
                <a:cubicBezTo>
                  <a:pt x="2937592" y="-18346"/>
                  <a:pt x="3024484" y="88452"/>
                  <a:pt x="3027680" y="186652"/>
                </a:cubicBezTo>
                <a:cubicBezTo>
                  <a:pt x="3043210" y="362649"/>
                  <a:pt x="3017770" y="487766"/>
                  <a:pt x="3027680" y="623926"/>
                </a:cubicBezTo>
                <a:cubicBezTo>
                  <a:pt x="3027263" y="729480"/>
                  <a:pt x="2939030" y="820650"/>
                  <a:pt x="2841028" y="810578"/>
                </a:cubicBezTo>
                <a:cubicBezTo>
                  <a:pt x="2571296" y="819794"/>
                  <a:pt x="2316968" y="833870"/>
                  <a:pt x="2177434" y="810578"/>
                </a:cubicBezTo>
                <a:cubicBezTo>
                  <a:pt x="2037900" y="787286"/>
                  <a:pt x="1745017" y="796841"/>
                  <a:pt x="1566928" y="810578"/>
                </a:cubicBezTo>
                <a:cubicBezTo>
                  <a:pt x="1388839" y="824315"/>
                  <a:pt x="1141019" y="785158"/>
                  <a:pt x="929877" y="810578"/>
                </a:cubicBezTo>
                <a:cubicBezTo>
                  <a:pt x="718735" y="835998"/>
                  <a:pt x="473796" y="801263"/>
                  <a:pt x="186652" y="810578"/>
                </a:cubicBezTo>
                <a:cubicBezTo>
                  <a:pt x="82549" y="802371"/>
                  <a:pt x="-1158" y="737809"/>
                  <a:pt x="0" y="623926"/>
                </a:cubicBezTo>
                <a:cubicBezTo>
                  <a:pt x="3479" y="491495"/>
                  <a:pt x="16805" y="329522"/>
                  <a:pt x="0" y="186652"/>
                </a:cubicBezTo>
                <a:close/>
              </a:path>
            </a:pathLst>
          </a:custGeom>
          <a:solidFill>
            <a:srgbClr val="F6DFEB"/>
          </a:solidFill>
          <a:ln w="28575">
            <a:solidFill>
              <a:srgbClr val="C00000"/>
            </a:solidFill>
            <a:miter lim="800000"/>
            <a:headEnd/>
            <a:tailEnd/>
            <a:extLst>
              <a:ext uri="{C807C97D-BFC1-408E-A445-0C87EB9F89A2}">
                <ask:lineSketchStyleProps xmlns:ask="http://schemas.microsoft.com/office/drawing/2018/sketchyshapes" sd="2488824567">
                  <a:prstGeom prst="roundRect">
                    <a:avLst>
                      <a:gd name="adj" fmla="val 23027"/>
                    </a:avLst>
                  </a:prstGeom>
                  <ask:type>
                    <ask:lineSketchFreehand/>
                  </ask:type>
                </ask:lineSketchStyleProps>
              </a:ext>
            </a:extLst>
          </a:ln>
        </p:spPr>
        <p:txBody>
          <a:bodyPr wrap="square">
            <a:spAutoFit/>
          </a:bodyPr>
          <a:lstStyle/>
          <a:p>
            <a:pPr algn="ctr">
              <a:spcBef>
                <a:spcPct val="30000"/>
              </a:spcBef>
            </a:pPr>
            <a:r>
              <a:rPr lang="en-US" sz="4000" b="1">
                <a:latin typeface="Times New Roman" panose="02020603050405020304" pitchFamily="18" charset="0"/>
                <a:cs typeface="Times New Roman" panose="02020603050405020304" pitchFamily="18" charset="0"/>
              </a:rPr>
              <a:t>  Chứ sao?</a:t>
            </a:r>
          </a:p>
        </p:txBody>
      </p:sp>
      <p:grpSp>
        <p:nvGrpSpPr>
          <p:cNvPr id="15" name="Group 14">
            <a:extLst>
              <a:ext uri="{FF2B5EF4-FFF2-40B4-BE49-F238E27FC236}">
                <a16:creationId xmlns:a16="http://schemas.microsoft.com/office/drawing/2014/main" id="{52EF5AEF-75D3-4189-AD76-1B601F53DEC9}"/>
              </a:ext>
            </a:extLst>
          </p:cNvPr>
          <p:cNvGrpSpPr/>
          <p:nvPr/>
        </p:nvGrpSpPr>
        <p:grpSpPr>
          <a:xfrm>
            <a:off x="7056646" y="1709"/>
            <a:ext cx="3843664" cy="2548637"/>
            <a:chOff x="7371606" y="652417"/>
            <a:chExt cx="3843664" cy="2548637"/>
          </a:xfrm>
        </p:grpSpPr>
        <p:pic>
          <p:nvPicPr>
            <p:cNvPr id="12" name="Picture 11" descr="Shape&#10;&#10;Description automatically generated">
              <a:extLst>
                <a:ext uri="{FF2B5EF4-FFF2-40B4-BE49-F238E27FC236}">
                  <a16:creationId xmlns:a16="http://schemas.microsoft.com/office/drawing/2014/main" id="{80DA234F-6B74-4FBE-8BAC-96BC4897D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4982">
              <a:off x="7371606" y="652417"/>
              <a:ext cx="3843664" cy="2548637"/>
            </a:xfrm>
            <a:prstGeom prst="rect">
              <a:avLst/>
            </a:prstGeom>
          </p:spPr>
        </p:pic>
        <p:sp>
          <p:nvSpPr>
            <p:cNvPr id="14" name="TextBox 13">
              <a:extLst>
                <a:ext uri="{FF2B5EF4-FFF2-40B4-BE49-F238E27FC236}">
                  <a16:creationId xmlns:a16="http://schemas.microsoft.com/office/drawing/2014/main" id="{45E707A9-7451-4B30-AA1B-F7FBF2B76973}"/>
                </a:ext>
              </a:extLst>
            </p:cNvPr>
            <p:cNvSpPr txBox="1"/>
            <p:nvPr/>
          </p:nvSpPr>
          <p:spPr>
            <a:xfrm>
              <a:off x="8153399" y="1478463"/>
              <a:ext cx="2768600" cy="1077218"/>
            </a:xfrm>
            <a:prstGeom prst="rect">
              <a:avLst/>
            </a:prstGeom>
            <a:noFill/>
          </p:spPr>
          <p:txBody>
            <a:bodyPr wrap="square">
              <a:spAutoFit/>
            </a:bodyPr>
            <a:lstStyle/>
            <a:p>
              <a:pPr lvl="0"/>
              <a:r>
                <a:rPr lang="vi-VN" sz="3200" b="1">
                  <a:solidFill>
                    <a:srgbClr val="C00000"/>
                  </a:solidFill>
                  <a:latin typeface="+mj-lt"/>
                </a:rPr>
                <a:t>để chê trách </a:t>
              </a:r>
              <a:r>
                <a:rPr lang="vi-VN" sz="3200" b="1">
                  <a:latin typeface="+mj-lt"/>
                </a:rPr>
                <a:t>cu Đất</a:t>
              </a:r>
              <a:endParaRPr lang="en-US" sz="3200" b="1">
                <a:latin typeface="+mj-lt"/>
              </a:endParaRPr>
            </a:p>
          </p:txBody>
        </p:sp>
      </p:grpSp>
      <p:pic>
        <p:nvPicPr>
          <p:cNvPr id="17" name="Picture 16" descr="Icon&#10;&#10;Description automatically generated">
            <a:extLst>
              <a:ext uri="{FF2B5EF4-FFF2-40B4-BE49-F238E27FC236}">
                <a16:creationId xmlns:a16="http://schemas.microsoft.com/office/drawing/2014/main" id="{9E6EE87E-3B98-4311-B9C9-09952F0D3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839" y="664707"/>
            <a:ext cx="1250001" cy="1168501"/>
          </a:xfrm>
          <a:prstGeom prst="rect">
            <a:avLst/>
          </a:prstGeom>
        </p:spPr>
      </p:pic>
      <p:grpSp>
        <p:nvGrpSpPr>
          <p:cNvPr id="19" name="Group 18">
            <a:extLst>
              <a:ext uri="{FF2B5EF4-FFF2-40B4-BE49-F238E27FC236}">
                <a16:creationId xmlns:a16="http://schemas.microsoft.com/office/drawing/2014/main" id="{0F1BF87F-92A6-4783-ACB8-1ED9E075CBFB}"/>
              </a:ext>
            </a:extLst>
          </p:cNvPr>
          <p:cNvGrpSpPr/>
          <p:nvPr/>
        </p:nvGrpSpPr>
        <p:grpSpPr>
          <a:xfrm>
            <a:off x="4305139" y="1417348"/>
            <a:ext cx="4808382" cy="3535680"/>
            <a:chOff x="7371606" y="652417"/>
            <a:chExt cx="3843664" cy="2548637"/>
          </a:xfrm>
        </p:grpSpPr>
        <p:pic>
          <p:nvPicPr>
            <p:cNvPr id="20" name="Picture 19" descr="Shape&#10;&#10;Description automatically generated">
              <a:extLst>
                <a:ext uri="{FF2B5EF4-FFF2-40B4-BE49-F238E27FC236}">
                  <a16:creationId xmlns:a16="http://schemas.microsoft.com/office/drawing/2014/main" id="{08548059-42F0-4D48-9ABE-F3537D38C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4982">
              <a:off x="7371606" y="652417"/>
              <a:ext cx="3843664" cy="2548637"/>
            </a:xfrm>
            <a:prstGeom prst="rect">
              <a:avLst/>
            </a:prstGeom>
          </p:spPr>
        </p:pic>
        <p:sp>
          <p:nvSpPr>
            <p:cNvPr id="21" name="TextBox 20">
              <a:extLst>
                <a:ext uri="{FF2B5EF4-FFF2-40B4-BE49-F238E27FC236}">
                  <a16:creationId xmlns:a16="http://schemas.microsoft.com/office/drawing/2014/main" id="{D567C64B-F4B4-4D56-A6E0-0E12A81F5F49}"/>
                </a:ext>
              </a:extLst>
            </p:cNvPr>
            <p:cNvSpPr txBox="1"/>
            <p:nvPr/>
          </p:nvSpPr>
          <p:spPr>
            <a:xfrm>
              <a:off x="8346969" y="1289769"/>
              <a:ext cx="2306870" cy="1486433"/>
            </a:xfrm>
            <a:prstGeom prst="rect">
              <a:avLst/>
            </a:prstGeom>
            <a:noFill/>
          </p:spPr>
          <p:txBody>
            <a:bodyPr wrap="square">
              <a:spAutoFit/>
            </a:bodyPr>
            <a:lstStyle/>
            <a:p>
              <a:pPr lvl="0" algn="just"/>
              <a:r>
                <a:rPr lang="vi-VN" sz="3200" b="1">
                  <a:solidFill>
                    <a:srgbClr val="C00000"/>
                  </a:solidFill>
                  <a:latin typeface="+mj-lt"/>
                </a:rPr>
                <a:t>để khẳng định</a:t>
              </a:r>
              <a:r>
                <a:rPr lang="en-US" sz="3200" b="1">
                  <a:solidFill>
                    <a:srgbClr val="C00000"/>
                  </a:solidFill>
                  <a:latin typeface="+mj-lt"/>
                </a:rPr>
                <a:t>,</a:t>
              </a:r>
              <a:r>
                <a:rPr lang="vi-VN" sz="3200" b="1">
                  <a:solidFill>
                    <a:srgbClr val="C00000"/>
                  </a:solidFill>
                  <a:latin typeface="+mj-lt"/>
                </a:rPr>
                <a:t> nhấn mạnh </a:t>
              </a:r>
              <a:r>
                <a:rPr lang="vi-VN" sz="3200" b="1">
                  <a:latin typeface="+mj-lt"/>
                </a:rPr>
                <a:t>là đất có thể nung trong lửa được.</a:t>
              </a:r>
              <a:endParaRPr lang="en-US" sz="3200" b="1">
                <a:latin typeface="+mj-lt"/>
              </a:endParaRPr>
            </a:p>
          </p:txBody>
        </p:sp>
      </p:grpSp>
      <p:pic>
        <p:nvPicPr>
          <p:cNvPr id="23" name="Picture 22" descr="A cartoon of a cat&#10;&#10;Description automatically generated with low confidence">
            <a:extLst>
              <a:ext uri="{FF2B5EF4-FFF2-40B4-BE49-F238E27FC236}">
                <a16:creationId xmlns:a16="http://schemas.microsoft.com/office/drawing/2014/main" id="{1D896B13-D9C3-41FC-851A-BB6CB12B5E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50" b="90000" l="8250" r="90000">
                        <a14:foregroundMark x1="37667" y1="8833" x2="51250" y2="9167"/>
                        <a14:foregroundMark x1="11583" y1="25750" x2="10750" y2="31917"/>
                        <a14:foregroundMark x1="8250" y1="30500" x2="13250" y2="30500"/>
                        <a14:foregroundMark x1="13833" y1="26333" x2="13833" y2="34917"/>
                      </a14:backgroundRemoval>
                    </a14:imgEffect>
                  </a14:imgLayer>
                </a14:imgProps>
              </a:ext>
              <a:ext uri="{28A0092B-C50C-407E-A947-70E740481C1C}">
                <a14:useLocalDpi xmlns:a14="http://schemas.microsoft.com/office/drawing/2010/main" val="0"/>
              </a:ext>
            </a:extLst>
          </a:blip>
          <a:stretch>
            <a:fillRect/>
          </a:stretch>
        </p:blipFill>
        <p:spPr>
          <a:xfrm flipH="1">
            <a:off x="8242105" y="3207925"/>
            <a:ext cx="3661017" cy="3661017"/>
          </a:xfrm>
          <a:prstGeom prst="rect">
            <a:avLst/>
          </a:prstGeom>
        </p:spPr>
      </p:pic>
      <p:grpSp>
        <p:nvGrpSpPr>
          <p:cNvPr id="30" name="Group 29">
            <a:extLst>
              <a:ext uri="{FF2B5EF4-FFF2-40B4-BE49-F238E27FC236}">
                <a16:creationId xmlns:a16="http://schemas.microsoft.com/office/drawing/2014/main" id="{E1A8131A-2538-4BAA-8639-B8ADA15080A5}"/>
              </a:ext>
            </a:extLst>
          </p:cNvPr>
          <p:cNvGrpSpPr/>
          <p:nvPr/>
        </p:nvGrpSpPr>
        <p:grpSpPr>
          <a:xfrm>
            <a:off x="628796" y="4804585"/>
            <a:ext cx="7855014" cy="1565513"/>
            <a:chOff x="628796" y="4804585"/>
            <a:chExt cx="7855014" cy="1565513"/>
          </a:xfrm>
        </p:grpSpPr>
        <p:pic>
          <p:nvPicPr>
            <p:cNvPr id="28" name="Graphic 27">
              <a:extLst>
                <a:ext uri="{FF2B5EF4-FFF2-40B4-BE49-F238E27FC236}">
                  <a16:creationId xmlns:a16="http://schemas.microsoft.com/office/drawing/2014/main" id="{2F79306D-CA94-485B-956B-28633879C6A2}"/>
                </a:ext>
              </a:extLst>
            </p:cNvPr>
            <p:cNvPicPr>
              <a:picLocks noChangeAspect="1"/>
            </p:cNvPicPr>
            <p:nvPr/>
          </p:nvPicPr>
          <p:blipFill>
            <a:blip r:embed="rId8">
              <a:alphaModFix amt="8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4602">
              <a:off x="628796" y="4804585"/>
              <a:ext cx="7855014" cy="1565513"/>
            </a:xfrm>
            <a:prstGeom prst="rect">
              <a:avLst/>
            </a:prstGeom>
          </p:spPr>
        </p:pic>
        <p:sp>
          <p:nvSpPr>
            <p:cNvPr id="27" name="Rectangle 26">
              <a:extLst>
                <a:ext uri="{FF2B5EF4-FFF2-40B4-BE49-F238E27FC236}">
                  <a16:creationId xmlns:a16="http://schemas.microsoft.com/office/drawing/2014/main" id="{1D1C9CBA-8269-4925-A235-69CAEC3AFEC5}"/>
                </a:ext>
              </a:extLst>
            </p:cNvPr>
            <p:cNvSpPr/>
            <p:nvPr/>
          </p:nvSpPr>
          <p:spPr>
            <a:xfrm>
              <a:off x="799158" y="5038433"/>
              <a:ext cx="7442947" cy="1077218"/>
            </a:xfrm>
            <a:prstGeom prst="rect">
              <a:avLst/>
            </a:prstGeom>
          </p:spPr>
          <p:txBody>
            <a:bodyPr wrap="square">
              <a:spAutoFit/>
            </a:bodyPr>
            <a:lstStyle/>
            <a:p>
              <a:pPr algn="ctr"/>
              <a:r>
                <a:rPr lang="vi-VN" sz="3200" b="1" dirty="0">
                  <a:latin typeface="+mj-lt"/>
                </a:rPr>
                <a:t>Hai câu hỏi c</a:t>
              </a:r>
              <a:r>
                <a:rPr lang="en-US" sz="3200" b="1" dirty="0">
                  <a:latin typeface="+mj-lt"/>
                </a:rPr>
                <a:t>ủ</a:t>
              </a:r>
              <a:r>
                <a:rPr lang="vi-VN" sz="3200" b="1" dirty="0">
                  <a:latin typeface="+mj-lt"/>
                </a:rPr>
                <a:t>a ông Hòn </a:t>
              </a:r>
              <a:r>
                <a:rPr lang="vi-VN" sz="3200" b="1">
                  <a:latin typeface="+mj-lt"/>
                </a:rPr>
                <a:t>Rấm </a:t>
              </a:r>
              <a:r>
                <a:rPr lang="vi-VN" sz="3200" b="1">
                  <a:solidFill>
                    <a:srgbClr val="C00000"/>
                  </a:solidFill>
                  <a:latin typeface="+mj-lt"/>
                </a:rPr>
                <a:t>không</a:t>
              </a:r>
              <a:r>
                <a:rPr lang="en-US" sz="3200" b="1">
                  <a:solidFill>
                    <a:srgbClr val="C00000"/>
                  </a:solidFill>
                  <a:latin typeface="+mj-lt"/>
                </a:rPr>
                <a:t> </a:t>
              </a:r>
              <a:r>
                <a:rPr lang="vi-VN" sz="3200" b="1">
                  <a:solidFill>
                    <a:srgbClr val="C00000"/>
                  </a:solidFill>
                  <a:latin typeface="+mj-lt"/>
                </a:rPr>
                <a:t>được </a:t>
              </a:r>
              <a:r>
                <a:rPr lang="vi-VN" sz="3200" b="1" dirty="0">
                  <a:solidFill>
                    <a:srgbClr val="C00000"/>
                  </a:solidFill>
                  <a:latin typeface="+mj-lt"/>
                </a:rPr>
                <a:t>dùng để hỏi</a:t>
              </a:r>
              <a:r>
                <a:rPr lang="vi-VN" sz="3200" b="1" dirty="0">
                  <a:latin typeface="+mj-lt"/>
                </a:rPr>
                <a:t> về điều chưa biết.</a:t>
              </a:r>
              <a:endParaRPr lang="en-US" sz="3200" b="1" dirty="0">
                <a:latin typeface="+mj-lt"/>
              </a:endParaRPr>
            </a:p>
          </p:txBody>
        </p:sp>
      </p:grpSp>
      <p:pic>
        <p:nvPicPr>
          <p:cNvPr id="31" name="Picture 30" descr="Icon&#10;&#10;Description automatically generated">
            <a:extLst>
              <a:ext uri="{FF2B5EF4-FFF2-40B4-BE49-F238E27FC236}">
                <a16:creationId xmlns:a16="http://schemas.microsoft.com/office/drawing/2014/main" id="{7699B755-AE7D-46BE-BF49-8038BD73B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294" y="2383351"/>
            <a:ext cx="1250001" cy="1168501"/>
          </a:xfrm>
          <a:prstGeom prst="rect">
            <a:avLst/>
          </a:prstGeom>
        </p:spPr>
      </p:pic>
    </p:spTree>
    <p:extLst>
      <p:ext uri="{BB962C8B-B14F-4D97-AF65-F5344CB8AC3E}">
        <p14:creationId xmlns:p14="http://schemas.microsoft.com/office/powerpoint/2010/main" val="4129793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0" dur="1000" fill="hold"/>
                                        <p:tgtEl>
                                          <p:spTgt spid="1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7"/>
                                        </p:tgtEl>
                                      </p:cBhvr>
                                    </p:animEffec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2000" fill="hold"/>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29" dur="1000" fill="hold"/>
                                        <p:tgtEl>
                                          <p:spTgt spid="31"/>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31"/>
                                        </p:tgtEl>
                                      </p:cBhvr>
                                    </p:animEffect>
                                  </p:childTnLst>
                                </p:cTn>
                              </p:par>
                              <p:par>
                                <p:cTn id="34" presetID="8" presetClass="emph" presetSubtype="0" repeatCount="indefinite" fill="hold" nodeType="withEffect">
                                  <p:stCondLst>
                                    <p:cond delay="0"/>
                                  </p:stCondLst>
                                  <p:endCondLst>
                                    <p:cond evt="onNext" delay="0">
                                      <p:tgtEl>
                                        <p:sldTgt/>
                                      </p:tgtEl>
                                    </p:cond>
                                  </p:endCondLst>
                                  <p:childTnLst>
                                    <p:animRot by="21600000">
                                      <p:cBhvr>
                                        <p:cTn id="35" dur="2000" fill="hold"/>
                                        <p:tgtEl>
                                          <p:spTgt spid="3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800" decel="100000"/>
                                        <p:tgtEl>
                                          <p:spTgt spid="30"/>
                                        </p:tgtEl>
                                      </p:cBhvr>
                                    </p:animEffect>
                                    <p:anim calcmode="lin" valueType="num">
                                      <p:cBhvr>
                                        <p:cTn id="46" dur="800" decel="100000" fill="hold"/>
                                        <p:tgtEl>
                                          <p:spTgt spid="30"/>
                                        </p:tgtEl>
                                        <p:attrNameLst>
                                          <p:attrName>style.rotation</p:attrName>
                                        </p:attrNameLst>
                                      </p:cBhvr>
                                      <p:tavLst>
                                        <p:tav tm="0">
                                          <p:val>
                                            <p:fltVal val="-90"/>
                                          </p:val>
                                        </p:tav>
                                        <p:tav tm="100000">
                                          <p:val>
                                            <p:fltVal val="0"/>
                                          </p:val>
                                        </p:tav>
                                      </p:tavLst>
                                    </p:anim>
                                    <p:anim calcmode="lin" valueType="num">
                                      <p:cBhvr>
                                        <p:cTn id="47" dur="800" decel="100000" fill="hold"/>
                                        <p:tgtEl>
                                          <p:spTgt spid="30"/>
                                        </p:tgtEl>
                                        <p:attrNameLst>
                                          <p:attrName>ppt_x</p:attrName>
                                        </p:attrNameLst>
                                      </p:cBhvr>
                                      <p:tavLst>
                                        <p:tav tm="0">
                                          <p:val>
                                            <p:strVal val="#ppt_x+0.4"/>
                                          </p:val>
                                        </p:tav>
                                        <p:tav tm="100000">
                                          <p:val>
                                            <p:strVal val="#ppt_x-0.05"/>
                                          </p:val>
                                        </p:tav>
                                      </p:tavLst>
                                    </p:anim>
                                    <p:anim calcmode="lin" valueType="num">
                                      <p:cBhvr>
                                        <p:cTn id="48" dur="800" decel="100000" fill="hold"/>
                                        <p:tgtEl>
                                          <p:spTgt spid="30"/>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amera.wav"/>
                                        </p:tgtEl>
                                      </p:cMediaNode>
                                    </p:audio>
                                  </p:sub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360"/>
                                          </p:val>
                                        </p:tav>
                                        <p:tav tm="100000">
                                          <p:val>
                                            <p:fltVal val="0"/>
                                          </p:val>
                                        </p:tav>
                                      </p:tavLst>
                                    </p:anim>
                                    <p:animEffect transition="in" filter="fade">
                                      <p:cBhvr>
                                        <p:cTn id="58" dur="5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 calcmode="lin" valueType="num">
                                      <p:cBhvr>
                                        <p:cTn id="65" dur="500" fill="hold"/>
                                        <p:tgtEl>
                                          <p:spTgt spid="19"/>
                                        </p:tgtEl>
                                        <p:attrNameLst>
                                          <p:attrName>style.rotation</p:attrName>
                                        </p:attrNameLst>
                                      </p:cBhvr>
                                      <p:tavLst>
                                        <p:tav tm="0">
                                          <p:val>
                                            <p:fltVal val="360"/>
                                          </p:val>
                                        </p:tav>
                                        <p:tav tm="100000">
                                          <p:val>
                                            <p:fltVal val="0"/>
                                          </p:val>
                                        </p:tav>
                                      </p:tavLst>
                                    </p:anim>
                                    <p:animEffect transition="in" filter="fade">
                                      <p:cBhvr>
                                        <p:cTn id="66" dur="500"/>
                                        <p:tgtEl>
                                          <p:spTgt spid="19"/>
                                        </p:tgtEl>
                                      </p:cBhvr>
                                    </p:animEffec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C6B4BE59-28DF-40B6-819C-353F8EA30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89" y="2819400"/>
            <a:ext cx="3140570" cy="4038600"/>
          </a:xfrm>
          <a:prstGeom prst="rect">
            <a:avLst/>
          </a:prstGeom>
        </p:spPr>
      </p:pic>
      <p:grpSp>
        <p:nvGrpSpPr>
          <p:cNvPr id="4" name="Group 3">
            <a:extLst>
              <a:ext uri="{FF2B5EF4-FFF2-40B4-BE49-F238E27FC236}">
                <a16:creationId xmlns:a16="http://schemas.microsoft.com/office/drawing/2014/main" id="{546E8B49-1FC5-4910-98AE-E8860E7E6591}"/>
              </a:ext>
            </a:extLst>
          </p:cNvPr>
          <p:cNvGrpSpPr/>
          <p:nvPr/>
        </p:nvGrpSpPr>
        <p:grpSpPr>
          <a:xfrm>
            <a:off x="1564849" y="214996"/>
            <a:ext cx="9209988" cy="2220863"/>
            <a:chOff x="1248682" y="126922"/>
            <a:chExt cx="9209988" cy="1508900"/>
          </a:xfrm>
        </p:grpSpPr>
        <p:sp>
          <p:nvSpPr>
            <p:cNvPr id="5" name="Speech Bubble: Rectangle with Corners Rounded 4">
              <a:extLst>
                <a:ext uri="{FF2B5EF4-FFF2-40B4-BE49-F238E27FC236}">
                  <a16:creationId xmlns:a16="http://schemas.microsoft.com/office/drawing/2014/main" id="{821FDA29-7A3D-492F-98C4-43CB25DA20CD}"/>
                </a:ext>
              </a:extLst>
            </p:cNvPr>
            <p:cNvSpPr/>
            <p:nvPr/>
          </p:nvSpPr>
          <p:spPr>
            <a:xfrm>
              <a:off x="1248682" y="126922"/>
              <a:ext cx="9209988" cy="1508900"/>
            </a:xfrm>
            <a:prstGeom prst="wedgeRoundRectCallout">
              <a:avLst>
                <a:gd name="adj1" fmla="val -20935"/>
                <a:gd name="adj2" fmla="val 73256"/>
                <a:gd name="adj3" fmla="val 16667"/>
              </a:avLst>
            </a:prstGeom>
            <a:solidFill>
              <a:srgbClr val="FFEEE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EA4D16-77F2-42E1-BBA2-7A40FEC2C2C3}"/>
                </a:ext>
              </a:extLst>
            </p:cNvPr>
            <p:cNvSpPr txBox="1"/>
            <p:nvPr/>
          </p:nvSpPr>
          <p:spPr>
            <a:xfrm>
              <a:off x="1684083" y="212221"/>
              <a:ext cx="8323008" cy="1338301"/>
            </a:xfrm>
            <a:prstGeom prst="rect">
              <a:avLst/>
            </a:prstGeom>
          </p:spPr>
          <p:txBody>
            <a:bodyPr wrap="square" lIns="0" tIns="0" rIns="0" bIns="0" rtlCol="0" anchor="t">
              <a:spAutoFit/>
            </a:bodyPr>
            <a:lstStyle/>
            <a:p>
              <a:pPr algn="just">
                <a:spcBef>
                  <a:spcPct val="0"/>
                </a:spcBef>
              </a:pPr>
              <a:r>
                <a:rPr lang="en-US" sz="32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vi-VN" sz="32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Trong Nhà văn hóa, em và bạn say sưa trao đổi với nhau về bộ phim đang xem. Bỗng có người bên cạnh bảo: </a:t>
              </a:r>
              <a:r>
                <a:rPr lang="en-US" sz="32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a:t>
              </a:r>
              <a:r>
                <a:rPr lang="vi-VN" sz="32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Các cháu có thể nói nhỏ hơn không?</a:t>
              </a:r>
              <a:r>
                <a:rPr lang="en-US" sz="32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a:t>
              </a:r>
              <a:r>
                <a:rPr lang="vi-VN" sz="32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Em hiểu câu hỏi ấy có ý nghĩa gì?</a:t>
              </a:r>
              <a:endParaRPr lang="en-US" sz="3200" b="1" dirty="0">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FBF3A45E-90EB-4BC7-A3ED-E6A6AD1FB098}"/>
              </a:ext>
            </a:extLst>
          </p:cNvPr>
          <p:cNvGrpSpPr/>
          <p:nvPr/>
        </p:nvGrpSpPr>
        <p:grpSpPr>
          <a:xfrm>
            <a:off x="3031921" y="1178350"/>
            <a:ext cx="7159829" cy="7052035"/>
            <a:chOff x="4242960" y="1253765"/>
            <a:chExt cx="7159829" cy="7052035"/>
          </a:xfrm>
        </p:grpSpPr>
        <p:pic>
          <p:nvPicPr>
            <p:cNvPr id="8" name="Picture 7" descr="A picture containing shape&#10;&#10;Description automatically generated">
              <a:extLst>
                <a:ext uri="{FF2B5EF4-FFF2-40B4-BE49-F238E27FC236}">
                  <a16:creationId xmlns:a16="http://schemas.microsoft.com/office/drawing/2014/main" id="{F32555D8-664E-48D5-8A2D-396DF7C5F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960" y="1253765"/>
              <a:ext cx="7159829" cy="7052035"/>
            </a:xfrm>
            <a:prstGeom prst="rect">
              <a:avLst/>
            </a:prstGeom>
          </p:spPr>
        </p:pic>
        <p:sp>
          <p:nvSpPr>
            <p:cNvPr id="10" name="TextBox 9">
              <a:extLst>
                <a:ext uri="{FF2B5EF4-FFF2-40B4-BE49-F238E27FC236}">
                  <a16:creationId xmlns:a16="http://schemas.microsoft.com/office/drawing/2014/main" id="{D5464723-634D-48B6-A09E-5E57C6A7BE73}"/>
                </a:ext>
              </a:extLst>
            </p:cNvPr>
            <p:cNvSpPr txBox="1"/>
            <p:nvPr/>
          </p:nvSpPr>
          <p:spPr>
            <a:xfrm>
              <a:off x="6050269" y="4102128"/>
              <a:ext cx="3872059" cy="1754326"/>
            </a:xfrm>
            <a:prstGeom prst="rect">
              <a:avLst/>
            </a:prstGeom>
            <a:noFill/>
          </p:spPr>
          <p:txBody>
            <a:bodyPr wrap="square">
              <a:spAutoFit/>
            </a:bodyPr>
            <a:lstStyle/>
            <a:p>
              <a:pPr algn="ctr"/>
              <a:r>
                <a:rPr lang="vi-VN" sz="3600" b="1">
                  <a:solidFill>
                    <a:srgbClr val="C00000"/>
                  </a:solidFill>
                  <a:latin typeface="+mj-lt"/>
                </a:rPr>
                <a:t>Câu hỏi chỉ để yêu cầu các cháu nói nhỏ hơn.</a:t>
              </a:r>
              <a:endParaRPr lang="en-US" sz="3600" b="1">
                <a:solidFill>
                  <a:srgbClr val="C00000"/>
                </a:solidFill>
                <a:latin typeface="+mj-lt"/>
              </a:endParaRPr>
            </a:p>
          </p:txBody>
        </p:sp>
      </p:grpSp>
      <p:pic>
        <p:nvPicPr>
          <p:cNvPr id="13" name="Picture 12" descr="A picture containing clipart, vector graphics&#10;&#10;Description automatically generated">
            <a:extLst>
              <a:ext uri="{FF2B5EF4-FFF2-40B4-BE49-F238E27FC236}">
                <a16:creationId xmlns:a16="http://schemas.microsoft.com/office/drawing/2014/main" id="{DBCB7DC7-72BF-4864-83A2-4EE3564630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87037" l="10000" r="90000">
                        <a14:foregroundMark x1="46600" y1="6481" x2="46500" y2="11296"/>
                        <a14:foregroundMark x1="46600" y1="22778" x2="46500" y2="30648"/>
                        <a14:foregroundMark x1="61800" y1="26111" x2="55100" y2="27500"/>
                        <a14:foregroundMark x1="55800" y1="6481" x2="59400" y2="7963"/>
                        <a14:foregroundMark x1="60100" y1="7963" x2="60100" y2="10556"/>
                        <a14:foregroundMark x1="64000" y1="12685" x2="64600" y2="16111"/>
                        <a14:foregroundMark x1="63300" y1="10833" x2="60700" y2="12685"/>
                        <a14:foregroundMark x1="60700" y1="10741" x2="62200" y2="15000"/>
                        <a14:foregroundMark x1="63900" y1="14444" x2="63900" y2="22685"/>
                        <a14:foregroundMark x1="46500" y1="80556" x2="46200" y2="83704"/>
                        <a14:foregroundMark x1="46800" y1="86574" x2="50600" y2="87037"/>
                      </a14:backgroundRemoval>
                    </a14:imgEffect>
                  </a14:imgLayer>
                </a14:imgProps>
              </a:ext>
              <a:ext uri="{28A0092B-C50C-407E-A947-70E740481C1C}">
                <a14:useLocalDpi xmlns:a14="http://schemas.microsoft.com/office/drawing/2010/main" val="0"/>
              </a:ext>
            </a:extLst>
          </a:blip>
          <a:srcRect b="9279"/>
          <a:stretch/>
        </p:blipFill>
        <p:spPr>
          <a:xfrm>
            <a:off x="8711289" y="2481396"/>
            <a:ext cx="4513058" cy="4421867"/>
          </a:xfrm>
          <a:prstGeom prst="rect">
            <a:avLst/>
          </a:prstGeom>
        </p:spPr>
      </p:pic>
    </p:spTree>
    <p:extLst>
      <p:ext uri="{BB962C8B-B14F-4D97-AF65-F5344CB8AC3E}">
        <p14:creationId xmlns:p14="http://schemas.microsoft.com/office/powerpoint/2010/main" val="2254781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3" presetClass="entr" presetSubtype="16"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250" fill="hold"/>
                                        <p:tgtEl>
                                          <p:spTgt spid="11"/>
                                        </p:tgtEl>
                                        <p:attrNameLst>
                                          <p:attrName>ppt_w</p:attrName>
                                        </p:attrNameLst>
                                      </p:cBhvr>
                                      <p:tavLst>
                                        <p:tav tm="0">
                                          <p:val>
                                            <p:fltVal val="0"/>
                                          </p:val>
                                        </p:tav>
                                        <p:tav tm="100000">
                                          <p:val>
                                            <p:strVal val="#ppt_w"/>
                                          </p:val>
                                        </p:tav>
                                      </p:tavLst>
                                    </p:anim>
                                    <p:anim calcmode="lin" valueType="num">
                                      <p:cBhvr>
                                        <p:cTn id="29" dur="125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amera.wav"/>
                                        </p:tgtEl>
                                      </p:cMediaNode>
                                    </p:audio>
                                  </p:subTnLst>
                                </p:cTn>
                              </p:par>
                            </p:childTnLst>
                          </p:cTn>
                        </p:par>
                        <p:par>
                          <p:cTn id="30" fill="hold">
                            <p:stCondLst>
                              <p:cond delay="225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1"/>
                                        </p:tgtEl>
                                        <p:attrNameLst>
                                          <p:attrName>r</p:attrName>
                                        </p:attrNameLst>
                                      </p:cBhvr>
                                    </p:animRot>
                                    <p:animRot by="-240000">
                                      <p:cBhvr>
                                        <p:cTn id="33" dur="200" fill="hold">
                                          <p:stCondLst>
                                            <p:cond delay="200"/>
                                          </p:stCondLst>
                                        </p:cTn>
                                        <p:tgtEl>
                                          <p:spTgt spid="11"/>
                                        </p:tgtEl>
                                        <p:attrNameLst>
                                          <p:attrName>r</p:attrName>
                                        </p:attrNameLst>
                                      </p:cBhvr>
                                    </p:animRot>
                                    <p:animRot by="240000">
                                      <p:cBhvr>
                                        <p:cTn id="34" dur="200" fill="hold">
                                          <p:stCondLst>
                                            <p:cond delay="400"/>
                                          </p:stCondLst>
                                        </p:cTn>
                                        <p:tgtEl>
                                          <p:spTgt spid="11"/>
                                        </p:tgtEl>
                                        <p:attrNameLst>
                                          <p:attrName>r</p:attrName>
                                        </p:attrNameLst>
                                      </p:cBhvr>
                                    </p:animRot>
                                    <p:animRot by="-240000">
                                      <p:cBhvr>
                                        <p:cTn id="35" dur="200" fill="hold">
                                          <p:stCondLst>
                                            <p:cond delay="600"/>
                                          </p:stCondLst>
                                        </p:cTn>
                                        <p:tgtEl>
                                          <p:spTgt spid="11"/>
                                        </p:tgtEl>
                                        <p:attrNameLst>
                                          <p:attrName>r</p:attrName>
                                        </p:attrNameLst>
                                      </p:cBhvr>
                                    </p:animRot>
                                    <p:animRot by="120000">
                                      <p:cBhvr>
                                        <p:cTn id="3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2979323" y="1096512"/>
            <a:ext cx="6233353" cy="607923"/>
          </a:xfrm>
          <a:prstGeom prst="rect">
            <a:avLst/>
          </a:prstGeom>
        </p:spPr>
        <p:txBody>
          <a:bodyPr lIns="0" tIns="0" rIns="0" bIns="0" rtlCol="0" anchor="t">
            <a:spAutoFit/>
          </a:bodyPr>
          <a:lstStyle/>
          <a:p>
            <a:pPr algn="ctr">
              <a:lnSpc>
                <a:spcPts val="4620"/>
              </a:lnSpc>
            </a:pPr>
            <a:r>
              <a:rPr lang="en-US" sz="7200" b="1">
                <a:ln w="9525">
                  <a:solidFill>
                    <a:schemeClr val="bg1"/>
                  </a:solidFill>
                  <a:prstDash val="solid"/>
                </a:ln>
                <a:gradFill flip="none" rotWithShape="1">
                  <a:gsLst>
                    <a:gs pos="0">
                      <a:srgbClr val="F094AA"/>
                    </a:gs>
                    <a:gs pos="22000">
                      <a:srgbClr val="F897AE"/>
                    </a:gs>
                    <a:gs pos="63000">
                      <a:srgbClr val="E53F67">
                        <a:shade val="100000"/>
                        <a:satMod val="115000"/>
                      </a:srgbClr>
                    </a:gs>
                  </a:gsLst>
                  <a:lin ang="16200000" scaled="1"/>
                  <a:tileRect/>
                </a:gradFill>
                <a:effectLst>
                  <a:outerShdw blurRad="12700" dist="50800" dir="600000" algn="tl" rotWithShape="0">
                    <a:schemeClr val="tx1"/>
                  </a:outerShdw>
                </a:effectLst>
                <a:latin typeface="UTM Guanine" panose="02040603050506020204" pitchFamily="18" charset="0"/>
              </a:rPr>
              <a:t>GHI NHỚ</a:t>
            </a:r>
          </a:p>
        </p:txBody>
      </p:sp>
      <p:sp>
        <p:nvSpPr>
          <p:cNvPr id="2" name="TextBox 2"/>
          <p:cNvSpPr txBox="1"/>
          <p:nvPr/>
        </p:nvSpPr>
        <p:spPr>
          <a:xfrm>
            <a:off x="1842939" y="2110000"/>
            <a:ext cx="8506120" cy="3570208"/>
          </a:xfrm>
          <a:prstGeom prst="rect">
            <a:avLst/>
          </a:prstGeom>
        </p:spPr>
        <p:txBody>
          <a:bodyPr wrap="square" lIns="0" tIns="0" rIns="0" bIns="0" rtlCol="0" anchor="t">
            <a:spAutoFit/>
          </a:bodyPr>
          <a:lstStyle/>
          <a:p>
            <a:pPr algn="just"/>
            <a:r>
              <a:rPr lang="en-US" sz="4400" b="1" spc="146">
                <a:solidFill>
                  <a:srgbClr val="18436B"/>
                </a:solidFill>
                <a:latin typeface="Times New Roman" panose="02020603050405020304" pitchFamily="18" charset="0"/>
                <a:cs typeface="Times New Roman" panose="02020603050405020304" pitchFamily="18" charset="0"/>
              </a:rPr>
              <a:t>Nhiều </a:t>
            </a:r>
            <a:r>
              <a:rPr lang="en-US" sz="4400" b="1" spc="146" dirty="0" err="1">
                <a:solidFill>
                  <a:srgbClr val="18436B"/>
                </a:solidFill>
                <a:latin typeface="Times New Roman" panose="02020603050405020304" pitchFamily="18" charset="0"/>
                <a:cs typeface="Times New Roman" panose="02020603050405020304" pitchFamily="18" charset="0"/>
              </a:rPr>
              <a:t>khi</a:t>
            </a:r>
            <a:r>
              <a:rPr lang="en-US" sz="4400" b="1" spc="146" dirty="0">
                <a:solidFill>
                  <a:srgbClr val="18436B"/>
                </a:solidFill>
                <a:latin typeface="Times New Roman" panose="02020603050405020304" pitchFamily="18" charset="0"/>
                <a:cs typeface="Times New Roman" panose="02020603050405020304" pitchFamily="18" charset="0"/>
              </a:rPr>
              <a:t>, </a:t>
            </a:r>
            <a:r>
              <a:rPr lang="en-US" sz="4400" b="1" spc="146">
                <a:solidFill>
                  <a:srgbClr val="18436B"/>
                </a:solidFill>
                <a:latin typeface="Times New Roman" panose="02020603050405020304" pitchFamily="18" charset="0"/>
                <a:cs typeface="Times New Roman" panose="02020603050405020304" pitchFamily="18" charset="0"/>
              </a:rPr>
              <a:t>ta có thể dùng câu </a:t>
            </a:r>
            <a:r>
              <a:rPr lang="en-US" sz="4400" b="1" spc="146" dirty="0" err="1">
                <a:solidFill>
                  <a:srgbClr val="18436B"/>
                </a:solidFill>
                <a:latin typeface="Times New Roman" panose="02020603050405020304" pitchFamily="18" charset="0"/>
                <a:cs typeface="Times New Roman" panose="02020603050405020304" pitchFamily="18" charset="0"/>
              </a:rPr>
              <a:t>hỏi</a:t>
            </a:r>
            <a:r>
              <a:rPr lang="en-US" sz="4400" b="1" spc="146" dirty="0">
                <a:solidFill>
                  <a:srgbClr val="18436B"/>
                </a:solidFill>
                <a:latin typeface="Times New Roman" panose="02020603050405020304" pitchFamily="18" charset="0"/>
                <a:cs typeface="Times New Roman" panose="02020603050405020304" pitchFamily="18" charset="0"/>
              </a:rPr>
              <a:t> </a:t>
            </a:r>
            <a:r>
              <a:rPr lang="en-US" sz="4400" b="1" spc="146" dirty="0" err="1">
                <a:solidFill>
                  <a:srgbClr val="18436B"/>
                </a:solidFill>
                <a:latin typeface="Times New Roman" panose="02020603050405020304" pitchFamily="18" charset="0"/>
                <a:cs typeface="Times New Roman" panose="02020603050405020304" pitchFamily="18" charset="0"/>
              </a:rPr>
              <a:t>để</a:t>
            </a:r>
            <a:r>
              <a:rPr lang="en-US" sz="4400" b="1" spc="146" dirty="0">
                <a:solidFill>
                  <a:srgbClr val="18436B"/>
                </a:solidFill>
                <a:latin typeface="Times New Roman" panose="02020603050405020304" pitchFamily="18" charset="0"/>
                <a:cs typeface="Times New Roman" panose="02020603050405020304" pitchFamily="18" charset="0"/>
              </a:rPr>
              <a:t> </a:t>
            </a:r>
            <a:r>
              <a:rPr lang="en-US" sz="4400" b="1" spc="146" dirty="0" err="1">
                <a:solidFill>
                  <a:srgbClr val="18436B"/>
                </a:solidFill>
                <a:latin typeface="Times New Roman" panose="02020603050405020304" pitchFamily="18" charset="0"/>
                <a:cs typeface="Times New Roman" panose="02020603050405020304" pitchFamily="18" charset="0"/>
              </a:rPr>
              <a:t>thể</a:t>
            </a:r>
            <a:r>
              <a:rPr lang="en-US" sz="4400" b="1" spc="146" dirty="0">
                <a:solidFill>
                  <a:srgbClr val="18436B"/>
                </a:solidFill>
                <a:latin typeface="Times New Roman" panose="02020603050405020304" pitchFamily="18" charset="0"/>
                <a:cs typeface="Times New Roman" panose="02020603050405020304" pitchFamily="18" charset="0"/>
              </a:rPr>
              <a:t> </a:t>
            </a:r>
            <a:r>
              <a:rPr lang="en-US" sz="4400" b="1" spc="146" err="1">
                <a:solidFill>
                  <a:srgbClr val="18436B"/>
                </a:solidFill>
                <a:latin typeface="Times New Roman" panose="02020603050405020304" pitchFamily="18" charset="0"/>
                <a:cs typeface="Times New Roman" panose="02020603050405020304" pitchFamily="18" charset="0"/>
              </a:rPr>
              <a:t>hiện</a:t>
            </a:r>
            <a:r>
              <a:rPr lang="en-US" sz="4400" b="1" spc="146">
                <a:solidFill>
                  <a:srgbClr val="18436B"/>
                </a:solidFill>
                <a:latin typeface="Times New Roman" panose="02020603050405020304" pitchFamily="18" charset="0"/>
                <a:cs typeface="Times New Roman" panose="02020603050405020304" pitchFamily="18" charset="0"/>
              </a:rPr>
              <a:t>:</a:t>
            </a:r>
            <a:endParaRPr lang="en-US" sz="4400" b="1" spc="146" dirty="0">
              <a:solidFill>
                <a:srgbClr val="18436B"/>
              </a:solidFill>
              <a:latin typeface="Times New Roman" panose="02020603050405020304" pitchFamily="18" charset="0"/>
              <a:cs typeface="Times New Roman" panose="02020603050405020304" pitchFamily="18" charset="0"/>
            </a:endParaRPr>
          </a:p>
          <a:p>
            <a:pPr marL="495325" indent="-495325" algn="just">
              <a:buAutoNum type="arabicPeriod"/>
            </a:pPr>
            <a:r>
              <a:rPr lang="en-US" sz="4800" b="1" spc="146">
                <a:solidFill>
                  <a:srgbClr val="C00000"/>
                </a:solidFill>
                <a:latin typeface="Times New Roman" panose="02020603050405020304" pitchFamily="18" charset="0"/>
                <a:cs typeface="Times New Roman" panose="02020603050405020304" pitchFamily="18" charset="0"/>
              </a:rPr>
              <a:t> Thái </a:t>
            </a:r>
            <a:r>
              <a:rPr lang="en-US" sz="4800" b="1" spc="146" dirty="0" err="1">
                <a:solidFill>
                  <a:srgbClr val="C00000"/>
                </a:solidFill>
                <a:latin typeface="Times New Roman" panose="02020603050405020304" pitchFamily="18" charset="0"/>
                <a:cs typeface="Times New Roman" panose="02020603050405020304" pitchFamily="18" charset="0"/>
              </a:rPr>
              <a:t>độ</a:t>
            </a:r>
            <a:r>
              <a:rPr lang="en-US" sz="4800" b="1" spc="146" dirty="0">
                <a:solidFill>
                  <a:srgbClr val="C00000"/>
                </a:solidFill>
                <a:latin typeface="Times New Roman" panose="02020603050405020304" pitchFamily="18" charset="0"/>
                <a:cs typeface="Times New Roman" panose="02020603050405020304" pitchFamily="18" charset="0"/>
              </a:rPr>
              <a:t> </a:t>
            </a:r>
            <a:r>
              <a:rPr lang="en-US" sz="4800" b="1" spc="146" dirty="0" err="1">
                <a:solidFill>
                  <a:srgbClr val="C00000"/>
                </a:solidFill>
                <a:latin typeface="Times New Roman" panose="02020603050405020304" pitchFamily="18" charset="0"/>
                <a:cs typeface="Times New Roman" panose="02020603050405020304" pitchFamily="18" charset="0"/>
              </a:rPr>
              <a:t>khen</a:t>
            </a:r>
            <a:r>
              <a:rPr lang="en-US" sz="4800" b="1" spc="146" dirty="0">
                <a:solidFill>
                  <a:srgbClr val="C00000"/>
                </a:solidFill>
                <a:latin typeface="Times New Roman" panose="02020603050405020304" pitchFamily="18" charset="0"/>
                <a:cs typeface="Times New Roman" panose="02020603050405020304" pitchFamily="18" charset="0"/>
              </a:rPr>
              <a:t>, </a:t>
            </a:r>
            <a:r>
              <a:rPr lang="en-US" sz="4800" b="1" spc="146" err="1">
                <a:solidFill>
                  <a:srgbClr val="C00000"/>
                </a:solidFill>
                <a:latin typeface="Times New Roman" panose="02020603050405020304" pitchFamily="18" charset="0"/>
                <a:cs typeface="Times New Roman" panose="02020603050405020304" pitchFamily="18" charset="0"/>
              </a:rPr>
              <a:t>chê</a:t>
            </a:r>
            <a:r>
              <a:rPr lang="en-US" sz="4800" b="1" spc="146">
                <a:solidFill>
                  <a:srgbClr val="C00000"/>
                </a:solidFill>
                <a:latin typeface="Times New Roman" panose="02020603050405020304" pitchFamily="18" charset="0"/>
                <a:cs typeface="Times New Roman" panose="02020603050405020304" pitchFamily="18" charset="0"/>
              </a:rPr>
              <a:t>.</a:t>
            </a:r>
            <a:endParaRPr lang="en-US" sz="4800" b="1" spc="146" dirty="0">
              <a:solidFill>
                <a:srgbClr val="C00000"/>
              </a:solidFill>
              <a:latin typeface="Times New Roman" panose="02020603050405020304" pitchFamily="18" charset="0"/>
              <a:cs typeface="Times New Roman" panose="02020603050405020304" pitchFamily="18" charset="0"/>
            </a:endParaRPr>
          </a:p>
          <a:p>
            <a:pPr algn="just"/>
            <a:r>
              <a:rPr lang="en-US" sz="4800" b="1" spc="146" dirty="0">
                <a:solidFill>
                  <a:srgbClr val="198619"/>
                </a:solidFill>
                <a:latin typeface="Times New Roman" panose="02020603050405020304" pitchFamily="18" charset="0"/>
                <a:cs typeface="Times New Roman" panose="02020603050405020304" pitchFamily="18" charset="0"/>
              </a:rPr>
              <a:t>2. </a:t>
            </a:r>
            <a:r>
              <a:rPr lang="en-US" sz="4800" b="1" spc="146" dirty="0" err="1">
                <a:solidFill>
                  <a:srgbClr val="198619"/>
                </a:solidFill>
                <a:latin typeface="Times New Roman" panose="02020603050405020304" pitchFamily="18" charset="0"/>
                <a:cs typeface="Times New Roman" panose="02020603050405020304" pitchFamily="18" charset="0"/>
              </a:rPr>
              <a:t>Sự</a:t>
            </a:r>
            <a:r>
              <a:rPr lang="en-US" sz="4800" b="1" spc="146" dirty="0">
                <a:solidFill>
                  <a:srgbClr val="198619"/>
                </a:solidFill>
                <a:latin typeface="Times New Roman" panose="02020603050405020304" pitchFamily="18" charset="0"/>
                <a:cs typeface="Times New Roman" panose="02020603050405020304" pitchFamily="18" charset="0"/>
              </a:rPr>
              <a:t> </a:t>
            </a:r>
            <a:r>
              <a:rPr lang="en-US" sz="4800" b="1" spc="146" dirty="0" err="1">
                <a:solidFill>
                  <a:srgbClr val="198619"/>
                </a:solidFill>
                <a:latin typeface="Times New Roman" panose="02020603050405020304" pitchFamily="18" charset="0"/>
                <a:cs typeface="Times New Roman" panose="02020603050405020304" pitchFamily="18" charset="0"/>
              </a:rPr>
              <a:t>khẳng</a:t>
            </a:r>
            <a:r>
              <a:rPr lang="en-US" sz="4800" b="1" spc="146" dirty="0">
                <a:solidFill>
                  <a:srgbClr val="198619"/>
                </a:solidFill>
                <a:latin typeface="Times New Roman" panose="02020603050405020304" pitchFamily="18" charset="0"/>
                <a:cs typeface="Times New Roman" panose="02020603050405020304" pitchFamily="18" charset="0"/>
              </a:rPr>
              <a:t> </a:t>
            </a:r>
            <a:r>
              <a:rPr lang="en-US" sz="4800" b="1" spc="146" dirty="0" err="1">
                <a:solidFill>
                  <a:srgbClr val="198619"/>
                </a:solidFill>
                <a:latin typeface="Times New Roman" panose="02020603050405020304" pitchFamily="18" charset="0"/>
                <a:cs typeface="Times New Roman" panose="02020603050405020304" pitchFamily="18" charset="0"/>
              </a:rPr>
              <a:t>định</a:t>
            </a:r>
            <a:r>
              <a:rPr lang="en-US" sz="4800" b="1" spc="146" dirty="0">
                <a:solidFill>
                  <a:srgbClr val="198619"/>
                </a:solidFill>
                <a:latin typeface="Times New Roman" panose="02020603050405020304" pitchFamily="18" charset="0"/>
                <a:cs typeface="Times New Roman" panose="02020603050405020304" pitchFamily="18" charset="0"/>
              </a:rPr>
              <a:t>, </a:t>
            </a:r>
            <a:r>
              <a:rPr lang="en-US" sz="4800" b="1" spc="146" dirty="0" err="1">
                <a:solidFill>
                  <a:srgbClr val="198619"/>
                </a:solidFill>
                <a:latin typeface="Times New Roman" panose="02020603050405020304" pitchFamily="18" charset="0"/>
                <a:cs typeface="Times New Roman" panose="02020603050405020304" pitchFamily="18" charset="0"/>
              </a:rPr>
              <a:t>phủ</a:t>
            </a:r>
            <a:r>
              <a:rPr lang="en-US" sz="4800" b="1" spc="146" dirty="0">
                <a:solidFill>
                  <a:srgbClr val="198619"/>
                </a:solidFill>
                <a:latin typeface="Times New Roman" panose="02020603050405020304" pitchFamily="18" charset="0"/>
                <a:cs typeface="Times New Roman" panose="02020603050405020304" pitchFamily="18" charset="0"/>
              </a:rPr>
              <a:t> </a:t>
            </a:r>
            <a:r>
              <a:rPr lang="en-US" sz="4800" b="1" spc="146" err="1">
                <a:solidFill>
                  <a:srgbClr val="198619"/>
                </a:solidFill>
                <a:latin typeface="Times New Roman" panose="02020603050405020304" pitchFamily="18" charset="0"/>
                <a:cs typeface="Times New Roman" panose="02020603050405020304" pitchFamily="18" charset="0"/>
              </a:rPr>
              <a:t>định</a:t>
            </a:r>
            <a:r>
              <a:rPr lang="en-US" sz="4800" b="1" spc="146">
                <a:solidFill>
                  <a:srgbClr val="198619"/>
                </a:solidFill>
                <a:latin typeface="Times New Roman" panose="02020603050405020304" pitchFamily="18" charset="0"/>
                <a:cs typeface="Times New Roman" panose="02020603050405020304" pitchFamily="18" charset="0"/>
              </a:rPr>
              <a:t>.</a:t>
            </a:r>
            <a:endParaRPr lang="en-US" sz="4800" b="1" spc="146" dirty="0">
              <a:solidFill>
                <a:srgbClr val="198619"/>
              </a:solidFill>
              <a:latin typeface="Times New Roman" panose="02020603050405020304" pitchFamily="18" charset="0"/>
              <a:cs typeface="Times New Roman" panose="02020603050405020304" pitchFamily="18" charset="0"/>
            </a:endParaRPr>
          </a:p>
          <a:p>
            <a:pPr algn="just"/>
            <a:r>
              <a:rPr lang="en-US" sz="4800" b="1" spc="146" dirty="0">
                <a:solidFill>
                  <a:srgbClr val="7030A0"/>
                </a:solidFill>
                <a:latin typeface="Times New Roman" panose="02020603050405020304" pitchFamily="18" charset="0"/>
                <a:cs typeface="Times New Roman" panose="02020603050405020304" pitchFamily="18" charset="0"/>
              </a:rPr>
              <a:t>3. </a:t>
            </a:r>
            <a:r>
              <a:rPr lang="en-US" sz="4800" b="1" spc="146" dirty="0" err="1">
                <a:solidFill>
                  <a:srgbClr val="7030A0"/>
                </a:solidFill>
                <a:latin typeface="Times New Roman" panose="02020603050405020304" pitchFamily="18" charset="0"/>
                <a:cs typeface="Times New Roman" panose="02020603050405020304" pitchFamily="18" charset="0"/>
              </a:rPr>
              <a:t>Yêu</a:t>
            </a:r>
            <a:r>
              <a:rPr lang="en-US" sz="4800" b="1" spc="146" dirty="0">
                <a:solidFill>
                  <a:srgbClr val="7030A0"/>
                </a:solidFill>
                <a:latin typeface="Times New Roman" panose="02020603050405020304" pitchFamily="18" charset="0"/>
                <a:cs typeface="Times New Roman" panose="02020603050405020304" pitchFamily="18" charset="0"/>
              </a:rPr>
              <a:t> </a:t>
            </a:r>
            <a:r>
              <a:rPr lang="en-US" sz="4800" b="1" spc="146" dirty="0" err="1">
                <a:solidFill>
                  <a:srgbClr val="7030A0"/>
                </a:solidFill>
                <a:latin typeface="Times New Roman" panose="02020603050405020304" pitchFamily="18" charset="0"/>
                <a:cs typeface="Times New Roman" panose="02020603050405020304" pitchFamily="18" charset="0"/>
              </a:rPr>
              <a:t>cầu</a:t>
            </a:r>
            <a:r>
              <a:rPr lang="en-US" sz="4800" b="1" spc="146" dirty="0">
                <a:solidFill>
                  <a:srgbClr val="7030A0"/>
                </a:solidFill>
                <a:latin typeface="Times New Roman" panose="02020603050405020304" pitchFamily="18" charset="0"/>
                <a:cs typeface="Times New Roman" panose="02020603050405020304" pitchFamily="18" charset="0"/>
              </a:rPr>
              <a:t>, </a:t>
            </a:r>
            <a:r>
              <a:rPr lang="en-US" sz="4800" b="1" spc="146" dirty="0" err="1">
                <a:solidFill>
                  <a:srgbClr val="7030A0"/>
                </a:solidFill>
                <a:latin typeface="Times New Roman" panose="02020603050405020304" pitchFamily="18" charset="0"/>
                <a:cs typeface="Times New Roman" panose="02020603050405020304" pitchFamily="18" charset="0"/>
              </a:rPr>
              <a:t>mong</a:t>
            </a:r>
            <a:r>
              <a:rPr lang="en-US" sz="4800" b="1" spc="146" dirty="0">
                <a:solidFill>
                  <a:srgbClr val="7030A0"/>
                </a:solidFill>
                <a:latin typeface="Times New Roman" panose="02020603050405020304" pitchFamily="18" charset="0"/>
                <a:cs typeface="Times New Roman" panose="02020603050405020304" pitchFamily="18" charset="0"/>
              </a:rPr>
              <a:t> </a:t>
            </a:r>
            <a:r>
              <a:rPr lang="en-US" sz="4800" b="1" spc="146" dirty="0" err="1">
                <a:solidFill>
                  <a:srgbClr val="7030A0"/>
                </a:solidFill>
                <a:latin typeface="Times New Roman" panose="02020603050405020304" pitchFamily="18" charset="0"/>
                <a:cs typeface="Times New Roman" panose="02020603050405020304" pitchFamily="18" charset="0"/>
              </a:rPr>
              <a:t>muốn</a:t>
            </a:r>
            <a:r>
              <a:rPr lang="en-US" sz="4800" b="1" spc="146" dirty="0">
                <a:solidFill>
                  <a:srgbClr val="7030A0"/>
                </a:solidFill>
                <a:latin typeface="Times New Roman" panose="02020603050405020304" pitchFamily="18" charset="0"/>
                <a:cs typeface="Times New Roman" panose="02020603050405020304" pitchFamily="18" charset="0"/>
              </a:rPr>
              <a:t>.</a:t>
            </a:r>
          </a:p>
        </p:txBody>
      </p:sp>
      <p:pic>
        <p:nvPicPr>
          <p:cNvPr id="18" name="Picture 17" descr="A picture containing toy, doll, vector graphics&#10;&#10;Description automatically generated">
            <a:extLst>
              <a:ext uri="{FF2B5EF4-FFF2-40B4-BE49-F238E27FC236}">
                <a16:creationId xmlns:a16="http://schemas.microsoft.com/office/drawing/2014/main" id="{C06F70E6-63BA-43D3-9769-45475B3D1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0240" y="2514120"/>
            <a:ext cx="2570479" cy="4343880"/>
          </a:xfrm>
          <a:prstGeom prst="rect">
            <a:avLst/>
          </a:prstGeom>
        </p:spPr>
      </p:pic>
      <p:pic>
        <p:nvPicPr>
          <p:cNvPr id="20" name="Picture 19">
            <a:extLst>
              <a:ext uri="{FF2B5EF4-FFF2-40B4-BE49-F238E27FC236}">
                <a16:creationId xmlns:a16="http://schemas.microsoft.com/office/drawing/2014/main" id="{F81FA95B-DC7B-4DC9-B78B-0BCE95005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05" y="3627120"/>
            <a:ext cx="2508138" cy="3007360"/>
          </a:xfrm>
          <a:prstGeom prst="rect">
            <a:avLst/>
          </a:prstGeom>
        </p:spPr>
      </p:pic>
      <p:pic>
        <p:nvPicPr>
          <p:cNvPr id="22" name="Picture 21">
            <a:extLst>
              <a:ext uri="{FF2B5EF4-FFF2-40B4-BE49-F238E27FC236}">
                <a16:creationId xmlns:a16="http://schemas.microsoft.com/office/drawing/2014/main" id="{75B860AE-96D5-451C-BC8A-FA3CAE7601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500" b="90000" l="10000" r="90000">
                        <a14:foregroundMark x1="12350" y1="23400" x2="12350" y2="24900"/>
                        <a14:foregroundMark x1="21250" y1="35250" x2="21250" y2="34650"/>
                        <a14:foregroundMark x1="48950" y1="5500" x2="51650" y2="9650"/>
                        <a14:foregroundMark x1="43200" y1="28600" x2="43200" y2="27400"/>
                        <a14:foregroundMark x1="74750" y1="17200" x2="72500" y2="21350"/>
                        <a14:foregroundMark x1="63200" y1="29800" x2="64500" y2="29500"/>
                        <a14:foregroundMark x1="64200" y1="29800" x2="65250" y2="30950"/>
                        <a14:foregroundMark x1="63650" y1="30200" x2="64800" y2="29650"/>
                      </a14:backgroundRemoval>
                    </a14:imgEffect>
                  </a14:imgLayer>
                </a14:imgProps>
              </a:ext>
              <a:ext uri="{28A0092B-C50C-407E-A947-70E740481C1C}">
                <a14:useLocalDpi xmlns:a14="http://schemas.microsoft.com/office/drawing/2010/main" val="0"/>
              </a:ext>
            </a:extLst>
          </a:blip>
          <a:stretch>
            <a:fillRect/>
          </a:stretch>
        </p:blipFill>
        <p:spPr>
          <a:xfrm>
            <a:off x="391160" y="436880"/>
            <a:ext cx="1925320" cy="1925320"/>
          </a:xfrm>
          <a:prstGeom prst="rect">
            <a:avLst/>
          </a:prstGeom>
        </p:spPr>
      </p:pic>
      <p:pic>
        <p:nvPicPr>
          <p:cNvPr id="23" name="图片 6">
            <a:extLst>
              <a:ext uri="{FF2B5EF4-FFF2-40B4-BE49-F238E27FC236}">
                <a16:creationId xmlns:a16="http://schemas.microsoft.com/office/drawing/2014/main" id="{3B984FAE-0C9F-45DB-B3E8-E3737FF5C78C}"/>
              </a:ext>
            </a:extLst>
          </p:cNvPr>
          <p:cNvPicPr>
            <a:picLocks noChangeAspect="1"/>
          </p:cNvPicPr>
          <p:nvPr/>
        </p:nvPicPr>
        <p:blipFill rotWithShape="1">
          <a:blip r:embed="rId7">
            <a:duotone>
              <a:prstClr val="black"/>
              <a:schemeClr val="accent1">
                <a:tint val="45000"/>
                <a:satMod val="400000"/>
              </a:schemeClr>
            </a:duotone>
          </a:blip>
          <a:srcRect b="33028"/>
          <a:stretch/>
        </p:blipFill>
        <p:spPr>
          <a:xfrm>
            <a:off x="8955538" y="582153"/>
            <a:ext cx="2043004" cy="102871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set>
                                      <p:cBhvr>
                                        <p:cTn id="7" dur="227" fill="hold">
                                          <p:stCondLst>
                                            <p:cond delay="0"/>
                                          </p:stCondLst>
                                        </p:cTn>
                                        <p:tgtEl>
                                          <p:spTgt spid="15"/>
                                        </p:tgtEl>
                                        <p:attrNameLst>
                                          <p:attrName>style.rotation</p:attrName>
                                        </p:attrNameLst>
                                      </p:cBhvr>
                                      <p:to>
                                        <p:strVal val="-45.0"/>
                                      </p:to>
                                    </p:set>
                                    <p:anim calcmode="lin" valueType="num">
                                      <p:cBhvr>
                                        <p:cTn id="8" dur="227" fill="hold">
                                          <p:stCondLst>
                                            <p:cond delay="227"/>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6"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C9D26-DEE1-4F41-843B-1463E75217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44" y1="67407" x2="40042" y2="70315"/>
                        <a14:foregroundMark x1="39313" y1="67246" x2="39764" y2="72698"/>
                        <a14:foregroundMark x1="40944" y1="66236" x2="40944" y2="71163"/>
                        <a14:foregroundMark x1="39764" y1="71325" x2="40770" y2="77302"/>
                        <a14:foregroundMark x1="38723" y1="78837" x2="39452" y2="86551"/>
                        <a14:foregroundMark x1="40215" y1="72375" x2="40354" y2="74919"/>
                        <a14:foregroundMark x1="39625" y1="79362" x2="39625" y2="83805"/>
                        <a14:foregroundMark x1="40042" y1="78514" x2="40632" y2="82108"/>
                        <a14:foregroundMark x1="39174" y1="80574" x2="40770" y2="88086"/>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4316" y1="66034" x2="31853" y2="85662"/>
                        <a14:foregroundMark x1="29632" y1="67569" x2="30673" y2="80210"/>
                        <a14:foregroundMark x1="29771" y1="70153" x2="31263" y2="87722"/>
                        <a14:foregroundMark x1="29355" y1="72859" x2="31090" y2="84491"/>
                        <a14:foregroundMark x1="29771" y1="74394" x2="30812" y2="85501"/>
                        <a14:foregroundMark x1="29771" y1="70638" x2="30673" y2="80735"/>
                        <a14:foregroundMark x1="30673" y1="80735" x2="30673" y2="80735"/>
                        <a14:foregroundMark x1="29632" y1="73748" x2="30083" y2="82593"/>
                        <a14:foregroundMark x1="34490" y1="66882" x2="33310" y2="76817"/>
                        <a14:foregroundMark x1="32582" y1="77666" x2="33310" y2="88247"/>
                        <a14:foregroundMark x1="40354" y1="72011" x2="40354" y2="75929"/>
                        <a14:foregroundMark x1="40493" y1="65347" x2="41360" y2="67407"/>
                        <a14:foregroundMark x1="29493" y1="67246" x2="29493" y2="72859"/>
                        <a14:foregroundMark x1="29771" y1="65024" x2="30500" y2="68780"/>
                        <a14:foregroundMark x1="30083" y1="72536" x2="29771" y2="80210"/>
                        <a14:foregroundMark x1="30083" y1="74394" x2="28175" y2="77989"/>
                        <a14:foregroundMark x1="28626" y1="73748" x2="29632" y2="77504"/>
                        <a14:foregroundMark x1="30500" y1="81058" x2="30500" y2="86712"/>
                        <a14:foregroundMark x1="30673" y1="86551" x2="29944" y2="90953"/>
                        <a14:foregroundMark x1="30222" y1="84814" x2="30222" y2="91155"/>
                        <a14:foregroundMark x1="41083" y1="64499" x2="41672" y2="67246"/>
                        <a14:foregroundMark x1="41672" y1="50323" x2="43581" y2="61793"/>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Removal>
                    </a14:imgEffect>
                  </a14:imgLayer>
                </a14:imgProps>
              </a:ext>
              <a:ext uri="{28A0092B-C50C-407E-A947-70E740481C1C}">
                <a14:useLocalDpi xmlns:a14="http://schemas.microsoft.com/office/drawing/2010/main" val="0"/>
              </a:ext>
            </a:extLst>
          </a:blip>
          <a:srcRect/>
          <a:stretch/>
        </p:blipFill>
        <p:spPr>
          <a:xfrm flipH="1">
            <a:off x="4528367" y="538955"/>
            <a:ext cx="6425750" cy="5521268"/>
          </a:xfrm>
          <a:prstGeom prst="rect">
            <a:avLst/>
          </a:prstGeom>
        </p:spPr>
      </p:pic>
      <p:sp>
        <p:nvSpPr>
          <p:cNvPr id="3" name="TextBox 2">
            <a:extLst>
              <a:ext uri="{FF2B5EF4-FFF2-40B4-BE49-F238E27FC236}">
                <a16:creationId xmlns:a16="http://schemas.microsoft.com/office/drawing/2014/main" id="{221E64CF-07D3-4C61-B784-BE9BB9C523FE}"/>
              </a:ext>
            </a:extLst>
          </p:cNvPr>
          <p:cNvSpPr txBox="1"/>
          <p:nvPr/>
        </p:nvSpPr>
        <p:spPr>
          <a:xfrm>
            <a:off x="885351" y="797777"/>
            <a:ext cx="6207148" cy="1862048"/>
          </a:xfrm>
          <a:prstGeom prst="rect">
            <a:avLst/>
          </a:prstGeom>
          <a:noFill/>
        </p:spPr>
        <p:txBody>
          <a:bodyPr wrap="none" rtlCol="0">
            <a:spAutoFit/>
          </a:bodyPr>
          <a:lstStyle/>
          <a:p>
            <a:r>
              <a:rPr lang="en-US" sz="115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TM Gradoo" panose="02040603050506020204" pitchFamily="18" charset="0"/>
              </a:rPr>
              <a:t>LUYỆN TẬP</a:t>
            </a:r>
          </a:p>
        </p:txBody>
      </p:sp>
      <p:pic>
        <p:nvPicPr>
          <p:cNvPr id="5" name="Picture 4" descr="A close-up of a watch&#10;&#10;Description automatically generated with medium confidence">
            <a:extLst>
              <a:ext uri="{FF2B5EF4-FFF2-40B4-BE49-F238E27FC236}">
                <a16:creationId xmlns:a16="http://schemas.microsoft.com/office/drawing/2014/main" id="{5AD9562D-B749-4A86-8B6B-20DDC3F65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081" y="3578994"/>
            <a:ext cx="2996725" cy="2996725"/>
          </a:xfrm>
          <a:prstGeom prst="rect">
            <a:avLst/>
          </a:prstGeom>
        </p:spPr>
      </p:pic>
      <p:grpSp>
        <p:nvGrpSpPr>
          <p:cNvPr id="8" name="组合 8">
            <a:extLst>
              <a:ext uri="{FF2B5EF4-FFF2-40B4-BE49-F238E27FC236}">
                <a16:creationId xmlns:a16="http://schemas.microsoft.com/office/drawing/2014/main" id="{218DF704-07A9-46DA-B76A-C3AFAA399A3F}"/>
              </a:ext>
            </a:extLst>
          </p:cNvPr>
          <p:cNvGrpSpPr/>
          <p:nvPr/>
        </p:nvGrpSpPr>
        <p:grpSpPr>
          <a:xfrm>
            <a:off x="-310667" y="123445"/>
            <a:ext cx="1726808" cy="1742526"/>
            <a:chOff x="-296153" y="-166841"/>
            <a:chExt cx="1726808" cy="1742526"/>
          </a:xfrm>
        </p:grpSpPr>
        <p:sp>
          <p:nvSpPr>
            <p:cNvPr id="9" name="任意多边形: 形状 9">
              <a:extLst>
                <a:ext uri="{FF2B5EF4-FFF2-40B4-BE49-F238E27FC236}">
                  <a16:creationId xmlns:a16="http://schemas.microsoft.com/office/drawing/2014/main" id="{EA3FD270-A93F-44EF-B77B-090BA9121561}"/>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0" name="图片 10">
              <a:extLst>
                <a:ext uri="{FF2B5EF4-FFF2-40B4-BE49-F238E27FC236}">
                  <a16:creationId xmlns:a16="http://schemas.microsoft.com/office/drawing/2014/main" id="{C3655485-4E3F-4766-86A6-982F6ABC87F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11" name="图片 13">
            <a:extLst>
              <a:ext uri="{FF2B5EF4-FFF2-40B4-BE49-F238E27FC236}">
                <a16:creationId xmlns:a16="http://schemas.microsoft.com/office/drawing/2014/main" id="{C58B9551-4BC2-4350-9495-D4ABD1BAE7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12" name="图片 14">
            <a:extLst>
              <a:ext uri="{FF2B5EF4-FFF2-40B4-BE49-F238E27FC236}">
                <a16:creationId xmlns:a16="http://schemas.microsoft.com/office/drawing/2014/main" id="{D6D078C1-C19E-4B8E-A749-D14904A61C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spTree>
    <p:extLst>
      <p:ext uri="{BB962C8B-B14F-4D97-AF65-F5344CB8AC3E}">
        <p14:creationId xmlns:p14="http://schemas.microsoft.com/office/powerpoint/2010/main" val="946043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759D86-8F53-4994-A35D-6ACF1E5CF71D}"/>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40" name="Group 39">
            <a:extLst>
              <a:ext uri="{FF2B5EF4-FFF2-40B4-BE49-F238E27FC236}">
                <a16:creationId xmlns:a16="http://schemas.microsoft.com/office/drawing/2014/main" id="{28324F1A-0ADE-4669-9A07-11ECEF0C5D6A}"/>
              </a:ext>
            </a:extLst>
          </p:cNvPr>
          <p:cNvGrpSpPr/>
          <p:nvPr/>
        </p:nvGrpSpPr>
        <p:grpSpPr>
          <a:xfrm>
            <a:off x="6260577" y="4033886"/>
            <a:ext cx="4979315" cy="2151668"/>
            <a:chOff x="6260577" y="4033886"/>
            <a:chExt cx="4979315" cy="2151668"/>
          </a:xfrm>
        </p:grpSpPr>
        <p:grpSp>
          <p:nvGrpSpPr>
            <p:cNvPr id="26" name="Group 25">
              <a:extLst>
                <a:ext uri="{FF2B5EF4-FFF2-40B4-BE49-F238E27FC236}">
                  <a16:creationId xmlns:a16="http://schemas.microsoft.com/office/drawing/2014/main" id="{C0F575B2-3872-4FF0-A9DE-7C9DA8B13CAF}"/>
                </a:ext>
              </a:extLst>
            </p:cNvPr>
            <p:cNvGrpSpPr/>
            <p:nvPr/>
          </p:nvGrpSpPr>
          <p:grpSpPr>
            <a:xfrm>
              <a:off x="6818721" y="4033886"/>
              <a:ext cx="4421171" cy="2151668"/>
              <a:chOff x="6818721" y="4033886"/>
              <a:chExt cx="4421171" cy="2151668"/>
            </a:xfrm>
          </p:grpSpPr>
          <p:grpSp>
            <p:nvGrpSpPr>
              <p:cNvPr id="13" name="Group 12">
                <a:extLst>
                  <a:ext uri="{FF2B5EF4-FFF2-40B4-BE49-F238E27FC236}">
                    <a16:creationId xmlns:a16="http://schemas.microsoft.com/office/drawing/2014/main" id="{E7D82F4B-7016-4376-A44C-D61958BCCC4E}"/>
                  </a:ext>
                </a:extLst>
              </p:cNvPr>
              <p:cNvGrpSpPr/>
              <p:nvPr/>
            </p:nvGrpSpPr>
            <p:grpSpPr>
              <a:xfrm>
                <a:off x="6818721" y="4033886"/>
                <a:ext cx="4421171" cy="2151668"/>
                <a:chOff x="6818721" y="4033887"/>
                <a:chExt cx="4421171" cy="1857080"/>
              </a:xfrm>
            </p:grpSpPr>
            <p:sp>
              <p:nvSpPr>
                <p:cNvPr id="6" name="Rectangle: Rounded Corners 5">
                  <a:extLst>
                    <a:ext uri="{FF2B5EF4-FFF2-40B4-BE49-F238E27FC236}">
                      <a16:creationId xmlns:a16="http://schemas.microsoft.com/office/drawing/2014/main" id="{C1EFEC40-FBFE-404E-AEF9-71AFD153AD6D}"/>
                    </a:ext>
                  </a:extLst>
                </p:cNvPr>
                <p:cNvSpPr/>
                <p:nvPr/>
              </p:nvSpPr>
              <p:spPr>
                <a:xfrm>
                  <a:off x="6818721" y="4033887"/>
                  <a:ext cx="4421171" cy="1857080"/>
                </a:xfrm>
                <a:prstGeom prst="roundRect">
                  <a:avLst/>
                </a:prstGeom>
                <a:solidFill>
                  <a:srgbClr val="FED15C"/>
                </a:solidFill>
                <a:ln w="28575">
                  <a:solidFill>
                    <a:srgbClr val="0FB0F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98E94A4-593F-4DFC-84AA-C2EF1DEA10E2}"/>
                    </a:ext>
                  </a:extLst>
                </p:cNvPr>
                <p:cNvSpPr/>
                <p:nvPr/>
              </p:nvSpPr>
              <p:spPr>
                <a:xfrm>
                  <a:off x="6994296" y="4170574"/>
                  <a:ext cx="4081806" cy="1583703"/>
                </a:xfrm>
                <a:prstGeom prst="roundRect">
                  <a:avLst/>
                </a:prstGeom>
                <a:ln w="38100">
                  <a:solidFill>
                    <a:srgbClr val="0FB0F1"/>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2" name="TextBox 21">
                <a:extLst>
                  <a:ext uri="{FF2B5EF4-FFF2-40B4-BE49-F238E27FC236}">
                    <a16:creationId xmlns:a16="http://schemas.microsoft.com/office/drawing/2014/main" id="{EF9A3669-58FB-4060-AACD-146D42E36408}"/>
                  </a:ext>
                </a:extLst>
              </p:cNvPr>
              <p:cNvSpPr txBox="1"/>
              <p:nvPr/>
            </p:nvSpPr>
            <p:spPr>
              <a:xfrm>
                <a:off x="7084830" y="4140221"/>
                <a:ext cx="3933930" cy="2015936"/>
              </a:xfrm>
              <a:prstGeom prst="rect">
                <a:avLst/>
              </a:prstGeom>
              <a:noFill/>
              <a:ln>
                <a:noFill/>
              </a:ln>
            </p:spPr>
            <p:txBody>
              <a:bodyPr wrap="square">
                <a:spAutoFit/>
              </a:bodyPr>
              <a:lstStyle/>
              <a:p>
                <a:pPr algn="just"/>
                <a:r>
                  <a:rPr lang="vi-VN" sz="2400" b="1">
                    <a:latin typeface="+mj-lt"/>
                  </a:rPr>
                  <a:t>d) Bà cụ hỏi một người đang đứng vơ vẩn trước bến xe: </a:t>
                </a:r>
                <a:r>
                  <a:rPr lang="en-US" sz="2400" b="1">
                    <a:solidFill>
                      <a:schemeClr val="accent6">
                        <a:lumMod val="50000"/>
                      </a:schemeClr>
                    </a:solidFill>
                    <a:latin typeface="Times New Roman" panose="02020603050405020304" pitchFamily="18" charset="0"/>
                    <a:cs typeface="Times New Roman" panose="02020603050405020304" pitchFamily="18" charset="0"/>
                  </a:rPr>
                  <a:t>“</a:t>
                </a:r>
                <a:r>
                  <a:rPr lang="vi-VN" sz="2400" b="1">
                    <a:solidFill>
                      <a:schemeClr val="accent6">
                        <a:lumMod val="50000"/>
                      </a:schemeClr>
                    </a:solidFill>
                    <a:latin typeface="+mj-lt"/>
                  </a:rPr>
                  <a:t>Chú có thể xem giúp tôi mấy giờ có xe đi miền Đông không?</a:t>
                </a:r>
                <a:r>
                  <a:rPr lang="en-US" sz="2400" b="1">
                    <a:solidFill>
                      <a:schemeClr val="accent6">
                        <a:lumMod val="50000"/>
                      </a:schemeClr>
                    </a:solidFill>
                    <a:latin typeface="Times New Roman" panose="02020603050405020304" pitchFamily="18" charset="0"/>
                    <a:cs typeface="Times New Roman" panose="02020603050405020304" pitchFamily="18" charset="0"/>
                  </a:rPr>
                  <a:t>”</a:t>
                </a:r>
                <a:endParaRPr lang="vi-VN" sz="2400" b="1" dirty="0">
                  <a:solidFill>
                    <a:schemeClr val="accent6">
                      <a:lumMod val="50000"/>
                    </a:schemeClr>
                  </a:solidFill>
                  <a:latin typeface="Times New Roman" panose="02020603050405020304" pitchFamily="18" charset="0"/>
                  <a:cs typeface="Times New Roman" panose="02020603050405020304" pitchFamily="18" charset="0"/>
                </a:endParaRPr>
              </a:p>
            </p:txBody>
          </p:sp>
        </p:grpSp>
        <p:pic>
          <p:nvPicPr>
            <p:cNvPr id="33" name="Picture 32" descr="Graphical user interface, application&#10;&#10;Description automatically generated">
              <a:extLst>
                <a:ext uri="{FF2B5EF4-FFF2-40B4-BE49-F238E27FC236}">
                  <a16:creationId xmlns:a16="http://schemas.microsoft.com/office/drawing/2014/main" id="{511F07C2-22CE-4F67-816A-7B5051734EDE}"/>
                </a:ext>
              </a:extLst>
            </p:cNvPr>
            <p:cNvPicPr>
              <a:picLocks noChangeAspect="1"/>
            </p:cNvPicPr>
            <p:nvPr/>
          </p:nvPicPr>
          <p:blipFill rotWithShape="1">
            <a:blip r:embed="rId2">
              <a:extLst>
                <a:ext uri="{28A0092B-C50C-407E-A947-70E740481C1C}">
                  <a14:useLocalDpi xmlns:a14="http://schemas.microsoft.com/office/drawing/2010/main" val="0"/>
                </a:ext>
              </a:extLst>
            </a:blip>
            <a:srcRect l="58417" b="68626"/>
            <a:stretch/>
          </p:blipFill>
          <p:spPr>
            <a:xfrm>
              <a:off x="6260577" y="4684084"/>
              <a:ext cx="939993" cy="948189"/>
            </a:xfrm>
            <a:prstGeom prst="rect">
              <a:avLst/>
            </a:prstGeom>
          </p:spPr>
        </p:pic>
      </p:grpSp>
      <p:grpSp>
        <p:nvGrpSpPr>
          <p:cNvPr id="38" name="Group 37">
            <a:extLst>
              <a:ext uri="{FF2B5EF4-FFF2-40B4-BE49-F238E27FC236}">
                <a16:creationId xmlns:a16="http://schemas.microsoft.com/office/drawing/2014/main" id="{ABAFCA09-94AA-4F9B-BA91-A90343F0E9FB}"/>
              </a:ext>
            </a:extLst>
          </p:cNvPr>
          <p:cNvGrpSpPr/>
          <p:nvPr/>
        </p:nvGrpSpPr>
        <p:grpSpPr>
          <a:xfrm>
            <a:off x="537892" y="4033887"/>
            <a:ext cx="4920229" cy="2151668"/>
            <a:chOff x="537892" y="4033887"/>
            <a:chExt cx="4920229" cy="2151668"/>
          </a:xfrm>
        </p:grpSpPr>
        <p:grpSp>
          <p:nvGrpSpPr>
            <p:cNvPr id="24" name="Group 23">
              <a:extLst>
                <a:ext uri="{FF2B5EF4-FFF2-40B4-BE49-F238E27FC236}">
                  <a16:creationId xmlns:a16="http://schemas.microsoft.com/office/drawing/2014/main" id="{ACCE93E0-F5F8-427F-82EB-A092F38EAEC3}"/>
                </a:ext>
              </a:extLst>
            </p:cNvPr>
            <p:cNvGrpSpPr/>
            <p:nvPr/>
          </p:nvGrpSpPr>
          <p:grpSpPr>
            <a:xfrm>
              <a:off x="1036950" y="4033887"/>
              <a:ext cx="4421171" cy="2151668"/>
              <a:chOff x="952107" y="4033887"/>
              <a:chExt cx="4421171" cy="2151668"/>
            </a:xfrm>
          </p:grpSpPr>
          <p:grpSp>
            <p:nvGrpSpPr>
              <p:cNvPr id="15" name="Group 14">
                <a:extLst>
                  <a:ext uri="{FF2B5EF4-FFF2-40B4-BE49-F238E27FC236}">
                    <a16:creationId xmlns:a16="http://schemas.microsoft.com/office/drawing/2014/main" id="{9886F46E-6A2D-475B-9C2D-72290404230B}"/>
                  </a:ext>
                </a:extLst>
              </p:cNvPr>
              <p:cNvGrpSpPr/>
              <p:nvPr/>
            </p:nvGrpSpPr>
            <p:grpSpPr>
              <a:xfrm>
                <a:off x="952107" y="4033887"/>
                <a:ext cx="4421171" cy="2151668"/>
                <a:chOff x="952107" y="4033887"/>
                <a:chExt cx="4421171" cy="1857080"/>
              </a:xfrm>
            </p:grpSpPr>
            <p:sp>
              <p:nvSpPr>
                <p:cNvPr id="5" name="Rectangle: Rounded Corners 4">
                  <a:extLst>
                    <a:ext uri="{FF2B5EF4-FFF2-40B4-BE49-F238E27FC236}">
                      <a16:creationId xmlns:a16="http://schemas.microsoft.com/office/drawing/2014/main" id="{E7C6D263-6258-44D3-9C85-37A37E092BE2}"/>
                    </a:ext>
                  </a:extLst>
                </p:cNvPr>
                <p:cNvSpPr/>
                <p:nvPr/>
              </p:nvSpPr>
              <p:spPr>
                <a:xfrm>
                  <a:off x="952107" y="4033887"/>
                  <a:ext cx="4421171" cy="1857080"/>
                </a:xfrm>
                <a:prstGeom prst="roundRect">
                  <a:avLst/>
                </a:prstGeom>
                <a:solidFill>
                  <a:srgbClr val="FFB6B9"/>
                </a:solidFill>
                <a:ln w="28575">
                  <a:solidFill>
                    <a:srgbClr val="76BCAB"/>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3124167-8371-4A15-8282-048652F6F743}"/>
                    </a:ext>
                  </a:extLst>
                </p:cNvPr>
                <p:cNvSpPr/>
                <p:nvPr/>
              </p:nvSpPr>
              <p:spPr>
                <a:xfrm>
                  <a:off x="1121790" y="4170575"/>
                  <a:ext cx="4081806" cy="1583703"/>
                </a:xfrm>
                <a:prstGeom prst="roundRect">
                  <a:avLst/>
                </a:prstGeom>
                <a:ln w="38100">
                  <a:solidFill>
                    <a:srgbClr val="76BCAB"/>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0" name="TextBox 19">
                <a:extLst>
                  <a:ext uri="{FF2B5EF4-FFF2-40B4-BE49-F238E27FC236}">
                    <a16:creationId xmlns:a16="http://schemas.microsoft.com/office/drawing/2014/main" id="{5B7B7B87-B746-47D6-B722-1EF985A99826}"/>
                  </a:ext>
                </a:extLst>
              </p:cNvPr>
              <p:cNvSpPr txBox="1"/>
              <p:nvPr/>
            </p:nvSpPr>
            <p:spPr>
              <a:xfrm>
                <a:off x="1239229" y="4417220"/>
                <a:ext cx="3964367" cy="1384995"/>
              </a:xfrm>
              <a:prstGeom prst="rect">
                <a:avLst/>
              </a:prstGeom>
              <a:noFill/>
              <a:ln>
                <a:noFill/>
              </a:ln>
            </p:spPr>
            <p:txBody>
              <a:bodyPr wrap="square">
                <a:spAutoFit/>
              </a:bodyPr>
              <a:lstStyle/>
              <a:p>
                <a:pPr algn="just"/>
                <a:r>
                  <a:rPr lang="vi-VN" sz="2800" b="1">
                    <a:latin typeface="+mj-lt"/>
                  </a:rPr>
                  <a:t>c) Chị tôi cười: </a:t>
                </a:r>
                <a:r>
                  <a:rPr lang="en-US" sz="2800" b="1">
                    <a:solidFill>
                      <a:schemeClr val="accent2">
                        <a:lumMod val="75000"/>
                      </a:schemeClr>
                    </a:solidFill>
                    <a:latin typeface="Times New Roman" panose="02020603050405020304" pitchFamily="18" charset="0"/>
                    <a:cs typeface="Times New Roman" panose="02020603050405020304" pitchFamily="18" charset="0"/>
                  </a:rPr>
                  <a:t>“</a:t>
                </a:r>
                <a:r>
                  <a:rPr lang="vi-VN" sz="2800" b="1">
                    <a:solidFill>
                      <a:schemeClr val="accent2">
                        <a:lumMod val="75000"/>
                      </a:schemeClr>
                    </a:solidFill>
                    <a:latin typeface="+mj-lt"/>
                  </a:rPr>
                  <a:t>Em vẽ thế này mà bảo là con ngựa à?</a:t>
                </a:r>
                <a:r>
                  <a:rPr lang="en-US" sz="2800" b="1">
                    <a:solidFill>
                      <a:schemeClr val="accent2">
                        <a:lumMod val="75000"/>
                      </a:schemeClr>
                    </a:solidFill>
                    <a:latin typeface="Times New Roman" panose="02020603050405020304" pitchFamily="18" charset="0"/>
                    <a:cs typeface="Times New Roman" panose="02020603050405020304" pitchFamily="18" charset="0"/>
                  </a:rPr>
                  <a:t>”</a:t>
                </a:r>
                <a:endParaRPr lang="vi-VN" sz="2800" b="1" dirty="0">
                  <a:solidFill>
                    <a:schemeClr val="accent2">
                      <a:lumMod val="75000"/>
                    </a:schemeClr>
                  </a:solidFill>
                  <a:latin typeface="Times New Roman" panose="02020603050405020304" pitchFamily="18" charset="0"/>
                  <a:cs typeface="Times New Roman" panose="02020603050405020304" pitchFamily="18" charset="0"/>
                </a:endParaRPr>
              </a:p>
            </p:txBody>
          </p:sp>
        </p:grpSp>
        <p:pic>
          <p:nvPicPr>
            <p:cNvPr id="34" name="Picture 33" descr="Graphical user interface, application&#10;&#10;Description automatically generated">
              <a:extLst>
                <a:ext uri="{FF2B5EF4-FFF2-40B4-BE49-F238E27FC236}">
                  <a16:creationId xmlns:a16="http://schemas.microsoft.com/office/drawing/2014/main" id="{5311BBDE-C7B5-4130-92B9-A1B71386E617}"/>
                </a:ext>
              </a:extLst>
            </p:cNvPr>
            <p:cNvPicPr>
              <a:picLocks noChangeAspect="1"/>
            </p:cNvPicPr>
            <p:nvPr/>
          </p:nvPicPr>
          <p:blipFill rotWithShape="1">
            <a:blip r:embed="rId2">
              <a:extLst>
                <a:ext uri="{28A0092B-C50C-407E-A947-70E740481C1C}">
                  <a14:useLocalDpi xmlns:a14="http://schemas.microsoft.com/office/drawing/2010/main" val="0"/>
                </a:ext>
              </a:extLst>
            </a:blip>
            <a:srcRect l="-2472" t="69741" r="60889" b="-1115"/>
            <a:stretch/>
          </p:blipFill>
          <p:spPr>
            <a:xfrm>
              <a:off x="537892" y="4684084"/>
              <a:ext cx="939993" cy="948189"/>
            </a:xfrm>
            <a:prstGeom prst="rect">
              <a:avLst/>
            </a:prstGeom>
          </p:spPr>
        </p:pic>
      </p:grpSp>
      <p:grpSp>
        <p:nvGrpSpPr>
          <p:cNvPr id="37" name="Group 36">
            <a:extLst>
              <a:ext uri="{FF2B5EF4-FFF2-40B4-BE49-F238E27FC236}">
                <a16:creationId xmlns:a16="http://schemas.microsoft.com/office/drawing/2014/main" id="{E4F0532E-FCA5-4A8E-8653-A2AD6D151108}"/>
              </a:ext>
            </a:extLst>
          </p:cNvPr>
          <p:cNvGrpSpPr/>
          <p:nvPr/>
        </p:nvGrpSpPr>
        <p:grpSpPr>
          <a:xfrm>
            <a:off x="443788" y="1421090"/>
            <a:ext cx="5014333" cy="2151668"/>
            <a:chOff x="443788" y="1421090"/>
            <a:chExt cx="5014333" cy="2151668"/>
          </a:xfrm>
        </p:grpSpPr>
        <p:grpSp>
          <p:nvGrpSpPr>
            <p:cNvPr id="23" name="Group 22">
              <a:extLst>
                <a:ext uri="{FF2B5EF4-FFF2-40B4-BE49-F238E27FC236}">
                  <a16:creationId xmlns:a16="http://schemas.microsoft.com/office/drawing/2014/main" id="{7DBED5AA-F66E-4BE1-9228-2CCDCD76F08B}"/>
                </a:ext>
              </a:extLst>
            </p:cNvPr>
            <p:cNvGrpSpPr/>
            <p:nvPr/>
          </p:nvGrpSpPr>
          <p:grpSpPr>
            <a:xfrm>
              <a:off x="1036950" y="1421090"/>
              <a:ext cx="4421171" cy="2151668"/>
              <a:chOff x="952107" y="1421090"/>
              <a:chExt cx="4421171" cy="2151668"/>
            </a:xfrm>
          </p:grpSpPr>
          <p:grpSp>
            <p:nvGrpSpPr>
              <p:cNvPr id="9" name="Group 8">
                <a:extLst>
                  <a:ext uri="{FF2B5EF4-FFF2-40B4-BE49-F238E27FC236}">
                    <a16:creationId xmlns:a16="http://schemas.microsoft.com/office/drawing/2014/main" id="{6DDB4E2A-BA40-40BE-B38C-9F332E29BFE7}"/>
                  </a:ext>
                </a:extLst>
              </p:cNvPr>
              <p:cNvGrpSpPr/>
              <p:nvPr/>
            </p:nvGrpSpPr>
            <p:grpSpPr>
              <a:xfrm>
                <a:off x="952107" y="1421090"/>
                <a:ext cx="4421171" cy="2151668"/>
                <a:chOff x="952107" y="1571920"/>
                <a:chExt cx="4421171" cy="1857080"/>
              </a:xfrm>
            </p:grpSpPr>
            <p:sp>
              <p:nvSpPr>
                <p:cNvPr id="4" name="Rectangle: Rounded Corners 3">
                  <a:extLst>
                    <a:ext uri="{FF2B5EF4-FFF2-40B4-BE49-F238E27FC236}">
                      <a16:creationId xmlns:a16="http://schemas.microsoft.com/office/drawing/2014/main" id="{438597B2-4435-4305-8725-F4A5FCCA5D48}"/>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1C040DB-8BDE-42B5-81DF-4DC1D95140E9}"/>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7" name="TextBox 16">
                <a:extLst>
                  <a:ext uri="{FF2B5EF4-FFF2-40B4-BE49-F238E27FC236}">
                    <a16:creationId xmlns:a16="http://schemas.microsoft.com/office/drawing/2014/main" id="{83716DB0-455A-400D-BEE3-29F6A97026E3}"/>
                  </a:ext>
                </a:extLst>
              </p:cNvPr>
              <p:cNvSpPr txBox="1"/>
              <p:nvPr/>
            </p:nvSpPr>
            <p:spPr>
              <a:xfrm>
                <a:off x="1217235" y="1610668"/>
                <a:ext cx="3890913" cy="1815882"/>
              </a:xfrm>
              <a:prstGeom prst="rect">
                <a:avLst/>
              </a:prstGeom>
              <a:noFill/>
              <a:ln>
                <a:noFill/>
              </a:ln>
            </p:spPr>
            <p:txBody>
              <a:bodyPr wrap="square">
                <a:spAutoFit/>
              </a:bodyPr>
              <a:lstStyle/>
              <a:p>
                <a:pPr algn="just"/>
                <a:r>
                  <a:rPr lang="vi-VN" sz="2800" b="1">
                    <a:latin typeface="+mj-lt"/>
                  </a:rPr>
                  <a:t>a) Dỗ mãi mà em bé vẫn khóc, mẹ bảo: </a:t>
                </a:r>
                <a:r>
                  <a:rPr lang="en-US" sz="2800" b="1">
                    <a:solidFill>
                      <a:srgbClr val="0070C0"/>
                    </a:solidFill>
                    <a:latin typeface="Times New Roman" panose="02020603050405020304" pitchFamily="18" charset="0"/>
                    <a:cs typeface="Times New Roman" panose="02020603050405020304" pitchFamily="18" charset="0"/>
                  </a:rPr>
                  <a:t>“</a:t>
                </a:r>
                <a:r>
                  <a:rPr lang="vi-VN" sz="2800" b="1">
                    <a:solidFill>
                      <a:srgbClr val="0070C0"/>
                    </a:solidFill>
                    <a:latin typeface="+mj-lt"/>
                  </a:rPr>
                  <a:t>Có nín đi không? Các chị ấy cười cho đây này.</a:t>
                </a:r>
                <a:r>
                  <a:rPr lang="en-US" sz="2800" b="1">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p:txBody>
          </p:sp>
        </p:grpSp>
        <p:pic>
          <p:nvPicPr>
            <p:cNvPr id="35" name="Picture 34">
              <a:extLst>
                <a:ext uri="{FF2B5EF4-FFF2-40B4-BE49-F238E27FC236}">
                  <a16:creationId xmlns:a16="http://schemas.microsoft.com/office/drawing/2014/main" id="{23B6EA9C-B8C2-4995-867B-F92A07344C2F}"/>
                </a:ext>
              </a:extLst>
            </p:cNvPr>
            <p:cNvPicPr>
              <a:picLocks noChangeAspect="1"/>
            </p:cNvPicPr>
            <p:nvPr/>
          </p:nvPicPr>
          <p:blipFill rotWithShape="1">
            <a:blip r:embed="rId2">
              <a:extLst>
                <a:ext uri="{28A0092B-C50C-407E-A947-70E740481C1C}">
                  <a14:useLocalDpi xmlns:a14="http://schemas.microsoft.com/office/drawing/2010/main" val="0"/>
                </a:ext>
              </a:extLst>
            </a:blip>
            <a:srcRect l="-4440" t="-1247" r="53907" b="70491"/>
            <a:stretch/>
          </p:blipFill>
          <p:spPr>
            <a:xfrm>
              <a:off x="443788" y="2044514"/>
              <a:ext cx="1165319" cy="948189"/>
            </a:xfrm>
            <a:prstGeom prst="rect">
              <a:avLst/>
            </a:prstGeom>
          </p:spPr>
        </p:pic>
      </p:grpSp>
      <p:grpSp>
        <p:nvGrpSpPr>
          <p:cNvPr id="39" name="Group 38">
            <a:extLst>
              <a:ext uri="{FF2B5EF4-FFF2-40B4-BE49-F238E27FC236}">
                <a16:creationId xmlns:a16="http://schemas.microsoft.com/office/drawing/2014/main" id="{DCC5F978-AF30-4283-AF18-B72DE6E474A1}"/>
              </a:ext>
            </a:extLst>
          </p:cNvPr>
          <p:cNvGrpSpPr/>
          <p:nvPr/>
        </p:nvGrpSpPr>
        <p:grpSpPr>
          <a:xfrm>
            <a:off x="6186813" y="1421090"/>
            <a:ext cx="5053080" cy="2151668"/>
            <a:chOff x="6186813" y="1421090"/>
            <a:chExt cx="5053080" cy="2151668"/>
          </a:xfrm>
        </p:grpSpPr>
        <p:grpSp>
          <p:nvGrpSpPr>
            <p:cNvPr id="25" name="Group 24">
              <a:extLst>
                <a:ext uri="{FF2B5EF4-FFF2-40B4-BE49-F238E27FC236}">
                  <a16:creationId xmlns:a16="http://schemas.microsoft.com/office/drawing/2014/main" id="{96E12FD6-DF48-461F-B8AD-3D0C461CC3F3}"/>
                </a:ext>
              </a:extLst>
            </p:cNvPr>
            <p:cNvGrpSpPr/>
            <p:nvPr/>
          </p:nvGrpSpPr>
          <p:grpSpPr>
            <a:xfrm>
              <a:off x="6818722" y="1421090"/>
              <a:ext cx="4421171" cy="2151668"/>
              <a:chOff x="6818722" y="1421090"/>
              <a:chExt cx="4421171" cy="2151668"/>
            </a:xfrm>
          </p:grpSpPr>
          <p:grpSp>
            <p:nvGrpSpPr>
              <p:cNvPr id="14" name="Group 13">
                <a:extLst>
                  <a:ext uri="{FF2B5EF4-FFF2-40B4-BE49-F238E27FC236}">
                    <a16:creationId xmlns:a16="http://schemas.microsoft.com/office/drawing/2014/main" id="{B4EF8A03-87CF-4173-90A9-221B93853F14}"/>
                  </a:ext>
                </a:extLst>
              </p:cNvPr>
              <p:cNvGrpSpPr/>
              <p:nvPr/>
            </p:nvGrpSpPr>
            <p:grpSpPr>
              <a:xfrm>
                <a:off x="6818722" y="1421090"/>
                <a:ext cx="4421171" cy="2151668"/>
                <a:chOff x="6818722" y="1571920"/>
                <a:chExt cx="4421171" cy="1857080"/>
              </a:xfrm>
            </p:grpSpPr>
            <p:sp>
              <p:nvSpPr>
                <p:cNvPr id="7" name="Rectangle: Rounded Corners 6">
                  <a:extLst>
                    <a:ext uri="{FF2B5EF4-FFF2-40B4-BE49-F238E27FC236}">
                      <a16:creationId xmlns:a16="http://schemas.microsoft.com/office/drawing/2014/main" id="{F8C937A1-EBBD-44EB-82DA-8FB6C08B0B49}"/>
                    </a:ext>
                  </a:extLst>
                </p:cNvPr>
                <p:cNvSpPr/>
                <p:nvPr/>
              </p:nvSpPr>
              <p:spPr>
                <a:xfrm>
                  <a:off x="6818722" y="1571920"/>
                  <a:ext cx="4421171" cy="1857080"/>
                </a:xfrm>
                <a:prstGeom prst="roundRect">
                  <a:avLst/>
                </a:prstGeom>
                <a:solidFill>
                  <a:srgbClr val="EEF5B2"/>
                </a:solidFill>
                <a:ln w="28575">
                  <a:solidFill>
                    <a:srgbClr val="6DECB9"/>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CD2B202-4BA4-4032-8F94-515E9EA2283A}"/>
                    </a:ext>
                  </a:extLst>
                </p:cNvPr>
                <p:cNvSpPr/>
                <p:nvPr/>
              </p:nvSpPr>
              <p:spPr>
                <a:xfrm>
                  <a:off x="6988403" y="1706251"/>
                  <a:ext cx="4081806" cy="1583703"/>
                </a:xfrm>
                <a:prstGeom prst="roundRect">
                  <a:avLst/>
                </a:prstGeom>
                <a:ln w="38100">
                  <a:solidFill>
                    <a:srgbClr val="6DECB9"/>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9" name="TextBox 18">
                <a:extLst>
                  <a:ext uri="{FF2B5EF4-FFF2-40B4-BE49-F238E27FC236}">
                    <a16:creationId xmlns:a16="http://schemas.microsoft.com/office/drawing/2014/main" id="{5C0C0746-6CE1-42AC-A1C8-6E69CC638DE2}"/>
                  </a:ext>
                </a:extLst>
              </p:cNvPr>
              <p:cNvSpPr txBox="1"/>
              <p:nvPr/>
            </p:nvSpPr>
            <p:spPr>
              <a:xfrm>
                <a:off x="7047122" y="1612697"/>
                <a:ext cx="3964367" cy="1815882"/>
              </a:xfrm>
              <a:prstGeom prst="rect">
                <a:avLst/>
              </a:prstGeom>
              <a:noFill/>
              <a:ln>
                <a:noFill/>
              </a:ln>
            </p:spPr>
            <p:txBody>
              <a:bodyPr wrap="square">
                <a:spAutoFit/>
              </a:bodyPr>
              <a:lstStyle/>
              <a:p>
                <a:pPr algn="just"/>
                <a:r>
                  <a:rPr lang="vi-VN" sz="2800" b="1">
                    <a:latin typeface="+mj-lt"/>
                  </a:rPr>
                  <a:t>b) Ánh mắt các bạn nhìn tôi như trách móc: </a:t>
                </a:r>
                <a:r>
                  <a:rPr lang="en-US" sz="2800" b="1">
                    <a:solidFill>
                      <a:srgbClr val="C00000"/>
                    </a:solidFill>
                    <a:latin typeface="Times New Roman" panose="02020603050405020304" pitchFamily="18" charset="0"/>
                    <a:cs typeface="Times New Roman" panose="02020603050405020304" pitchFamily="18" charset="0"/>
                  </a:rPr>
                  <a:t>“</a:t>
                </a:r>
                <a:r>
                  <a:rPr lang="vi-VN" sz="2800" b="1">
                    <a:solidFill>
                      <a:srgbClr val="C00000"/>
                    </a:solidFill>
                    <a:latin typeface="+mj-lt"/>
                  </a:rPr>
                  <a:t>Vì sao cậu lại làm phiền lòng cô như vậy?</a:t>
                </a:r>
                <a:r>
                  <a:rPr lang="en-US" sz="2800" b="1">
                    <a:solidFill>
                      <a:srgbClr val="C00000"/>
                    </a:solidFill>
                    <a:latin typeface="Times New Roman" panose="02020603050405020304" pitchFamily="18" charset="0"/>
                    <a:cs typeface="Times New Roman" panose="02020603050405020304" pitchFamily="18" charset="0"/>
                  </a:rPr>
                  <a:t>”</a:t>
                </a:r>
                <a:endParaRPr lang="vi-VN" sz="2800" b="1" dirty="0">
                  <a:solidFill>
                    <a:srgbClr val="C00000"/>
                  </a:solidFill>
                  <a:latin typeface="Times New Roman" panose="02020603050405020304" pitchFamily="18" charset="0"/>
                  <a:cs typeface="Times New Roman" panose="02020603050405020304" pitchFamily="18" charset="0"/>
                </a:endParaRPr>
              </a:p>
            </p:txBody>
          </p:sp>
        </p:grpSp>
        <p:pic>
          <p:nvPicPr>
            <p:cNvPr id="36" name="Picture 35">
              <a:extLst>
                <a:ext uri="{FF2B5EF4-FFF2-40B4-BE49-F238E27FC236}">
                  <a16:creationId xmlns:a16="http://schemas.microsoft.com/office/drawing/2014/main" id="{78C0ADBE-EFAB-49F6-BC4E-5B36612ADEB4}"/>
                </a:ext>
              </a:extLst>
            </p:cNvPr>
            <p:cNvPicPr>
              <a:picLocks noChangeAspect="1"/>
            </p:cNvPicPr>
            <p:nvPr/>
          </p:nvPicPr>
          <p:blipFill rotWithShape="1">
            <a:blip r:embed="rId2">
              <a:extLst>
                <a:ext uri="{28A0092B-C50C-407E-A947-70E740481C1C}">
                  <a14:useLocalDpi xmlns:a14="http://schemas.microsoft.com/office/drawing/2010/main" val="0"/>
                </a:ext>
              </a:extLst>
            </a:blip>
            <a:srcRect l="-3200" t="35471" r="59239" b="33773"/>
            <a:stretch/>
          </p:blipFill>
          <p:spPr>
            <a:xfrm>
              <a:off x="6186813" y="2039908"/>
              <a:ext cx="1013758" cy="948189"/>
            </a:xfrm>
            <a:prstGeom prst="rect">
              <a:avLst/>
            </a:prstGeom>
          </p:spPr>
        </p:pic>
      </p:grpSp>
      <p:pic>
        <p:nvPicPr>
          <p:cNvPr id="31" name="Picture 30">
            <a:extLst>
              <a:ext uri="{FF2B5EF4-FFF2-40B4-BE49-F238E27FC236}">
                <a16:creationId xmlns:a16="http://schemas.microsoft.com/office/drawing/2014/main" id="{13D110D1-755F-4555-B3D8-BEF2551020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00" b="90000" l="10000" r="90000">
                        <a14:foregroundMark x1="12350" y1="23400" x2="12350" y2="24900"/>
                        <a14:foregroundMark x1="21250" y1="35250" x2="21250" y2="34650"/>
                        <a14:foregroundMark x1="48950" y1="5500" x2="51650" y2="9650"/>
                        <a14:foregroundMark x1="43200" y1="28600" x2="43200" y2="27400"/>
                        <a14:foregroundMark x1="74750" y1="17200" x2="72500" y2="21350"/>
                        <a14:foregroundMark x1="63200" y1="29800" x2="64500" y2="29500"/>
                        <a14:foregroundMark x1="64200" y1="29800" x2="65250" y2="30950"/>
                        <a14:foregroundMark x1="63650" y1="30200" x2="64800" y2="29650"/>
                      </a14:backgroundRemoval>
                    </a14:imgEffect>
                  </a14:imgLayer>
                </a14:imgProps>
              </a:ext>
              <a:ext uri="{28A0092B-C50C-407E-A947-70E740481C1C}">
                <a14:useLocalDpi xmlns:a14="http://schemas.microsoft.com/office/drawing/2010/main" val="0"/>
              </a:ext>
            </a:extLst>
          </a:blip>
          <a:stretch>
            <a:fillRect/>
          </a:stretch>
        </p:blipFill>
        <p:spPr>
          <a:xfrm>
            <a:off x="5259132" y="2665744"/>
            <a:ext cx="2009133" cy="2009133"/>
          </a:xfrm>
          <a:prstGeom prst="rect">
            <a:avLst/>
          </a:prstGeom>
        </p:spPr>
      </p:pic>
    </p:spTree>
    <p:extLst>
      <p:ext uri="{BB962C8B-B14F-4D97-AF65-F5344CB8AC3E}">
        <p14:creationId xmlns:p14="http://schemas.microsoft.com/office/powerpoint/2010/main" val="1738917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fltVal val="0.5"/>
                                          </p:val>
                                        </p:tav>
                                        <p:tav tm="100000">
                                          <p:val>
                                            <p:strVal val="#ppt_x"/>
                                          </p:val>
                                        </p:tav>
                                      </p:tavLst>
                                    </p:anim>
                                    <p:anim calcmode="lin" valueType="num">
                                      <p:cBhvr>
                                        <p:cTn id="11" dur="1000" fill="hold"/>
                                        <p:tgtEl>
                                          <p:spTgt spid="37"/>
                                        </p:tgtEl>
                                        <p:attrNameLst>
                                          <p:attrName>ppt_y</p:attrName>
                                        </p:attrNameLst>
                                      </p:cBhvr>
                                      <p:tavLst>
                                        <p:tav tm="0">
                                          <p:val>
                                            <p:fltVal val="0.5"/>
                                          </p:val>
                                        </p:tav>
                                        <p:tav tm="100000">
                                          <p:val>
                                            <p:strVal val="#ppt_y"/>
                                          </p:val>
                                        </p:tav>
                                      </p:tavLst>
                                    </p:anim>
                                  </p:childTnLst>
                                </p:cTn>
                              </p:par>
                            </p:childTnLst>
                          </p:cTn>
                        </p:par>
                        <p:par>
                          <p:cTn id="12" fill="hold">
                            <p:stCondLst>
                              <p:cond delay="1000"/>
                            </p:stCondLst>
                            <p:childTnLst>
                              <p:par>
                                <p:cTn id="13" presetID="53" presetClass="entr" presetSubtype="52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1000" fill="hold"/>
                                        <p:tgtEl>
                                          <p:spTgt spid="39"/>
                                        </p:tgtEl>
                                        <p:attrNameLst>
                                          <p:attrName>ppt_w</p:attrName>
                                        </p:attrNameLst>
                                      </p:cBhvr>
                                      <p:tavLst>
                                        <p:tav tm="0">
                                          <p:val>
                                            <p:fltVal val="0"/>
                                          </p:val>
                                        </p:tav>
                                        <p:tav tm="100000">
                                          <p:val>
                                            <p:strVal val="#ppt_w"/>
                                          </p:val>
                                        </p:tav>
                                      </p:tavLst>
                                    </p:anim>
                                    <p:anim calcmode="lin" valueType="num">
                                      <p:cBhvr>
                                        <p:cTn id="16" dur="1000" fill="hold"/>
                                        <p:tgtEl>
                                          <p:spTgt spid="39"/>
                                        </p:tgtEl>
                                        <p:attrNameLst>
                                          <p:attrName>ppt_h</p:attrName>
                                        </p:attrNameLst>
                                      </p:cBhvr>
                                      <p:tavLst>
                                        <p:tav tm="0">
                                          <p:val>
                                            <p:fltVal val="0"/>
                                          </p:val>
                                        </p:tav>
                                        <p:tav tm="100000">
                                          <p:val>
                                            <p:strVal val="#ppt_h"/>
                                          </p:val>
                                        </p:tav>
                                      </p:tavLst>
                                    </p:anim>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fltVal val="0.5"/>
                                          </p:val>
                                        </p:tav>
                                        <p:tav tm="100000">
                                          <p:val>
                                            <p:strVal val="#ppt_x"/>
                                          </p:val>
                                        </p:tav>
                                      </p:tavLst>
                                    </p:anim>
                                    <p:anim calcmode="lin" valueType="num">
                                      <p:cBhvr>
                                        <p:cTn id="19" dur="1000" fill="hold"/>
                                        <p:tgtEl>
                                          <p:spTgt spid="39"/>
                                        </p:tgtEl>
                                        <p:attrNameLst>
                                          <p:attrName>ppt_y</p:attrName>
                                        </p:attrNameLst>
                                      </p:cBhvr>
                                      <p:tavLst>
                                        <p:tav tm="0">
                                          <p:val>
                                            <p:fltVal val="0.5"/>
                                          </p:val>
                                        </p:tav>
                                        <p:tav tm="100000">
                                          <p:val>
                                            <p:strVal val="#ppt_y"/>
                                          </p:val>
                                        </p:tav>
                                      </p:tavLst>
                                    </p:anim>
                                  </p:childTnLst>
                                </p:cTn>
                              </p:par>
                            </p:childTnLst>
                          </p:cTn>
                        </p:par>
                        <p:par>
                          <p:cTn id="20" fill="hold">
                            <p:stCondLst>
                              <p:cond delay="2000"/>
                            </p:stCondLst>
                            <p:childTnLst>
                              <p:par>
                                <p:cTn id="21" presetID="53" presetClass="entr" presetSubtype="528"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fltVal val="0.5"/>
                                          </p:val>
                                        </p:tav>
                                        <p:tav tm="100000">
                                          <p:val>
                                            <p:strVal val="#ppt_x"/>
                                          </p:val>
                                        </p:tav>
                                      </p:tavLst>
                                    </p:anim>
                                    <p:anim calcmode="lin" valueType="num">
                                      <p:cBhvr>
                                        <p:cTn id="27" dur="1000" fill="hold"/>
                                        <p:tgtEl>
                                          <p:spTgt spid="38"/>
                                        </p:tgtEl>
                                        <p:attrNameLst>
                                          <p:attrName>ppt_y</p:attrName>
                                        </p:attrNameLst>
                                      </p:cBhvr>
                                      <p:tavLst>
                                        <p:tav tm="0">
                                          <p:val>
                                            <p:fltVal val="0.5"/>
                                          </p:val>
                                        </p:tav>
                                        <p:tav tm="100000">
                                          <p:val>
                                            <p:strVal val="#ppt_y"/>
                                          </p:val>
                                        </p:tav>
                                      </p:tavLst>
                                    </p:anim>
                                  </p:childTnLst>
                                </p:cTn>
                              </p:par>
                            </p:childTnLst>
                          </p:cTn>
                        </p:par>
                        <p:par>
                          <p:cTn id="28" fill="hold">
                            <p:stCondLst>
                              <p:cond delay="3000"/>
                            </p:stCondLst>
                            <p:childTnLst>
                              <p:par>
                                <p:cTn id="29" presetID="53" presetClass="entr" presetSubtype="528"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1000" fill="hold"/>
                                        <p:tgtEl>
                                          <p:spTgt spid="40"/>
                                        </p:tgtEl>
                                        <p:attrNameLst>
                                          <p:attrName>ppt_w</p:attrName>
                                        </p:attrNameLst>
                                      </p:cBhvr>
                                      <p:tavLst>
                                        <p:tav tm="0">
                                          <p:val>
                                            <p:fltVal val="0"/>
                                          </p:val>
                                        </p:tav>
                                        <p:tav tm="100000">
                                          <p:val>
                                            <p:strVal val="#ppt_w"/>
                                          </p:val>
                                        </p:tav>
                                      </p:tavLst>
                                    </p:anim>
                                    <p:anim calcmode="lin" valueType="num">
                                      <p:cBhvr>
                                        <p:cTn id="32" dur="1000" fill="hold"/>
                                        <p:tgtEl>
                                          <p:spTgt spid="40"/>
                                        </p:tgtEl>
                                        <p:attrNameLst>
                                          <p:attrName>ppt_h</p:attrName>
                                        </p:attrNameLst>
                                      </p:cBhvr>
                                      <p:tavLst>
                                        <p:tav tm="0">
                                          <p:val>
                                            <p:fltVal val="0"/>
                                          </p:val>
                                        </p:tav>
                                        <p:tav tm="100000">
                                          <p:val>
                                            <p:strVal val="#ppt_h"/>
                                          </p:val>
                                        </p:tav>
                                      </p:tavLst>
                                    </p:anim>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fltVal val="0.5"/>
                                          </p:val>
                                        </p:tav>
                                        <p:tav tm="100000">
                                          <p:val>
                                            <p:strVal val="#ppt_x"/>
                                          </p:val>
                                        </p:tav>
                                      </p:tavLst>
                                    </p:anim>
                                    <p:anim calcmode="lin" valueType="num">
                                      <p:cBhvr>
                                        <p:cTn id="35" dur="1000" fill="hold"/>
                                        <p:tgtEl>
                                          <p:spTgt spid="40"/>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p:tgtEl>
                                          <p:spTgt spid="3"/>
                                        </p:tgtEl>
                                        <p:attrNameLst>
                                          <p:attrName>ppt_y</p:attrName>
                                        </p:attrNameLst>
                                      </p:cBhvr>
                                      <p:tavLst>
                                        <p:tav tm="0">
                                          <p:val>
                                            <p:strVal val="#ppt_y+#ppt_h*1.125000"/>
                                          </p:val>
                                        </p:tav>
                                        <p:tav tm="100000">
                                          <p:val>
                                            <p:strVal val="#ppt_y"/>
                                          </p:val>
                                        </p:tav>
                                      </p:tavLst>
                                    </p:anim>
                                    <p:animEffect transition="in" filter="wipe(up)">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8.3"/>
</p:tagLst>
</file>

<file path=ppt/tags/tag2.xml><?xml version="1.0" encoding="utf-8"?>
<p:tagLst xmlns:a="http://schemas.openxmlformats.org/drawingml/2006/main" xmlns:r="http://schemas.openxmlformats.org/officeDocument/2006/relationships" xmlns:p="http://schemas.openxmlformats.org/presentationml/2006/main">
  <p:tag name="TIMING" val="|2.2|8.3"/>
</p:tagLst>
</file>

<file path=ppt/tags/tag3.xml><?xml version="1.0" encoding="utf-8"?>
<p:tagLst xmlns:a="http://schemas.openxmlformats.org/drawingml/2006/main" xmlns:r="http://schemas.openxmlformats.org/officeDocument/2006/relationships" xmlns:p="http://schemas.openxmlformats.org/presentationml/2006/main">
  <p:tag name="TIMING" val="|7.3"/>
</p:tagLst>
</file>

<file path=ppt/tags/tag4.xml><?xml version="1.0" encoding="utf-8"?>
<p:tagLst xmlns:a="http://schemas.openxmlformats.org/drawingml/2006/main" xmlns:r="http://schemas.openxmlformats.org/officeDocument/2006/relationships" xmlns:p="http://schemas.openxmlformats.org/presentationml/2006/main">
  <p:tag name="TIMING" val="|2.2|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1155</TotalTime>
  <Words>1182</Words>
  <Application>Microsoft Office PowerPoint</Application>
  <PresentationFormat>Widescreen</PresentationFormat>
  <Paragraphs>82</Paragraphs>
  <Slides>23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UTM Avenida</vt:lpstr>
      <vt:lpstr>UTM Ong Do Gia</vt:lpstr>
      <vt:lpstr>UTM Showcard</vt:lpstr>
      <vt:lpstr>等线</vt:lpstr>
      <vt:lpstr>Calibri</vt:lpstr>
      <vt:lpstr>UVN Bai Sau Nang</vt:lpstr>
      <vt:lpstr>Times New Roman</vt:lpstr>
      <vt:lpstr>UTM Gradoo</vt:lpstr>
      <vt:lpstr>UTM Guanine</vt:lpstr>
      <vt:lpstr>等线 Light</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LTVC 4</dc:subject>
  <dc:creator>KTUTS</dc:creator>
  <cp:keywords>YenVu</cp:keywords>
  <cp:lastModifiedBy>PHAN HOÀNG PHƯỚC HẠNH</cp:lastModifiedBy>
  <cp:revision>45</cp:revision>
  <dcterms:created xsi:type="dcterms:W3CDTF">2021-06-23T02:48:23Z</dcterms:created>
  <dcterms:modified xsi:type="dcterms:W3CDTF">2021-12-05T03:29:57Z</dcterms:modified>
  <cp:version>Z20</cp:version>
</cp:coreProperties>
</file>