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4"/>
  </p:notesMasterIdLst>
  <p:sldIdLst>
    <p:sldId id="257" r:id="rId3"/>
    <p:sldId id="258" r:id="rId4"/>
    <p:sldId id="276" r:id="rId5"/>
    <p:sldId id="278" r:id="rId6"/>
    <p:sldId id="277" r:id="rId7"/>
    <p:sldId id="283" r:id="rId8"/>
    <p:sldId id="280" r:id="rId9"/>
    <p:sldId id="279" r:id="rId10"/>
    <p:sldId id="281" r:id="rId11"/>
    <p:sldId id="282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2F615-7912-4488-B3A2-A25C0D81FDC3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3AB9C-021D-47AE-8748-51E10BED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7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9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36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431583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48884-9440-46E6-8EFD-BA66237601B6}"/>
              </a:ext>
            </a:extLst>
          </p:cNvPr>
          <p:cNvSpPr txBox="1"/>
          <p:nvPr userDrawn="1"/>
        </p:nvSpPr>
        <p:spPr>
          <a:xfrm>
            <a:off x="0" y="0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Arial" panose="020B0604020202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6144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2BE5E-BB28-4A39-B786-D54F125CE74D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1308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4C45-38DE-4941-85F7-ADF0F9FEC4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04F8-FC49-4ECC-9EFB-1D25636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6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4C45-38DE-4941-85F7-ADF0F9FEC4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04F8-FC49-4ECC-9EFB-1D25636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347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4C45-38DE-4941-85F7-ADF0F9FEC4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04F8-FC49-4ECC-9EFB-1D25636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5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4C45-38DE-4941-85F7-ADF0F9FEC4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04F8-FC49-4ECC-9EFB-1D25636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25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4C45-38DE-4941-85F7-ADF0F9FEC4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04F8-FC49-4ECC-9EFB-1D25636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89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4C45-38DE-4941-85F7-ADF0F9FEC4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04F8-FC49-4ECC-9EFB-1D25636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44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4C45-38DE-4941-85F7-ADF0F9FEC4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04F8-FC49-4ECC-9EFB-1D25636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733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4C45-38DE-4941-85F7-ADF0F9FEC4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04F8-FC49-4ECC-9EFB-1D25636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73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4C45-38DE-4941-85F7-ADF0F9FEC4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04F8-FC49-4ECC-9EFB-1D25636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38583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4C45-38DE-4941-85F7-ADF0F9FEC4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04F8-FC49-4ECC-9EFB-1D25636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97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4C45-38DE-4941-85F7-ADF0F9FEC4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04F8-FC49-4ECC-9EFB-1D25636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0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00C3-683C-47F5-B0E7-BA24B0E2D10A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2583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58681C-4BDF-413B-9CB5-61418EFD6232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0117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C40EE7-50E8-4892-BB92-512EEDB4EFE9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2952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3CA25-901F-4927-B4A4-DAE2298B28B6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3897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B56F9-075A-4E78-A15B-30394E6543EB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7350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AA8F02-7FA7-4FE4-B9C8-A89704D3108C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9325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D0E18-1B1A-4910-A358-42868E50BC1A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4472C4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1718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3C61B-D291-4A8C-AC51-593DB2534C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6340" y="0"/>
            <a:ext cx="1376108" cy="1100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64A3EA-4378-4F5C-A800-187E7862A2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157" y="5757167"/>
            <a:ext cx="1376108" cy="11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4C45-38DE-4941-85F7-ADF0F9FEC4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04F8-FC49-4ECC-9EFB-1D256366E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93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8053508" y="892846"/>
            <a:ext cx="583561" cy="7586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805881" y="1647825"/>
            <a:ext cx="4083810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TOÁN </a:t>
            </a:r>
            <a:r>
              <a:rPr kumimoji="0" lang="en-US" sz="9600" b="1" i="0" u="none" strike="noStrike" kern="1200" cap="none" spc="0" normalizeH="0" baseline="0" noProof="0" dirty="0" smtClean="0">
                <a:ln w="0"/>
                <a:solidFill>
                  <a:srgbClr val="70AD47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70AD47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  <p:pic>
        <p:nvPicPr>
          <p:cNvPr id="43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6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-218318" y="-113668"/>
            <a:ext cx="2480974" cy="990600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44" y="-394522"/>
            <a:ext cx="2312908" cy="2319960"/>
          </a:xfrm>
          <a:prstGeom prst="rect">
            <a:avLst/>
          </a:prstGeom>
        </p:spPr>
      </p:pic>
      <p:pic>
        <p:nvPicPr>
          <p:cNvPr id="49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61175" y="803049"/>
            <a:ext cx="1705293" cy="866775"/>
          </a:xfrm>
          <a:prstGeom prst="rect">
            <a:avLst/>
          </a:prstGeom>
        </p:spPr>
      </p:pic>
      <p:sp>
        <p:nvSpPr>
          <p:cNvPr id="16" name="Content Placeholder 2"/>
          <p:cNvSpPr txBox="1"/>
          <p:nvPr/>
        </p:nvSpPr>
        <p:spPr>
          <a:xfrm>
            <a:off x="411718" y="136813"/>
            <a:ext cx="10872136" cy="78245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indent="0" algn="ctr"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</a:t>
            </a:r>
            <a:r>
              <a:rPr lang="vi-VN" altLang="zh-CN" sz="2400" b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ƯỜNG</a:t>
            </a:r>
            <a:r>
              <a:rPr lang="en-US" altLang="zh-CN" sz="2400" b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TIỂU HỌC </a:t>
            </a:r>
            <a:r>
              <a:rPr lang="en-US" altLang="zh-CN" sz="2400" b="1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LÊ QUÝ ĐÔN</a:t>
            </a:r>
            <a:endParaRPr lang="zh-CN" altLang="en-US" sz="2400" b="1" dirty="0">
              <a:ln w="6350">
                <a:noFill/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955" y="3607032"/>
            <a:ext cx="10374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MỘT SỐ CHO MỘT TÍCH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62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64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66" dur="4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3737 -4.07407E-6 " pathEditMode="relative" rAng="0" ptsTypes="AA">
                                      <p:cBhvr>
                                        <p:cTn id="68" dur="4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0" y="4920174"/>
            <a:ext cx="12192000" cy="186447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9600" y="1979613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2223" y="-21089"/>
            <a:ext cx="113973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7 200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71595" y="1378260"/>
            <a:ext cx="2595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42995" y="198786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142995" y="252126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343395" y="2368860"/>
            <a:ext cx="317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7 200 đồng.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142995" y="313086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quyển: … đồng?</a:t>
            </a:r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>
            <a:off x="4038595" y="2292660"/>
            <a:ext cx="76200" cy="762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096000" y="1387760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934200" y="2040803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383780" y="2677584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2 = 6 (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934200" y="3270148"/>
            <a:ext cx="8839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7 200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613965" y="323239"/>
            <a:ext cx="1119146" cy="1454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34" y="5164181"/>
            <a:ext cx="1650127" cy="15607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2" y="2508432"/>
            <a:ext cx="1335972" cy="10977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0" y="4560317"/>
            <a:ext cx="12192000" cy="2370862"/>
          </a:xfrm>
          <a:prstGeom prst="rect">
            <a:avLst/>
          </a:prstGeom>
        </p:spPr>
      </p:pic>
      <p:pic>
        <p:nvPicPr>
          <p:cNvPr id="4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6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-195050" y="-22516"/>
            <a:ext cx="2480974" cy="990600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5" y="-422137"/>
            <a:ext cx="2666215" cy="2674344"/>
          </a:xfrm>
          <a:prstGeom prst="rect">
            <a:avLst/>
          </a:prstGeom>
        </p:spPr>
      </p:pic>
      <p:pic>
        <p:nvPicPr>
          <p:cNvPr id="49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89030" y="1082648"/>
            <a:ext cx="1705293" cy="86677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97647" y="-171270"/>
            <a:ext cx="3541995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0"/>
                <a:solidFill>
                  <a:srgbClr val="70AD47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Dặn</a:t>
            </a: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0"/>
                <a:solidFill>
                  <a:srgbClr val="70AD47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dò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70AD47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634648" y="1348862"/>
            <a:ext cx="8148836" cy="4114800"/>
          </a:xfrm>
          <a:prstGeom prst="cloudCallout">
            <a:avLst>
              <a:gd name="adj1" fmla="val -14739"/>
              <a:gd name="adj2" fmla="val 47954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marR="0" lvl="0" indent="-51435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3200" b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14350" marR="0" lvl="0" indent="-51435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5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49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51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05143 -0.00393 " pathEditMode="relative" rAng="0" ptsTypes="AA">
                                      <p:cBhvr>
                                        <p:cTn id="53" dur="4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3737 -4.81481E-6 " pathEditMode="relative" rAng="0" ptsTypes="AA">
                                      <p:cBhvr>
                                        <p:cTn id="55" dur="4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4166A1-EB5E-4F21-B551-A40531470C96}"/>
              </a:ext>
            </a:extLst>
          </p:cNvPr>
          <p:cNvGrpSpPr/>
          <p:nvPr/>
        </p:nvGrpSpPr>
        <p:grpSpPr>
          <a:xfrm>
            <a:off x="2206737" y="-684798"/>
            <a:ext cx="9702310" cy="6292312"/>
            <a:chOff x="1903944" y="1350176"/>
            <a:chExt cx="9638041" cy="6292312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4177299E-9BF1-49FF-8880-73942A60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944" y="1350176"/>
              <a:ext cx="9638041" cy="6292312"/>
            </a:xfrm>
            <a:prstGeom prst="rect">
              <a:avLst/>
            </a:prstGeom>
          </p:spPr>
        </p:pic>
        <p:grpSp>
          <p:nvGrpSpPr>
            <p:cNvPr id="9" name="组合 12">
              <a:extLst>
                <a:ext uri="{FF2B5EF4-FFF2-40B4-BE49-F238E27FC236}">
                  <a16:creationId xmlns:a16="http://schemas.microsoft.com/office/drawing/2014/main" id="{EB700A6E-55FA-400F-842B-5812F4FB1D60}"/>
                </a:ext>
              </a:extLst>
            </p:cNvPr>
            <p:cNvGrpSpPr/>
            <p:nvPr/>
          </p:nvGrpSpPr>
          <p:grpSpPr>
            <a:xfrm>
              <a:off x="3856239" y="3388336"/>
              <a:ext cx="6546611" cy="2215991"/>
              <a:chOff x="2715110" y="352364"/>
              <a:chExt cx="6325141" cy="2215991"/>
            </a:xfrm>
          </p:grpSpPr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DA22254A-A799-40C9-B770-624458B1EC6E}"/>
                  </a:ext>
                </a:extLst>
              </p:cNvPr>
              <p:cNvSpPr/>
              <p:nvPr/>
            </p:nvSpPr>
            <p:spPr>
              <a:xfrm>
                <a:off x="2715110" y="352364"/>
                <a:ext cx="6325141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3800" b="0" i="0" u="none" strike="noStrike" kern="1200" cap="none" spc="0" normalizeH="0" baseline="0" noProof="0" dirty="0" err="1">
                    <a:ln>
                      <a:noFill/>
                    </a:ln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rgbClr val="FFC000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UTM Deutsch Gothic" panose="02040603050506020204" pitchFamily="18" charset="0"/>
                    <a:ea typeface="字魂27号-布丁体" panose="00000505000000000000" pitchFamily="2" charset="-122"/>
                    <a:cs typeface="+mn-cs"/>
                  </a:rPr>
                  <a:t>Khởi</a:t>
                </a:r>
                <a:r>
                  <a:rPr kumimoji="0" lang="en-US" altLang="zh-CN" sz="13800" b="0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rgbClr val="FFC000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UTM Deutsch Gothic" panose="02040603050506020204" pitchFamily="18" charset="0"/>
                    <a:ea typeface="字魂27号-布丁体" panose="00000505000000000000" pitchFamily="2" charset="-122"/>
                    <a:cs typeface="+mn-cs"/>
                  </a:rPr>
                  <a:t> </a:t>
                </a:r>
                <a:r>
                  <a:rPr kumimoji="0" lang="en-US" altLang="zh-CN" sz="13800" b="0" i="0" u="none" strike="noStrike" kern="1200" cap="none" spc="0" normalizeH="0" baseline="0" noProof="0" dirty="0" err="1">
                    <a:ln>
                      <a:noFill/>
                    </a:ln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rgbClr val="FFC000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UTM Deutsch Gothic" panose="02040603050506020204" pitchFamily="18" charset="0"/>
                    <a:ea typeface="字魂27号-布丁体" panose="00000505000000000000" pitchFamily="2" charset="-122"/>
                    <a:cs typeface="+mn-cs"/>
                  </a:rPr>
                  <a:t>động</a:t>
                </a:r>
                <a:endParaRPr kumimoji="0" lang="zh-CN" altLang="en-US" sz="13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64000">
                        <a:srgbClr val="EEBF5D"/>
                      </a:gs>
                      <a:gs pos="41000">
                        <a:srgbClr val="F2785B"/>
                      </a:gs>
                      <a:gs pos="77000">
                        <a:srgbClr val="F2785B"/>
                      </a:gs>
                    </a:gsLst>
                    <a:lin ang="5400000" scaled="1"/>
                    <a:tileRect/>
                  </a:gra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Deutsch Gothic" panose="02040603050506020204" pitchFamily="18" charset="0"/>
                  <a:ea typeface="字魂27号-布丁体" panose="00000505000000000000" pitchFamily="2" charset="-122"/>
                  <a:cs typeface="+mn-cs"/>
                </a:endParaRPr>
              </a:p>
            </p:txBody>
          </p:sp>
          <p:grpSp>
            <p:nvGrpSpPr>
              <p:cNvPr id="11" name="组合 9">
                <a:extLst>
                  <a:ext uri="{FF2B5EF4-FFF2-40B4-BE49-F238E27FC236}">
                    <a16:creationId xmlns:a16="http://schemas.microsoft.com/office/drawing/2014/main" id="{BF606C32-ED8B-4E8D-9B93-91EA24B2D993}"/>
                  </a:ext>
                </a:extLst>
              </p:cNvPr>
              <p:cNvGrpSpPr/>
              <p:nvPr/>
            </p:nvGrpSpPr>
            <p:grpSpPr>
              <a:xfrm>
                <a:off x="3583560" y="873043"/>
                <a:ext cx="178482" cy="1583261"/>
                <a:chOff x="3771007" y="1083236"/>
                <a:chExt cx="178482" cy="1583261"/>
              </a:xfrm>
            </p:grpSpPr>
            <p:sp>
              <p:nvSpPr>
                <p:cNvPr id="12" name="矩形 10">
                  <a:extLst>
                    <a:ext uri="{FF2B5EF4-FFF2-40B4-BE49-F238E27FC236}">
                      <a16:creationId xmlns:a16="http://schemas.microsoft.com/office/drawing/2014/main" id="{0A585FB5-5645-4238-9891-79A3353E3EC8}"/>
                    </a:ext>
                  </a:extLst>
                </p:cNvPr>
                <p:cNvSpPr/>
                <p:nvPr/>
              </p:nvSpPr>
              <p:spPr>
                <a:xfrm>
                  <a:off x="3771007" y="1083236"/>
                  <a:ext cx="1784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9600" b="0" i="0" u="none" strike="noStrike" kern="1200" cap="none" spc="0" normalizeH="0" baseline="0" noProof="0" dirty="0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UTM Guanine" panose="02040603050506020204" pitchFamily="18" charset="0"/>
                    <a:ea typeface="字魂27号-布丁体" panose="00000505000000000000" pitchFamily="2" charset="-122"/>
                    <a:cs typeface="+mn-cs"/>
                  </a:endParaRPr>
                </a:p>
              </p:txBody>
            </p:sp>
            <p:sp>
              <p:nvSpPr>
                <p:cNvPr id="13" name="矩形 11">
                  <a:extLst>
                    <a:ext uri="{FF2B5EF4-FFF2-40B4-BE49-F238E27FC236}">
                      <a16:creationId xmlns:a16="http://schemas.microsoft.com/office/drawing/2014/main" id="{689EA033-6E8E-4551-B77D-0CA76AE9F7CF}"/>
                    </a:ext>
                  </a:extLst>
                </p:cNvPr>
                <p:cNvSpPr/>
                <p:nvPr/>
              </p:nvSpPr>
              <p:spPr>
                <a:xfrm>
                  <a:off x="3771007" y="1096837"/>
                  <a:ext cx="1784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9600" b="0" i="0" u="none" strike="noStrike" kern="120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67000">
                          <a:srgbClr val="5997D0"/>
                        </a:gs>
                        <a:gs pos="0">
                          <a:srgbClr val="FF99CC"/>
                        </a:gs>
                        <a:gs pos="100000">
                          <a:srgbClr val="8DC9ED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  <a:latin typeface="UTM Guanine" panose="02040603050506020204" pitchFamily="18" charset="0"/>
                    <a:ea typeface="字魂27号-布丁体" panose="00000505000000000000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77" y="2104294"/>
            <a:ext cx="12306077" cy="47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1" y="4689566"/>
            <a:ext cx="12192000" cy="2168434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37211" y="3135086"/>
            <a:ext cx="8839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32411" y="39188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(1 375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375 ) : 5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05395" y="1488586"/>
            <a:ext cx="44740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(1 375 – 375 ) : 5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        1 000     : 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              200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056811" y="1488586"/>
            <a:ext cx="4495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( 1 375 - 375) : 5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1 375 : 5  -  375  : 5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   275   -       75 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            200</a:t>
            </a:r>
          </a:p>
        </p:txBody>
      </p:sp>
    </p:spTree>
    <p:extLst>
      <p:ext uri="{BB962C8B-B14F-4D97-AF65-F5344CB8AC3E}">
        <p14:creationId xmlns:p14="http://schemas.microsoft.com/office/powerpoint/2010/main" val="22095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77" y="2104294"/>
            <a:ext cx="12306077" cy="475370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4177299E-9BF1-49FF-8880-73942A609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37" y="-684798"/>
            <a:ext cx="9702310" cy="6292312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DA22254A-A799-40C9-B770-624458B1EC6E}"/>
              </a:ext>
            </a:extLst>
          </p:cNvPr>
          <p:cNvSpPr/>
          <p:nvPr/>
        </p:nvSpPr>
        <p:spPr>
          <a:xfrm>
            <a:off x="4274644" y="1353362"/>
            <a:ext cx="63850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err="1" smtClean="0">
                <a:ln>
                  <a:noFill/>
                </a:ln>
                <a:gradFill flip="none" rotWithShape="1">
                  <a:gsLst>
                    <a:gs pos="64000">
                      <a:srgbClr val="EEBF5D"/>
                    </a:gs>
                    <a:gs pos="41000">
                      <a:srgbClr val="F2785B"/>
                    </a:gs>
                    <a:gs pos="77000">
                      <a:srgbClr val="F2785B"/>
                    </a:gs>
                  </a:gsLst>
                  <a:lin ang="5400000" scaled="1"/>
                  <a:tileRect/>
                </a:gra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Deutsch Gothic" panose="02040603050506020204" pitchFamily="18" charset="0"/>
                <a:ea typeface="字魂27号-布丁体" panose="00000505000000000000" pitchFamily="2" charset="-122"/>
                <a:cs typeface="+mn-cs"/>
              </a:rPr>
              <a:t>Khám</a:t>
            </a:r>
            <a:r>
              <a:rPr kumimoji="0" lang="en-US" altLang="zh-CN" sz="13800" b="0" i="0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64000">
                      <a:srgbClr val="EEBF5D"/>
                    </a:gs>
                    <a:gs pos="41000">
                      <a:srgbClr val="F2785B"/>
                    </a:gs>
                    <a:gs pos="77000">
                      <a:srgbClr val="F2785B"/>
                    </a:gs>
                  </a:gsLst>
                  <a:lin ang="5400000" scaled="1"/>
                  <a:tileRect/>
                </a:gra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Deutsch Gothic" panose="02040603050506020204" pitchFamily="18" charset="0"/>
                <a:ea typeface="字魂27号-布丁体" panose="00000505000000000000" pitchFamily="2" charset="-122"/>
                <a:cs typeface="+mn-cs"/>
              </a:rPr>
              <a:t> </a:t>
            </a:r>
            <a:r>
              <a:rPr kumimoji="0" lang="en-US" altLang="zh-CN" sz="13800" b="0" i="0" u="none" strike="noStrike" kern="1200" cap="none" spc="0" normalizeH="0" noProof="0" dirty="0" err="1" smtClean="0">
                <a:ln>
                  <a:noFill/>
                </a:ln>
                <a:gradFill flip="none" rotWithShape="1">
                  <a:gsLst>
                    <a:gs pos="64000">
                      <a:srgbClr val="EEBF5D"/>
                    </a:gs>
                    <a:gs pos="41000">
                      <a:srgbClr val="F2785B"/>
                    </a:gs>
                    <a:gs pos="77000">
                      <a:srgbClr val="F2785B"/>
                    </a:gs>
                  </a:gsLst>
                  <a:lin ang="5400000" scaled="1"/>
                  <a:tileRect/>
                </a:gra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Deutsch Gothic" panose="02040603050506020204" pitchFamily="18" charset="0"/>
                <a:ea typeface="字魂27号-布丁体" panose="00000505000000000000" pitchFamily="2" charset="-122"/>
                <a:cs typeface="+mn-cs"/>
              </a:rPr>
              <a:t>pha</a:t>
            </a:r>
            <a:r>
              <a:rPr kumimoji="0" lang="en-US" altLang="zh-CN" sz="13800" b="0" i="0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64000">
                      <a:srgbClr val="EEBF5D"/>
                    </a:gs>
                    <a:gs pos="41000">
                      <a:srgbClr val="F2785B"/>
                    </a:gs>
                    <a:gs pos="77000">
                      <a:srgbClr val="F2785B"/>
                    </a:gs>
                  </a:gsLst>
                  <a:lin ang="5400000" scaled="1"/>
                  <a:tileRect/>
                </a:gra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Deutsch Gothic" panose="02040603050506020204" pitchFamily="18" charset="0"/>
                <a:ea typeface="字魂27号-布丁体" panose="00000505000000000000" pitchFamily="2" charset="-122"/>
                <a:cs typeface="+mn-cs"/>
              </a:rPr>
              <a:t>́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64000">
                    <a:srgbClr val="EEBF5D"/>
                  </a:gs>
                  <a:gs pos="41000">
                    <a:srgbClr val="F2785B"/>
                  </a:gs>
                  <a:gs pos="77000">
                    <a:srgbClr val="F2785B"/>
                  </a:gs>
                </a:gsLst>
                <a:lin ang="5400000" scaled="1"/>
                <a:tileRect/>
              </a:gra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UTM Deutsch Gothic" panose="02040603050506020204" pitchFamily="18" charset="0"/>
              <a:ea typeface="字魂27号-布丁体" panose="00000505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1" y="5288280"/>
            <a:ext cx="12192000" cy="1569720"/>
          </a:xfrm>
          <a:prstGeom prst="rect">
            <a:avLst/>
          </a:prstGeom>
        </p:spPr>
      </p:pic>
      <p:sp>
        <p:nvSpPr>
          <p:cNvPr id="7" name="Text Box 61"/>
          <p:cNvSpPr txBox="1">
            <a:spLocks noChangeArrowheads="1"/>
          </p:cNvSpPr>
          <p:nvPr/>
        </p:nvSpPr>
        <p:spPr bwMode="auto">
          <a:xfrm>
            <a:off x="9150986" y="390874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2"/>
          <p:cNvSpPr txBox="1">
            <a:spLocks noChangeArrowheads="1"/>
          </p:cNvSpPr>
          <p:nvPr/>
        </p:nvSpPr>
        <p:spPr bwMode="auto">
          <a:xfrm>
            <a:off x="822961" y="18288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22961" y="338328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: 24 : ( 3 x 2 )       = 24 : 3 : 2        = 24 : 2 : 3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2961" y="155448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89761" y="163068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24 : (3 x 2)</a:t>
            </a:r>
            <a:endParaRPr kumimoji="0" lang="en-US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861561" y="163068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24 : 3 : 2</a:t>
            </a:r>
            <a:endParaRPr kumimoji="0" lang="en-US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757161" y="163068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 : 2 : 3</a:t>
            </a:r>
            <a:endParaRPr kumimoji="0" lang="en-US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813561" y="284988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  </a:t>
            </a: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889761" y="224028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24 :     6</a:t>
            </a:r>
            <a:endParaRPr kumimoji="0" lang="en-US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22961" y="76707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24 : ( 3  x  2 )       24 : 3 : 2          24 : 2 : 3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785361" y="284988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    </a:t>
            </a: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785361" y="224028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8    : 2</a:t>
            </a:r>
            <a:endParaRPr kumimoji="0" lang="en-US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7680961" y="284988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 </a:t>
            </a: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7680961" y="224028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12 : 3</a:t>
            </a:r>
            <a:endParaRPr kumimoji="0" lang="en-US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1" y="5288280"/>
            <a:ext cx="12192000" cy="1569720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10207" y="1939920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: (2 x 3 x 5)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679269" y="2664747"/>
            <a:ext cx="283464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: (2 x 3 x 5</a:t>
            </a:r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 : (6 x 5</a:t>
            </a:r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</a:t>
            </a:r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9120" y="2670152"/>
            <a:ext cx="25733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( 2 x 3 x 5)</a:t>
            </a:r>
            <a:endParaRPr lang="en-US" altLang="en-US" sz="28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=30 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: 3 : 5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3 : 5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: 5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3407" y="2664747"/>
            <a:ext cx="2530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( 2 x 3 x 5)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: 5 : 2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: 5 : 2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: 2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79269" y="18295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79269" y="763192"/>
            <a:ext cx="107768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" grpId="0"/>
      <p:bldP spid="4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77" y="2104294"/>
            <a:ext cx="12306077" cy="475370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4177299E-9BF1-49FF-8880-73942A609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37" y="0"/>
            <a:ext cx="9702310" cy="6292312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DA22254A-A799-40C9-B770-624458B1EC6E}"/>
              </a:ext>
            </a:extLst>
          </p:cNvPr>
          <p:cNvSpPr/>
          <p:nvPr/>
        </p:nvSpPr>
        <p:spPr>
          <a:xfrm>
            <a:off x="5223655" y="2489830"/>
            <a:ext cx="45512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 err="1" smtClean="0">
                <a:ln>
                  <a:noFill/>
                </a:ln>
                <a:gradFill flip="none" rotWithShape="1">
                  <a:gsLst>
                    <a:gs pos="64000">
                      <a:srgbClr val="EEBF5D"/>
                    </a:gs>
                    <a:gs pos="41000">
                      <a:srgbClr val="F2785B"/>
                    </a:gs>
                    <a:gs pos="77000">
                      <a:srgbClr val="F2785B"/>
                    </a:gs>
                  </a:gsLst>
                  <a:lin ang="5400000" scaled="1"/>
                  <a:tileRect/>
                </a:gra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Deutsch Gothic" panose="02040603050506020204" pitchFamily="18" charset="0"/>
                <a:ea typeface="字魂27号-布丁体" panose="00000505000000000000" pitchFamily="2" charset="-122"/>
                <a:cs typeface="+mn-cs"/>
              </a:rPr>
              <a:t>Luyện</a:t>
            </a:r>
            <a:r>
              <a:rPr kumimoji="0" lang="en-US" altLang="zh-CN" sz="9600" b="0" i="0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64000">
                      <a:srgbClr val="EEBF5D"/>
                    </a:gs>
                    <a:gs pos="41000">
                      <a:srgbClr val="F2785B"/>
                    </a:gs>
                    <a:gs pos="77000">
                      <a:srgbClr val="F2785B"/>
                    </a:gs>
                  </a:gsLst>
                  <a:lin ang="5400000" scaled="1"/>
                  <a:tileRect/>
                </a:gra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Deutsch Gothic" panose="02040603050506020204" pitchFamily="18" charset="0"/>
                <a:ea typeface="字魂27号-布丁体" panose="00000505000000000000" pitchFamily="2" charset="-122"/>
                <a:cs typeface="+mn-cs"/>
              </a:rPr>
              <a:t> </a:t>
            </a:r>
            <a:r>
              <a:rPr kumimoji="0" lang="en-US" altLang="zh-CN" sz="9600" b="0" i="0" u="none" strike="noStrike" kern="1200" cap="none" spc="0" normalizeH="0" noProof="0" dirty="0" err="1" smtClean="0">
                <a:ln>
                  <a:noFill/>
                </a:ln>
                <a:gradFill flip="none" rotWithShape="1">
                  <a:gsLst>
                    <a:gs pos="64000">
                      <a:srgbClr val="EEBF5D"/>
                    </a:gs>
                    <a:gs pos="41000">
                      <a:srgbClr val="F2785B"/>
                    </a:gs>
                    <a:gs pos="77000">
                      <a:srgbClr val="F2785B"/>
                    </a:gs>
                  </a:gsLst>
                  <a:lin ang="5400000" scaled="1"/>
                  <a:tileRect/>
                </a:gra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Deutsch Gothic" panose="02040603050506020204" pitchFamily="18" charset="0"/>
                <a:ea typeface="字魂27号-布丁体" panose="00000505000000000000" pitchFamily="2" charset="-122"/>
                <a:cs typeface="+mn-cs"/>
              </a:rPr>
              <a:t>tập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64000">
                    <a:srgbClr val="EEBF5D"/>
                  </a:gs>
                  <a:gs pos="41000">
                    <a:srgbClr val="F2785B"/>
                  </a:gs>
                  <a:gs pos="77000">
                    <a:srgbClr val="F2785B"/>
                  </a:gs>
                </a:gsLst>
                <a:lin ang="5400000" scaled="1"/>
                <a:tileRect/>
              </a:gra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UTM Deutsch Gothic" panose="02040603050506020204" pitchFamily="18" charset="0"/>
              <a:ea typeface="字魂27号-布丁体" panose="00000505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18903" y="4086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:Tính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50 : ( 2 x 5 )           b. 72 : ( 9 x 8 )      c. 28 : ( 7 x 2)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63684" y="4754068"/>
            <a:ext cx="2438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50 : ( 2 x 5 )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50 : 5 : 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10   : 2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   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67246" y="1347654"/>
            <a:ext cx="2438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50 : ( 2 x 5 )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50 : 10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 5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291046" y="2752680"/>
            <a:ext cx="2438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50 : ( 2 x 5 )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50 : 2 : 5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25   : 5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        5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948646" y="4754067"/>
            <a:ext cx="2438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72 : ( 9 x 8 ) = 72 : 8 : 9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9   : 9           =      1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024846" y="1347654"/>
            <a:ext cx="2438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72 : ( 9 x 8 ) = 72 : 72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 1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948646" y="2947854"/>
            <a:ext cx="2438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72 : ( 9 x 8 ) = 72 : 9 : 8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8 : 8           =      1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920446" y="4852854"/>
            <a:ext cx="2438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28 : ( 7 x 2 ) = 28 : 2 : 7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14  : 2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     2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920446" y="1347654"/>
            <a:ext cx="2438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28 : ( 7 x 2 ) = 28 :     14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 2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920446" y="3024054"/>
            <a:ext cx="2438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28 : ( 7 x 2 ) = 28 : 7 : 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 4   : 2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         2</a:t>
            </a:r>
          </a:p>
        </p:txBody>
      </p:sp>
    </p:spTree>
    <p:extLst>
      <p:ext uri="{BB962C8B-B14F-4D97-AF65-F5344CB8AC3E}">
        <p14:creationId xmlns:p14="http://schemas.microsoft.com/office/powerpoint/2010/main" val="20147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1" y="4689566"/>
            <a:ext cx="12192000" cy="2168434"/>
          </a:xfrm>
          <a:prstGeom prst="rect">
            <a:avLst/>
          </a:prstGeom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2772" y="202361"/>
            <a:ext cx="1138645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936966" y="1425699"/>
            <a:ext cx="510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 60 : 15 = 60 : ( 5 x 3 )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= 60 : 5 : 3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= 12 : 3 = 4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02772" y="3079251"/>
            <a:ext cx="28194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80 : 40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80 : ( 10 x 4)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80 : 10 : 4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8 : 4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9100" y="3079250"/>
            <a:ext cx="28194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150 : 50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150 : ( 10 x 5)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150 : 10 : 5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15  : 5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9235440" y="3079250"/>
            <a:ext cx="2743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80 : 16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80 : ( 8 x 2 )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80 : 8 : 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10  : 2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790</Words>
  <Application>Microsoft Office PowerPoint</Application>
  <PresentationFormat>Widescreen</PresentationFormat>
  <Paragraphs>114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宋体</vt:lpstr>
      <vt:lpstr>Arial</vt:lpstr>
      <vt:lpstr>Brush Script MT</vt:lpstr>
      <vt:lpstr>Calibri</vt:lpstr>
      <vt:lpstr>Calibri Light</vt:lpstr>
      <vt:lpstr>等线</vt:lpstr>
      <vt:lpstr>Times New Roman</vt:lpstr>
      <vt:lpstr>UTM Azuki</vt:lpstr>
      <vt:lpstr>UTM Deutsch Gothic</vt:lpstr>
      <vt:lpstr>UTM Guanine</vt:lpstr>
      <vt:lpstr>字魂27号-布丁体</vt:lpstr>
      <vt:lpstr>方正尚酷简体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duong hang</cp:lastModifiedBy>
  <cp:revision>6</cp:revision>
  <dcterms:created xsi:type="dcterms:W3CDTF">2021-11-30T08:44:07Z</dcterms:created>
  <dcterms:modified xsi:type="dcterms:W3CDTF">2021-12-03T06:35:33Z</dcterms:modified>
</cp:coreProperties>
</file>