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77" r:id="rId5"/>
    <p:sldId id="278" r:id="rId6"/>
    <p:sldId id="279" r:id="rId7"/>
    <p:sldId id="280" r:id="rId8"/>
    <p:sldId id="281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</p:sldIdLst>
  <p:sldSz cx="18288000" cy="10287000"/>
  <p:notesSz cx="6858000" cy="9144000"/>
  <p:embeddedFontLst>
    <p:embeddedFont>
      <p:font typeface="Arimo" panose="020B0604020202020204" pitchFamily="34" charset="0"/>
      <p:regular r:id="rId28"/>
    </p:embeddedFont>
    <p:embeddedFont>
      <p:font typeface="Bogart Black" pitchFamily="2" charset="0"/>
      <p:regular r:id="rId29"/>
      <p:bold r:id="rId30"/>
    </p:embeddedFont>
    <p:embeddedFont>
      <p:font typeface="Calibri" panose="020F0502020204030204" pitchFamily="34" charset="0"/>
      <p:regular r:id="rId31"/>
      <p:bold r:id="rId32"/>
      <p:italic r:id="rId33"/>
      <p:boldItalic r:id="rId34"/>
    </p:embeddedFont>
    <p:embeddedFont>
      <p:font typeface="Dancing Script Bold" panose="03080800040507000D00" pitchFamily="66" charset="77"/>
      <p:regular r:id="rId35"/>
      <p:bold r:id="rId36"/>
    </p:embeddedFont>
    <p:embeddedFont>
      <p:font typeface="Intro Rust" pitchFamily="2" charset="0"/>
      <p:regular r:id="rId37"/>
    </p:embeddedFont>
    <p:embeddedFont>
      <p:font typeface="Quicksand" pitchFamily="2" charset="77"/>
      <p:regular r:id="rId38"/>
    </p:embeddedFont>
    <p:embeddedFont>
      <p:font typeface="Quicksand Bold" pitchFamily="2" charset="77"/>
      <p:regular r:id="rId39"/>
      <p:bold r:id="rId40"/>
    </p:embeddedFont>
    <p:embeddedFont>
      <p:font typeface="Sigmar One" pitchFamily="2" charset="77"/>
      <p:regular r:id="rId4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 autoAdjust="0"/>
    <p:restoredTop sz="94656" autoAdjust="0"/>
  </p:normalViewPr>
  <p:slideViewPr>
    <p:cSldViewPr>
      <p:cViewPr varScale="1">
        <p:scale>
          <a:sx n="68" d="100"/>
          <a:sy n="68" d="100"/>
        </p:scale>
        <p:origin x="904" y="22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2.fntdata"/><Relationship Id="rId21" Type="http://schemas.openxmlformats.org/officeDocument/2006/relationships/slide" Target="slides/slide20.xml"/><Relationship Id="rId34" Type="http://schemas.openxmlformats.org/officeDocument/2006/relationships/font" Target="fonts/font7.fntdata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font" Target="fonts/font13.fntdata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font" Target="fonts/font11.fntdata"/><Relationship Id="rId20" Type="http://schemas.openxmlformats.org/officeDocument/2006/relationships/slide" Target="slides/slide19.xml"/><Relationship Id="rId41" Type="http://schemas.openxmlformats.org/officeDocument/2006/relationships/font" Target="fonts/font14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12/16/21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12/16/21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12/16/21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12/16/21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12/16/21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12/16/21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12/16/21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12/16/21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12/16/21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12/16/21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12/16/21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12/16/21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18" Type="http://schemas.openxmlformats.org/officeDocument/2006/relationships/image" Target="../media/image1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64.svg"/><Relationship Id="rId18" Type="http://schemas.openxmlformats.org/officeDocument/2006/relationships/image" Target="../media/image67.png"/><Relationship Id="rId3" Type="http://schemas.openxmlformats.org/officeDocument/2006/relationships/image" Target="../media/image56.svg"/><Relationship Id="rId21" Type="http://schemas.openxmlformats.org/officeDocument/2006/relationships/image" Target="../media/image70.svg"/><Relationship Id="rId7" Type="http://schemas.openxmlformats.org/officeDocument/2006/relationships/image" Target="../media/image58.svg"/><Relationship Id="rId12" Type="http://schemas.openxmlformats.org/officeDocument/2006/relationships/image" Target="../media/image63.png"/><Relationship Id="rId17" Type="http://schemas.openxmlformats.org/officeDocument/2006/relationships/image" Target="../media/image35.svg"/><Relationship Id="rId2" Type="http://schemas.openxmlformats.org/officeDocument/2006/relationships/image" Target="../media/image55.png"/><Relationship Id="rId16" Type="http://schemas.openxmlformats.org/officeDocument/2006/relationships/image" Target="../media/image34.png"/><Relationship Id="rId20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11" Type="http://schemas.openxmlformats.org/officeDocument/2006/relationships/image" Target="../media/image62.svg"/><Relationship Id="rId5" Type="http://schemas.openxmlformats.org/officeDocument/2006/relationships/image" Target="../media/image25.svg"/><Relationship Id="rId15" Type="http://schemas.openxmlformats.org/officeDocument/2006/relationships/image" Target="../media/image66.svg"/><Relationship Id="rId10" Type="http://schemas.openxmlformats.org/officeDocument/2006/relationships/image" Target="../media/image61.png"/><Relationship Id="rId19" Type="http://schemas.openxmlformats.org/officeDocument/2006/relationships/image" Target="../media/image68.svg"/><Relationship Id="rId4" Type="http://schemas.openxmlformats.org/officeDocument/2006/relationships/image" Target="../media/image24.png"/><Relationship Id="rId9" Type="http://schemas.openxmlformats.org/officeDocument/2006/relationships/image" Target="../media/image60.svg"/><Relationship Id="rId14" Type="http://schemas.openxmlformats.org/officeDocument/2006/relationships/image" Target="../media/image6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svg"/><Relationship Id="rId3" Type="http://schemas.openxmlformats.org/officeDocument/2006/relationships/image" Target="../media/image25.svg"/><Relationship Id="rId7" Type="http://schemas.openxmlformats.org/officeDocument/2006/relationships/image" Target="../media/image29.svg"/><Relationship Id="rId12" Type="http://schemas.openxmlformats.org/officeDocument/2006/relationships/image" Target="../media/image34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11" Type="http://schemas.openxmlformats.org/officeDocument/2006/relationships/image" Target="../media/image33.svg"/><Relationship Id="rId5" Type="http://schemas.openxmlformats.org/officeDocument/2006/relationships/image" Target="../media/image27.svg"/><Relationship Id="rId15" Type="http://schemas.openxmlformats.org/officeDocument/2006/relationships/image" Target="../media/image19.sv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svg"/><Relationship Id="rId1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72.svg"/><Relationship Id="rId7" Type="http://schemas.openxmlformats.org/officeDocument/2006/relationships/image" Target="../media/image76.sv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png"/><Relationship Id="rId11" Type="http://schemas.openxmlformats.org/officeDocument/2006/relationships/image" Target="../media/image16.svg"/><Relationship Id="rId5" Type="http://schemas.openxmlformats.org/officeDocument/2006/relationships/image" Target="../media/image74.svg"/><Relationship Id="rId10" Type="http://schemas.openxmlformats.org/officeDocument/2006/relationships/image" Target="../media/image15.png"/><Relationship Id="rId4" Type="http://schemas.openxmlformats.org/officeDocument/2006/relationships/image" Target="../media/image73.png"/><Relationship Id="rId9" Type="http://schemas.openxmlformats.org/officeDocument/2006/relationships/image" Target="../media/image78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0.svg"/><Relationship Id="rId4" Type="http://schemas.openxmlformats.org/officeDocument/2006/relationships/image" Target="../media/image7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7" Type="http://schemas.openxmlformats.org/officeDocument/2006/relationships/image" Target="../media/image19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80.svg"/><Relationship Id="rId4" Type="http://schemas.openxmlformats.org/officeDocument/2006/relationships/image" Target="../media/image7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7" Type="http://schemas.openxmlformats.org/officeDocument/2006/relationships/image" Target="../media/image82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png"/><Relationship Id="rId5" Type="http://schemas.openxmlformats.org/officeDocument/2006/relationships/image" Target="../media/image80.svg"/><Relationship Id="rId4" Type="http://schemas.openxmlformats.org/officeDocument/2006/relationships/image" Target="../media/image7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7" Type="http://schemas.openxmlformats.org/officeDocument/2006/relationships/image" Target="../media/image19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80.svg"/><Relationship Id="rId4" Type="http://schemas.openxmlformats.org/officeDocument/2006/relationships/image" Target="../media/image7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72.svg"/><Relationship Id="rId7" Type="http://schemas.openxmlformats.org/officeDocument/2006/relationships/image" Target="../media/image76.sv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png"/><Relationship Id="rId11" Type="http://schemas.openxmlformats.org/officeDocument/2006/relationships/image" Target="../media/image16.svg"/><Relationship Id="rId5" Type="http://schemas.openxmlformats.org/officeDocument/2006/relationships/image" Target="../media/image74.svg"/><Relationship Id="rId10" Type="http://schemas.openxmlformats.org/officeDocument/2006/relationships/image" Target="../media/image15.png"/><Relationship Id="rId4" Type="http://schemas.openxmlformats.org/officeDocument/2006/relationships/image" Target="../media/image73.png"/><Relationship Id="rId9" Type="http://schemas.openxmlformats.org/officeDocument/2006/relationships/image" Target="../media/image78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13" Type="http://schemas.openxmlformats.org/officeDocument/2006/relationships/image" Target="../media/image64.svg"/><Relationship Id="rId3" Type="http://schemas.openxmlformats.org/officeDocument/2006/relationships/image" Target="../media/image23.svg"/><Relationship Id="rId7" Type="http://schemas.openxmlformats.org/officeDocument/2006/relationships/image" Target="../media/image84.svg"/><Relationship Id="rId12" Type="http://schemas.openxmlformats.org/officeDocument/2006/relationships/image" Target="../media/image6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png"/><Relationship Id="rId11" Type="http://schemas.openxmlformats.org/officeDocument/2006/relationships/image" Target="../media/image68.svg"/><Relationship Id="rId5" Type="http://schemas.openxmlformats.org/officeDocument/2006/relationships/image" Target="../media/image16.svg"/><Relationship Id="rId10" Type="http://schemas.openxmlformats.org/officeDocument/2006/relationships/image" Target="../media/image67.png"/><Relationship Id="rId4" Type="http://schemas.openxmlformats.org/officeDocument/2006/relationships/image" Target="../media/image15.png"/><Relationship Id="rId9" Type="http://schemas.openxmlformats.org/officeDocument/2006/relationships/image" Target="../media/image86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21.svg"/><Relationship Id="rId7" Type="http://schemas.openxmlformats.org/officeDocument/2006/relationships/image" Target="../media/image23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14.svg"/><Relationship Id="rId5" Type="http://schemas.openxmlformats.org/officeDocument/2006/relationships/image" Target="../media/image19.svg"/><Relationship Id="rId10" Type="http://schemas.openxmlformats.org/officeDocument/2006/relationships/image" Target="../media/image13.png"/><Relationship Id="rId4" Type="http://schemas.openxmlformats.org/officeDocument/2006/relationships/image" Target="../media/image18.png"/><Relationship Id="rId9" Type="http://schemas.openxmlformats.org/officeDocument/2006/relationships/image" Target="../media/image12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svg"/><Relationship Id="rId3" Type="http://schemas.openxmlformats.org/officeDocument/2006/relationships/image" Target="../media/image25.svg"/><Relationship Id="rId7" Type="http://schemas.openxmlformats.org/officeDocument/2006/relationships/image" Target="../media/image29.svg"/><Relationship Id="rId12" Type="http://schemas.openxmlformats.org/officeDocument/2006/relationships/image" Target="../media/image34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11" Type="http://schemas.openxmlformats.org/officeDocument/2006/relationships/image" Target="../media/image33.svg"/><Relationship Id="rId5" Type="http://schemas.openxmlformats.org/officeDocument/2006/relationships/image" Target="../media/image27.svg"/><Relationship Id="rId15" Type="http://schemas.openxmlformats.org/officeDocument/2006/relationships/image" Target="../media/image19.sv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svg"/><Relationship Id="rId14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7" Type="http://schemas.openxmlformats.org/officeDocument/2006/relationships/image" Target="../media/image19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80.svg"/><Relationship Id="rId4" Type="http://schemas.openxmlformats.org/officeDocument/2006/relationships/image" Target="../media/image79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7" Type="http://schemas.openxmlformats.org/officeDocument/2006/relationships/image" Target="../media/image19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80.svg"/><Relationship Id="rId4" Type="http://schemas.openxmlformats.org/officeDocument/2006/relationships/image" Target="../media/image79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svg"/><Relationship Id="rId7" Type="http://schemas.openxmlformats.org/officeDocument/2006/relationships/image" Target="../media/image92.sv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1.png"/><Relationship Id="rId5" Type="http://schemas.openxmlformats.org/officeDocument/2006/relationships/image" Target="../media/image90.svg"/><Relationship Id="rId4" Type="http://schemas.openxmlformats.org/officeDocument/2006/relationships/image" Target="../media/image89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96.svg"/><Relationship Id="rId3" Type="http://schemas.openxmlformats.org/officeDocument/2006/relationships/image" Target="../media/image94.svg"/><Relationship Id="rId7" Type="http://schemas.openxmlformats.org/officeDocument/2006/relationships/image" Target="../media/image4.svg"/><Relationship Id="rId12" Type="http://schemas.openxmlformats.org/officeDocument/2006/relationships/image" Target="../media/image95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78.svg"/><Relationship Id="rId5" Type="http://schemas.openxmlformats.org/officeDocument/2006/relationships/image" Target="../media/image23.svg"/><Relationship Id="rId10" Type="http://schemas.openxmlformats.org/officeDocument/2006/relationships/image" Target="../media/image77.png"/><Relationship Id="rId4" Type="http://schemas.openxmlformats.org/officeDocument/2006/relationships/image" Target="../media/image22.png"/><Relationship Id="rId9" Type="http://schemas.openxmlformats.org/officeDocument/2006/relationships/image" Target="../media/image8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svg"/><Relationship Id="rId3" Type="http://schemas.openxmlformats.org/officeDocument/2006/relationships/image" Target="../media/image25.svg"/><Relationship Id="rId7" Type="http://schemas.openxmlformats.org/officeDocument/2006/relationships/image" Target="../media/image29.svg"/><Relationship Id="rId12" Type="http://schemas.openxmlformats.org/officeDocument/2006/relationships/image" Target="../media/image34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11" Type="http://schemas.openxmlformats.org/officeDocument/2006/relationships/image" Target="../media/image33.svg"/><Relationship Id="rId5" Type="http://schemas.openxmlformats.org/officeDocument/2006/relationships/image" Target="../media/image27.svg"/><Relationship Id="rId15" Type="http://schemas.openxmlformats.org/officeDocument/2006/relationships/image" Target="../media/image19.sv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svg"/><Relationship Id="rId1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gif"/><Relationship Id="rId3" Type="http://schemas.openxmlformats.org/officeDocument/2006/relationships/image" Target="../media/image37.gif"/><Relationship Id="rId7" Type="http://schemas.openxmlformats.org/officeDocument/2006/relationships/image" Target="../media/image41.gif"/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gif"/><Relationship Id="rId5" Type="http://schemas.openxmlformats.org/officeDocument/2006/relationships/image" Target="../media/image39.gif"/><Relationship Id="rId10" Type="http://schemas.openxmlformats.org/officeDocument/2006/relationships/image" Target="../media/image44.png"/><Relationship Id="rId4" Type="http://schemas.openxmlformats.org/officeDocument/2006/relationships/image" Target="../media/image38.gif"/><Relationship Id="rId9" Type="http://schemas.openxmlformats.org/officeDocument/2006/relationships/image" Target="../media/image43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48.gif"/><Relationship Id="rId3" Type="http://schemas.openxmlformats.org/officeDocument/2006/relationships/image" Target="../media/image38.gif"/><Relationship Id="rId7" Type="http://schemas.openxmlformats.org/officeDocument/2006/relationships/image" Target="../media/image42.gif"/><Relationship Id="rId12" Type="http://schemas.openxmlformats.org/officeDocument/2006/relationships/image" Target="../media/image47.gif"/><Relationship Id="rId2" Type="http://schemas.openxmlformats.org/officeDocument/2006/relationships/slide" Target="slide6.xml"/><Relationship Id="rId1" Type="http://schemas.openxmlformats.org/officeDocument/2006/relationships/slideLayout" Target="../slideLayouts/slideLayout2.xml"/><Relationship Id="rId6" Type="http://schemas.openxmlformats.org/officeDocument/2006/relationships/slide" Target="slide8.xml"/><Relationship Id="rId11" Type="http://schemas.microsoft.com/office/2007/relationships/hdphoto" Target="../media/hdphoto2.wdp"/><Relationship Id="rId5" Type="http://schemas.openxmlformats.org/officeDocument/2006/relationships/image" Target="../media/image41.gif"/><Relationship Id="rId10" Type="http://schemas.openxmlformats.org/officeDocument/2006/relationships/image" Target="../media/image46.png"/><Relationship Id="rId4" Type="http://schemas.openxmlformats.org/officeDocument/2006/relationships/slide" Target="slide7.xml"/><Relationship Id="rId9" Type="http://schemas.microsoft.com/office/2007/relationships/hdphoto" Target="../media/hdphoto1.wdp"/><Relationship Id="rId14" Type="http://schemas.openxmlformats.org/officeDocument/2006/relationships/slide" Target="slide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2" Type="http://schemas.openxmlformats.org/officeDocument/2006/relationships/slide" Target="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gif"/><Relationship Id="rId2" Type="http://schemas.openxmlformats.org/officeDocument/2006/relationships/slide" Target="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gif"/><Relationship Id="rId2" Type="http://schemas.openxmlformats.org/officeDocument/2006/relationships/slide" Target="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23.svg"/><Relationship Id="rId7" Type="http://schemas.openxmlformats.org/officeDocument/2006/relationships/image" Target="../media/image52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50.svg"/><Relationship Id="rId4" Type="http://schemas.openxmlformats.org/officeDocument/2006/relationships/image" Target="../media/image49.png"/><Relationship Id="rId9" Type="http://schemas.openxmlformats.org/officeDocument/2006/relationships/image" Target="../media/image54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D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794191" y="6698423"/>
            <a:ext cx="14699618" cy="1077025"/>
            <a:chOff x="0" y="0"/>
            <a:chExt cx="30207877" cy="221329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0207877" cy="2213299"/>
            </a:xfrm>
            <a:custGeom>
              <a:avLst/>
              <a:gdLst/>
              <a:ahLst/>
              <a:cxnLst/>
              <a:rect l="l" t="t" r="r" b="b"/>
              <a:pathLst>
                <a:path w="30207877" h="2213299">
                  <a:moveTo>
                    <a:pt x="30207877" y="1106649"/>
                  </a:moveTo>
                  <a:lnTo>
                    <a:pt x="30207877" y="1106649"/>
                  </a:lnTo>
                  <a:cubicBezTo>
                    <a:pt x="30207877" y="1784801"/>
                    <a:pt x="29779506" y="2213299"/>
                    <a:pt x="29250931" y="2213299"/>
                  </a:cubicBezTo>
                  <a:lnTo>
                    <a:pt x="956945" y="2213299"/>
                  </a:lnTo>
                  <a:cubicBezTo>
                    <a:pt x="428371" y="2213299"/>
                    <a:pt x="0" y="1784801"/>
                    <a:pt x="0" y="1106649"/>
                  </a:cubicBezTo>
                  <a:lnTo>
                    <a:pt x="0" y="1106649"/>
                  </a:lnTo>
                  <a:cubicBezTo>
                    <a:pt x="0" y="428371"/>
                    <a:pt x="428371" y="0"/>
                    <a:pt x="956945" y="0"/>
                  </a:cubicBezTo>
                  <a:lnTo>
                    <a:pt x="29250931" y="0"/>
                  </a:lnTo>
                  <a:cubicBezTo>
                    <a:pt x="29779379" y="0"/>
                    <a:pt x="30207877" y="428371"/>
                    <a:pt x="30207877" y="1106649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937435" y="-1252646"/>
            <a:ext cx="4413130" cy="3745644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623726" y="3467591"/>
            <a:ext cx="3562366" cy="681792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478162" y="6336991"/>
            <a:ext cx="2149983" cy="4114800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2938640" y="4017147"/>
            <a:ext cx="12686781" cy="26812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433"/>
              </a:lnSpc>
            </a:pPr>
            <a:r>
              <a:rPr lang="en-US" sz="9399" dirty="0">
                <a:solidFill>
                  <a:srgbClr val="C39B56"/>
                </a:solidFill>
                <a:latin typeface="Sigmar One"/>
              </a:rPr>
              <a:t>LUYỆN TỪ VÀ CÂU</a:t>
            </a:r>
          </a:p>
          <a:p>
            <a:pPr algn="ctr">
              <a:lnSpc>
                <a:spcPts val="10433"/>
              </a:lnSpc>
            </a:pPr>
            <a:r>
              <a:rPr lang="en-US" sz="9399" dirty="0">
                <a:solidFill>
                  <a:srgbClr val="C39B56"/>
                </a:solidFill>
                <a:latin typeface="Sigmar One"/>
              </a:rPr>
              <a:t>LỚP 4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994787" y="2837226"/>
            <a:ext cx="12298425" cy="6208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80"/>
              </a:lnSpc>
            </a:pPr>
            <a:r>
              <a:rPr lang="en-US" sz="3700">
                <a:solidFill>
                  <a:srgbClr val="9C2120"/>
                </a:solidFill>
                <a:latin typeface="Bogart Black Bold"/>
              </a:rPr>
              <a:t>TRƯỜNG TIỂU HỌC LÊ QUÝ ĐÔN</a:t>
            </a: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449542" y="3469075"/>
            <a:ext cx="3562366" cy="6817925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4716757" y="6336991"/>
            <a:ext cx="2149983" cy="411480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545353" y="2719425"/>
            <a:ext cx="1224208" cy="1172179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6618621" y="2719425"/>
            <a:ext cx="1224208" cy="1172179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 l="57021" b="45462"/>
          <a:stretch>
            <a:fillRect/>
          </a:stretch>
        </p:blipFill>
        <p:spPr>
          <a:xfrm>
            <a:off x="11542445" y="394760"/>
            <a:ext cx="4617368" cy="3803209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 l="57021" b="45462"/>
          <a:stretch>
            <a:fillRect/>
          </a:stretch>
        </p:blipFill>
        <p:spPr>
          <a:xfrm flipH="1">
            <a:off x="2127401" y="394760"/>
            <a:ext cx="4617368" cy="3803209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 l="12776" t="82784" r="63582"/>
          <a:stretch>
            <a:fillRect/>
          </a:stretch>
        </p:blipFill>
        <p:spPr>
          <a:xfrm>
            <a:off x="719361" y="620176"/>
            <a:ext cx="1833792" cy="1308674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 l="12776" t="82784" r="63582"/>
          <a:stretch>
            <a:fillRect/>
          </a:stretch>
        </p:blipFill>
        <p:spPr>
          <a:xfrm flipH="1">
            <a:off x="15701725" y="595027"/>
            <a:ext cx="1833792" cy="1308674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 l="22" t="22392" r="62233" b="27101"/>
          <a:stretch>
            <a:fillRect/>
          </a:stretch>
        </p:blipFill>
        <p:spPr>
          <a:xfrm>
            <a:off x="5950129" y="7621624"/>
            <a:ext cx="2761030" cy="1335982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 l="22" t="22392" r="62233" b="27101"/>
          <a:stretch>
            <a:fillRect/>
          </a:stretch>
        </p:blipFill>
        <p:spPr>
          <a:xfrm flipH="1">
            <a:off x="9548265" y="7621624"/>
            <a:ext cx="2761030" cy="1335982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8902574" y="8007532"/>
            <a:ext cx="424916" cy="640175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>
          <a:xfrm>
            <a:off x="8340395" y="1585440"/>
            <a:ext cx="1124359" cy="1251786"/>
          </a:xfrm>
          <a:prstGeom prst="rect">
            <a:avLst/>
          </a:prstGeom>
        </p:spPr>
      </p:pic>
      <p:sp>
        <p:nvSpPr>
          <p:cNvPr id="21" name="TextBox 21"/>
          <p:cNvSpPr txBox="1"/>
          <p:nvPr/>
        </p:nvSpPr>
        <p:spPr>
          <a:xfrm>
            <a:off x="2938640" y="6736015"/>
            <a:ext cx="12298425" cy="8970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dirty="0" err="1">
                <a:solidFill>
                  <a:srgbClr val="9C2120"/>
                </a:solidFill>
                <a:latin typeface="Dancing Script Bold"/>
              </a:rPr>
              <a:t>Thực</a:t>
            </a:r>
            <a:r>
              <a:rPr lang="en-US" sz="5199" dirty="0">
                <a:solidFill>
                  <a:srgbClr val="9C2120"/>
                </a:solidFill>
                <a:latin typeface="Dancing Script Bold"/>
              </a:rPr>
              <a:t> </a:t>
            </a:r>
            <a:r>
              <a:rPr lang="en-US" sz="5199" dirty="0" err="1">
                <a:solidFill>
                  <a:srgbClr val="9C2120"/>
                </a:solidFill>
                <a:latin typeface="Dancing Script Bold"/>
              </a:rPr>
              <a:t>hiện</a:t>
            </a:r>
            <a:r>
              <a:rPr lang="en-US" sz="5199" dirty="0">
                <a:solidFill>
                  <a:srgbClr val="9C2120"/>
                </a:solidFill>
                <a:latin typeface="Dancing Script Bold"/>
              </a:rPr>
              <a:t>: </a:t>
            </a:r>
            <a:r>
              <a:rPr lang="en-US" sz="5199" dirty="0" err="1">
                <a:solidFill>
                  <a:srgbClr val="9C2120"/>
                </a:solidFill>
                <a:latin typeface="Dancing Script Bold"/>
              </a:rPr>
              <a:t>Nhóm</a:t>
            </a:r>
            <a:r>
              <a:rPr lang="en-US" sz="5199" dirty="0">
                <a:solidFill>
                  <a:srgbClr val="9C2120"/>
                </a:solidFill>
                <a:latin typeface="Dancing Script Bold"/>
              </a:rPr>
              <a:t> </a:t>
            </a:r>
            <a:r>
              <a:rPr lang="en-US" sz="5199" dirty="0" err="1">
                <a:solidFill>
                  <a:srgbClr val="9C2120"/>
                </a:solidFill>
                <a:latin typeface="Dancing Script Bold"/>
              </a:rPr>
              <a:t>giáo</a:t>
            </a:r>
            <a:r>
              <a:rPr lang="en-US" sz="5199" dirty="0">
                <a:solidFill>
                  <a:srgbClr val="9C2120"/>
                </a:solidFill>
                <a:latin typeface="Dancing Script Bold"/>
              </a:rPr>
              <a:t> </a:t>
            </a:r>
            <a:r>
              <a:rPr lang="en-US" sz="5199" dirty="0" err="1">
                <a:solidFill>
                  <a:srgbClr val="9C2120"/>
                </a:solidFill>
                <a:latin typeface="Dancing Script Bold"/>
              </a:rPr>
              <a:t>viên</a:t>
            </a:r>
            <a:r>
              <a:rPr lang="en-US" sz="5199" dirty="0">
                <a:solidFill>
                  <a:srgbClr val="9C2120"/>
                </a:solidFill>
                <a:latin typeface="Dancing Script Bold"/>
              </a:rPr>
              <a:t> </a:t>
            </a:r>
            <a:r>
              <a:rPr lang="en-US" sz="5199" dirty="0" err="1">
                <a:solidFill>
                  <a:srgbClr val="9C2120"/>
                </a:solidFill>
                <a:latin typeface="Dancing Script Bold"/>
              </a:rPr>
              <a:t>khối</a:t>
            </a:r>
            <a:r>
              <a:rPr lang="en-US" sz="5199" dirty="0">
                <a:solidFill>
                  <a:srgbClr val="9C2120"/>
                </a:solidFill>
                <a:latin typeface="Dancing Script Bold"/>
              </a:rPr>
              <a:t> 4</a:t>
            </a:r>
          </a:p>
        </p:txBody>
      </p:sp>
      <p:pic>
        <p:nvPicPr>
          <p:cNvPr id="22" name="Picture 22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>
            <a:off x="6734445" y="8726346"/>
            <a:ext cx="4761175" cy="155917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500"/>
                            </p:stCondLst>
                            <p:childTnLst>
                              <p:par>
                                <p:cTn id="4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500"/>
                            </p:stCondLst>
                            <p:childTnLst>
                              <p:par>
                                <p:cTn id="48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3500"/>
                            </p:stCondLst>
                            <p:childTnLst>
                              <p:par>
                                <p:cTn id="6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000"/>
                            </p:stCondLst>
                            <p:childTnLst>
                              <p:par>
                                <p:cTn id="66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 tmFilter="0,0; .5, 1; 1, 1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2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39B5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2816920" y="4139426"/>
            <a:ext cx="4556680" cy="127587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05641" y="1185084"/>
            <a:ext cx="10243299" cy="6920873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11101390" y="1114425"/>
            <a:ext cx="6572624" cy="25543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9990"/>
              </a:lnSpc>
            </a:pPr>
            <a:r>
              <a:rPr lang="en-US" sz="9000" dirty="0">
                <a:solidFill>
                  <a:srgbClr val="F1EDE7"/>
                </a:solidFill>
                <a:latin typeface="Bogart Black"/>
              </a:rPr>
              <a:t>YÊU CẦU CẦN ĐẠT</a:t>
            </a: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7259300" y="276489"/>
            <a:ext cx="600829" cy="75221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4790882" y="5143500"/>
            <a:ext cx="2956086" cy="564407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2816920" y="6181725"/>
            <a:ext cx="1764220" cy="411480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3983936" y="6825178"/>
            <a:ext cx="1690092" cy="404812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2232987" y="7178776"/>
            <a:ext cx="615416" cy="92718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2702620" y="6538600"/>
            <a:ext cx="424916" cy="640175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 l="81496" t="7251" b="66774"/>
          <a:stretch>
            <a:fillRect/>
          </a:stretch>
        </p:blipFill>
        <p:spPr>
          <a:xfrm>
            <a:off x="14011995" y="5143500"/>
            <a:ext cx="569145" cy="1068786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rot="5400000">
            <a:off x="-7348975" y="722579"/>
            <a:ext cx="12125774" cy="6290245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187911" y="2101711"/>
            <a:ext cx="600829" cy="752211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187911" y="3491595"/>
            <a:ext cx="600829" cy="752211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187911" y="4841020"/>
            <a:ext cx="600829" cy="752211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187911" y="6282310"/>
            <a:ext cx="600829" cy="752211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8196575" y="5900984"/>
            <a:ext cx="3452366" cy="3158915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4954554" y="7169251"/>
            <a:ext cx="2828664" cy="2588228"/>
          </a:xfrm>
          <a:prstGeom prst="rect">
            <a:avLst/>
          </a:prstGeom>
        </p:spPr>
      </p:pic>
      <p:sp>
        <p:nvSpPr>
          <p:cNvPr id="19" name="TextBox 19"/>
          <p:cNvSpPr txBox="1"/>
          <p:nvPr/>
        </p:nvSpPr>
        <p:spPr>
          <a:xfrm>
            <a:off x="3005140" y="1987542"/>
            <a:ext cx="7681536" cy="10901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340"/>
              </a:lnSpc>
            </a:pPr>
            <a:r>
              <a:rPr lang="en-US" sz="3100">
                <a:solidFill>
                  <a:srgbClr val="9C2120"/>
                </a:solidFill>
                <a:latin typeface="Quicksand Bold"/>
              </a:rPr>
              <a:t>Hiểu được thế nào là câu kể, tác dụng của câu kể.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3005140" y="3572427"/>
            <a:ext cx="7804001" cy="5390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340"/>
              </a:lnSpc>
            </a:pPr>
            <a:r>
              <a:rPr lang="en-US" sz="3100">
                <a:solidFill>
                  <a:srgbClr val="9C2120"/>
                </a:solidFill>
                <a:latin typeface="Quicksand Bold"/>
              </a:rPr>
              <a:t>Tìm được câu kể trong đoạn văn.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3005140" y="4710686"/>
            <a:ext cx="8505576" cy="10901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340"/>
              </a:lnSpc>
            </a:pPr>
            <a:r>
              <a:rPr lang="en-US" sz="3100">
                <a:solidFill>
                  <a:srgbClr val="9C2120"/>
                </a:solidFill>
                <a:latin typeface="Quicksand Bold"/>
              </a:rPr>
              <a:t>Biết đặt được câu kể để tả, trình bày ý kiến, nội dung đúng, câu văn giàu hình ảnh.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3005140" y="6263204"/>
            <a:ext cx="7082804" cy="10901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340"/>
              </a:lnSpc>
            </a:pPr>
            <a:r>
              <a:rPr lang="en-US" sz="3100">
                <a:solidFill>
                  <a:srgbClr val="9C2120"/>
                </a:solidFill>
                <a:latin typeface="Quicksand Bold"/>
              </a:rPr>
              <a:t>Có ý thức sử dụng câu kể hợp lí khi nói và viết.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"/>
                            </p:stCondLst>
                            <p:childTnLst>
                              <p:par>
                                <p:cTn id="70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500"/>
                            </p:stCondLst>
                            <p:childTnLst>
                              <p:par>
                                <p:cTn id="74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2000"/>
                            </p:stCondLst>
                            <p:childTnLst>
                              <p:par>
                                <p:cTn id="78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2500"/>
                            </p:stCondLst>
                            <p:childTnLst>
                              <p:par>
                                <p:cTn id="82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3000"/>
                            </p:stCondLst>
                            <p:childTnLst>
                              <p:par>
                                <p:cTn id="86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9" grpId="0"/>
      <p:bldP spid="20" grpId="0"/>
      <p:bldP spid="21" grpId="0"/>
      <p:bldP spid="2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39B5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66441"/>
          <a:stretch>
            <a:fillRect/>
          </a:stretch>
        </p:blipFill>
        <p:spPr>
          <a:xfrm>
            <a:off x="2586408" y="4502793"/>
            <a:ext cx="13049969" cy="3071061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 rot="7668">
            <a:off x="1952573" y="7495519"/>
            <a:ext cx="14298590" cy="0"/>
          </a:xfrm>
          <a:prstGeom prst="line">
            <a:avLst/>
          </a:prstGeom>
          <a:ln w="123825" cap="rnd">
            <a:solidFill>
              <a:srgbClr val="9C2120"/>
            </a:solidFill>
            <a:prstDash val="sysDash"/>
            <a:headEnd type="none" w="sm" len="sm"/>
            <a:tailEnd type="none" w="sm" len="sm"/>
          </a:ln>
        </p:spPr>
      </p:sp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689537" y="3681668"/>
            <a:ext cx="2908926" cy="140719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590085">
            <a:off x="-1666223" y="8237495"/>
            <a:ext cx="9162213" cy="4500937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4525359" y="1696110"/>
            <a:ext cx="9237283" cy="14268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948"/>
              </a:lnSpc>
            </a:pPr>
            <a:r>
              <a:rPr lang="en-US" sz="9863" dirty="0">
                <a:solidFill>
                  <a:srgbClr val="F1EDE7"/>
                </a:solidFill>
                <a:latin typeface="Sigmar One"/>
              </a:rPr>
              <a:t>PHẦN 2</a:t>
            </a: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3762641" y="5571772"/>
            <a:ext cx="3689315" cy="497334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746771" flipH="1" flipV="1">
            <a:off x="10763432" y="-1623387"/>
            <a:ext cx="9162213" cy="450093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914081">
            <a:off x="1433422" y="1873931"/>
            <a:ext cx="4001027" cy="3615473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3699741" y="5409847"/>
            <a:ext cx="10888518" cy="14328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675"/>
              </a:lnSpc>
            </a:pPr>
            <a:r>
              <a:rPr lang="en-US" sz="8339">
                <a:solidFill>
                  <a:srgbClr val="9C2120"/>
                </a:solidFill>
                <a:latin typeface="Sigmar One Bold"/>
              </a:rPr>
              <a:t>KHÁM PHÁ</a:t>
            </a:r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 l="81496" t="7251" b="66774"/>
          <a:stretch>
            <a:fillRect/>
          </a:stretch>
        </p:blipFill>
        <p:spPr>
          <a:xfrm rot="-2147908">
            <a:off x="5893393" y="8600426"/>
            <a:ext cx="700657" cy="1315749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 l="81496" t="7251" b="66774"/>
          <a:stretch>
            <a:fillRect/>
          </a:stretch>
        </p:blipFill>
        <p:spPr>
          <a:xfrm rot="-2147908">
            <a:off x="13568972" y="2780288"/>
            <a:ext cx="700657" cy="1315749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6556782" y="8182359"/>
            <a:ext cx="5109220" cy="167314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39B5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053124" y="-5051012"/>
            <a:ext cx="13721955" cy="7118264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 rot="29198">
            <a:off x="7266280" y="5133846"/>
            <a:ext cx="3755441" cy="0"/>
          </a:xfrm>
          <a:prstGeom prst="line">
            <a:avLst/>
          </a:prstGeom>
          <a:ln w="123825" cap="rnd">
            <a:solidFill>
              <a:srgbClr val="9C2120"/>
            </a:solidFill>
            <a:prstDash val="sysDash"/>
            <a:headEnd type="none" w="sm" len="sm"/>
            <a:tailEnd type="none" w="sm" len="sm"/>
          </a:ln>
        </p:spPr>
      </p:sp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b="51139"/>
          <a:stretch>
            <a:fillRect/>
          </a:stretch>
        </p:blipFill>
        <p:spPr>
          <a:xfrm>
            <a:off x="8073785" y="1780375"/>
            <a:ext cx="2140430" cy="118340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486400" y="6774079"/>
            <a:ext cx="7315200" cy="192855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283022" y="8089681"/>
            <a:ext cx="13721955" cy="711826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-1886797" y="3060500"/>
            <a:ext cx="3939921" cy="4114800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4288914" y="3479259"/>
            <a:ext cx="10067366" cy="15089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614"/>
              </a:lnSpc>
            </a:pPr>
            <a:r>
              <a:rPr lang="en-US" sz="10463" dirty="0">
                <a:solidFill>
                  <a:srgbClr val="F1EDE7"/>
                </a:solidFill>
                <a:latin typeface="Bogart Black"/>
              </a:rPr>
              <a:t>I. NHẬN XÉT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4537982" y="5764326"/>
            <a:ext cx="9569228" cy="6610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60"/>
              </a:lnSpc>
            </a:pPr>
            <a:r>
              <a:rPr lang="en-US" sz="3900" b="1" dirty="0">
                <a:solidFill>
                  <a:srgbClr val="FCFCFC"/>
                </a:solidFill>
                <a:latin typeface="Quicksand"/>
              </a:rPr>
              <a:t>SGK </a:t>
            </a:r>
            <a:r>
              <a:rPr lang="en-US" sz="3900" b="1" dirty="0" err="1">
                <a:solidFill>
                  <a:srgbClr val="FCFCFC"/>
                </a:solidFill>
                <a:latin typeface="Quicksand"/>
              </a:rPr>
              <a:t>Tiếng</a:t>
            </a:r>
            <a:r>
              <a:rPr lang="en-US" sz="3900" b="1" dirty="0">
                <a:solidFill>
                  <a:srgbClr val="FCFCFC"/>
                </a:solidFill>
                <a:latin typeface="Quicksand"/>
              </a:rPr>
              <a:t> </a:t>
            </a:r>
            <a:r>
              <a:rPr lang="en-US" sz="3900" b="1" dirty="0" err="1">
                <a:solidFill>
                  <a:srgbClr val="FCFCFC"/>
                </a:solidFill>
                <a:latin typeface="Quicksand"/>
              </a:rPr>
              <a:t>Việt</a:t>
            </a:r>
            <a:r>
              <a:rPr lang="en-US" sz="3900" b="1" dirty="0">
                <a:solidFill>
                  <a:srgbClr val="FCFCFC"/>
                </a:solidFill>
                <a:latin typeface="Quicksand"/>
              </a:rPr>
              <a:t> 4 </a:t>
            </a:r>
            <a:r>
              <a:rPr lang="en-US" sz="3900" b="1" dirty="0" err="1">
                <a:solidFill>
                  <a:srgbClr val="FCFCFC"/>
                </a:solidFill>
                <a:latin typeface="Quicksand"/>
              </a:rPr>
              <a:t>tập</a:t>
            </a:r>
            <a:r>
              <a:rPr lang="en-US" sz="3900" b="1" dirty="0">
                <a:solidFill>
                  <a:srgbClr val="FCFCFC"/>
                </a:solidFill>
                <a:latin typeface="Quicksand"/>
              </a:rPr>
              <a:t> 1 - Trang 161</a:t>
            </a:r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6194214" y="2963782"/>
            <a:ext cx="3939921" cy="411480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2694854" y="4333681"/>
            <a:ext cx="1075034" cy="1619638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4633370" y="4211363"/>
            <a:ext cx="1075034" cy="161963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D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918060" y="6286500"/>
            <a:ext cx="12686781" cy="3019197"/>
            <a:chOff x="0" y="-916457"/>
            <a:chExt cx="26071474" cy="6204482"/>
          </a:xfrm>
        </p:grpSpPr>
        <p:sp>
          <p:nvSpPr>
            <p:cNvPr id="3" name="Freeform 3"/>
            <p:cNvSpPr/>
            <p:nvPr/>
          </p:nvSpPr>
          <p:spPr>
            <a:xfrm>
              <a:off x="0" y="-916457"/>
              <a:ext cx="26071474" cy="6204482"/>
            </a:xfrm>
            <a:custGeom>
              <a:avLst/>
              <a:gdLst/>
              <a:ahLst/>
              <a:cxnLst/>
              <a:rect l="l" t="t" r="r" b="b"/>
              <a:pathLst>
                <a:path w="26071475" h="5288025">
                  <a:moveTo>
                    <a:pt x="26071475" y="2644013"/>
                  </a:moveTo>
                  <a:lnTo>
                    <a:pt x="26071475" y="2644013"/>
                  </a:lnTo>
                  <a:cubicBezTo>
                    <a:pt x="26071475" y="4859527"/>
                    <a:pt x="25643103" y="5288025"/>
                    <a:pt x="25114529" y="5288025"/>
                  </a:cubicBezTo>
                  <a:lnTo>
                    <a:pt x="956945" y="5288025"/>
                  </a:lnTo>
                  <a:cubicBezTo>
                    <a:pt x="428371" y="5288025"/>
                    <a:pt x="0" y="4859527"/>
                    <a:pt x="0" y="2644013"/>
                  </a:cubicBezTo>
                  <a:lnTo>
                    <a:pt x="0" y="2644013"/>
                  </a:lnTo>
                  <a:cubicBezTo>
                    <a:pt x="0" y="428371"/>
                    <a:pt x="428371" y="0"/>
                    <a:pt x="956945" y="0"/>
                  </a:cubicBezTo>
                  <a:lnTo>
                    <a:pt x="25114529" y="0"/>
                  </a:lnTo>
                  <a:cubicBezTo>
                    <a:pt x="25642976" y="0"/>
                    <a:pt x="26071475" y="428371"/>
                    <a:pt x="26071475" y="2644013"/>
                  </a:cubicBezTo>
                  <a:close/>
                </a:path>
              </a:pathLst>
            </a:custGeom>
            <a:solidFill>
              <a:srgbClr val="C39B56"/>
            </a:solidFill>
          </p:spPr>
        </p:sp>
      </p:grpSp>
      <p:sp>
        <p:nvSpPr>
          <p:cNvPr id="4" name="TextBox 4"/>
          <p:cNvSpPr txBox="1"/>
          <p:nvPr/>
        </p:nvSpPr>
        <p:spPr>
          <a:xfrm>
            <a:off x="1118889" y="278498"/>
            <a:ext cx="16285124" cy="27501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174"/>
              </a:lnSpc>
            </a:pPr>
            <a:r>
              <a:rPr lang="en-US" sz="6463" dirty="0">
                <a:solidFill>
                  <a:srgbClr val="9F762B"/>
                </a:solidFill>
                <a:latin typeface="Dancing Script Bold"/>
              </a:rPr>
              <a:t>1. </a:t>
            </a:r>
            <a:r>
              <a:rPr lang="en-US" sz="6463" dirty="0" err="1">
                <a:solidFill>
                  <a:srgbClr val="9F762B"/>
                </a:solidFill>
                <a:latin typeface="Dancing Script Bold"/>
              </a:rPr>
              <a:t>Câu</a:t>
            </a:r>
            <a:r>
              <a:rPr lang="en-US" sz="6463" dirty="0">
                <a:solidFill>
                  <a:srgbClr val="9F762B"/>
                </a:solidFill>
                <a:latin typeface="Dancing Script Bold"/>
              </a:rPr>
              <a:t> in </a:t>
            </a:r>
            <a:r>
              <a:rPr lang="en-US" sz="6463" dirty="0" err="1">
                <a:solidFill>
                  <a:srgbClr val="9F762B"/>
                </a:solidFill>
                <a:latin typeface="Dancing Script Bold"/>
              </a:rPr>
              <a:t>đậm</a:t>
            </a:r>
            <a:r>
              <a:rPr lang="en-US" sz="6463" dirty="0">
                <a:solidFill>
                  <a:srgbClr val="9F762B"/>
                </a:solidFill>
                <a:latin typeface="Dancing Script Bold"/>
              </a:rPr>
              <a:t> </a:t>
            </a:r>
            <a:r>
              <a:rPr lang="en-US" sz="6463" dirty="0" err="1">
                <a:solidFill>
                  <a:srgbClr val="9F762B"/>
                </a:solidFill>
                <a:latin typeface="Dancing Script Bold"/>
              </a:rPr>
              <a:t>trong</a:t>
            </a:r>
            <a:r>
              <a:rPr lang="en-US" sz="6463" dirty="0">
                <a:solidFill>
                  <a:srgbClr val="9F762B"/>
                </a:solidFill>
                <a:latin typeface="Dancing Script Bold"/>
              </a:rPr>
              <a:t> </a:t>
            </a:r>
            <a:r>
              <a:rPr lang="en-US" sz="6463" dirty="0" err="1">
                <a:solidFill>
                  <a:srgbClr val="9F762B"/>
                </a:solidFill>
                <a:latin typeface="Dancing Script Bold"/>
              </a:rPr>
              <a:t>đoạn</a:t>
            </a:r>
            <a:r>
              <a:rPr lang="en-US" sz="6463" dirty="0">
                <a:solidFill>
                  <a:srgbClr val="9F762B"/>
                </a:solidFill>
                <a:latin typeface="Dancing Script Bold"/>
              </a:rPr>
              <a:t> </a:t>
            </a:r>
            <a:r>
              <a:rPr lang="en-US" sz="6463" dirty="0" err="1">
                <a:solidFill>
                  <a:srgbClr val="9F762B"/>
                </a:solidFill>
                <a:latin typeface="Dancing Script Bold"/>
              </a:rPr>
              <a:t>văn</a:t>
            </a:r>
            <a:r>
              <a:rPr lang="en-US" sz="6463" dirty="0">
                <a:solidFill>
                  <a:srgbClr val="9F762B"/>
                </a:solidFill>
                <a:latin typeface="Dancing Script Bold"/>
              </a:rPr>
              <a:t> </a:t>
            </a:r>
            <a:r>
              <a:rPr lang="en-US" sz="6463" dirty="0" err="1">
                <a:solidFill>
                  <a:srgbClr val="9F762B"/>
                </a:solidFill>
                <a:latin typeface="Dancing Script Bold"/>
              </a:rPr>
              <a:t>sau</a:t>
            </a:r>
            <a:r>
              <a:rPr lang="en-US" sz="6463" dirty="0">
                <a:solidFill>
                  <a:srgbClr val="9F762B"/>
                </a:solidFill>
                <a:latin typeface="Dancing Script Bold"/>
              </a:rPr>
              <a:t> </a:t>
            </a:r>
            <a:r>
              <a:rPr lang="en-US" sz="6463" dirty="0" err="1">
                <a:solidFill>
                  <a:srgbClr val="9F762B"/>
                </a:solidFill>
                <a:latin typeface="Dancing Script Bold"/>
              </a:rPr>
              <a:t>được</a:t>
            </a:r>
            <a:r>
              <a:rPr lang="en-US" sz="6463" dirty="0">
                <a:solidFill>
                  <a:srgbClr val="9F762B"/>
                </a:solidFill>
                <a:latin typeface="Dancing Script Bold"/>
              </a:rPr>
              <a:t> </a:t>
            </a:r>
            <a:r>
              <a:rPr lang="en-US" sz="6463" dirty="0" err="1">
                <a:solidFill>
                  <a:srgbClr val="9F762B"/>
                </a:solidFill>
                <a:latin typeface="Dancing Script Bold"/>
              </a:rPr>
              <a:t>dùng</a:t>
            </a:r>
            <a:r>
              <a:rPr lang="en-US" sz="6463" dirty="0">
                <a:solidFill>
                  <a:srgbClr val="9F762B"/>
                </a:solidFill>
                <a:latin typeface="Dancing Script Bold"/>
              </a:rPr>
              <a:t> </a:t>
            </a:r>
            <a:r>
              <a:rPr lang="en-US" sz="6463" dirty="0" err="1">
                <a:solidFill>
                  <a:srgbClr val="9F762B"/>
                </a:solidFill>
                <a:latin typeface="Dancing Script Bold"/>
              </a:rPr>
              <a:t>làm</a:t>
            </a:r>
            <a:r>
              <a:rPr lang="en-US" sz="6463" dirty="0">
                <a:solidFill>
                  <a:srgbClr val="9F762B"/>
                </a:solidFill>
                <a:latin typeface="Dancing Script Bold"/>
              </a:rPr>
              <a:t> </a:t>
            </a:r>
            <a:r>
              <a:rPr lang="en-US" sz="6463" dirty="0" err="1">
                <a:solidFill>
                  <a:srgbClr val="9F762B"/>
                </a:solidFill>
                <a:latin typeface="Dancing Script Bold"/>
              </a:rPr>
              <a:t>gì</a:t>
            </a:r>
            <a:r>
              <a:rPr lang="en-US" sz="6463" dirty="0">
                <a:solidFill>
                  <a:srgbClr val="9F762B"/>
                </a:solidFill>
                <a:latin typeface="Dancing Script Bold"/>
              </a:rPr>
              <a:t>? </a:t>
            </a:r>
            <a:r>
              <a:rPr lang="en-US" sz="6463" dirty="0" err="1">
                <a:solidFill>
                  <a:srgbClr val="9F762B"/>
                </a:solidFill>
                <a:latin typeface="Dancing Script Bold"/>
              </a:rPr>
              <a:t>Cuối</a:t>
            </a:r>
            <a:r>
              <a:rPr lang="en-US" sz="6463" dirty="0">
                <a:solidFill>
                  <a:srgbClr val="9F762B"/>
                </a:solidFill>
                <a:latin typeface="Dancing Script Bold"/>
              </a:rPr>
              <a:t> </a:t>
            </a:r>
            <a:r>
              <a:rPr lang="en-US" sz="6463" dirty="0" err="1">
                <a:solidFill>
                  <a:srgbClr val="9F762B"/>
                </a:solidFill>
                <a:latin typeface="Dancing Script Bold"/>
              </a:rPr>
              <a:t>câu</a:t>
            </a:r>
            <a:r>
              <a:rPr lang="en-US" sz="6463" dirty="0">
                <a:solidFill>
                  <a:srgbClr val="9F762B"/>
                </a:solidFill>
                <a:latin typeface="Dancing Script Bold"/>
              </a:rPr>
              <a:t> </a:t>
            </a:r>
            <a:r>
              <a:rPr lang="en-US" sz="6463" dirty="0" err="1">
                <a:solidFill>
                  <a:srgbClr val="9F762B"/>
                </a:solidFill>
                <a:latin typeface="Dancing Script Bold"/>
              </a:rPr>
              <a:t>ấy</a:t>
            </a:r>
            <a:r>
              <a:rPr lang="en-US" sz="6463" dirty="0">
                <a:solidFill>
                  <a:srgbClr val="9F762B"/>
                </a:solidFill>
                <a:latin typeface="Dancing Script Bold"/>
              </a:rPr>
              <a:t> </a:t>
            </a:r>
            <a:r>
              <a:rPr lang="en-US" sz="6463" dirty="0" err="1">
                <a:solidFill>
                  <a:srgbClr val="9F762B"/>
                </a:solidFill>
                <a:latin typeface="Dancing Script Bold"/>
              </a:rPr>
              <a:t>có</a:t>
            </a:r>
            <a:r>
              <a:rPr lang="en-US" sz="6463" dirty="0">
                <a:solidFill>
                  <a:srgbClr val="9F762B"/>
                </a:solidFill>
                <a:latin typeface="Dancing Script Bold"/>
              </a:rPr>
              <a:t> </a:t>
            </a:r>
            <a:r>
              <a:rPr lang="en-US" sz="6463" dirty="0" err="1">
                <a:solidFill>
                  <a:srgbClr val="9F762B"/>
                </a:solidFill>
                <a:latin typeface="Dancing Script Bold"/>
              </a:rPr>
              <a:t>dấu</a:t>
            </a:r>
            <a:r>
              <a:rPr lang="en-US" sz="6463" dirty="0">
                <a:solidFill>
                  <a:srgbClr val="9F762B"/>
                </a:solidFill>
                <a:latin typeface="Dancing Script Bold"/>
              </a:rPr>
              <a:t> </a:t>
            </a:r>
            <a:r>
              <a:rPr lang="en-US" sz="6463" dirty="0" err="1">
                <a:solidFill>
                  <a:srgbClr val="9F762B"/>
                </a:solidFill>
                <a:latin typeface="Dancing Script Bold"/>
              </a:rPr>
              <a:t>gì</a:t>
            </a:r>
            <a:r>
              <a:rPr lang="en-US" sz="6463" dirty="0">
                <a:solidFill>
                  <a:srgbClr val="9F762B"/>
                </a:solidFill>
                <a:latin typeface="Dancing Script Bold"/>
              </a:rPr>
              <a:t>?</a:t>
            </a:r>
          </a:p>
          <a:p>
            <a:pPr>
              <a:lnSpc>
                <a:spcPts val="7174"/>
              </a:lnSpc>
            </a:pPr>
            <a:endParaRPr lang="en-US" sz="6463" dirty="0">
              <a:solidFill>
                <a:srgbClr val="9F762B"/>
              </a:solidFill>
              <a:latin typeface="Dancing Script Bold"/>
            </a:endParaRP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611679" y="7048000"/>
            <a:ext cx="743230" cy="1119745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3232371" y="6383073"/>
            <a:ext cx="12137569" cy="35266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460"/>
              </a:lnSpc>
            </a:pPr>
            <a:r>
              <a:rPr lang="en-US" sz="5000" b="1" dirty="0">
                <a:solidFill>
                  <a:srgbClr val="9C2120"/>
                </a:solidFill>
                <a:latin typeface="Quicksand"/>
              </a:rPr>
              <a:t> </a:t>
            </a:r>
            <a:r>
              <a:rPr lang="en-US" sz="5000" b="1" dirty="0" err="1">
                <a:solidFill>
                  <a:srgbClr val="9C2120"/>
                </a:solidFill>
                <a:latin typeface="Quicksand"/>
              </a:rPr>
              <a:t>Câu</a:t>
            </a:r>
            <a:r>
              <a:rPr lang="en-US" sz="5000" b="1" dirty="0">
                <a:solidFill>
                  <a:srgbClr val="9C2120"/>
                </a:solidFill>
                <a:latin typeface="Quicksand"/>
              </a:rPr>
              <a:t> in </a:t>
            </a:r>
            <a:r>
              <a:rPr lang="en-US" sz="5000" b="1" dirty="0" err="1">
                <a:solidFill>
                  <a:srgbClr val="9C2120"/>
                </a:solidFill>
                <a:latin typeface="Quicksand"/>
              </a:rPr>
              <a:t>đậm</a:t>
            </a:r>
            <a:r>
              <a:rPr lang="en-US" sz="5000" b="1" dirty="0">
                <a:solidFill>
                  <a:srgbClr val="9C2120"/>
                </a:solidFill>
                <a:latin typeface="Quicksand"/>
              </a:rPr>
              <a:t> </a:t>
            </a:r>
            <a:r>
              <a:rPr lang="en-US" sz="5000" b="1" dirty="0" err="1">
                <a:solidFill>
                  <a:srgbClr val="9C2120"/>
                </a:solidFill>
                <a:latin typeface="Quicksand"/>
              </a:rPr>
              <a:t>trong</a:t>
            </a:r>
            <a:r>
              <a:rPr lang="en-US" sz="5000" b="1" dirty="0">
                <a:solidFill>
                  <a:srgbClr val="9C2120"/>
                </a:solidFill>
                <a:latin typeface="Quicksand"/>
              </a:rPr>
              <a:t> </a:t>
            </a:r>
            <a:r>
              <a:rPr lang="en-US" sz="5000" b="1" dirty="0" err="1">
                <a:solidFill>
                  <a:srgbClr val="9C2120"/>
                </a:solidFill>
                <a:latin typeface="Quicksand"/>
              </a:rPr>
              <a:t>đoạn</a:t>
            </a:r>
            <a:r>
              <a:rPr lang="en-US" sz="5000" b="1" dirty="0">
                <a:solidFill>
                  <a:srgbClr val="9C2120"/>
                </a:solidFill>
                <a:latin typeface="Quicksand"/>
              </a:rPr>
              <a:t> </a:t>
            </a:r>
            <a:r>
              <a:rPr lang="en-US" sz="5000" b="1" dirty="0" err="1">
                <a:solidFill>
                  <a:srgbClr val="9C2120"/>
                </a:solidFill>
                <a:latin typeface="Quicksand"/>
              </a:rPr>
              <a:t>văn</a:t>
            </a:r>
            <a:r>
              <a:rPr lang="en-US" sz="5000" b="1" dirty="0">
                <a:solidFill>
                  <a:srgbClr val="9C2120"/>
                </a:solidFill>
                <a:latin typeface="Quicksand"/>
              </a:rPr>
              <a:t> </a:t>
            </a:r>
            <a:r>
              <a:rPr lang="en-US" sz="5000" b="1" dirty="0" err="1">
                <a:solidFill>
                  <a:srgbClr val="9C2120"/>
                </a:solidFill>
                <a:latin typeface="Quicksand"/>
              </a:rPr>
              <a:t>trên</a:t>
            </a:r>
            <a:r>
              <a:rPr lang="en-US" sz="5000" b="1" dirty="0">
                <a:solidFill>
                  <a:srgbClr val="9C2120"/>
                </a:solidFill>
                <a:latin typeface="Quicksand"/>
              </a:rPr>
              <a:t> </a:t>
            </a:r>
            <a:r>
              <a:rPr lang="en-US" sz="5000" b="1" dirty="0" err="1">
                <a:solidFill>
                  <a:srgbClr val="9C2120"/>
                </a:solidFill>
                <a:latin typeface="Quicksand"/>
              </a:rPr>
              <a:t>là</a:t>
            </a:r>
            <a:r>
              <a:rPr lang="en-US" sz="5000" b="1" dirty="0">
                <a:solidFill>
                  <a:srgbClr val="9C2120"/>
                </a:solidFill>
                <a:latin typeface="Quicksand"/>
              </a:rPr>
              <a:t> </a:t>
            </a:r>
            <a:r>
              <a:rPr lang="en-US" sz="5000" b="1" dirty="0" err="1">
                <a:solidFill>
                  <a:srgbClr val="9C2120"/>
                </a:solidFill>
                <a:latin typeface="Quicksand"/>
              </a:rPr>
              <a:t>câu</a:t>
            </a:r>
            <a:r>
              <a:rPr lang="en-US" sz="5000" b="1" dirty="0">
                <a:solidFill>
                  <a:srgbClr val="9C2120"/>
                </a:solidFill>
                <a:latin typeface="Quicksand"/>
              </a:rPr>
              <a:t> </a:t>
            </a:r>
            <a:r>
              <a:rPr lang="en-US" sz="5000" b="1" dirty="0" err="1">
                <a:solidFill>
                  <a:srgbClr val="9C2120"/>
                </a:solidFill>
                <a:latin typeface="Quicksand"/>
              </a:rPr>
              <a:t>hỏi</a:t>
            </a:r>
            <a:r>
              <a:rPr lang="en-US" sz="5000" b="1" dirty="0">
                <a:solidFill>
                  <a:srgbClr val="9C2120"/>
                </a:solidFill>
                <a:latin typeface="Quicksand"/>
              </a:rPr>
              <a:t> </a:t>
            </a:r>
            <a:r>
              <a:rPr lang="en-US" sz="5000" b="1" dirty="0" err="1">
                <a:solidFill>
                  <a:srgbClr val="9C2120"/>
                </a:solidFill>
                <a:latin typeface="Quicksand"/>
              </a:rPr>
              <a:t>về</a:t>
            </a:r>
            <a:r>
              <a:rPr lang="en-US" sz="5000" b="1" dirty="0">
                <a:solidFill>
                  <a:srgbClr val="9C2120"/>
                </a:solidFill>
                <a:latin typeface="Quicksand"/>
              </a:rPr>
              <a:t> </a:t>
            </a:r>
            <a:r>
              <a:rPr lang="en-US" sz="5000" b="1" dirty="0" err="1">
                <a:solidFill>
                  <a:srgbClr val="9C2120"/>
                </a:solidFill>
                <a:latin typeface="Quicksand"/>
              </a:rPr>
              <a:t>một</a:t>
            </a:r>
            <a:r>
              <a:rPr lang="en-US" sz="5000" b="1" dirty="0">
                <a:solidFill>
                  <a:srgbClr val="9C2120"/>
                </a:solidFill>
                <a:latin typeface="Quicksand"/>
              </a:rPr>
              <a:t> </a:t>
            </a:r>
            <a:r>
              <a:rPr lang="en-US" sz="5000" b="1" dirty="0" err="1">
                <a:solidFill>
                  <a:srgbClr val="9C2120"/>
                </a:solidFill>
                <a:latin typeface="Quicksand"/>
              </a:rPr>
              <a:t>điều</a:t>
            </a:r>
            <a:r>
              <a:rPr lang="en-US" sz="5000" b="1" dirty="0">
                <a:solidFill>
                  <a:srgbClr val="9C2120"/>
                </a:solidFill>
                <a:latin typeface="Quicksand"/>
              </a:rPr>
              <a:t> </a:t>
            </a:r>
            <a:r>
              <a:rPr lang="en-US" sz="5000" b="1" dirty="0" err="1">
                <a:solidFill>
                  <a:srgbClr val="9C2120"/>
                </a:solidFill>
                <a:latin typeface="Quicksand"/>
              </a:rPr>
              <a:t>chưa</a:t>
            </a:r>
            <a:r>
              <a:rPr lang="en-US" sz="5000" b="1" dirty="0">
                <a:solidFill>
                  <a:srgbClr val="9C2120"/>
                </a:solidFill>
                <a:latin typeface="Quicksand"/>
              </a:rPr>
              <a:t> </a:t>
            </a:r>
            <a:r>
              <a:rPr lang="en-US" sz="5000" b="1" dirty="0" err="1">
                <a:solidFill>
                  <a:srgbClr val="9C2120"/>
                </a:solidFill>
                <a:latin typeface="Quicksand"/>
              </a:rPr>
              <a:t>biết</a:t>
            </a:r>
            <a:r>
              <a:rPr lang="en-US" sz="5000" b="1" dirty="0">
                <a:solidFill>
                  <a:srgbClr val="9C2120"/>
                </a:solidFill>
                <a:latin typeface="Quicksand"/>
              </a:rPr>
              <a:t>. </a:t>
            </a:r>
            <a:r>
              <a:rPr lang="en-US" sz="5000" b="1" dirty="0" err="1">
                <a:solidFill>
                  <a:srgbClr val="9C2120"/>
                </a:solidFill>
                <a:latin typeface="Quicksand"/>
              </a:rPr>
              <a:t>Dấu</a:t>
            </a:r>
            <a:r>
              <a:rPr lang="en-US" sz="5000" b="1" dirty="0">
                <a:solidFill>
                  <a:srgbClr val="9C2120"/>
                </a:solidFill>
                <a:latin typeface="Quicksand"/>
              </a:rPr>
              <a:t> </a:t>
            </a:r>
            <a:r>
              <a:rPr lang="en-US" sz="5000" b="1" dirty="0" err="1">
                <a:solidFill>
                  <a:srgbClr val="9C2120"/>
                </a:solidFill>
                <a:latin typeface="Quicksand"/>
              </a:rPr>
              <a:t>hiệu</a:t>
            </a:r>
            <a:r>
              <a:rPr lang="en-US" sz="5000" b="1" dirty="0">
                <a:solidFill>
                  <a:srgbClr val="9C2120"/>
                </a:solidFill>
                <a:latin typeface="Quicksand"/>
              </a:rPr>
              <a:t> </a:t>
            </a:r>
            <a:r>
              <a:rPr lang="en-US" sz="5000" b="1" dirty="0" err="1">
                <a:solidFill>
                  <a:srgbClr val="9C2120"/>
                </a:solidFill>
                <a:latin typeface="Quicksand"/>
              </a:rPr>
              <a:t>để</a:t>
            </a:r>
            <a:r>
              <a:rPr lang="en-US" sz="5000" b="1" dirty="0">
                <a:solidFill>
                  <a:srgbClr val="9C2120"/>
                </a:solidFill>
                <a:latin typeface="Quicksand"/>
              </a:rPr>
              <a:t> </a:t>
            </a:r>
            <a:r>
              <a:rPr lang="en-US" sz="5000" b="1" dirty="0" err="1">
                <a:solidFill>
                  <a:srgbClr val="9C2120"/>
                </a:solidFill>
                <a:latin typeface="Quicksand"/>
              </a:rPr>
              <a:t>nhận</a:t>
            </a:r>
            <a:r>
              <a:rPr lang="en-US" sz="5000" b="1" dirty="0">
                <a:solidFill>
                  <a:srgbClr val="9C2120"/>
                </a:solidFill>
                <a:latin typeface="Quicksand"/>
              </a:rPr>
              <a:t> </a:t>
            </a:r>
            <a:r>
              <a:rPr lang="en-US" sz="5000" b="1" dirty="0" err="1">
                <a:solidFill>
                  <a:srgbClr val="9C2120"/>
                </a:solidFill>
                <a:latin typeface="Quicksand"/>
              </a:rPr>
              <a:t>biết</a:t>
            </a:r>
            <a:r>
              <a:rPr lang="en-US" sz="5000" b="1" dirty="0">
                <a:solidFill>
                  <a:srgbClr val="9C2120"/>
                </a:solidFill>
                <a:latin typeface="Quicksand"/>
              </a:rPr>
              <a:t>: </a:t>
            </a:r>
            <a:r>
              <a:rPr lang="en-US" sz="5000" b="1" dirty="0" err="1">
                <a:solidFill>
                  <a:srgbClr val="9C2120"/>
                </a:solidFill>
                <a:latin typeface="Quicksand"/>
              </a:rPr>
              <a:t>cuối</a:t>
            </a:r>
            <a:r>
              <a:rPr lang="en-US" sz="5000" b="1" dirty="0">
                <a:solidFill>
                  <a:srgbClr val="9C2120"/>
                </a:solidFill>
                <a:latin typeface="Quicksand"/>
              </a:rPr>
              <a:t> </a:t>
            </a:r>
            <a:r>
              <a:rPr lang="en-US" sz="5000" b="1" dirty="0" err="1">
                <a:solidFill>
                  <a:srgbClr val="9C2120"/>
                </a:solidFill>
                <a:latin typeface="Quicksand"/>
              </a:rPr>
              <a:t>câu</a:t>
            </a:r>
            <a:r>
              <a:rPr lang="en-US" sz="5000" b="1" dirty="0">
                <a:solidFill>
                  <a:srgbClr val="9C2120"/>
                </a:solidFill>
                <a:latin typeface="Quicksand"/>
              </a:rPr>
              <a:t> </a:t>
            </a:r>
            <a:r>
              <a:rPr lang="en-US" sz="5000" b="1" dirty="0" err="1">
                <a:solidFill>
                  <a:srgbClr val="9C2120"/>
                </a:solidFill>
                <a:latin typeface="Quicksand"/>
              </a:rPr>
              <a:t>có</a:t>
            </a:r>
            <a:r>
              <a:rPr lang="en-US" sz="5000" b="1" dirty="0">
                <a:solidFill>
                  <a:srgbClr val="9C2120"/>
                </a:solidFill>
                <a:latin typeface="Quicksand"/>
              </a:rPr>
              <a:t> </a:t>
            </a:r>
            <a:r>
              <a:rPr lang="en-US" sz="5000" b="1" dirty="0" err="1">
                <a:solidFill>
                  <a:srgbClr val="9C2120"/>
                </a:solidFill>
                <a:latin typeface="Quicksand"/>
              </a:rPr>
              <a:t>dấu</a:t>
            </a:r>
            <a:r>
              <a:rPr lang="en-US" sz="5000" b="1" dirty="0">
                <a:solidFill>
                  <a:srgbClr val="9C2120"/>
                </a:solidFill>
                <a:latin typeface="Quicksand"/>
              </a:rPr>
              <a:t> </a:t>
            </a:r>
            <a:r>
              <a:rPr lang="en-US" sz="5000" b="1" dirty="0" err="1">
                <a:solidFill>
                  <a:srgbClr val="9C2120"/>
                </a:solidFill>
                <a:latin typeface="Quicksand"/>
              </a:rPr>
              <a:t>chấm</a:t>
            </a:r>
            <a:r>
              <a:rPr lang="en-US" sz="5000" b="1" dirty="0">
                <a:solidFill>
                  <a:srgbClr val="9C2120"/>
                </a:solidFill>
                <a:latin typeface="Quicksand"/>
              </a:rPr>
              <a:t> </a:t>
            </a:r>
            <a:r>
              <a:rPr lang="en-US" sz="5000" b="1" dirty="0" err="1">
                <a:solidFill>
                  <a:srgbClr val="9C2120"/>
                </a:solidFill>
                <a:latin typeface="Quicksand"/>
              </a:rPr>
              <a:t>hỏi</a:t>
            </a:r>
            <a:r>
              <a:rPr lang="en-US" sz="5000" b="1" dirty="0">
                <a:solidFill>
                  <a:srgbClr val="9C2120"/>
                </a:solidFill>
                <a:latin typeface="Quicksand"/>
              </a:rPr>
              <a:t> </a:t>
            </a:r>
            <a:r>
              <a:rPr lang="en-US" sz="5000" b="1" dirty="0" err="1">
                <a:solidFill>
                  <a:srgbClr val="9C2120"/>
                </a:solidFill>
                <a:latin typeface="Quicksand"/>
              </a:rPr>
              <a:t>và</a:t>
            </a:r>
            <a:r>
              <a:rPr lang="en-US" sz="5000" b="1" dirty="0">
                <a:solidFill>
                  <a:srgbClr val="9C2120"/>
                </a:solidFill>
                <a:latin typeface="Quicksand"/>
              </a:rPr>
              <a:t> </a:t>
            </a:r>
            <a:r>
              <a:rPr lang="en-US" sz="5000" b="1" dirty="0" err="1">
                <a:solidFill>
                  <a:srgbClr val="9C2120"/>
                </a:solidFill>
                <a:latin typeface="Quicksand"/>
              </a:rPr>
              <a:t>có</a:t>
            </a:r>
            <a:r>
              <a:rPr lang="en-US" sz="5000" b="1" dirty="0">
                <a:solidFill>
                  <a:srgbClr val="9C2120"/>
                </a:solidFill>
                <a:latin typeface="Quicksand"/>
              </a:rPr>
              <a:t> </a:t>
            </a:r>
            <a:r>
              <a:rPr lang="en-US" sz="5000" b="1" dirty="0" err="1">
                <a:solidFill>
                  <a:srgbClr val="9C2120"/>
                </a:solidFill>
                <a:latin typeface="Quicksand"/>
              </a:rPr>
              <a:t>cụm</a:t>
            </a:r>
            <a:r>
              <a:rPr lang="en-US" sz="5000" b="1" dirty="0">
                <a:solidFill>
                  <a:srgbClr val="9C2120"/>
                </a:solidFill>
                <a:latin typeface="Quicksand"/>
              </a:rPr>
              <a:t> </a:t>
            </a:r>
            <a:r>
              <a:rPr lang="en-US" sz="5000" b="1" dirty="0" err="1">
                <a:solidFill>
                  <a:srgbClr val="9C2120"/>
                </a:solidFill>
                <a:latin typeface="Quicksand"/>
              </a:rPr>
              <a:t>từ</a:t>
            </a:r>
            <a:r>
              <a:rPr lang="en-US" sz="5000" b="1" dirty="0">
                <a:solidFill>
                  <a:srgbClr val="9C2120"/>
                </a:solidFill>
                <a:latin typeface="Quicksand"/>
              </a:rPr>
              <a:t> </a:t>
            </a:r>
            <a:r>
              <a:rPr lang="en-US" sz="5000" b="1" dirty="0" err="1">
                <a:solidFill>
                  <a:srgbClr val="9C2120"/>
                </a:solidFill>
                <a:latin typeface="Quicksand"/>
              </a:rPr>
              <a:t>nghi</a:t>
            </a:r>
            <a:r>
              <a:rPr lang="en-US" sz="5000" b="1" dirty="0">
                <a:solidFill>
                  <a:srgbClr val="9C2120"/>
                </a:solidFill>
                <a:latin typeface="Quicksand"/>
              </a:rPr>
              <a:t> </a:t>
            </a:r>
            <a:r>
              <a:rPr lang="en-US" sz="5000" b="1" dirty="0" err="1">
                <a:solidFill>
                  <a:srgbClr val="9C2120"/>
                </a:solidFill>
                <a:latin typeface="Quicksand"/>
              </a:rPr>
              <a:t>vấn</a:t>
            </a:r>
            <a:r>
              <a:rPr lang="en-US" sz="5000" b="1" dirty="0">
                <a:solidFill>
                  <a:srgbClr val="9C2120"/>
                </a:solidFill>
                <a:latin typeface="Quicksand"/>
              </a:rPr>
              <a:t>: </a:t>
            </a:r>
            <a:r>
              <a:rPr lang="en-US" sz="5000" b="1" dirty="0" err="1">
                <a:solidFill>
                  <a:srgbClr val="9C2120"/>
                </a:solidFill>
                <a:latin typeface="Quicksand"/>
              </a:rPr>
              <a:t>ở</a:t>
            </a:r>
            <a:r>
              <a:rPr lang="en-US" sz="5000" b="1" dirty="0">
                <a:solidFill>
                  <a:srgbClr val="9C2120"/>
                </a:solidFill>
                <a:latin typeface="Quicksand"/>
              </a:rPr>
              <a:t> </a:t>
            </a:r>
            <a:r>
              <a:rPr lang="en-US" sz="5000" b="1" dirty="0" err="1">
                <a:solidFill>
                  <a:srgbClr val="9C2120"/>
                </a:solidFill>
                <a:latin typeface="Quicksand"/>
              </a:rPr>
              <a:t>đâu</a:t>
            </a:r>
            <a:endParaRPr lang="en-US" sz="5000" b="1" dirty="0">
              <a:solidFill>
                <a:srgbClr val="9C2120"/>
              </a:solidFill>
              <a:latin typeface="Quicksand"/>
            </a:endParaRPr>
          </a:p>
          <a:p>
            <a:pPr algn="ctr">
              <a:lnSpc>
                <a:spcPts val="5460"/>
              </a:lnSpc>
            </a:pPr>
            <a:endParaRPr lang="en-US" sz="5000" b="1" dirty="0">
              <a:solidFill>
                <a:srgbClr val="9C2120"/>
              </a:solidFill>
              <a:latin typeface="Quicksand"/>
            </a:endParaRP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233226" y="7048000"/>
            <a:ext cx="743230" cy="111974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6292515">
            <a:off x="-4934156" y="7784428"/>
            <a:ext cx="9367282" cy="608021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7263421" flipH="1">
            <a:off x="14524134" y="7376224"/>
            <a:ext cx="9367282" cy="6080218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1028700" y="2427511"/>
            <a:ext cx="16230600" cy="34690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860"/>
              </a:lnSpc>
              <a:spcBef>
                <a:spcPct val="0"/>
              </a:spcBef>
            </a:pPr>
            <a:r>
              <a:rPr lang="en-US" sz="4900" dirty="0">
                <a:solidFill>
                  <a:srgbClr val="000000"/>
                </a:solidFill>
                <a:latin typeface="Quicksand"/>
              </a:rPr>
              <a:t>      Bu-ra-</a:t>
            </a:r>
            <a:r>
              <a:rPr lang="en-US" sz="4900" dirty="0" err="1">
                <a:solidFill>
                  <a:srgbClr val="000000"/>
                </a:solidFill>
                <a:latin typeface="Quicksand"/>
              </a:rPr>
              <a:t>ti</a:t>
            </a:r>
            <a:r>
              <a:rPr lang="en-US" sz="4900" dirty="0">
                <a:solidFill>
                  <a:srgbClr val="000000"/>
                </a:solidFill>
                <a:latin typeface="Quicksand"/>
              </a:rPr>
              <a:t>-</a:t>
            </a:r>
            <a:r>
              <a:rPr lang="en-US" sz="4900" dirty="0" err="1">
                <a:solidFill>
                  <a:srgbClr val="000000"/>
                </a:solidFill>
                <a:latin typeface="Quicksand"/>
              </a:rPr>
              <a:t>nô</a:t>
            </a:r>
            <a:r>
              <a:rPr lang="en-US" sz="4900" dirty="0">
                <a:solidFill>
                  <a:srgbClr val="000000"/>
                </a:solidFill>
                <a:latin typeface="Quicksand"/>
              </a:rPr>
              <a:t> </a:t>
            </a:r>
            <a:r>
              <a:rPr lang="en-US" sz="4900" dirty="0" err="1">
                <a:solidFill>
                  <a:srgbClr val="000000"/>
                </a:solidFill>
                <a:latin typeface="Quicksand"/>
              </a:rPr>
              <a:t>là</a:t>
            </a:r>
            <a:r>
              <a:rPr lang="en-US" sz="4900" dirty="0">
                <a:solidFill>
                  <a:srgbClr val="000000"/>
                </a:solidFill>
                <a:latin typeface="Quicksand"/>
              </a:rPr>
              <a:t> </a:t>
            </a:r>
            <a:r>
              <a:rPr lang="en-US" sz="4900" dirty="0" err="1">
                <a:solidFill>
                  <a:srgbClr val="000000"/>
                </a:solidFill>
                <a:latin typeface="Quicksand"/>
              </a:rPr>
              <a:t>một</a:t>
            </a:r>
            <a:r>
              <a:rPr lang="en-US" sz="4900" dirty="0">
                <a:solidFill>
                  <a:srgbClr val="000000"/>
                </a:solidFill>
                <a:latin typeface="Quicksand"/>
              </a:rPr>
              <a:t> </a:t>
            </a:r>
            <a:r>
              <a:rPr lang="en-US" sz="4900" dirty="0" err="1">
                <a:solidFill>
                  <a:srgbClr val="000000"/>
                </a:solidFill>
                <a:latin typeface="Quicksand"/>
              </a:rPr>
              <a:t>chú</a:t>
            </a:r>
            <a:r>
              <a:rPr lang="en-US" sz="4900" dirty="0">
                <a:solidFill>
                  <a:srgbClr val="000000"/>
                </a:solidFill>
                <a:latin typeface="Quicksand"/>
              </a:rPr>
              <a:t> </a:t>
            </a:r>
            <a:r>
              <a:rPr lang="en-US" sz="4900" dirty="0" err="1">
                <a:solidFill>
                  <a:srgbClr val="000000"/>
                </a:solidFill>
                <a:latin typeface="Quicksand"/>
              </a:rPr>
              <a:t>bé</a:t>
            </a:r>
            <a:r>
              <a:rPr lang="en-US" sz="4900" dirty="0">
                <a:solidFill>
                  <a:srgbClr val="000000"/>
                </a:solidFill>
                <a:latin typeface="Quicksand"/>
              </a:rPr>
              <a:t> </a:t>
            </a:r>
            <a:r>
              <a:rPr lang="en-US" sz="4900" dirty="0" err="1">
                <a:solidFill>
                  <a:srgbClr val="000000"/>
                </a:solidFill>
                <a:latin typeface="Quicksand"/>
              </a:rPr>
              <a:t>bằng</a:t>
            </a:r>
            <a:r>
              <a:rPr lang="en-US" sz="4900" dirty="0">
                <a:solidFill>
                  <a:srgbClr val="000000"/>
                </a:solidFill>
                <a:latin typeface="Quicksand"/>
              </a:rPr>
              <a:t> </a:t>
            </a:r>
            <a:r>
              <a:rPr lang="en-US" sz="4900" dirty="0" err="1">
                <a:solidFill>
                  <a:srgbClr val="000000"/>
                </a:solidFill>
                <a:latin typeface="Quicksand"/>
              </a:rPr>
              <a:t>gỗ</a:t>
            </a:r>
            <a:r>
              <a:rPr lang="en-US" sz="4900" dirty="0">
                <a:solidFill>
                  <a:srgbClr val="000000"/>
                </a:solidFill>
                <a:latin typeface="Quicksand"/>
              </a:rPr>
              <a:t>. </a:t>
            </a:r>
            <a:r>
              <a:rPr lang="en-US" sz="4900" dirty="0" err="1">
                <a:solidFill>
                  <a:srgbClr val="000000"/>
                </a:solidFill>
                <a:latin typeface="Quicksand"/>
              </a:rPr>
              <a:t>Chú</a:t>
            </a:r>
            <a:r>
              <a:rPr lang="en-US" sz="4900" dirty="0">
                <a:solidFill>
                  <a:srgbClr val="000000"/>
                </a:solidFill>
                <a:latin typeface="Quicksand"/>
              </a:rPr>
              <a:t> </a:t>
            </a:r>
            <a:r>
              <a:rPr lang="en-US" sz="4900" dirty="0" err="1">
                <a:solidFill>
                  <a:srgbClr val="000000"/>
                </a:solidFill>
                <a:latin typeface="Quicksand"/>
              </a:rPr>
              <a:t>có</a:t>
            </a:r>
            <a:r>
              <a:rPr lang="en-US" sz="4900" dirty="0">
                <a:solidFill>
                  <a:srgbClr val="000000"/>
                </a:solidFill>
                <a:latin typeface="Quicksand"/>
              </a:rPr>
              <a:t> </a:t>
            </a:r>
            <a:r>
              <a:rPr lang="en-US" sz="4900" dirty="0" err="1">
                <a:solidFill>
                  <a:srgbClr val="000000"/>
                </a:solidFill>
                <a:latin typeface="Quicksand"/>
              </a:rPr>
              <a:t>cái</a:t>
            </a:r>
            <a:r>
              <a:rPr lang="en-US" sz="4900" dirty="0">
                <a:solidFill>
                  <a:srgbClr val="000000"/>
                </a:solidFill>
                <a:latin typeface="Quicksand"/>
              </a:rPr>
              <a:t> </a:t>
            </a:r>
            <a:r>
              <a:rPr lang="en-US" sz="4900" dirty="0" err="1">
                <a:solidFill>
                  <a:srgbClr val="000000"/>
                </a:solidFill>
                <a:latin typeface="Quicksand"/>
              </a:rPr>
              <a:t>mũi</a:t>
            </a:r>
            <a:r>
              <a:rPr lang="en-US" sz="4900" dirty="0">
                <a:solidFill>
                  <a:srgbClr val="000000"/>
                </a:solidFill>
                <a:latin typeface="Quicksand"/>
              </a:rPr>
              <a:t> </a:t>
            </a:r>
            <a:r>
              <a:rPr lang="en-US" sz="4900" dirty="0" err="1">
                <a:solidFill>
                  <a:srgbClr val="000000"/>
                </a:solidFill>
                <a:latin typeface="Quicksand"/>
              </a:rPr>
              <a:t>rất</a:t>
            </a:r>
            <a:r>
              <a:rPr lang="en-US" sz="4900" dirty="0">
                <a:solidFill>
                  <a:srgbClr val="000000"/>
                </a:solidFill>
                <a:latin typeface="Quicksand"/>
              </a:rPr>
              <a:t> </a:t>
            </a:r>
            <a:r>
              <a:rPr lang="en-US" sz="4900" dirty="0" err="1">
                <a:solidFill>
                  <a:srgbClr val="000000"/>
                </a:solidFill>
                <a:latin typeface="Quicksand"/>
              </a:rPr>
              <a:t>dài</a:t>
            </a:r>
            <a:r>
              <a:rPr lang="en-US" sz="4900" dirty="0">
                <a:solidFill>
                  <a:srgbClr val="000000"/>
                </a:solidFill>
                <a:latin typeface="Quicksand"/>
              </a:rPr>
              <a:t>. </a:t>
            </a:r>
            <a:r>
              <a:rPr lang="en-US" sz="4900" dirty="0" err="1">
                <a:solidFill>
                  <a:srgbClr val="000000"/>
                </a:solidFill>
                <a:latin typeface="Quicksand"/>
              </a:rPr>
              <a:t>Chú</a:t>
            </a:r>
            <a:r>
              <a:rPr lang="en-US" sz="4900" dirty="0">
                <a:solidFill>
                  <a:srgbClr val="000000"/>
                </a:solidFill>
                <a:latin typeface="Quicksand"/>
              </a:rPr>
              <a:t> </a:t>
            </a:r>
            <a:r>
              <a:rPr lang="en-US" sz="4900" dirty="0" err="1">
                <a:solidFill>
                  <a:srgbClr val="000000"/>
                </a:solidFill>
                <a:latin typeface="Quicksand"/>
              </a:rPr>
              <a:t>người</a:t>
            </a:r>
            <a:r>
              <a:rPr lang="en-US" sz="4900" dirty="0">
                <a:solidFill>
                  <a:srgbClr val="000000"/>
                </a:solidFill>
                <a:latin typeface="Quicksand"/>
              </a:rPr>
              <a:t> </a:t>
            </a:r>
            <a:r>
              <a:rPr lang="en-US" sz="4900" dirty="0" err="1">
                <a:solidFill>
                  <a:srgbClr val="000000"/>
                </a:solidFill>
                <a:latin typeface="Quicksand"/>
              </a:rPr>
              <a:t>gỗ</a:t>
            </a:r>
            <a:r>
              <a:rPr lang="en-US" sz="4900" dirty="0">
                <a:solidFill>
                  <a:srgbClr val="000000"/>
                </a:solidFill>
                <a:latin typeface="Quicksand"/>
              </a:rPr>
              <a:t> </a:t>
            </a:r>
            <a:r>
              <a:rPr lang="en-US" sz="4900" dirty="0" err="1">
                <a:solidFill>
                  <a:srgbClr val="000000"/>
                </a:solidFill>
                <a:latin typeface="Quicksand"/>
              </a:rPr>
              <a:t>được</a:t>
            </a:r>
            <a:r>
              <a:rPr lang="en-US" sz="4900" dirty="0">
                <a:solidFill>
                  <a:srgbClr val="000000"/>
                </a:solidFill>
                <a:latin typeface="Quicksand"/>
              </a:rPr>
              <a:t> </a:t>
            </a:r>
            <a:r>
              <a:rPr lang="en-US" sz="4900" dirty="0" err="1">
                <a:solidFill>
                  <a:srgbClr val="000000"/>
                </a:solidFill>
                <a:latin typeface="Quicksand"/>
              </a:rPr>
              <a:t>bác</a:t>
            </a:r>
            <a:r>
              <a:rPr lang="en-US" sz="4900" dirty="0">
                <a:solidFill>
                  <a:srgbClr val="000000"/>
                </a:solidFill>
                <a:latin typeface="Quicksand"/>
              </a:rPr>
              <a:t> </a:t>
            </a:r>
            <a:r>
              <a:rPr lang="en-US" sz="4900" dirty="0" err="1">
                <a:solidFill>
                  <a:srgbClr val="000000"/>
                </a:solidFill>
                <a:latin typeface="Quicksand"/>
              </a:rPr>
              <a:t>rùa</a:t>
            </a:r>
            <a:r>
              <a:rPr lang="en-US" sz="4900" dirty="0">
                <a:solidFill>
                  <a:srgbClr val="000000"/>
                </a:solidFill>
                <a:latin typeface="Quicksand"/>
              </a:rPr>
              <a:t> </a:t>
            </a:r>
            <a:r>
              <a:rPr lang="en-US" sz="4900" dirty="0" err="1">
                <a:solidFill>
                  <a:srgbClr val="000000"/>
                </a:solidFill>
                <a:latin typeface="Quicksand"/>
              </a:rPr>
              <a:t>tốt</a:t>
            </a:r>
            <a:r>
              <a:rPr lang="en-US" sz="4900" dirty="0">
                <a:solidFill>
                  <a:srgbClr val="000000"/>
                </a:solidFill>
                <a:latin typeface="Quicksand"/>
              </a:rPr>
              <a:t> </a:t>
            </a:r>
            <a:r>
              <a:rPr lang="en-US" sz="4900" dirty="0" err="1">
                <a:solidFill>
                  <a:srgbClr val="000000"/>
                </a:solidFill>
                <a:latin typeface="Quicksand"/>
              </a:rPr>
              <a:t>bụng</a:t>
            </a:r>
            <a:r>
              <a:rPr lang="en-US" sz="4900" dirty="0">
                <a:solidFill>
                  <a:srgbClr val="000000"/>
                </a:solidFill>
                <a:latin typeface="Quicksand"/>
              </a:rPr>
              <a:t> </a:t>
            </a:r>
            <a:r>
              <a:rPr lang="en-US" sz="4900" dirty="0" err="1">
                <a:solidFill>
                  <a:srgbClr val="000000"/>
                </a:solidFill>
                <a:latin typeface="Quicksand"/>
              </a:rPr>
              <a:t>Toóc</a:t>
            </a:r>
            <a:r>
              <a:rPr lang="en-US" sz="4900" dirty="0">
                <a:solidFill>
                  <a:srgbClr val="000000"/>
                </a:solidFill>
                <a:latin typeface="Quicksand"/>
              </a:rPr>
              <a:t>-</a:t>
            </a:r>
            <a:r>
              <a:rPr lang="en-US" sz="4900" dirty="0" err="1">
                <a:solidFill>
                  <a:srgbClr val="000000"/>
                </a:solidFill>
                <a:latin typeface="Quicksand"/>
              </a:rPr>
              <a:t>ti</a:t>
            </a:r>
            <a:r>
              <a:rPr lang="en-US" sz="4900" dirty="0">
                <a:solidFill>
                  <a:srgbClr val="000000"/>
                </a:solidFill>
                <a:latin typeface="Quicksand"/>
              </a:rPr>
              <a:t>-la </a:t>
            </a:r>
            <a:r>
              <a:rPr lang="en-US" sz="4900" dirty="0" err="1">
                <a:solidFill>
                  <a:srgbClr val="000000"/>
                </a:solidFill>
                <a:latin typeface="Quicksand"/>
              </a:rPr>
              <a:t>tặng</a:t>
            </a:r>
            <a:r>
              <a:rPr lang="en-US" sz="4900" dirty="0">
                <a:solidFill>
                  <a:srgbClr val="000000"/>
                </a:solidFill>
                <a:latin typeface="Quicksand"/>
              </a:rPr>
              <a:t> </a:t>
            </a:r>
            <a:r>
              <a:rPr lang="en-US" sz="4900" dirty="0" err="1">
                <a:solidFill>
                  <a:srgbClr val="000000"/>
                </a:solidFill>
                <a:latin typeface="Quicksand"/>
              </a:rPr>
              <a:t>cho</a:t>
            </a:r>
            <a:r>
              <a:rPr lang="en-US" sz="4900" dirty="0">
                <a:solidFill>
                  <a:srgbClr val="000000"/>
                </a:solidFill>
                <a:latin typeface="Quicksand"/>
              </a:rPr>
              <a:t> </a:t>
            </a:r>
            <a:r>
              <a:rPr lang="en-US" sz="4900" dirty="0" err="1">
                <a:solidFill>
                  <a:srgbClr val="000000"/>
                </a:solidFill>
                <a:latin typeface="Quicksand"/>
              </a:rPr>
              <a:t>chiếc</a:t>
            </a:r>
            <a:r>
              <a:rPr lang="en-US" sz="4900" dirty="0">
                <a:solidFill>
                  <a:srgbClr val="000000"/>
                </a:solidFill>
                <a:latin typeface="Quicksand"/>
              </a:rPr>
              <a:t> </a:t>
            </a:r>
            <a:r>
              <a:rPr lang="en-US" sz="4900" dirty="0" err="1">
                <a:solidFill>
                  <a:srgbClr val="000000"/>
                </a:solidFill>
                <a:latin typeface="Quicksand"/>
              </a:rPr>
              <a:t>chìa</a:t>
            </a:r>
            <a:r>
              <a:rPr lang="en-US" sz="4900" dirty="0">
                <a:solidFill>
                  <a:srgbClr val="000000"/>
                </a:solidFill>
                <a:latin typeface="Quicksand"/>
              </a:rPr>
              <a:t> </a:t>
            </a:r>
            <a:r>
              <a:rPr lang="en-US" sz="4900" dirty="0" err="1">
                <a:solidFill>
                  <a:srgbClr val="000000"/>
                </a:solidFill>
                <a:latin typeface="Quicksand"/>
              </a:rPr>
              <a:t>khoá</a:t>
            </a:r>
            <a:r>
              <a:rPr lang="en-US" sz="4900" dirty="0">
                <a:solidFill>
                  <a:srgbClr val="000000"/>
                </a:solidFill>
                <a:latin typeface="Quicksand"/>
              </a:rPr>
              <a:t> </a:t>
            </a:r>
            <a:r>
              <a:rPr lang="en-US" sz="4900" dirty="0" err="1">
                <a:solidFill>
                  <a:srgbClr val="000000"/>
                </a:solidFill>
                <a:latin typeface="Quicksand"/>
              </a:rPr>
              <a:t>vàng</a:t>
            </a:r>
            <a:r>
              <a:rPr lang="en-US" sz="4900" dirty="0">
                <a:solidFill>
                  <a:srgbClr val="000000"/>
                </a:solidFill>
                <a:latin typeface="Quicksand"/>
              </a:rPr>
              <a:t> </a:t>
            </a:r>
            <a:r>
              <a:rPr lang="en-US" sz="4900" dirty="0" err="1">
                <a:solidFill>
                  <a:srgbClr val="000000"/>
                </a:solidFill>
                <a:latin typeface="Quicksand"/>
              </a:rPr>
              <a:t>để</a:t>
            </a:r>
            <a:r>
              <a:rPr lang="en-US" sz="4900" dirty="0">
                <a:solidFill>
                  <a:srgbClr val="000000"/>
                </a:solidFill>
                <a:latin typeface="Quicksand"/>
              </a:rPr>
              <a:t> </a:t>
            </a:r>
            <a:r>
              <a:rPr lang="en-US" sz="4900" dirty="0" err="1">
                <a:solidFill>
                  <a:srgbClr val="000000"/>
                </a:solidFill>
                <a:latin typeface="Quicksand"/>
              </a:rPr>
              <a:t>mở</a:t>
            </a:r>
            <a:r>
              <a:rPr lang="en-US" sz="4900" dirty="0">
                <a:solidFill>
                  <a:srgbClr val="000000"/>
                </a:solidFill>
                <a:latin typeface="Quicksand"/>
              </a:rPr>
              <a:t> </a:t>
            </a:r>
            <a:r>
              <a:rPr lang="en-US" sz="4900" dirty="0" err="1">
                <a:solidFill>
                  <a:srgbClr val="000000"/>
                </a:solidFill>
                <a:latin typeface="Quicksand"/>
              </a:rPr>
              <a:t>một</a:t>
            </a:r>
            <a:r>
              <a:rPr lang="en-US" sz="4900" dirty="0">
                <a:solidFill>
                  <a:srgbClr val="000000"/>
                </a:solidFill>
                <a:latin typeface="Quicksand"/>
              </a:rPr>
              <a:t> </a:t>
            </a:r>
            <a:r>
              <a:rPr lang="en-US" sz="4900" dirty="0" err="1">
                <a:solidFill>
                  <a:srgbClr val="000000"/>
                </a:solidFill>
                <a:latin typeface="Quicksand"/>
              </a:rPr>
              <a:t>kho</a:t>
            </a:r>
            <a:r>
              <a:rPr lang="en-US" sz="4900" dirty="0">
                <a:solidFill>
                  <a:srgbClr val="000000"/>
                </a:solidFill>
                <a:latin typeface="Quicksand"/>
              </a:rPr>
              <a:t> </a:t>
            </a:r>
            <a:r>
              <a:rPr lang="en-US" sz="4900" dirty="0" err="1">
                <a:solidFill>
                  <a:srgbClr val="000000"/>
                </a:solidFill>
                <a:latin typeface="Quicksand"/>
              </a:rPr>
              <a:t>báu</a:t>
            </a:r>
            <a:r>
              <a:rPr lang="en-US" sz="4900" dirty="0">
                <a:solidFill>
                  <a:srgbClr val="000000"/>
                </a:solidFill>
                <a:latin typeface="Quicksand"/>
              </a:rPr>
              <a:t>. </a:t>
            </a:r>
            <a:endParaRPr lang="en-US" sz="4900" dirty="0">
              <a:solidFill>
                <a:srgbClr val="000000"/>
              </a:solidFill>
              <a:latin typeface="Quicksand Bold"/>
            </a:endParaRPr>
          </a:p>
          <a:p>
            <a:pPr>
              <a:lnSpc>
                <a:spcPts val="6860"/>
              </a:lnSpc>
              <a:spcBef>
                <a:spcPct val="0"/>
              </a:spcBef>
            </a:pPr>
            <a:endParaRPr lang="en-US" sz="4900" dirty="0">
              <a:solidFill>
                <a:srgbClr val="000000"/>
              </a:solidFill>
              <a:latin typeface="Quicksand Bold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26D8CFD-28E2-0D49-9221-AA747464AF97}"/>
              </a:ext>
            </a:extLst>
          </p:cNvPr>
          <p:cNvSpPr/>
          <p:nvPr/>
        </p:nvSpPr>
        <p:spPr>
          <a:xfrm>
            <a:off x="914400" y="5063662"/>
            <a:ext cx="7930376" cy="8463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900" dirty="0" err="1">
                <a:solidFill>
                  <a:srgbClr val="000000"/>
                </a:solidFill>
                <a:latin typeface="Quicksand Bold"/>
              </a:rPr>
              <a:t>Nhưng</a:t>
            </a:r>
            <a:r>
              <a:rPr lang="en-US" sz="4900" dirty="0">
                <a:solidFill>
                  <a:srgbClr val="000000"/>
                </a:solidFill>
                <a:latin typeface="Quicksand Bold"/>
              </a:rPr>
              <a:t> </a:t>
            </a:r>
            <a:r>
              <a:rPr lang="en-US" sz="4900" dirty="0" err="1">
                <a:solidFill>
                  <a:srgbClr val="000000"/>
                </a:solidFill>
                <a:latin typeface="Quicksand Bold"/>
              </a:rPr>
              <a:t>kho</a:t>
            </a:r>
            <a:r>
              <a:rPr lang="en-US" sz="4900" dirty="0">
                <a:solidFill>
                  <a:srgbClr val="000000"/>
                </a:solidFill>
                <a:latin typeface="Quicksand Bold"/>
              </a:rPr>
              <a:t> </a:t>
            </a:r>
            <a:r>
              <a:rPr lang="en-US" sz="4900" dirty="0" err="1">
                <a:solidFill>
                  <a:srgbClr val="000000"/>
                </a:solidFill>
                <a:latin typeface="Quicksand Bold"/>
              </a:rPr>
              <a:t>báu</a:t>
            </a:r>
            <a:r>
              <a:rPr lang="en-US" sz="4900" dirty="0">
                <a:solidFill>
                  <a:srgbClr val="000000"/>
                </a:solidFill>
                <a:latin typeface="Quicksand Bold"/>
              </a:rPr>
              <a:t> </a:t>
            </a:r>
            <a:r>
              <a:rPr lang="en-US" sz="4900" dirty="0" err="1">
                <a:solidFill>
                  <a:srgbClr val="000000"/>
                </a:solidFill>
                <a:latin typeface="Quicksand Bold"/>
              </a:rPr>
              <a:t>ấy</a:t>
            </a:r>
            <a:r>
              <a:rPr lang="en-US" sz="4900" dirty="0">
                <a:solidFill>
                  <a:srgbClr val="000000"/>
                </a:solidFill>
                <a:latin typeface="Quicksand Bold"/>
              </a:rPr>
              <a:t> </a:t>
            </a:r>
            <a:r>
              <a:rPr lang="en-US" sz="4900" dirty="0" err="1">
                <a:solidFill>
                  <a:srgbClr val="000000"/>
                </a:solidFill>
                <a:latin typeface="Quicksand Bold"/>
              </a:rPr>
              <a:t>ở</a:t>
            </a:r>
            <a:r>
              <a:rPr lang="en-US" sz="4900" dirty="0">
                <a:solidFill>
                  <a:srgbClr val="000000"/>
                </a:solidFill>
                <a:latin typeface="Quicksand Bold"/>
              </a:rPr>
              <a:t> </a:t>
            </a:r>
            <a:r>
              <a:rPr lang="en-US" sz="4900" dirty="0" err="1">
                <a:solidFill>
                  <a:srgbClr val="000000"/>
                </a:solidFill>
                <a:latin typeface="Quicksand Bold"/>
              </a:rPr>
              <a:t>đâu</a:t>
            </a:r>
            <a:r>
              <a:rPr lang="en-US" sz="4900" dirty="0">
                <a:solidFill>
                  <a:srgbClr val="000000"/>
                </a:solidFill>
                <a:latin typeface="Quicksand Bold"/>
              </a:rPr>
              <a:t>?</a:t>
            </a:r>
            <a:endParaRPr lang="en-VN" sz="4900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11" grpId="0"/>
      <p:bldP spid="12" grpId="0"/>
      <p:bldP spid="12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D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771721" y="753571"/>
            <a:ext cx="16979460" cy="27501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174"/>
              </a:lnSpc>
            </a:pPr>
            <a:r>
              <a:rPr lang="en-US" sz="6463" dirty="0">
                <a:solidFill>
                  <a:srgbClr val="9F762B"/>
                </a:solidFill>
                <a:latin typeface="Dancing Script Bold"/>
              </a:rPr>
              <a:t>2. </a:t>
            </a:r>
            <a:r>
              <a:rPr lang="en-US" sz="6463" dirty="0" err="1">
                <a:solidFill>
                  <a:srgbClr val="9F762B"/>
                </a:solidFill>
                <a:latin typeface="Dancing Script Bold"/>
              </a:rPr>
              <a:t>Những</a:t>
            </a:r>
            <a:r>
              <a:rPr lang="en-US" sz="6463" dirty="0">
                <a:solidFill>
                  <a:srgbClr val="9F762B"/>
                </a:solidFill>
                <a:latin typeface="Dancing Script Bold"/>
              </a:rPr>
              <a:t> </a:t>
            </a:r>
            <a:r>
              <a:rPr lang="en-US" sz="6463" dirty="0" err="1">
                <a:solidFill>
                  <a:srgbClr val="9F762B"/>
                </a:solidFill>
                <a:latin typeface="Dancing Script Bold"/>
              </a:rPr>
              <a:t>câu</a:t>
            </a:r>
            <a:r>
              <a:rPr lang="en-US" sz="6463" dirty="0">
                <a:solidFill>
                  <a:srgbClr val="9F762B"/>
                </a:solidFill>
                <a:latin typeface="Dancing Script Bold"/>
              </a:rPr>
              <a:t> </a:t>
            </a:r>
            <a:r>
              <a:rPr lang="en-US" sz="6463" dirty="0" err="1">
                <a:solidFill>
                  <a:srgbClr val="9F762B"/>
                </a:solidFill>
                <a:latin typeface="Dancing Script Bold"/>
              </a:rPr>
              <a:t>còn</a:t>
            </a:r>
            <a:r>
              <a:rPr lang="en-US" sz="6463" dirty="0">
                <a:solidFill>
                  <a:srgbClr val="9F762B"/>
                </a:solidFill>
                <a:latin typeface="Dancing Script Bold"/>
              </a:rPr>
              <a:t> </a:t>
            </a:r>
            <a:r>
              <a:rPr lang="en-US" sz="6463" dirty="0" err="1">
                <a:solidFill>
                  <a:srgbClr val="9F762B"/>
                </a:solidFill>
                <a:latin typeface="Dancing Script Bold"/>
              </a:rPr>
              <a:t>lại</a:t>
            </a:r>
            <a:r>
              <a:rPr lang="en-US" sz="6463" dirty="0">
                <a:solidFill>
                  <a:srgbClr val="9F762B"/>
                </a:solidFill>
                <a:latin typeface="Dancing Script Bold"/>
              </a:rPr>
              <a:t> </a:t>
            </a:r>
            <a:r>
              <a:rPr lang="en-US" sz="6463" dirty="0" err="1">
                <a:solidFill>
                  <a:srgbClr val="9F762B"/>
                </a:solidFill>
                <a:latin typeface="Dancing Script Bold"/>
              </a:rPr>
              <a:t>trong</a:t>
            </a:r>
            <a:r>
              <a:rPr lang="en-US" sz="6463" dirty="0">
                <a:solidFill>
                  <a:srgbClr val="9F762B"/>
                </a:solidFill>
                <a:latin typeface="Dancing Script Bold"/>
              </a:rPr>
              <a:t> </a:t>
            </a:r>
            <a:r>
              <a:rPr lang="en-US" sz="6463" dirty="0" err="1">
                <a:solidFill>
                  <a:srgbClr val="9F762B"/>
                </a:solidFill>
                <a:latin typeface="Dancing Script Bold"/>
              </a:rPr>
              <a:t>đoạn</a:t>
            </a:r>
            <a:r>
              <a:rPr lang="en-US" sz="6463" dirty="0">
                <a:solidFill>
                  <a:srgbClr val="9F762B"/>
                </a:solidFill>
                <a:latin typeface="Dancing Script Bold"/>
              </a:rPr>
              <a:t> </a:t>
            </a:r>
            <a:r>
              <a:rPr lang="en-US" sz="6463" dirty="0" err="1">
                <a:solidFill>
                  <a:srgbClr val="9F762B"/>
                </a:solidFill>
                <a:latin typeface="Dancing Script Bold"/>
              </a:rPr>
              <a:t>văn</a:t>
            </a:r>
            <a:r>
              <a:rPr lang="en-US" sz="6463" dirty="0">
                <a:solidFill>
                  <a:srgbClr val="9F762B"/>
                </a:solidFill>
                <a:latin typeface="Dancing Script Bold"/>
              </a:rPr>
              <a:t> </a:t>
            </a:r>
            <a:r>
              <a:rPr lang="en-US" sz="6463" dirty="0" err="1">
                <a:solidFill>
                  <a:srgbClr val="9F762B"/>
                </a:solidFill>
                <a:latin typeface="Dancing Script Bold"/>
              </a:rPr>
              <a:t>được</a:t>
            </a:r>
            <a:r>
              <a:rPr lang="en-US" sz="6463" dirty="0">
                <a:solidFill>
                  <a:srgbClr val="9F762B"/>
                </a:solidFill>
                <a:latin typeface="Dancing Script Bold"/>
              </a:rPr>
              <a:t> </a:t>
            </a:r>
            <a:r>
              <a:rPr lang="en-US" sz="6463" dirty="0" err="1">
                <a:solidFill>
                  <a:srgbClr val="9F762B"/>
                </a:solidFill>
                <a:latin typeface="Dancing Script Bold"/>
              </a:rPr>
              <a:t>dùng</a:t>
            </a:r>
            <a:r>
              <a:rPr lang="en-US" sz="6463" dirty="0">
                <a:solidFill>
                  <a:srgbClr val="9F762B"/>
                </a:solidFill>
                <a:latin typeface="Dancing Script Bold"/>
              </a:rPr>
              <a:t> </a:t>
            </a:r>
            <a:r>
              <a:rPr lang="en-US" sz="6463" dirty="0" err="1">
                <a:solidFill>
                  <a:srgbClr val="9F762B"/>
                </a:solidFill>
                <a:latin typeface="Dancing Script Bold"/>
              </a:rPr>
              <a:t>làm</a:t>
            </a:r>
            <a:r>
              <a:rPr lang="en-US" sz="6463" dirty="0">
                <a:solidFill>
                  <a:srgbClr val="9F762B"/>
                </a:solidFill>
                <a:latin typeface="Dancing Script Bold"/>
              </a:rPr>
              <a:t> </a:t>
            </a:r>
            <a:r>
              <a:rPr lang="en-US" sz="6463" dirty="0" err="1">
                <a:solidFill>
                  <a:srgbClr val="9F762B"/>
                </a:solidFill>
                <a:latin typeface="Dancing Script Bold"/>
              </a:rPr>
              <a:t>gì</a:t>
            </a:r>
            <a:r>
              <a:rPr lang="en-US" sz="6463" dirty="0">
                <a:solidFill>
                  <a:srgbClr val="9F762B"/>
                </a:solidFill>
                <a:latin typeface="Dancing Script Bold"/>
              </a:rPr>
              <a:t>? </a:t>
            </a:r>
            <a:r>
              <a:rPr lang="en-US" sz="6463" dirty="0" err="1">
                <a:solidFill>
                  <a:srgbClr val="9F762B"/>
                </a:solidFill>
                <a:latin typeface="Dancing Script Bold"/>
              </a:rPr>
              <a:t>Cuối</a:t>
            </a:r>
            <a:r>
              <a:rPr lang="en-US" sz="6463" dirty="0">
                <a:solidFill>
                  <a:srgbClr val="9F762B"/>
                </a:solidFill>
                <a:latin typeface="Dancing Script Bold"/>
              </a:rPr>
              <a:t> </a:t>
            </a:r>
            <a:r>
              <a:rPr lang="en-US" sz="6463" dirty="0" err="1">
                <a:solidFill>
                  <a:srgbClr val="9F762B"/>
                </a:solidFill>
                <a:latin typeface="Dancing Script Bold"/>
              </a:rPr>
              <a:t>mỗi</a:t>
            </a:r>
            <a:r>
              <a:rPr lang="en-US" sz="6463" dirty="0">
                <a:solidFill>
                  <a:srgbClr val="9F762B"/>
                </a:solidFill>
                <a:latin typeface="Dancing Script Bold"/>
              </a:rPr>
              <a:t> </a:t>
            </a:r>
            <a:r>
              <a:rPr lang="en-US" sz="6463" dirty="0" err="1">
                <a:solidFill>
                  <a:srgbClr val="9F762B"/>
                </a:solidFill>
                <a:latin typeface="Dancing Script Bold"/>
              </a:rPr>
              <a:t>câu</a:t>
            </a:r>
            <a:r>
              <a:rPr lang="en-US" sz="6463" dirty="0">
                <a:solidFill>
                  <a:srgbClr val="9F762B"/>
                </a:solidFill>
                <a:latin typeface="Dancing Script Bold"/>
              </a:rPr>
              <a:t> </a:t>
            </a:r>
            <a:r>
              <a:rPr lang="en-US" sz="6463" dirty="0" err="1">
                <a:solidFill>
                  <a:srgbClr val="9F762B"/>
                </a:solidFill>
                <a:latin typeface="Dancing Script Bold"/>
              </a:rPr>
              <a:t>có</a:t>
            </a:r>
            <a:r>
              <a:rPr lang="en-US" sz="6463" dirty="0">
                <a:solidFill>
                  <a:srgbClr val="9F762B"/>
                </a:solidFill>
                <a:latin typeface="Dancing Script Bold"/>
              </a:rPr>
              <a:t> </a:t>
            </a:r>
            <a:r>
              <a:rPr lang="en-US" sz="6463" dirty="0" err="1">
                <a:solidFill>
                  <a:srgbClr val="9F762B"/>
                </a:solidFill>
                <a:latin typeface="Dancing Script Bold"/>
              </a:rPr>
              <a:t>dấu</a:t>
            </a:r>
            <a:r>
              <a:rPr lang="en-US" sz="6463" dirty="0">
                <a:solidFill>
                  <a:srgbClr val="9F762B"/>
                </a:solidFill>
                <a:latin typeface="Dancing Script Bold"/>
              </a:rPr>
              <a:t> </a:t>
            </a:r>
            <a:r>
              <a:rPr lang="en-US" sz="6463" dirty="0" err="1">
                <a:solidFill>
                  <a:srgbClr val="9F762B"/>
                </a:solidFill>
                <a:latin typeface="Dancing Script Bold"/>
              </a:rPr>
              <a:t>gì</a:t>
            </a:r>
            <a:r>
              <a:rPr lang="en-US" sz="6463" dirty="0">
                <a:solidFill>
                  <a:srgbClr val="9F762B"/>
                </a:solidFill>
                <a:latin typeface="Dancing Script Bold"/>
              </a:rPr>
              <a:t>?</a:t>
            </a:r>
          </a:p>
          <a:p>
            <a:pPr>
              <a:lnSpc>
                <a:spcPts val="7174"/>
              </a:lnSpc>
            </a:pPr>
            <a:endParaRPr lang="en-US" sz="6463" dirty="0">
              <a:solidFill>
                <a:srgbClr val="9F762B"/>
              </a:solidFill>
              <a:latin typeface="Dancing Script Bold"/>
            </a:endParaRP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611679" y="7048000"/>
            <a:ext cx="743230" cy="111974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233226" y="7048000"/>
            <a:ext cx="743230" cy="111974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6292515">
            <a:off x="-4934156" y="7784428"/>
            <a:ext cx="9367282" cy="608021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7263421" flipH="1">
            <a:off x="14524134" y="7376224"/>
            <a:ext cx="9367282" cy="6080218"/>
          </a:xfrm>
          <a:prstGeom prst="rect">
            <a:avLst/>
          </a:prstGeom>
        </p:spPr>
      </p:pic>
      <p:sp>
        <p:nvSpPr>
          <p:cNvPr id="7" name="AutoShape 7"/>
          <p:cNvSpPr/>
          <p:nvPr/>
        </p:nvSpPr>
        <p:spPr>
          <a:xfrm rot="3336">
            <a:off x="4299903" y="9243784"/>
            <a:ext cx="9923096" cy="0"/>
          </a:xfrm>
          <a:prstGeom prst="line">
            <a:avLst/>
          </a:prstGeom>
          <a:ln w="123825" cap="rnd">
            <a:solidFill>
              <a:srgbClr val="9C2120"/>
            </a:solidFill>
            <a:prstDash val="sysDash"/>
            <a:headEnd type="none" w="sm" len="sm"/>
            <a:tailEnd type="none" w="sm" len="sm"/>
          </a:ln>
        </p:spPr>
      </p:sp>
      <p:sp>
        <p:nvSpPr>
          <p:cNvPr id="8" name="TextBox 8"/>
          <p:cNvSpPr txBox="1"/>
          <p:nvPr/>
        </p:nvSpPr>
        <p:spPr>
          <a:xfrm>
            <a:off x="1394140" y="2829495"/>
            <a:ext cx="16230600" cy="34456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860"/>
              </a:lnSpc>
              <a:spcBef>
                <a:spcPct val="0"/>
              </a:spcBef>
            </a:pPr>
            <a:r>
              <a:rPr lang="en-US" sz="4900" dirty="0">
                <a:solidFill>
                  <a:srgbClr val="000000"/>
                </a:solidFill>
                <a:latin typeface="Quicksand"/>
              </a:rPr>
              <a:t>      Bu-ra-</a:t>
            </a:r>
            <a:r>
              <a:rPr lang="en-US" sz="4900" dirty="0" err="1">
                <a:solidFill>
                  <a:srgbClr val="000000"/>
                </a:solidFill>
                <a:latin typeface="Quicksand"/>
              </a:rPr>
              <a:t>ti</a:t>
            </a:r>
            <a:r>
              <a:rPr lang="en-US" sz="4900" dirty="0">
                <a:solidFill>
                  <a:srgbClr val="000000"/>
                </a:solidFill>
                <a:latin typeface="Quicksand"/>
              </a:rPr>
              <a:t>-</a:t>
            </a:r>
            <a:r>
              <a:rPr lang="en-US" sz="4900" dirty="0" err="1">
                <a:solidFill>
                  <a:srgbClr val="000000"/>
                </a:solidFill>
                <a:latin typeface="Quicksand"/>
              </a:rPr>
              <a:t>nô</a:t>
            </a:r>
            <a:r>
              <a:rPr lang="en-US" sz="4900" dirty="0">
                <a:solidFill>
                  <a:srgbClr val="000000"/>
                </a:solidFill>
                <a:latin typeface="Quicksand"/>
              </a:rPr>
              <a:t> </a:t>
            </a:r>
            <a:r>
              <a:rPr lang="en-US" sz="4900" dirty="0" err="1">
                <a:solidFill>
                  <a:srgbClr val="000000"/>
                </a:solidFill>
                <a:latin typeface="Quicksand"/>
              </a:rPr>
              <a:t>là</a:t>
            </a:r>
            <a:r>
              <a:rPr lang="en-US" sz="4900" dirty="0">
                <a:solidFill>
                  <a:srgbClr val="000000"/>
                </a:solidFill>
                <a:latin typeface="Quicksand"/>
              </a:rPr>
              <a:t> </a:t>
            </a:r>
            <a:r>
              <a:rPr lang="en-US" sz="4900" dirty="0" err="1">
                <a:solidFill>
                  <a:srgbClr val="000000"/>
                </a:solidFill>
                <a:latin typeface="Quicksand"/>
              </a:rPr>
              <a:t>một</a:t>
            </a:r>
            <a:r>
              <a:rPr lang="en-US" sz="4900" dirty="0">
                <a:solidFill>
                  <a:srgbClr val="000000"/>
                </a:solidFill>
                <a:latin typeface="Quicksand"/>
              </a:rPr>
              <a:t> </a:t>
            </a:r>
            <a:r>
              <a:rPr lang="en-US" sz="4900" dirty="0" err="1">
                <a:solidFill>
                  <a:srgbClr val="000000"/>
                </a:solidFill>
                <a:latin typeface="Quicksand"/>
              </a:rPr>
              <a:t>chú</a:t>
            </a:r>
            <a:r>
              <a:rPr lang="en-US" sz="4900" dirty="0">
                <a:solidFill>
                  <a:srgbClr val="000000"/>
                </a:solidFill>
                <a:latin typeface="Quicksand"/>
              </a:rPr>
              <a:t> </a:t>
            </a:r>
            <a:r>
              <a:rPr lang="en-US" sz="4900" dirty="0" err="1">
                <a:solidFill>
                  <a:srgbClr val="000000"/>
                </a:solidFill>
                <a:latin typeface="Quicksand"/>
              </a:rPr>
              <a:t>bé</a:t>
            </a:r>
            <a:r>
              <a:rPr lang="en-US" sz="4900" dirty="0">
                <a:solidFill>
                  <a:srgbClr val="000000"/>
                </a:solidFill>
                <a:latin typeface="Quicksand"/>
              </a:rPr>
              <a:t> </a:t>
            </a:r>
            <a:r>
              <a:rPr lang="en-US" sz="4900" dirty="0" err="1">
                <a:solidFill>
                  <a:srgbClr val="000000"/>
                </a:solidFill>
                <a:latin typeface="Quicksand"/>
              </a:rPr>
              <a:t>bằng</a:t>
            </a:r>
            <a:r>
              <a:rPr lang="en-US" sz="4900" dirty="0">
                <a:solidFill>
                  <a:srgbClr val="000000"/>
                </a:solidFill>
                <a:latin typeface="Quicksand"/>
              </a:rPr>
              <a:t> </a:t>
            </a:r>
            <a:r>
              <a:rPr lang="en-US" sz="4900" dirty="0" err="1">
                <a:solidFill>
                  <a:srgbClr val="000000"/>
                </a:solidFill>
                <a:latin typeface="Quicksand"/>
              </a:rPr>
              <a:t>gỗ</a:t>
            </a:r>
            <a:r>
              <a:rPr lang="en-US" sz="4900" dirty="0">
                <a:solidFill>
                  <a:srgbClr val="000000"/>
                </a:solidFill>
                <a:latin typeface="Quicksand"/>
              </a:rPr>
              <a:t>. </a:t>
            </a:r>
            <a:r>
              <a:rPr lang="en-US" sz="4900" dirty="0" err="1">
                <a:solidFill>
                  <a:srgbClr val="000000"/>
                </a:solidFill>
                <a:latin typeface="Quicksand"/>
              </a:rPr>
              <a:t>Chú</a:t>
            </a:r>
            <a:r>
              <a:rPr lang="en-US" sz="4900" dirty="0">
                <a:solidFill>
                  <a:srgbClr val="000000"/>
                </a:solidFill>
                <a:latin typeface="Quicksand"/>
              </a:rPr>
              <a:t> </a:t>
            </a:r>
            <a:r>
              <a:rPr lang="en-US" sz="4900" dirty="0" err="1">
                <a:solidFill>
                  <a:srgbClr val="000000"/>
                </a:solidFill>
                <a:latin typeface="Quicksand"/>
              </a:rPr>
              <a:t>có</a:t>
            </a:r>
            <a:r>
              <a:rPr lang="en-US" sz="4900" dirty="0">
                <a:solidFill>
                  <a:srgbClr val="000000"/>
                </a:solidFill>
                <a:latin typeface="Quicksand"/>
              </a:rPr>
              <a:t> </a:t>
            </a:r>
            <a:r>
              <a:rPr lang="en-US" sz="4900" dirty="0" err="1">
                <a:solidFill>
                  <a:srgbClr val="000000"/>
                </a:solidFill>
                <a:latin typeface="Quicksand"/>
              </a:rPr>
              <a:t>cái</a:t>
            </a:r>
            <a:r>
              <a:rPr lang="en-US" sz="4900" dirty="0">
                <a:solidFill>
                  <a:srgbClr val="000000"/>
                </a:solidFill>
                <a:latin typeface="Quicksand"/>
              </a:rPr>
              <a:t> </a:t>
            </a:r>
            <a:r>
              <a:rPr lang="en-US" sz="4900" dirty="0" err="1">
                <a:solidFill>
                  <a:srgbClr val="000000"/>
                </a:solidFill>
                <a:latin typeface="Quicksand"/>
              </a:rPr>
              <a:t>mũi</a:t>
            </a:r>
            <a:r>
              <a:rPr lang="en-US" sz="4900" dirty="0">
                <a:solidFill>
                  <a:srgbClr val="000000"/>
                </a:solidFill>
                <a:latin typeface="Quicksand"/>
              </a:rPr>
              <a:t> </a:t>
            </a:r>
            <a:r>
              <a:rPr lang="en-US" sz="4900" dirty="0" err="1">
                <a:solidFill>
                  <a:srgbClr val="000000"/>
                </a:solidFill>
                <a:latin typeface="Quicksand"/>
              </a:rPr>
              <a:t>rất</a:t>
            </a:r>
            <a:r>
              <a:rPr lang="en-US" sz="4900" dirty="0">
                <a:solidFill>
                  <a:srgbClr val="000000"/>
                </a:solidFill>
                <a:latin typeface="Quicksand"/>
              </a:rPr>
              <a:t> </a:t>
            </a:r>
            <a:r>
              <a:rPr lang="en-US" sz="4900" dirty="0" err="1">
                <a:solidFill>
                  <a:srgbClr val="000000"/>
                </a:solidFill>
                <a:latin typeface="Quicksand"/>
              </a:rPr>
              <a:t>dài</a:t>
            </a:r>
            <a:r>
              <a:rPr lang="en-US" sz="4900" dirty="0">
                <a:solidFill>
                  <a:srgbClr val="000000"/>
                </a:solidFill>
                <a:latin typeface="Quicksand"/>
              </a:rPr>
              <a:t>. </a:t>
            </a:r>
            <a:r>
              <a:rPr lang="en-US" sz="4900" dirty="0" err="1">
                <a:solidFill>
                  <a:srgbClr val="000000"/>
                </a:solidFill>
                <a:latin typeface="Quicksand"/>
              </a:rPr>
              <a:t>Chú</a:t>
            </a:r>
            <a:r>
              <a:rPr lang="en-US" sz="4900" dirty="0">
                <a:solidFill>
                  <a:srgbClr val="000000"/>
                </a:solidFill>
                <a:latin typeface="Quicksand"/>
              </a:rPr>
              <a:t> </a:t>
            </a:r>
            <a:r>
              <a:rPr lang="en-US" sz="4900" dirty="0" err="1">
                <a:solidFill>
                  <a:srgbClr val="000000"/>
                </a:solidFill>
                <a:latin typeface="Quicksand"/>
              </a:rPr>
              <a:t>người</a:t>
            </a:r>
            <a:r>
              <a:rPr lang="en-US" sz="4900" dirty="0">
                <a:solidFill>
                  <a:srgbClr val="000000"/>
                </a:solidFill>
                <a:latin typeface="Quicksand"/>
              </a:rPr>
              <a:t> </a:t>
            </a:r>
            <a:r>
              <a:rPr lang="en-US" sz="4900" dirty="0" err="1">
                <a:solidFill>
                  <a:srgbClr val="000000"/>
                </a:solidFill>
                <a:latin typeface="Quicksand"/>
              </a:rPr>
              <a:t>gỗ</a:t>
            </a:r>
            <a:r>
              <a:rPr lang="en-US" sz="4900" dirty="0">
                <a:solidFill>
                  <a:srgbClr val="000000"/>
                </a:solidFill>
                <a:latin typeface="Quicksand"/>
              </a:rPr>
              <a:t> </a:t>
            </a:r>
            <a:r>
              <a:rPr lang="en-US" sz="4900" dirty="0" err="1">
                <a:solidFill>
                  <a:srgbClr val="000000"/>
                </a:solidFill>
                <a:latin typeface="Quicksand"/>
              </a:rPr>
              <a:t>được</a:t>
            </a:r>
            <a:r>
              <a:rPr lang="en-US" sz="4900" dirty="0">
                <a:solidFill>
                  <a:srgbClr val="000000"/>
                </a:solidFill>
                <a:latin typeface="Quicksand"/>
              </a:rPr>
              <a:t> </a:t>
            </a:r>
            <a:r>
              <a:rPr lang="en-US" sz="4900" dirty="0" err="1">
                <a:solidFill>
                  <a:srgbClr val="000000"/>
                </a:solidFill>
                <a:latin typeface="Quicksand"/>
              </a:rPr>
              <a:t>bác</a:t>
            </a:r>
            <a:r>
              <a:rPr lang="en-US" sz="4900" dirty="0">
                <a:solidFill>
                  <a:srgbClr val="000000"/>
                </a:solidFill>
                <a:latin typeface="Quicksand"/>
              </a:rPr>
              <a:t> </a:t>
            </a:r>
            <a:r>
              <a:rPr lang="en-US" sz="4900" dirty="0" err="1">
                <a:solidFill>
                  <a:srgbClr val="000000"/>
                </a:solidFill>
                <a:latin typeface="Quicksand"/>
              </a:rPr>
              <a:t>rùa</a:t>
            </a:r>
            <a:r>
              <a:rPr lang="en-US" sz="4900" dirty="0">
                <a:solidFill>
                  <a:srgbClr val="000000"/>
                </a:solidFill>
                <a:latin typeface="Quicksand"/>
              </a:rPr>
              <a:t> </a:t>
            </a:r>
            <a:r>
              <a:rPr lang="en-US" sz="4900" dirty="0" err="1">
                <a:solidFill>
                  <a:srgbClr val="000000"/>
                </a:solidFill>
                <a:latin typeface="Quicksand"/>
              </a:rPr>
              <a:t>tốt</a:t>
            </a:r>
            <a:r>
              <a:rPr lang="en-US" sz="4900" dirty="0">
                <a:solidFill>
                  <a:srgbClr val="000000"/>
                </a:solidFill>
                <a:latin typeface="Quicksand"/>
              </a:rPr>
              <a:t> </a:t>
            </a:r>
            <a:r>
              <a:rPr lang="en-US" sz="4900" dirty="0" err="1">
                <a:solidFill>
                  <a:srgbClr val="000000"/>
                </a:solidFill>
                <a:latin typeface="Quicksand"/>
              </a:rPr>
              <a:t>bụng</a:t>
            </a:r>
            <a:r>
              <a:rPr lang="en-US" sz="4900" dirty="0">
                <a:solidFill>
                  <a:srgbClr val="000000"/>
                </a:solidFill>
                <a:latin typeface="Quicksand"/>
              </a:rPr>
              <a:t> </a:t>
            </a:r>
            <a:r>
              <a:rPr lang="en-US" sz="4900" dirty="0" err="1">
                <a:solidFill>
                  <a:srgbClr val="000000"/>
                </a:solidFill>
                <a:latin typeface="Quicksand"/>
              </a:rPr>
              <a:t>Toóc</a:t>
            </a:r>
            <a:r>
              <a:rPr lang="en-US" sz="4900" dirty="0">
                <a:solidFill>
                  <a:srgbClr val="000000"/>
                </a:solidFill>
                <a:latin typeface="Quicksand"/>
              </a:rPr>
              <a:t>-</a:t>
            </a:r>
            <a:r>
              <a:rPr lang="en-US" sz="4900" dirty="0" err="1">
                <a:solidFill>
                  <a:srgbClr val="000000"/>
                </a:solidFill>
                <a:latin typeface="Quicksand"/>
              </a:rPr>
              <a:t>ti</a:t>
            </a:r>
            <a:r>
              <a:rPr lang="en-US" sz="4900" dirty="0">
                <a:solidFill>
                  <a:srgbClr val="000000"/>
                </a:solidFill>
                <a:latin typeface="Quicksand"/>
              </a:rPr>
              <a:t>-la </a:t>
            </a:r>
            <a:r>
              <a:rPr lang="en-US" sz="4900" dirty="0" err="1">
                <a:solidFill>
                  <a:srgbClr val="000000"/>
                </a:solidFill>
                <a:latin typeface="Quicksand"/>
              </a:rPr>
              <a:t>tặng</a:t>
            </a:r>
            <a:r>
              <a:rPr lang="en-US" sz="4900" dirty="0">
                <a:solidFill>
                  <a:srgbClr val="000000"/>
                </a:solidFill>
                <a:latin typeface="Quicksand"/>
              </a:rPr>
              <a:t> </a:t>
            </a:r>
            <a:r>
              <a:rPr lang="en-US" sz="4900" dirty="0" err="1">
                <a:solidFill>
                  <a:srgbClr val="000000"/>
                </a:solidFill>
                <a:latin typeface="Quicksand"/>
              </a:rPr>
              <a:t>cho</a:t>
            </a:r>
            <a:r>
              <a:rPr lang="en-US" sz="4900" dirty="0">
                <a:solidFill>
                  <a:srgbClr val="000000"/>
                </a:solidFill>
                <a:latin typeface="Quicksand"/>
              </a:rPr>
              <a:t> </a:t>
            </a:r>
            <a:r>
              <a:rPr lang="en-US" sz="4900" dirty="0" err="1">
                <a:solidFill>
                  <a:srgbClr val="000000"/>
                </a:solidFill>
                <a:latin typeface="Quicksand"/>
              </a:rPr>
              <a:t>chiếc</a:t>
            </a:r>
            <a:r>
              <a:rPr lang="en-US" sz="4900" dirty="0">
                <a:solidFill>
                  <a:srgbClr val="000000"/>
                </a:solidFill>
                <a:latin typeface="Quicksand"/>
              </a:rPr>
              <a:t> </a:t>
            </a:r>
            <a:r>
              <a:rPr lang="en-US" sz="4900" dirty="0" err="1">
                <a:solidFill>
                  <a:srgbClr val="000000"/>
                </a:solidFill>
                <a:latin typeface="Quicksand"/>
              </a:rPr>
              <a:t>chìa</a:t>
            </a:r>
            <a:r>
              <a:rPr lang="en-US" sz="4900" dirty="0">
                <a:solidFill>
                  <a:srgbClr val="000000"/>
                </a:solidFill>
                <a:latin typeface="Quicksand"/>
              </a:rPr>
              <a:t> </a:t>
            </a:r>
            <a:r>
              <a:rPr lang="en-US" sz="4900" dirty="0" err="1">
                <a:solidFill>
                  <a:srgbClr val="000000"/>
                </a:solidFill>
                <a:latin typeface="Quicksand"/>
              </a:rPr>
              <a:t>khoá</a:t>
            </a:r>
            <a:r>
              <a:rPr lang="en-US" sz="4900" dirty="0">
                <a:solidFill>
                  <a:srgbClr val="000000"/>
                </a:solidFill>
                <a:latin typeface="Quicksand"/>
              </a:rPr>
              <a:t> </a:t>
            </a:r>
            <a:r>
              <a:rPr lang="en-US" sz="4900" dirty="0" err="1">
                <a:solidFill>
                  <a:srgbClr val="000000"/>
                </a:solidFill>
                <a:latin typeface="Quicksand"/>
              </a:rPr>
              <a:t>vàng</a:t>
            </a:r>
            <a:r>
              <a:rPr lang="en-US" sz="4900" dirty="0">
                <a:solidFill>
                  <a:srgbClr val="000000"/>
                </a:solidFill>
                <a:latin typeface="Quicksand"/>
              </a:rPr>
              <a:t> </a:t>
            </a:r>
            <a:r>
              <a:rPr lang="en-US" sz="4900" dirty="0" err="1">
                <a:solidFill>
                  <a:srgbClr val="000000"/>
                </a:solidFill>
                <a:latin typeface="Quicksand"/>
              </a:rPr>
              <a:t>để</a:t>
            </a:r>
            <a:r>
              <a:rPr lang="en-US" sz="4900" dirty="0">
                <a:solidFill>
                  <a:srgbClr val="000000"/>
                </a:solidFill>
                <a:latin typeface="Quicksand"/>
              </a:rPr>
              <a:t> </a:t>
            </a:r>
            <a:r>
              <a:rPr lang="en-US" sz="4900" dirty="0" err="1">
                <a:solidFill>
                  <a:srgbClr val="000000"/>
                </a:solidFill>
                <a:latin typeface="Quicksand"/>
              </a:rPr>
              <a:t>mở</a:t>
            </a:r>
            <a:r>
              <a:rPr lang="en-US" sz="4900" dirty="0">
                <a:solidFill>
                  <a:srgbClr val="000000"/>
                </a:solidFill>
                <a:latin typeface="Quicksand"/>
              </a:rPr>
              <a:t> </a:t>
            </a:r>
            <a:r>
              <a:rPr lang="en-US" sz="4900" dirty="0" err="1">
                <a:solidFill>
                  <a:srgbClr val="000000"/>
                </a:solidFill>
                <a:latin typeface="Quicksand"/>
              </a:rPr>
              <a:t>một</a:t>
            </a:r>
            <a:r>
              <a:rPr lang="en-US" sz="4900" dirty="0">
                <a:solidFill>
                  <a:srgbClr val="000000"/>
                </a:solidFill>
                <a:latin typeface="Quicksand"/>
              </a:rPr>
              <a:t> </a:t>
            </a:r>
            <a:r>
              <a:rPr lang="en-US" sz="4900" dirty="0" err="1">
                <a:solidFill>
                  <a:srgbClr val="000000"/>
                </a:solidFill>
                <a:latin typeface="Quicksand"/>
              </a:rPr>
              <a:t>kho</a:t>
            </a:r>
            <a:r>
              <a:rPr lang="en-US" sz="4900" dirty="0">
                <a:solidFill>
                  <a:srgbClr val="000000"/>
                </a:solidFill>
                <a:latin typeface="Quicksand"/>
              </a:rPr>
              <a:t> </a:t>
            </a:r>
            <a:r>
              <a:rPr lang="en-US" sz="4900" dirty="0" err="1">
                <a:solidFill>
                  <a:srgbClr val="000000"/>
                </a:solidFill>
                <a:latin typeface="Quicksand"/>
              </a:rPr>
              <a:t>báu</a:t>
            </a:r>
            <a:r>
              <a:rPr lang="en-US" sz="4900" dirty="0">
                <a:solidFill>
                  <a:srgbClr val="000000"/>
                </a:solidFill>
                <a:latin typeface="Quicksand"/>
              </a:rPr>
              <a:t>. </a:t>
            </a:r>
            <a:r>
              <a:rPr lang="en-US" sz="4900" dirty="0" err="1">
                <a:solidFill>
                  <a:srgbClr val="000000"/>
                </a:solidFill>
                <a:latin typeface="Quicksand Bold"/>
              </a:rPr>
              <a:t>Nhưng</a:t>
            </a:r>
            <a:r>
              <a:rPr lang="en-US" sz="4900" dirty="0">
                <a:solidFill>
                  <a:srgbClr val="000000"/>
                </a:solidFill>
                <a:latin typeface="Quicksand Bold"/>
              </a:rPr>
              <a:t> </a:t>
            </a:r>
            <a:r>
              <a:rPr lang="en-US" sz="4900" dirty="0" err="1">
                <a:solidFill>
                  <a:srgbClr val="000000"/>
                </a:solidFill>
                <a:latin typeface="Quicksand Bold"/>
              </a:rPr>
              <a:t>kho</a:t>
            </a:r>
            <a:r>
              <a:rPr lang="en-US" sz="4900" dirty="0">
                <a:solidFill>
                  <a:srgbClr val="000000"/>
                </a:solidFill>
                <a:latin typeface="Quicksand Bold"/>
              </a:rPr>
              <a:t> </a:t>
            </a:r>
            <a:r>
              <a:rPr lang="en-US" sz="4900" dirty="0" err="1">
                <a:solidFill>
                  <a:srgbClr val="000000"/>
                </a:solidFill>
                <a:latin typeface="Quicksand Bold"/>
              </a:rPr>
              <a:t>báu</a:t>
            </a:r>
            <a:r>
              <a:rPr lang="en-US" sz="4900" dirty="0">
                <a:solidFill>
                  <a:srgbClr val="000000"/>
                </a:solidFill>
                <a:latin typeface="Quicksand Bold"/>
              </a:rPr>
              <a:t> </a:t>
            </a:r>
            <a:r>
              <a:rPr lang="en-US" sz="4900" dirty="0" err="1">
                <a:solidFill>
                  <a:srgbClr val="000000"/>
                </a:solidFill>
                <a:latin typeface="Quicksand Bold"/>
              </a:rPr>
              <a:t>ấy</a:t>
            </a:r>
            <a:r>
              <a:rPr lang="en-US" sz="4900" dirty="0">
                <a:solidFill>
                  <a:srgbClr val="000000"/>
                </a:solidFill>
                <a:latin typeface="Quicksand Bold"/>
              </a:rPr>
              <a:t> </a:t>
            </a:r>
            <a:r>
              <a:rPr lang="en-US" sz="4900" dirty="0" err="1">
                <a:solidFill>
                  <a:srgbClr val="000000"/>
                </a:solidFill>
                <a:latin typeface="Quicksand Bold"/>
              </a:rPr>
              <a:t>ở</a:t>
            </a:r>
            <a:r>
              <a:rPr lang="en-US" sz="4900" dirty="0">
                <a:solidFill>
                  <a:srgbClr val="000000"/>
                </a:solidFill>
                <a:latin typeface="Quicksand Bold"/>
              </a:rPr>
              <a:t> </a:t>
            </a:r>
            <a:r>
              <a:rPr lang="en-US" sz="4900" dirty="0" err="1">
                <a:solidFill>
                  <a:srgbClr val="000000"/>
                </a:solidFill>
                <a:latin typeface="Quicksand Bold"/>
              </a:rPr>
              <a:t>đâu</a:t>
            </a:r>
            <a:r>
              <a:rPr lang="en-US" sz="4900" dirty="0">
                <a:solidFill>
                  <a:srgbClr val="000000"/>
                </a:solidFill>
                <a:latin typeface="Quicksand Bold"/>
              </a:rPr>
              <a:t>?</a:t>
            </a: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589390" y="7159126"/>
            <a:ext cx="5109220" cy="167314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D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9167255"/>
            <a:ext cx="743230" cy="1119745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7424594" y="-58111"/>
            <a:ext cx="743230" cy="111974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7263421" flipH="1">
            <a:off x="14871302" y="7376224"/>
            <a:ext cx="9367282" cy="6080218"/>
          </a:xfrm>
          <a:prstGeom prst="rect">
            <a:avLst/>
          </a:prstGeom>
        </p:spPr>
      </p:pic>
      <p:sp>
        <p:nvSpPr>
          <p:cNvPr id="5" name="AutoShape 5"/>
          <p:cNvSpPr/>
          <p:nvPr/>
        </p:nvSpPr>
        <p:spPr>
          <a:xfrm rot="3336">
            <a:off x="4470881" y="9957712"/>
            <a:ext cx="9923096" cy="0"/>
          </a:xfrm>
          <a:prstGeom prst="line">
            <a:avLst/>
          </a:prstGeom>
          <a:ln w="123825" cap="rnd">
            <a:solidFill>
              <a:srgbClr val="9C2120"/>
            </a:solidFill>
            <a:prstDash val="sysDash"/>
            <a:headEnd type="none" w="sm" len="sm"/>
            <a:tailEnd type="none" w="sm" len="sm"/>
          </a:ln>
        </p:spPr>
      </p:sp>
      <p:sp>
        <p:nvSpPr>
          <p:cNvPr id="6" name="TextBox 6"/>
          <p:cNvSpPr txBox="1"/>
          <p:nvPr/>
        </p:nvSpPr>
        <p:spPr>
          <a:xfrm>
            <a:off x="3160866" y="991445"/>
            <a:ext cx="1548499" cy="6610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459"/>
              </a:lnSpc>
            </a:pPr>
            <a:r>
              <a:rPr lang="en-US" sz="3900" dirty="0" err="1">
                <a:solidFill>
                  <a:srgbClr val="000000"/>
                </a:solidFill>
                <a:latin typeface="Quicksand"/>
              </a:rPr>
              <a:t>Câu</a:t>
            </a:r>
            <a:endParaRPr lang="en-US" sz="3900" dirty="0">
              <a:solidFill>
                <a:srgbClr val="000000"/>
              </a:solidFill>
              <a:latin typeface="Quicksand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7304820" y="994957"/>
            <a:ext cx="4916707" cy="6610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59"/>
              </a:lnSpc>
            </a:pPr>
            <a:r>
              <a:rPr lang="en-US" sz="3900">
                <a:solidFill>
                  <a:srgbClr val="000000"/>
                </a:solidFill>
                <a:latin typeface="Quicksand"/>
              </a:rPr>
              <a:t>Tác dụng của câu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2521373" y="994958"/>
            <a:ext cx="4737927" cy="6610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60"/>
              </a:lnSpc>
              <a:spcBef>
                <a:spcPct val="0"/>
              </a:spcBef>
            </a:pPr>
            <a:r>
              <a:rPr lang="en-US" sz="3900" dirty="0" err="1">
                <a:solidFill>
                  <a:srgbClr val="000000"/>
                </a:solidFill>
                <a:latin typeface="Quicksand"/>
              </a:rPr>
              <a:t>Cuối</a:t>
            </a:r>
            <a:r>
              <a:rPr lang="en-US" sz="3900" dirty="0">
                <a:solidFill>
                  <a:srgbClr val="000000"/>
                </a:solidFill>
                <a:latin typeface="Quicksand"/>
              </a:rPr>
              <a:t> </a:t>
            </a:r>
            <a:r>
              <a:rPr lang="en-US" sz="3900" dirty="0" err="1">
                <a:solidFill>
                  <a:srgbClr val="000000"/>
                </a:solidFill>
                <a:latin typeface="Quicksand"/>
              </a:rPr>
              <a:t>câu</a:t>
            </a:r>
            <a:r>
              <a:rPr lang="en-US" sz="3900" dirty="0">
                <a:solidFill>
                  <a:srgbClr val="000000"/>
                </a:solidFill>
                <a:latin typeface="Quicksand"/>
              </a:rPr>
              <a:t> </a:t>
            </a:r>
            <a:r>
              <a:rPr lang="en-US" sz="3900" dirty="0" err="1">
                <a:solidFill>
                  <a:srgbClr val="000000"/>
                </a:solidFill>
                <a:latin typeface="Quicksand"/>
              </a:rPr>
              <a:t>có</a:t>
            </a:r>
            <a:r>
              <a:rPr lang="en-US" sz="3900" dirty="0">
                <a:solidFill>
                  <a:srgbClr val="000000"/>
                </a:solidFill>
                <a:latin typeface="Quicksand"/>
              </a:rPr>
              <a:t> </a:t>
            </a:r>
            <a:r>
              <a:rPr lang="en-US" sz="3900" dirty="0" err="1">
                <a:solidFill>
                  <a:srgbClr val="000000"/>
                </a:solidFill>
                <a:latin typeface="Quicksand"/>
              </a:rPr>
              <a:t>dấu</a:t>
            </a:r>
            <a:r>
              <a:rPr lang="en-US" sz="3900" dirty="0">
                <a:solidFill>
                  <a:srgbClr val="000000"/>
                </a:solidFill>
                <a:latin typeface="Quicksand"/>
              </a:rPr>
              <a:t> </a:t>
            </a:r>
            <a:r>
              <a:rPr lang="en-US" sz="3900" dirty="0" err="1">
                <a:solidFill>
                  <a:srgbClr val="000000"/>
                </a:solidFill>
                <a:latin typeface="Quicksand"/>
              </a:rPr>
              <a:t>gì</a:t>
            </a:r>
            <a:r>
              <a:rPr lang="en-US" sz="3900" dirty="0">
                <a:solidFill>
                  <a:srgbClr val="000000"/>
                </a:solidFill>
                <a:latin typeface="Quicksand"/>
              </a:rPr>
              <a:t>?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962025" y="415244"/>
            <a:ext cx="16500411" cy="9062662"/>
            <a:chOff x="0" y="0"/>
            <a:chExt cx="18696762" cy="1026898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8698032" cy="10270253"/>
            </a:xfrm>
            <a:custGeom>
              <a:avLst/>
              <a:gdLst/>
              <a:ahLst/>
              <a:cxnLst/>
              <a:rect l="l" t="t" r="r" b="b"/>
              <a:pathLst>
                <a:path w="18698032" h="10270253">
                  <a:moveTo>
                    <a:pt x="60960" y="269240"/>
                  </a:moveTo>
                  <a:cubicBezTo>
                    <a:pt x="60960" y="154940"/>
                    <a:pt x="153670" y="62230"/>
                    <a:pt x="267970" y="62230"/>
                  </a:cubicBezTo>
                  <a:lnTo>
                    <a:pt x="1017308" y="62230"/>
                  </a:lnTo>
                  <a:lnTo>
                    <a:pt x="1017308" y="0"/>
                  </a:lnTo>
                  <a:lnTo>
                    <a:pt x="269240" y="0"/>
                  </a:lnTo>
                  <a:cubicBezTo>
                    <a:pt x="120650" y="0"/>
                    <a:pt x="0" y="120650"/>
                    <a:pt x="0" y="269240"/>
                  </a:cubicBezTo>
                  <a:lnTo>
                    <a:pt x="0" y="633380"/>
                  </a:lnTo>
                  <a:lnTo>
                    <a:pt x="60960" y="633380"/>
                  </a:lnTo>
                  <a:lnTo>
                    <a:pt x="60960" y="269240"/>
                  </a:lnTo>
                  <a:close/>
                  <a:moveTo>
                    <a:pt x="157480" y="387350"/>
                  </a:moveTo>
                  <a:cubicBezTo>
                    <a:pt x="157480" y="260350"/>
                    <a:pt x="260350" y="157480"/>
                    <a:pt x="387350" y="157480"/>
                  </a:cubicBezTo>
                  <a:lnTo>
                    <a:pt x="1017308" y="157480"/>
                  </a:lnTo>
                  <a:lnTo>
                    <a:pt x="1017308" y="140970"/>
                  </a:lnTo>
                  <a:lnTo>
                    <a:pt x="387350" y="140970"/>
                  </a:lnTo>
                  <a:cubicBezTo>
                    <a:pt x="251460" y="140970"/>
                    <a:pt x="140970" y="251460"/>
                    <a:pt x="140970" y="387350"/>
                  </a:cubicBezTo>
                  <a:lnTo>
                    <a:pt x="140970" y="631180"/>
                  </a:lnTo>
                  <a:lnTo>
                    <a:pt x="157480" y="631180"/>
                  </a:lnTo>
                  <a:lnTo>
                    <a:pt x="157480" y="387350"/>
                  </a:lnTo>
                  <a:close/>
                  <a:moveTo>
                    <a:pt x="0" y="631180"/>
                  </a:moveTo>
                  <a:lnTo>
                    <a:pt x="60960" y="631180"/>
                  </a:lnTo>
                  <a:lnTo>
                    <a:pt x="60960" y="9661923"/>
                  </a:lnTo>
                  <a:lnTo>
                    <a:pt x="0" y="9661923"/>
                  </a:lnTo>
                  <a:lnTo>
                    <a:pt x="0" y="631180"/>
                  </a:lnTo>
                  <a:close/>
                  <a:moveTo>
                    <a:pt x="142240" y="631180"/>
                  </a:moveTo>
                  <a:lnTo>
                    <a:pt x="158750" y="631180"/>
                  </a:lnTo>
                  <a:lnTo>
                    <a:pt x="158750" y="9661923"/>
                  </a:lnTo>
                  <a:lnTo>
                    <a:pt x="142240" y="9661923"/>
                  </a:lnTo>
                  <a:lnTo>
                    <a:pt x="142240" y="631180"/>
                  </a:lnTo>
                  <a:close/>
                  <a:moveTo>
                    <a:pt x="269240" y="10208023"/>
                  </a:moveTo>
                  <a:cubicBezTo>
                    <a:pt x="154940" y="10208023"/>
                    <a:pt x="62230" y="10115313"/>
                    <a:pt x="62230" y="10001013"/>
                  </a:cubicBezTo>
                  <a:lnTo>
                    <a:pt x="62230" y="9661923"/>
                  </a:lnTo>
                  <a:lnTo>
                    <a:pt x="0" y="9661923"/>
                  </a:lnTo>
                  <a:lnTo>
                    <a:pt x="0" y="10001013"/>
                  </a:lnTo>
                  <a:cubicBezTo>
                    <a:pt x="0" y="10149603"/>
                    <a:pt x="120650" y="10270253"/>
                    <a:pt x="269240" y="10270253"/>
                  </a:cubicBezTo>
                  <a:lnTo>
                    <a:pt x="1024689" y="10270253"/>
                  </a:lnTo>
                  <a:lnTo>
                    <a:pt x="1024689" y="10208023"/>
                  </a:lnTo>
                  <a:lnTo>
                    <a:pt x="269240" y="10208023"/>
                  </a:lnTo>
                  <a:close/>
                  <a:moveTo>
                    <a:pt x="387350" y="10111502"/>
                  </a:moveTo>
                  <a:cubicBezTo>
                    <a:pt x="260350" y="10111502"/>
                    <a:pt x="157480" y="10008632"/>
                    <a:pt x="157480" y="9881632"/>
                  </a:cubicBezTo>
                  <a:lnTo>
                    <a:pt x="157480" y="9661923"/>
                  </a:lnTo>
                  <a:lnTo>
                    <a:pt x="140970" y="9661923"/>
                  </a:lnTo>
                  <a:lnTo>
                    <a:pt x="140970" y="9881632"/>
                  </a:lnTo>
                  <a:cubicBezTo>
                    <a:pt x="140970" y="10017523"/>
                    <a:pt x="251460" y="10128013"/>
                    <a:pt x="387350" y="10128013"/>
                  </a:cubicBezTo>
                  <a:lnTo>
                    <a:pt x="1017308" y="10128013"/>
                  </a:lnTo>
                  <a:lnTo>
                    <a:pt x="1017308" y="10111502"/>
                  </a:lnTo>
                  <a:lnTo>
                    <a:pt x="387350" y="10111502"/>
                  </a:lnTo>
                  <a:close/>
                  <a:moveTo>
                    <a:pt x="1017308" y="10208023"/>
                  </a:moveTo>
                  <a:lnTo>
                    <a:pt x="16850136" y="10208023"/>
                  </a:lnTo>
                  <a:lnTo>
                    <a:pt x="16850136" y="10268982"/>
                  </a:lnTo>
                  <a:lnTo>
                    <a:pt x="1017308" y="10268982"/>
                  </a:lnTo>
                  <a:lnTo>
                    <a:pt x="1017308" y="10208023"/>
                  </a:lnTo>
                  <a:close/>
                  <a:moveTo>
                    <a:pt x="1017308" y="10111502"/>
                  </a:moveTo>
                  <a:lnTo>
                    <a:pt x="16850136" y="10111502"/>
                  </a:lnTo>
                  <a:lnTo>
                    <a:pt x="16850136" y="10128013"/>
                  </a:lnTo>
                  <a:lnTo>
                    <a:pt x="1017308" y="10128013"/>
                  </a:lnTo>
                  <a:lnTo>
                    <a:pt x="1017308" y="10111502"/>
                  </a:lnTo>
                  <a:close/>
                  <a:moveTo>
                    <a:pt x="18635802" y="9661923"/>
                  </a:moveTo>
                  <a:lnTo>
                    <a:pt x="18635802" y="10001013"/>
                  </a:lnTo>
                  <a:cubicBezTo>
                    <a:pt x="18635802" y="10115313"/>
                    <a:pt x="18543091" y="10208023"/>
                    <a:pt x="18428791" y="10208023"/>
                  </a:cubicBezTo>
                  <a:lnTo>
                    <a:pt x="16850136" y="10208023"/>
                  </a:lnTo>
                  <a:lnTo>
                    <a:pt x="16850136" y="10268982"/>
                  </a:lnTo>
                  <a:lnTo>
                    <a:pt x="18428791" y="10268982"/>
                  </a:lnTo>
                  <a:cubicBezTo>
                    <a:pt x="18577382" y="10268982"/>
                    <a:pt x="18698032" y="10148332"/>
                    <a:pt x="18698032" y="9999742"/>
                  </a:cubicBezTo>
                  <a:lnTo>
                    <a:pt x="18698032" y="9661923"/>
                  </a:lnTo>
                  <a:lnTo>
                    <a:pt x="18635802" y="9661923"/>
                  </a:lnTo>
                  <a:close/>
                  <a:moveTo>
                    <a:pt x="18539282" y="9881632"/>
                  </a:moveTo>
                  <a:cubicBezTo>
                    <a:pt x="18539282" y="10008632"/>
                    <a:pt x="18436411" y="10111502"/>
                    <a:pt x="18309411" y="10111502"/>
                  </a:cubicBezTo>
                  <a:lnTo>
                    <a:pt x="16850136" y="10111502"/>
                  </a:lnTo>
                  <a:lnTo>
                    <a:pt x="16850136" y="10128013"/>
                  </a:lnTo>
                  <a:lnTo>
                    <a:pt x="18309411" y="10128013"/>
                  </a:lnTo>
                  <a:cubicBezTo>
                    <a:pt x="18445302" y="10128013"/>
                    <a:pt x="18555791" y="10017523"/>
                    <a:pt x="18555791" y="9881632"/>
                  </a:cubicBezTo>
                  <a:lnTo>
                    <a:pt x="18555791" y="9661923"/>
                  </a:lnTo>
                  <a:lnTo>
                    <a:pt x="18539282" y="9661923"/>
                  </a:lnTo>
                  <a:lnTo>
                    <a:pt x="18539282" y="9881632"/>
                  </a:lnTo>
                  <a:close/>
                  <a:moveTo>
                    <a:pt x="18635802" y="631180"/>
                  </a:moveTo>
                  <a:lnTo>
                    <a:pt x="18696761" y="631180"/>
                  </a:lnTo>
                  <a:lnTo>
                    <a:pt x="18696761" y="9661923"/>
                  </a:lnTo>
                  <a:lnTo>
                    <a:pt x="18635802" y="9661923"/>
                  </a:lnTo>
                  <a:lnTo>
                    <a:pt x="18635802" y="631180"/>
                  </a:lnTo>
                  <a:close/>
                  <a:moveTo>
                    <a:pt x="18539282" y="631180"/>
                  </a:moveTo>
                  <a:lnTo>
                    <a:pt x="18555791" y="631180"/>
                  </a:lnTo>
                  <a:lnTo>
                    <a:pt x="18555791" y="9661923"/>
                  </a:lnTo>
                  <a:lnTo>
                    <a:pt x="18539282" y="9661923"/>
                  </a:lnTo>
                  <a:lnTo>
                    <a:pt x="18539282" y="631180"/>
                  </a:lnTo>
                  <a:close/>
                  <a:moveTo>
                    <a:pt x="18428791" y="60960"/>
                  </a:moveTo>
                  <a:cubicBezTo>
                    <a:pt x="18543091" y="60960"/>
                    <a:pt x="18635802" y="153670"/>
                    <a:pt x="18635802" y="267970"/>
                  </a:cubicBezTo>
                  <a:lnTo>
                    <a:pt x="18635802" y="631180"/>
                  </a:lnTo>
                  <a:lnTo>
                    <a:pt x="18696761" y="631180"/>
                  </a:lnTo>
                  <a:lnTo>
                    <a:pt x="18696761" y="269240"/>
                  </a:lnTo>
                  <a:cubicBezTo>
                    <a:pt x="18696761" y="120650"/>
                    <a:pt x="18576111" y="0"/>
                    <a:pt x="18427522" y="0"/>
                  </a:cubicBezTo>
                  <a:lnTo>
                    <a:pt x="16842753" y="0"/>
                  </a:lnTo>
                  <a:lnTo>
                    <a:pt x="16842753" y="60960"/>
                  </a:lnTo>
                  <a:lnTo>
                    <a:pt x="18428791" y="60960"/>
                  </a:lnTo>
                  <a:close/>
                  <a:moveTo>
                    <a:pt x="18309411" y="142240"/>
                  </a:moveTo>
                  <a:lnTo>
                    <a:pt x="16850136" y="142240"/>
                  </a:lnTo>
                  <a:lnTo>
                    <a:pt x="16850136" y="158750"/>
                  </a:lnTo>
                  <a:lnTo>
                    <a:pt x="18309411" y="158750"/>
                  </a:lnTo>
                  <a:cubicBezTo>
                    <a:pt x="18436411" y="158750"/>
                    <a:pt x="18539282" y="261620"/>
                    <a:pt x="18539282" y="388620"/>
                  </a:cubicBezTo>
                  <a:lnTo>
                    <a:pt x="18539282" y="633379"/>
                  </a:lnTo>
                  <a:lnTo>
                    <a:pt x="18555791" y="633379"/>
                  </a:lnTo>
                  <a:lnTo>
                    <a:pt x="18555791" y="387350"/>
                  </a:lnTo>
                  <a:cubicBezTo>
                    <a:pt x="18555791" y="251460"/>
                    <a:pt x="18445302" y="142240"/>
                    <a:pt x="18309411" y="142240"/>
                  </a:cubicBezTo>
                  <a:close/>
                  <a:moveTo>
                    <a:pt x="1017308" y="0"/>
                  </a:moveTo>
                  <a:lnTo>
                    <a:pt x="16850136" y="0"/>
                  </a:lnTo>
                  <a:lnTo>
                    <a:pt x="16850136" y="60960"/>
                  </a:lnTo>
                  <a:lnTo>
                    <a:pt x="1017308" y="60960"/>
                  </a:lnTo>
                  <a:lnTo>
                    <a:pt x="1017308" y="0"/>
                  </a:lnTo>
                  <a:close/>
                  <a:moveTo>
                    <a:pt x="1017308" y="142240"/>
                  </a:moveTo>
                  <a:lnTo>
                    <a:pt x="16850136" y="142240"/>
                  </a:lnTo>
                  <a:lnTo>
                    <a:pt x="16850136" y="158750"/>
                  </a:lnTo>
                  <a:lnTo>
                    <a:pt x="1017308" y="158750"/>
                  </a:lnTo>
                  <a:lnTo>
                    <a:pt x="1017308" y="142240"/>
                  </a:lnTo>
                  <a:close/>
                </a:path>
              </a:pathLst>
            </a:custGeom>
            <a:solidFill>
              <a:srgbClr val="9F762B"/>
            </a:solidFill>
          </p:spPr>
        </p:sp>
      </p:grpSp>
      <p:sp>
        <p:nvSpPr>
          <p:cNvPr id="11" name="TextBox 11"/>
          <p:cNvSpPr txBox="1"/>
          <p:nvPr/>
        </p:nvSpPr>
        <p:spPr>
          <a:xfrm>
            <a:off x="1343423" y="2402583"/>
            <a:ext cx="5347395" cy="13543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60"/>
              </a:lnSpc>
              <a:spcBef>
                <a:spcPct val="0"/>
              </a:spcBef>
            </a:pPr>
            <a:r>
              <a:rPr lang="en-US" sz="3900" dirty="0">
                <a:solidFill>
                  <a:srgbClr val="000000"/>
                </a:solidFill>
                <a:latin typeface="Quicksand"/>
              </a:rPr>
              <a:t>Bu-ra-</a:t>
            </a:r>
            <a:r>
              <a:rPr lang="en-US" sz="3900" dirty="0" err="1">
                <a:solidFill>
                  <a:srgbClr val="000000"/>
                </a:solidFill>
                <a:latin typeface="Quicksand"/>
              </a:rPr>
              <a:t>ti</a:t>
            </a:r>
            <a:r>
              <a:rPr lang="en-US" sz="3900" dirty="0">
                <a:solidFill>
                  <a:srgbClr val="000000"/>
                </a:solidFill>
                <a:latin typeface="Quicksand"/>
              </a:rPr>
              <a:t>-</a:t>
            </a:r>
            <a:r>
              <a:rPr lang="en-US" sz="3900" dirty="0" err="1">
                <a:solidFill>
                  <a:srgbClr val="000000"/>
                </a:solidFill>
                <a:latin typeface="Quicksand"/>
              </a:rPr>
              <a:t>nô</a:t>
            </a:r>
            <a:r>
              <a:rPr lang="en-US" sz="3900" dirty="0">
                <a:solidFill>
                  <a:srgbClr val="000000"/>
                </a:solidFill>
                <a:latin typeface="Quicksand"/>
              </a:rPr>
              <a:t> </a:t>
            </a:r>
            <a:r>
              <a:rPr lang="en-US" sz="3900" dirty="0" err="1">
                <a:solidFill>
                  <a:srgbClr val="000000"/>
                </a:solidFill>
                <a:latin typeface="Quicksand"/>
              </a:rPr>
              <a:t>là</a:t>
            </a:r>
            <a:r>
              <a:rPr lang="en-US" sz="3900" dirty="0">
                <a:solidFill>
                  <a:srgbClr val="000000"/>
                </a:solidFill>
                <a:latin typeface="Quicksand"/>
              </a:rPr>
              <a:t> </a:t>
            </a:r>
            <a:r>
              <a:rPr lang="en-US" sz="3900" dirty="0" err="1">
                <a:solidFill>
                  <a:srgbClr val="000000"/>
                </a:solidFill>
                <a:latin typeface="Quicksand"/>
              </a:rPr>
              <a:t>một</a:t>
            </a:r>
            <a:r>
              <a:rPr lang="en-US" sz="3900" dirty="0">
                <a:solidFill>
                  <a:srgbClr val="000000"/>
                </a:solidFill>
                <a:latin typeface="Quicksand"/>
              </a:rPr>
              <a:t> </a:t>
            </a:r>
            <a:r>
              <a:rPr lang="en-US" sz="3900" dirty="0" err="1">
                <a:solidFill>
                  <a:srgbClr val="000000"/>
                </a:solidFill>
                <a:latin typeface="Quicksand"/>
              </a:rPr>
              <a:t>chú</a:t>
            </a:r>
            <a:r>
              <a:rPr lang="en-US" sz="3900" dirty="0">
                <a:solidFill>
                  <a:srgbClr val="000000"/>
                </a:solidFill>
                <a:latin typeface="Quicksand"/>
              </a:rPr>
              <a:t> </a:t>
            </a:r>
          </a:p>
          <a:p>
            <a:pPr>
              <a:lnSpc>
                <a:spcPts val="5460"/>
              </a:lnSpc>
              <a:spcBef>
                <a:spcPct val="0"/>
              </a:spcBef>
            </a:pPr>
            <a:r>
              <a:rPr lang="en-US" sz="3900" dirty="0" err="1">
                <a:solidFill>
                  <a:srgbClr val="000000"/>
                </a:solidFill>
                <a:latin typeface="Quicksand"/>
              </a:rPr>
              <a:t>bé</a:t>
            </a:r>
            <a:r>
              <a:rPr lang="en-US" sz="3900" dirty="0">
                <a:solidFill>
                  <a:srgbClr val="000000"/>
                </a:solidFill>
                <a:latin typeface="Quicksand"/>
              </a:rPr>
              <a:t> </a:t>
            </a:r>
            <a:r>
              <a:rPr lang="en-US" sz="3900" dirty="0" err="1">
                <a:solidFill>
                  <a:srgbClr val="000000"/>
                </a:solidFill>
                <a:latin typeface="Quicksand"/>
              </a:rPr>
              <a:t>bằng</a:t>
            </a:r>
            <a:r>
              <a:rPr lang="en-US" sz="3900" dirty="0">
                <a:solidFill>
                  <a:srgbClr val="000000"/>
                </a:solidFill>
                <a:latin typeface="Quicksand"/>
              </a:rPr>
              <a:t> </a:t>
            </a:r>
            <a:r>
              <a:rPr lang="en-US" sz="3900" dirty="0" err="1">
                <a:solidFill>
                  <a:srgbClr val="000000"/>
                </a:solidFill>
                <a:latin typeface="Quicksand"/>
              </a:rPr>
              <a:t>gỗ</a:t>
            </a:r>
            <a:r>
              <a:rPr lang="en-US" sz="3900" dirty="0">
                <a:solidFill>
                  <a:srgbClr val="000000"/>
                </a:solidFill>
                <a:latin typeface="Quicksand"/>
              </a:rPr>
              <a:t>.</a:t>
            </a:r>
          </a:p>
        </p:txBody>
      </p:sp>
      <p:grpSp>
        <p:nvGrpSpPr>
          <p:cNvPr id="12" name="Group 12"/>
          <p:cNvGrpSpPr/>
          <p:nvPr/>
        </p:nvGrpSpPr>
        <p:grpSpPr>
          <a:xfrm>
            <a:off x="962008" y="462262"/>
            <a:ext cx="16500428" cy="8906011"/>
            <a:chOff x="0" y="0"/>
            <a:chExt cx="22000571" cy="11874682"/>
          </a:xfrm>
        </p:grpSpPr>
        <p:sp>
          <p:nvSpPr>
            <p:cNvPr id="13" name="AutoShape 13"/>
            <p:cNvSpPr/>
            <p:nvPr/>
          </p:nvSpPr>
          <p:spPr>
            <a:xfrm>
              <a:off x="0" y="2282273"/>
              <a:ext cx="22000571" cy="0"/>
            </a:xfrm>
            <a:prstGeom prst="line">
              <a:avLst/>
            </a:prstGeom>
            <a:ln w="63500" cap="rnd">
              <a:solidFill>
                <a:srgbClr val="9F762B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14" name="AutoShape 14"/>
            <p:cNvSpPr/>
            <p:nvPr/>
          </p:nvSpPr>
          <p:spPr>
            <a:xfrm>
              <a:off x="23" y="4740630"/>
              <a:ext cx="22000548" cy="0"/>
            </a:xfrm>
            <a:prstGeom prst="line">
              <a:avLst/>
            </a:prstGeom>
            <a:ln w="63500" cap="rnd">
              <a:solidFill>
                <a:srgbClr val="9F762B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15" name="AutoShape 15"/>
            <p:cNvSpPr/>
            <p:nvPr/>
          </p:nvSpPr>
          <p:spPr>
            <a:xfrm rot="5400000">
              <a:off x="1878369" y="5905570"/>
              <a:ext cx="11874640" cy="0"/>
            </a:xfrm>
            <a:prstGeom prst="line">
              <a:avLst/>
            </a:prstGeom>
            <a:ln w="63500" cap="rnd">
              <a:solidFill>
                <a:srgbClr val="9F762B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16" name="AutoShape 16"/>
            <p:cNvSpPr/>
            <p:nvPr/>
          </p:nvSpPr>
          <p:spPr>
            <a:xfrm rot="5400000">
              <a:off x="9235297" y="5905612"/>
              <a:ext cx="11874640" cy="0"/>
            </a:xfrm>
            <a:prstGeom prst="line">
              <a:avLst/>
            </a:prstGeom>
            <a:ln w="63500" cap="rnd">
              <a:solidFill>
                <a:srgbClr val="9F762B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17" name="AutoShape 17"/>
            <p:cNvSpPr/>
            <p:nvPr/>
          </p:nvSpPr>
          <p:spPr>
            <a:xfrm>
              <a:off x="23" y="6857662"/>
              <a:ext cx="22000548" cy="0"/>
            </a:xfrm>
            <a:prstGeom prst="line">
              <a:avLst/>
            </a:prstGeom>
            <a:ln w="63500" cap="rnd">
              <a:solidFill>
                <a:srgbClr val="9F762B"/>
              </a:solidFill>
              <a:prstDash val="solid"/>
              <a:headEnd type="none" w="sm" len="sm"/>
              <a:tailEnd type="none" w="sm" len="sm"/>
            </a:ln>
          </p:spPr>
        </p:sp>
      </p:grpSp>
      <p:pic>
        <p:nvPicPr>
          <p:cNvPr id="18" name="Pictur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45477" y="43049"/>
            <a:ext cx="983223" cy="1315749"/>
          </a:xfrm>
          <a:prstGeom prst="rect">
            <a:avLst/>
          </a:prstGeom>
        </p:spPr>
      </p:pic>
      <p:sp>
        <p:nvSpPr>
          <p:cNvPr id="19" name="TextBox 19"/>
          <p:cNvSpPr txBox="1"/>
          <p:nvPr/>
        </p:nvSpPr>
        <p:spPr>
          <a:xfrm>
            <a:off x="1295798" y="5823735"/>
            <a:ext cx="5570838" cy="34345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460"/>
              </a:lnSpc>
              <a:spcBef>
                <a:spcPct val="0"/>
              </a:spcBef>
            </a:pPr>
            <a:r>
              <a:rPr lang="en-US" sz="3900">
                <a:solidFill>
                  <a:srgbClr val="000000"/>
                </a:solidFill>
                <a:latin typeface="Quicksand"/>
              </a:rPr>
              <a:t>Chú người gỗ được bác rùa tốt bụng Toóc-ti-la tặng cho chiếc chìa khoá vàng để mở một kho báu.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343423" y="4482496"/>
            <a:ext cx="5183386" cy="6610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60"/>
              </a:lnSpc>
              <a:spcBef>
                <a:spcPct val="0"/>
              </a:spcBef>
            </a:pPr>
            <a:r>
              <a:rPr lang="en-US" sz="3900" dirty="0" err="1">
                <a:solidFill>
                  <a:srgbClr val="000000"/>
                </a:solidFill>
                <a:latin typeface="Quicksand"/>
              </a:rPr>
              <a:t>Chú</a:t>
            </a:r>
            <a:r>
              <a:rPr lang="en-US" sz="3900" dirty="0">
                <a:solidFill>
                  <a:srgbClr val="000000"/>
                </a:solidFill>
                <a:latin typeface="Quicksand"/>
              </a:rPr>
              <a:t> </a:t>
            </a:r>
            <a:r>
              <a:rPr lang="en-US" sz="3900" dirty="0" err="1">
                <a:solidFill>
                  <a:srgbClr val="000000"/>
                </a:solidFill>
                <a:latin typeface="Quicksand"/>
              </a:rPr>
              <a:t>có</a:t>
            </a:r>
            <a:r>
              <a:rPr lang="en-US" sz="3900" dirty="0">
                <a:solidFill>
                  <a:srgbClr val="000000"/>
                </a:solidFill>
                <a:latin typeface="Quicksand"/>
              </a:rPr>
              <a:t> </a:t>
            </a:r>
            <a:r>
              <a:rPr lang="en-US" sz="3900" dirty="0" err="1">
                <a:solidFill>
                  <a:srgbClr val="000000"/>
                </a:solidFill>
                <a:latin typeface="Quicksand"/>
              </a:rPr>
              <a:t>cái</a:t>
            </a:r>
            <a:r>
              <a:rPr lang="en-US" sz="3900" dirty="0">
                <a:solidFill>
                  <a:srgbClr val="000000"/>
                </a:solidFill>
                <a:latin typeface="Quicksand"/>
              </a:rPr>
              <a:t> </a:t>
            </a:r>
            <a:r>
              <a:rPr lang="en-US" sz="3900" dirty="0" err="1">
                <a:solidFill>
                  <a:srgbClr val="000000"/>
                </a:solidFill>
                <a:latin typeface="Quicksand"/>
              </a:rPr>
              <a:t>mũi</a:t>
            </a:r>
            <a:r>
              <a:rPr lang="en-US" sz="3900" dirty="0">
                <a:solidFill>
                  <a:srgbClr val="000000"/>
                </a:solidFill>
                <a:latin typeface="Quicksand"/>
              </a:rPr>
              <a:t> </a:t>
            </a:r>
            <a:r>
              <a:rPr lang="en-US" sz="3900" dirty="0" err="1">
                <a:solidFill>
                  <a:srgbClr val="000000"/>
                </a:solidFill>
                <a:latin typeface="Quicksand"/>
              </a:rPr>
              <a:t>rất</a:t>
            </a:r>
            <a:r>
              <a:rPr lang="en-US" sz="3900" dirty="0">
                <a:solidFill>
                  <a:srgbClr val="000000"/>
                </a:solidFill>
                <a:latin typeface="Quicksand"/>
              </a:rPr>
              <a:t> </a:t>
            </a:r>
            <a:r>
              <a:rPr lang="en-US" sz="3900" dirty="0" err="1">
                <a:solidFill>
                  <a:srgbClr val="000000"/>
                </a:solidFill>
                <a:latin typeface="Quicksand"/>
              </a:rPr>
              <a:t>dài</a:t>
            </a:r>
            <a:r>
              <a:rPr lang="en-US" sz="3900" dirty="0">
                <a:solidFill>
                  <a:srgbClr val="000000"/>
                </a:solidFill>
                <a:latin typeface="Quicksand"/>
              </a:rPr>
              <a:t>.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7304820" y="2749278"/>
            <a:ext cx="4916707" cy="6610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60"/>
              </a:lnSpc>
              <a:spcBef>
                <a:spcPct val="0"/>
              </a:spcBef>
            </a:pPr>
            <a:r>
              <a:rPr lang="en-US" sz="3900" dirty="0" err="1">
                <a:solidFill>
                  <a:srgbClr val="FF1616"/>
                </a:solidFill>
                <a:latin typeface="Quicksand"/>
              </a:rPr>
              <a:t>Dùng</a:t>
            </a:r>
            <a:r>
              <a:rPr lang="en-US" sz="3900" dirty="0">
                <a:solidFill>
                  <a:srgbClr val="FF1616"/>
                </a:solidFill>
                <a:latin typeface="Quicksand"/>
              </a:rPr>
              <a:t> </a:t>
            </a:r>
            <a:r>
              <a:rPr lang="en-US" sz="3900" dirty="0" err="1">
                <a:solidFill>
                  <a:srgbClr val="FF1616"/>
                </a:solidFill>
                <a:latin typeface="Quicksand"/>
              </a:rPr>
              <a:t>để</a:t>
            </a:r>
            <a:r>
              <a:rPr lang="en-US" sz="3900" dirty="0">
                <a:solidFill>
                  <a:srgbClr val="FF1616"/>
                </a:solidFill>
                <a:latin typeface="Quicksand"/>
              </a:rPr>
              <a:t> </a:t>
            </a:r>
            <a:r>
              <a:rPr lang="en-US" sz="3900" dirty="0" err="1">
                <a:solidFill>
                  <a:srgbClr val="FF1616"/>
                </a:solidFill>
                <a:latin typeface="Quicksand"/>
              </a:rPr>
              <a:t>giới</a:t>
            </a:r>
            <a:r>
              <a:rPr lang="en-US" sz="3900" dirty="0">
                <a:solidFill>
                  <a:srgbClr val="FF1616"/>
                </a:solidFill>
                <a:latin typeface="Quicksand"/>
              </a:rPr>
              <a:t> </a:t>
            </a:r>
            <a:r>
              <a:rPr lang="en-US" sz="3900" dirty="0" err="1">
                <a:solidFill>
                  <a:srgbClr val="FF1616"/>
                </a:solidFill>
                <a:latin typeface="Quicksand"/>
              </a:rPr>
              <a:t>thiệu</a:t>
            </a:r>
            <a:r>
              <a:rPr lang="en-US" sz="3900" dirty="0">
                <a:solidFill>
                  <a:srgbClr val="FF1616"/>
                </a:solidFill>
                <a:latin typeface="Quicksand"/>
              </a:rPr>
              <a:t>.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7362811" y="4551444"/>
            <a:ext cx="4638834" cy="6610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460"/>
              </a:lnSpc>
              <a:spcBef>
                <a:spcPct val="0"/>
              </a:spcBef>
            </a:pPr>
            <a:r>
              <a:rPr lang="en-US" sz="3900" dirty="0" err="1">
                <a:solidFill>
                  <a:srgbClr val="FF1616"/>
                </a:solidFill>
                <a:latin typeface="Quicksand"/>
              </a:rPr>
              <a:t>Dùng</a:t>
            </a:r>
            <a:r>
              <a:rPr lang="en-US" sz="3900" dirty="0">
                <a:solidFill>
                  <a:srgbClr val="FF1616"/>
                </a:solidFill>
                <a:latin typeface="Quicksand"/>
              </a:rPr>
              <a:t> </a:t>
            </a:r>
            <a:r>
              <a:rPr lang="en-US" sz="3900" dirty="0" err="1">
                <a:solidFill>
                  <a:srgbClr val="FF1616"/>
                </a:solidFill>
                <a:latin typeface="Quicksand"/>
              </a:rPr>
              <a:t>để</a:t>
            </a:r>
            <a:r>
              <a:rPr lang="en-US" sz="3900" dirty="0">
                <a:solidFill>
                  <a:srgbClr val="FF1616"/>
                </a:solidFill>
                <a:latin typeface="Quicksand"/>
              </a:rPr>
              <a:t> </a:t>
            </a:r>
            <a:r>
              <a:rPr lang="en-US" sz="3900" dirty="0" err="1">
                <a:solidFill>
                  <a:srgbClr val="FF1616"/>
                </a:solidFill>
                <a:latin typeface="Quicksand"/>
              </a:rPr>
              <a:t>miêu</a:t>
            </a:r>
            <a:r>
              <a:rPr lang="en-US" sz="3900" dirty="0">
                <a:solidFill>
                  <a:srgbClr val="FF1616"/>
                </a:solidFill>
                <a:latin typeface="Quicksand"/>
              </a:rPr>
              <a:t> </a:t>
            </a:r>
            <a:r>
              <a:rPr lang="en-US" sz="3900" dirty="0" err="1">
                <a:solidFill>
                  <a:srgbClr val="FF1616"/>
                </a:solidFill>
                <a:latin typeface="Quicksand"/>
              </a:rPr>
              <a:t>tả</a:t>
            </a:r>
            <a:r>
              <a:rPr lang="en-US" sz="3900" dirty="0">
                <a:solidFill>
                  <a:srgbClr val="FF1616"/>
                </a:solidFill>
                <a:latin typeface="Quicksand"/>
              </a:rPr>
              <a:t>.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7113280" y="6735262"/>
            <a:ext cx="5108248" cy="13543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60"/>
              </a:lnSpc>
              <a:spcBef>
                <a:spcPct val="0"/>
              </a:spcBef>
            </a:pPr>
            <a:r>
              <a:rPr lang="en-US" sz="3900">
                <a:solidFill>
                  <a:srgbClr val="FF1616"/>
                </a:solidFill>
                <a:latin typeface="Quicksand"/>
              </a:rPr>
              <a:t>Dùng để kể về một </a:t>
            </a:r>
          </a:p>
          <a:p>
            <a:pPr algn="ctr">
              <a:lnSpc>
                <a:spcPts val="5460"/>
              </a:lnSpc>
              <a:spcBef>
                <a:spcPct val="0"/>
              </a:spcBef>
            </a:pPr>
            <a:r>
              <a:rPr lang="en-US" sz="3900">
                <a:solidFill>
                  <a:srgbClr val="FF1616"/>
                </a:solidFill>
                <a:latin typeface="Quicksand"/>
              </a:rPr>
              <a:t>sự việc.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3698372" y="2749278"/>
            <a:ext cx="2532222" cy="6610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460"/>
              </a:lnSpc>
              <a:spcBef>
                <a:spcPct val="0"/>
              </a:spcBef>
            </a:pPr>
            <a:r>
              <a:rPr lang="en-US" sz="3900" dirty="0" err="1">
                <a:solidFill>
                  <a:srgbClr val="004AAD"/>
                </a:solidFill>
                <a:latin typeface="Quicksand"/>
              </a:rPr>
              <a:t>Dấu</a:t>
            </a:r>
            <a:r>
              <a:rPr lang="en-US" sz="3900" dirty="0">
                <a:solidFill>
                  <a:srgbClr val="004AAD"/>
                </a:solidFill>
                <a:latin typeface="Quicksand"/>
              </a:rPr>
              <a:t> </a:t>
            </a:r>
            <a:r>
              <a:rPr lang="en-US" sz="3900" dirty="0" err="1">
                <a:solidFill>
                  <a:srgbClr val="004AAD"/>
                </a:solidFill>
                <a:latin typeface="Quicksand"/>
              </a:rPr>
              <a:t>chấm</a:t>
            </a:r>
            <a:endParaRPr lang="en-US" sz="3900" dirty="0">
              <a:solidFill>
                <a:srgbClr val="004AAD"/>
              </a:solidFill>
              <a:latin typeface="Quicksand"/>
            </a:endParaRPr>
          </a:p>
        </p:txBody>
      </p:sp>
      <p:sp>
        <p:nvSpPr>
          <p:cNvPr id="25" name="TextBox 25"/>
          <p:cNvSpPr txBox="1"/>
          <p:nvPr/>
        </p:nvSpPr>
        <p:spPr>
          <a:xfrm>
            <a:off x="13698372" y="4471867"/>
            <a:ext cx="2684627" cy="6610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460"/>
              </a:lnSpc>
              <a:spcBef>
                <a:spcPct val="0"/>
              </a:spcBef>
            </a:pPr>
            <a:r>
              <a:rPr lang="en-US" sz="3900" dirty="0" err="1">
                <a:solidFill>
                  <a:srgbClr val="004AAD"/>
                </a:solidFill>
                <a:latin typeface="Quicksand"/>
              </a:rPr>
              <a:t>Dấu</a:t>
            </a:r>
            <a:r>
              <a:rPr lang="en-US" sz="3900" dirty="0">
                <a:solidFill>
                  <a:srgbClr val="004AAD"/>
                </a:solidFill>
                <a:latin typeface="Quicksand"/>
              </a:rPr>
              <a:t> </a:t>
            </a:r>
            <a:r>
              <a:rPr lang="en-US" sz="3900" dirty="0" err="1">
                <a:solidFill>
                  <a:srgbClr val="004AAD"/>
                </a:solidFill>
                <a:latin typeface="Quicksand"/>
              </a:rPr>
              <a:t>chấm</a:t>
            </a:r>
            <a:endParaRPr lang="en-US" sz="3900" dirty="0">
              <a:solidFill>
                <a:srgbClr val="004AAD"/>
              </a:solidFill>
              <a:latin typeface="Quicksand"/>
            </a:endParaRPr>
          </a:p>
        </p:txBody>
      </p:sp>
      <p:sp>
        <p:nvSpPr>
          <p:cNvPr id="26" name="TextBox 26"/>
          <p:cNvSpPr txBox="1"/>
          <p:nvPr/>
        </p:nvSpPr>
        <p:spPr>
          <a:xfrm>
            <a:off x="13644486" y="6946199"/>
            <a:ext cx="2684624" cy="6610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460"/>
              </a:lnSpc>
              <a:spcBef>
                <a:spcPct val="0"/>
              </a:spcBef>
            </a:pPr>
            <a:r>
              <a:rPr lang="en-US" sz="3900" dirty="0" err="1">
                <a:solidFill>
                  <a:srgbClr val="004AAD"/>
                </a:solidFill>
                <a:latin typeface="Quicksand"/>
              </a:rPr>
              <a:t>Dấu</a:t>
            </a:r>
            <a:r>
              <a:rPr lang="en-US" sz="3900" dirty="0">
                <a:solidFill>
                  <a:srgbClr val="004AAD"/>
                </a:solidFill>
                <a:latin typeface="Quicksand"/>
              </a:rPr>
              <a:t> </a:t>
            </a:r>
            <a:r>
              <a:rPr lang="en-US" sz="3900" dirty="0" err="1">
                <a:solidFill>
                  <a:srgbClr val="004AAD"/>
                </a:solidFill>
                <a:latin typeface="Quicksand"/>
              </a:rPr>
              <a:t>chấm</a:t>
            </a:r>
            <a:endParaRPr lang="en-US" sz="3900" dirty="0">
              <a:solidFill>
                <a:srgbClr val="004AAD"/>
              </a:solidFill>
              <a:latin typeface="Quicksand"/>
            </a:endParaRPr>
          </a:p>
        </p:txBody>
      </p:sp>
    </p:spTree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11" grpId="0"/>
      <p:bldP spid="19" grpId="0"/>
      <p:bldP spid="20" grpId="0"/>
      <p:bldP spid="21" grpId="0"/>
      <p:bldP spid="22" grpId="1"/>
      <p:bldP spid="23" grpId="0"/>
      <p:bldP spid="24" grpId="0"/>
      <p:bldP spid="25" grpId="0"/>
      <p:bldP spid="2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D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771721" y="753571"/>
            <a:ext cx="16979460" cy="18389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174"/>
              </a:lnSpc>
            </a:pPr>
            <a:r>
              <a:rPr lang="en-US" sz="6463" dirty="0">
                <a:solidFill>
                  <a:srgbClr val="9F762B"/>
                </a:solidFill>
                <a:latin typeface="Dancing Script Bold"/>
              </a:rPr>
              <a:t>3. Ba </a:t>
            </a:r>
            <a:r>
              <a:rPr lang="en-US" sz="6463" dirty="0" err="1">
                <a:solidFill>
                  <a:srgbClr val="9F762B"/>
                </a:solidFill>
                <a:latin typeface="Dancing Script Bold"/>
              </a:rPr>
              <a:t>câu</a:t>
            </a:r>
            <a:r>
              <a:rPr lang="en-US" sz="6463" dirty="0">
                <a:solidFill>
                  <a:srgbClr val="9F762B"/>
                </a:solidFill>
                <a:latin typeface="Dancing Script Bold"/>
              </a:rPr>
              <a:t> </a:t>
            </a:r>
            <a:r>
              <a:rPr lang="en-US" sz="6463" dirty="0" err="1">
                <a:solidFill>
                  <a:srgbClr val="9F762B"/>
                </a:solidFill>
                <a:latin typeface="Dancing Script Bold"/>
              </a:rPr>
              <a:t>sau</a:t>
            </a:r>
            <a:r>
              <a:rPr lang="en-US" sz="6463" dirty="0">
                <a:solidFill>
                  <a:srgbClr val="9F762B"/>
                </a:solidFill>
                <a:latin typeface="Dancing Script Bold"/>
              </a:rPr>
              <a:t> </a:t>
            </a:r>
            <a:r>
              <a:rPr lang="en-US" sz="6463" dirty="0" err="1">
                <a:solidFill>
                  <a:srgbClr val="9F762B"/>
                </a:solidFill>
                <a:latin typeface="Dancing Script Bold"/>
              </a:rPr>
              <a:t>đây</a:t>
            </a:r>
            <a:r>
              <a:rPr lang="en-US" sz="6463" dirty="0">
                <a:solidFill>
                  <a:srgbClr val="9F762B"/>
                </a:solidFill>
                <a:latin typeface="Dancing Script Bold"/>
              </a:rPr>
              <a:t> </a:t>
            </a:r>
            <a:r>
              <a:rPr lang="en-US" sz="6463" dirty="0" err="1">
                <a:solidFill>
                  <a:srgbClr val="9F762B"/>
                </a:solidFill>
                <a:latin typeface="Dancing Script Bold"/>
              </a:rPr>
              <a:t>cũng</a:t>
            </a:r>
            <a:r>
              <a:rPr lang="en-US" sz="6463" dirty="0">
                <a:solidFill>
                  <a:srgbClr val="9F762B"/>
                </a:solidFill>
                <a:latin typeface="Dancing Script Bold"/>
              </a:rPr>
              <a:t> </a:t>
            </a:r>
            <a:r>
              <a:rPr lang="en-US" sz="6463" dirty="0" err="1">
                <a:solidFill>
                  <a:srgbClr val="9F762B"/>
                </a:solidFill>
                <a:latin typeface="Dancing Script Bold"/>
              </a:rPr>
              <a:t>là</a:t>
            </a:r>
            <a:r>
              <a:rPr lang="en-US" sz="6463" dirty="0">
                <a:solidFill>
                  <a:srgbClr val="9F762B"/>
                </a:solidFill>
                <a:latin typeface="Dancing Script Bold"/>
              </a:rPr>
              <a:t> </a:t>
            </a:r>
            <a:r>
              <a:rPr lang="en-US" sz="6463" dirty="0" err="1">
                <a:solidFill>
                  <a:srgbClr val="9F762B"/>
                </a:solidFill>
                <a:latin typeface="Dancing Script Bold"/>
              </a:rPr>
              <a:t>câu</a:t>
            </a:r>
            <a:r>
              <a:rPr lang="en-US" sz="6463" dirty="0">
                <a:solidFill>
                  <a:srgbClr val="9F762B"/>
                </a:solidFill>
                <a:latin typeface="Dancing Script Bold"/>
              </a:rPr>
              <a:t> </a:t>
            </a:r>
            <a:r>
              <a:rPr lang="en-US" sz="6463" dirty="0" err="1">
                <a:solidFill>
                  <a:srgbClr val="9F762B"/>
                </a:solidFill>
                <a:latin typeface="Dancing Script Bold"/>
              </a:rPr>
              <a:t>kể</a:t>
            </a:r>
            <a:r>
              <a:rPr lang="en-US" sz="6463" dirty="0">
                <a:solidFill>
                  <a:srgbClr val="9F762B"/>
                </a:solidFill>
                <a:latin typeface="Dancing Script Bold"/>
              </a:rPr>
              <a:t>. Theo </a:t>
            </a:r>
            <a:r>
              <a:rPr lang="en-US" sz="6463" dirty="0" err="1">
                <a:solidFill>
                  <a:srgbClr val="9F762B"/>
                </a:solidFill>
                <a:latin typeface="Dancing Script Bold"/>
              </a:rPr>
              <a:t>em</a:t>
            </a:r>
            <a:r>
              <a:rPr lang="en-US" sz="6463" dirty="0">
                <a:solidFill>
                  <a:srgbClr val="9F762B"/>
                </a:solidFill>
                <a:latin typeface="Dancing Script Bold"/>
              </a:rPr>
              <a:t>, </a:t>
            </a:r>
            <a:r>
              <a:rPr lang="en-US" sz="6463" dirty="0" err="1">
                <a:solidFill>
                  <a:srgbClr val="9F762B"/>
                </a:solidFill>
                <a:latin typeface="Dancing Script Bold"/>
              </a:rPr>
              <a:t>chúng</a:t>
            </a:r>
            <a:r>
              <a:rPr lang="en-US" sz="6463" dirty="0">
                <a:solidFill>
                  <a:srgbClr val="9F762B"/>
                </a:solidFill>
                <a:latin typeface="Dancing Script Bold"/>
              </a:rPr>
              <a:t> </a:t>
            </a:r>
            <a:r>
              <a:rPr lang="en-US" sz="6463" dirty="0" err="1">
                <a:solidFill>
                  <a:srgbClr val="9F762B"/>
                </a:solidFill>
                <a:latin typeface="Dancing Script Bold"/>
              </a:rPr>
              <a:t>được</a:t>
            </a:r>
            <a:r>
              <a:rPr lang="en-US" sz="6463" dirty="0">
                <a:solidFill>
                  <a:srgbClr val="9F762B"/>
                </a:solidFill>
                <a:latin typeface="Dancing Script Bold"/>
              </a:rPr>
              <a:t> </a:t>
            </a:r>
            <a:r>
              <a:rPr lang="en-US" sz="6463" dirty="0" err="1">
                <a:solidFill>
                  <a:srgbClr val="9F762B"/>
                </a:solidFill>
                <a:latin typeface="Dancing Script Bold"/>
              </a:rPr>
              <a:t>dùng</a:t>
            </a:r>
            <a:r>
              <a:rPr lang="en-US" sz="6463" dirty="0">
                <a:solidFill>
                  <a:srgbClr val="9F762B"/>
                </a:solidFill>
                <a:latin typeface="Dancing Script Bold"/>
              </a:rPr>
              <a:t> </a:t>
            </a:r>
            <a:r>
              <a:rPr lang="en-US" sz="6463" dirty="0" err="1">
                <a:solidFill>
                  <a:srgbClr val="9F762B"/>
                </a:solidFill>
                <a:latin typeface="Dancing Script Bold"/>
              </a:rPr>
              <a:t>làm</a:t>
            </a:r>
            <a:r>
              <a:rPr lang="en-US" sz="6463" dirty="0">
                <a:solidFill>
                  <a:srgbClr val="9F762B"/>
                </a:solidFill>
                <a:latin typeface="Dancing Script Bold"/>
              </a:rPr>
              <a:t> </a:t>
            </a:r>
            <a:r>
              <a:rPr lang="en-US" sz="6463" dirty="0" err="1">
                <a:solidFill>
                  <a:srgbClr val="9F762B"/>
                </a:solidFill>
                <a:latin typeface="Dancing Script Bold"/>
              </a:rPr>
              <a:t>gì</a:t>
            </a:r>
            <a:r>
              <a:rPr lang="en-US" sz="6463" dirty="0">
                <a:solidFill>
                  <a:srgbClr val="9F762B"/>
                </a:solidFill>
                <a:latin typeface="Dancing Script Bold"/>
              </a:rPr>
              <a:t>?</a:t>
            </a: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611679" y="7048000"/>
            <a:ext cx="743230" cy="111974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233226" y="7048000"/>
            <a:ext cx="743230" cy="111974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6292515">
            <a:off x="-4934156" y="7784428"/>
            <a:ext cx="9367282" cy="608021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7263421" flipH="1">
            <a:off x="14524134" y="7376224"/>
            <a:ext cx="9367282" cy="6080218"/>
          </a:xfrm>
          <a:prstGeom prst="rect">
            <a:avLst/>
          </a:prstGeom>
        </p:spPr>
      </p:pic>
      <p:sp>
        <p:nvSpPr>
          <p:cNvPr id="7" name="AutoShape 7"/>
          <p:cNvSpPr/>
          <p:nvPr/>
        </p:nvSpPr>
        <p:spPr>
          <a:xfrm rot="3336">
            <a:off x="4299903" y="9243784"/>
            <a:ext cx="9923096" cy="0"/>
          </a:xfrm>
          <a:prstGeom prst="line">
            <a:avLst/>
          </a:prstGeom>
          <a:ln w="123825" cap="rnd">
            <a:solidFill>
              <a:srgbClr val="9C2120"/>
            </a:solidFill>
            <a:prstDash val="sysDash"/>
            <a:headEnd type="none" w="sm" len="sm"/>
            <a:tailEnd type="none" w="sm" len="sm"/>
          </a:ln>
        </p:spPr>
      </p:sp>
      <p:sp>
        <p:nvSpPr>
          <p:cNvPr id="8" name="TextBox 8"/>
          <p:cNvSpPr txBox="1"/>
          <p:nvPr/>
        </p:nvSpPr>
        <p:spPr>
          <a:xfrm>
            <a:off x="1156604" y="3377823"/>
            <a:ext cx="16594577" cy="25978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860"/>
              </a:lnSpc>
            </a:pPr>
            <a:r>
              <a:rPr lang="en-US" sz="4900" dirty="0">
                <a:solidFill>
                  <a:srgbClr val="000000"/>
                </a:solidFill>
                <a:latin typeface="Quicksand"/>
              </a:rPr>
              <a:t>Ba-ra-</a:t>
            </a:r>
            <a:r>
              <a:rPr lang="en-US" sz="4900" dirty="0" err="1">
                <a:solidFill>
                  <a:srgbClr val="000000"/>
                </a:solidFill>
                <a:latin typeface="Quicksand"/>
              </a:rPr>
              <a:t>ba</a:t>
            </a:r>
            <a:r>
              <a:rPr lang="en-US" sz="4900" dirty="0">
                <a:solidFill>
                  <a:srgbClr val="000000"/>
                </a:solidFill>
                <a:latin typeface="Quicksand"/>
              </a:rPr>
              <a:t> </a:t>
            </a:r>
            <a:r>
              <a:rPr lang="en-US" sz="4900" dirty="0" err="1">
                <a:solidFill>
                  <a:srgbClr val="000000"/>
                </a:solidFill>
                <a:latin typeface="Quicksand"/>
              </a:rPr>
              <a:t>uống</a:t>
            </a:r>
            <a:r>
              <a:rPr lang="en-US" sz="4900" dirty="0">
                <a:solidFill>
                  <a:srgbClr val="000000"/>
                </a:solidFill>
                <a:latin typeface="Quicksand"/>
              </a:rPr>
              <a:t> </a:t>
            </a:r>
            <a:r>
              <a:rPr lang="en-US" sz="4900" dirty="0" err="1">
                <a:solidFill>
                  <a:srgbClr val="000000"/>
                </a:solidFill>
                <a:latin typeface="Quicksand"/>
              </a:rPr>
              <a:t>rượu</a:t>
            </a:r>
            <a:r>
              <a:rPr lang="en-US" sz="4900" dirty="0">
                <a:solidFill>
                  <a:srgbClr val="000000"/>
                </a:solidFill>
                <a:latin typeface="Quicksand"/>
              </a:rPr>
              <a:t> </a:t>
            </a:r>
            <a:r>
              <a:rPr lang="en-US" sz="4900" dirty="0" err="1">
                <a:solidFill>
                  <a:srgbClr val="000000"/>
                </a:solidFill>
                <a:latin typeface="Quicksand"/>
              </a:rPr>
              <a:t>đã</a:t>
            </a:r>
            <a:r>
              <a:rPr lang="en-US" sz="4900" dirty="0">
                <a:solidFill>
                  <a:srgbClr val="000000"/>
                </a:solidFill>
                <a:latin typeface="Quicksand"/>
              </a:rPr>
              <a:t> say. </a:t>
            </a:r>
            <a:r>
              <a:rPr lang="en-US" sz="4900" dirty="0" err="1">
                <a:solidFill>
                  <a:srgbClr val="000000"/>
                </a:solidFill>
                <a:latin typeface="Quicksand"/>
              </a:rPr>
              <a:t>Vừa</a:t>
            </a:r>
            <a:r>
              <a:rPr lang="en-US" sz="4900" dirty="0">
                <a:solidFill>
                  <a:srgbClr val="000000"/>
                </a:solidFill>
                <a:latin typeface="Quicksand"/>
              </a:rPr>
              <a:t> </a:t>
            </a:r>
            <a:r>
              <a:rPr lang="en-US" sz="4900" dirty="0" err="1">
                <a:solidFill>
                  <a:srgbClr val="000000"/>
                </a:solidFill>
                <a:latin typeface="Quicksand"/>
              </a:rPr>
              <a:t>hơ</a:t>
            </a:r>
            <a:r>
              <a:rPr lang="en-US" sz="4900" dirty="0">
                <a:solidFill>
                  <a:srgbClr val="000000"/>
                </a:solidFill>
                <a:latin typeface="Quicksand"/>
              </a:rPr>
              <a:t> </a:t>
            </a:r>
            <a:r>
              <a:rPr lang="en-US" sz="4900" dirty="0" err="1">
                <a:solidFill>
                  <a:srgbClr val="000000"/>
                </a:solidFill>
                <a:latin typeface="Quicksand"/>
              </a:rPr>
              <a:t>bộ</a:t>
            </a:r>
            <a:r>
              <a:rPr lang="en-US" sz="4900" dirty="0">
                <a:solidFill>
                  <a:srgbClr val="000000"/>
                </a:solidFill>
                <a:latin typeface="Quicksand"/>
              </a:rPr>
              <a:t> </a:t>
            </a:r>
            <a:r>
              <a:rPr lang="en-US" sz="4900" dirty="0" err="1">
                <a:solidFill>
                  <a:srgbClr val="000000"/>
                </a:solidFill>
                <a:latin typeface="Quicksand"/>
              </a:rPr>
              <a:t>râu</a:t>
            </a:r>
            <a:r>
              <a:rPr lang="en-US" sz="4900" dirty="0">
                <a:solidFill>
                  <a:srgbClr val="000000"/>
                </a:solidFill>
                <a:latin typeface="Quicksand"/>
              </a:rPr>
              <a:t>, </a:t>
            </a:r>
            <a:r>
              <a:rPr lang="en-US" sz="4900" dirty="0" err="1">
                <a:solidFill>
                  <a:srgbClr val="000000"/>
                </a:solidFill>
                <a:latin typeface="Quicksand"/>
              </a:rPr>
              <a:t>lão</a:t>
            </a:r>
            <a:r>
              <a:rPr lang="en-US" sz="4900" dirty="0">
                <a:solidFill>
                  <a:srgbClr val="000000"/>
                </a:solidFill>
                <a:latin typeface="Quicksand"/>
              </a:rPr>
              <a:t> </a:t>
            </a:r>
            <a:r>
              <a:rPr lang="en-US" sz="4900" dirty="0" err="1">
                <a:solidFill>
                  <a:srgbClr val="000000"/>
                </a:solidFill>
                <a:latin typeface="Quicksand"/>
              </a:rPr>
              <a:t>vừa</a:t>
            </a:r>
            <a:r>
              <a:rPr lang="en-US" sz="4900" dirty="0">
                <a:solidFill>
                  <a:srgbClr val="000000"/>
                </a:solidFill>
                <a:latin typeface="Quicksand"/>
              </a:rPr>
              <a:t> </a:t>
            </a:r>
            <a:r>
              <a:rPr lang="en-US" sz="4900" dirty="0" err="1">
                <a:solidFill>
                  <a:srgbClr val="000000"/>
                </a:solidFill>
                <a:latin typeface="Quicksand"/>
              </a:rPr>
              <a:t>nói</a:t>
            </a:r>
            <a:r>
              <a:rPr lang="en-US" sz="4900" dirty="0">
                <a:solidFill>
                  <a:srgbClr val="000000"/>
                </a:solidFill>
                <a:latin typeface="Quicksand"/>
              </a:rPr>
              <a:t> :</a:t>
            </a:r>
            <a:endParaRPr lang="en-US" sz="1200" dirty="0">
              <a:solidFill>
                <a:srgbClr val="000000"/>
              </a:solidFill>
              <a:latin typeface="Arimo"/>
            </a:endParaRPr>
          </a:p>
          <a:p>
            <a:pPr>
              <a:lnSpc>
                <a:spcPts val="6860"/>
              </a:lnSpc>
            </a:pPr>
            <a:r>
              <a:rPr lang="en-US" sz="5400" dirty="0">
                <a:solidFill>
                  <a:srgbClr val="000000"/>
                </a:solidFill>
                <a:latin typeface="Quicksand"/>
              </a:rPr>
              <a:t>- </a:t>
            </a:r>
            <a:r>
              <a:rPr lang="en-US" sz="5400" dirty="0" err="1">
                <a:solidFill>
                  <a:srgbClr val="000000"/>
                </a:solidFill>
                <a:latin typeface="Quicksand"/>
              </a:rPr>
              <a:t>Bắt</a:t>
            </a:r>
            <a:r>
              <a:rPr lang="en-US" sz="5400" dirty="0">
                <a:solidFill>
                  <a:srgbClr val="000000"/>
                </a:solidFill>
                <a:latin typeface="Quicksand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Quicksand"/>
              </a:rPr>
              <a:t>được</a:t>
            </a:r>
            <a:r>
              <a:rPr lang="en-US" sz="5400" dirty="0">
                <a:solidFill>
                  <a:srgbClr val="000000"/>
                </a:solidFill>
                <a:latin typeface="Quicksand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Quicksand"/>
              </a:rPr>
              <a:t>thằng</a:t>
            </a:r>
            <a:r>
              <a:rPr lang="en-US" sz="5400" dirty="0">
                <a:solidFill>
                  <a:srgbClr val="000000"/>
                </a:solidFill>
                <a:latin typeface="Quicksand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Quicksand"/>
              </a:rPr>
              <a:t>người</a:t>
            </a:r>
            <a:r>
              <a:rPr lang="en-US" sz="5400" dirty="0">
                <a:solidFill>
                  <a:srgbClr val="000000"/>
                </a:solidFill>
                <a:latin typeface="Quicksand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Quicksand"/>
              </a:rPr>
              <a:t>gỗ</a:t>
            </a:r>
            <a:r>
              <a:rPr lang="en-US" sz="5400" dirty="0">
                <a:solidFill>
                  <a:srgbClr val="000000"/>
                </a:solidFill>
                <a:latin typeface="Quicksand"/>
              </a:rPr>
              <a:t>, ta </a:t>
            </a:r>
            <a:r>
              <a:rPr lang="en-US" sz="5400" dirty="0" err="1">
                <a:solidFill>
                  <a:srgbClr val="000000"/>
                </a:solidFill>
                <a:latin typeface="Quicksand"/>
              </a:rPr>
              <a:t>sẽ</a:t>
            </a:r>
            <a:r>
              <a:rPr lang="en-US" sz="5400" dirty="0">
                <a:solidFill>
                  <a:srgbClr val="000000"/>
                </a:solidFill>
                <a:latin typeface="Quicksand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Quicksand"/>
              </a:rPr>
              <a:t>tống</a:t>
            </a:r>
            <a:r>
              <a:rPr lang="en-US" sz="5400" dirty="0">
                <a:solidFill>
                  <a:srgbClr val="000000"/>
                </a:solidFill>
                <a:latin typeface="Quicksand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Quicksand"/>
              </a:rPr>
              <a:t>nó</a:t>
            </a:r>
            <a:r>
              <a:rPr lang="en-US" sz="5400" dirty="0">
                <a:solidFill>
                  <a:srgbClr val="000000"/>
                </a:solidFill>
                <a:latin typeface="Quicksand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Quicksand"/>
              </a:rPr>
              <a:t>vào</a:t>
            </a:r>
            <a:r>
              <a:rPr lang="en-US" sz="5400" dirty="0">
                <a:solidFill>
                  <a:srgbClr val="000000"/>
                </a:solidFill>
                <a:latin typeface="Quicksand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Quicksand"/>
              </a:rPr>
              <a:t>cái</a:t>
            </a:r>
            <a:r>
              <a:rPr lang="en-US" sz="5400" dirty="0">
                <a:solidFill>
                  <a:srgbClr val="000000"/>
                </a:solidFill>
                <a:latin typeface="Quicksand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Quicksand"/>
              </a:rPr>
              <a:t>lò</a:t>
            </a:r>
            <a:r>
              <a:rPr lang="en-US" sz="5400" dirty="0">
                <a:solidFill>
                  <a:srgbClr val="000000"/>
                </a:solidFill>
                <a:latin typeface="Quicksand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Quicksand"/>
              </a:rPr>
              <a:t>sưởi</a:t>
            </a:r>
            <a:r>
              <a:rPr lang="en-US" sz="5400" dirty="0">
                <a:solidFill>
                  <a:srgbClr val="000000"/>
                </a:solidFill>
                <a:latin typeface="Quicksand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Quicksand"/>
              </a:rPr>
              <a:t>này</a:t>
            </a:r>
            <a:r>
              <a:rPr lang="en-US" sz="5400" dirty="0">
                <a:solidFill>
                  <a:srgbClr val="000000"/>
                </a:solidFill>
                <a:latin typeface="Quicksand"/>
              </a:rPr>
              <a:t>.</a:t>
            </a:r>
            <a:endParaRPr lang="en-US" sz="3200" dirty="0">
              <a:solidFill>
                <a:srgbClr val="000000"/>
              </a:solidFill>
              <a:latin typeface="Arimo"/>
            </a:endParaRP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589390" y="7159126"/>
            <a:ext cx="5109220" cy="167314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D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91229" y="430647"/>
            <a:ext cx="17253540" cy="7697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953"/>
              </a:lnSpc>
            </a:pPr>
            <a:r>
              <a:rPr lang="en-US" sz="5363" dirty="0">
                <a:solidFill>
                  <a:srgbClr val="9F762B"/>
                </a:solidFill>
                <a:latin typeface="Dancing Script Bold"/>
              </a:rPr>
              <a:t>3. Ba </a:t>
            </a:r>
            <a:r>
              <a:rPr lang="en-US" sz="5363" dirty="0" err="1">
                <a:solidFill>
                  <a:srgbClr val="9F762B"/>
                </a:solidFill>
                <a:latin typeface="Dancing Script Bold"/>
              </a:rPr>
              <a:t>câu</a:t>
            </a:r>
            <a:r>
              <a:rPr lang="en-US" sz="5363" dirty="0">
                <a:solidFill>
                  <a:srgbClr val="9F762B"/>
                </a:solidFill>
                <a:latin typeface="Dancing Script Bold"/>
              </a:rPr>
              <a:t> </a:t>
            </a:r>
            <a:r>
              <a:rPr lang="en-US" sz="5363" dirty="0" err="1">
                <a:solidFill>
                  <a:srgbClr val="9F762B"/>
                </a:solidFill>
                <a:latin typeface="Dancing Script Bold"/>
              </a:rPr>
              <a:t>sau</a:t>
            </a:r>
            <a:r>
              <a:rPr lang="en-US" sz="5363" dirty="0">
                <a:solidFill>
                  <a:srgbClr val="9F762B"/>
                </a:solidFill>
                <a:latin typeface="Dancing Script Bold"/>
              </a:rPr>
              <a:t> </a:t>
            </a:r>
            <a:r>
              <a:rPr lang="en-US" sz="5363" dirty="0" err="1">
                <a:solidFill>
                  <a:srgbClr val="9F762B"/>
                </a:solidFill>
                <a:latin typeface="Dancing Script Bold"/>
              </a:rPr>
              <a:t>đây</a:t>
            </a:r>
            <a:r>
              <a:rPr lang="en-US" sz="5363" dirty="0">
                <a:solidFill>
                  <a:srgbClr val="9F762B"/>
                </a:solidFill>
                <a:latin typeface="Dancing Script Bold"/>
              </a:rPr>
              <a:t> </a:t>
            </a:r>
            <a:r>
              <a:rPr lang="en-US" sz="5363" dirty="0" err="1">
                <a:solidFill>
                  <a:srgbClr val="9F762B"/>
                </a:solidFill>
                <a:latin typeface="Dancing Script Bold"/>
              </a:rPr>
              <a:t>cũng</a:t>
            </a:r>
            <a:r>
              <a:rPr lang="en-US" sz="5363" dirty="0">
                <a:solidFill>
                  <a:srgbClr val="9F762B"/>
                </a:solidFill>
                <a:latin typeface="Dancing Script Bold"/>
              </a:rPr>
              <a:t> </a:t>
            </a:r>
            <a:r>
              <a:rPr lang="en-US" sz="5363" dirty="0" err="1">
                <a:solidFill>
                  <a:srgbClr val="9F762B"/>
                </a:solidFill>
                <a:latin typeface="Dancing Script Bold"/>
              </a:rPr>
              <a:t>là</a:t>
            </a:r>
            <a:r>
              <a:rPr lang="en-US" sz="5363" dirty="0">
                <a:solidFill>
                  <a:srgbClr val="9F762B"/>
                </a:solidFill>
                <a:latin typeface="Dancing Script Bold"/>
              </a:rPr>
              <a:t> </a:t>
            </a:r>
            <a:r>
              <a:rPr lang="en-US" sz="5363" dirty="0" err="1">
                <a:solidFill>
                  <a:srgbClr val="9F762B"/>
                </a:solidFill>
                <a:latin typeface="Dancing Script Bold"/>
              </a:rPr>
              <a:t>câu</a:t>
            </a:r>
            <a:r>
              <a:rPr lang="en-US" sz="5363" dirty="0">
                <a:solidFill>
                  <a:srgbClr val="9F762B"/>
                </a:solidFill>
                <a:latin typeface="Dancing Script Bold"/>
              </a:rPr>
              <a:t> </a:t>
            </a:r>
            <a:r>
              <a:rPr lang="en-US" sz="5363" dirty="0" err="1">
                <a:solidFill>
                  <a:srgbClr val="9F762B"/>
                </a:solidFill>
                <a:latin typeface="Dancing Script Bold"/>
              </a:rPr>
              <a:t>kể</a:t>
            </a:r>
            <a:r>
              <a:rPr lang="en-US" sz="5363" dirty="0">
                <a:solidFill>
                  <a:srgbClr val="9F762B"/>
                </a:solidFill>
                <a:latin typeface="Dancing Script Bold"/>
              </a:rPr>
              <a:t>. Theo </a:t>
            </a:r>
            <a:r>
              <a:rPr lang="en-US" sz="5363" dirty="0" err="1">
                <a:solidFill>
                  <a:srgbClr val="9F762B"/>
                </a:solidFill>
                <a:latin typeface="Dancing Script Bold"/>
              </a:rPr>
              <a:t>em</a:t>
            </a:r>
            <a:r>
              <a:rPr lang="en-US" sz="5363" dirty="0">
                <a:solidFill>
                  <a:srgbClr val="9F762B"/>
                </a:solidFill>
                <a:latin typeface="Dancing Script Bold"/>
              </a:rPr>
              <a:t>, </a:t>
            </a:r>
            <a:r>
              <a:rPr lang="en-US" sz="5363" dirty="0" err="1">
                <a:solidFill>
                  <a:srgbClr val="9F762B"/>
                </a:solidFill>
                <a:latin typeface="Dancing Script Bold"/>
              </a:rPr>
              <a:t>chúng</a:t>
            </a:r>
            <a:r>
              <a:rPr lang="en-US" sz="5363" dirty="0">
                <a:solidFill>
                  <a:srgbClr val="9F762B"/>
                </a:solidFill>
                <a:latin typeface="Dancing Script Bold"/>
              </a:rPr>
              <a:t> </a:t>
            </a:r>
            <a:r>
              <a:rPr lang="en-US" sz="5363" dirty="0" err="1">
                <a:solidFill>
                  <a:srgbClr val="9F762B"/>
                </a:solidFill>
                <a:latin typeface="Dancing Script Bold"/>
              </a:rPr>
              <a:t>được</a:t>
            </a:r>
            <a:r>
              <a:rPr lang="en-US" sz="5363" dirty="0">
                <a:solidFill>
                  <a:srgbClr val="9F762B"/>
                </a:solidFill>
                <a:latin typeface="Dancing Script Bold"/>
              </a:rPr>
              <a:t> </a:t>
            </a:r>
            <a:r>
              <a:rPr lang="en-US" sz="5363" dirty="0" err="1">
                <a:solidFill>
                  <a:srgbClr val="9F762B"/>
                </a:solidFill>
                <a:latin typeface="Dancing Script Bold"/>
              </a:rPr>
              <a:t>dùng</a:t>
            </a:r>
            <a:r>
              <a:rPr lang="en-US" sz="5363" dirty="0">
                <a:solidFill>
                  <a:srgbClr val="9F762B"/>
                </a:solidFill>
                <a:latin typeface="Dancing Script Bold"/>
              </a:rPr>
              <a:t> </a:t>
            </a:r>
            <a:r>
              <a:rPr lang="en-US" sz="5363" dirty="0" err="1">
                <a:solidFill>
                  <a:srgbClr val="9F762B"/>
                </a:solidFill>
                <a:latin typeface="Dancing Script Bold"/>
              </a:rPr>
              <a:t>làm</a:t>
            </a:r>
            <a:r>
              <a:rPr lang="en-US" sz="5363" dirty="0">
                <a:solidFill>
                  <a:srgbClr val="9F762B"/>
                </a:solidFill>
                <a:latin typeface="Dancing Script Bold"/>
              </a:rPr>
              <a:t> </a:t>
            </a:r>
            <a:r>
              <a:rPr lang="en-US" sz="5363" dirty="0" err="1">
                <a:solidFill>
                  <a:srgbClr val="9F762B"/>
                </a:solidFill>
                <a:latin typeface="Dancing Script Bold"/>
              </a:rPr>
              <a:t>gì</a:t>
            </a:r>
            <a:r>
              <a:rPr lang="en-US" sz="5363" dirty="0">
                <a:solidFill>
                  <a:srgbClr val="9F762B"/>
                </a:solidFill>
                <a:latin typeface="Dancing Script Bold"/>
              </a:rPr>
              <a:t>?</a:t>
            </a: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9167255"/>
            <a:ext cx="743230" cy="111974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7544770" y="80633"/>
            <a:ext cx="743230" cy="1119745"/>
          </a:xfrm>
          <a:prstGeom prst="rect">
            <a:avLst/>
          </a:prstGeom>
        </p:spPr>
      </p:pic>
      <p:sp>
        <p:nvSpPr>
          <p:cNvPr id="5" name="AutoShape 5"/>
          <p:cNvSpPr/>
          <p:nvPr/>
        </p:nvSpPr>
        <p:spPr>
          <a:xfrm rot="3336">
            <a:off x="4299903" y="9846760"/>
            <a:ext cx="9923096" cy="0"/>
          </a:xfrm>
          <a:prstGeom prst="line">
            <a:avLst/>
          </a:prstGeom>
          <a:ln w="123825" cap="rnd">
            <a:solidFill>
              <a:srgbClr val="9C2120"/>
            </a:solidFill>
            <a:prstDash val="sysDash"/>
            <a:headEnd type="none" w="sm" len="sm"/>
            <a:tailEnd type="none" w="sm" len="sm"/>
          </a:ln>
        </p:spPr>
      </p:sp>
      <p:sp>
        <p:nvSpPr>
          <p:cNvPr id="6" name="TextBox 6"/>
          <p:cNvSpPr txBox="1"/>
          <p:nvPr/>
        </p:nvSpPr>
        <p:spPr>
          <a:xfrm>
            <a:off x="950193" y="1395722"/>
            <a:ext cx="16594577" cy="22451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300"/>
              </a:lnSpc>
            </a:pPr>
            <a:r>
              <a:rPr lang="en-US" sz="4500" dirty="0">
                <a:solidFill>
                  <a:srgbClr val="000000"/>
                </a:solidFill>
                <a:latin typeface="Quicksand"/>
              </a:rPr>
              <a:t>Ba-ra-</a:t>
            </a:r>
            <a:r>
              <a:rPr lang="en-US" sz="4500" dirty="0" err="1">
                <a:solidFill>
                  <a:srgbClr val="000000"/>
                </a:solidFill>
                <a:latin typeface="Quicksand"/>
              </a:rPr>
              <a:t>ba</a:t>
            </a:r>
            <a:r>
              <a:rPr lang="en-US" sz="4500" dirty="0">
                <a:solidFill>
                  <a:srgbClr val="000000"/>
                </a:solidFill>
                <a:latin typeface="Quicksand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Quicksand"/>
              </a:rPr>
              <a:t>uống</a:t>
            </a:r>
            <a:r>
              <a:rPr lang="en-US" sz="4500" dirty="0">
                <a:solidFill>
                  <a:srgbClr val="000000"/>
                </a:solidFill>
                <a:latin typeface="Quicksand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Quicksand"/>
              </a:rPr>
              <a:t>rượu</a:t>
            </a:r>
            <a:r>
              <a:rPr lang="en-US" sz="4500" dirty="0">
                <a:solidFill>
                  <a:srgbClr val="000000"/>
                </a:solidFill>
                <a:latin typeface="Quicksand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Quicksand"/>
              </a:rPr>
              <a:t>đã</a:t>
            </a:r>
            <a:r>
              <a:rPr lang="en-US" sz="4500" dirty="0">
                <a:solidFill>
                  <a:srgbClr val="000000"/>
                </a:solidFill>
                <a:latin typeface="Quicksand"/>
              </a:rPr>
              <a:t> say. </a:t>
            </a:r>
            <a:r>
              <a:rPr lang="en-US" sz="4500" dirty="0" err="1">
                <a:solidFill>
                  <a:srgbClr val="000000"/>
                </a:solidFill>
                <a:latin typeface="Quicksand"/>
              </a:rPr>
              <a:t>Vừa</a:t>
            </a:r>
            <a:r>
              <a:rPr lang="en-US" sz="4500" dirty="0">
                <a:solidFill>
                  <a:srgbClr val="000000"/>
                </a:solidFill>
                <a:latin typeface="Quicksand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Quicksand"/>
              </a:rPr>
              <a:t>hơ</a:t>
            </a:r>
            <a:r>
              <a:rPr lang="en-US" sz="4500" dirty="0">
                <a:solidFill>
                  <a:srgbClr val="000000"/>
                </a:solidFill>
                <a:latin typeface="Quicksand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Quicksand"/>
              </a:rPr>
              <a:t>bộ</a:t>
            </a:r>
            <a:r>
              <a:rPr lang="en-US" sz="4500" dirty="0">
                <a:solidFill>
                  <a:srgbClr val="000000"/>
                </a:solidFill>
                <a:latin typeface="Quicksand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Quicksand"/>
              </a:rPr>
              <a:t>râu</a:t>
            </a:r>
            <a:r>
              <a:rPr lang="en-US" sz="4500" dirty="0">
                <a:solidFill>
                  <a:srgbClr val="000000"/>
                </a:solidFill>
                <a:latin typeface="Quicksand"/>
              </a:rPr>
              <a:t>, </a:t>
            </a:r>
            <a:r>
              <a:rPr lang="en-US" sz="4500" dirty="0" err="1">
                <a:solidFill>
                  <a:srgbClr val="000000"/>
                </a:solidFill>
                <a:latin typeface="Quicksand"/>
              </a:rPr>
              <a:t>lão</a:t>
            </a:r>
            <a:r>
              <a:rPr lang="en-US" sz="4500" dirty="0">
                <a:solidFill>
                  <a:srgbClr val="000000"/>
                </a:solidFill>
                <a:latin typeface="Quicksand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Quicksand"/>
              </a:rPr>
              <a:t>vừa</a:t>
            </a:r>
            <a:r>
              <a:rPr lang="en-US" sz="4500" dirty="0">
                <a:solidFill>
                  <a:srgbClr val="000000"/>
                </a:solidFill>
                <a:latin typeface="Quicksand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Quicksand"/>
              </a:rPr>
              <a:t>nói</a:t>
            </a:r>
            <a:r>
              <a:rPr lang="en-US" sz="4500" dirty="0">
                <a:solidFill>
                  <a:srgbClr val="000000"/>
                </a:solidFill>
                <a:latin typeface="Quicksand"/>
              </a:rPr>
              <a:t> :</a:t>
            </a:r>
          </a:p>
          <a:p>
            <a:pPr>
              <a:lnSpc>
                <a:spcPts val="6300"/>
              </a:lnSpc>
            </a:pPr>
            <a:r>
              <a:rPr lang="en-US" sz="4500" dirty="0">
                <a:solidFill>
                  <a:srgbClr val="000000"/>
                </a:solidFill>
                <a:latin typeface="Quicksand"/>
              </a:rPr>
              <a:t>- </a:t>
            </a:r>
            <a:r>
              <a:rPr lang="en-US" sz="4500" dirty="0" err="1">
                <a:solidFill>
                  <a:srgbClr val="000000"/>
                </a:solidFill>
                <a:latin typeface="Quicksand"/>
              </a:rPr>
              <a:t>Bắt</a:t>
            </a:r>
            <a:r>
              <a:rPr lang="en-US" sz="4500" dirty="0">
                <a:solidFill>
                  <a:srgbClr val="000000"/>
                </a:solidFill>
                <a:latin typeface="Quicksand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Quicksand"/>
              </a:rPr>
              <a:t>được</a:t>
            </a:r>
            <a:r>
              <a:rPr lang="en-US" sz="4500" dirty="0">
                <a:solidFill>
                  <a:srgbClr val="000000"/>
                </a:solidFill>
                <a:latin typeface="Quicksand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Quicksand"/>
              </a:rPr>
              <a:t>thằng</a:t>
            </a:r>
            <a:r>
              <a:rPr lang="en-US" sz="4500" dirty="0">
                <a:solidFill>
                  <a:srgbClr val="000000"/>
                </a:solidFill>
                <a:latin typeface="Quicksand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Quicksand"/>
              </a:rPr>
              <a:t>người</a:t>
            </a:r>
            <a:r>
              <a:rPr lang="en-US" sz="4500" dirty="0">
                <a:solidFill>
                  <a:srgbClr val="000000"/>
                </a:solidFill>
                <a:latin typeface="Quicksand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Quicksand"/>
              </a:rPr>
              <a:t>gỗ</a:t>
            </a:r>
            <a:r>
              <a:rPr lang="en-US" sz="4500" dirty="0">
                <a:solidFill>
                  <a:srgbClr val="000000"/>
                </a:solidFill>
                <a:latin typeface="Quicksand"/>
              </a:rPr>
              <a:t>, ta </a:t>
            </a:r>
            <a:r>
              <a:rPr lang="en-US" sz="4500" dirty="0" err="1">
                <a:solidFill>
                  <a:srgbClr val="000000"/>
                </a:solidFill>
                <a:latin typeface="Quicksand"/>
              </a:rPr>
              <a:t>sẽ</a:t>
            </a:r>
            <a:r>
              <a:rPr lang="en-US" sz="4500" dirty="0">
                <a:solidFill>
                  <a:srgbClr val="000000"/>
                </a:solidFill>
                <a:latin typeface="Quicksand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Quicksand"/>
              </a:rPr>
              <a:t>tống</a:t>
            </a:r>
            <a:r>
              <a:rPr lang="en-US" sz="4500" dirty="0">
                <a:solidFill>
                  <a:srgbClr val="000000"/>
                </a:solidFill>
                <a:latin typeface="Quicksand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Quicksand"/>
              </a:rPr>
              <a:t>nó</a:t>
            </a:r>
            <a:r>
              <a:rPr lang="en-US" sz="4500" dirty="0">
                <a:solidFill>
                  <a:srgbClr val="000000"/>
                </a:solidFill>
                <a:latin typeface="Quicksand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Quicksand"/>
              </a:rPr>
              <a:t>vào</a:t>
            </a:r>
            <a:r>
              <a:rPr lang="en-US" sz="4500" dirty="0">
                <a:solidFill>
                  <a:srgbClr val="000000"/>
                </a:solidFill>
                <a:latin typeface="Quicksand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Quicksand"/>
              </a:rPr>
              <a:t>cái</a:t>
            </a:r>
            <a:r>
              <a:rPr lang="en-US" sz="4500" dirty="0">
                <a:solidFill>
                  <a:srgbClr val="000000"/>
                </a:solidFill>
                <a:latin typeface="Quicksand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Quicksand"/>
              </a:rPr>
              <a:t>lò</a:t>
            </a:r>
            <a:r>
              <a:rPr lang="en-US" sz="4500" dirty="0">
                <a:solidFill>
                  <a:srgbClr val="000000"/>
                </a:solidFill>
                <a:latin typeface="Quicksand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Quicksand"/>
              </a:rPr>
              <a:t>sưởi</a:t>
            </a:r>
            <a:r>
              <a:rPr lang="en-US" sz="4500" dirty="0">
                <a:solidFill>
                  <a:srgbClr val="000000"/>
                </a:solidFill>
                <a:latin typeface="Quicksand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Quicksand"/>
              </a:rPr>
              <a:t>này</a:t>
            </a:r>
            <a:r>
              <a:rPr lang="en-US" sz="4500" dirty="0">
                <a:solidFill>
                  <a:srgbClr val="000000"/>
                </a:solidFill>
                <a:latin typeface="Quicksand"/>
              </a:rPr>
              <a:t>.</a:t>
            </a:r>
            <a:endParaRPr lang="en-US" sz="2800" dirty="0">
              <a:solidFill>
                <a:srgbClr val="000000"/>
              </a:solidFill>
              <a:latin typeface="Arimo"/>
            </a:endParaRPr>
          </a:p>
          <a:p>
            <a:pPr>
              <a:lnSpc>
                <a:spcPts val="6300"/>
              </a:lnSpc>
              <a:spcBef>
                <a:spcPct val="0"/>
              </a:spcBef>
            </a:pPr>
            <a:endParaRPr lang="en-US" sz="800" dirty="0">
              <a:solidFill>
                <a:srgbClr val="000000"/>
              </a:solidFill>
              <a:latin typeface="Arimo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5B909FE3-4D04-5B43-B997-289232B08F26}"/>
              </a:ext>
            </a:extLst>
          </p:cNvPr>
          <p:cNvGrpSpPr/>
          <p:nvPr/>
        </p:nvGrpSpPr>
        <p:grpSpPr>
          <a:xfrm>
            <a:off x="888931" y="3311276"/>
            <a:ext cx="16504393" cy="6415852"/>
            <a:chOff x="888931" y="3311276"/>
            <a:chExt cx="16504393" cy="6415852"/>
          </a:xfrm>
        </p:grpSpPr>
        <p:grpSp>
          <p:nvGrpSpPr>
            <p:cNvPr id="7" name="Group 7"/>
            <p:cNvGrpSpPr/>
            <p:nvPr/>
          </p:nvGrpSpPr>
          <p:grpSpPr>
            <a:xfrm>
              <a:off x="888931" y="3330327"/>
              <a:ext cx="16504393" cy="6396801"/>
              <a:chOff x="0" y="0"/>
              <a:chExt cx="28855600" cy="11183902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28856871" cy="11185172"/>
              </a:xfrm>
              <a:custGeom>
                <a:avLst/>
                <a:gdLst/>
                <a:ahLst/>
                <a:cxnLst/>
                <a:rect l="l" t="t" r="r" b="b"/>
                <a:pathLst>
                  <a:path w="28856871" h="11185172">
                    <a:moveTo>
                      <a:pt x="60960" y="269240"/>
                    </a:moveTo>
                    <a:cubicBezTo>
                      <a:pt x="60960" y="154940"/>
                      <a:pt x="153670" y="62230"/>
                      <a:pt x="267970" y="62230"/>
                    </a:cubicBezTo>
                    <a:lnTo>
                      <a:pt x="1309374" y="62230"/>
                    </a:lnTo>
                    <a:lnTo>
                      <a:pt x="1309374" y="0"/>
                    </a:lnTo>
                    <a:lnTo>
                      <a:pt x="269240" y="0"/>
                    </a:lnTo>
                    <a:cubicBezTo>
                      <a:pt x="120650" y="0"/>
                      <a:pt x="0" y="120650"/>
                      <a:pt x="0" y="269240"/>
                    </a:cubicBezTo>
                    <a:lnTo>
                      <a:pt x="0" y="645946"/>
                    </a:lnTo>
                    <a:lnTo>
                      <a:pt x="60960" y="645946"/>
                    </a:lnTo>
                    <a:lnTo>
                      <a:pt x="60960" y="269240"/>
                    </a:lnTo>
                    <a:close/>
                    <a:moveTo>
                      <a:pt x="157480" y="387350"/>
                    </a:moveTo>
                    <a:cubicBezTo>
                      <a:pt x="157480" y="260350"/>
                      <a:pt x="260350" y="157480"/>
                      <a:pt x="387350" y="157480"/>
                    </a:cubicBezTo>
                    <a:lnTo>
                      <a:pt x="1309374" y="157480"/>
                    </a:lnTo>
                    <a:lnTo>
                      <a:pt x="1309374" y="140970"/>
                    </a:lnTo>
                    <a:lnTo>
                      <a:pt x="387350" y="140970"/>
                    </a:lnTo>
                    <a:cubicBezTo>
                      <a:pt x="251460" y="140970"/>
                      <a:pt x="140970" y="251460"/>
                      <a:pt x="140970" y="387350"/>
                    </a:cubicBezTo>
                    <a:lnTo>
                      <a:pt x="140970" y="643526"/>
                    </a:lnTo>
                    <a:lnTo>
                      <a:pt x="157480" y="643526"/>
                    </a:lnTo>
                    <a:lnTo>
                      <a:pt x="157480" y="387350"/>
                    </a:lnTo>
                    <a:close/>
                    <a:moveTo>
                      <a:pt x="0" y="643526"/>
                    </a:moveTo>
                    <a:lnTo>
                      <a:pt x="60960" y="643526"/>
                    </a:lnTo>
                    <a:lnTo>
                      <a:pt x="60960" y="10576842"/>
                    </a:lnTo>
                    <a:lnTo>
                      <a:pt x="0" y="10576842"/>
                    </a:lnTo>
                    <a:lnTo>
                      <a:pt x="0" y="643526"/>
                    </a:lnTo>
                    <a:close/>
                    <a:moveTo>
                      <a:pt x="142240" y="643526"/>
                    </a:moveTo>
                    <a:lnTo>
                      <a:pt x="158750" y="643526"/>
                    </a:lnTo>
                    <a:lnTo>
                      <a:pt x="158750" y="10576842"/>
                    </a:lnTo>
                    <a:lnTo>
                      <a:pt x="142240" y="10576842"/>
                    </a:lnTo>
                    <a:lnTo>
                      <a:pt x="142240" y="643526"/>
                    </a:lnTo>
                    <a:close/>
                    <a:moveTo>
                      <a:pt x="269240" y="11122942"/>
                    </a:moveTo>
                    <a:cubicBezTo>
                      <a:pt x="154940" y="11122942"/>
                      <a:pt x="62230" y="11030232"/>
                      <a:pt x="62230" y="10915932"/>
                    </a:cubicBezTo>
                    <a:lnTo>
                      <a:pt x="62230" y="10576842"/>
                    </a:lnTo>
                    <a:lnTo>
                      <a:pt x="0" y="10576842"/>
                    </a:lnTo>
                    <a:lnTo>
                      <a:pt x="0" y="10915932"/>
                    </a:lnTo>
                    <a:cubicBezTo>
                      <a:pt x="0" y="11064522"/>
                      <a:pt x="120650" y="11185172"/>
                      <a:pt x="269240" y="11185172"/>
                    </a:cubicBezTo>
                    <a:lnTo>
                      <a:pt x="1320988" y="11185172"/>
                    </a:lnTo>
                    <a:lnTo>
                      <a:pt x="1320988" y="11122942"/>
                    </a:lnTo>
                    <a:lnTo>
                      <a:pt x="269240" y="11122942"/>
                    </a:lnTo>
                    <a:close/>
                    <a:moveTo>
                      <a:pt x="387350" y="11026422"/>
                    </a:moveTo>
                    <a:cubicBezTo>
                      <a:pt x="260350" y="11026422"/>
                      <a:pt x="157480" y="10923552"/>
                      <a:pt x="157480" y="10796552"/>
                    </a:cubicBezTo>
                    <a:lnTo>
                      <a:pt x="157480" y="10576842"/>
                    </a:lnTo>
                    <a:lnTo>
                      <a:pt x="140970" y="10576842"/>
                    </a:lnTo>
                    <a:lnTo>
                      <a:pt x="140970" y="10796552"/>
                    </a:lnTo>
                    <a:cubicBezTo>
                      <a:pt x="140970" y="10932442"/>
                      <a:pt x="251460" y="11042932"/>
                      <a:pt x="387350" y="11042932"/>
                    </a:cubicBezTo>
                    <a:lnTo>
                      <a:pt x="1309374" y="11042932"/>
                    </a:lnTo>
                    <a:lnTo>
                      <a:pt x="1309374" y="11026422"/>
                    </a:lnTo>
                    <a:lnTo>
                      <a:pt x="387350" y="11026422"/>
                    </a:lnTo>
                    <a:close/>
                    <a:moveTo>
                      <a:pt x="1309374" y="11122942"/>
                    </a:moveTo>
                    <a:lnTo>
                      <a:pt x="26221665" y="11122942"/>
                    </a:lnTo>
                    <a:lnTo>
                      <a:pt x="26221665" y="11183902"/>
                    </a:lnTo>
                    <a:lnTo>
                      <a:pt x="1309375" y="11183902"/>
                    </a:lnTo>
                    <a:lnTo>
                      <a:pt x="1309375" y="11122942"/>
                    </a:lnTo>
                    <a:close/>
                    <a:moveTo>
                      <a:pt x="1309374" y="11026422"/>
                    </a:moveTo>
                    <a:lnTo>
                      <a:pt x="26221665" y="11026422"/>
                    </a:lnTo>
                    <a:lnTo>
                      <a:pt x="26221665" y="11042932"/>
                    </a:lnTo>
                    <a:lnTo>
                      <a:pt x="1309375" y="11042932"/>
                    </a:lnTo>
                    <a:lnTo>
                      <a:pt x="1309375" y="11026422"/>
                    </a:lnTo>
                    <a:close/>
                    <a:moveTo>
                      <a:pt x="28794639" y="10576842"/>
                    </a:moveTo>
                    <a:lnTo>
                      <a:pt x="28794639" y="10915932"/>
                    </a:lnTo>
                    <a:cubicBezTo>
                      <a:pt x="28794639" y="11030232"/>
                      <a:pt x="28701929" y="11122942"/>
                      <a:pt x="28587629" y="11122942"/>
                    </a:cubicBezTo>
                    <a:lnTo>
                      <a:pt x="26221665" y="11122942"/>
                    </a:lnTo>
                    <a:lnTo>
                      <a:pt x="26221665" y="11183902"/>
                    </a:lnTo>
                    <a:lnTo>
                      <a:pt x="28587629" y="11183902"/>
                    </a:lnTo>
                    <a:cubicBezTo>
                      <a:pt x="28736221" y="11183902"/>
                      <a:pt x="28856871" y="11063252"/>
                      <a:pt x="28856871" y="10914662"/>
                    </a:cubicBezTo>
                    <a:lnTo>
                      <a:pt x="28856871" y="10576842"/>
                    </a:lnTo>
                    <a:lnTo>
                      <a:pt x="28794639" y="10576842"/>
                    </a:lnTo>
                    <a:close/>
                    <a:moveTo>
                      <a:pt x="28698121" y="10796552"/>
                    </a:moveTo>
                    <a:cubicBezTo>
                      <a:pt x="28698121" y="10923552"/>
                      <a:pt x="28595250" y="11026422"/>
                      <a:pt x="28468250" y="11026422"/>
                    </a:cubicBezTo>
                    <a:lnTo>
                      <a:pt x="26221665" y="11026422"/>
                    </a:lnTo>
                    <a:lnTo>
                      <a:pt x="26221665" y="11042932"/>
                    </a:lnTo>
                    <a:lnTo>
                      <a:pt x="28468250" y="11042932"/>
                    </a:lnTo>
                    <a:cubicBezTo>
                      <a:pt x="28604139" y="11042932"/>
                      <a:pt x="28714629" y="10932442"/>
                      <a:pt x="28714629" y="10796552"/>
                    </a:cubicBezTo>
                    <a:lnTo>
                      <a:pt x="28714629" y="10576842"/>
                    </a:lnTo>
                    <a:lnTo>
                      <a:pt x="28698121" y="10576842"/>
                    </a:lnTo>
                    <a:lnTo>
                      <a:pt x="28698121" y="10796552"/>
                    </a:lnTo>
                    <a:close/>
                    <a:moveTo>
                      <a:pt x="28794639" y="643526"/>
                    </a:moveTo>
                    <a:lnTo>
                      <a:pt x="28855600" y="643526"/>
                    </a:lnTo>
                    <a:lnTo>
                      <a:pt x="28855600" y="10576842"/>
                    </a:lnTo>
                    <a:lnTo>
                      <a:pt x="28794639" y="10576842"/>
                    </a:lnTo>
                    <a:lnTo>
                      <a:pt x="28794639" y="643526"/>
                    </a:lnTo>
                    <a:close/>
                    <a:moveTo>
                      <a:pt x="28698121" y="643526"/>
                    </a:moveTo>
                    <a:lnTo>
                      <a:pt x="28714629" y="643526"/>
                    </a:lnTo>
                    <a:lnTo>
                      <a:pt x="28714629" y="10576842"/>
                    </a:lnTo>
                    <a:lnTo>
                      <a:pt x="28698121" y="10576842"/>
                    </a:lnTo>
                    <a:lnTo>
                      <a:pt x="28698121" y="643526"/>
                    </a:lnTo>
                    <a:close/>
                    <a:moveTo>
                      <a:pt x="28587629" y="60960"/>
                    </a:moveTo>
                    <a:cubicBezTo>
                      <a:pt x="28701929" y="60960"/>
                      <a:pt x="28794639" y="153670"/>
                      <a:pt x="28794639" y="267970"/>
                    </a:cubicBezTo>
                    <a:lnTo>
                      <a:pt x="28794639" y="643526"/>
                    </a:lnTo>
                    <a:lnTo>
                      <a:pt x="28855600" y="643526"/>
                    </a:lnTo>
                    <a:lnTo>
                      <a:pt x="28855600" y="269240"/>
                    </a:lnTo>
                    <a:cubicBezTo>
                      <a:pt x="28855600" y="120650"/>
                      <a:pt x="28734950" y="0"/>
                      <a:pt x="28586361" y="0"/>
                    </a:cubicBezTo>
                    <a:lnTo>
                      <a:pt x="26210050" y="0"/>
                    </a:lnTo>
                    <a:lnTo>
                      <a:pt x="26210050" y="60960"/>
                    </a:lnTo>
                    <a:lnTo>
                      <a:pt x="28587629" y="60960"/>
                    </a:lnTo>
                    <a:close/>
                    <a:moveTo>
                      <a:pt x="28468250" y="142240"/>
                    </a:moveTo>
                    <a:lnTo>
                      <a:pt x="26221665" y="142240"/>
                    </a:lnTo>
                    <a:lnTo>
                      <a:pt x="26221665" y="158750"/>
                    </a:lnTo>
                    <a:lnTo>
                      <a:pt x="28468250" y="158750"/>
                    </a:lnTo>
                    <a:cubicBezTo>
                      <a:pt x="28595250" y="158750"/>
                      <a:pt x="28698121" y="261620"/>
                      <a:pt x="28698121" y="388620"/>
                    </a:cubicBezTo>
                    <a:lnTo>
                      <a:pt x="28698121" y="645946"/>
                    </a:lnTo>
                    <a:lnTo>
                      <a:pt x="28714629" y="645946"/>
                    </a:lnTo>
                    <a:lnTo>
                      <a:pt x="28714629" y="387350"/>
                    </a:lnTo>
                    <a:cubicBezTo>
                      <a:pt x="28714629" y="251460"/>
                      <a:pt x="28604139" y="142240"/>
                      <a:pt x="28468250" y="142240"/>
                    </a:cubicBezTo>
                    <a:close/>
                    <a:moveTo>
                      <a:pt x="1309375" y="0"/>
                    </a:moveTo>
                    <a:lnTo>
                      <a:pt x="26221665" y="0"/>
                    </a:lnTo>
                    <a:lnTo>
                      <a:pt x="26221665" y="60960"/>
                    </a:lnTo>
                    <a:lnTo>
                      <a:pt x="1309375" y="60960"/>
                    </a:lnTo>
                    <a:lnTo>
                      <a:pt x="1309375" y="0"/>
                    </a:lnTo>
                    <a:close/>
                    <a:moveTo>
                      <a:pt x="1309375" y="142240"/>
                    </a:moveTo>
                    <a:lnTo>
                      <a:pt x="26221665" y="142240"/>
                    </a:lnTo>
                    <a:lnTo>
                      <a:pt x="26221665" y="158750"/>
                    </a:lnTo>
                    <a:lnTo>
                      <a:pt x="1309375" y="158750"/>
                    </a:lnTo>
                    <a:lnTo>
                      <a:pt x="1309375" y="142240"/>
                    </a:lnTo>
                    <a:close/>
                  </a:path>
                </a:pathLst>
              </a:custGeom>
              <a:solidFill>
                <a:srgbClr val="9F762B"/>
              </a:solidFill>
            </p:spPr>
          </p:sp>
        </p:grpSp>
        <p:sp>
          <p:nvSpPr>
            <p:cNvPr id="9" name="AutoShape 9"/>
            <p:cNvSpPr/>
            <p:nvPr/>
          </p:nvSpPr>
          <p:spPr>
            <a:xfrm>
              <a:off x="950193" y="4686367"/>
              <a:ext cx="16443131" cy="0"/>
            </a:xfrm>
            <a:prstGeom prst="line">
              <a:avLst/>
            </a:prstGeom>
            <a:ln w="38100" cap="rnd">
              <a:solidFill>
                <a:srgbClr val="9F762B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10" name="AutoShape 10"/>
            <p:cNvSpPr/>
            <p:nvPr/>
          </p:nvSpPr>
          <p:spPr>
            <a:xfrm>
              <a:off x="888931" y="6089330"/>
              <a:ext cx="16370369" cy="0"/>
            </a:xfrm>
            <a:prstGeom prst="line">
              <a:avLst/>
            </a:prstGeom>
            <a:ln w="38100" cap="rnd">
              <a:solidFill>
                <a:srgbClr val="9F762B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11" name="AutoShape 11"/>
            <p:cNvSpPr/>
            <p:nvPr/>
          </p:nvSpPr>
          <p:spPr>
            <a:xfrm rot="5400000">
              <a:off x="6687430" y="6509677"/>
              <a:ext cx="6396801" cy="0"/>
            </a:xfrm>
            <a:prstGeom prst="line">
              <a:avLst/>
            </a:prstGeom>
            <a:ln w="38100" cap="rnd">
              <a:solidFill>
                <a:srgbClr val="9F762B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12" name="AutoShape 12"/>
            <p:cNvSpPr/>
            <p:nvPr/>
          </p:nvSpPr>
          <p:spPr>
            <a:xfrm>
              <a:off x="888931" y="7503567"/>
              <a:ext cx="16504393" cy="0"/>
            </a:xfrm>
            <a:prstGeom prst="line">
              <a:avLst/>
            </a:prstGeom>
            <a:ln w="38100" cap="rnd">
              <a:solidFill>
                <a:srgbClr val="9F762B"/>
              </a:solidFill>
              <a:prstDash val="solid"/>
              <a:headEnd type="none" w="sm" len="sm"/>
              <a:tailEnd type="none" w="sm" len="sm"/>
            </a:ln>
          </p:spPr>
        </p:sp>
      </p:grpSp>
      <p:sp>
        <p:nvSpPr>
          <p:cNvPr id="13" name="TextBox 13"/>
          <p:cNvSpPr txBox="1"/>
          <p:nvPr/>
        </p:nvSpPr>
        <p:spPr>
          <a:xfrm>
            <a:off x="4727740" y="3700772"/>
            <a:ext cx="1048643" cy="6610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60"/>
              </a:lnSpc>
              <a:spcBef>
                <a:spcPct val="0"/>
              </a:spcBef>
            </a:pPr>
            <a:r>
              <a:rPr lang="en-US" sz="3900" dirty="0" err="1">
                <a:solidFill>
                  <a:srgbClr val="000000"/>
                </a:solidFill>
                <a:latin typeface="Quicksand Bold"/>
              </a:rPr>
              <a:t>Câu</a:t>
            </a:r>
            <a:r>
              <a:rPr lang="en-US" sz="3900" dirty="0">
                <a:solidFill>
                  <a:srgbClr val="000000"/>
                </a:solidFill>
                <a:latin typeface="Quicksand Bold"/>
              </a:rPr>
              <a:t> 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1700050" y="3700772"/>
            <a:ext cx="4206627" cy="6610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60"/>
              </a:lnSpc>
              <a:spcBef>
                <a:spcPct val="0"/>
              </a:spcBef>
            </a:pPr>
            <a:r>
              <a:rPr lang="en-US" sz="3900">
                <a:solidFill>
                  <a:srgbClr val="000000"/>
                </a:solidFill>
                <a:latin typeface="Quicksand Bold"/>
              </a:rPr>
              <a:t>Tác dụng của câu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199400" y="5010959"/>
            <a:ext cx="7202771" cy="6610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460"/>
              </a:lnSpc>
              <a:spcBef>
                <a:spcPct val="0"/>
              </a:spcBef>
            </a:pPr>
            <a:r>
              <a:rPr lang="en-US" sz="3900" dirty="0">
                <a:solidFill>
                  <a:srgbClr val="000000"/>
                </a:solidFill>
                <a:latin typeface="Quicksand"/>
              </a:rPr>
              <a:t>Ba-ra-</a:t>
            </a:r>
            <a:r>
              <a:rPr lang="en-US" sz="3900" dirty="0" err="1">
                <a:solidFill>
                  <a:srgbClr val="000000"/>
                </a:solidFill>
                <a:latin typeface="Quicksand"/>
              </a:rPr>
              <a:t>ba</a:t>
            </a:r>
            <a:r>
              <a:rPr lang="en-US" sz="3900" dirty="0">
                <a:solidFill>
                  <a:srgbClr val="000000"/>
                </a:solidFill>
                <a:latin typeface="Quicksand"/>
              </a:rPr>
              <a:t> </a:t>
            </a:r>
            <a:r>
              <a:rPr lang="en-US" sz="3900" dirty="0" err="1">
                <a:solidFill>
                  <a:srgbClr val="000000"/>
                </a:solidFill>
                <a:latin typeface="Quicksand"/>
              </a:rPr>
              <a:t>uống</a:t>
            </a:r>
            <a:r>
              <a:rPr lang="en-US" sz="3900" dirty="0">
                <a:solidFill>
                  <a:srgbClr val="000000"/>
                </a:solidFill>
                <a:latin typeface="Quicksand"/>
              </a:rPr>
              <a:t> </a:t>
            </a:r>
            <a:r>
              <a:rPr lang="en-US" sz="3900" dirty="0" err="1">
                <a:solidFill>
                  <a:srgbClr val="000000"/>
                </a:solidFill>
                <a:latin typeface="Quicksand"/>
              </a:rPr>
              <a:t>rượu</a:t>
            </a:r>
            <a:r>
              <a:rPr lang="en-US" sz="3900" dirty="0">
                <a:solidFill>
                  <a:srgbClr val="000000"/>
                </a:solidFill>
                <a:latin typeface="Quicksand"/>
              </a:rPr>
              <a:t> </a:t>
            </a:r>
            <a:r>
              <a:rPr lang="en-US" sz="3900" dirty="0" err="1">
                <a:solidFill>
                  <a:srgbClr val="000000"/>
                </a:solidFill>
                <a:latin typeface="Quicksand"/>
              </a:rPr>
              <a:t>đã</a:t>
            </a:r>
            <a:r>
              <a:rPr lang="en-US" sz="3900" dirty="0">
                <a:solidFill>
                  <a:srgbClr val="000000"/>
                </a:solidFill>
                <a:latin typeface="Quicksand"/>
              </a:rPr>
              <a:t> say.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165822" y="6462052"/>
            <a:ext cx="7597178" cy="6610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460"/>
              </a:lnSpc>
              <a:spcBef>
                <a:spcPct val="0"/>
              </a:spcBef>
            </a:pPr>
            <a:r>
              <a:rPr lang="en-US" sz="3900" dirty="0" err="1">
                <a:solidFill>
                  <a:srgbClr val="000000"/>
                </a:solidFill>
                <a:latin typeface="Quicksand"/>
              </a:rPr>
              <a:t>Vừa</a:t>
            </a:r>
            <a:r>
              <a:rPr lang="en-US" sz="3900" dirty="0">
                <a:solidFill>
                  <a:srgbClr val="000000"/>
                </a:solidFill>
                <a:latin typeface="Quicksand"/>
              </a:rPr>
              <a:t> </a:t>
            </a:r>
            <a:r>
              <a:rPr lang="en-US" sz="3900" dirty="0" err="1">
                <a:solidFill>
                  <a:srgbClr val="000000"/>
                </a:solidFill>
                <a:latin typeface="Quicksand"/>
              </a:rPr>
              <a:t>hơ</a:t>
            </a:r>
            <a:r>
              <a:rPr lang="en-US" sz="3900" dirty="0">
                <a:solidFill>
                  <a:srgbClr val="000000"/>
                </a:solidFill>
                <a:latin typeface="Quicksand"/>
              </a:rPr>
              <a:t> </a:t>
            </a:r>
            <a:r>
              <a:rPr lang="en-US" sz="3900" dirty="0" err="1">
                <a:solidFill>
                  <a:srgbClr val="000000"/>
                </a:solidFill>
                <a:latin typeface="Quicksand"/>
              </a:rPr>
              <a:t>bộ</a:t>
            </a:r>
            <a:r>
              <a:rPr lang="en-US" sz="3900" dirty="0">
                <a:solidFill>
                  <a:srgbClr val="000000"/>
                </a:solidFill>
                <a:latin typeface="Quicksand"/>
              </a:rPr>
              <a:t> </a:t>
            </a:r>
            <a:r>
              <a:rPr lang="en-US" sz="3900" dirty="0" err="1">
                <a:solidFill>
                  <a:srgbClr val="000000"/>
                </a:solidFill>
                <a:latin typeface="Quicksand"/>
              </a:rPr>
              <a:t>râu</a:t>
            </a:r>
            <a:r>
              <a:rPr lang="en-US" sz="3900" dirty="0">
                <a:solidFill>
                  <a:srgbClr val="000000"/>
                </a:solidFill>
                <a:latin typeface="Quicksand"/>
              </a:rPr>
              <a:t>, </a:t>
            </a:r>
            <a:r>
              <a:rPr lang="en-US" sz="3900" dirty="0" err="1">
                <a:solidFill>
                  <a:srgbClr val="000000"/>
                </a:solidFill>
                <a:latin typeface="Quicksand"/>
              </a:rPr>
              <a:t>lão</a:t>
            </a:r>
            <a:r>
              <a:rPr lang="en-US" sz="3900" dirty="0">
                <a:solidFill>
                  <a:srgbClr val="000000"/>
                </a:solidFill>
                <a:latin typeface="Quicksand"/>
              </a:rPr>
              <a:t> </a:t>
            </a:r>
            <a:r>
              <a:rPr lang="en-US" sz="3900" dirty="0" err="1">
                <a:solidFill>
                  <a:srgbClr val="000000"/>
                </a:solidFill>
                <a:latin typeface="Quicksand"/>
              </a:rPr>
              <a:t>vừa</a:t>
            </a:r>
            <a:r>
              <a:rPr lang="en-US" sz="3900" dirty="0">
                <a:solidFill>
                  <a:srgbClr val="000000"/>
                </a:solidFill>
                <a:latin typeface="Quicksand"/>
              </a:rPr>
              <a:t> </a:t>
            </a:r>
            <a:r>
              <a:rPr lang="en-US" sz="3900" dirty="0" err="1">
                <a:solidFill>
                  <a:srgbClr val="000000"/>
                </a:solidFill>
                <a:latin typeface="Quicksand"/>
              </a:rPr>
              <a:t>nói</a:t>
            </a:r>
            <a:r>
              <a:rPr lang="en-US" sz="3900" dirty="0">
                <a:solidFill>
                  <a:srgbClr val="000000"/>
                </a:solidFill>
                <a:latin typeface="Quicksand"/>
              </a:rPr>
              <a:t>: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199398" y="7903905"/>
            <a:ext cx="8574732" cy="13543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60"/>
              </a:lnSpc>
              <a:spcBef>
                <a:spcPct val="0"/>
              </a:spcBef>
            </a:pPr>
            <a:r>
              <a:rPr lang="en-US" sz="3900">
                <a:solidFill>
                  <a:srgbClr val="000000"/>
                </a:solidFill>
                <a:latin typeface="Quicksand"/>
              </a:rPr>
              <a:t>Bắt được thằng người gỗ, ta sẽ tống </a:t>
            </a:r>
          </a:p>
          <a:p>
            <a:pPr>
              <a:lnSpc>
                <a:spcPts val="5460"/>
              </a:lnSpc>
              <a:spcBef>
                <a:spcPct val="0"/>
              </a:spcBef>
            </a:pPr>
            <a:r>
              <a:rPr lang="en-US" sz="3900">
                <a:solidFill>
                  <a:srgbClr val="000000"/>
                </a:solidFill>
                <a:latin typeface="Quicksand"/>
              </a:rPr>
              <a:t>nó vào cái lò sưởi này.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1786776" y="5076825"/>
            <a:ext cx="4119901" cy="6610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460"/>
              </a:lnSpc>
              <a:spcBef>
                <a:spcPct val="0"/>
              </a:spcBef>
            </a:pPr>
            <a:r>
              <a:rPr lang="en-US" sz="3900" dirty="0" err="1">
                <a:solidFill>
                  <a:srgbClr val="FF1616"/>
                </a:solidFill>
                <a:latin typeface="Quicksand"/>
              </a:rPr>
              <a:t>Kể</a:t>
            </a:r>
            <a:r>
              <a:rPr lang="en-US" sz="3900" dirty="0">
                <a:solidFill>
                  <a:srgbClr val="FF1616"/>
                </a:solidFill>
                <a:latin typeface="Quicksand"/>
              </a:rPr>
              <a:t> </a:t>
            </a:r>
            <a:r>
              <a:rPr lang="en-US" sz="3900" dirty="0" err="1">
                <a:solidFill>
                  <a:srgbClr val="FF1616"/>
                </a:solidFill>
                <a:latin typeface="Quicksand"/>
              </a:rPr>
              <a:t>về</a:t>
            </a:r>
            <a:r>
              <a:rPr lang="en-US" sz="3900" dirty="0">
                <a:solidFill>
                  <a:srgbClr val="FF1616"/>
                </a:solidFill>
                <a:latin typeface="Quicksand"/>
              </a:rPr>
              <a:t> Ba-ra-</a:t>
            </a:r>
            <a:r>
              <a:rPr lang="en-US" sz="3900" dirty="0" err="1">
                <a:solidFill>
                  <a:srgbClr val="FF1616"/>
                </a:solidFill>
                <a:latin typeface="Quicksand"/>
              </a:rPr>
              <a:t>ba</a:t>
            </a:r>
            <a:endParaRPr lang="en-US" sz="3900" dirty="0">
              <a:solidFill>
                <a:srgbClr val="FF1616"/>
              </a:solidFill>
              <a:latin typeface="Quicksand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11786776" y="6462052"/>
            <a:ext cx="4119893" cy="6610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460"/>
              </a:lnSpc>
              <a:spcBef>
                <a:spcPct val="0"/>
              </a:spcBef>
            </a:pPr>
            <a:r>
              <a:rPr lang="en-US" sz="3900" dirty="0" err="1">
                <a:solidFill>
                  <a:srgbClr val="FF1616"/>
                </a:solidFill>
                <a:latin typeface="Quicksand"/>
              </a:rPr>
              <a:t>Kể</a:t>
            </a:r>
            <a:r>
              <a:rPr lang="en-US" sz="3900" dirty="0">
                <a:solidFill>
                  <a:srgbClr val="FF1616"/>
                </a:solidFill>
                <a:latin typeface="Quicksand"/>
              </a:rPr>
              <a:t> </a:t>
            </a:r>
            <a:r>
              <a:rPr lang="en-US" sz="3900" dirty="0" err="1">
                <a:solidFill>
                  <a:srgbClr val="FF1616"/>
                </a:solidFill>
                <a:latin typeface="Quicksand"/>
              </a:rPr>
              <a:t>về</a:t>
            </a:r>
            <a:r>
              <a:rPr lang="en-US" sz="3900" dirty="0">
                <a:solidFill>
                  <a:srgbClr val="FF1616"/>
                </a:solidFill>
                <a:latin typeface="Quicksand"/>
              </a:rPr>
              <a:t> Ba-ra-</a:t>
            </a:r>
            <a:r>
              <a:rPr lang="en-US" sz="3900" dirty="0" err="1">
                <a:solidFill>
                  <a:srgbClr val="FF1616"/>
                </a:solidFill>
                <a:latin typeface="Quicksand"/>
              </a:rPr>
              <a:t>ba</a:t>
            </a:r>
            <a:endParaRPr lang="en-US" sz="3900" dirty="0">
              <a:solidFill>
                <a:srgbClr val="FF1616"/>
              </a:solidFill>
              <a:latin typeface="Quicksand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10545636" y="8122696"/>
            <a:ext cx="6515455" cy="6610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60"/>
              </a:lnSpc>
              <a:spcBef>
                <a:spcPct val="0"/>
              </a:spcBef>
            </a:pPr>
            <a:r>
              <a:rPr lang="en-US" sz="3900" dirty="0" err="1">
                <a:solidFill>
                  <a:srgbClr val="FF1616"/>
                </a:solidFill>
                <a:latin typeface="Quicksand"/>
              </a:rPr>
              <a:t>Nêu</a:t>
            </a:r>
            <a:r>
              <a:rPr lang="en-US" sz="3900" dirty="0">
                <a:solidFill>
                  <a:srgbClr val="FF1616"/>
                </a:solidFill>
                <a:latin typeface="Quicksand"/>
              </a:rPr>
              <a:t> </a:t>
            </a:r>
            <a:r>
              <a:rPr lang="en-US" sz="3900" dirty="0" err="1">
                <a:solidFill>
                  <a:srgbClr val="FF1616"/>
                </a:solidFill>
                <a:latin typeface="Quicksand"/>
              </a:rPr>
              <a:t>suy</a:t>
            </a:r>
            <a:r>
              <a:rPr lang="en-US" sz="3900" dirty="0">
                <a:solidFill>
                  <a:srgbClr val="FF1616"/>
                </a:solidFill>
                <a:latin typeface="Quicksand"/>
              </a:rPr>
              <a:t> </a:t>
            </a:r>
            <a:r>
              <a:rPr lang="en-US" sz="3900" dirty="0" err="1">
                <a:solidFill>
                  <a:srgbClr val="FF1616"/>
                </a:solidFill>
                <a:latin typeface="Quicksand"/>
              </a:rPr>
              <a:t>nghĩ</a:t>
            </a:r>
            <a:r>
              <a:rPr lang="en-US" sz="3900" dirty="0">
                <a:solidFill>
                  <a:srgbClr val="FF1616"/>
                </a:solidFill>
                <a:latin typeface="Quicksand"/>
              </a:rPr>
              <a:t> </a:t>
            </a:r>
            <a:r>
              <a:rPr lang="en-US" sz="3900" dirty="0" err="1">
                <a:solidFill>
                  <a:srgbClr val="FF1616"/>
                </a:solidFill>
                <a:latin typeface="Quicksand"/>
              </a:rPr>
              <a:t>của</a:t>
            </a:r>
            <a:r>
              <a:rPr lang="en-US" sz="3900" dirty="0">
                <a:solidFill>
                  <a:srgbClr val="FF1616"/>
                </a:solidFill>
                <a:latin typeface="Quicksand"/>
              </a:rPr>
              <a:t> Ba-ra-</a:t>
            </a:r>
            <a:r>
              <a:rPr lang="en-US" sz="3900" dirty="0" err="1">
                <a:solidFill>
                  <a:srgbClr val="FF1616"/>
                </a:solidFill>
                <a:latin typeface="Quicksand"/>
              </a:rPr>
              <a:t>ba</a:t>
            </a:r>
            <a:endParaRPr lang="en-US" sz="3900" dirty="0">
              <a:solidFill>
                <a:srgbClr val="FF1616"/>
              </a:solidFill>
              <a:latin typeface="Quicksand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39B5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053124" y="-5051012"/>
            <a:ext cx="13721955" cy="7118264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 rot="29198">
            <a:off x="7266280" y="5133846"/>
            <a:ext cx="3755441" cy="0"/>
          </a:xfrm>
          <a:prstGeom prst="line">
            <a:avLst/>
          </a:prstGeom>
          <a:ln w="123825" cap="rnd">
            <a:solidFill>
              <a:srgbClr val="9C2120"/>
            </a:solidFill>
            <a:prstDash val="sysDash"/>
            <a:headEnd type="none" w="sm" len="sm"/>
            <a:tailEnd type="none" w="sm" len="sm"/>
          </a:ln>
        </p:spPr>
      </p:sp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b="51139"/>
          <a:stretch>
            <a:fillRect/>
          </a:stretch>
        </p:blipFill>
        <p:spPr>
          <a:xfrm>
            <a:off x="8073785" y="1780375"/>
            <a:ext cx="2140430" cy="118340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486400" y="6774079"/>
            <a:ext cx="7315200" cy="192855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283022" y="8089681"/>
            <a:ext cx="13721955" cy="711826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-1886797" y="3060500"/>
            <a:ext cx="3939921" cy="4114800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4288914" y="3479259"/>
            <a:ext cx="10067366" cy="15089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614"/>
              </a:lnSpc>
            </a:pPr>
            <a:r>
              <a:rPr lang="en-US" sz="10463" dirty="0">
                <a:solidFill>
                  <a:srgbClr val="F1EDE7"/>
                </a:solidFill>
                <a:latin typeface="Bogart Black"/>
              </a:rPr>
              <a:t>II. GHI NHỚ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4537982" y="5764326"/>
            <a:ext cx="9569228" cy="6610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60"/>
              </a:lnSpc>
            </a:pPr>
            <a:r>
              <a:rPr lang="en-US" sz="3900" b="1" dirty="0">
                <a:solidFill>
                  <a:srgbClr val="FCFCFC"/>
                </a:solidFill>
                <a:latin typeface="Quicksand"/>
              </a:rPr>
              <a:t>SGK </a:t>
            </a:r>
            <a:r>
              <a:rPr lang="en-US" sz="3900" b="1" dirty="0" err="1">
                <a:solidFill>
                  <a:srgbClr val="FCFCFC"/>
                </a:solidFill>
                <a:latin typeface="Quicksand"/>
              </a:rPr>
              <a:t>Tiếng</a:t>
            </a:r>
            <a:r>
              <a:rPr lang="en-US" sz="3900" b="1" dirty="0">
                <a:solidFill>
                  <a:srgbClr val="FCFCFC"/>
                </a:solidFill>
                <a:latin typeface="Quicksand"/>
              </a:rPr>
              <a:t> </a:t>
            </a:r>
            <a:r>
              <a:rPr lang="en-US" sz="3900" b="1" dirty="0" err="1">
                <a:solidFill>
                  <a:srgbClr val="FCFCFC"/>
                </a:solidFill>
                <a:latin typeface="Quicksand"/>
              </a:rPr>
              <a:t>Việt</a:t>
            </a:r>
            <a:r>
              <a:rPr lang="en-US" sz="3900" b="1" dirty="0">
                <a:solidFill>
                  <a:srgbClr val="FCFCFC"/>
                </a:solidFill>
                <a:latin typeface="Quicksand"/>
              </a:rPr>
              <a:t> 4 </a:t>
            </a:r>
            <a:r>
              <a:rPr lang="en-US" sz="3900" b="1" dirty="0" err="1">
                <a:solidFill>
                  <a:srgbClr val="FCFCFC"/>
                </a:solidFill>
                <a:latin typeface="Quicksand"/>
              </a:rPr>
              <a:t>tập</a:t>
            </a:r>
            <a:r>
              <a:rPr lang="en-US" sz="3900" b="1" dirty="0">
                <a:solidFill>
                  <a:srgbClr val="FCFCFC"/>
                </a:solidFill>
                <a:latin typeface="Quicksand"/>
              </a:rPr>
              <a:t> 1 - Trang 161</a:t>
            </a:r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6194214" y="2963782"/>
            <a:ext cx="3939921" cy="411480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2694854" y="4333681"/>
            <a:ext cx="1075034" cy="1619638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4633370" y="4211363"/>
            <a:ext cx="1075034" cy="161963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D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368945" y="1781980"/>
            <a:ext cx="15550110" cy="10904514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5241804" y="396415"/>
            <a:ext cx="8566393" cy="10195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42"/>
              </a:lnSpc>
            </a:pPr>
            <a:r>
              <a:rPr lang="en-US" sz="7065" dirty="0">
                <a:solidFill>
                  <a:srgbClr val="9C2120"/>
                </a:solidFill>
                <a:latin typeface="Bogart Black"/>
              </a:rPr>
              <a:t>GHI NHỚ</a:t>
            </a: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384528" y="2827055"/>
            <a:ext cx="424916" cy="640175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2930436" y="2725457"/>
            <a:ext cx="12738219" cy="4685302"/>
            <a:chOff x="0" y="0"/>
            <a:chExt cx="26177180" cy="962834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6177180" cy="9628347"/>
            </a:xfrm>
            <a:custGeom>
              <a:avLst/>
              <a:gdLst/>
              <a:ahLst/>
              <a:cxnLst/>
              <a:rect l="l" t="t" r="r" b="b"/>
              <a:pathLst>
                <a:path w="26177180" h="9628347">
                  <a:moveTo>
                    <a:pt x="26177180" y="4814174"/>
                  </a:moveTo>
                  <a:lnTo>
                    <a:pt x="26177180" y="4814174"/>
                  </a:lnTo>
                  <a:cubicBezTo>
                    <a:pt x="26177180" y="9199849"/>
                    <a:pt x="25748810" y="9628347"/>
                    <a:pt x="25220236" y="9628347"/>
                  </a:cubicBezTo>
                  <a:lnTo>
                    <a:pt x="956945" y="9628347"/>
                  </a:lnTo>
                  <a:cubicBezTo>
                    <a:pt x="428371" y="9628347"/>
                    <a:pt x="0" y="9199849"/>
                    <a:pt x="0" y="4814174"/>
                  </a:cubicBezTo>
                  <a:lnTo>
                    <a:pt x="0" y="4814174"/>
                  </a:lnTo>
                  <a:cubicBezTo>
                    <a:pt x="0" y="428371"/>
                    <a:pt x="428371" y="0"/>
                    <a:pt x="956945" y="0"/>
                  </a:cubicBezTo>
                  <a:lnTo>
                    <a:pt x="25220234" y="0"/>
                  </a:lnTo>
                  <a:cubicBezTo>
                    <a:pt x="25748683" y="0"/>
                    <a:pt x="26177180" y="428371"/>
                    <a:pt x="26177180" y="4814174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7" name="TextBox 7"/>
          <p:cNvSpPr txBox="1"/>
          <p:nvPr/>
        </p:nvSpPr>
        <p:spPr>
          <a:xfrm>
            <a:off x="3364311" y="2034839"/>
            <a:ext cx="12321380" cy="66895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880"/>
              </a:lnSpc>
            </a:pPr>
            <a:endParaRPr dirty="0"/>
          </a:p>
          <a:p>
            <a:pPr>
              <a:lnSpc>
                <a:spcPts val="5880"/>
              </a:lnSpc>
            </a:pPr>
            <a:r>
              <a:rPr lang="en-US" sz="4200" dirty="0">
                <a:solidFill>
                  <a:srgbClr val="9C2120"/>
                </a:solidFill>
                <a:latin typeface="Bogart Black Bold"/>
              </a:rPr>
              <a:t>1. </a:t>
            </a:r>
            <a:r>
              <a:rPr lang="en-US" sz="4200" dirty="0" err="1">
                <a:solidFill>
                  <a:srgbClr val="9C2120"/>
                </a:solidFill>
                <a:latin typeface="Bogart Black Bold"/>
              </a:rPr>
              <a:t>Câu</a:t>
            </a:r>
            <a:r>
              <a:rPr lang="en-US" sz="4200" dirty="0">
                <a:solidFill>
                  <a:srgbClr val="9C2120"/>
                </a:solidFill>
                <a:latin typeface="Bogart Black Bold"/>
              </a:rPr>
              <a:t> </a:t>
            </a:r>
            <a:r>
              <a:rPr lang="en-US" sz="4200" dirty="0" err="1">
                <a:solidFill>
                  <a:srgbClr val="9C2120"/>
                </a:solidFill>
                <a:latin typeface="Bogart Black Bold"/>
              </a:rPr>
              <a:t>kể</a:t>
            </a:r>
            <a:r>
              <a:rPr lang="en-US" sz="4200" dirty="0">
                <a:solidFill>
                  <a:srgbClr val="9C2120"/>
                </a:solidFill>
                <a:latin typeface="Bogart Black Bold"/>
              </a:rPr>
              <a:t> (</a:t>
            </a:r>
            <a:r>
              <a:rPr lang="en-US" sz="4200" dirty="0" err="1">
                <a:solidFill>
                  <a:srgbClr val="9C2120"/>
                </a:solidFill>
                <a:latin typeface="Bogart Black Bold"/>
              </a:rPr>
              <a:t>còn</a:t>
            </a:r>
            <a:r>
              <a:rPr lang="en-US" sz="4200" dirty="0">
                <a:solidFill>
                  <a:srgbClr val="9C2120"/>
                </a:solidFill>
                <a:latin typeface="Bogart Black Bold"/>
              </a:rPr>
              <a:t> </a:t>
            </a:r>
            <a:r>
              <a:rPr lang="en-US" sz="4200" dirty="0" err="1">
                <a:solidFill>
                  <a:srgbClr val="9C2120"/>
                </a:solidFill>
                <a:latin typeface="Bogart Black Bold"/>
              </a:rPr>
              <a:t>gọi</a:t>
            </a:r>
            <a:r>
              <a:rPr lang="en-US" sz="4200" dirty="0">
                <a:solidFill>
                  <a:srgbClr val="9C2120"/>
                </a:solidFill>
                <a:latin typeface="Bogart Black Bold"/>
              </a:rPr>
              <a:t> </a:t>
            </a:r>
            <a:r>
              <a:rPr lang="en-US" sz="4200" dirty="0" err="1">
                <a:solidFill>
                  <a:srgbClr val="9C2120"/>
                </a:solidFill>
                <a:latin typeface="Bogart Black Bold"/>
              </a:rPr>
              <a:t>là</a:t>
            </a:r>
            <a:r>
              <a:rPr lang="en-US" sz="4200" dirty="0">
                <a:solidFill>
                  <a:srgbClr val="9C2120"/>
                </a:solidFill>
                <a:latin typeface="Bogart Black Bold"/>
              </a:rPr>
              <a:t> </a:t>
            </a:r>
            <a:r>
              <a:rPr lang="en-US" sz="4200" dirty="0" err="1">
                <a:solidFill>
                  <a:srgbClr val="9C2120"/>
                </a:solidFill>
                <a:latin typeface="Bogart Black Bold"/>
              </a:rPr>
              <a:t>câu</a:t>
            </a:r>
            <a:r>
              <a:rPr lang="en-US" sz="4200" dirty="0">
                <a:solidFill>
                  <a:srgbClr val="9C2120"/>
                </a:solidFill>
                <a:latin typeface="Bogart Black Bold"/>
              </a:rPr>
              <a:t> </a:t>
            </a:r>
            <a:r>
              <a:rPr lang="en-US" sz="4200" dirty="0" err="1">
                <a:solidFill>
                  <a:srgbClr val="9C2120"/>
                </a:solidFill>
                <a:latin typeface="Bogart Black Bold"/>
              </a:rPr>
              <a:t>trần</a:t>
            </a:r>
            <a:r>
              <a:rPr lang="en-US" sz="4200" dirty="0">
                <a:solidFill>
                  <a:srgbClr val="9C2120"/>
                </a:solidFill>
                <a:latin typeface="Bogart Black Bold"/>
              </a:rPr>
              <a:t> </a:t>
            </a:r>
            <a:r>
              <a:rPr lang="en-US" sz="4200" dirty="0" err="1">
                <a:solidFill>
                  <a:srgbClr val="9C2120"/>
                </a:solidFill>
                <a:latin typeface="Bogart Black Bold"/>
              </a:rPr>
              <a:t>thuật</a:t>
            </a:r>
            <a:r>
              <a:rPr lang="en-US" sz="4200" dirty="0">
                <a:solidFill>
                  <a:srgbClr val="9C2120"/>
                </a:solidFill>
                <a:latin typeface="Bogart Black Bold"/>
              </a:rPr>
              <a:t>) </a:t>
            </a:r>
            <a:r>
              <a:rPr lang="en-US" sz="4200" dirty="0" err="1">
                <a:solidFill>
                  <a:srgbClr val="9C2120"/>
                </a:solidFill>
                <a:latin typeface="Bogart Black Bold"/>
              </a:rPr>
              <a:t>là</a:t>
            </a:r>
            <a:r>
              <a:rPr lang="en-US" sz="4200" dirty="0">
                <a:solidFill>
                  <a:srgbClr val="9C2120"/>
                </a:solidFill>
                <a:latin typeface="Bogart Black Bold"/>
              </a:rPr>
              <a:t> </a:t>
            </a:r>
            <a:r>
              <a:rPr lang="en-US" sz="4200" dirty="0" err="1">
                <a:solidFill>
                  <a:srgbClr val="9C2120"/>
                </a:solidFill>
                <a:latin typeface="Bogart Black Bold"/>
              </a:rPr>
              <a:t>những</a:t>
            </a:r>
            <a:r>
              <a:rPr lang="en-US" sz="4200" dirty="0">
                <a:solidFill>
                  <a:srgbClr val="9C2120"/>
                </a:solidFill>
                <a:latin typeface="Bogart Black Bold"/>
              </a:rPr>
              <a:t> </a:t>
            </a:r>
            <a:r>
              <a:rPr lang="en-US" sz="4200" dirty="0" err="1">
                <a:solidFill>
                  <a:srgbClr val="9C2120"/>
                </a:solidFill>
                <a:latin typeface="Bogart Black Bold"/>
              </a:rPr>
              <a:t>câu</a:t>
            </a:r>
            <a:r>
              <a:rPr lang="en-US" sz="4200" dirty="0">
                <a:solidFill>
                  <a:srgbClr val="9C2120"/>
                </a:solidFill>
                <a:latin typeface="Bogart Black Bold"/>
              </a:rPr>
              <a:t> </a:t>
            </a:r>
            <a:r>
              <a:rPr lang="en-US" sz="4200" dirty="0" err="1">
                <a:solidFill>
                  <a:srgbClr val="9C2120"/>
                </a:solidFill>
                <a:latin typeface="Bogart Black Bold"/>
              </a:rPr>
              <a:t>dùng</a:t>
            </a:r>
            <a:r>
              <a:rPr lang="en-US" sz="4200" dirty="0">
                <a:solidFill>
                  <a:srgbClr val="9C2120"/>
                </a:solidFill>
                <a:latin typeface="Bogart Black Bold"/>
              </a:rPr>
              <a:t> </a:t>
            </a:r>
            <a:r>
              <a:rPr lang="en-US" sz="4200" dirty="0" err="1">
                <a:solidFill>
                  <a:srgbClr val="9C2120"/>
                </a:solidFill>
                <a:latin typeface="Bogart Black Bold"/>
              </a:rPr>
              <a:t>để</a:t>
            </a:r>
            <a:r>
              <a:rPr lang="en-US" sz="4200" dirty="0">
                <a:solidFill>
                  <a:srgbClr val="9C2120"/>
                </a:solidFill>
                <a:latin typeface="Bogart Black Bold"/>
              </a:rPr>
              <a:t>:</a:t>
            </a:r>
          </a:p>
          <a:p>
            <a:pPr>
              <a:lnSpc>
                <a:spcPts val="5880"/>
              </a:lnSpc>
            </a:pPr>
            <a:r>
              <a:rPr lang="en-US" sz="4200" dirty="0">
                <a:solidFill>
                  <a:srgbClr val="9C2120"/>
                </a:solidFill>
                <a:latin typeface="Bogart Black Bold"/>
              </a:rPr>
              <a:t>   - </a:t>
            </a:r>
            <a:r>
              <a:rPr lang="en-US" sz="4200" dirty="0" err="1">
                <a:solidFill>
                  <a:srgbClr val="9C2120"/>
                </a:solidFill>
                <a:latin typeface="Bogart Black Bold"/>
              </a:rPr>
              <a:t>Kể</a:t>
            </a:r>
            <a:r>
              <a:rPr lang="en-US" sz="4200" dirty="0">
                <a:solidFill>
                  <a:srgbClr val="9C2120"/>
                </a:solidFill>
                <a:latin typeface="Bogart Black Bold"/>
              </a:rPr>
              <a:t>, </a:t>
            </a:r>
            <a:r>
              <a:rPr lang="en-US" sz="4200" dirty="0" err="1">
                <a:solidFill>
                  <a:srgbClr val="9C2120"/>
                </a:solidFill>
                <a:latin typeface="Bogart Black Bold"/>
              </a:rPr>
              <a:t>tả</a:t>
            </a:r>
            <a:r>
              <a:rPr lang="en-US" sz="4200" dirty="0">
                <a:solidFill>
                  <a:srgbClr val="9C2120"/>
                </a:solidFill>
                <a:latin typeface="Bogart Black Bold"/>
              </a:rPr>
              <a:t> </a:t>
            </a:r>
            <a:r>
              <a:rPr lang="en-US" sz="4200" dirty="0" err="1">
                <a:solidFill>
                  <a:srgbClr val="9C2120"/>
                </a:solidFill>
                <a:latin typeface="Bogart Black Bold"/>
              </a:rPr>
              <a:t>hoặc</a:t>
            </a:r>
            <a:r>
              <a:rPr lang="en-US" sz="4200" dirty="0">
                <a:solidFill>
                  <a:srgbClr val="9C2120"/>
                </a:solidFill>
                <a:latin typeface="Bogart Black Bold"/>
              </a:rPr>
              <a:t> </a:t>
            </a:r>
            <a:r>
              <a:rPr lang="en-US" sz="4200" dirty="0" err="1">
                <a:solidFill>
                  <a:srgbClr val="9C2120"/>
                </a:solidFill>
                <a:latin typeface="Bogart Black Bold"/>
              </a:rPr>
              <a:t>giới</a:t>
            </a:r>
            <a:r>
              <a:rPr lang="en-US" sz="4200" dirty="0">
                <a:solidFill>
                  <a:srgbClr val="9C2120"/>
                </a:solidFill>
                <a:latin typeface="Bogart Black Bold"/>
              </a:rPr>
              <a:t> </a:t>
            </a:r>
            <a:r>
              <a:rPr lang="en-US" sz="4200" dirty="0" err="1">
                <a:solidFill>
                  <a:srgbClr val="9C2120"/>
                </a:solidFill>
                <a:latin typeface="Bogart Black Bold"/>
              </a:rPr>
              <a:t>thiệu</a:t>
            </a:r>
            <a:r>
              <a:rPr lang="en-US" sz="4200" dirty="0">
                <a:solidFill>
                  <a:srgbClr val="9C2120"/>
                </a:solidFill>
                <a:latin typeface="Bogart Black Bold"/>
              </a:rPr>
              <a:t> </a:t>
            </a:r>
            <a:r>
              <a:rPr lang="en-US" sz="4200" dirty="0" err="1">
                <a:solidFill>
                  <a:srgbClr val="9C2120"/>
                </a:solidFill>
                <a:latin typeface="Bogart Black Bold"/>
              </a:rPr>
              <a:t>về</a:t>
            </a:r>
            <a:r>
              <a:rPr lang="en-US" sz="4200" dirty="0">
                <a:solidFill>
                  <a:srgbClr val="9C2120"/>
                </a:solidFill>
                <a:latin typeface="Bogart Black Bold"/>
              </a:rPr>
              <a:t> </a:t>
            </a:r>
            <a:r>
              <a:rPr lang="en-US" sz="4200" dirty="0" err="1">
                <a:solidFill>
                  <a:srgbClr val="9C2120"/>
                </a:solidFill>
                <a:latin typeface="Bogart Black Bold"/>
              </a:rPr>
              <a:t>sự</a:t>
            </a:r>
            <a:r>
              <a:rPr lang="en-US" sz="4200" dirty="0">
                <a:solidFill>
                  <a:srgbClr val="9C2120"/>
                </a:solidFill>
                <a:latin typeface="Bogart Black Bold"/>
              </a:rPr>
              <a:t> </a:t>
            </a:r>
            <a:r>
              <a:rPr lang="en-US" sz="4200" dirty="0" err="1">
                <a:solidFill>
                  <a:srgbClr val="9C2120"/>
                </a:solidFill>
                <a:latin typeface="Bogart Black Bold"/>
              </a:rPr>
              <a:t>vật</a:t>
            </a:r>
            <a:r>
              <a:rPr lang="en-US" sz="4200" dirty="0">
                <a:solidFill>
                  <a:srgbClr val="9C2120"/>
                </a:solidFill>
                <a:latin typeface="Bogart Black Bold"/>
              </a:rPr>
              <a:t>, </a:t>
            </a:r>
            <a:r>
              <a:rPr lang="en-US" sz="4200" dirty="0" err="1">
                <a:solidFill>
                  <a:srgbClr val="9C2120"/>
                </a:solidFill>
                <a:latin typeface="Bogart Black Bold"/>
              </a:rPr>
              <a:t>sự</a:t>
            </a:r>
            <a:r>
              <a:rPr lang="en-US" sz="4200" dirty="0">
                <a:solidFill>
                  <a:srgbClr val="9C2120"/>
                </a:solidFill>
                <a:latin typeface="Bogart Black Bold"/>
              </a:rPr>
              <a:t> </a:t>
            </a:r>
            <a:r>
              <a:rPr lang="en-US" sz="4200" dirty="0" err="1">
                <a:solidFill>
                  <a:srgbClr val="9C2120"/>
                </a:solidFill>
                <a:latin typeface="Bogart Black Bold"/>
              </a:rPr>
              <a:t>việc</a:t>
            </a:r>
            <a:r>
              <a:rPr lang="en-US" sz="4200" dirty="0">
                <a:solidFill>
                  <a:srgbClr val="9C2120"/>
                </a:solidFill>
                <a:latin typeface="Bogart Black Bold"/>
              </a:rPr>
              <a:t>.</a:t>
            </a:r>
          </a:p>
          <a:p>
            <a:pPr>
              <a:lnSpc>
                <a:spcPts val="5880"/>
              </a:lnSpc>
            </a:pPr>
            <a:r>
              <a:rPr lang="en-US" sz="4200" dirty="0">
                <a:solidFill>
                  <a:srgbClr val="9C2120"/>
                </a:solidFill>
                <a:latin typeface="Bogart Black Bold"/>
              </a:rPr>
              <a:t>   - </a:t>
            </a:r>
            <a:r>
              <a:rPr lang="en-US" sz="4200" dirty="0" err="1">
                <a:solidFill>
                  <a:srgbClr val="9C2120"/>
                </a:solidFill>
                <a:latin typeface="Bogart Black Bold"/>
              </a:rPr>
              <a:t>Nói</a:t>
            </a:r>
            <a:r>
              <a:rPr lang="en-US" sz="4200" dirty="0">
                <a:solidFill>
                  <a:srgbClr val="9C2120"/>
                </a:solidFill>
                <a:latin typeface="Bogart Black Bold"/>
              </a:rPr>
              <a:t> </a:t>
            </a:r>
            <a:r>
              <a:rPr lang="en-US" sz="4200" dirty="0" err="1">
                <a:solidFill>
                  <a:srgbClr val="9C2120"/>
                </a:solidFill>
                <a:latin typeface="Bogart Black Bold"/>
              </a:rPr>
              <a:t>lên</a:t>
            </a:r>
            <a:r>
              <a:rPr lang="en-US" sz="4200" dirty="0">
                <a:solidFill>
                  <a:srgbClr val="9C2120"/>
                </a:solidFill>
                <a:latin typeface="Bogart Black Bold"/>
              </a:rPr>
              <a:t> </a:t>
            </a:r>
            <a:r>
              <a:rPr lang="en-US" sz="4200" dirty="0" err="1">
                <a:solidFill>
                  <a:srgbClr val="9C2120"/>
                </a:solidFill>
                <a:latin typeface="Bogart Black Bold"/>
              </a:rPr>
              <a:t>ý</a:t>
            </a:r>
            <a:r>
              <a:rPr lang="en-US" sz="4200" dirty="0">
                <a:solidFill>
                  <a:srgbClr val="9C2120"/>
                </a:solidFill>
                <a:latin typeface="Bogart Black Bold"/>
              </a:rPr>
              <a:t> </a:t>
            </a:r>
            <a:r>
              <a:rPr lang="en-US" sz="4200" dirty="0" err="1">
                <a:solidFill>
                  <a:srgbClr val="9C2120"/>
                </a:solidFill>
                <a:latin typeface="Bogart Black Bold"/>
              </a:rPr>
              <a:t>kiến</a:t>
            </a:r>
            <a:r>
              <a:rPr lang="en-US" sz="4200" dirty="0">
                <a:solidFill>
                  <a:srgbClr val="9C2120"/>
                </a:solidFill>
                <a:latin typeface="Bogart Black Bold"/>
              </a:rPr>
              <a:t> </a:t>
            </a:r>
            <a:r>
              <a:rPr lang="en-US" sz="4200" dirty="0" err="1">
                <a:solidFill>
                  <a:srgbClr val="9C2120"/>
                </a:solidFill>
                <a:latin typeface="Bogart Black Bold"/>
              </a:rPr>
              <a:t>hoặc</a:t>
            </a:r>
            <a:r>
              <a:rPr lang="en-US" sz="4200" dirty="0">
                <a:solidFill>
                  <a:srgbClr val="9C2120"/>
                </a:solidFill>
                <a:latin typeface="Bogart Black Bold"/>
              </a:rPr>
              <a:t> </a:t>
            </a:r>
            <a:r>
              <a:rPr lang="en-US" sz="4200" dirty="0" err="1">
                <a:solidFill>
                  <a:srgbClr val="9C2120"/>
                </a:solidFill>
                <a:latin typeface="Bogart Black Bold"/>
              </a:rPr>
              <a:t>tâm</a:t>
            </a:r>
            <a:r>
              <a:rPr lang="en-US" sz="4200" dirty="0">
                <a:solidFill>
                  <a:srgbClr val="9C2120"/>
                </a:solidFill>
                <a:latin typeface="Bogart Black Bold"/>
              </a:rPr>
              <a:t> </a:t>
            </a:r>
            <a:r>
              <a:rPr lang="en-US" sz="4200" dirty="0" err="1">
                <a:solidFill>
                  <a:srgbClr val="9C2120"/>
                </a:solidFill>
                <a:latin typeface="Bogart Black Bold"/>
              </a:rPr>
              <a:t>tư</a:t>
            </a:r>
            <a:r>
              <a:rPr lang="en-US" sz="4200" dirty="0">
                <a:solidFill>
                  <a:srgbClr val="9C2120"/>
                </a:solidFill>
                <a:latin typeface="Bogart Black Bold"/>
              </a:rPr>
              <a:t>, </a:t>
            </a:r>
            <a:r>
              <a:rPr lang="en-US" sz="4200" dirty="0" err="1">
                <a:solidFill>
                  <a:srgbClr val="9C2120"/>
                </a:solidFill>
                <a:latin typeface="Bogart Black Bold"/>
              </a:rPr>
              <a:t>tình</a:t>
            </a:r>
            <a:r>
              <a:rPr lang="en-US" sz="4200" dirty="0">
                <a:solidFill>
                  <a:srgbClr val="9C2120"/>
                </a:solidFill>
                <a:latin typeface="Bogart Black Bold"/>
              </a:rPr>
              <a:t> </a:t>
            </a:r>
            <a:r>
              <a:rPr lang="en-US" sz="4200" dirty="0" err="1">
                <a:solidFill>
                  <a:srgbClr val="9C2120"/>
                </a:solidFill>
                <a:latin typeface="Bogart Black Bold"/>
              </a:rPr>
              <a:t>cảm</a:t>
            </a:r>
            <a:r>
              <a:rPr lang="en-US" sz="4200" dirty="0">
                <a:solidFill>
                  <a:srgbClr val="9C2120"/>
                </a:solidFill>
                <a:latin typeface="Bogart Black Bold"/>
              </a:rPr>
              <a:t> </a:t>
            </a:r>
            <a:r>
              <a:rPr lang="en-US" sz="4200" dirty="0" err="1">
                <a:solidFill>
                  <a:srgbClr val="9C2120"/>
                </a:solidFill>
                <a:latin typeface="Bogart Black Bold"/>
              </a:rPr>
              <a:t>của</a:t>
            </a:r>
            <a:r>
              <a:rPr lang="en-US" sz="4200" dirty="0">
                <a:solidFill>
                  <a:srgbClr val="9C2120"/>
                </a:solidFill>
                <a:latin typeface="Bogart Black Bold"/>
              </a:rPr>
              <a:t> </a:t>
            </a:r>
            <a:r>
              <a:rPr lang="en-US" sz="4200" dirty="0" err="1">
                <a:solidFill>
                  <a:srgbClr val="9C2120"/>
                </a:solidFill>
                <a:latin typeface="Bogart Black Bold"/>
              </a:rPr>
              <a:t>mỗi</a:t>
            </a:r>
            <a:r>
              <a:rPr lang="en-US" sz="4200" dirty="0">
                <a:solidFill>
                  <a:srgbClr val="9C2120"/>
                </a:solidFill>
                <a:latin typeface="Bogart Black Bold"/>
              </a:rPr>
              <a:t> </a:t>
            </a:r>
            <a:r>
              <a:rPr lang="en-US" sz="4200" dirty="0" err="1">
                <a:solidFill>
                  <a:srgbClr val="9C2120"/>
                </a:solidFill>
                <a:latin typeface="Bogart Black Bold"/>
              </a:rPr>
              <a:t>người</a:t>
            </a:r>
            <a:r>
              <a:rPr lang="en-US" sz="4200" dirty="0">
                <a:solidFill>
                  <a:srgbClr val="9C2120"/>
                </a:solidFill>
                <a:latin typeface="Bogart Black Bold"/>
              </a:rPr>
              <a:t>.</a:t>
            </a:r>
          </a:p>
          <a:p>
            <a:pPr>
              <a:lnSpc>
                <a:spcPts val="5880"/>
              </a:lnSpc>
            </a:pPr>
            <a:r>
              <a:rPr lang="en-US" sz="4200" dirty="0">
                <a:solidFill>
                  <a:srgbClr val="9C2120"/>
                </a:solidFill>
                <a:latin typeface="Bogart Black Bold"/>
              </a:rPr>
              <a:t>2. </a:t>
            </a:r>
            <a:r>
              <a:rPr lang="en-US" sz="4200" dirty="0" err="1">
                <a:solidFill>
                  <a:srgbClr val="9C2120"/>
                </a:solidFill>
                <a:latin typeface="Bogart Black Bold"/>
              </a:rPr>
              <a:t>Cuối</a:t>
            </a:r>
            <a:r>
              <a:rPr lang="en-US" sz="4200" dirty="0">
                <a:solidFill>
                  <a:srgbClr val="9C2120"/>
                </a:solidFill>
                <a:latin typeface="Bogart Black Bold"/>
              </a:rPr>
              <a:t> </a:t>
            </a:r>
            <a:r>
              <a:rPr lang="en-US" sz="4200" dirty="0" err="1">
                <a:solidFill>
                  <a:srgbClr val="9C2120"/>
                </a:solidFill>
                <a:latin typeface="Bogart Black Bold"/>
              </a:rPr>
              <a:t>câu</a:t>
            </a:r>
            <a:r>
              <a:rPr lang="en-US" sz="4200" dirty="0">
                <a:solidFill>
                  <a:srgbClr val="9C2120"/>
                </a:solidFill>
                <a:latin typeface="Bogart Black Bold"/>
              </a:rPr>
              <a:t> </a:t>
            </a:r>
            <a:r>
              <a:rPr lang="en-US" sz="4200" dirty="0" err="1">
                <a:solidFill>
                  <a:srgbClr val="9C2120"/>
                </a:solidFill>
                <a:latin typeface="Bogart Black Bold"/>
              </a:rPr>
              <a:t>kể</a:t>
            </a:r>
            <a:r>
              <a:rPr lang="en-US" sz="4200" dirty="0">
                <a:solidFill>
                  <a:srgbClr val="9C2120"/>
                </a:solidFill>
                <a:latin typeface="Bogart Black Bold"/>
              </a:rPr>
              <a:t> </a:t>
            </a:r>
            <a:r>
              <a:rPr lang="en-US" sz="4200" dirty="0" err="1">
                <a:solidFill>
                  <a:srgbClr val="9C2120"/>
                </a:solidFill>
                <a:latin typeface="Bogart Black Bold"/>
              </a:rPr>
              <a:t>có</a:t>
            </a:r>
            <a:r>
              <a:rPr lang="en-US" sz="4200" dirty="0">
                <a:solidFill>
                  <a:srgbClr val="9C2120"/>
                </a:solidFill>
                <a:latin typeface="Bogart Black Bold"/>
              </a:rPr>
              <a:t> </a:t>
            </a:r>
            <a:r>
              <a:rPr lang="en-US" sz="4200" dirty="0" err="1">
                <a:solidFill>
                  <a:srgbClr val="9C2120"/>
                </a:solidFill>
                <a:latin typeface="Bogart Black Bold"/>
              </a:rPr>
              <a:t>dấu</a:t>
            </a:r>
            <a:r>
              <a:rPr lang="en-US" sz="4200" dirty="0">
                <a:solidFill>
                  <a:srgbClr val="9C2120"/>
                </a:solidFill>
                <a:latin typeface="Bogart Black Bold"/>
              </a:rPr>
              <a:t> </a:t>
            </a:r>
            <a:r>
              <a:rPr lang="en-US" sz="4200" dirty="0" err="1">
                <a:solidFill>
                  <a:srgbClr val="9C2120"/>
                </a:solidFill>
                <a:latin typeface="Bogart Black Bold"/>
              </a:rPr>
              <a:t>chấm</a:t>
            </a:r>
            <a:r>
              <a:rPr lang="en-US" sz="4200" dirty="0">
                <a:solidFill>
                  <a:srgbClr val="9C2120"/>
                </a:solidFill>
                <a:latin typeface="Bogart Black Bold"/>
              </a:rPr>
              <a:t>.</a:t>
            </a:r>
          </a:p>
          <a:p>
            <a:pPr>
              <a:lnSpc>
                <a:spcPts val="5880"/>
              </a:lnSpc>
            </a:pPr>
            <a:endParaRPr lang="en-US" sz="4200" dirty="0">
              <a:solidFill>
                <a:srgbClr val="9C2120"/>
              </a:solidFill>
              <a:latin typeface="Bogart Black Bold"/>
            </a:endParaRPr>
          </a:p>
          <a:p>
            <a:pPr>
              <a:lnSpc>
                <a:spcPts val="5880"/>
              </a:lnSpc>
            </a:pPr>
            <a:endParaRPr lang="en-US" sz="4200" dirty="0">
              <a:solidFill>
                <a:srgbClr val="9C2120"/>
              </a:solidFill>
              <a:latin typeface="Bogart Black Bold"/>
            </a:endParaRP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847011" y="3942302"/>
            <a:ext cx="1075034" cy="161963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668655" y="3652261"/>
            <a:ext cx="1075034" cy="161963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781256" y="3012086"/>
            <a:ext cx="424916" cy="640175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857362" y="7666567"/>
            <a:ext cx="6573276" cy="2450517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-128677" y="4965259"/>
            <a:ext cx="3068639" cy="5858976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5421432" y="4965259"/>
            <a:ext cx="3068639" cy="5858976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5400000">
            <a:off x="-6913724" y="-6757541"/>
            <a:ext cx="12125774" cy="6290245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5400000">
            <a:off x="13075950" y="-6757541"/>
            <a:ext cx="12125774" cy="6290245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4706222" y="7234237"/>
            <a:ext cx="1690092" cy="4048125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2056815" y="7894747"/>
            <a:ext cx="1690092" cy="4048125"/>
          </a:xfrm>
          <a:prstGeom prst="rect">
            <a:avLst/>
          </a:prstGeom>
        </p:spPr>
      </p:pic>
      <p:sp>
        <p:nvSpPr>
          <p:cNvPr id="18" name="AutoShape 18"/>
          <p:cNvSpPr/>
          <p:nvPr/>
        </p:nvSpPr>
        <p:spPr>
          <a:xfrm rot="8242">
            <a:off x="3766052" y="1429368"/>
            <a:ext cx="11152495" cy="0"/>
          </a:xfrm>
          <a:prstGeom prst="line">
            <a:avLst/>
          </a:prstGeom>
          <a:ln w="123825" cap="rnd">
            <a:solidFill>
              <a:srgbClr val="9C2120"/>
            </a:solidFill>
            <a:prstDash val="sysDash"/>
            <a:headEnd type="none" w="sm" len="sm"/>
            <a:tailEnd type="none" w="sm" len="sm"/>
          </a:ln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D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351369" y="8122435"/>
            <a:ext cx="19028381" cy="13343652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589390" y="2426675"/>
            <a:ext cx="5109220" cy="1673147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5289497" y="845660"/>
            <a:ext cx="7709005" cy="1872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308"/>
              </a:lnSpc>
            </a:pPr>
            <a:r>
              <a:rPr lang="en-US" sz="8963" spc="815" dirty="0">
                <a:solidFill>
                  <a:srgbClr val="C39B56"/>
                </a:solidFill>
                <a:latin typeface="Sigmar One"/>
              </a:rPr>
              <a:t>NỘI DUNG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845509" y="4541993"/>
            <a:ext cx="3324000" cy="6705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60"/>
              </a:lnSpc>
            </a:pPr>
            <a:r>
              <a:rPr lang="en-US" sz="3900" spc="195" dirty="0">
                <a:solidFill>
                  <a:srgbClr val="C39B56"/>
                </a:solidFill>
                <a:latin typeface="Sigmar One Bold"/>
              </a:rPr>
              <a:t>PHẦN 1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7482000" y="4541993"/>
            <a:ext cx="3324000" cy="6705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60"/>
              </a:lnSpc>
            </a:pPr>
            <a:r>
              <a:rPr lang="en-US" sz="3900" spc="195" dirty="0">
                <a:solidFill>
                  <a:srgbClr val="C39B56"/>
                </a:solidFill>
                <a:latin typeface="Sigmar One Bold"/>
              </a:rPr>
              <a:t>PHẦN 2 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3327969" y="4541993"/>
            <a:ext cx="3324000" cy="6705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60"/>
              </a:lnSpc>
            </a:pPr>
            <a:r>
              <a:rPr lang="en-US" sz="3900" spc="195" dirty="0">
                <a:solidFill>
                  <a:srgbClr val="C39B56"/>
                </a:solidFill>
                <a:latin typeface="Sigmar One Bold"/>
              </a:rPr>
              <a:t>PHẦN 3 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7CF9DFA-CC8A-5446-9460-DC0C925916B5}"/>
              </a:ext>
            </a:extLst>
          </p:cNvPr>
          <p:cNvGrpSpPr/>
          <p:nvPr/>
        </p:nvGrpSpPr>
        <p:grpSpPr>
          <a:xfrm>
            <a:off x="1238178" y="5603330"/>
            <a:ext cx="4538663" cy="3182737"/>
            <a:chOff x="1238178" y="5603330"/>
            <a:chExt cx="4538663" cy="3182737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1238178" y="5603330"/>
              <a:ext cx="4538663" cy="3182737"/>
            </a:xfrm>
            <a:prstGeom prst="rect">
              <a:avLst/>
            </a:prstGeom>
          </p:spPr>
        </p:pic>
        <p:sp>
          <p:nvSpPr>
            <p:cNvPr id="6" name="AutoShape 6"/>
            <p:cNvSpPr/>
            <p:nvPr/>
          </p:nvSpPr>
          <p:spPr>
            <a:xfrm>
              <a:off x="2670968" y="8272798"/>
              <a:ext cx="1673082" cy="0"/>
            </a:xfrm>
            <a:prstGeom prst="line">
              <a:avLst/>
            </a:prstGeom>
            <a:ln w="66675" cap="rnd">
              <a:solidFill>
                <a:srgbClr val="F1EDE7"/>
              </a:solidFill>
              <a:prstDash val="sysDash"/>
              <a:headEnd type="none" w="sm" len="sm"/>
              <a:tailEnd type="none" w="sm" len="sm"/>
            </a:ln>
          </p:spPr>
        </p:sp>
        <p:sp>
          <p:nvSpPr>
            <p:cNvPr id="14" name="TextBox 14"/>
            <p:cNvSpPr txBox="1"/>
            <p:nvPr/>
          </p:nvSpPr>
          <p:spPr>
            <a:xfrm>
              <a:off x="1485331" y="6017736"/>
              <a:ext cx="4044355" cy="17519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025"/>
                </a:lnSpc>
              </a:pPr>
              <a:r>
                <a:rPr lang="en-US" sz="5017" dirty="0">
                  <a:solidFill>
                    <a:srgbClr val="F1EDE7"/>
                  </a:solidFill>
                  <a:latin typeface="Bogart Black Bold"/>
                </a:rPr>
                <a:t>KHỞI </a:t>
              </a:r>
            </a:p>
            <a:p>
              <a:pPr algn="ctr">
                <a:lnSpc>
                  <a:spcPts val="7025"/>
                </a:lnSpc>
              </a:pPr>
              <a:r>
                <a:rPr lang="en-US" sz="5017" dirty="0">
                  <a:solidFill>
                    <a:srgbClr val="F1EDE7"/>
                  </a:solidFill>
                  <a:latin typeface="Bogart Black Bold"/>
                </a:rPr>
                <a:t>ĐỘNG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30FFB231-6449-1E43-A007-978D2DEA6BF5}"/>
              </a:ext>
            </a:extLst>
          </p:cNvPr>
          <p:cNvGrpSpPr/>
          <p:nvPr/>
        </p:nvGrpSpPr>
        <p:grpSpPr>
          <a:xfrm>
            <a:off x="6874669" y="5603330"/>
            <a:ext cx="4538663" cy="3182737"/>
            <a:chOff x="6874669" y="5603330"/>
            <a:chExt cx="4538663" cy="3182737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6874669" y="5603330"/>
              <a:ext cx="4538663" cy="3182737"/>
            </a:xfrm>
            <a:prstGeom prst="rect">
              <a:avLst/>
            </a:prstGeom>
          </p:spPr>
        </p:pic>
        <p:sp>
          <p:nvSpPr>
            <p:cNvPr id="7" name="AutoShape 7"/>
            <p:cNvSpPr/>
            <p:nvPr/>
          </p:nvSpPr>
          <p:spPr>
            <a:xfrm>
              <a:off x="8307459" y="8272798"/>
              <a:ext cx="1673082" cy="0"/>
            </a:xfrm>
            <a:prstGeom prst="line">
              <a:avLst/>
            </a:prstGeom>
            <a:ln w="66675" cap="rnd">
              <a:solidFill>
                <a:srgbClr val="F1EDE7"/>
              </a:solidFill>
              <a:prstDash val="sysDash"/>
              <a:headEnd type="none" w="sm" len="sm"/>
              <a:tailEnd type="none" w="sm" len="sm"/>
            </a:ln>
          </p:spPr>
        </p:sp>
        <p:sp>
          <p:nvSpPr>
            <p:cNvPr id="15" name="TextBox 15"/>
            <p:cNvSpPr txBox="1"/>
            <p:nvPr/>
          </p:nvSpPr>
          <p:spPr>
            <a:xfrm>
              <a:off x="6976926" y="6008211"/>
              <a:ext cx="4334149" cy="17519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025"/>
                </a:lnSpc>
              </a:pPr>
              <a:r>
                <a:rPr lang="en-US" sz="5017" dirty="0">
                  <a:solidFill>
                    <a:srgbClr val="F1EDE7"/>
                  </a:solidFill>
                  <a:latin typeface="Bogart Black Bold"/>
                </a:rPr>
                <a:t>KHÁM</a:t>
              </a:r>
            </a:p>
            <a:p>
              <a:pPr algn="ctr">
                <a:lnSpc>
                  <a:spcPts val="7025"/>
                </a:lnSpc>
              </a:pPr>
              <a:r>
                <a:rPr lang="en-US" sz="5017" dirty="0">
                  <a:solidFill>
                    <a:srgbClr val="F1EDE7"/>
                  </a:solidFill>
                  <a:latin typeface="Bogart Black Bold"/>
                </a:rPr>
                <a:t>PHÁ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E517706E-F7F3-DC42-B3C3-27CB6D3CAA4B}"/>
              </a:ext>
            </a:extLst>
          </p:cNvPr>
          <p:cNvGrpSpPr/>
          <p:nvPr/>
        </p:nvGrpSpPr>
        <p:grpSpPr>
          <a:xfrm>
            <a:off x="12720637" y="5603330"/>
            <a:ext cx="4538663" cy="3182737"/>
            <a:chOff x="12720637" y="5603330"/>
            <a:chExt cx="4538663" cy="3182737"/>
          </a:xfrm>
        </p:grpSpPr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12720637" y="5603330"/>
              <a:ext cx="4538663" cy="3182737"/>
            </a:xfrm>
            <a:prstGeom prst="rect">
              <a:avLst/>
            </a:prstGeom>
          </p:spPr>
        </p:pic>
        <p:sp>
          <p:nvSpPr>
            <p:cNvPr id="8" name="AutoShape 8"/>
            <p:cNvSpPr/>
            <p:nvPr/>
          </p:nvSpPr>
          <p:spPr>
            <a:xfrm>
              <a:off x="14205836" y="8306136"/>
              <a:ext cx="1673082" cy="0"/>
            </a:xfrm>
            <a:prstGeom prst="line">
              <a:avLst/>
            </a:prstGeom>
            <a:ln w="66675" cap="rnd">
              <a:solidFill>
                <a:srgbClr val="F1EDE7"/>
              </a:solidFill>
              <a:prstDash val="sysDash"/>
              <a:headEnd type="none" w="sm" len="sm"/>
              <a:tailEnd type="none" w="sm" len="sm"/>
            </a:ln>
          </p:spPr>
        </p:sp>
        <p:sp>
          <p:nvSpPr>
            <p:cNvPr id="16" name="TextBox 16"/>
            <p:cNvSpPr txBox="1"/>
            <p:nvPr/>
          </p:nvSpPr>
          <p:spPr>
            <a:xfrm>
              <a:off x="12967333" y="6008211"/>
              <a:ext cx="4150087" cy="17519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025"/>
                </a:lnSpc>
              </a:pPr>
              <a:r>
                <a:rPr lang="en-US" sz="5017" dirty="0">
                  <a:solidFill>
                    <a:srgbClr val="F1EDE7"/>
                  </a:solidFill>
                  <a:latin typeface="Bogart Black Bold"/>
                </a:rPr>
                <a:t>LUYỆN</a:t>
              </a:r>
            </a:p>
            <a:p>
              <a:pPr algn="ctr">
                <a:lnSpc>
                  <a:spcPts val="7025"/>
                </a:lnSpc>
              </a:pPr>
              <a:r>
                <a:rPr lang="en-US" sz="5017" dirty="0">
                  <a:solidFill>
                    <a:srgbClr val="F1EDE7"/>
                  </a:solidFill>
                  <a:latin typeface="Bogart Black Bold"/>
                </a:rPr>
                <a:t>TẬP</a:t>
              </a:r>
            </a:p>
          </p:txBody>
        </p:sp>
      </p:grpSp>
      <p:pic>
        <p:nvPicPr>
          <p:cNvPr id="17" name="Picture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l="12776" t="82784" r="63582"/>
          <a:stretch>
            <a:fillRect/>
          </a:stretch>
        </p:blipFill>
        <p:spPr>
          <a:xfrm>
            <a:off x="735922" y="832710"/>
            <a:ext cx="1833792" cy="1308674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l="12776" t="82784" r="63582"/>
          <a:stretch>
            <a:fillRect/>
          </a:stretch>
        </p:blipFill>
        <p:spPr>
          <a:xfrm flipH="1">
            <a:off x="15718286" y="807560"/>
            <a:ext cx="1833792" cy="1308674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 l="25837" t="22392" r="62233" b="24689"/>
          <a:stretch>
            <a:fillRect/>
          </a:stretch>
        </p:blipFill>
        <p:spPr>
          <a:xfrm rot="-1718361">
            <a:off x="2947970" y="1907470"/>
            <a:ext cx="1170186" cy="1877089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 l="25837" t="22392" r="62233" b="24689"/>
          <a:stretch>
            <a:fillRect/>
          </a:stretch>
        </p:blipFill>
        <p:spPr>
          <a:xfrm rot="1581484" flipH="1">
            <a:off x="14192234" y="1904060"/>
            <a:ext cx="1170186" cy="187708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500"/>
                            </p:stCondLst>
                            <p:childTnLst>
                              <p:par>
                                <p:cTn id="4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500"/>
                            </p:stCondLst>
                            <p:childTnLst>
                              <p:par>
                                <p:cTn id="51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000"/>
                            </p:stCondLst>
                            <p:childTnLst>
                              <p:par>
                                <p:cTn id="5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39B5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66441"/>
          <a:stretch>
            <a:fillRect/>
          </a:stretch>
        </p:blipFill>
        <p:spPr>
          <a:xfrm>
            <a:off x="2586408" y="4502793"/>
            <a:ext cx="13049969" cy="3071061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 rot="7668">
            <a:off x="1952573" y="7495519"/>
            <a:ext cx="14298590" cy="0"/>
          </a:xfrm>
          <a:prstGeom prst="line">
            <a:avLst/>
          </a:prstGeom>
          <a:ln w="123825" cap="rnd">
            <a:solidFill>
              <a:srgbClr val="9C2120"/>
            </a:solidFill>
            <a:prstDash val="sysDash"/>
            <a:headEnd type="none" w="sm" len="sm"/>
            <a:tailEnd type="none" w="sm" len="sm"/>
          </a:ln>
        </p:spPr>
      </p:sp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689537" y="3681668"/>
            <a:ext cx="2908926" cy="140719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590085">
            <a:off x="-1666223" y="8237495"/>
            <a:ext cx="9162213" cy="4500937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4525359" y="1696110"/>
            <a:ext cx="9237283" cy="14268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948"/>
              </a:lnSpc>
            </a:pPr>
            <a:r>
              <a:rPr lang="en-US" sz="9863" dirty="0">
                <a:solidFill>
                  <a:srgbClr val="F1EDE7"/>
                </a:solidFill>
                <a:latin typeface="Sigmar One"/>
              </a:rPr>
              <a:t>PHẦN 3</a:t>
            </a: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3762641" y="5571772"/>
            <a:ext cx="3689315" cy="497334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746771" flipH="1" flipV="1">
            <a:off x="10763432" y="-1623387"/>
            <a:ext cx="9162213" cy="450093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914081">
            <a:off x="1433422" y="1873931"/>
            <a:ext cx="4001027" cy="3615473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3699741" y="5409847"/>
            <a:ext cx="10888518" cy="14328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675"/>
              </a:lnSpc>
            </a:pPr>
            <a:r>
              <a:rPr lang="en-US" sz="8339">
                <a:solidFill>
                  <a:srgbClr val="9C2120"/>
                </a:solidFill>
                <a:latin typeface="Sigmar One Bold"/>
              </a:rPr>
              <a:t>LUYỆN TẬP</a:t>
            </a:r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 l="81496" t="7251" b="66774"/>
          <a:stretch>
            <a:fillRect/>
          </a:stretch>
        </p:blipFill>
        <p:spPr>
          <a:xfrm rot="-2147908">
            <a:off x="5893393" y="8600426"/>
            <a:ext cx="700657" cy="1315749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 l="81496" t="7251" b="66774"/>
          <a:stretch>
            <a:fillRect/>
          </a:stretch>
        </p:blipFill>
        <p:spPr>
          <a:xfrm rot="-2147908">
            <a:off x="13568972" y="2780288"/>
            <a:ext cx="700657" cy="1315749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6556782" y="7816918"/>
            <a:ext cx="5109220" cy="167314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D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118889" y="278498"/>
            <a:ext cx="16394756" cy="27501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174"/>
              </a:lnSpc>
            </a:pPr>
            <a:r>
              <a:rPr lang="en-US" sz="6463" dirty="0" err="1">
                <a:solidFill>
                  <a:srgbClr val="9F762B"/>
                </a:solidFill>
                <a:latin typeface="Dancing Script Bold"/>
              </a:rPr>
              <a:t>Bài</a:t>
            </a:r>
            <a:r>
              <a:rPr lang="en-US" sz="6463" dirty="0">
                <a:solidFill>
                  <a:srgbClr val="9F762B"/>
                </a:solidFill>
                <a:latin typeface="Dancing Script Bold"/>
              </a:rPr>
              <a:t> 1: </a:t>
            </a:r>
            <a:r>
              <a:rPr lang="en-US" sz="6463" dirty="0" err="1">
                <a:solidFill>
                  <a:srgbClr val="9F762B"/>
                </a:solidFill>
                <a:latin typeface="Dancing Script Bold"/>
              </a:rPr>
              <a:t>Tìm</a:t>
            </a:r>
            <a:r>
              <a:rPr lang="en-US" sz="6463" dirty="0">
                <a:solidFill>
                  <a:srgbClr val="9F762B"/>
                </a:solidFill>
                <a:latin typeface="Dancing Script Bold"/>
              </a:rPr>
              <a:t> </a:t>
            </a:r>
            <a:r>
              <a:rPr lang="en-US" sz="6463" dirty="0" err="1">
                <a:solidFill>
                  <a:srgbClr val="9F762B"/>
                </a:solidFill>
                <a:latin typeface="Dancing Script Bold"/>
              </a:rPr>
              <a:t>câu</a:t>
            </a:r>
            <a:r>
              <a:rPr lang="en-US" sz="6463" dirty="0">
                <a:solidFill>
                  <a:srgbClr val="9F762B"/>
                </a:solidFill>
                <a:latin typeface="Dancing Script Bold"/>
              </a:rPr>
              <a:t> </a:t>
            </a:r>
            <a:r>
              <a:rPr lang="en-US" sz="6463" dirty="0" err="1">
                <a:solidFill>
                  <a:srgbClr val="9F762B"/>
                </a:solidFill>
                <a:latin typeface="Dancing Script Bold"/>
              </a:rPr>
              <a:t>kể</a:t>
            </a:r>
            <a:r>
              <a:rPr lang="en-US" sz="6463" dirty="0">
                <a:solidFill>
                  <a:srgbClr val="9F762B"/>
                </a:solidFill>
                <a:latin typeface="Dancing Script Bold"/>
              </a:rPr>
              <a:t> </a:t>
            </a:r>
            <a:r>
              <a:rPr lang="en-US" sz="6463" dirty="0" err="1">
                <a:solidFill>
                  <a:srgbClr val="9F762B"/>
                </a:solidFill>
                <a:latin typeface="Dancing Script Bold"/>
              </a:rPr>
              <a:t>trong</a:t>
            </a:r>
            <a:r>
              <a:rPr lang="en-US" sz="6463" dirty="0">
                <a:solidFill>
                  <a:srgbClr val="9F762B"/>
                </a:solidFill>
                <a:latin typeface="Dancing Script Bold"/>
              </a:rPr>
              <a:t> </a:t>
            </a:r>
            <a:r>
              <a:rPr lang="en-US" sz="6463" dirty="0" err="1">
                <a:solidFill>
                  <a:srgbClr val="9F762B"/>
                </a:solidFill>
                <a:latin typeface="Dancing Script Bold"/>
              </a:rPr>
              <a:t>đoạn</a:t>
            </a:r>
            <a:r>
              <a:rPr lang="en-US" sz="6463" dirty="0">
                <a:solidFill>
                  <a:srgbClr val="9F762B"/>
                </a:solidFill>
                <a:latin typeface="Dancing Script Bold"/>
              </a:rPr>
              <a:t> </a:t>
            </a:r>
            <a:r>
              <a:rPr lang="en-US" sz="6463" dirty="0" err="1">
                <a:solidFill>
                  <a:srgbClr val="9F762B"/>
                </a:solidFill>
                <a:latin typeface="Dancing Script Bold"/>
              </a:rPr>
              <a:t>văn</a:t>
            </a:r>
            <a:r>
              <a:rPr lang="en-US" sz="6463" dirty="0">
                <a:solidFill>
                  <a:srgbClr val="9F762B"/>
                </a:solidFill>
                <a:latin typeface="Dancing Script Bold"/>
              </a:rPr>
              <a:t> </a:t>
            </a:r>
            <a:r>
              <a:rPr lang="en-US" sz="6463" dirty="0" err="1">
                <a:solidFill>
                  <a:srgbClr val="9F762B"/>
                </a:solidFill>
                <a:latin typeface="Dancing Script Bold"/>
              </a:rPr>
              <a:t>sau</a:t>
            </a:r>
            <a:r>
              <a:rPr lang="en-US" sz="6463" dirty="0">
                <a:solidFill>
                  <a:srgbClr val="9F762B"/>
                </a:solidFill>
                <a:latin typeface="Dancing Script Bold"/>
              </a:rPr>
              <a:t> </a:t>
            </a:r>
            <a:r>
              <a:rPr lang="en-US" sz="6463" dirty="0" err="1">
                <a:solidFill>
                  <a:srgbClr val="9F762B"/>
                </a:solidFill>
                <a:latin typeface="Dancing Script Bold"/>
              </a:rPr>
              <a:t>đây</a:t>
            </a:r>
            <a:r>
              <a:rPr lang="en-US" sz="6463" dirty="0">
                <a:solidFill>
                  <a:srgbClr val="9F762B"/>
                </a:solidFill>
                <a:latin typeface="Dancing Script Bold"/>
              </a:rPr>
              <a:t>. Cho </a:t>
            </a:r>
            <a:r>
              <a:rPr lang="en-US" sz="6463" dirty="0" err="1">
                <a:solidFill>
                  <a:srgbClr val="9F762B"/>
                </a:solidFill>
                <a:latin typeface="Dancing Script Bold"/>
              </a:rPr>
              <a:t>biết</a:t>
            </a:r>
            <a:r>
              <a:rPr lang="en-US" sz="6463" dirty="0">
                <a:solidFill>
                  <a:srgbClr val="9F762B"/>
                </a:solidFill>
                <a:latin typeface="Dancing Script Bold"/>
              </a:rPr>
              <a:t> </a:t>
            </a:r>
            <a:r>
              <a:rPr lang="en-US" sz="6463" dirty="0" err="1">
                <a:solidFill>
                  <a:srgbClr val="9F762B"/>
                </a:solidFill>
                <a:latin typeface="Dancing Script Bold"/>
              </a:rPr>
              <a:t>mỗi</a:t>
            </a:r>
            <a:r>
              <a:rPr lang="en-US" sz="6463" dirty="0">
                <a:solidFill>
                  <a:srgbClr val="9F762B"/>
                </a:solidFill>
                <a:latin typeface="Dancing Script Bold"/>
              </a:rPr>
              <a:t> </a:t>
            </a:r>
            <a:r>
              <a:rPr lang="en-US" sz="6463" dirty="0" err="1">
                <a:solidFill>
                  <a:srgbClr val="9F762B"/>
                </a:solidFill>
                <a:latin typeface="Dancing Script Bold"/>
              </a:rPr>
              <a:t>câu</a:t>
            </a:r>
            <a:r>
              <a:rPr lang="en-US" sz="6463" dirty="0">
                <a:solidFill>
                  <a:srgbClr val="9F762B"/>
                </a:solidFill>
                <a:latin typeface="Dancing Script Bold"/>
              </a:rPr>
              <a:t> </a:t>
            </a:r>
            <a:r>
              <a:rPr lang="en-US" sz="6463" dirty="0" err="1">
                <a:solidFill>
                  <a:srgbClr val="9F762B"/>
                </a:solidFill>
                <a:latin typeface="Dancing Script Bold"/>
              </a:rPr>
              <a:t>dùng</a:t>
            </a:r>
            <a:r>
              <a:rPr lang="en-US" sz="6463" dirty="0">
                <a:solidFill>
                  <a:srgbClr val="9F762B"/>
                </a:solidFill>
                <a:latin typeface="Dancing Script Bold"/>
              </a:rPr>
              <a:t> </a:t>
            </a:r>
            <a:r>
              <a:rPr lang="en-US" sz="6463" dirty="0" err="1">
                <a:solidFill>
                  <a:srgbClr val="9F762B"/>
                </a:solidFill>
                <a:latin typeface="Dancing Script Bold"/>
              </a:rPr>
              <a:t>để</a:t>
            </a:r>
            <a:r>
              <a:rPr lang="en-US" sz="6463" dirty="0">
                <a:solidFill>
                  <a:srgbClr val="9F762B"/>
                </a:solidFill>
                <a:latin typeface="Dancing Script Bold"/>
              </a:rPr>
              <a:t> </a:t>
            </a:r>
            <a:r>
              <a:rPr lang="en-US" sz="6463" dirty="0" err="1">
                <a:solidFill>
                  <a:srgbClr val="9F762B"/>
                </a:solidFill>
                <a:latin typeface="Dancing Script Bold"/>
              </a:rPr>
              <a:t>làm</a:t>
            </a:r>
            <a:r>
              <a:rPr lang="en-US" sz="6463" dirty="0">
                <a:solidFill>
                  <a:srgbClr val="9F762B"/>
                </a:solidFill>
                <a:latin typeface="Dancing Script Bold"/>
              </a:rPr>
              <a:t> </a:t>
            </a:r>
            <a:r>
              <a:rPr lang="en-US" sz="6463" dirty="0" err="1">
                <a:solidFill>
                  <a:srgbClr val="9F762B"/>
                </a:solidFill>
                <a:latin typeface="Dancing Script Bold"/>
              </a:rPr>
              <a:t>gì</a:t>
            </a:r>
            <a:r>
              <a:rPr lang="en-US" sz="6463" dirty="0">
                <a:solidFill>
                  <a:srgbClr val="9F762B"/>
                </a:solidFill>
                <a:latin typeface="Dancing Script Bold"/>
              </a:rPr>
              <a:t>?</a:t>
            </a:r>
          </a:p>
          <a:p>
            <a:pPr>
              <a:lnSpc>
                <a:spcPts val="7174"/>
              </a:lnSpc>
            </a:pPr>
            <a:endParaRPr lang="en-US" sz="6463" dirty="0">
              <a:solidFill>
                <a:srgbClr val="9F762B"/>
              </a:solidFill>
              <a:latin typeface="Dancing Script Bold"/>
            </a:endParaRP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611679" y="7048000"/>
            <a:ext cx="743230" cy="111974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233226" y="7048000"/>
            <a:ext cx="743230" cy="111974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6292515">
            <a:off x="-4934156" y="7784428"/>
            <a:ext cx="9367282" cy="608021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7263421" flipH="1">
            <a:off x="14524134" y="7376224"/>
            <a:ext cx="9367282" cy="6080218"/>
          </a:xfrm>
          <a:prstGeom prst="rect">
            <a:avLst/>
          </a:prstGeom>
        </p:spPr>
      </p:pic>
      <p:sp>
        <p:nvSpPr>
          <p:cNvPr id="7" name="AutoShape 7"/>
          <p:cNvSpPr/>
          <p:nvPr/>
        </p:nvSpPr>
        <p:spPr>
          <a:xfrm rot="3336">
            <a:off x="4299903" y="9243784"/>
            <a:ext cx="9923096" cy="0"/>
          </a:xfrm>
          <a:prstGeom prst="line">
            <a:avLst/>
          </a:prstGeom>
          <a:ln w="123825" cap="rnd">
            <a:solidFill>
              <a:srgbClr val="9C2120"/>
            </a:solidFill>
            <a:prstDash val="sysDash"/>
            <a:headEnd type="none" w="sm" len="sm"/>
            <a:tailEnd type="none" w="sm" len="sm"/>
          </a:ln>
        </p:spPr>
      </p:sp>
      <p:sp>
        <p:nvSpPr>
          <p:cNvPr id="8" name="TextBox 8"/>
          <p:cNvSpPr txBox="1"/>
          <p:nvPr/>
        </p:nvSpPr>
        <p:spPr>
          <a:xfrm>
            <a:off x="1803055" y="2198939"/>
            <a:ext cx="16484945" cy="52387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860"/>
              </a:lnSpc>
            </a:pPr>
            <a:r>
              <a:rPr lang="en-US" sz="4900" dirty="0">
                <a:solidFill>
                  <a:srgbClr val="000000"/>
                </a:solidFill>
                <a:latin typeface="Quicksand"/>
              </a:rPr>
              <a:t>      </a:t>
            </a:r>
            <a:r>
              <a:rPr lang="en-US" sz="4900" dirty="0" err="1">
                <a:solidFill>
                  <a:srgbClr val="000000"/>
                </a:solidFill>
                <a:latin typeface="Quicksand"/>
              </a:rPr>
              <a:t>Chiều</a:t>
            </a:r>
            <a:r>
              <a:rPr lang="en-US" sz="4900" dirty="0">
                <a:solidFill>
                  <a:srgbClr val="000000"/>
                </a:solidFill>
                <a:latin typeface="Quicksand"/>
              </a:rPr>
              <a:t> </a:t>
            </a:r>
            <a:r>
              <a:rPr lang="en-US" sz="4900" dirty="0" err="1">
                <a:solidFill>
                  <a:srgbClr val="000000"/>
                </a:solidFill>
                <a:latin typeface="Quicksand"/>
              </a:rPr>
              <a:t>chiều</a:t>
            </a:r>
            <a:r>
              <a:rPr lang="en-US" sz="4900" dirty="0">
                <a:solidFill>
                  <a:srgbClr val="000000"/>
                </a:solidFill>
                <a:latin typeface="Quicksand"/>
              </a:rPr>
              <a:t>, </a:t>
            </a:r>
            <a:r>
              <a:rPr lang="en-US" sz="4900" dirty="0" err="1">
                <a:solidFill>
                  <a:srgbClr val="000000"/>
                </a:solidFill>
                <a:latin typeface="Quicksand"/>
              </a:rPr>
              <a:t>trên</a:t>
            </a:r>
            <a:r>
              <a:rPr lang="en-US" sz="4900" dirty="0">
                <a:solidFill>
                  <a:srgbClr val="000000"/>
                </a:solidFill>
                <a:latin typeface="Quicksand"/>
              </a:rPr>
              <a:t> </a:t>
            </a:r>
            <a:r>
              <a:rPr lang="en-US" sz="4900" dirty="0" err="1">
                <a:solidFill>
                  <a:srgbClr val="000000"/>
                </a:solidFill>
                <a:latin typeface="Quicksand"/>
              </a:rPr>
              <a:t>bãi</a:t>
            </a:r>
            <a:r>
              <a:rPr lang="en-US" sz="4900" dirty="0">
                <a:solidFill>
                  <a:srgbClr val="000000"/>
                </a:solidFill>
                <a:latin typeface="Quicksand"/>
              </a:rPr>
              <a:t> </a:t>
            </a:r>
            <a:r>
              <a:rPr lang="en-US" sz="4900" dirty="0" err="1">
                <a:solidFill>
                  <a:srgbClr val="000000"/>
                </a:solidFill>
                <a:latin typeface="Quicksand"/>
              </a:rPr>
              <a:t>thả</a:t>
            </a:r>
            <a:r>
              <a:rPr lang="en-US" sz="4900" dirty="0">
                <a:solidFill>
                  <a:srgbClr val="000000"/>
                </a:solidFill>
                <a:latin typeface="Quicksand"/>
              </a:rPr>
              <a:t>, </a:t>
            </a:r>
            <a:r>
              <a:rPr lang="en-US" sz="4900" dirty="0" err="1">
                <a:solidFill>
                  <a:srgbClr val="000000"/>
                </a:solidFill>
                <a:latin typeface="Quicksand"/>
              </a:rPr>
              <a:t>đám</a:t>
            </a:r>
            <a:r>
              <a:rPr lang="en-US" sz="4900" dirty="0">
                <a:solidFill>
                  <a:srgbClr val="000000"/>
                </a:solidFill>
                <a:latin typeface="Quicksand"/>
              </a:rPr>
              <a:t> </a:t>
            </a:r>
            <a:r>
              <a:rPr lang="en-US" sz="4900" dirty="0" err="1">
                <a:solidFill>
                  <a:srgbClr val="000000"/>
                </a:solidFill>
                <a:latin typeface="Quicksand"/>
              </a:rPr>
              <a:t>trẻ</a:t>
            </a:r>
            <a:r>
              <a:rPr lang="en-US" sz="4900" dirty="0">
                <a:solidFill>
                  <a:srgbClr val="000000"/>
                </a:solidFill>
                <a:latin typeface="Quicksand"/>
              </a:rPr>
              <a:t> </a:t>
            </a:r>
            <a:r>
              <a:rPr lang="en-US" sz="4900" dirty="0" err="1">
                <a:solidFill>
                  <a:srgbClr val="000000"/>
                </a:solidFill>
                <a:latin typeface="Quicksand"/>
              </a:rPr>
              <a:t>mục</a:t>
            </a:r>
            <a:r>
              <a:rPr lang="en-US" sz="4900" dirty="0">
                <a:solidFill>
                  <a:srgbClr val="000000"/>
                </a:solidFill>
                <a:latin typeface="Quicksand"/>
              </a:rPr>
              <a:t> </a:t>
            </a:r>
            <a:r>
              <a:rPr lang="en-US" sz="4900" dirty="0" err="1">
                <a:solidFill>
                  <a:srgbClr val="000000"/>
                </a:solidFill>
                <a:latin typeface="Quicksand"/>
              </a:rPr>
              <a:t>đồng</a:t>
            </a:r>
            <a:r>
              <a:rPr lang="en-US" sz="4900" dirty="0">
                <a:solidFill>
                  <a:srgbClr val="000000"/>
                </a:solidFill>
                <a:latin typeface="Quicksand"/>
              </a:rPr>
              <a:t> </a:t>
            </a:r>
            <a:r>
              <a:rPr lang="en-US" sz="4900" dirty="0" err="1">
                <a:solidFill>
                  <a:srgbClr val="000000"/>
                </a:solidFill>
                <a:latin typeface="Quicksand"/>
              </a:rPr>
              <a:t>chúng</a:t>
            </a:r>
            <a:r>
              <a:rPr lang="en-US" sz="4900" dirty="0">
                <a:solidFill>
                  <a:srgbClr val="000000"/>
                </a:solidFill>
                <a:latin typeface="Quicksand"/>
              </a:rPr>
              <a:t> </a:t>
            </a:r>
            <a:r>
              <a:rPr lang="en-US" sz="4900" dirty="0" err="1">
                <a:solidFill>
                  <a:srgbClr val="000000"/>
                </a:solidFill>
                <a:latin typeface="Quicksand"/>
              </a:rPr>
              <a:t>tôi</a:t>
            </a:r>
            <a:r>
              <a:rPr lang="en-US" sz="4900" dirty="0">
                <a:solidFill>
                  <a:srgbClr val="000000"/>
                </a:solidFill>
                <a:latin typeface="Quicksand"/>
              </a:rPr>
              <a:t> </a:t>
            </a:r>
            <a:r>
              <a:rPr lang="en-US" sz="4900" dirty="0" err="1">
                <a:solidFill>
                  <a:srgbClr val="000000"/>
                </a:solidFill>
                <a:latin typeface="Quicksand"/>
              </a:rPr>
              <a:t>hò</a:t>
            </a:r>
            <a:r>
              <a:rPr lang="en-US" sz="4900" dirty="0">
                <a:solidFill>
                  <a:srgbClr val="000000"/>
                </a:solidFill>
                <a:latin typeface="Quicksand"/>
              </a:rPr>
              <a:t> </a:t>
            </a:r>
            <a:r>
              <a:rPr lang="en-US" sz="4900" dirty="0" err="1">
                <a:solidFill>
                  <a:srgbClr val="000000"/>
                </a:solidFill>
                <a:latin typeface="Quicksand"/>
              </a:rPr>
              <a:t>hét</a:t>
            </a:r>
            <a:r>
              <a:rPr lang="en-US" sz="4900" dirty="0">
                <a:solidFill>
                  <a:srgbClr val="000000"/>
                </a:solidFill>
                <a:latin typeface="Quicksand"/>
              </a:rPr>
              <a:t> </a:t>
            </a:r>
            <a:r>
              <a:rPr lang="en-US" sz="4900" dirty="0" err="1">
                <a:solidFill>
                  <a:srgbClr val="000000"/>
                </a:solidFill>
                <a:latin typeface="Quicksand"/>
              </a:rPr>
              <a:t>nhau</a:t>
            </a:r>
            <a:r>
              <a:rPr lang="en-US" sz="4900" dirty="0">
                <a:solidFill>
                  <a:srgbClr val="000000"/>
                </a:solidFill>
                <a:latin typeface="Quicksand"/>
              </a:rPr>
              <a:t> </a:t>
            </a:r>
            <a:r>
              <a:rPr lang="en-US" sz="4900" dirty="0" err="1">
                <a:solidFill>
                  <a:srgbClr val="000000"/>
                </a:solidFill>
                <a:latin typeface="Quicksand"/>
              </a:rPr>
              <a:t>thả</a:t>
            </a:r>
            <a:r>
              <a:rPr lang="en-US" sz="4900" dirty="0">
                <a:solidFill>
                  <a:srgbClr val="000000"/>
                </a:solidFill>
                <a:latin typeface="Quicksand"/>
              </a:rPr>
              <a:t> </a:t>
            </a:r>
            <a:r>
              <a:rPr lang="en-US" sz="4900" dirty="0" err="1">
                <a:solidFill>
                  <a:srgbClr val="000000"/>
                </a:solidFill>
                <a:latin typeface="Quicksand"/>
              </a:rPr>
              <a:t>diều</a:t>
            </a:r>
            <a:r>
              <a:rPr lang="en-US" sz="4900" dirty="0">
                <a:solidFill>
                  <a:srgbClr val="000000"/>
                </a:solidFill>
                <a:latin typeface="Quicksand"/>
              </a:rPr>
              <a:t> </a:t>
            </a:r>
            <a:r>
              <a:rPr lang="en-US" sz="4900" dirty="0" err="1">
                <a:solidFill>
                  <a:srgbClr val="000000"/>
                </a:solidFill>
                <a:latin typeface="Quicksand"/>
              </a:rPr>
              <a:t>thi</a:t>
            </a:r>
            <a:r>
              <a:rPr lang="en-US" sz="4900" dirty="0">
                <a:solidFill>
                  <a:srgbClr val="000000"/>
                </a:solidFill>
                <a:latin typeface="Quicksand"/>
              </a:rPr>
              <a:t>. </a:t>
            </a:r>
            <a:r>
              <a:rPr lang="en-US" sz="4900" dirty="0" err="1">
                <a:solidFill>
                  <a:srgbClr val="000000"/>
                </a:solidFill>
                <a:latin typeface="Quicksand"/>
              </a:rPr>
              <a:t>Cánh</a:t>
            </a:r>
            <a:r>
              <a:rPr lang="en-US" sz="4900" dirty="0">
                <a:solidFill>
                  <a:srgbClr val="000000"/>
                </a:solidFill>
                <a:latin typeface="Quicksand"/>
              </a:rPr>
              <a:t> </a:t>
            </a:r>
            <a:r>
              <a:rPr lang="en-US" sz="4900" dirty="0" err="1">
                <a:solidFill>
                  <a:srgbClr val="000000"/>
                </a:solidFill>
                <a:latin typeface="Quicksand"/>
              </a:rPr>
              <a:t>diều</a:t>
            </a:r>
            <a:r>
              <a:rPr lang="en-US" sz="4900" dirty="0">
                <a:solidFill>
                  <a:srgbClr val="000000"/>
                </a:solidFill>
                <a:latin typeface="Quicksand"/>
              </a:rPr>
              <a:t> </a:t>
            </a:r>
            <a:r>
              <a:rPr lang="en-US" sz="4900" dirty="0" err="1">
                <a:solidFill>
                  <a:srgbClr val="000000"/>
                </a:solidFill>
                <a:latin typeface="Quicksand"/>
              </a:rPr>
              <a:t>mềm</a:t>
            </a:r>
            <a:r>
              <a:rPr lang="en-US" sz="4900" dirty="0">
                <a:solidFill>
                  <a:srgbClr val="000000"/>
                </a:solidFill>
                <a:latin typeface="Quicksand"/>
              </a:rPr>
              <a:t> </a:t>
            </a:r>
            <a:r>
              <a:rPr lang="en-US" sz="4900" dirty="0" err="1">
                <a:solidFill>
                  <a:srgbClr val="000000"/>
                </a:solidFill>
                <a:latin typeface="Quicksand"/>
              </a:rPr>
              <a:t>mại</a:t>
            </a:r>
            <a:r>
              <a:rPr lang="en-US" sz="4900" dirty="0">
                <a:solidFill>
                  <a:srgbClr val="000000"/>
                </a:solidFill>
                <a:latin typeface="Quicksand"/>
              </a:rPr>
              <a:t> </a:t>
            </a:r>
            <a:r>
              <a:rPr lang="en-US" sz="4900" dirty="0" err="1">
                <a:solidFill>
                  <a:srgbClr val="000000"/>
                </a:solidFill>
                <a:latin typeface="Quicksand"/>
              </a:rPr>
              <a:t>như</a:t>
            </a:r>
            <a:r>
              <a:rPr lang="en-US" sz="4900" dirty="0">
                <a:solidFill>
                  <a:srgbClr val="000000"/>
                </a:solidFill>
                <a:latin typeface="Quicksand"/>
              </a:rPr>
              <a:t> </a:t>
            </a:r>
            <a:r>
              <a:rPr lang="en-US" sz="4900" dirty="0" err="1">
                <a:solidFill>
                  <a:srgbClr val="000000"/>
                </a:solidFill>
                <a:latin typeface="Quicksand"/>
              </a:rPr>
              <a:t>cánh</a:t>
            </a:r>
            <a:r>
              <a:rPr lang="en-US" sz="4900" dirty="0">
                <a:solidFill>
                  <a:srgbClr val="000000"/>
                </a:solidFill>
                <a:latin typeface="Quicksand"/>
              </a:rPr>
              <a:t> </a:t>
            </a:r>
            <a:r>
              <a:rPr lang="en-US" sz="4900" dirty="0" err="1">
                <a:solidFill>
                  <a:srgbClr val="000000"/>
                </a:solidFill>
                <a:latin typeface="Quicksand"/>
              </a:rPr>
              <a:t>bướm</a:t>
            </a:r>
            <a:r>
              <a:rPr lang="en-US" sz="4900" dirty="0">
                <a:solidFill>
                  <a:srgbClr val="000000"/>
                </a:solidFill>
                <a:latin typeface="Quicksand"/>
              </a:rPr>
              <a:t>. </a:t>
            </a:r>
            <a:r>
              <a:rPr lang="en-US" sz="4900" dirty="0" err="1">
                <a:solidFill>
                  <a:srgbClr val="000000"/>
                </a:solidFill>
                <a:latin typeface="Quicksand"/>
              </a:rPr>
              <a:t>Chúng</a:t>
            </a:r>
            <a:r>
              <a:rPr lang="en-US" sz="4900" dirty="0">
                <a:solidFill>
                  <a:srgbClr val="000000"/>
                </a:solidFill>
                <a:latin typeface="Quicksand"/>
              </a:rPr>
              <a:t> </a:t>
            </a:r>
            <a:r>
              <a:rPr lang="en-US" sz="4900" dirty="0" err="1">
                <a:solidFill>
                  <a:srgbClr val="000000"/>
                </a:solidFill>
                <a:latin typeface="Quicksand"/>
              </a:rPr>
              <a:t>tôi</a:t>
            </a:r>
            <a:r>
              <a:rPr lang="en-US" sz="4900" dirty="0">
                <a:solidFill>
                  <a:srgbClr val="000000"/>
                </a:solidFill>
                <a:latin typeface="Quicksand"/>
              </a:rPr>
              <a:t> </a:t>
            </a:r>
            <a:r>
              <a:rPr lang="en-US" sz="4900" dirty="0" err="1">
                <a:solidFill>
                  <a:srgbClr val="000000"/>
                </a:solidFill>
                <a:latin typeface="Quicksand"/>
              </a:rPr>
              <a:t>vui</a:t>
            </a:r>
            <a:r>
              <a:rPr lang="en-US" sz="4900" dirty="0">
                <a:solidFill>
                  <a:srgbClr val="000000"/>
                </a:solidFill>
                <a:latin typeface="Quicksand"/>
              </a:rPr>
              <a:t> </a:t>
            </a:r>
            <a:r>
              <a:rPr lang="en-US" sz="4900" dirty="0" err="1">
                <a:solidFill>
                  <a:srgbClr val="000000"/>
                </a:solidFill>
                <a:latin typeface="Quicksand"/>
              </a:rPr>
              <a:t>sướng</a:t>
            </a:r>
            <a:r>
              <a:rPr lang="en-US" sz="4900" dirty="0">
                <a:solidFill>
                  <a:srgbClr val="000000"/>
                </a:solidFill>
                <a:latin typeface="Quicksand"/>
              </a:rPr>
              <a:t> </a:t>
            </a:r>
            <a:r>
              <a:rPr lang="en-US" sz="4900" dirty="0" err="1">
                <a:solidFill>
                  <a:srgbClr val="000000"/>
                </a:solidFill>
                <a:latin typeface="Quicksand"/>
              </a:rPr>
              <a:t>đến</a:t>
            </a:r>
            <a:r>
              <a:rPr lang="en-US" sz="4900" dirty="0">
                <a:solidFill>
                  <a:srgbClr val="000000"/>
                </a:solidFill>
                <a:latin typeface="Quicksand"/>
              </a:rPr>
              <a:t> </a:t>
            </a:r>
            <a:r>
              <a:rPr lang="en-US" sz="4900" dirty="0" err="1">
                <a:solidFill>
                  <a:srgbClr val="000000"/>
                </a:solidFill>
                <a:latin typeface="Quicksand"/>
              </a:rPr>
              <a:t>phát</a:t>
            </a:r>
            <a:r>
              <a:rPr lang="en-US" sz="4900" dirty="0">
                <a:solidFill>
                  <a:srgbClr val="000000"/>
                </a:solidFill>
                <a:latin typeface="Quicksand"/>
              </a:rPr>
              <a:t> </a:t>
            </a:r>
            <a:r>
              <a:rPr lang="en-US" sz="4900" dirty="0" err="1">
                <a:solidFill>
                  <a:srgbClr val="000000"/>
                </a:solidFill>
                <a:latin typeface="Quicksand"/>
              </a:rPr>
              <a:t>dại</a:t>
            </a:r>
            <a:r>
              <a:rPr lang="en-US" sz="4900" dirty="0">
                <a:solidFill>
                  <a:srgbClr val="000000"/>
                </a:solidFill>
                <a:latin typeface="Quicksand"/>
              </a:rPr>
              <a:t> </a:t>
            </a:r>
            <a:r>
              <a:rPr lang="en-US" sz="4900" dirty="0" err="1">
                <a:solidFill>
                  <a:srgbClr val="000000"/>
                </a:solidFill>
                <a:latin typeface="Quicksand"/>
              </a:rPr>
              <a:t>nhìn</a:t>
            </a:r>
            <a:r>
              <a:rPr lang="en-US" sz="4900" dirty="0">
                <a:solidFill>
                  <a:srgbClr val="000000"/>
                </a:solidFill>
                <a:latin typeface="Quicksand"/>
              </a:rPr>
              <a:t> </a:t>
            </a:r>
            <a:r>
              <a:rPr lang="en-US" sz="4900" dirty="0" err="1">
                <a:solidFill>
                  <a:srgbClr val="000000"/>
                </a:solidFill>
                <a:latin typeface="Quicksand"/>
              </a:rPr>
              <a:t>lên</a:t>
            </a:r>
            <a:r>
              <a:rPr lang="en-US" sz="4900" dirty="0">
                <a:solidFill>
                  <a:srgbClr val="000000"/>
                </a:solidFill>
                <a:latin typeface="Quicksand"/>
              </a:rPr>
              <a:t> </a:t>
            </a:r>
            <a:r>
              <a:rPr lang="en-US" sz="4900" dirty="0" err="1">
                <a:solidFill>
                  <a:srgbClr val="000000"/>
                </a:solidFill>
                <a:latin typeface="Quicksand"/>
              </a:rPr>
              <a:t>trời</a:t>
            </a:r>
            <a:r>
              <a:rPr lang="en-US" sz="4900" dirty="0">
                <a:solidFill>
                  <a:srgbClr val="000000"/>
                </a:solidFill>
                <a:latin typeface="Quicksand"/>
              </a:rPr>
              <a:t>. </a:t>
            </a:r>
            <a:r>
              <a:rPr lang="en-US" sz="4900" dirty="0" err="1">
                <a:solidFill>
                  <a:srgbClr val="000000"/>
                </a:solidFill>
                <a:latin typeface="Quicksand"/>
              </a:rPr>
              <a:t>Tiếng</a:t>
            </a:r>
            <a:r>
              <a:rPr lang="en-US" sz="4900" dirty="0">
                <a:solidFill>
                  <a:srgbClr val="000000"/>
                </a:solidFill>
                <a:latin typeface="Quicksand"/>
              </a:rPr>
              <a:t> </a:t>
            </a:r>
            <a:r>
              <a:rPr lang="en-US" sz="4900" dirty="0" err="1">
                <a:solidFill>
                  <a:srgbClr val="000000"/>
                </a:solidFill>
                <a:latin typeface="Quicksand"/>
              </a:rPr>
              <a:t>sáo</a:t>
            </a:r>
            <a:r>
              <a:rPr lang="en-US" sz="4900" dirty="0">
                <a:solidFill>
                  <a:srgbClr val="000000"/>
                </a:solidFill>
                <a:latin typeface="Quicksand"/>
              </a:rPr>
              <a:t> </a:t>
            </a:r>
            <a:r>
              <a:rPr lang="en-US" sz="4900" dirty="0" err="1">
                <a:solidFill>
                  <a:srgbClr val="000000"/>
                </a:solidFill>
                <a:latin typeface="Quicksand"/>
              </a:rPr>
              <a:t>diều</a:t>
            </a:r>
            <a:r>
              <a:rPr lang="en-US" sz="4900" dirty="0">
                <a:solidFill>
                  <a:srgbClr val="000000"/>
                </a:solidFill>
                <a:latin typeface="Quicksand"/>
              </a:rPr>
              <a:t> vi vu </a:t>
            </a:r>
            <a:r>
              <a:rPr lang="en-US" sz="4900" dirty="0" err="1">
                <a:solidFill>
                  <a:srgbClr val="000000"/>
                </a:solidFill>
                <a:latin typeface="Quicksand"/>
              </a:rPr>
              <a:t>trầm</a:t>
            </a:r>
            <a:r>
              <a:rPr lang="en-US" sz="4900" dirty="0">
                <a:solidFill>
                  <a:srgbClr val="000000"/>
                </a:solidFill>
                <a:latin typeface="Quicksand"/>
              </a:rPr>
              <a:t> </a:t>
            </a:r>
            <a:r>
              <a:rPr lang="en-US" sz="4900" dirty="0" err="1">
                <a:solidFill>
                  <a:srgbClr val="000000"/>
                </a:solidFill>
                <a:latin typeface="Quicksand"/>
              </a:rPr>
              <a:t>bổng</a:t>
            </a:r>
            <a:r>
              <a:rPr lang="en-US" sz="4900" dirty="0">
                <a:solidFill>
                  <a:srgbClr val="000000"/>
                </a:solidFill>
                <a:latin typeface="Quicksand"/>
              </a:rPr>
              <a:t>. </a:t>
            </a:r>
            <a:r>
              <a:rPr lang="en-US" sz="4900" dirty="0" err="1">
                <a:solidFill>
                  <a:srgbClr val="000000"/>
                </a:solidFill>
                <a:latin typeface="Quicksand"/>
              </a:rPr>
              <a:t>Sáo</a:t>
            </a:r>
            <a:r>
              <a:rPr lang="en-US" sz="4900" dirty="0">
                <a:solidFill>
                  <a:srgbClr val="000000"/>
                </a:solidFill>
                <a:latin typeface="Quicksand"/>
              </a:rPr>
              <a:t> </a:t>
            </a:r>
            <a:r>
              <a:rPr lang="en-US" sz="4900" dirty="0" err="1">
                <a:solidFill>
                  <a:srgbClr val="000000"/>
                </a:solidFill>
                <a:latin typeface="Quicksand"/>
              </a:rPr>
              <a:t>đơn</a:t>
            </a:r>
            <a:r>
              <a:rPr lang="en-US" sz="4900" dirty="0">
                <a:solidFill>
                  <a:srgbClr val="000000"/>
                </a:solidFill>
                <a:latin typeface="Quicksand"/>
              </a:rPr>
              <a:t>, </a:t>
            </a:r>
            <a:r>
              <a:rPr lang="en-US" sz="4900" dirty="0" err="1">
                <a:solidFill>
                  <a:srgbClr val="000000"/>
                </a:solidFill>
                <a:latin typeface="Quicksand"/>
              </a:rPr>
              <a:t>rồi</a:t>
            </a:r>
            <a:r>
              <a:rPr lang="en-US" sz="4900" dirty="0">
                <a:solidFill>
                  <a:srgbClr val="000000"/>
                </a:solidFill>
                <a:latin typeface="Quicksand"/>
              </a:rPr>
              <a:t> </a:t>
            </a:r>
            <a:r>
              <a:rPr lang="en-US" sz="4900" dirty="0" err="1">
                <a:solidFill>
                  <a:srgbClr val="000000"/>
                </a:solidFill>
                <a:latin typeface="Quicksand"/>
              </a:rPr>
              <a:t>sáo</a:t>
            </a:r>
            <a:r>
              <a:rPr lang="en-US" sz="4900" dirty="0">
                <a:solidFill>
                  <a:srgbClr val="000000"/>
                </a:solidFill>
                <a:latin typeface="Quicksand"/>
              </a:rPr>
              <a:t> </a:t>
            </a:r>
            <a:r>
              <a:rPr lang="en-US" sz="4900" dirty="0" err="1">
                <a:solidFill>
                  <a:srgbClr val="000000"/>
                </a:solidFill>
                <a:latin typeface="Quicksand"/>
              </a:rPr>
              <a:t>kép</a:t>
            </a:r>
            <a:r>
              <a:rPr lang="en-US" sz="4900" dirty="0">
                <a:solidFill>
                  <a:srgbClr val="000000"/>
                </a:solidFill>
                <a:latin typeface="Quicksand"/>
              </a:rPr>
              <a:t>, </a:t>
            </a:r>
            <a:r>
              <a:rPr lang="en-US" sz="4900" dirty="0" err="1">
                <a:solidFill>
                  <a:srgbClr val="000000"/>
                </a:solidFill>
                <a:latin typeface="Quicksand"/>
              </a:rPr>
              <a:t>sáo</a:t>
            </a:r>
            <a:r>
              <a:rPr lang="en-US" sz="4900" dirty="0">
                <a:solidFill>
                  <a:srgbClr val="000000"/>
                </a:solidFill>
                <a:latin typeface="Quicksand"/>
              </a:rPr>
              <a:t> </a:t>
            </a:r>
            <a:r>
              <a:rPr lang="en-US" sz="4900" dirty="0" err="1">
                <a:solidFill>
                  <a:srgbClr val="000000"/>
                </a:solidFill>
                <a:latin typeface="Quicksand"/>
              </a:rPr>
              <a:t>bè</a:t>
            </a:r>
            <a:r>
              <a:rPr lang="en-US" sz="4900" dirty="0">
                <a:solidFill>
                  <a:srgbClr val="000000"/>
                </a:solidFill>
                <a:latin typeface="Quicksand"/>
              </a:rPr>
              <a:t>, … </a:t>
            </a:r>
            <a:r>
              <a:rPr lang="en-US" sz="4900" dirty="0" err="1">
                <a:solidFill>
                  <a:srgbClr val="000000"/>
                </a:solidFill>
                <a:latin typeface="Quicksand"/>
              </a:rPr>
              <a:t>như</a:t>
            </a:r>
            <a:r>
              <a:rPr lang="en-US" sz="4900" dirty="0">
                <a:solidFill>
                  <a:srgbClr val="000000"/>
                </a:solidFill>
                <a:latin typeface="Quicksand"/>
              </a:rPr>
              <a:t> </a:t>
            </a:r>
            <a:r>
              <a:rPr lang="en-US" sz="4900" dirty="0" err="1">
                <a:solidFill>
                  <a:srgbClr val="000000"/>
                </a:solidFill>
                <a:latin typeface="Quicksand"/>
              </a:rPr>
              <a:t>gọi</a:t>
            </a:r>
            <a:r>
              <a:rPr lang="en-US" sz="4900" dirty="0">
                <a:solidFill>
                  <a:srgbClr val="000000"/>
                </a:solidFill>
                <a:latin typeface="Quicksand"/>
              </a:rPr>
              <a:t> </a:t>
            </a:r>
            <a:r>
              <a:rPr lang="en-US" sz="4900" dirty="0" err="1">
                <a:solidFill>
                  <a:srgbClr val="000000"/>
                </a:solidFill>
                <a:latin typeface="Quicksand"/>
              </a:rPr>
              <a:t>thấp</a:t>
            </a:r>
            <a:r>
              <a:rPr lang="en-US" sz="4900" dirty="0">
                <a:solidFill>
                  <a:srgbClr val="000000"/>
                </a:solidFill>
                <a:latin typeface="Quicksand"/>
              </a:rPr>
              <a:t> </a:t>
            </a:r>
            <a:r>
              <a:rPr lang="en-US" sz="4900" dirty="0" err="1">
                <a:solidFill>
                  <a:srgbClr val="000000"/>
                </a:solidFill>
                <a:latin typeface="Quicksand"/>
              </a:rPr>
              <a:t>xuống</a:t>
            </a:r>
            <a:r>
              <a:rPr lang="en-US" sz="4900" dirty="0">
                <a:solidFill>
                  <a:srgbClr val="000000"/>
                </a:solidFill>
                <a:latin typeface="Quicksand"/>
              </a:rPr>
              <a:t> </a:t>
            </a:r>
            <a:r>
              <a:rPr lang="en-US" sz="4900" dirty="0" err="1">
                <a:solidFill>
                  <a:srgbClr val="000000"/>
                </a:solidFill>
                <a:latin typeface="Quicksand"/>
              </a:rPr>
              <a:t>những</a:t>
            </a:r>
            <a:r>
              <a:rPr lang="en-US" sz="4900" dirty="0">
                <a:solidFill>
                  <a:srgbClr val="000000"/>
                </a:solidFill>
                <a:latin typeface="Quicksand"/>
              </a:rPr>
              <a:t> </a:t>
            </a:r>
            <a:r>
              <a:rPr lang="en-US" sz="4900" dirty="0" err="1">
                <a:solidFill>
                  <a:srgbClr val="000000"/>
                </a:solidFill>
                <a:latin typeface="Quicksand"/>
              </a:rPr>
              <a:t>vì</a:t>
            </a:r>
            <a:r>
              <a:rPr lang="en-US" sz="4900" dirty="0">
                <a:solidFill>
                  <a:srgbClr val="000000"/>
                </a:solidFill>
                <a:latin typeface="Quicksand"/>
              </a:rPr>
              <a:t> </a:t>
            </a:r>
            <a:r>
              <a:rPr lang="en-US" sz="4900" dirty="0" err="1">
                <a:solidFill>
                  <a:srgbClr val="000000"/>
                </a:solidFill>
                <a:latin typeface="Quicksand"/>
              </a:rPr>
              <a:t>sao</a:t>
            </a:r>
            <a:r>
              <a:rPr lang="en-US" sz="4900" dirty="0">
                <a:solidFill>
                  <a:srgbClr val="000000"/>
                </a:solidFill>
                <a:latin typeface="Quicksand"/>
              </a:rPr>
              <a:t> </a:t>
            </a:r>
            <a:r>
              <a:rPr lang="en-US" sz="4900" dirty="0" err="1">
                <a:solidFill>
                  <a:srgbClr val="000000"/>
                </a:solidFill>
                <a:latin typeface="Quicksand"/>
              </a:rPr>
              <a:t>sớm</a:t>
            </a:r>
            <a:r>
              <a:rPr lang="en-US" sz="4900" dirty="0">
                <a:solidFill>
                  <a:srgbClr val="000000"/>
                </a:solidFill>
                <a:latin typeface="Quicksand"/>
              </a:rPr>
              <a:t>.</a:t>
            </a:r>
          </a:p>
          <a:p>
            <a:pPr>
              <a:lnSpc>
                <a:spcPts val="6860"/>
              </a:lnSpc>
              <a:spcBef>
                <a:spcPct val="0"/>
              </a:spcBef>
            </a:pPr>
            <a:endParaRPr lang="en-US" sz="4900" dirty="0">
              <a:solidFill>
                <a:srgbClr val="000000"/>
              </a:solidFill>
              <a:latin typeface="Quicksand"/>
            </a:endParaRP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589390" y="7195670"/>
            <a:ext cx="5109220" cy="167314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D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4572005" y="1197326"/>
            <a:ext cx="1360580" cy="6610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459"/>
              </a:lnSpc>
            </a:pPr>
            <a:r>
              <a:rPr lang="en-US" sz="3900" dirty="0" err="1">
                <a:solidFill>
                  <a:srgbClr val="000000"/>
                </a:solidFill>
                <a:latin typeface="Quicksand"/>
              </a:rPr>
              <a:t>Câu</a:t>
            </a:r>
            <a:endParaRPr lang="en-US" sz="3900" dirty="0">
              <a:solidFill>
                <a:srgbClr val="000000"/>
              </a:solidFill>
              <a:latin typeface="Quicksand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10520694" y="1197326"/>
            <a:ext cx="2449986" cy="6610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59"/>
              </a:lnSpc>
            </a:pPr>
            <a:r>
              <a:rPr lang="en-US" sz="3900">
                <a:solidFill>
                  <a:srgbClr val="000000"/>
                </a:solidFill>
                <a:latin typeface="Quicksand"/>
              </a:rPr>
              <a:t>Là câu kể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3496810" y="1114425"/>
            <a:ext cx="4299399" cy="6610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60"/>
              </a:lnSpc>
              <a:spcBef>
                <a:spcPct val="0"/>
              </a:spcBef>
            </a:pPr>
            <a:r>
              <a:rPr lang="en-US" sz="3900">
                <a:solidFill>
                  <a:srgbClr val="000000"/>
                </a:solidFill>
                <a:latin typeface="Quicksand"/>
              </a:rPr>
              <a:t>Tác dụng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611624" y="2162568"/>
            <a:ext cx="9449395" cy="13543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460"/>
              </a:lnSpc>
            </a:pPr>
            <a:r>
              <a:rPr lang="en-US" sz="3900" dirty="0">
                <a:solidFill>
                  <a:srgbClr val="000000"/>
                </a:solidFill>
                <a:latin typeface="Quicksand"/>
              </a:rPr>
              <a:t>1. </a:t>
            </a:r>
            <a:r>
              <a:rPr lang="en-US" sz="3900" dirty="0" err="1">
                <a:solidFill>
                  <a:srgbClr val="000000"/>
                </a:solidFill>
                <a:latin typeface="Quicksand"/>
              </a:rPr>
              <a:t>Chiều</a:t>
            </a:r>
            <a:r>
              <a:rPr lang="en-US" sz="3900" dirty="0">
                <a:solidFill>
                  <a:srgbClr val="000000"/>
                </a:solidFill>
                <a:latin typeface="Quicksand"/>
              </a:rPr>
              <a:t> </a:t>
            </a:r>
            <a:r>
              <a:rPr lang="en-US" sz="3900" dirty="0" err="1">
                <a:solidFill>
                  <a:srgbClr val="000000"/>
                </a:solidFill>
                <a:latin typeface="Quicksand"/>
              </a:rPr>
              <a:t>chiều</a:t>
            </a:r>
            <a:r>
              <a:rPr lang="en-US" sz="3900" dirty="0">
                <a:solidFill>
                  <a:srgbClr val="000000"/>
                </a:solidFill>
                <a:latin typeface="Quicksand"/>
              </a:rPr>
              <a:t>, </a:t>
            </a:r>
            <a:r>
              <a:rPr lang="en-US" sz="3900" dirty="0" err="1">
                <a:solidFill>
                  <a:srgbClr val="000000"/>
                </a:solidFill>
                <a:latin typeface="Quicksand"/>
              </a:rPr>
              <a:t>trên</a:t>
            </a:r>
            <a:r>
              <a:rPr lang="en-US" sz="3900" dirty="0">
                <a:solidFill>
                  <a:srgbClr val="000000"/>
                </a:solidFill>
                <a:latin typeface="Quicksand"/>
              </a:rPr>
              <a:t> </a:t>
            </a:r>
            <a:r>
              <a:rPr lang="en-US" sz="3900" dirty="0" err="1">
                <a:solidFill>
                  <a:srgbClr val="000000"/>
                </a:solidFill>
                <a:latin typeface="Quicksand"/>
              </a:rPr>
              <a:t>bãi</a:t>
            </a:r>
            <a:r>
              <a:rPr lang="en-US" sz="3900" dirty="0">
                <a:solidFill>
                  <a:srgbClr val="000000"/>
                </a:solidFill>
                <a:latin typeface="Quicksand"/>
              </a:rPr>
              <a:t> </a:t>
            </a:r>
            <a:r>
              <a:rPr lang="en-US" sz="3900" dirty="0" err="1">
                <a:solidFill>
                  <a:srgbClr val="000000"/>
                </a:solidFill>
                <a:latin typeface="Quicksand"/>
              </a:rPr>
              <a:t>thả</a:t>
            </a:r>
            <a:r>
              <a:rPr lang="en-US" sz="3900" dirty="0">
                <a:solidFill>
                  <a:srgbClr val="000000"/>
                </a:solidFill>
                <a:latin typeface="Quicksand"/>
              </a:rPr>
              <a:t>, </a:t>
            </a:r>
            <a:r>
              <a:rPr lang="en-US" sz="3900" dirty="0" err="1">
                <a:solidFill>
                  <a:srgbClr val="000000"/>
                </a:solidFill>
                <a:latin typeface="Quicksand"/>
              </a:rPr>
              <a:t>đám</a:t>
            </a:r>
            <a:r>
              <a:rPr lang="en-US" sz="3900" dirty="0">
                <a:solidFill>
                  <a:srgbClr val="000000"/>
                </a:solidFill>
                <a:latin typeface="Quicksand"/>
              </a:rPr>
              <a:t> </a:t>
            </a:r>
            <a:r>
              <a:rPr lang="en-US" sz="3900" dirty="0" err="1">
                <a:solidFill>
                  <a:srgbClr val="000000"/>
                </a:solidFill>
                <a:latin typeface="Quicksand"/>
              </a:rPr>
              <a:t>trẻ</a:t>
            </a:r>
            <a:r>
              <a:rPr lang="en-US" sz="3900" dirty="0">
                <a:solidFill>
                  <a:srgbClr val="000000"/>
                </a:solidFill>
                <a:latin typeface="Quicksand"/>
              </a:rPr>
              <a:t> </a:t>
            </a:r>
            <a:r>
              <a:rPr lang="en-US" sz="3900" dirty="0" err="1">
                <a:solidFill>
                  <a:srgbClr val="000000"/>
                </a:solidFill>
                <a:latin typeface="Quicksand"/>
              </a:rPr>
              <a:t>mục</a:t>
            </a:r>
            <a:endParaRPr lang="en-US" sz="3900" dirty="0">
              <a:solidFill>
                <a:srgbClr val="000000"/>
              </a:solidFill>
              <a:latin typeface="Quicksand"/>
            </a:endParaRPr>
          </a:p>
          <a:p>
            <a:pPr>
              <a:lnSpc>
                <a:spcPts val="5460"/>
              </a:lnSpc>
              <a:spcBef>
                <a:spcPct val="0"/>
              </a:spcBef>
            </a:pPr>
            <a:r>
              <a:rPr lang="en-US" sz="3900" dirty="0" err="1">
                <a:solidFill>
                  <a:srgbClr val="000000"/>
                </a:solidFill>
                <a:latin typeface="Quicksand"/>
              </a:rPr>
              <a:t>đồng</a:t>
            </a:r>
            <a:r>
              <a:rPr lang="en-US" sz="3900" dirty="0">
                <a:solidFill>
                  <a:srgbClr val="000000"/>
                </a:solidFill>
                <a:latin typeface="Quicksand"/>
              </a:rPr>
              <a:t> </a:t>
            </a:r>
            <a:r>
              <a:rPr lang="en-US" sz="3900" dirty="0" err="1">
                <a:solidFill>
                  <a:srgbClr val="000000"/>
                </a:solidFill>
                <a:latin typeface="Quicksand"/>
              </a:rPr>
              <a:t>chúng</a:t>
            </a:r>
            <a:r>
              <a:rPr lang="en-US" sz="3900" dirty="0">
                <a:solidFill>
                  <a:srgbClr val="000000"/>
                </a:solidFill>
                <a:latin typeface="Quicksand"/>
              </a:rPr>
              <a:t> </a:t>
            </a:r>
            <a:r>
              <a:rPr lang="en-US" sz="3900" dirty="0" err="1">
                <a:solidFill>
                  <a:srgbClr val="000000"/>
                </a:solidFill>
                <a:latin typeface="Quicksand"/>
              </a:rPr>
              <a:t>tôi</a:t>
            </a:r>
            <a:r>
              <a:rPr lang="en-US" sz="3900" dirty="0">
                <a:solidFill>
                  <a:srgbClr val="000000"/>
                </a:solidFill>
                <a:latin typeface="Quicksand"/>
              </a:rPr>
              <a:t> </a:t>
            </a:r>
            <a:r>
              <a:rPr lang="en-US" sz="3900" dirty="0" err="1">
                <a:solidFill>
                  <a:srgbClr val="000000"/>
                </a:solidFill>
                <a:latin typeface="Quicksand"/>
              </a:rPr>
              <a:t>hò</a:t>
            </a:r>
            <a:r>
              <a:rPr lang="en-US" sz="3900" dirty="0">
                <a:solidFill>
                  <a:srgbClr val="000000"/>
                </a:solidFill>
                <a:latin typeface="Quicksand"/>
              </a:rPr>
              <a:t> </a:t>
            </a:r>
            <a:r>
              <a:rPr lang="en-US" sz="3900" dirty="0" err="1">
                <a:solidFill>
                  <a:srgbClr val="000000"/>
                </a:solidFill>
                <a:latin typeface="Quicksand"/>
              </a:rPr>
              <a:t>hét</a:t>
            </a:r>
            <a:r>
              <a:rPr lang="en-US" sz="3900" dirty="0">
                <a:solidFill>
                  <a:srgbClr val="000000"/>
                </a:solidFill>
                <a:latin typeface="Quicksand"/>
              </a:rPr>
              <a:t> </a:t>
            </a:r>
            <a:r>
              <a:rPr lang="en-US" sz="3900" dirty="0" err="1">
                <a:solidFill>
                  <a:srgbClr val="000000"/>
                </a:solidFill>
                <a:latin typeface="Quicksand"/>
              </a:rPr>
              <a:t>nhau</a:t>
            </a:r>
            <a:r>
              <a:rPr lang="en-US" sz="3900" dirty="0">
                <a:solidFill>
                  <a:srgbClr val="000000"/>
                </a:solidFill>
                <a:latin typeface="Quicksand"/>
              </a:rPr>
              <a:t> </a:t>
            </a:r>
            <a:r>
              <a:rPr lang="en-US" sz="3900" dirty="0" err="1">
                <a:solidFill>
                  <a:srgbClr val="000000"/>
                </a:solidFill>
                <a:latin typeface="Quicksand"/>
              </a:rPr>
              <a:t>thả</a:t>
            </a:r>
            <a:r>
              <a:rPr lang="en-US" sz="3900" dirty="0">
                <a:solidFill>
                  <a:srgbClr val="000000"/>
                </a:solidFill>
                <a:latin typeface="Quicksand"/>
              </a:rPr>
              <a:t> </a:t>
            </a:r>
            <a:r>
              <a:rPr lang="en-US" sz="3900" dirty="0" err="1">
                <a:solidFill>
                  <a:srgbClr val="000000"/>
                </a:solidFill>
                <a:latin typeface="Quicksand"/>
              </a:rPr>
              <a:t>diều</a:t>
            </a:r>
            <a:r>
              <a:rPr lang="en-US" sz="3900" dirty="0">
                <a:solidFill>
                  <a:srgbClr val="000000"/>
                </a:solidFill>
                <a:latin typeface="Quicksand"/>
              </a:rPr>
              <a:t> </a:t>
            </a:r>
            <a:r>
              <a:rPr lang="en-US" sz="3900" dirty="0" err="1">
                <a:solidFill>
                  <a:srgbClr val="000000"/>
                </a:solidFill>
                <a:latin typeface="Quicksand"/>
              </a:rPr>
              <a:t>thi</a:t>
            </a:r>
            <a:r>
              <a:rPr lang="en-US" sz="3900" dirty="0">
                <a:solidFill>
                  <a:srgbClr val="000000"/>
                </a:solidFill>
                <a:latin typeface="Quicksand"/>
              </a:rPr>
              <a:t>. 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611624" y="5045577"/>
            <a:ext cx="9449395" cy="13122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281"/>
              </a:lnSpc>
              <a:spcBef>
                <a:spcPct val="0"/>
              </a:spcBef>
            </a:pPr>
            <a:r>
              <a:rPr lang="en-US" sz="3772">
                <a:solidFill>
                  <a:srgbClr val="000000"/>
                </a:solidFill>
                <a:latin typeface="Quicksand"/>
              </a:rPr>
              <a:t>3. Chúng tôi vui sướng đến phát dại nhìn lên trời.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611624" y="3925162"/>
            <a:ext cx="10339044" cy="6610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460"/>
              </a:lnSpc>
              <a:spcBef>
                <a:spcPct val="0"/>
              </a:spcBef>
            </a:pPr>
            <a:r>
              <a:rPr lang="en-US" sz="3900">
                <a:solidFill>
                  <a:srgbClr val="000000"/>
                </a:solidFill>
                <a:latin typeface="Quicksand"/>
              </a:rPr>
              <a:t>2. Cánh diều mềm mại như cánh bướm. 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0676007" y="2452113"/>
            <a:ext cx="1920097" cy="6610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60"/>
              </a:lnSpc>
              <a:spcBef>
                <a:spcPct val="0"/>
              </a:spcBef>
            </a:pPr>
            <a:r>
              <a:rPr lang="en-US" sz="3900" dirty="0">
                <a:solidFill>
                  <a:srgbClr val="FF1616"/>
                </a:solidFill>
                <a:latin typeface="Quicksand"/>
              </a:rPr>
              <a:t>x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611624" y="6881272"/>
            <a:ext cx="9449395" cy="6610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460"/>
              </a:lnSpc>
              <a:spcBef>
                <a:spcPct val="0"/>
              </a:spcBef>
            </a:pPr>
            <a:r>
              <a:rPr lang="en-US" sz="3900">
                <a:solidFill>
                  <a:srgbClr val="000000"/>
                </a:solidFill>
                <a:latin typeface="Quicksand"/>
              </a:rPr>
              <a:t>4. Tiếng sáo diều vi vu trầm bổng. 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4255496" y="2452113"/>
            <a:ext cx="2329458" cy="6610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60"/>
              </a:lnSpc>
              <a:spcBef>
                <a:spcPct val="0"/>
              </a:spcBef>
            </a:pPr>
            <a:r>
              <a:rPr lang="en-US" sz="3900" dirty="0" err="1">
                <a:solidFill>
                  <a:srgbClr val="004AAD"/>
                </a:solidFill>
                <a:latin typeface="Quicksand"/>
              </a:rPr>
              <a:t>Kể</a:t>
            </a:r>
            <a:r>
              <a:rPr lang="en-US" sz="3900" dirty="0">
                <a:solidFill>
                  <a:srgbClr val="004AAD"/>
                </a:solidFill>
                <a:latin typeface="Quicksand"/>
              </a:rPr>
              <a:t> </a:t>
            </a:r>
            <a:r>
              <a:rPr lang="en-US" sz="3900" dirty="0" err="1">
                <a:solidFill>
                  <a:srgbClr val="004AAD"/>
                </a:solidFill>
                <a:latin typeface="Quicksand"/>
              </a:rPr>
              <a:t>sự</a:t>
            </a:r>
            <a:r>
              <a:rPr lang="en-US" sz="3900" dirty="0">
                <a:solidFill>
                  <a:srgbClr val="004AAD"/>
                </a:solidFill>
                <a:latin typeface="Quicksand"/>
              </a:rPr>
              <a:t> </a:t>
            </a:r>
            <a:r>
              <a:rPr lang="en-US" sz="3900" dirty="0" err="1">
                <a:solidFill>
                  <a:srgbClr val="004AAD"/>
                </a:solidFill>
                <a:latin typeface="Quicksand"/>
              </a:rPr>
              <a:t>việc</a:t>
            </a:r>
            <a:endParaRPr lang="en-US" sz="3900" dirty="0">
              <a:solidFill>
                <a:srgbClr val="004AAD"/>
              </a:solidFill>
              <a:latin typeface="Quicksand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13768226" y="3904718"/>
            <a:ext cx="3254080" cy="6610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460"/>
              </a:lnSpc>
              <a:spcBef>
                <a:spcPct val="0"/>
              </a:spcBef>
            </a:pPr>
            <a:r>
              <a:rPr lang="en-US" sz="3900" dirty="0" err="1">
                <a:solidFill>
                  <a:srgbClr val="004AAD"/>
                </a:solidFill>
                <a:latin typeface="Quicksand"/>
              </a:rPr>
              <a:t>Tả</a:t>
            </a:r>
            <a:r>
              <a:rPr lang="en-US" sz="3900" dirty="0">
                <a:solidFill>
                  <a:srgbClr val="004AAD"/>
                </a:solidFill>
                <a:latin typeface="Quicksand"/>
              </a:rPr>
              <a:t> </a:t>
            </a:r>
            <a:r>
              <a:rPr lang="en-US" sz="3900" dirty="0" err="1">
                <a:solidFill>
                  <a:srgbClr val="004AAD"/>
                </a:solidFill>
                <a:latin typeface="Quicksand"/>
              </a:rPr>
              <a:t>cánh</a:t>
            </a:r>
            <a:r>
              <a:rPr lang="en-US" sz="3900" dirty="0">
                <a:solidFill>
                  <a:srgbClr val="004AAD"/>
                </a:solidFill>
                <a:latin typeface="Quicksand"/>
              </a:rPr>
              <a:t> </a:t>
            </a:r>
            <a:r>
              <a:rPr lang="en-US" sz="3900" dirty="0" err="1">
                <a:solidFill>
                  <a:srgbClr val="004AAD"/>
                </a:solidFill>
                <a:latin typeface="Quicksand"/>
              </a:rPr>
              <a:t>diều</a:t>
            </a:r>
            <a:endParaRPr lang="en-US" sz="3900" dirty="0">
              <a:solidFill>
                <a:srgbClr val="004AAD"/>
              </a:solidFill>
              <a:latin typeface="Quicksand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13371798" y="5024521"/>
            <a:ext cx="4549423" cy="13543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60"/>
              </a:lnSpc>
              <a:spcBef>
                <a:spcPct val="0"/>
              </a:spcBef>
            </a:pPr>
            <a:r>
              <a:rPr lang="en-US" sz="3900" dirty="0" err="1">
                <a:solidFill>
                  <a:srgbClr val="004AAD"/>
                </a:solidFill>
                <a:latin typeface="Quicksand"/>
              </a:rPr>
              <a:t>Kể</a:t>
            </a:r>
            <a:r>
              <a:rPr lang="en-US" sz="3900" dirty="0">
                <a:solidFill>
                  <a:srgbClr val="004AAD"/>
                </a:solidFill>
                <a:latin typeface="Quicksand"/>
              </a:rPr>
              <a:t> </a:t>
            </a:r>
            <a:r>
              <a:rPr lang="en-US" sz="3900" dirty="0" err="1">
                <a:solidFill>
                  <a:srgbClr val="004AAD"/>
                </a:solidFill>
                <a:latin typeface="Quicksand"/>
              </a:rPr>
              <a:t>sự</a:t>
            </a:r>
            <a:r>
              <a:rPr lang="en-US" sz="3900" dirty="0">
                <a:solidFill>
                  <a:srgbClr val="004AAD"/>
                </a:solidFill>
                <a:latin typeface="Quicksand"/>
              </a:rPr>
              <a:t> </a:t>
            </a:r>
            <a:r>
              <a:rPr lang="en-US" sz="3900" dirty="0" err="1">
                <a:solidFill>
                  <a:srgbClr val="004AAD"/>
                </a:solidFill>
                <a:latin typeface="Quicksand"/>
              </a:rPr>
              <a:t>việc</a:t>
            </a:r>
            <a:r>
              <a:rPr lang="en-US" sz="3900" dirty="0">
                <a:solidFill>
                  <a:srgbClr val="004AAD"/>
                </a:solidFill>
                <a:latin typeface="Quicksand"/>
              </a:rPr>
              <a:t> </a:t>
            </a:r>
            <a:r>
              <a:rPr lang="en-US" sz="3900" dirty="0" err="1">
                <a:solidFill>
                  <a:srgbClr val="004AAD"/>
                </a:solidFill>
                <a:latin typeface="Quicksand"/>
              </a:rPr>
              <a:t>và</a:t>
            </a:r>
            <a:r>
              <a:rPr lang="en-US" sz="3900" dirty="0">
                <a:solidFill>
                  <a:srgbClr val="004AAD"/>
                </a:solidFill>
                <a:latin typeface="Quicksand"/>
              </a:rPr>
              <a:t> </a:t>
            </a:r>
            <a:r>
              <a:rPr lang="en-US" sz="3900" dirty="0" err="1">
                <a:solidFill>
                  <a:srgbClr val="004AAD"/>
                </a:solidFill>
                <a:latin typeface="Quicksand"/>
              </a:rPr>
              <a:t>nói</a:t>
            </a:r>
            <a:r>
              <a:rPr lang="en-US" sz="3900" dirty="0">
                <a:solidFill>
                  <a:srgbClr val="004AAD"/>
                </a:solidFill>
                <a:latin typeface="Quicksand"/>
              </a:rPr>
              <a:t> </a:t>
            </a:r>
            <a:r>
              <a:rPr lang="en-US" sz="3900" dirty="0" err="1">
                <a:solidFill>
                  <a:srgbClr val="004AAD"/>
                </a:solidFill>
                <a:latin typeface="Quicksand"/>
              </a:rPr>
              <a:t>lên</a:t>
            </a:r>
            <a:r>
              <a:rPr lang="en-US" sz="3900" dirty="0">
                <a:solidFill>
                  <a:srgbClr val="004AAD"/>
                </a:solidFill>
                <a:latin typeface="Quicksand"/>
              </a:rPr>
              <a:t> </a:t>
            </a:r>
            <a:r>
              <a:rPr lang="en-US" sz="3900" dirty="0" err="1">
                <a:solidFill>
                  <a:srgbClr val="004AAD"/>
                </a:solidFill>
                <a:latin typeface="Quicksand"/>
              </a:rPr>
              <a:t>tình</a:t>
            </a:r>
            <a:r>
              <a:rPr lang="en-US" sz="3900" dirty="0">
                <a:solidFill>
                  <a:srgbClr val="004AAD"/>
                </a:solidFill>
                <a:latin typeface="Quicksand"/>
              </a:rPr>
              <a:t> </a:t>
            </a:r>
            <a:r>
              <a:rPr lang="en-US" sz="3900" dirty="0" err="1">
                <a:solidFill>
                  <a:srgbClr val="004AAD"/>
                </a:solidFill>
                <a:latin typeface="Quicksand"/>
              </a:rPr>
              <a:t>cảm</a:t>
            </a:r>
            <a:endParaRPr lang="en-US" sz="3900" dirty="0">
              <a:solidFill>
                <a:srgbClr val="004AAD"/>
              </a:solidFill>
              <a:latin typeface="Quicksand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371615" y="67743"/>
            <a:ext cx="17424594" cy="7644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60"/>
              </a:lnSpc>
              <a:spcBef>
                <a:spcPct val="0"/>
              </a:spcBef>
            </a:pPr>
            <a:r>
              <a:rPr lang="en-US" sz="4400" dirty="0" err="1">
                <a:solidFill>
                  <a:srgbClr val="9F762B"/>
                </a:solidFill>
                <a:latin typeface="Dancing Script Bold"/>
              </a:rPr>
              <a:t>Đánh</a:t>
            </a:r>
            <a:r>
              <a:rPr lang="en-US" sz="4400" dirty="0">
                <a:solidFill>
                  <a:srgbClr val="9F762B"/>
                </a:solidFill>
                <a:latin typeface="Dancing Script Bold"/>
              </a:rPr>
              <a:t> </a:t>
            </a:r>
            <a:r>
              <a:rPr lang="en-US" sz="4400" dirty="0" err="1">
                <a:solidFill>
                  <a:srgbClr val="9F762B"/>
                </a:solidFill>
                <a:latin typeface="Dancing Script Bold"/>
              </a:rPr>
              <a:t>dấu</a:t>
            </a:r>
            <a:r>
              <a:rPr lang="en-US" sz="4400" dirty="0">
                <a:solidFill>
                  <a:srgbClr val="9F762B"/>
                </a:solidFill>
                <a:latin typeface="Dancing Script Bold"/>
              </a:rPr>
              <a:t> </a:t>
            </a:r>
            <a:r>
              <a:rPr lang="en-US" sz="4400" dirty="0">
                <a:solidFill>
                  <a:srgbClr val="9F762B"/>
                </a:solidFill>
                <a:latin typeface="Lucida Handwriting" panose="03010101010101010101" pitchFamily="66" charset="77"/>
              </a:rPr>
              <a:t>X</a:t>
            </a:r>
            <a:r>
              <a:rPr lang="en-US" sz="4400" dirty="0">
                <a:solidFill>
                  <a:srgbClr val="9F762B"/>
                </a:solidFill>
                <a:latin typeface="Dancing Script Bold"/>
              </a:rPr>
              <a:t> </a:t>
            </a:r>
            <a:r>
              <a:rPr lang="en-US" sz="4400" dirty="0" err="1">
                <a:solidFill>
                  <a:srgbClr val="9F762B"/>
                </a:solidFill>
                <a:latin typeface="Dancing Script Bold"/>
              </a:rPr>
              <a:t>ở</a:t>
            </a:r>
            <a:r>
              <a:rPr lang="en-US" sz="4400" dirty="0">
                <a:solidFill>
                  <a:srgbClr val="9F762B"/>
                </a:solidFill>
                <a:latin typeface="Dancing Script Bold"/>
              </a:rPr>
              <a:t> </a:t>
            </a:r>
            <a:r>
              <a:rPr lang="en-US" sz="4400" dirty="0" err="1">
                <a:solidFill>
                  <a:srgbClr val="9F762B"/>
                </a:solidFill>
                <a:latin typeface="Dancing Script Bold"/>
              </a:rPr>
              <a:t>mỗi</a:t>
            </a:r>
            <a:r>
              <a:rPr lang="en-US" sz="4400" dirty="0">
                <a:solidFill>
                  <a:srgbClr val="9F762B"/>
                </a:solidFill>
                <a:latin typeface="Dancing Script Bold"/>
              </a:rPr>
              <a:t> </a:t>
            </a:r>
            <a:r>
              <a:rPr lang="en-US" sz="4400" dirty="0" err="1">
                <a:solidFill>
                  <a:srgbClr val="9F762B"/>
                </a:solidFill>
                <a:latin typeface="Dancing Script Bold"/>
              </a:rPr>
              <a:t>câu</a:t>
            </a:r>
            <a:r>
              <a:rPr lang="en-US" sz="4400" dirty="0">
                <a:solidFill>
                  <a:srgbClr val="9F762B"/>
                </a:solidFill>
                <a:latin typeface="Dancing Script Bold"/>
              </a:rPr>
              <a:t> </a:t>
            </a:r>
            <a:r>
              <a:rPr lang="en-US" sz="4400" dirty="0" err="1">
                <a:solidFill>
                  <a:srgbClr val="9F762B"/>
                </a:solidFill>
                <a:latin typeface="Dancing Script Bold"/>
              </a:rPr>
              <a:t>kể</a:t>
            </a:r>
            <a:r>
              <a:rPr lang="en-US" sz="4400" dirty="0">
                <a:solidFill>
                  <a:srgbClr val="9F762B"/>
                </a:solidFill>
                <a:latin typeface="Dancing Script Bold"/>
              </a:rPr>
              <a:t> </a:t>
            </a:r>
            <a:r>
              <a:rPr lang="en-US" sz="4400" dirty="0" err="1">
                <a:solidFill>
                  <a:srgbClr val="9F762B"/>
                </a:solidFill>
                <a:latin typeface="Dancing Script Bold"/>
              </a:rPr>
              <a:t>trong</a:t>
            </a:r>
            <a:r>
              <a:rPr lang="en-US" sz="4400" dirty="0">
                <a:solidFill>
                  <a:srgbClr val="9F762B"/>
                </a:solidFill>
                <a:latin typeface="Dancing Script Bold"/>
              </a:rPr>
              <a:t> </a:t>
            </a:r>
            <a:r>
              <a:rPr lang="en-US" sz="4400" dirty="0" err="1">
                <a:solidFill>
                  <a:srgbClr val="9F762B"/>
                </a:solidFill>
                <a:latin typeface="Dancing Script Bold"/>
              </a:rPr>
              <a:t>đoạn</a:t>
            </a:r>
            <a:r>
              <a:rPr lang="en-US" sz="4400" dirty="0">
                <a:solidFill>
                  <a:srgbClr val="9F762B"/>
                </a:solidFill>
                <a:latin typeface="Dancing Script Bold"/>
              </a:rPr>
              <a:t> </a:t>
            </a:r>
            <a:r>
              <a:rPr lang="en-US" sz="4400" dirty="0" err="1">
                <a:solidFill>
                  <a:srgbClr val="9F762B"/>
                </a:solidFill>
                <a:latin typeface="Dancing Script Bold"/>
              </a:rPr>
              <a:t>văn</a:t>
            </a:r>
            <a:r>
              <a:rPr lang="en-US" sz="4400" dirty="0">
                <a:solidFill>
                  <a:srgbClr val="9F762B"/>
                </a:solidFill>
                <a:latin typeface="Dancing Script Bold"/>
              </a:rPr>
              <a:t> </a:t>
            </a:r>
            <a:r>
              <a:rPr lang="en-US" sz="4400" dirty="0" err="1">
                <a:solidFill>
                  <a:srgbClr val="9F762B"/>
                </a:solidFill>
                <a:latin typeface="Dancing Script Bold"/>
              </a:rPr>
              <a:t>sau</a:t>
            </a:r>
            <a:r>
              <a:rPr lang="en-US" sz="4400" dirty="0">
                <a:solidFill>
                  <a:srgbClr val="9F762B"/>
                </a:solidFill>
                <a:latin typeface="Dancing Script Bold"/>
              </a:rPr>
              <a:t> </a:t>
            </a:r>
            <a:r>
              <a:rPr lang="en-US" sz="4400" dirty="0" err="1">
                <a:solidFill>
                  <a:srgbClr val="9F762B"/>
                </a:solidFill>
                <a:latin typeface="Dancing Script Bold"/>
              </a:rPr>
              <a:t>đây</a:t>
            </a:r>
            <a:r>
              <a:rPr lang="en-US" sz="4400" dirty="0">
                <a:solidFill>
                  <a:srgbClr val="9F762B"/>
                </a:solidFill>
                <a:latin typeface="Dancing Script Bold"/>
              </a:rPr>
              <a:t>. Cho </a:t>
            </a:r>
            <a:r>
              <a:rPr lang="en-US" sz="4400" dirty="0" err="1">
                <a:solidFill>
                  <a:srgbClr val="9F762B"/>
                </a:solidFill>
                <a:latin typeface="Dancing Script Bold"/>
              </a:rPr>
              <a:t>biết</a:t>
            </a:r>
            <a:r>
              <a:rPr lang="en-US" sz="4400" dirty="0">
                <a:solidFill>
                  <a:srgbClr val="9F762B"/>
                </a:solidFill>
                <a:latin typeface="Dancing Script Bold"/>
              </a:rPr>
              <a:t> </a:t>
            </a:r>
            <a:r>
              <a:rPr lang="en-US" sz="4400" dirty="0" err="1">
                <a:solidFill>
                  <a:srgbClr val="9F762B"/>
                </a:solidFill>
                <a:latin typeface="Dancing Script Bold"/>
              </a:rPr>
              <a:t>mỗi</a:t>
            </a:r>
            <a:r>
              <a:rPr lang="en-US" sz="4400" dirty="0">
                <a:solidFill>
                  <a:srgbClr val="9F762B"/>
                </a:solidFill>
                <a:latin typeface="Dancing Script Bold"/>
              </a:rPr>
              <a:t> </a:t>
            </a:r>
            <a:r>
              <a:rPr lang="en-US" sz="4400" dirty="0" err="1">
                <a:solidFill>
                  <a:srgbClr val="9F762B"/>
                </a:solidFill>
                <a:latin typeface="Dancing Script Bold"/>
              </a:rPr>
              <a:t>câu</a:t>
            </a:r>
            <a:r>
              <a:rPr lang="en-US" sz="4400" dirty="0">
                <a:solidFill>
                  <a:srgbClr val="9F762B"/>
                </a:solidFill>
                <a:latin typeface="Dancing Script Bold"/>
              </a:rPr>
              <a:t> </a:t>
            </a:r>
            <a:r>
              <a:rPr lang="en-US" sz="4400" dirty="0" err="1">
                <a:solidFill>
                  <a:srgbClr val="9F762B"/>
                </a:solidFill>
                <a:latin typeface="Dancing Script Bold"/>
              </a:rPr>
              <a:t>dùng</a:t>
            </a:r>
            <a:r>
              <a:rPr lang="en-US" sz="4400" dirty="0">
                <a:solidFill>
                  <a:srgbClr val="9F762B"/>
                </a:solidFill>
                <a:latin typeface="Dancing Script Bold"/>
              </a:rPr>
              <a:t> </a:t>
            </a:r>
            <a:r>
              <a:rPr lang="en-US" sz="4400" dirty="0" err="1">
                <a:solidFill>
                  <a:srgbClr val="9F762B"/>
                </a:solidFill>
                <a:latin typeface="Dancing Script Bold"/>
              </a:rPr>
              <a:t>để</a:t>
            </a:r>
            <a:r>
              <a:rPr lang="en-US" sz="4400" dirty="0">
                <a:solidFill>
                  <a:srgbClr val="9F762B"/>
                </a:solidFill>
                <a:latin typeface="Dancing Script Bold"/>
              </a:rPr>
              <a:t> </a:t>
            </a:r>
            <a:r>
              <a:rPr lang="en-US" sz="4400" dirty="0" err="1">
                <a:solidFill>
                  <a:srgbClr val="9F762B"/>
                </a:solidFill>
                <a:latin typeface="Dancing Script Bold"/>
              </a:rPr>
              <a:t>làm</a:t>
            </a:r>
            <a:r>
              <a:rPr lang="en-US" sz="4400" dirty="0">
                <a:solidFill>
                  <a:srgbClr val="9F762B"/>
                </a:solidFill>
                <a:latin typeface="Dancing Script Bold"/>
              </a:rPr>
              <a:t> </a:t>
            </a:r>
            <a:r>
              <a:rPr lang="en-US" sz="4400" dirty="0" err="1">
                <a:solidFill>
                  <a:srgbClr val="9F762B"/>
                </a:solidFill>
                <a:latin typeface="Dancing Script Bold"/>
              </a:rPr>
              <a:t>gì</a:t>
            </a:r>
            <a:r>
              <a:rPr lang="en-US" sz="4400" dirty="0">
                <a:solidFill>
                  <a:srgbClr val="9F762B"/>
                </a:solidFill>
                <a:latin typeface="Dancing Script Bold"/>
              </a:rPr>
              <a:t>?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B25C3305-D41E-2446-AD00-859D973B3833}"/>
              </a:ext>
            </a:extLst>
          </p:cNvPr>
          <p:cNvGrpSpPr/>
          <p:nvPr/>
        </p:nvGrpSpPr>
        <p:grpSpPr>
          <a:xfrm>
            <a:off x="243711" y="970269"/>
            <a:ext cx="17785157" cy="8905980"/>
            <a:chOff x="243711" y="970269"/>
            <a:chExt cx="17785157" cy="8905980"/>
          </a:xfrm>
        </p:grpSpPr>
        <p:grpSp>
          <p:nvGrpSpPr>
            <p:cNvPr id="5" name="Group 5"/>
            <p:cNvGrpSpPr/>
            <p:nvPr/>
          </p:nvGrpSpPr>
          <p:grpSpPr>
            <a:xfrm>
              <a:off x="243711" y="970269"/>
              <a:ext cx="17785157" cy="8905980"/>
              <a:chOff x="0" y="0"/>
              <a:chExt cx="20152519" cy="10091444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20153788" cy="10092714"/>
              </a:xfrm>
              <a:custGeom>
                <a:avLst/>
                <a:gdLst/>
                <a:ahLst/>
                <a:cxnLst/>
                <a:rect l="l" t="t" r="r" b="b"/>
                <a:pathLst>
                  <a:path w="20153788" h="10092714">
                    <a:moveTo>
                      <a:pt x="60960" y="269240"/>
                    </a:moveTo>
                    <a:cubicBezTo>
                      <a:pt x="60960" y="154940"/>
                      <a:pt x="153670" y="62230"/>
                      <a:pt x="267970" y="62230"/>
                    </a:cubicBezTo>
                    <a:lnTo>
                      <a:pt x="1059161" y="62230"/>
                    </a:lnTo>
                    <a:lnTo>
                      <a:pt x="1059161" y="0"/>
                    </a:lnTo>
                    <a:lnTo>
                      <a:pt x="269240" y="0"/>
                    </a:lnTo>
                    <a:cubicBezTo>
                      <a:pt x="120650" y="0"/>
                      <a:pt x="0" y="120650"/>
                      <a:pt x="0" y="269240"/>
                    </a:cubicBezTo>
                    <a:lnTo>
                      <a:pt x="0" y="630941"/>
                    </a:lnTo>
                    <a:lnTo>
                      <a:pt x="60960" y="630941"/>
                    </a:lnTo>
                    <a:lnTo>
                      <a:pt x="60960" y="269240"/>
                    </a:lnTo>
                    <a:close/>
                    <a:moveTo>
                      <a:pt x="157480" y="387350"/>
                    </a:moveTo>
                    <a:cubicBezTo>
                      <a:pt x="157480" y="260350"/>
                      <a:pt x="260350" y="157480"/>
                      <a:pt x="387350" y="157480"/>
                    </a:cubicBezTo>
                    <a:lnTo>
                      <a:pt x="1059161" y="157480"/>
                    </a:lnTo>
                    <a:lnTo>
                      <a:pt x="1059161" y="140970"/>
                    </a:lnTo>
                    <a:lnTo>
                      <a:pt x="387350" y="140970"/>
                    </a:lnTo>
                    <a:cubicBezTo>
                      <a:pt x="251460" y="140970"/>
                      <a:pt x="140970" y="251460"/>
                      <a:pt x="140970" y="387350"/>
                    </a:cubicBezTo>
                    <a:lnTo>
                      <a:pt x="140970" y="628784"/>
                    </a:lnTo>
                    <a:lnTo>
                      <a:pt x="157480" y="628784"/>
                    </a:lnTo>
                    <a:lnTo>
                      <a:pt x="157480" y="387350"/>
                    </a:lnTo>
                    <a:close/>
                    <a:moveTo>
                      <a:pt x="0" y="628784"/>
                    </a:moveTo>
                    <a:lnTo>
                      <a:pt x="60960" y="628784"/>
                    </a:lnTo>
                    <a:lnTo>
                      <a:pt x="60960" y="9484385"/>
                    </a:lnTo>
                    <a:lnTo>
                      <a:pt x="0" y="9484385"/>
                    </a:lnTo>
                    <a:lnTo>
                      <a:pt x="0" y="628784"/>
                    </a:lnTo>
                    <a:close/>
                    <a:moveTo>
                      <a:pt x="142240" y="628784"/>
                    </a:moveTo>
                    <a:lnTo>
                      <a:pt x="158750" y="628784"/>
                    </a:lnTo>
                    <a:lnTo>
                      <a:pt x="158750" y="9484385"/>
                    </a:lnTo>
                    <a:lnTo>
                      <a:pt x="142240" y="9484385"/>
                    </a:lnTo>
                    <a:lnTo>
                      <a:pt x="142240" y="628784"/>
                    </a:lnTo>
                    <a:close/>
                    <a:moveTo>
                      <a:pt x="269240" y="10030485"/>
                    </a:moveTo>
                    <a:cubicBezTo>
                      <a:pt x="154940" y="10030485"/>
                      <a:pt x="62230" y="9937774"/>
                      <a:pt x="62230" y="9823474"/>
                    </a:cubicBezTo>
                    <a:lnTo>
                      <a:pt x="62230" y="9484385"/>
                    </a:lnTo>
                    <a:lnTo>
                      <a:pt x="0" y="9484385"/>
                    </a:lnTo>
                    <a:lnTo>
                      <a:pt x="0" y="9823475"/>
                    </a:lnTo>
                    <a:cubicBezTo>
                      <a:pt x="0" y="9972064"/>
                      <a:pt x="120650" y="10092714"/>
                      <a:pt x="269240" y="10092714"/>
                    </a:cubicBezTo>
                    <a:lnTo>
                      <a:pt x="1067149" y="10092714"/>
                    </a:lnTo>
                    <a:lnTo>
                      <a:pt x="1067149" y="10030485"/>
                    </a:lnTo>
                    <a:lnTo>
                      <a:pt x="269240" y="10030485"/>
                    </a:lnTo>
                    <a:close/>
                    <a:moveTo>
                      <a:pt x="387350" y="9933964"/>
                    </a:moveTo>
                    <a:cubicBezTo>
                      <a:pt x="260350" y="9933964"/>
                      <a:pt x="157480" y="9831094"/>
                      <a:pt x="157480" y="9704094"/>
                    </a:cubicBezTo>
                    <a:lnTo>
                      <a:pt x="157480" y="9484385"/>
                    </a:lnTo>
                    <a:lnTo>
                      <a:pt x="140970" y="9484385"/>
                    </a:lnTo>
                    <a:lnTo>
                      <a:pt x="140970" y="9704094"/>
                    </a:lnTo>
                    <a:cubicBezTo>
                      <a:pt x="140970" y="9839985"/>
                      <a:pt x="251460" y="9950475"/>
                      <a:pt x="387350" y="9950475"/>
                    </a:cubicBezTo>
                    <a:lnTo>
                      <a:pt x="1059161" y="9950475"/>
                    </a:lnTo>
                    <a:lnTo>
                      <a:pt x="1059161" y="9933964"/>
                    </a:lnTo>
                    <a:lnTo>
                      <a:pt x="387350" y="9933964"/>
                    </a:lnTo>
                    <a:close/>
                    <a:moveTo>
                      <a:pt x="1059161" y="10030485"/>
                    </a:moveTo>
                    <a:lnTo>
                      <a:pt x="18193071" y="10030485"/>
                    </a:lnTo>
                    <a:lnTo>
                      <a:pt x="18193071" y="10091444"/>
                    </a:lnTo>
                    <a:lnTo>
                      <a:pt x="1059161" y="10091444"/>
                    </a:lnTo>
                    <a:lnTo>
                      <a:pt x="1059161" y="10030485"/>
                    </a:lnTo>
                    <a:close/>
                    <a:moveTo>
                      <a:pt x="1059161" y="9933964"/>
                    </a:moveTo>
                    <a:lnTo>
                      <a:pt x="18193071" y="9933964"/>
                    </a:lnTo>
                    <a:lnTo>
                      <a:pt x="18193071" y="9950474"/>
                    </a:lnTo>
                    <a:lnTo>
                      <a:pt x="1059161" y="9950474"/>
                    </a:lnTo>
                    <a:lnTo>
                      <a:pt x="1059161" y="9933964"/>
                    </a:lnTo>
                    <a:close/>
                    <a:moveTo>
                      <a:pt x="20091560" y="9484385"/>
                    </a:moveTo>
                    <a:lnTo>
                      <a:pt x="20091560" y="9823475"/>
                    </a:lnTo>
                    <a:cubicBezTo>
                      <a:pt x="20091560" y="9937775"/>
                      <a:pt x="19998849" y="10030485"/>
                      <a:pt x="19884549" y="10030485"/>
                    </a:cubicBezTo>
                    <a:lnTo>
                      <a:pt x="18193071" y="10030485"/>
                    </a:lnTo>
                    <a:lnTo>
                      <a:pt x="18193071" y="10091444"/>
                    </a:lnTo>
                    <a:lnTo>
                      <a:pt x="19884549" y="10091444"/>
                    </a:lnTo>
                    <a:cubicBezTo>
                      <a:pt x="20033138" y="10091444"/>
                      <a:pt x="20153788" y="9970794"/>
                      <a:pt x="20153788" y="9822204"/>
                    </a:cubicBezTo>
                    <a:lnTo>
                      <a:pt x="20153788" y="9484385"/>
                    </a:lnTo>
                    <a:lnTo>
                      <a:pt x="20091560" y="9484385"/>
                    </a:lnTo>
                    <a:close/>
                    <a:moveTo>
                      <a:pt x="19995038" y="9704094"/>
                    </a:moveTo>
                    <a:cubicBezTo>
                      <a:pt x="19995038" y="9831094"/>
                      <a:pt x="19892169" y="9933964"/>
                      <a:pt x="19765169" y="9933964"/>
                    </a:cubicBezTo>
                    <a:lnTo>
                      <a:pt x="18193071" y="9933964"/>
                    </a:lnTo>
                    <a:lnTo>
                      <a:pt x="18193071" y="9950475"/>
                    </a:lnTo>
                    <a:lnTo>
                      <a:pt x="19765169" y="9950475"/>
                    </a:lnTo>
                    <a:cubicBezTo>
                      <a:pt x="19901060" y="9950475"/>
                      <a:pt x="20011549" y="9839985"/>
                      <a:pt x="20011549" y="9704094"/>
                    </a:cubicBezTo>
                    <a:lnTo>
                      <a:pt x="20011549" y="9484385"/>
                    </a:lnTo>
                    <a:lnTo>
                      <a:pt x="19995038" y="9484385"/>
                    </a:lnTo>
                    <a:lnTo>
                      <a:pt x="19995038" y="9704094"/>
                    </a:lnTo>
                    <a:close/>
                    <a:moveTo>
                      <a:pt x="20091560" y="628784"/>
                    </a:moveTo>
                    <a:lnTo>
                      <a:pt x="20152519" y="628784"/>
                    </a:lnTo>
                    <a:lnTo>
                      <a:pt x="20152519" y="9484385"/>
                    </a:lnTo>
                    <a:lnTo>
                      <a:pt x="20091560" y="9484385"/>
                    </a:lnTo>
                    <a:lnTo>
                      <a:pt x="20091560" y="628784"/>
                    </a:lnTo>
                    <a:close/>
                    <a:moveTo>
                      <a:pt x="19995038" y="628784"/>
                    </a:moveTo>
                    <a:lnTo>
                      <a:pt x="20011549" y="628784"/>
                    </a:lnTo>
                    <a:lnTo>
                      <a:pt x="20011549" y="9484385"/>
                    </a:lnTo>
                    <a:lnTo>
                      <a:pt x="19995038" y="9484385"/>
                    </a:lnTo>
                    <a:lnTo>
                      <a:pt x="19995038" y="628784"/>
                    </a:lnTo>
                    <a:close/>
                    <a:moveTo>
                      <a:pt x="19884549" y="60960"/>
                    </a:moveTo>
                    <a:cubicBezTo>
                      <a:pt x="19998849" y="60960"/>
                      <a:pt x="20091560" y="153670"/>
                      <a:pt x="20091560" y="267970"/>
                    </a:cubicBezTo>
                    <a:lnTo>
                      <a:pt x="20091560" y="628784"/>
                    </a:lnTo>
                    <a:lnTo>
                      <a:pt x="20152519" y="628784"/>
                    </a:lnTo>
                    <a:lnTo>
                      <a:pt x="20152519" y="269240"/>
                    </a:lnTo>
                    <a:cubicBezTo>
                      <a:pt x="20152519" y="120650"/>
                      <a:pt x="20031869" y="0"/>
                      <a:pt x="19883279" y="0"/>
                    </a:cubicBezTo>
                    <a:lnTo>
                      <a:pt x="18185084" y="0"/>
                    </a:lnTo>
                    <a:lnTo>
                      <a:pt x="18185084" y="60960"/>
                    </a:lnTo>
                    <a:lnTo>
                      <a:pt x="19884549" y="60960"/>
                    </a:lnTo>
                    <a:close/>
                    <a:moveTo>
                      <a:pt x="19765169" y="142240"/>
                    </a:moveTo>
                    <a:lnTo>
                      <a:pt x="18193071" y="142240"/>
                    </a:lnTo>
                    <a:lnTo>
                      <a:pt x="18193071" y="158750"/>
                    </a:lnTo>
                    <a:lnTo>
                      <a:pt x="19765169" y="158750"/>
                    </a:lnTo>
                    <a:cubicBezTo>
                      <a:pt x="19892169" y="158750"/>
                      <a:pt x="19995038" y="261620"/>
                      <a:pt x="19995038" y="388620"/>
                    </a:cubicBezTo>
                    <a:lnTo>
                      <a:pt x="19995038" y="630941"/>
                    </a:lnTo>
                    <a:lnTo>
                      <a:pt x="20011549" y="630941"/>
                    </a:lnTo>
                    <a:lnTo>
                      <a:pt x="20011549" y="387350"/>
                    </a:lnTo>
                    <a:cubicBezTo>
                      <a:pt x="20011549" y="251460"/>
                      <a:pt x="19901060" y="142240"/>
                      <a:pt x="19765169" y="142240"/>
                    </a:cubicBezTo>
                    <a:close/>
                    <a:moveTo>
                      <a:pt x="1059161" y="0"/>
                    </a:moveTo>
                    <a:lnTo>
                      <a:pt x="18193071" y="0"/>
                    </a:lnTo>
                    <a:lnTo>
                      <a:pt x="18193071" y="60960"/>
                    </a:lnTo>
                    <a:lnTo>
                      <a:pt x="1059161" y="60960"/>
                    </a:lnTo>
                    <a:lnTo>
                      <a:pt x="1059161" y="0"/>
                    </a:lnTo>
                    <a:close/>
                    <a:moveTo>
                      <a:pt x="1059161" y="142240"/>
                    </a:moveTo>
                    <a:lnTo>
                      <a:pt x="18193071" y="142240"/>
                    </a:lnTo>
                    <a:lnTo>
                      <a:pt x="18193071" y="158750"/>
                    </a:lnTo>
                    <a:lnTo>
                      <a:pt x="1059161" y="158750"/>
                    </a:lnTo>
                    <a:lnTo>
                      <a:pt x="1059161" y="142240"/>
                    </a:lnTo>
                    <a:close/>
                  </a:path>
                </a:pathLst>
              </a:custGeom>
              <a:solidFill>
                <a:srgbClr val="9F762B"/>
              </a:solidFill>
            </p:spPr>
          </p:sp>
        </p:grpSp>
        <p:sp>
          <p:nvSpPr>
            <p:cNvPr id="8" name="AutoShape 8"/>
            <p:cNvSpPr/>
            <p:nvPr/>
          </p:nvSpPr>
          <p:spPr>
            <a:xfrm>
              <a:off x="371615" y="1987642"/>
              <a:ext cx="17541932" cy="0"/>
            </a:xfrm>
            <a:prstGeom prst="line">
              <a:avLst/>
            </a:prstGeom>
            <a:ln w="47625" cap="rnd">
              <a:solidFill>
                <a:srgbClr val="9F762B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9" name="AutoShape 9"/>
            <p:cNvSpPr/>
            <p:nvPr/>
          </p:nvSpPr>
          <p:spPr>
            <a:xfrm>
              <a:off x="371615" y="3699208"/>
              <a:ext cx="17541932" cy="0"/>
            </a:xfrm>
            <a:prstGeom prst="line">
              <a:avLst/>
            </a:prstGeom>
            <a:ln w="47625" cap="rnd">
              <a:solidFill>
                <a:srgbClr val="9F762B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10" name="AutoShape 10"/>
            <p:cNvSpPr/>
            <p:nvPr/>
          </p:nvSpPr>
          <p:spPr>
            <a:xfrm rot="5400000">
              <a:off x="5993851" y="5483431"/>
              <a:ext cx="8738012" cy="0"/>
            </a:xfrm>
            <a:prstGeom prst="line">
              <a:avLst/>
            </a:prstGeom>
            <a:ln w="47625" cap="rnd">
              <a:solidFill>
                <a:srgbClr val="9F762B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11" name="AutoShape 11"/>
            <p:cNvSpPr/>
            <p:nvPr/>
          </p:nvSpPr>
          <p:spPr>
            <a:xfrm rot="5400000">
              <a:off x="8713088" y="5483431"/>
              <a:ext cx="8738012" cy="0"/>
            </a:xfrm>
            <a:prstGeom prst="line">
              <a:avLst/>
            </a:prstGeom>
            <a:ln w="47625" cap="rnd">
              <a:solidFill>
                <a:srgbClr val="9F762B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12" name="AutoShape 12"/>
            <p:cNvSpPr/>
            <p:nvPr/>
          </p:nvSpPr>
          <p:spPr>
            <a:xfrm>
              <a:off x="371633" y="6614455"/>
              <a:ext cx="17541914" cy="0"/>
            </a:xfrm>
            <a:prstGeom prst="line">
              <a:avLst/>
            </a:prstGeom>
            <a:ln w="47625" cap="rnd">
              <a:solidFill>
                <a:srgbClr val="9F762B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21" name="AutoShape 21"/>
            <p:cNvSpPr/>
            <p:nvPr/>
          </p:nvSpPr>
          <p:spPr>
            <a:xfrm>
              <a:off x="371615" y="4849994"/>
              <a:ext cx="17541932" cy="0"/>
            </a:xfrm>
            <a:prstGeom prst="line">
              <a:avLst/>
            </a:prstGeom>
            <a:ln w="47625" cap="rnd">
              <a:solidFill>
                <a:srgbClr val="9F762B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22" name="AutoShape 22"/>
            <p:cNvSpPr/>
            <p:nvPr/>
          </p:nvSpPr>
          <p:spPr>
            <a:xfrm>
              <a:off x="373043" y="7810693"/>
              <a:ext cx="17541914" cy="0"/>
            </a:xfrm>
            <a:prstGeom prst="line">
              <a:avLst/>
            </a:prstGeom>
            <a:ln w="47625" cap="rnd">
              <a:solidFill>
                <a:srgbClr val="9F762B"/>
              </a:solidFill>
              <a:prstDash val="solid"/>
              <a:headEnd type="none" w="sm" len="sm"/>
              <a:tailEnd type="none" w="sm" len="sm"/>
            </a:ln>
          </p:spPr>
        </p:sp>
      </p:grpSp>
      <p:sp>
        <p:nvSpPr>
          <p:cNvPr id="23" name="TextBox 23"/>
          <p:cNvSpPr txBox="1"/>
          <p:nvPr/>
        </p:nvSpPr>
        <p:spPr>
          <a:xfrm>
            <a:off x="611624" y="8084880"/>
            <a:ext cx="9449395" cy="13543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460"/>
              </a:lnSpc>
              <a:spcBef>
                <a:spcPct val="0"/>
              </a:spcBef>
            </a:pPr>
            <a:r>
              <a:rPr lang="en-US" sz="3900">
                <a:solidFill>
                  <a:srgbClr val="000000"/>
                </a:solidFill>
                <a:latin typeface="Quicksand"/>
              </a:rPr>
              <a:t>5. Sáo đơn, rồi sáo kép, sáo bè, … như gọi thấp xuống những vì sao sớm.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0676007" y="3877537"/>
            <a:ext cx="1920097" cy="6610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60"/>
              </a:lnSpc>
              <a:spcBef>
                <a:spcPct val="0"/>
              </a:spcBef>
            </a:pPr>
            <a:r>
              <a:rPr lang="en-US" sz="3900" dirty="0">
                <a:solidFill>
                  <a:srgbClr val="FF1616"/>
                </a:solidFill>
                <a:latin typeface="Quicksand"/>
              </a:rPr>
              <a:t>x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0676007" y="5356584"/>
            <a:ext cx="1920097" cy="6610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60"/>
              </a:lnSpc>
              <a:spcBef>
                <a:spcPct val="0"/>
              </a:spcBef>
            </a:pPr>
            <a:r>
              <a:rPr lang="en-US" sz="3900" dirty="0">
                <a:solidFill>
                  <a:srgbClr val="FF1616"/>
                </a:solidFill>
                <a:latin typeface="Quicksand"/>
              </a:rPr>
              <a:t>x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0676007" y="6881272"/>
            <a:ext cx="1920097" cy="6610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60"/>
              </a:lnSpc>
              <a:spcBef>
                <a:spcPct val="0"/>
              </a:spcBef>
            </a:pPr>
            <a:r>
              <a:rPr lang="en-US" sz="3900" dirty="0">
                <a:solidFill>
                  <a:srgbClr val="FF1616"/>
                </a:solidFill>
                <a:latin typeface="Quicksand"/>
              </a:rPr>
              <a:t>x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0676007" y="8431575"/>
            <a:ext cx="1920097" cy="6610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60"/>
              </a:lnSpc>
              <a:spcBef>
                <a:spcPct val="0"/>
              </a:spcBef>
            </a:pPr>
            <a:r>
              <a:rPr lang="en-US" sz="3900" dirty="0">
                <a:solidFill>
                  <a:srgbClr val="FF1616"/>
                </a:solidFill>
                <a:latin typeface="Quicksand"/>
              </a:rPr>
              <a:t>x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3403603" y="6881272"/>
            <a:ext cx="4392601" cy="6610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460"/>
              </a:lnSpc>
              <a:spcBef>
                <a:spcPct val="0"/>
              </a:spcBef>
            </a:pPr>
            <a:r>
              <a:rPr lang="en-US" sz="3900" dirty="0" err="1">
                <a:solidFill>
                  <a:srgbClr val="004AAD"/>
                </a:solidFill>
                <a:latin typeface="Quicksand"/>
              </a:rPr>
              <a:t>Tả</a:t>
            </a:r>
            <a:r>
              <a:rPr lang="en-US" sz="3900" dirty="0">
                <a:solidFill>
                  <a:srgbClr val="004AAD"/>
                </a:solidFill>
                <a:latin typeface="Quicksand"/>
              </a:rPr>
              <a:t> </a:t>
            </a:r>
            <a:r>
              <a:rPr lang="en-US" sz="3900" dirty="0" err="1">
                <a:solidFill>
                  <a:srgbClr val="004AAD"/>
                </a:solidFill>
                <a:latin typeface="Quicksand"/>
              </a:rPr>
              <a:t>tiếng</a:t>
            </a:r>
            <a:r>
              <a:rPr lang="en-US" sz="3900" dirty="0">
                <a:solidFill>
                  <a:srgbClr val="004AAD"/>
                </a:solidFill>
                <a:latin typeface="Quicksand"/>
              </a:rPr>
              <a:t> </a:t>
            </a:r>
            <a:r>
              <a:rPr lang="en-US" sz="3900" dirty="0" err="1">
                <a:solidFill>
                  <a:srgbClr val="004AAD"/>
                </a:solidFill>
                <a:latin typeface="Quicksand"/>
              </a:rPr>
              <a:t>sáo</a:t>
            </a:r>
            <a:r>
              <a:rPr lang="en-US" sz="3900" dirty="0">
                <a:solidFill>
                  <a:srgbClr val="004AAD"/>
                </a:solidFill>
                <a:latin typeface="Quicksand"/>
              </a:rPr>
              <a:t> </a:t>
            </a:r>
            <a:r>
              <a:rPr lang="en-US" sz="3900" dirty="0" err="1">
                <a:solidFill>
                  <a:srgbClr val="004AAD"/>
                </a:solidFill>
                <a:latin typeface="Quicksand"/>
              </a:rPr>
              <a:t>diều</a:t>
            </a:r>
            <a:endParaRPr lang="en-US" sz="3900" dirty="0">
              <a:solidFill>
                <a:srgbClr val="004AAD"/>
              </a:solidFill>
              <a:latin typeface="Quicksand"/>
            </a:endParaRPr>
          </a:p>
        </p:txBody>
      </p:sp>
      <p:sp>
        <p:nvSpPr>
          <p:cNvPr id="29" name="TextBox 29"/>
          <p:cNvSpPr txBox="1"/>
          <p:nvPr/>
        </p:nvSpPr>
        <p:spPr>
          <a:xfrm>
            <a:off x="13877071" y="8084880"/>
            <a:ext cx="3538877" cy="13543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60"/>
              </a:lnSpc>
              <a:spcBef>
                <a:spcPct val="0"/>
              </a:spcBef>
            </a:pPr>
            <a:r>
              <a:rPr lang="en-US" sz="3900" dirty="0" err="1">
                <a:solidFill>
                  <a:srgbClr val="004AAD"/>
                </a:solidFill>
                <a:latin typeface="Quicksand"/>
              </a:rPr>
              <a:t>Nêu</a:t>
            </a:r>
            <a:r>
              <a:rPr lang="en-US" sz="3900" dirty="0">
                <a:solidFill>
                  <a:srgbClr val="004AAD"/>
                </a:solidFill>
                <a:latin typeface="Quicksand"/>
              </a:rPr>
              <a:t> </a:t>
            </a:r>
            <a:r>
              <a:rPr lang="en-US" sz="3900" dirty="0" err="1">
                <a:solidFill>
                  <a:srgbClr val="004AAD"/>
                </a:solidFill>
                <a:latin typeface="Quicksand"/>
              </a:rPr>
              <a:t>ý</a:t>
            </a:r>
            <a:r>
              <a:rPr lang="en-US" sz="3900" dirty="0">
                <a:solidFill>
                  <a:srgbClr val="004AAD"/>
                </a:solidFill>
                <a:latin typeface="Quicksand"/>
              </a:rPr>
              <a:t> </a:t>
            </a:r>
            <a:r>
              <a:rPr lang="en-US" sz="3900" dirty="0" err="1">
                <a:solidFill>
                  <a:srgbClr val="004AAD"/>
                </a:solidFill>
                <a:latin typeface="Quicksand"/>
              </a:rPr>
              <a:t>kiến</a:t>
            </a:r>
            <a:r>
              <a:rPr lang="en-US" sz="3900" dirty="0">
                <a:solidFill>
                  <a:srgbClr val="004AAD"/>
                </a:solidFill>
                <a:latin typeface="Quicksand"/>
              </a:rPr>
              <a:t>, </a:t>
            </a:r>
            <a:r>
              <a:rPr lang="en-US" sz="3900" dirty="0" err="1">
                <a:solidFill>
                  <a:srgbClr val="004AAD"/>
                </a:solidFill>
                <a:latin typeface="Quicksand"/>
              </a:rPr>
              <a:t>nhận</a:t>
            </a:r>
            <a:r>
              <a:rPr lang="en-US" sz="3900" dirty="0">
                <a:solidFill>
                  <a:srgbClr val="004AAD"/>
                </a:solidFill>
                <a:latin typeface="Quicksand"/>
              </a:rPr>
              <a:t> </a:t>
            </a:r>
            <a:r>
              <a:rPr lang="en-US" sz="3900" dirty="0" err="1">
                <a:solidFill>
                  <a:srgbClr val="004AAD"/>
                </a:solidFill>
                <a:latin typeface="Quicksand"/>
              </a:rPr>
              <a:t>định</a:t>
            </a:r>
            <a:endParaRPr lang="en-US" sz="3900" dirty="0">
              <a:solidFill>
                <a:srgbClr val="004AAD"/>
              </a:solidFill>
              <a:latin typeface="Quicksan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7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3" grpId="0"/>
      <p:bldP spid="24" grpId="0"/>
      <p:bldP spid="25" grpId="0"/>
      <p:bldP spid="26" grpId="0"/>
      <p:bldP spid="27" grpId="0"/>
      <p:bldP spid="28" grpId="0"/>
      <p:bldP spid="2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D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118889" y="278498"/>
            <a:ext cx="16394756" cy="9278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174"/>
              </a:lnSpc>
            </a:pPr>
            <a:r>
              <a:rPr lang="en-US" sz="6463" dirty="0" err="1">
                <a:solidFill>
                  <a:srgbClr val="9F762B"/>
                </a:solidFill>
                <a:latin typeface="Dancing Script Bold"/>
              </a:rPr>
              <a:t>Bài</a:t>
            </a:r>
            <a:r>
              <a:rPr lang="en-US" sz="6463" dirty="0">
                <a:solidFill>
                  <a:srgbClr val="9F762B"/>
                </a:solidFill>
                <a:latin typeface="Dancing Script Bold"/>
              </a:rPr>
              <a:t> 2: </a:t>
            </a:r>
            <a:r>
              <a:rPr lang="en-US" sz="6463" dirty="0" err="1">
                <a:solidFill>
                  <a:srgbClr val="9F762B"/>
                </a:solidFill>
                <a:latin typeface="Dancing Script Bold"/>
              </a:rPr>
              <a:t>Đặt</a:t>
            </a:r>
            <a:r>
              <a:rPr lang="en-US" sz="6463" dirty="0">
                <a:solidFill>
                  <a:srgbClr val="9F762B"/>
                </a:solidFill>
                <a:latin typeface="Dancing Script Bold"/>
              </a:rPr>
              <a:t> </a:t>
            </a:r>
            <a:r>
              <a:rPr lang="en-US" sz="6463" dirty="0" err="1">
                <a:solidFill>
                  <a:srgbClr val="9F762B"/>
                </a:solidFill>
                <a:latin typeface="Dancing Script Bold"/>
              </a:rPr>
              <a:t>một</a:t>
            </a:r>
            <a:r>
              <a:rPr lang="en-US" sz="6463" dirty="0">
                <a:solidFill>
                  <a:srgbClr val="9F762B"/>
                </a:solidFill>
                <a:latin typeface="Dancing Script Bold"/>
              </a:rPr>
              <a:t> </a:t>
            </a:r>
            <a:r>
              <a:rPr lang="en-US" sz="6463" dirty="0" err="1">
                <a:solidFill>
                  <a:srgbClr val="9F762B"/>
                </a:solidFill>
                <a:latin typeface="Dancing Script Bold"/>
              </a:rPr>
              <a:t>vài</a:t>
            </a:r>
            <a:r>
              <a:rPr lang="en-US" sz="6463" dirty="0">
                <a:solidFill>
                  <a:srgbClr val="9F762B"/>
                </a:solidFill>
                <a:latin typeface="Dancing Script Bold"/>
              </a:rPr>
              <a:t> </a:t>
            </a:r>
            <a:r>
              <a:rPr lang="en-US" sz="6463" dirty="0" err="1">
                <a:solidFill>
                  <a:srgbClr val="9F762B"/>
                </a:solidFill>
                <a:latin typeface="Dancing Script Bold"/>
              </a:rPr>
              <a:t>câu</a:t>
            </a:r>
            <a:r>
              <a:rPr lang="en-US" sz="6463" dirty="0">
                <a:solidFill>
                  <a:srgbClr val="9F762B"/>
                </a:solidFill>
                <a:latin typeface="Dancing Script Bold"/>
              </a:rPr>
              <a:t> </a:t>
            </a:r>
            <a:r>
              <a:rPr lang="en-US" sz="6463" dirty="0" err="1">
                <a:solidFill>
                  <a:srgbClr val="9F762B"/>
                </a:solidFill>
                <a:latin typeface="Dancing Script Bold"/>
              </a:rPr>
              <a:t>để</a:t>
            </a:r>
            <a:r>
              <a:rPr lang="en-US" sz="6463" dirty="0">
                <a:solidFill>
                  <a:srgbClr val="9F762B"/>
                </a:solidFill>
                <a:latin typeface="Dancing Script Bold"/>
              </a:rPr>
              <a:t> </a:t>
            </a:r>
            <a:r>
              <a:rPr lang="en-US" sz="6463" dirty="0" err="1">
                <a:solidFill>
                  <a:srgbClr val="9F762B"/>
                </a:solidFill>
                <a:latin typeface="Dancing Script Bold"/>
              </a:rPr>
              <a:t>kể</a:t>
            </a:r>
            <a:r>
              <a:rPr lang="en-US" sz="6463" dirty="0">
                <a:solidFill>
                  <a:srgbClr val="9F762B"/>
                </a:solidFill>
                <a:latin typeface="Dancing Script Bold"/>
              </a:rPr>
              <a:t>:</a:t>
            </a: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611679" y="7048000"/>
            <a:ext cx="743230" cy="111974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233226" y="7048000"/>
            <a:ext cx="743230" cy="111974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6292515">
            <a:off x="-4934156" y="7784428"/>
            <a:ext cx="9367282" cy="608021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7263421" flipH="1">
            <a:off x="14524134" y="7376224"/>
            <a:ext cx="9367282" cy="6080218"/>
          </a:xfrm>
          <a:prstGeom prst="rect">
            <a:avLst/>
          </a:prstGeom>
        </p:spPr>
      </p:pic>
      <p:sp>
        <p:nvSpPr>
          <p:cNvPr id="7" name="AutoShape 7"/>
          <p:cNvSpPr/>
          <p:nvPr/>
        </p:nvSpPr>
        <p:spPr>
          <a:xfrm rot="3336">
            <a:off x="4299903" y="9243784"/>
            <a:ext cx="9923096" cy="0"/>
          </a:xfrm>
          <a:prstGeom prst="line">
            <a:avLst/>
          </a:prstGeom>
          <a:ln w="123825" cap="rnd">
            <a:solidFill>
              <a:srgbClr val="9C2120"/>
            </a:solidFill>
            <a:prstDash val="sysDash"/>
            <a:headEnd type="none" w="sm" len="sm"/>
            <a:tailEnd type="none" w="sm" len="sm"/>
          </a:ln>
        </p:spPr>
      </p:sp>
      <p:sp>
        <p:nvSpPr>
          <p:cNvPr id="8" name="TextBox 8"/>
          <p:cNvSpPr txBox="1"/>
          <p:nvPr/>
        </p:nvSpPr>
        <p:spPr>
          <a:xfrm>
            <a:off x="1524000" y="891725"/>
            <a:ext cx="16484945" cy="58062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14400" indent="-914400">
              <a:lnSpc>
                <a:spcPct val="200000"/>
              </a:lnSpc>
              <a:buAutoNum type="alphaLcParenR"/>
            </a:pPr>
            <a:r>
              <a:rPr lang="en-US" sz="4900" dirty="0" err="1">
                <a:solidFill>
                  <a:srgbClr val="000000"/>
                </a:solidFill>
                <a:latin typeface="Quicksand Bold"/>
              </a:rPr>
              <a:t>Kể</a:t>
            </a:r>
            <a:r>
              <a:rPr lang="en-US" sz="4900" dirty="0">
                <a:solidFill>
                  <a:srgbClr val="000000"/>
                </a:solidFill>
                <a:latin typeface="Quicksand Bold"/>
              </a:rPr>
              <a:t> </a:t>
            </a:r>
            <a:r>
              <a:rPr lang="en-US" sz="4900" dirty="0" err="1">
                <a:solidFill>
                  <a:srgbClr val="000000"/>
                </a:solidFill>
                <a:latin typeface="Quicksand Bold"/>
              </a:rPr>
              <a:t>các</a:t>
            </a:r>
            <a:r>
              <a:rPr lang="en-US" sz="4900" dirty="0">
                <a:solidFill>
                  <a:srgbClr val="000000"/>
                </a:solidFill>
                <a:latin typeface="Quicksand Bold"/>
              </a:rPr>
              <a:t> </a:t>
            </a:r>
            <a:r>
              <a:rPr lang="en-US" sz="4900" dirty="0" err="1">
                <a:solidFill>
                  <a:srgbClr val="000000"/>
                </a:solidFill>
                <a:latin typeface="Quicksand Bold"/>
              </a:rPr>
              <a:t>việc</a:t>
            </a:r>
            <a:r>
              <a:rPr lang="en-US" sz="4900" dirty="0">
                <a:solidFill>
                  <a:srgbClr val="000000"/>
                </a:solidFill>
                <a:latin typeface="Quicksand Bold"/>
              </a:rPr>
              <a:t> </a:t>
            </a:r>
            <a:r>
              <a:rPr lang="en-US" sz="4900" dirty="0" err="1">
                <a:solidFill>
                  <a:srgbClr val="000000"/>
                </a:solidFill>
                <a:latin typeface="Quicksand Bold"/>
              </a:rPr>
              <a:t>em</a:t>
            </a:r>
            <a:r>
              <a:rPr lang="en-US" sz="4900" dirty="0">
                <a:solidFill>
                  <a:srgbClr val="000000"/>
                </a:solidFill>
                <a:latin typeface="Quicksand Bold"/>
              </a:rPr>
              <a:t> </a:t>
            </a:r>
            <a:r>
              <a:rPr lang="en-US" sz="4900" dirty="0" err="1">
                <a:solidFill>
                  <a:srgbClr val="000000"/>
                </a:solidFill>
                <a:latin typeface="Quicksand Bold"/>
              </a:rPr>
              <a:t>làm</a:t>
            </a:r>
            <a:r>
              <a:rPr lang="en-US" sz="4900" dirty="0">
                <a:solidFill>
                  <a:srgbClr val="000000"/>
                </a:solidFill>
                <a:latin typeface="Quicksand Bold"/>
              </a:rPr>
              <a:t> </a:t>
            </a:r>
            <a:r>
              <a:rPr lang="en-US" sz="4900" dirty="0" err="1">
                <a:solidFill>
                  <a:srgbClr val="000000"/>
                </a:solidFill>
                <a:latin typeface="Quicksand Bold"/>
              </a:rPr>
              <a:t>hằng</a:t>
            </a:r>
            <a:r>
              <a:rPr lang="en-US" sz="4900" dirty="0">
                <a:solidFill>
                  <a:srgbClr val="000000"/>
                </a:solidFill>
                <a:latin typeface="Quicksand Bold"/>
              </a:rPr>
              <a:t> </a:t>
            </a:r>
            <a:r>
              <a:rPr lang="en-US" sz="4900" dirty="0" err="1">
                <a:solidFill>
                  <a:srgbClr val="000000"/>
                </a:solidFill>
                <a:latin typeface="Quicksand Bold"/>
              </a:rPr>
              <a:t>ngày</a:t>
            </a:r>
            <a:r>
              <a:rPr lang="en-US" sz="4900" dirty="0">
                <a:solidFill>
                  <a:srgbClr val="000000"/>
                </a:solidFill>
                <a:latin typeface="Quicksand Bold"/>
              </a:rPr>
              <a:t> </a:t>
            </a:r>
            <a:r>
              <a:rPr lang="en-US" sz="4900" dirty="0" err="1">
                <a:solidFill>
                  <a:srgbClr val="000000"/>
                </a:solidFill>
                <a:latin typeface="Quicksand Bold"/>
              </a:rPr>
              <a:t>sau</a:t>
            </a:r>
            <a:r>
              <a:rPr lang="en-US" sz="4900" dirty="0">
                <a:solidFill>
                  <a:srgbClr val="000000"/>
                </a:solidFill>
                <a:latin typeface="Quicksand Bold"/>
              </a:rPr>
              <a:t> </a:t>
            </a:r>
            <a:r>
              <a:rPr lang="en-US" sz="4900" dirty="0" err="1">
                <a:solidFill>
                  <a:srgbClr val="000000"/>
                </a:solidFill>
                <a:latin typeface="Quicksand Bold"/>
              </a:rPr>
              <a:t>khi</a:t>
            </a:r>
            <a:r>
              <a:rPr lang="en-US" sz="4900" dirty="0">
                <a:solidFill>
                  <a:srgbClr val="000000"/>
                </a:solidFill>
                <a:latin typeface="Quicksand Bold"/>
              </a:rPr>
              <a:t> </a:t>
            </a:r>
            <a:r>
              <a:rPr lang="en-US" sz="4900" dirty="0" err="1">
                <a:solidFill>
                  <a:srgbClr val="000000"/>
                </a:solidFill>
                <a:latin typeface="Quicksand Bold"/>
              </a:rPr>
              <a:t>đi</a:t>
            </a:r>
            <a:r>
              <a:rPr lang="en-US" sz="4900" dirty="0">
                <a:solidFill>
                  <a:srgbClr val="000000"/>
                </a:solidFill>
                <a:latin typeface="Quicksand Bold"/>
              </a:rPr>
              <a:t> </a:t>
            </a:r>
            <a:r>
              <a:rPr lang="en-US" sz="4900" dirty="0" err="1">
                <a:solidFill>
                  <a:srgbClr val="000000"/>
                </a:solidFill>
                <a:latin typeface="Quicksand Bold"/>
              </a:rPr>
              <a:t>học</a:t>
            </a:r>
            <a:r>
              <a:rPr lang="en-US" sz="4900" dirty="0">
                <a:solidFill>
                  <a:srgbClr val="000000"/>
                </a:solidFill>
                <a:latin typeface="Quicksand Bold"/>
              </a:rPr>
              <a:t> </a:t>
            </a:r>
            <a:r>
              <a:rPr lang="en-US" sz="4900" dirty="0" err="1">
                <a:solidFill>
                  <a:srgbClr val="000000"/>
                </a:solidFill>
                <a:latin typeface="Quicksand Bold"/>
              </a:rPr>
              <a:t>về</a:t>
            </a:r>
            <a:r>
              <a:rPr lang="en-US" sz="4900" dirty="0">
                <a:solidFill>
                  <a:srgbClr val="000000"/>
                </a:solidFill>
                <a:latin typeface="Quicksand Bold"/>
              </a:rPr>
              <a:t>.</a:t>
            </a:r>
          </a:p>
          <a:p>
            <a:pPr marL="914400" indent="-914400">
              <a:lnSpc>
                <a:spcPct val="200000"/>
              </a:lnSpc>
              <a:buAutoNum type="alphaLcParenR"/>
            </a:pPr>
            <a:r>
              <a:rPr lang="en-US" sz="4900" dirty="0" err="1">
                <a:solidFill>
                  <a:srgbClr val="000000"/>
                </a:solidFill>
                <a:latin typeface="Quicksand Bold"/>
              </a:rPr>
              <a:t>Tả</a:t>
            </a:r>
            <a:r>
              <a:rPr lang="en-US" sz="4900" dirty="0">
                <a:solidFill>
                  <a:srgbClr val="000000"/>
                </a:solidFill>
                <a:latin typeface="Quicksand Bold"/>
              </a:rPr>
              <a:t> </a:t>
            </a:r>
            <a:r>
              <a:rPr lang="en-US" sz="4900" dirty="0" err="1">
                <a:solidFill>
                  <a:srgbClr val="000000"/>
                </a:solidFill>
                <a:latin typeface="Quicksand Bold"/>
              </a:rPr>
              <a:t>chiếc</a:t>
            </a:r>
            <a:r>
              <a:rPr lang="en-US" sz="4900" dirty="0">
                <a:solidFill>
                  <a:srgbClr val="000000"/>
                </a:solidFill>
                <a:latin typeface="Quicksand Bold"/>
              </a:rPr>
              <a:t> </a:t>
            </a:r>
            <a:r>
              <a:rPr lang="en-US" sz="4900" dirty="0" err="1">
                <a:solidFill>
                  <a:srgbClr val="000000"/>
                </a:solidFill>
                <a:latin typeface="Quicksand Bold"/>
              </a:rPr>
              <a:t>bút</a:t>
            </a:r>
            <a:r>
              <a:rPr lang="en-US" sz="4900" dirty="0">
                <a:solidFill>
                  <a:srgbClr val="000000"/>
                </a:solidFill>
                <a:latin typeface="Quicksand Bold"/>
              </a:rPr>
              <a:t> </a:t>
            </a:r>
            <a:r>
              <a:rPr lang="en-US" sz="4900" dirty="0" err="1">
                <a:solidFill>
                  <a:srgbClr val="000000"/>
                </a:solidFill>
                <a:latin typeface="Quicksand Bold"/>
              </a:rPr>
              <a:t>em</a:t>
            </a:r>
            <a:r>
              <a:rPr lang="en-US" sz="4900" dirty="0">
                <a:solidFill>
                  <a:srgbClr val="000000"/>
                </a:solidFill>
                <a:latin typeface="Quicksand Bold"/>
              </a:rPr>
              <a:t> </a:t>
            </a:r>
            <a:r>
              <a:rPr lang="en-US" sz="4900" dirty="0" err="1">
                <a:solidFill>
                  <a:srgbClr val="000000"/>
                </a:solidFill>
                <a:latin typeface="Quicksand Bold"/>
              </a:rPr>
              <a:t>đang</a:t>
            </a:r>
            <a:r>
              <a:rPr lang="en-US" sz="4900" dirty="0">
                <a:solidFill>
                  <a:srgbClr val="000000"/>
                </a:solidFill>
                <a:latin typeface="Quicksand Bold"/>
              </a:rPr>
              <a:t> </a:t>
            </a:r>
            <a:r>
              <a:rPr lang="en-US" sz="4900" dirty="0" err="1">
                <a:solidFill>
                  <a:srgbClr val="000000"/>
                </a:solidFill>
                <a:latin typeface="Quicksand Bold"/>
              </a:rPr>
              <a:t>dùng</a:t>
            </a:r>
            <a:r>
              <a:rPr lang="en-US" sz="4900" dirty="0">
                <a:solidFill>
                  <a:srgbClr val="000000"/>
                </a:solidFill>
                <a:latin typeface="Quicksand Bold"/>
              </a:rPr>
              <a:t>.</a:t>
            </a:r>
          </a:p>
          <a:p>
            <a:pPr marL="914400" indent="-914400">
              <a:lnSpc>
                <a:spcPct val="200000"/>
              </a:lnSpc>
              <a:buAutoNum type="alphaLcParenR"/>
            </a:pPr>
            <a:r>
              <a:rPr lang="en-US" sz="4900" dirty="0" err="1">
                <a:solidFill>
                  <a:srgbClr val="000000"/>
                </a:solidFill>
                <a:latin typeface="Quicksand Bold"/>
              </a:rPr>
              <a:t>Trình</a:t>
            </a:r>
            <a:r>
              <a:rPr lang="en-US" sz="4900" dirty="0">
                <a:solidFill>
                  <a:srgbClr val="000000"/>
                </a:solidFill>
                <a:latin typeface="Quicksand Bold"/>
              </a:rPr>
              <a:t> </a:t>
            </a:r>
            <a:r>
              <a:rPr lang="en-US" sz="4900" dirty="0" err="1">
                <a:solidFill>
                  <a:srgbClr val="000000"/>
                </a:solidFill>
                <a:latin typeface="Quicksand Bold"/>
              </a:rPr>
              <a:t>bày</a:t>
            </a:r>
            <a:r>
              <a:rPr lang="en-US" sz="4900" dirty="0">
                <a:solidFill>
                  <a:srgbClr val="000000"/>
                </a:solidFill>
                <a:latin typeface="Quicksand Bold"/>
              </a:rPr>
              <a:t> </a:t>
            </a:r>
            <a:r>
              <a:rPr lang="en-US" sz="4900" dirty="0" err="1">
                <a:solidFill>
                  <a:srgbClr val="000000"/>
                </a:solidFill>
                <a:latin typeface="Quicksand Bold"/>
              </a:rPr>
              <a:t>ý</a:t>
            </a:r>
            <a:r>
              <a:rPr lang="en-US" sz="4900" dirty="0">
                <a:solidFill>
                  <a:srgbClr val="000000"/>
                </a:solidFill>
                <a:latin typeface="Quicksand Bold"/>
              </a:rPr>
              <a:t> </a:t>
            </a:r>
            <a:r>
              <a:rPr lang="en-US" sz="4900" dirty="0" err="1">
                <a:solidFill>
                  <a:srgbClr val="000000"/>
                </a:solidFill>
                <a:latin typeface="Quicksand Bold"/>
              </a:rPr>
              <a:t>kiến</a:t>
            </a:r>
            <a:r>
              <a:rPr lang="en-US" sz="4900" dirty="0">
                <a:solidFill>
                  <a:srgbClr val="000000"/>
                </a:solidFill>
                <a:latin typeface="Quicksand Bold"/>
              </a:rPr>
              <a:t> </a:t>
            </a:r>
            <a:r>
              <a:rPr lang="en-US" sz="4900" dirty="0" err="1">
                <a:solidFill>
                  <a:srgbClr val="000000"/>
                </a:solidFill>
                <a:latin typeface="Quicksand Bold"/>
              </a:rPr>
              <a:t>của</a:t>
            </a:r>
            <a:r>
              <a:rPr lang="en-US" sz="4900" dirty="0">
                <a:solidFill>
                  <a:srgbClr val="000000"/>
                </a:solidFill>
                <a:latin typeface="Quicksand Bold"/>
              </a:rPr>
              <a:t> </a:t>
            </a:r>
            <a:r>
              <a:rPr lang="en-US" sz="4900" dirty="0" err="1">
                <a:solidFill>
                  <a:srgbClr val="000000"/>
                </a:solidFill>
                <a:latin typeface="Quicksand Bold"/>
              </a:rPr>
              <a:t>em</a:t>
            </a:r>
            <a:r>
              <a:rPr lang="en-US" sz="4900" dirty="0">
                <a:solidFill>
                  <a:srgbClr val="000000"/>
                </a:solidFill>
                <a:latin typeface="Quicksand Bold"/>
              </a:rPr>
              <a:t> </a:t>
            </a:r>
            <a:r>
              <a:rPr lang="en-US" sz="4900" dirty="0" err="1">
                <a:solidFill>
                  <a:srgbClr val="000000"/>
                </a:solidFill>
                <a:latin typeface="Quicksand Bold"/>
              </a:rPr>
              <a:t>về</a:t>
            </a:r>
            <a:r>
              <a:rPr lang="en-US" sz="4900" dirty="0">
                <a:solidFill>
                  <a:srgbClr val="000000"/>
                </a:solidFill>
                <a:latin typeface="Quicksand Bold"/>
              </a:rPr>
              <a:t> </a:t>
            </a:r>
            <a:r>
              <a:rPr lang="en-US" sz="4900" dirty="0" err="1">
                <a:solidFill>
                  <a:srgbClr val="000000"/>
                </a:solidFill>
                <a:latin typeface="Quicksand Bold"/>
              </a:rPr>
              <a:t>tình</a:t>
            </a:r>
            <a:r>
              <a:rPr lang="en-US" sz="4900" dirty="0">
                <a:solidFill>
                  <a:srgbClr val="000000"/>
                </a:solidFill>
                <a:latin typeface="Quicksand Bold"/>
              </a:rPr>
              <a:t> </a:t>
            </a:r>
            <a:r>
              <a:rPr lang="en-US" sz="4900" dirty="0" err="1">
                <a:solidFill>
                  <a:srgbClr val="000000"/>
                </a:solidFill>
                <a:latin typeface="Quicksand Bold"/>
              </a:rPr>
              <a:t>bạn</a:t>
            </a:r>
            <a:r>
              <a:rPr lang="en-US" sz="4900" dirty="0">
                <a:solidFill>
                  <a:srgbClr val="000000"/>
                </a:solidFill>
                <a:latin typeface="Quicksand Bold"/>
              </a:rPr>
              <a:t>.</a:t>
            </a:r>
          </a:p>
          <a:p>
            <a:pPr marL="914400" indent="-914400">
              <a:lnSpc>
                <a:spcPct val="200000"/>
              </a:lnSpc>
              <a:buAutoNum type="alphaLcParenR"/>
            </a:pPr>
            <a:r>
              <a:rPr lang="en-US" sz="4900" dirty="0" err="1">
                <a:solidFill>
                  <a:srgbClr val="000000"/>
                </a:solidFill>
                <a:latin typeface="Quicksand Bold"/>
              </a:rPr>
              <a:t>Nói</a:t>
            </a:r>
            <a:r>
              <a:rPr lang="en-US" sz="4900" dirty="0">
                <a:solidFill>
                  <a:srgbClr val="000000"/>
                </a:solidFill>
                <a:latin typeface="Quicksand Bold"/>
              </a:rPr>
              <a:t> </a:t>
            </a:r>
            <a:r>
              <a:rPr lang="en-US" sz="4900" dirty="0" err="1">
                <a:solidFill>
                  <a:srgbClr val="000000"/>
                </a:solidFill>
                <a:latin typeface="Quicksand Bold"/>
              </a:rPr>
              <a:t>lên</a:t>
            </a:r>
            <a:r>
              <a:rPr lang="en-US" sz="4900" dirty="0">
                <a:solidFill>
                  <a:srgbClr val="000000"/>
                </a:solidFill>
                <a:latin typeface="Quicksand Bold"/>
              </a:rPr>
              <a:t> </a:t>
            </a:r>
            <a:r>
              <a:rPr lang="en-US" sz="4900" dirty="0" err="1">
                <a:solidFill>
                  <a:srgbClr val="000000"/>
                </a:solidFill>
                <a:latin typeface="Quicksand Bold"/>
              </a:rPr>
              <a:t>niềm</a:t>
            </a:r>
            <a:r>
              <a:rPr lang="en-US" sz="4900" dirty="0">
                <a:solidFill>
                  <a:srgbClr val="000000"/>
                </a:solidFill>
                <a:latin typeface="Quicksand Bold"/>
              </a:rPr>
              <a:t> </a:t>
            </a:r>
            <a:r>
              <a:rPr lang="en-US" sz="4900" dirty="0" err="1">
                <a:solidFill>
                  <a:srgbClr val="000000"/>
                </a:solidFill>
                <a:latin typeface="Quicksand Bold"/>
              </a:rPr>
              <a:t>vui</a:t>
            </a:r>
            <a:r>
              <a:rPr lang="en-US" sz="4900" dirty="0">
                <a:solidFill>
                  <a:srgbClr val="000000"/>
                </a:solidFill>
                <a:latin typeface="Quicksand Bold"/>
              </a:rPr>
              <a:t> </a:t>
            </a:r>
            <a:r>
              <a:rPr lang="en-US" sz="4900" dirty="0" err="1">
                <a:solidFill>
                  <a:srgbClr val="000000"/>
                </a:solidFill>
                <a:latin typeface="Quicksand Bold"/>
              </a:rPr>
              <a:t>của</a:t>
            </a:r>
            <a:r>
              <a:rPr lang="en-US" sz="4900" dirty="0">
                <a:solidFill>
                  <a:srgbClr val="000000"/>
                </a:solidFill>
                <a:latin typeface="Quicksand Bold"/>
              </a:rPr>
              <a:t> </a:t>
            </a:r>
            <a:r>
              <a:rPr lang="en-US" sz="4900" dirty="0" err="1">
                <a:solidFill>
                  <a:srgbClr val="000000"/>
                </a:solidFill>
                <a:latin typeface="Quicksand Bold"/>
              </a:rPr>
              <a:t>em</a:t>
            </a:r>
            <a:r>
              <a:rPr lang="en-US" sz="4900" dirty="0">
                <a:solidFill>
                  <a:srgbClr val="000000"/>
                </a:solidFill>
                <a:latin typeface="Quicksand Bold"/>
              </a:rPr>
              <a:t> </a:t>
            </a:r>
            <a:r>
              <a:rPr lang="en-US" sz="4900" dirty="0" err="1">
                <a:solidFill>
                  <a:srgbClr val="000000"/>
                </a:solidFill>
                <a:latin typeface="Quicksand Bold"/>
              </a:rPr>
              <a:t>khi</a:t>
            </a:r>
            <a:r>
              <a:rPr lang="en-US" sz="4900" dirty="0">
                <a:solidFill>
                  <a:srgbClr val="000000"/>
                </a:solidFill>
                <a:latin typeface="Quicksand Bold"/>
              </a:rPr>
              <a:t> </a:t>
            </a:r>
            <a:r>
              <a:rPr lang="en-US" sz="4900" dirty="0" err="1">
                <a:solidFill>
                  <a:srgbClr val="000000"/>
                </a:solidFill>
                <a:latin typeface="Quicksand Bold"/>
              </a:rPr>
              <a:t>được</a:t>
            </a:r>
            <a:r>
              <a:rPr lang="en-US" sz="4900" dirty="0">
                <a:solidFill>
                  <a:srgbClr val="000000"/>
                </a:solidFill>
                <a:latin typeface="Quicksand Bold"/>
              </a:rPr>
              <a:t> </a:t>
            </a:r>
            <a:r>
              <a:rPr lang="en-US" sz="4900" dirty="0" err="1">
                <a:solidFill>
                  <a:srgbClr val="000000"/>
                </a:solidFill>
                <a:latin typeface="Quicksand Bold"/>
              </a:rPr>
              <a:t>nhận</a:t>
            </a:r>
            <a:r>
              <a:rPr lang="en-US" sz="4900" dirty="0">
                <a:solidFill>
                  <a:srgbClr val="000000"/>
                </a:solidFill>
                <a:latin typeface="Quicksand Bold"/>
              </a:rPr>
              <a:t> </a:t>
            </a:r>
            <a:r>
              <a:rPr lang="en-US" sz="4900" dirty="0" err="1">
                <a:solidFill>
                  <a:srgbClr val="000000"/>
                </a:solidFill>
                <a:latin typeface="Quicksand Bold"/>
              </a:rPr>
              <a:t>điểm</a:t>
            </a:r>
            <a:r>
              <a:rPr lang="en-US" sz="4900" dirty="0">
                <a:solidFill>
                  <a:srgbClr val="000000"/>
                </a:solidFill>
                <a:latin typeface="Quicksand Bold"/>
              </a:rPr>
              <a:t> </a:t>
            </a:r>
            <a:r>
              <a:rPr lang="en-US" sz="4900" dirty="0" err="1">
                <a:solidFill>
                  <a:srgbClr val="000000"/>
                </a:solidFill>
                <a:latin typeface="Quicksand Bold"/>
              </a:rPr>
              <a:t>tốt</a:t>
            </a:r>
            <a:r>
              <a:rPr lang="en-US" sz="4900" dirty="0">
                <a:solidFill>
                  <a:srgbClr val="000000"/>
                </a:solidFill>
                <a:latin typeface="Quicksand Bold"/>
              </a:rPr>
              <a:t>.</a:t>
            </a: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589390" y="7195670"/>
            <a:ext cx="5109220" cy="167314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D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781050" y="154224"/>
            <a:ext cx="16394756" cy="9221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063"/>
              </a:lnSpc>
            </a:pPr>
            <a:r>
              <a:rPr lang="en-US" sz="6363">
                <a:solidFill>
                  <a:srgbClr val="9F762B"/>
                </a:solidFill>
                <a:latin typeface="Dancing Script Bold"/>
              </a:rPr>
              <a:t>Bài 2: Đặt một vài câu để kể: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545755" y="1247799"/>
            <a:ext cx="16484945" cy="8323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860"/>
              </a:lnSpc>
              <a:spcBef>
                <a:spcPct val="0"/>
              </a:spcBef>
            </a:pPr>
            <a:r>
              <a:rPr lang="en-US" sz="4900">
                <a:solidFill>
                  <a:srgbClr val="000000"/>
                </a:solidFill>
                <a:latin typeface="Quicksand"/>
              </a:rPr>
              <a:t>a) </a:t>
            </a:r>
            <a:r>
              <a:rPr lang="en-US" sz="4900">
                <a:solidFill>
                  <a:srgbClr val="000000"/>
                </a:solidFill>
                <a:latin typeface="Quicksand Bold"/>
              </a:rPr>
              <a:t>Kể các việc em làm hằng ngày sau khi đi học về.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545755" y="2897876"/>
            <a:ext cx="10089672" cy="8418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859"/>
              </a:lnSpc>
              <a:spcBef>
                <a:spcPct val="0"/>
              </a:spcBef>
            </a:pPr>
            <a:r>
              <a:rPr lang="en-US" sz="4899">
                <a:solidFill>
                  <a:srgbClr val="000000"/>
                </a:solidFill>
                <a:latin typeface="Quicksand Bold"/>
              </a:rPr>
              <a:t>b) Tả chiếc bút em đang dùng.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545755" y="4565302"/>
            <a:ext cx="11548170" cy="8418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859"/>
              </a:lnSpc>
              <a:spcBef>
                <a:spcPct val="0"/>
              </a:spcBef>
            </a:pPr>
            <a:r>
              <a:rPr lang="en-US" sz="4899">
                <a:solidFill>
                  <a:srgbClr val="000000"/>
                </a:solidFill>
                <a:latin typeface="Quicksand Bold"/>
              </a:rPr>
              <a:t>c) Trình bày ý kiến của em về tình bạn.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545755" y="7566935"/>
            <a:ext cx="15913445" cy="8144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859"/>
              </a:lnSpc>
              <a:spcBef>
                <a:spcPct val="0"/>
              </a:spcBef>
            </a:pPr>
            <a:r>
              <a:rPr lang="en-US" sz="4899" dirty="0">
                <a:solidFill>
                  <a:srgbClr val="000000"/>
                </a:solidFill>
                <a:latin typeface="Quicksand Bold"/>
              </a:rPr>
              <a:t>d) </a:t>
            </a:r>
            <a:r>
              <a:rPr lang="en-US" sz="4899" dirty="0" err="1">
                <a:solidFill>
                  <a:srgbClr val="000000"/>
                </a:solidFill>
                <a:latin typeface="Quicksand Bold"/>
              </a:rPr>
              <a:t>Nói</a:t>
            </a:r>
            <a:r>
              <a:rPr lang="en-US" sz="4899" dirty="0">
                <a:solidFill>
                  <a:srgbClr val="000000"/>
                </a:solidFill>
                <a:latin typeface="Quicksand Bold"/>
              </a:rPr>
              <a:t> </a:t>
            </a:r>
            <a:r>
              <a:rPr lang="en-US" sz="4899" dirty="0" err="1">
                <a:solidFill>
                  <a:srgbClr val="000000"/>
                </a:solidFill>
                <a:latin typeface="Quicksand Bold"/>
              </a:rPr>
              <a:t>lên</a:t>
            </a:r>
            <a:r>
              <a:rPr lang="en-US" sz="4899" dirty="0">
                <a:solidFill>
                  <a:srgbClr val="000000"/>
                </a:solidFill>
                <a:latin typeface="Quicksand Bold"/>
              </a:rPr>
              <a:t> </a:t>
            </a:r>
            <a:r>
              <a:rPr lang="en-US" sz="4899" dirty="0" err="1">
                <a:solidFill>
                  <a:srgbClr val="000000"/>
                </a:solidFill>
                <a:latin typeface="Quicksand Bold"/>
              </a:rPr>
              <a:t>niềm</a:t>
            </a:r>
            <a:r>
              <a:rPr lang="en-US" sz="4899" dirty="0">
                <a:solidFill>
                  <a:srgbClr val="000000"/>
                </a:solidFill>
                <a:latin typeface="Quicksand Bold"/>
              </a:rPr>
              <a:t> </a:t>
            </a:r>
            <a:r>
              <a:rPr lang="en-US" sz="4899" dirty="0" err="1">
                <a:solidFill>
                  <a:srgbClr val="000000"/>
                </a:solidFill>
                <a:latin typeface="Quicksand Bold"/>
              </a:rPr>
              <a:t>vui</a:t>
            </a:r>
            <a:r>
              <a:rPr lang="en-US" sz="4899" dirty="0">
                <a:solidFill>
                  <a:srgbClr val="000000"/>
                </a:solidFill>
                <a:latin typeface="Quicksand Bold"/>
              </a:rPr>
              <a:t> </a:t>
            </a:r>
            <a:r>
              <a:rPr lang="en-US" sz="4899" dirty="0" err="1">
                <a:solidFill>
                  <a:srgbClr val="000000"/>
                </a:solidFill>
                <a:latin typeface="Quicksand Bold"/>
              </a:rPr>
              <a:t>của</a:t>
            </a:r>
            <a:r>
              <a:rPr lang="en-US" sz="4899" dirty="0">
                <a:solidFill>
                  <a:srgbClr val="000000"/>
                </a:solidFill>
                <a:latin typeface="Quicksand Bold"/>
              </a:rPr>
              <a:t> </a:t>
            </a:r>
            <a:r>
              <a:rPr lang="en-US" sz="4899" dirty="0" err="1">
                <a:solidFill>
                  <a:srgbClr val="000000"/>
                </a:solidFill>
                <a:latin typeface="Quicksand Bold"/>
              </a:rPr>
              <a:t>em</a:t>
            </a:r>
            <a:r>
              <a:rPr lang="en-US" sz="4899" dirty="0">
                <a:solidFill>
                  <a:srgbClr val="000000"/>
                </a:solidFill>
                <a:latin typeface="Quicksand Bold"/>
              </a:rPr>
              <a:t> </a:t>
            </a:r>
            <a:r>
              <a:rPr lang="en-US" sz="4899" dirty="0" err="1">
                <a:solidFill>
                  <a:srgbClr val="000000"/>
                </a:solidFill>
                <a:latin typeface="Quicksand Bold"/>
              </a:rPr>
              <a:t>khi</a:t>
            </a:r>
            <a:r>
              <a:rPr lang="en-US" sz="4899" dirty="0">
                <a:solidFill>
                  <a:srgbClr val="000000"/>
                </a:solidFill>
                <a:latin typeface="Quicksand Bold"/>
              </a:rPr>
              <a:t> </a:t>
            </a:r>
            <a:r>
              <a:rPr lang="en-US" sz="4899" dirty="0" err="1">
                <a:solidFill>
                  <a:srgbClr val="000000"/>
                </a:solidFill>
                <a:latin typeface="Quicksand Bold"/>
              </a:rPr>
              <a:t>được</a:t>
            </a:r>
            <a:r>
              <a:rPr lang="en-US" sz="4899" dirty="0">
                <a:solidFill>
                  <a:srgbClr val="000000"/>
                </a:solidFill>
                <a:latin typeface="Quicksand Bold"/>
              </a:rPr>
              <a:t> </a:t>
            </a:r>
            <a:r>
              <a:rPr lang="en-US" sz="4899" dirty="0" err="1">
                <a:solidFill>
                  <a:srgbClr val="000000"/>
                </a:solidFill>
                <a:latin typeface="Quicksand Bold"/>
              </a:rPr>
              <a:t>cô</a:t>
            </a:r>
            <a:r>
              <a:rPr lang="en-US" sz="4899" dirty="0">
                <a:solidFill>
                  <a:srgbClr val="000000"/>
                </a:solidFill>
                <a:latin typeface="Quicksand Bold"/>
              </a:rPr>
              <a:t> </a:t>
            </a:r>
            <a:r>
              <a:rPr lang="en-US" sz="4899" dirty="0" err="1">
                <a:solidFill>
                  <a:srgbClr val="000000"/>
                </a:solidFill>
                <a:latin typeface="Quicksand Bold"/>
              </a:rPr>
              <a:t>giáo</a:t>
            </a:r>
            <a:r>
              <a:rPr lang="en-US" sz="4899" dirty="0">
                <a:solidFill>
                  <a:srgbClr val="000000"/>
                </a:solidFill>
                <a:latin typeface="Quicksand Bold"/>
              </a:rPr>
              <a:t> </a:t>
            </a:r>
            <a:r>
              <a:rPr lang="en-US" sz="4899" dirty="0" err="1">
                <a:solidFill>
                  <a:srgbClr val="000000"/>
                </a:solidFill>
                <a:latin typeface="Quicksand Bold"/>
              </a:rPr>
              <a:t>khen</a:t>
            </a:r>
            <a:r>
              <a:rPr lang="en-US" sz="4899" dirty="0">
                <a:solidFill>
                  <a:srgbClr val="000000"/>
                </a:solidFill>
                <a:latin typeface="Quicksand Bold"/>
              </a:rPr>
              <a:t>.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696667" y="2202651"/>
            <a:ext cx="17259300" cy="685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600"/>
              </a:lnSpc>
              <a:spcBef>
                <a:spcPct val="0"/>
              </a:spcBef>
            </a:pPr>
            <a:r>
              <a:rPr lang="en-US" sz="4000" dirty="0" err="1">
                <a:solidFill>
                  <a:srgbClr val="FF1616"/>
                </a:solidFill>
                <a:latin typeface="Bogart Black"/>
              </a:rPr>
              <a:t>Hằng</a:t>
            </a:r>
            <a:r>
              <a:rPr lang="en-US" sz="4000" dirty="0">
                <a:solidFill>
                  <a:srgbClr val="FF1616"/>
                </a:solidFill>
                <a:latin typeface="Bogart Black"/>
              </a:rPr>
              <a:t> </a:t>
            </a:r>
            <a:r>
              <a:rPr lang="en-US" sz="4000" dirty="0" err="1">
                <a:solidFill>
                  <a:srgbClr val="FF1616"/>
                </a:solidFill>
                <a:latin typeface="Bogart Black"/>
              </a:rPr>
              <a:t>ngày</a:t>
            </a:r>
            <a:r>
              <a:rPr lang="en-US" sz="4000" dirty="0">
                <a:solidFill>
                  <a:srgbClr val="FF1616"/>
                </a:solidFill>
                <a:latin typeface="Bogart Black"/>
              </a:rPr>
              <a:t>, </a:t>
            </a:r>
            <a:r>
              <a:rPr lang="en-US" sz="4000" dirty="0" err="1">
                <a:solidFill>
                  <a:srgbClr val="FF1616"/>
                </a:solidFill>
                <a:latin typeface="Bogart Black"/>
              </a:rPr>
              <a:t>sau</a:t>
            </a:r>
            <a:r>
              <a:rPr lang="en-US" sz="4000" dirty="0">
                <a:solidFill>
                  <a:srgbClr val="FF1616"/>
                </a:solidFill>
                <a:latin typeface="Bogart Black"/>
              </a:rPr>
              <a:t> </a:t>
            </a:r>
            <a:r>
              <a:rPr lang="en-US" sz="4000" dirty="0" err="1">
                <a:solidFill>
                  <a:srgbClr val="FF1616"/>
                </a:solidFill>
                <a:latin typeface="Bogart Black"/>
              </a:rPr>
              <a:t>khi</a:t>
            </a:r>
            <a:r>
              <a:rPr lang="en-US" sz="4000" dirty="0">
                <a:solidFill>
                  <a:srgbClr val="FF1616"/>
                </a:solidFill>
                <a:latin typeface="Bogart Black"/>
              </a:rPr>
              <a:t> </a:t>
            </a:r>
            <a:r>
              <a:rPr lang="en-US" sz="4000" dirty="0" err="1">
                <a:solidFill>
                  <a:srgbClr val="FF1616"/>
                </a:solidFill>
                <a:latin typeface="Bogart Black"/>
              </a:rPr>
              <a:t>đi</a:t>
            </a:r>
            <a:r>
              <a:rPr lang="en-US" sz="4000" dirty="0">
                <a:solidFill>
                  <a:srgbClr val="FF1616"/>
                </a:solidFill>
                <a:latin typeface="Bogart Black"/>
              </a:rPr>
              <a:t> </a:t>
            </a:r>
            <a:r>
              <a:rPr lang="en-US" sz="4000" dirty="0" err="1">
                <a:solidFill>
                  <a:srgbClr val="FF1616"/>
                </a:solidFill>
                <a:latin typeface="Bogart Black"/>
              </a:rPr>
              <a:t>học</a:t>
            </a:r>
            <a:r>
              <a:rPr lang="en-US" sz="4000" dirty="0">
                <a:solidFill>
                  <a:srgbClr val="FF1616"/>
                </a:solidFill>
                <a:latin typeface="Bogart Black"/>
              </a:rPr>
              <a:t> </a:t>
            </a:r>
            <a:r>
              <a:rPr lang="en-US" sz="4000" dirty="0" err="1">
                <a:solidFill>
                  <a:srgbClr val="FF1616"/>
                </a:solidFill>
                <a:latin typeface="Bogart Black"/>
              </a:rPr>
              <a:t>về</a:t>
            </a:r>
            <a:r>
              <a:rPr lang="en-US" sz="4000" dirty="0">
                <a:solidFill>
                  <a:srgbClr val="FF1616"/>
                </a:solidFill>
                <a:latin typeface="Bogart Black"/>
              </a:rPr>
              <a:t>, </a:t>
            </a:r>
            <a:r>
              <a:rPr lang="en-US" sz="4000" dirty="0" err="1">
                <a:solidFill>
                  <a:srgbClr val="FF1616"/>
                </a:solidFill>
                <a:latin typeface="Bogart Black"/>
              </a:rPr>
              <a:t>em</a:t>
            </a:r>
            <a:r>
              <a:rPr lang="en-US" sz="4000" dirty="0">
                <a:solidFill>
                  <a:srgbClr val="FF1616"/>
                </a:solidFill>
                <a:latin typeface="Bogart Black"/>
              </a:rPr>
              <a:t> </a:t>
            </a:r>
            <a:r>
              <a:rPr lang="en-US" sz="4000" dirty="0" err="1">
                <a:solidFill>
                  <a:srgbClr val="FF1616"/>
                </a:solidFill>
                <a:latin typeface="Bogart Black"/>
              </a:rPr>
              <a:t>giúp</a:t>
            </a:r>
            <a:r>
              <a:rPr lang="en-US" sz="4000" dirty="0">
                <a:solidFill>
                  <a:srgbClr val="FF1616"/>
                </a:solidFill>
                <a:latin typeface="Bogart Black"/>
              </a:rPr>
              <a:t> </a:t>
            </a:r>
            <a:r>
              <a:rPr lang="en-US" sz="4000" dirty="0" err="1">
                <a:solidFill>
                  <a:srgbClr val="FF1616"/>
                </a:solidFill>
                <a:latin typeface="Bogart Black"/>
              </a:rPr>
              <a:t>mẹ</a:t>
            </a:r>
            <a:r>
              <a:rPr lang="en-US" sz="4000" dirty="0">
                <a:solidFill>
                  <a:srgbClr val="FF1616"/>
                </a:solidFill>
                <a:latin typeface="Bogart Black"/>
              </a:rPr>
              <a:t> </a:t>
            </a:r>
            <a:r>
              <a:rPr lang="en-US" sz="4000" dirty="0" err="1">
                <a:solidFill>
                  <a:srgbClr val="FF1616"/>
                </a:solidFill>
                <a:latin typeface="Bogart Black"/>
              </a:rPr>
              <a:t>nấu</a:t>
            </a:r>
            <a:r>
              <a:rPr lang="en-US" sz="4000" dirty="0">
                <a:solidFill>
                  <a:srgbClr val="FF1616"/>
                </a:solidFill>
                <a:latin typeface="Bogart Black"/>
              </a:rPr>
              <a:t> </a:t>
            </a:r>
            <a:r>
              <a:rPr lang="en-US" sz="4000" dirty="0" err="1">
                <a:solidFill>
                  <a:srgbClr val="FF1616"/>
                </a:solidFill>
                <a:latin typeface="Bogart Black"/>
              </a:rPr>
              <a:t>cơm</a:t>
            </a:r>
            <a:r>
              <a:rPr lang="en-US" sz="4000" dirty="0">
                <a:solidFill>
                  <a:srgbClr val="FF1616"/>
                </a:solidFill>
                <a:latin typeface="Bogart Black"/>
              </a:rPr>
              <a:t>. 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545755" y="3832687"/>
            <a:ext cx="17118591" cy="685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600"/>
              </a:lnSpc>
              <a:spcBef>
                <a:spcPct val="0"/>
              </a:spcBef>
            </a:pPr>
            <a:r>
              <a:rPr lang="en-US" sz="4000" dirty="0" err="1">
                <a:solidFill>
                  <a:srgbClr val="FF1616"/>
                </a:solidFill>
                <a:latin typeface="Bogart Black"/>
              </a:rPr>
              <a:t>Em</a:t>
            </a:r>
            <a:r>
              <a:rPr lang="en-US" sz="4000" dirty="0">
                <a:solidFill>
                  <a:srgbClr val="FF1616"/>
                </a:solidFill>
                <a:latin typeface="Bogart Black"/>
              </a:rPr>
              <a:t> </a:t>
            </a:r>
            <a:r>
              <a:rPr lang="en-US" sz="4000" dirty="0" err="1">
                <a:solidFill>
                  <a:srgbClr val="FF1616"/>
                </a:solidFill>
                <a:latin typeface="Bogart Black"/>
              </a:rPr>
              <a:t>có</a:t>
            </a:r>
            <a:r>
              <a:rPr lang="en-US" sz="4000" dirty="0">
                <a:solidFill>
                  <a:srgbClr val="FF1616"/>
                </a:solidFill>
                <a:latin typeface="Bogart Black"/>
              </a:rPr>
              <a:t> </a:t>
            </a:r>
            <a:r>
              <a:rPr lang="en-US" sz="4000" dirty="0" err="1">
                <a:solidFill>
                  <a:srgbClr val="FF1616"/>
                </a:solidFill>
                <a:latin typeface="Bogart Black"/>
              </a:rPr>
              <a:t>một</a:t>
            </a:r>
            <a:r>
              <a:rPr lang="en-US" sz="4000" dirty="0">
                <a:solidFill>
                  <a:srgbClr val="FF1616"/>
                </a:solidFill>
                <a:latin typeface="Bogart Black"/>
              </a:rPr>
              <a:t> </a:t>
            </a:r>
            <a:r>
              <a:rPr lang="en-US" sz="4000" dirty="0" err="1">
                <a:solidFill>
                  <a:srgbClr val="FF1616"/>
                </a:solidFill>
                <a:latin typeface="Bogart Black"/>
              </a:rPr>
              <a:t>chiếc</a:t>
            </a:r>
            <a:r>
              <a:rPr lang="en-US" sz="4000" dirty="0">
                <a:solidFill>
                  <a:srgbClr val="FF1616"/>
                </a:solidFill>
                <a:latin typeface="Bogart Black"/>
              </a:rPr>
              <a:t> </a:t>
            </a:r>
            <a:r>
              <a:rPr lang="en-US" sz="4000" dirty="0" err="1">
                <a:solidFill>
                  <a:srgbClr val="FF1616"/>
                </a:solidFill>
                <a:latin typeface="Bogart Black"/>
              </a:rPr>
              <a:t>bút</a:t>
            </a:r>
            <a:r>
              <a:rPr lang="en-US" sz="4000" dirty="0">
                <a:solidFill>
                  <a:srgbClr val="FF1616"/>
                </a:solidFill>
                <a:latin typeface="Bogart Black"/>
              </a:rPr>
              <a:t> bi </a:t>
            </a:r>
            <a:r>
              <a:rPr lang="en-US" sz="4000" dirty="0" err="1">
                <a:solidFill>
                  <a:srgbClr val="FF1616"/>
                </a:solidFill>
                <a:latin typeface="Bogart Black"/>
              </a:rPr>
              <a:t>rất</a:t>
            </a:r>
            <a:r>
              <a:rPr lang="en-US" sz="4000" dirty="0">
                <a:solidFill>
                  <a:srgbClr val="FF1616"/>
                </a:solidFill>
                <a:latin typeface="Bogart Black"/>
              </a:rPr>
              <a:t> </a:t>
            </a:r>
            <a:r>
              <a:rPr lang="en-US" sz="4000" dirty="0" err="1">
                <a:solidFill>
                  <a:srgbClr val="FF1616"/>
                </a:solidFill>
                <a:latin typeface="Bogart Black"/>
              </a:rPr>
              <a:t>đẹp</a:t>
            </a:r>
            <a:r>
              <a:rPr lang="en-US" sz="4000" dirty="0">
                <a:solidFill>
                  <a:srgbClr val="FF1616"/>
                </a:solidFill>
                <a:latin typeface="Bogart Black"/>
              </a:rPr>
              <a:t>. </a:t>
            </a:r>
            <a:r>
              <a:rPr lang="en-US" sz="4000" dirty="0" err="1">
                <a:solidFill>
                  <a:srgbClr val="FF1616"/>
                </a:solidFill>
                <a:latin typeface="Bogart Black"/>
              </a:rPr>
              <a:t>Chiếc</a:t>
            </a:r>
            <a:r>
              <a:rPr lang="en-US" sz="4000" dirty="0">
                <a:solidFill>
                  <a:srgbClr val="FF1616"/>
                </a:solidFill>
                <a:latin typeface="Bogart Black"/>
              </a:rPr>
              <a:t> </a:t>
            </a:r>
            <a:r>
              <a:rPr lang="en-US" sz="4000" dirty="0" err="1">
                <a:solidFill>
                  <a:srgbClr val="FF1616"/>
                </a:solidFill>
                <a:latin typeface="Bogart Black"/>
              </a:rPr>
              <a:t>bút</a:t>
            </a:r>
            <a:r>
              <a:rPr lang="en-US" sz="4000" dirty="0">
                <a:solidFill>
                  <a:srgbClr val="FF1616"/>
                </a:solidFill>
                <a:latin typeface="Bogart Black"/>
              </a:rPr>
              <a:t> </a:t>
            </a:r>
            <a:r>
              <a:rPr lang="en-US" sz="4000" dirty="0" err="1">
                <a:solidFill>
                  <a:srgbClr val="FF1616"/>
                </a:solidFill>
                <a:latin typeface="Bogart Black"/>
              </a:rPr>
              <a:t>dài</a:t>
            </a:r>
            <a:r>
              <a:rPr lang="en-US" sz="4000" dirty="0">
                <a:solidFill>
                  <a:srgbClr val="FF1616"/>
                </a:solidFill>
                <a:latin typeface="Bogart Black"/>
              </a:rPr>
              <a:t>, </a:t>
            </a:r>
            <a:r>
              <a:rPr lang="en-US" sz="4000" dirty="0" err="1">
                <a:solidFill>
                  <a:srgbClr val="FF1616"/>
                </a:solidFill>
                <a:latin typeface="Bogart Black"/>
              </a:rPr>
              <a:t>màu</a:t>
            </a:r>
            <a:r>
              <a:rPr lang="en-US" sz="4000" dirty="0">
                <a:solidFill>
                  <a:srgbClr val="FF1616"/>
                </a:solidFill>
                <a:latin typeface="Bogart Black"/>
              </a:rPr>
              <a:t> </a:t>
            </a:r>
            <a:r>
              <a:rPr lang="en-US" sz="4000" dirty="0" err="1">
                <a:solidFill>
                  <a:srgbClr val="FF1616"/>
                </a:solidFill>
                <a:latin typeface="Bogart Black"/>
              </a:rPr>
              <a:t>xanh</a:t>
            </a:r>
            <a:r>
              <a:rPr lang="en-US" sz="4000" dirty="0">
                <a:solidFill>
                  <a:srgbClr val="FF1616"/>
                </a:solidFill>
                <a:latin typeface="Bogart Black"/>
              </a:rPr>
              <a:t> </a:t>
            </a:r>
            <a:r>
              <a:rPr lang="en-US" sz="4000" dirty="0" err="1">
                <a:solidFill>
                  <a:srgbClr val="FF1616"/>
                </a:solidFill>
                <a:latin typeface="Bogart Black"/>
              </a:rPr>
              <a:t>biếc</a:t>
            </a:r>
            <a:r>
              <a:rPr lang="en-US" sz="4000" dirty="0">
                <a:solidFill>
                  <a:srgbClr val="FF1616"/>
                </a:solidFill>
                <a:latin typeface="Bogart Black"/>
              </a:rPr>
              <a:t>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609774" y="5448542"/>
            <a:ext cx="17433087" cy="21079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600"/>
              </a:lnSpc>
              <a:spcBef>
                <a:spcPct val="0"/>
              </a:spcBef>
            </a:pPr>
            <a:r>
              <a:rPr lang="en-US" sz="4000" dirty="0" err="1">
                <a:solidFill>
                  <a:srgbClr val="FF1616"/>
                </a:solidFill>
                <a:latin typeface="Bogart Black"/>
              </a:rPr>
              <a:t>Em</a:t>
            </a:r>
            <a:r>
              <a:rPr lang="en-US" sz="4000" dirty="0">
                <a:solidFill>
                  <a:srgbClr val="FF1616"/>
                </a:solidFill>
                <a:latin typeface="Bogart Black"/>
              </a:rPr>
              <a:t> </a:t>
            </a:r>
            <a:r>
              <a:rPr lang="en-US" sz="4000" dirty="0" err="1">
                <a:solidFill>
                  <a:srgbClr val="FF1616"/>
                </a:solidFill>
                <a:latin typeface="Bogart Black"/>
              </a:rPr>
              <a:t>nghĩ</a:t>
            </a:r>
            <a:r>
              <a:rPr lang="en-US" sz="4000" dirty="0">
                <a:solidFill>
                  <a:srgbClr val="FF1616"/>
                </a:solidFill>
                <a:latin typeface="Bogart Black"/>
              </a:rPr>
              <a:t> </a:t>
            </a:r>
            <a:r>
              <a:rPr lang="en-US" sz="4000" dirty="0" err="1">
                <a:solidFill>
                  <a:srgbClr val="FF1616"/>
                </a:solidFill>
                <a:latin typeface="Bogart Black"/>
              </a:rPr>
              <a:t>rằng</a:t>
            </a:r>
            <a:r>
              <a:rPr lang="en-US" sz="4000" dirty="0">
                <a:solidFill>
                  <a:srgbClr val="FF1616"/>
                </a:solidFill>
                <a:latin typeface="Bogart Black"/>
              </a:rPr>
              <a:t> </a:t>
            </a:r>
            <a:r>
              <a:rPr lang="en-US" sz="4000" dirty="0" err="1">
                <a:solidFill>
                  <a:srgbClr val="FF1616"/>
                </a:solidFill>
                <a:latin typeface="Bogart Black"/>
              </a:rPr>
              <a:t>tình</a:t>
            </a:r>
            <a:r>
              <a:rPr lang="en-US" sz="4000" dirty="0">
                <a:solidFill>
                  <a:srgbClr val="FF1616"/>
                </a:solidFill>
                <a:latin typeface="Bogart Black"/>
              </a:rPr>
              <a:t> </a:t>
            </a:r>
            <a:r>
              <a:rPr lang="en-US" sz="4000" dirty="0" err="1">
                <a:solidFill>
                  <a:srgbClr val="FF1616"/>
                </a:solidFill>
                <a:latin typeface="Bogart Black"/>
              </a:rPr>
              <a:t>bạn</a:t>
            </a:r>
            <a:r>
              <a:rPr lang="en-US" sz="4000" dirty="0">
                <a:solidFill>
                  <a:srgbClr val="FF1616"/>
                </a:solidFill>
                <a:latin typeface="Bogart Black"/>
              </a:rPr>
              <a:t> </a:t>
            </a:r>
            <a:r>
              <a:rPr lang="en-US" sz="4000" dirty="0" err="1">
                <a:solidFill>
                  <a:srgbClr val="FF1616"/>
                </a:solidFill>
                <a:latin typeface="Bogart Black"/>
              </a:rPr>
              <a:t>rất</a:t>
            </a:r>
            <a:r>
              <a:rPr lang="en-US" sz="4000" dirty="0">
                <a:solidFill>
                  <a:srgbClr val="FF1616"/>
                </a:solidFill>
                <a:latin typeface="Bogart Black"/>
              </a:rPr>
              <a:t> </a:t>
            </a:r>
            <a:r>
              <a:rPr lang="en-US" sz="4000" dirty="0" err="1">
                <a:solidFill>
                  <a:srgbClr val="FF1616"/>
                </a:solidFill>
                <a:latin typeface="Bogart Black"/>
              </a:rPr>
              <a:t>cần</a:t>
            </a:r>
            <a:r>
              <a:rPr lang="en-US" sz="4000" dirty="0">
                <a:solidFill>
                  <a:srgbClr val="FF1616"/>
                </a:solidFill>
                <a:latin typeface="Bogart Black"/>
              </a:rPr>
              <a:t> </a:t>
            </a:r>
            <a:r>
              <a:rPr lang="en-US" sz="4000" dirty="0" err="1">
                <a:solidFill>
                  <a:srgbClr val="FF1616"/>
                </a:solidFill>
                <a:latin typeface="Bogart Black"/>
              </a:rPr>
              <a:t>thiết</a:t>
            </a:r>
            <a:r>
              <a:rPr lang="en-US" sz="4000" dirty="0">
                <a:solidFill>
                  <a:srgbClr val="FF1616"/>
                </a:solidFill>
                <a:latin typeface="Bogart Black"/>
              </a:rPr>
              <a:t> </a:t>
            </a:r>
            <a:r>
              <a:rPr lang="en-US" sz="4000" dirty="0" err="1">
                <a:solidFill>
                  <a:srgbClr val="FF1616"/>
                </a:solidFill>
                <a:latin typeface="Bogart Black"/>
              </a:rPr>
              <a:t>với</a:t>
            </a:r>
            <a:r>
              <a:rPr lang="en-US" sz="4000" dirty="0">
                <a:solidFill>
                  <a:srgbClr val="FF1616"/>
                </a:solidFill>
                <a:latin typeface="Bogart Black"/>
              </a:rPr>
              <a:t> </a:t>
            </a:r>
            <a:r>
              <a:rPr lang="en-US" sz="4000" dirty="0" err="1">
                <a:solidFill>
                  <a:srgbClr val="FF1616"/>
                </a:solidFill>
                <a:latin typeface="Bogart Black"/>
              </a:rPr>
              <a:t>mỗi</a:t>
            </a:r>
            <a:r>
              <a:rPr lang="en-US" sz="4000" dirty="0">
                <a:solidFill>
                  <a:srgbClr val="FF1616"/>
                </a:solidFill>
                <a:latin typeface="Bogart Black"/>
              </a:rPr>
              <a:t> </a:t>
            </a:r>
            <a:r>
              <a:rPr lang="en-US" sz="4000" dirty="0" err="1">
                <a:solidFill>
                  <a:srgbClr val="FF1616"/>
                </a:solidFill>
                <a:latin typeface="Bogart Black"/>
              </a:rPr>
              <a:t>người</a:t>
            </a:r>
            <a:r>
              <a:rPr lang="en-US" sz="4000" dirty="0">
                <a:solidFill>
                  <a:srgbClr val="FF1616"/>
                </a:solidFill>
                <a:latin typeface="Bogart Black"/>
              </a:rPr>
              <a:t>. </a:t>
            </a:r>
            <a:r>
              <a:rPr lang="en-US" sz="4000" dirty="0" err="1">
                <a:solidFill>
                  <a:srgbClr val="FF1616"/>
                </a:solidFill>
                <a:latin typeface="Bogart Black"/>
              </a:rPr>
              <a:t>Nhờ</a:t>
            </a:r>
            <a:r>
              <a:rPr lang="en-US" sz="4000" dirty="0">
                <a:solidFill>
                  <a:srgbClr val="FF1616"/>
                </a:solidFill>
                <a:latin typeface="Bogart Black"/>
              </a:rPr>
              <a:t> </a:t>
            </a:r>
            <a:r>
              <a:rPr lang="en-US" sz="4000" dirty="0" err="1">
                <a:solidFill>
                  <a:srgbClr val="FF1616"/>
                </a:solidFill>
                <a:latin typeface="Bogart Black"/>
              </a:rPr>
              <a:t>có</a:t>
            </a:r>
            <a:r>
              <a:rPr lang="en-US" sz="4000" dirty="0">
                <a:solidFill>
                  <a:srgbClr val="FF1616"/>
                </a:solidFill>
                <a:latin typeface="Bogart Black"/>
              </a:rPr>
              <a:t> </a:t>
            </a:r>
            <a:r>
              <a:rPr lang="en-US" sz="4000" dirty="0" err="1">
                <a:solidFill>
                  <a:srgbClr val="FF1616"/>
                </a:solidFill>
                <a:latin typeface="Bogart Black"/>
              </a:rPr>
              <a:t>bạn</a:t>
            </a:r>
            <a:r>
              <a:rPr lang="en-US" sz="4000" dirty="0">
                <a:solidFill>
                  <a:srgbClr val="FF1616"/>
                </a:solidFill>
                <a:latin typeface="Bogart Black"/>
              </a:rPr>
              <a:t>, </a:t>
            </a:r>
            <a:r>
              <a:rPr lang="en-US" sz="4000" dirty="0" err="1">
                <a:solidFill>
                  <a:srgbClr val="FF1616"/>
                </a:solidFill>
                <a:latin typeface="Bogart Black"/>
              </a:rPr>
              <a:t>em</a:t>
            </a:r>
            <a:r>
              <a:rPr lang="en-US" sz="4000" dirty="0">
                <a:solidFill>
                  <a:srgbClr val="FF1616"/>
                </a:solidFill>
                <a:latin typeface="Bogart Black"/>
              </a:rPr>
              <a:t> </a:t>
            </a:r>
            <a:r>
              <a:rPr lang="en-US" sz="4000" dirty="0" err="1">
                <a:solidFill>
                  <a:srgbClr val="FF1616"/>
                </a:solidFill>
                <a:latin typeface="Bogart Black"/>
              </a:rPr>
              <a:t>thấy</a:t>
            </a:r>
            <a:r>
              <a:rPr lang="en-US" sz="4000" dirty="0">
                <a:solidFill>
                  <a:srgbClr val="FF1616"/>
                </a:solidFill>
                <a:latin typeface="Bogart Black"/>
              </a:rPr>
              <a:t> </a:t>
            </a:r>
            <a:r>
              <a:rPr lang="en-US" sz="4000" dirty="0" err="1">
                <a:solidFill>
                  <a:srgbClr val="FF1616"/>
                </a:solidFill>
                <a:latin typeface="Bogart Black"/>
              </a:rPr>
              <a:t>cuộc</a:t>
            </a:r>
            <a:r>
              <a:rPr lang="en-US" sz="4000" dirty="0">
                <a:solidFill>
                  <a:srgbClr val="FF1616"/>
                </a:solidFill>
                <a:latin typeface="Bogart Black"/>
              </a:rPr>
              <a:t> </a:t>
            </a:r>
            <a:r>
              <a:rPr lang="en-US" sz="4000" dirty="0" err="1">
                <a:solidFill>
                  <a:srgbClr val="FF1616"/>
                </a:solidFill>
                <a:latin typeface="Bogart Black"/>
              </a:rPr>
              <a:t>sống</a:t>
            </a:r>
            <a:r>
              <a:rPr lang="en-US" sz="4000" dirty="0">
                <a:solidFill>
                  <a:srgbClr val="FF1616"/>
                </a:solidFill>
                <a:latin typeface="Bogart Black"/>
              </a:rPr>
              <a:t> </a:t>
            </a:r>
            <a:r>
              <a:rPr lang="en-US" sz="4000" dirty="0" err="1">
                <a:solidFill>
                  <a:srgbClr val="FF1616"/>
                </a:solidFill>
                <a:latin typeface="Bogart Black"/>
              </a:rPr>
              <a:t>vui</a:t>
            </a:r>
            <a:r>
              <a:rPr lang="en-US" sz="4000" dirty="0">
                <a:solidFill>
                  <a:srgbClr val="FF1616"/>
                </a:solidFill>
                <a:latin typeface="Bogart Black"/>
              </a:rPr>
              <a:t> </a:t>
            </a:r>
            <a:r>
              <a:rPr lang="en-US" sz="4000" dirty="0" err="1">
                <a:solidFill>
                  <a:srgbClr val="FF1616"/>
                </a:solidFill>
                <a:latin typeface="Bogart Black"/>
              </a:rPr>
              <a:t>hơn</a:t>
            </a:r>
            <a:r>
              <a:rPr lang="en-US" sz="4000" dirty="0">
                <a:solidFill>
                  <a:srgbClr val="FF1616"/>
                </a:solidFill>
                <a:latin typeface="Bogart Black"/>
              </a:rPr>
              <a:t>. </a:t>
            </a:r>
            <a:r>
              <a:rPr lang="en-US" sz="4000" dirty="0" err="1">
                <a:solidFill>
                  <a:srgbClr val="FF1616"/>
                </a:solidFill>
                <a:latin typeface="Bogart Black"/>
              </a:rPr>
              <a:t>Bạn</a:t>
            </a:r>
            <a:r>
              <a:rPr lang="en-US" sz="4000" dirty="0">
                <a:solidFill>
                  <a:srgbClr val="FF1616"/>
                </a:solidFill>
                <a:latin typeface="Bogart Black"/>
              </a:rPr>
              <a:t> </a:t>
            </a:r>
            <a:r>
              <a:rPr lang="en-US" sz="4000" dirty="0" err="1">
                <a:solidFill>
                  <a:srgbClr val="FF1616"/>
                </a:solidFill>
                <a:latin typeface="Bogart Black"/>
              </a:rPr>
              <a:t>cùng</a:t>
            </a:r>
            <a:r>
              <a:rPr lang="en-US" sz="4000" dirty="0">
                <a:solidFill>
                  <a:srgbClr val="FF1616"/>
                </a:solidFill>
                <a:latin typeface="Bogart Black"/>
              </a:rPr>
              <a:t> </a:t>
            </a:r>
            <a:r>
              <a:rPr lang="en-US" sz="4000" dirty="0" err="1">
                <a:solidFill>
                  <a:srgbClr val="FF1616"/>
                </a:solidFill>
                <a:latin typeface="Bogart Black"/>
              </a:rPr>
              <a:t>em</a:t>
            </a:r>
            <a:r>
              <a:rPr lang="en-US" sz="4000" dirty="0">
                <a:solidFill>
                  <a:srgbClr val="FF1616"/>
                </a:solidFill>
                <a:latin typeface="Bogart Black"/>
              </a:rPr>
              <a:t> </a:t>
            </a:r>
            <a:r>
              <a:rPr lang="en-US" sz="4000" dirty="0" err="1">
                <a:solidFill>
                  <a:srgbClr val="FF1616"/>
                </a:solidFill>
                <a:latin typeface="Bogart Black"/>
              </a:rPr>
              <a:t>vui</a:t>
            </a:r>
            <a:r>
              <a:rPr lang="en-US" sz="4000" dirty="0">
                <a:solidFill>
                  <a:srgbClr val="FF1616"/>
                </a:solidFill>
                <a:latin typeface="Bogart Black"/>
              </a:rPr>
              <a:t> </a:t>
            </a:r>
            <a:r>
              <a:rPr lang="en-US" sz="4000" dirty="0" err="1">
                <a:solidFill>
                  <a:srgbClr val="FF1616"/>
                </a:solidFill>
                <a:latin typeface="Bogart Black"/>
              </a:rPr>
              <a:t>chơi</a:t>
            </a:r>
            <a:r>
              <a:rPr lang="en-US" sz="4000" dirty="0">
                <a:solidFill>
                  <a:srgbClr val="FF1616"/>
                </a:solidFill>
                <a:latin typeface="Bogart Black"/>
              </a:rPr>
              <a:t>, </a:t>
            </a:r>
            <a:r>
              <a:rPr lang="en-US" sz="4000" dirty="0" err="1">
                <a:solidFill>
                  <a:srgbClr val="FF1616"/>
                </a:solidFill>
                <a:latin typeface="Bogart Black"/>
              </a:rPr>
              <a:t>học</a:t>
            </a:r>
            <a:r>
              <a:rPr lang="en-US" sz="4000" dirty="0">
                <a:solidFill>
                  <a:srgbClr val="FF1616"/>
                </a:solidFill>
                <a:latin typeface="Bogart Black"/>
              </a:rPr>
              <a:t> </a:t>
            </a:r>
            <a:r>
              <a:rPr lang="en-US" sz="4000" dirty="0" err="1">
                <a:solidFill>
                  <a:srgbClr val="FF1616"/>
                </a:solidFill>
                <a:latin typeface="Bogart Black"/>
              </a:rPr>
              <a:t>hành</a:t>
            </a:r>
            <a:r>
              <a:rPr lang="en-US" sz="4000" dirty="0">
                <a:solidFill>
                  <a:srgbClr val="FF1616"/>
                </a:solidFill>
                <a:latin typeface="Bogart Black"/>
              </a:rPr>
              <a:t>. </a:t>
            </a:r>
            <a:r>
              <a:rPr lang="en-US" sz="4000" dirty="0" err="1">
                <a:solidFill>
                  <a:srgbClr val="FF1616"/>
                </a:solidFill>
                <a:latin typeface="Bogart Black"/>
              </a:rPr>
              <a:t>Bạn</a:t>
            </a:r>
            <a:r>
              <a:rPr lang="en-US" sz="4000" dirty="0">
                <a:solidFill>
                  <a:srgbClr val="FF1616"/>
                </a:solidFill>
                <a:latin typeface="Bogart Black"/>
              </a:rPr>
              <a:t> </a:t>
            </a:r>
            <a:r>
              <a:rPr lang="en-US" sz="4000" dirty="0" err="1">
                <a:solidFill>
                  <a:srgbClr val="FF1616"/>
                </a:solidFill>
                <a:latin typeface="Bogart Black"/>
              </a:rPr>
              <a:t>giúp</a:t>
            </a:r>
            <a:r>
              <a:rPr lang="en-US" sz="4000" dirty="0">
                <a:solidFill>
                  <a:srgbClr val="FF1616"/>
                </a:solidFill>
                <a:latin typeface="Bogart Black"/>
              </a:rPr>
              <a:t> </a:t>
            </a:r>
            <a:r>
              <a:rPr lang="en-US" sz="4000" dirty="0" err="1">
                <a:solidFill>
                  <a:srgbClr val="FF1616"/>
                </a:solidFill>
                <a:latin typeface="Bogart Black"/>
              </a:rPr>
              <a:t>đỡ</a:t>
            </a:r>
            <a:r>
              <a:rPr lang="en-US" sz="4000" dirty="0">
                <a:solidFill>
                  <a:srgbClr val="FF1616"/>
                </a:solidFill>
                <a:latin typeface="Bogart Black"/>
              </a:rPr>
              <a:t> </a:t>
            </a:r>
            <a:r>
              <a:rPr lang="en-US" sz="4000" dirty="0" err="1">
                <a:solidFill>
                  <a:srgbClr val="FF1616"/>
                </a:solidFill>
                <a:latin typeface="Bogart Black"/>
              </a:rPr>
              <a:t>khi</a:t>
            </a:r>
            <a:r>
              <a:rPr lang="en-US" sz="4000" dirty="0">
                <a:solidFill>
                  <a:srgbClr val="FF1616"/>
                </a:solidFill>
                <a:latin typeface="Bogart Black"/>
              </a:rPr>
              <a:t> </a:t>
            </a:r>
            <a:r>
              <a:rPr lang="en-US" sz="4000" dirty="0" err="1">
                <a:solidFill>
                  <a:srgbClr val="FF1616"/>
                </a:solidFill>
                <a:latin typeface="Bogart Black"/>
              </a:rPr>
              <a:t>em</a:t>
            </a:r>
            <a:r>
              <a:rPr lang="en-US" sz="4000" dirty="0">
                <a:solidFill>
                  <a:srgbClr val="FF1616"/>
                </a:solidFill>
                <a:latin typeface="Bogart Black"/>
              </a:rPr>
              <a:t> </a:t>
            </a:r>
            <a:r>
              <a:rPr lang="en-US" sz="4000" dirty="0" err="1">
                <a:solidFill>
                  <a:srgbClr val="FF1616"/>
                </a:solidFill>
                <a:latin typeface="Bogart Black"/>
              </a:rPr>
              <a:t>gặp</a:t>
            </a:r>
            <a:r>
              <a:rPr lang="en-US" sz="4000" dirty="0">
                <a:solidFill>
                  <a:srgbClr val="FF1616"/>
                </a:solidFill>
                <a:latin typeface="Bogart Black"/>
              </a:rPr>
              <a:t> </a:t>
            </a:r>
            <a:r>
              <a:rPr lang="en-US" sz="4000" dirty="0" err="1">
                <a:solidFill>
                  <a:srgbClr val="FF1616"/>
                </a:solidFill>
                <a:latin typeface="Bogart Black"/>
              </a:rPr>
              <a:t>khó</a:t>
            </a:r>
            <a:r>
              <a:rPr lang="en-US" sz="4000" dirty="0">
                <a:solidFill>
                  <a:srgbClr val="FF1616"/>
                </a:solidFill>
                <a:latin typeface="Bogart Black"/>
              </a:rPr>
              <a:t> </a:t>
            </a:r>
            <a:r>
              <a:rPr lang="en-US" sz="4000" dirty="0" err="1">
                <a:solidFill>
                  <a:srgbClr val="FF1616"/>
                </a:solidFill>
                <a:latin typeface="Bogart Black"/>
              </a:rPr>
              <a:t>khăn</a:t>
            </a:r>
            <a:r>
              <a:rPr lang="en-US" sz="4000" dirty="0">
                <a:solidFill>
                  <a:srgbClr val="FF1616"/>
                </a:solidFill>
                <a:latin typeface="Bogart Black"/>
              </a:rPr>
              <a:t>.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609774" y="8493225"/>
            <a:ext cx="17433087" cy="13968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600"/>
              </a:lnSpc>
              <a:spcBef>
                <a:spcPct val="0"/>
              </a:spcBef>
            </a:pPr>
            <a:r>
              <a:rPr lang="en-US" sz="4000" dirty="0" err="1">
                <a:solidFill>
                  <a:srgbClr val="FF1616"/>
                </a:solidFill>
                <a:latin typeface="Bogart Black"/>
              </a:rPr>
              <a:t>Hôm</a:t>
            </a:r>
            <a:r>
              <a:rPr lang="en-US" sz="4000" dirty="0">
                <a:solidFill>
                  <a:srgbClr val="FF1616"/>
                </a:solidFill>
                <a:latin typeface="Bogart Black"/>
              </a:rPr>
              <a:t> nay </a:t>
            </a:r>
            <a:r>
              <a:rPr lang="en-US" sz="4000" dirty="0" err="1">
                <a:solidFill>
                  <a:srgbClr val="FF1616"/>
                </a:solidFill>
                <a:latin typeface="Bogart Black"/>
              </a:rPr>
              <a:t>em</a:t>
            </a:r>
            <a:r>
              <a:rPr lang="en-US" sz="4000" dirty="0">
                <a:solidFill>
                  <a:srgbClr val="FF1616"/>
                </a:solidFill>
                <a:latin typeface="Bogart Black"/>
              </a:rPr>
              <a:t> </a:t>
            </a:r>
            <a:r>
              <a:rPr lang="en-US" sz="4000" dirty="0" err="1">
                <a:solidFill>
                  <a:srgbClr val="FF1616"/>
                </a:solidFill>
                <a:latin typeface="Bogart Black"/>
              </a:rPr>
              <a:t>rất</a:t>
            </a:r>
            <a:r>
              <a:rPr lang="en-US" sz="4000" dirty="0">
                <a:solidFill>
                  <a:srgbClr val="FF1616"/>
                </a:solidFill>
                <a:latin typeface="Bogart Black"/>
              </a:rPr>
              <a:t> </a:t>
            </a:r>
            <a:r>
              <a:rPr lang="en-US" sz="4000" dirty="0" err="1">
                <a:solidFill>
                  <a:srgbClr val="FF1616"/>
                </a:solidFill>
                <a:latin typeface="Bogart Black"/>
              </a:rPr>
              <a:t>vui</a:t>
            </a:r>
            <a:r>
              <a:rPr lang="en-US" sz="4000" dirty="0">
                <a:solidFill>
                  <a:srgbClr val="FF1616"/>
                </a:solidFill>
                <a:latin typeface="Bogart Black"/>
              </a:rPr>
              <a:t> </a:t>
            </a:r>
            <a:r>
              <a:rPr lang="en-US" sz="4000" dirty="0" err="1">
                <a:solidFill>
                  <a:srgbClr val="FF1616"/>
                </a:solidFill>
                <a:latin typeface="Bogart Black"/>
              </a:rPr>
              <a:t>vì</a:t>
            </a:r>
            <a:r>
              <a:rPr lang="en-US" sz="4000" dirty="0">
                <a:solidFill>
                  <a:srgbClr val="FF1616"/>
                </a:solidFill>
                <a:latin typeface="Bogart Black"/>
              </a:rPr>
              <a:t> </a:t>
            </a:r>
            <a:r>
              <a:rPr lang="en-US" sz="4000" dirty="0" err="1">
                <a:solidFill>
                  <a:srgbClr val="FF1616"/>
                </a:solidFill>
                <a:latin typeface="Bogart Black"/>
              </a:rPr>
              <a:t>được</a:t>
            </a:r>
            <a:r>
              <a:rPr lang="en-US" sz="4000" dirty="0">
                <a:solidFill>
                  <a:srgbClr val="FF1616"/>
                </a:solidFill>
                <a:latin typeface="Bogart Black"/>
              </a:rPr>
              <a:t> </a:t>
            </a:r>
            <a:r>
              <a:rPr lang="en-US" sz="4000" dirty="0" err="1">
                <a:solidFill>
                  <a:srgbClr val="FF1616"/>
                </a:solidFill>
                <a:latin typeface="Bogart Black"/>
              </a:rPr>
              <a:t>cô</a:t>
            </a:r>
            <a:r>
              <a:rPr lang="en-US" sz="4000" dirty="0">
                <a:solidFill>
                  <a:srgbClr val="FF1616"/>
                </a:solidFill>
                <a:latin typeface="Bogart Black"/>
              </a:rPr>
              <a:t> </a:t>
            </a:r>
            <a:r>
              <a:rPr lang="en-US" sz="4000" dirty="0" err="1">
                <a:solidFill>
                  <a:srgbClr val="FF1616"/>
                </a:solidFill>
                <a:latin typeface="Bogart Black"/>
              </a:rPr>
              <a:t>giáo</a:t>
            </a:r>
            <a:r>
              <a:rPr lang="en-US" sz="4000" dirty="0">
                <a:solidFill>
                  <a:srgbClr val="FF1616"/>
                </a:solidFill>
                <a:latin typeface="Bogart Black"/>
              </a:rPr>
              <a:t> </a:t>
            </a:r>
            <a:r>
              <a:rPr lang="en-US" sz="4000" dirty="0" err="1">
                <a:solidFill>
                  <a:srgbClr val="FF1616"/>
                </a:solidFill>
                <a:latin typeface="Bogart Black"/>
              </a:rPr>
              <a:t>khen</a:t>
            </a:r>
            <a:r>
              <a:rPr lang="en-US" sz="4000" dirty="0">
                <a:solidFill>
                  <a:srgbClr val="FF1616"/>
                </a:solidFill>
                <a:latin typeface="Bogart Black"/>
              </a:rPr>
              <a:t> </a:t>
            </a:r>
            <a:r>
              <a:rPr lang="en-US" sz="4000" dirty="0" err="1">
                <a:solidFill>
                  <a:srgbClr val="FF1616"/>
                </a:solidFill>
                <a:latin typeface="Bogart Black"/>
              </a:rPr>
              <a:t>viết</a:t>
            </a:r>
            <a:r>
              <a:rPr lang="en-US" sz="4000" dirty="0">
                <a:solidFill>
                  <a:srgbClr val="FF1616"/>
                </a:solidFill>
                <a:latin typeface="Bogart Black"/>
              </a:rPr>
              <a:t> </a:t>
            </a:r>
            <a:r>
              <a:rPr lang="en-US" sz="4000" dirty="0" err="1">
                <a:solidFill>
                  <a:srgbClr val="FF1616"/>
                </a:solidFill>
                <a:latin typeface="Bogart Black"/>
              </a:rPr>
              <a:t>văn</a:t>
            </a:r>
            <a:r>
              <a:rPr lang="en-US" sz="4000" dirty="0">
                <a:solidFill>
                  <a:srgbClr val="FF1616"/>
                </a:solidFill>
                <a:latin typeface="Bogart Black"/>
              </a:rPr>
              <a:t> hay. </a:t>
            </a:r>
            <a:r>
              <a:rPr lang="en-US" sz="4000" dirty="0" err="1">
                <a:solidFill>
                  <a:srgbClr val="FF1616"/>
                </a:solidFill>
                <a:latin typeface="Bogart Black"/>
              </a:rPr>
              <a:t>Về</a:t>
            </a:r>
            <a:r>
              <a:rPr lang="en-US" sz="4000" dirty="0">
                <a:solidFill>
                  <a:srgbClr val="FF1616"/>
                </a:solidFill>
                <a:latin typeface="Bogart Black"/>
              </a:rPr>
              <a:t> </a:t>
            </a:r>
            <a:r>
              <a:rPr lang="en-US" sz="4000" dirty="0" err="1">
                <a:solidFill>
                  <a:srgbClr val="FF1616"/>
                </a:solidFill>
                <a:latin typeface="Bogart Black"/>
              </a:rPr>
              <a:t>nhà</a:t>
            </a:r>
            <a:r>
              <a:rPr lang="en-US" sz="4000" dirty="0">
                <a:solidFill>
                  <a:srgbClr val="FF1616"/>
                </a:solidFill>
                <a:latin typeface="Bogart Black"/>
              </a:rPr>
              <a:t>, </a:t>
            </a:r>
            <a:r>
              <a:rPr lang="en-US" sz="4000" dirty="0" err="1">
                <a:solidFill>
                  <a:srgbClr val="FF1616"/>
                </a:solidFill>
                <a:latin typeface="Bogart Black"/>
              </a:rPr>
              <a:t>em</a:t>
            </a:r>
            <a:r>
              <a:rPr lang="en-US" sz="4000" dirty="0">
                <a:solidFill>
                  <a:srgbClr val="FF1616"/>
                </a:solidFill>
                <a:latin typeface="Bogart Black"/>
              </a:rPr>
              <a:t> </a:t>
            </a:r>
            <a:r>
              <a:rPr lang="en-US" sz="4000" dirty="0" err="1">
                <a:solidFill>
                  <a:srgbClr val="FF1616"/>
                </a:solidFill>
                <a:latin typeface="Bogart Black"/>
              </a:rPr>
              <a:t>sẽ</a:t>
            </a:r>
            <a:r>
              <a:rPr lang="en-US" sz="4000" dirty="0">
                <a:solidFill>
                  <a:srgbClr val="FF1616"/>
                </a:solidFill>
                <a:latin typeface="Bogart Black"/>
              </a:rPr>
              <a:t> </a:t>
            </a:r>
            <a:r>
              <a:rPr lang="en-US" sz="4000" dirty="0" err="1">
                <a:solidFill>
                  <a:srgbClr val="FF1616"/>
                </a:solidFill>
                <a:latin typeface="Bogart Black"/>
              </a:rPr>
              <a:t>khoe</a:t>
            </a:r>
            <a:r>
              <a:rPr lang="en-US" sz="4000" dirty="0">
                <a:solidFill>
                  <a:srgbClr val="FF1616"/>
                </a:solidFill>
                <a:latin typeface="Bogart Black"/>
              </a:rPr>
              <a:t> </a:t>
            </a:r>
            <a:r>
              <a:rPr lang="en-US" sz="4000" dirty="0" err="1">
                <a:solidFill>
                  <a:srgbClr val="FF1616"/>
                </a:solidFill>
                <a:latin typeface="Bogart Black"/>
              </a:rPr>
              <a:t>ngay</a:t>
            </a:r>
            <a:r>
              <a:rPr lang="en-US" sz="4000" dirty="0">
                <a:solidFill>
                  <a:srgbClr val="FF1616"/>
                </a:solidFill>
                <a:latin typeface="Bogart Black"/>
              </a:rPr>
              <a:t> </a:t>
            </a:r>
            <a:r>
              <a:rPr lang="en-US" sz="4000" dirty="0" err="1">
                <a:solidFill>
                  <a:srgbClr val="FF1616"/>
                </a:solidFill>
                <a:latin typeface="Bogart Black"/>
              </a:rPr>
              <a:t>với</a:t>
            </a:r>
            <a:r>
              <a:rPr lang="en-US" sz="4000" dirty="0">
                <a:solidFill>
                  <a:srgbClr val="FF1616"/>
                </a:solidFill>
                <a:latin typeface="Bogart Black"/>
              </a:rPr>
              <a:t> </a:t>
            </a:r>
            <a:r>
              <a:rPr lang="en-US" sz="4000" dirty="0" err="1">
                <a:solidFill>
                  <a:srgbClr val="FF1616"/>
                </a:solidFill>
                <a:latin typeface="Bogart Black"/>
              </a:rPr>
              <a:t>bố</a:t>
            </a:r>
            <a:r>
              <a:rPr lang="en-US" sz="4000" dirty="0">
                <a:solidFill>
                  <a:srgbClr val="FF1616"/>
                </a:solidFill>
                <a:latin typeface="Bogart Black"/>
              </a:rPr>
              <a:t> </a:t>
            </a:r>
            <a:r>
              <a:rPr lang="en-US" sz="4000" dirty="0" err="1">
                <a:solidFill>
                  <a:srgbClr val="FF1616"/>
                </a:solidFill>
                <a:latin typeface="Bogart Black"/>
              </a:rPr>
              <a:t>mẹ</a:t>
            </a:r>
            <a:r>
              <a:rPr lang="en-US" sz="4000" dirty="0">
                <a:solidFill>
                  <a:srgbClr val="FF1616"/>
                </a:solidFill>
                <a:latin typeface="Bogart Black"/>
              </a:rPr>
              <a:t>. </a:t>
            </a:r>
            <a:r>
              <a:rPr lang="en-US" sz="4000" dirty="0" err="1">
                <a:solidFill>
                  <a:srgbClr val="FF1616"/>
                </a:solidFill>
                <a:latin typeface="Bogart Black"/>
              </a:rPr>
              <a:t>Chắc</a:t>
            </a:r>
            <a:r>
              <a:rPr lang="en-US" sz="4000" dirty="0">
                <a:solidFill>
                  <a:srgbClr val="FF1616"/>
                </a:solidFill>
                <a:latin typeface="Bogart Black"/>
              </a:rPr>
              <a:t> </a:t>
            </a:r>
            <a:r>
              <a:rPr lang="en-US" sz="4000" dirty="0" err="1">
                <a:solidFill>
                  <a:srgbClr val="FF1616"/>
                </a:solidFill>
                <a:latin typeface="Bogart Black"/>
              </a:rPr>
              <a:t>chắn</a:t>
            </a:r>
            <a:r>
              <a:rPr lang="en-US" sz="4000" dirty="0">
                <a:solidFill>
                  <a:srgbClr val="FF1616"/>
                </a:solidFill>
                <a:latin typeface="Bogart Black"/>
              </a:rPr>
              <a:t> </a:t>
            </a:r>
            <a:r>
              <a:rPr lang="en-US" sz="4000" dirty="0" err="1">
                <a:solidFill>
                  <a:srgbClr val="FF1616"/>
                </a:solidFill>
                <a:latin typeface="Bogart Black"/>
              </a:rPr>
              <a:t>bố</a:t>
            </a:r>
            <a:r>
              <a:rPr lang="en-US" sz="4000" dirty="0">
                <a:solidFill>
                  <a:srgbClr val="FF1616"/>
                </a:solidFill>
                <a:latin typeface="Bogart Black"/>
              </a:rPr>
              <a:t> </a:t>
            </a:r>
            <a:r>
              <a:rPr lang="en-US" sz="4000" dirty="0" err="1">
                <a:solidFill>
                  <a:srgbClr val="FF1616"/>
                </a:solidFill>
                <a:latin typeface="Bogart Black"/>
              </a:rPr>
              <a:t>mẹ</a:t>
            </a:r>
            <a:r>
              <a:rPr lang="en-US" sz="4000" dirty="0">
                <a:solidFill>
                  <a:srgbClr val="FF1616"/>
                </a:solidFill>
                <a:latin typeface="Bogart Black"/>
              </a:rPr>
              <a:t> </a:t>
            </a:r>
            <a:r>
              <a:rPr lang="en-US" sz="4000" dirty="0" err="1">
                <a:solidFill>
                  <a:srgbClr val="FF1616"/>
                </a:solidFill>
                <a:latin typeface="Bogart Black"/>
              </a:rPr>
              <a:t>em</a:t>
            </a:r>
            <a:r>
              <a:rPr lang="en-US" sz="4000" dirty="0">
                <a:solidFill>
                  <a:srgbClr val="FF1616"/>
                </a:solidFill>
                <a:latin typeface="Bogart Black"/>
              </a:rPr>
              <a:t> </a:t>
            </a:r>
            <a:r>
              <a:rPr lang="en-US" sz="4000" dirty="0" err="1">
                <a:solidFill>
                  <a:srgbClr val="FF1616"/>
                </a:solidFill>
                <a:latin typeface="Bogart Black"/>
              </a:rPr>
              <a:t>sẽ</a:t>
            </a:r>
            <a:r>
              <a:rPr lang="en-US" sz="4000" dirty="0">
                <a:solidFill>
                  <a:srgbClr val="FF1616"/>
                </a:solidFill>
                <a:latin typeface="Bogart Black"/>
              </a:rPr>
              <a:t> </a:t>
            </a:r>
            <a:r>
              <a:rPr lang="en-US" sz="4000" dirty="0" err="1">
                <a:solidFill>
                  <a:srgbClr val="FF1616"/>
                </a:solidFill>
                <a:latin typeface="Bogart Black"/>
              </a:rPr>
              <a:t>rất</a:t>
            </a:r>
            <a:r>
              <a:rPr lang="en-US" sz="4000" dirty="0">
                <a:solidFill>
                  <a:srgbClr val="FF1616"/>
                </a:solidFill>
                <a:latin typeface="Bogart Black"/>
              </a:rPr>
              <a:t> </a:t>
            </a:r>
            <a:r>
              <a:rPr lang="en-US" sz="4000" dirty="0" err="1">
                <a:solidFill>
                  <a:srgbClr val="FF1616"/>
                </a:solidFill>
                <a:latin typeface="Bogart Black"/>
              </a:rPr>
              <a:t>vui</a:t>
            </a:r>
            <a:r>
              <a:rPr lang="en-US" sz="4000" dirty="0">
                <a:solidFill>
                  <a:srgbClr val="FF1616"/>
                </a:solidFill>
                <a:latin typeface="Bogart Black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39B5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36458" y="326637"/>
            <a:ext cx="12615394" cy="299615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V="1">
            <a:off x="9330400" y="7062416"/>
            <a:ext cx="12615394" cy="2996156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-1455890" y="1824715"/>
            <a:ext cx="21177513" cy="6815701"/>
            <a:chOff x="0" y="0"/>
            <a:chExt cx="7163751" cy="2305558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7163751" cy="2305558"/>
            </a:xfrm>
            <a:custGeom>
              <a:avLst/>
              <a:gdLst/>
              <a:ahLst/>
              <a:cxnLst/>
              <a:rect l="l" t="t" r="r" b="b"/>
              <a:pathLst>
                <a:path w="7163751" h="2305558">
                  <a:moveTo>
                    <a:pt x="0" y="0"/>
                  </a:moveTo>
                  <a:lnTo>
                    <a:pt x="7163751" y="0"/>
                  </a:lnTo>
                  <a:lnTo>
                    <a:pt x="7163751" y="2305558"/>
                  </a:lnTo>
                  <a:lnTo>
                    <a:pt x="0" y="2305558"/>
                  </a:lnTo>
                  <a:close/>
                </a:path>
              </a:pathLst>
            </a:custGeom>
            <a:solidFill>
              <a:srgbClr val="F1EDE7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263736" y="4004938"/>
            <a:ext cx="7315200" cy="143643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t="45458" r="68245"/>
          <a:stretch>
            <a:fillRect/>
          </a:stretch>
        </p:blipFill>
        <p:spPr>
          <a:xfrm>
            <a:off x="2614740" y="6501781"/>
            <a:ext cx="2087292" cy="133655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t="45458" r="68245"/>
          <a:stretch>
            <a:fillRect/>
          </a:stretch>
        </p:blipFill>
        <p:spPr>
          <a:xfrm flipH="1">
            <a:off x="13314969" y="6501781"/>
            <a:ext cx="2087292" cy="1336558"/>
          </a:xfrm>
          <a:prstGeom prst="rect">
            <a:avLst/>
          </a:prstGeom>
        </p:spPr>
      </p:pic>
      <p:sp>
        <p:nvSpPr>
          <p:cNvPr id="9" name="AutoShape 9"/>
          <p:cNvSpPr/>
          <p:nvPr/>
        </p:nvSpPr>
        <p:spPr>
          <a:xfrm rot="-5400000">
            <a:off x="-1801524" y="5081587"/>
            <a:ext cx="5536624" cy="0"/>
          </a:xfrm>
          <a:prstGeom prst="line">
            <a:avLst/>
          </a:prstGeom>
          <a:ln w="123825" cap="rnd">
            <a:solidFill>
              <a:srgbClr val="9C2120"/>
            </a:solidFill>
            <a:prstDash val="sysDash"/>
            <a:headEnd type="none" w="sm" len="sm"/>
            <a:tailEnd type="none" w="sm" len="sm"/>
          </a:ln>
        </p:spPr>
      </p:sp>
      <p:sp>
        <p:nvSpPr>
          <p:cNvPr id="10" name="AutoShape 10"/>
          <p:cNvSpPr/>
          <p:nvPr/>
        </p:nvSpPr>
        <p:spPr>
          <a:xfrm rot="-5400000">
            <a:off x="14552901" y="5081587"/>
            <a:ext cx="5536624" cy="0"/>
          </a:xfrm>
          <a:prstGeom prst="line">
            <a:avLst/>
          </a:prstGeom>
          <a:ln w="123825" cap="rnd">
            <a:solidFill>
              <a:srgbClr val="9C2120"/>
            </a:solidFill>
            <a:prstDash val="sysDash"/>
            <a:headEnd type="none" w="sm" len="sm"/>
            <a:tailEnd type="none" w="sm" len="sm"/>
          </a:ln>
        </p:spPr>
      </p:sp>
      <p:sp>
        <p:nvSpPr>
          <p:cNvPr id="11" name="TextBox 11"/>
          <p:cNvSpPr txBox="1"/>
          <p:nvPr/>
        </p:nvSpPr>
        <p:spPr>
          <a:xfrm>
            <a:off x="6084170" y="3543458"/>
            <a:ext cx="6043462" cy="1518173"/>
          </a:xfrm>
          <a:prstGeom prst="rect">
            <a:avLst/>
          </a:prstGeom>
        </p:spPr>
        <p:txBody>
          <a:bodyPr lIns="0" tIns="0" rIns="0" bIns="0" rtlCol="0" anchor="t">
            <a:prstTxWarp prst="textArchUp">
              <a:avLst/>
            </a:prstTxWarp>
            <a:spAutoFit/>
          </a:bodyPr>
          <a:lstStyle/>
          <a:p>
            <a:pPr algn="ctr">
              <a:lnSpc>
                <a:spcPts val="11614"/>
              </a:lnSpc>
            </a:pPr>
            <a:r>
              <a:rPr lang="en-US" sz="10463" dirty="0">
                <a:solidFill>
                  <a:srgbClr val="C39B56"/>
                </a:solidFill>
                <a:latin typeface="Bogart Black"/>
              </a:rPr>
              <a:t>DẶN DÒ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5000694" y="6082664"/>
            <a:ext cx="8659411" cy="17556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 dirty="0">
                <a:solidFill>
                  <a:srgbClr val="9C2120"/>
                </a:solidFill>
                <a:latin typeface="Bogart Black Bold"/>
              </a:rPr>
              <a:t>- </a:t>
            </a:r>
            <a:r>
              <a:rPr lang="en-US" sz="5000" dirty="0" err="1">
                <a:solidFill>
                  <a:srgbClr val="9C2120"/>
                </a:solidFill>
                <a:latin typeface="Bogart Black Bold"/>
              </a:rPr>
              <a:t>Hoàn</a:t>
            </a:r>
            <a:r>
              <a:rPr lang="en-US" sz="5000" dirty="0">
                <a:solidFill>
                  <a:srgbClr val="9C2120"/>
                </a:solidFill>
                <a:latin typeface="Bogart Black Bold"/>
              </a:rPr>
              <a:t> </a:t>
            </a:r>
            <a:r>
              <a:rPr lang="en-US" sz="5000" dirty="0" err="1">
                <a:solidFill>
                  <a:srgbClr val="9C2120"/>
                </a:solidFill>
                <a:latin typeface="Bogart Black Bold"/>
              </a:rPr>
              <a:t>thành</a:t>
            </a:r>
            <a:r>
              <a:rPr lang="en-US" sz="5000" dirty="0">
                <a:solidFill>
                  <a:srgbClr val="9C2120"/>
                </a:solidFill>
                <a:latin typeface="Bogart Black Bold"/>
              </a:rPr>
              <a:t> </a:t>
            </a:r>
            <a:r>
              <a:rPr lang="en-US" sz="5000" dirty="0" err="1">
                <a:solidFill>
                  <a:srgbClr val="9C2120"/>
                </a:solidFill>
                <a:latin typeface="Bogart Black Bold"/>
              </a:rPr>
              <a:t>các</a:t>
            </a:r>
            <a:r>
              <a:rPr lang="en-US" sz="5000" dirty="0">
                <a:solidFill>
                  <a:srgbClr val="9C2120"/>
                </a:solidFill>
                <a:latin typeface="Bogart Black Bold"/>
              </a:rPr>
              <a:t> </a:t>
            </a:r>
            <a:r>
              <a:rPr lang="en-US" sz="5000" dirty="0" err="1">
                <a:solidFill>
                  <a:srgbClr val="9C2120"/>
                </a:solidFill>
                <a:latin typeface="Bogart Black Bold"/>
              </a:rPr>
              <a:t>bài</a:t>
            </a:r>
            <a:r>
              <a:rPr lang="en-US" sz="5000" dirty="0">
                <a:solidFill>
                  <a:srgbClr val="9C2120"/>
                </a:solidFill>
                <a:latin typeface="Bogart Black Bold"/>
              </a:rPr>
              <a:t> </a:t>
            </a:r>
            <a:r>
              <a:rPr lang="en-US" sz="5000" dirty="0" err="1">
                <a:solidFill>
                  <a:srgbClr val="9C2120"/>
                </a:solidFill>
                <a:latin typeface="Bogart Black Bold"/>
              </a:rPr>
              <a:t>tập</a:t>
            </a:r>
            <a:r>
              <a:rPr lang="en-US" sz="5000" dirty="0">
                <a:solidFill>
                  <a:srgbClr val="9C2120"/>
                </a:solidFill>
                <a:latin typeface="Bogart Black Bold"/>
              </a:rPr>
              <a:t>.</a:t>
            </a:r>
          </a:p>
          <a:p>
            <a:pPr>
              <a:lnSpc>
                <a:spcPts val="7000"/>
              </a:lnSpc>
            </a:pPr>
            <a:r>
              <a:rPr lang="en-US" sz="5000" dirty="0">
                <a:solidFill>
                  <a:srgbClr val="9C2120"/>
                </a:solidFill>
                <a:latin typeface="Bogart Black Bold"/>
              </a:rPr>
              <a:t>- </a:t>
            </a:r>
            <a:r>
              <a:rPr lang="en-US" sz="5000" dirty="0" err="1">
                <a:solidFill>
                  <a:srgbClr val="9C2120"/>
                </a:solidFill>
                <a:latin typeface="Bogart Black Bold"/>
              </a:rPr>
              <a:t>Chuẩn</a:t>
            </a:r>
            <a:r>
              <a:rPr lang="en-US" sz="5000" dirty="0">
                <a:solidFill>
                  <a:srgbClr val="9C2120"/>
                </a:solidFill>
                <a:latin typeface="Bogart Black Bold"/>
              </a:rPr>
              <a:t> </a:t>
            </a:r>
            <a:r>
              <a:rPr lang="en-US" sz="5000" dirty="0" err="1">
                <a:solidFill>
                  <a:srgbClr val="9C2120"/>
                </a:solidFill>
                <a:latin typeface="Bogart Black Bold"/>
              </a:rPr>
              <a:t>bị</a:t>
            </a:r>
            <a:r>
              <a:rPr lang="en-US" sz="5000" dirty="0">
                <a:solidFill>
                  <a:srgbClr val="9C2120"/>
                </a:solidFill>
                <a:latin typeface="Bogart Black Bold"/>
              </a:rPr>
              <a:t> </a:t>
            </a:r>
            <a:r>
              <a:rPr lang="en-US" sz="5000" dirty="0" err="1">
                <a:solidFill>
                  <a:srgbClr val="9C2120"/>
                </a:solidFill>
                <a:latin typeface="Bogart Black Bold"/>
              </a:rPr>
              <a:t>bài</a:t>
            </a:r>
            <a:r>
              <a:rPr lang="en-US" sz="5000" dirty="0">
                <a:solidFill>
                  <a:srgbClr val="9C2120"/>
                </a:solidFill>
                <a:latin typeface="Bogart Black Bold"/>
              </a:rPr>
              <a:t> </a:t>
            </a:r>
            <a:r>
              <a:rPr lang="en-US" sz="5000" dirty="0" err="1">
                <a:solidFill>
                  <a:srgbClr val="9C2120"/>
                </a:solidFill>
                <a:latin typeface="Bogart Black Bold"/>
              </a:rPr>
              <a:t>sau</a:t>
            </a:r>
            <a:r>
              <a:rPr lang="en-US" sz="5000" dirty="0">
                <a:solidFill>
                  <a:srgbClr val="9C2120"/>
                </a:solidFill>
                <a:latin typeface="Bogart Black Bold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D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6656549" y="1028700"/>
            <a:ext cx="11122035" cy="4462717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3818426" y="4778838"/>
            <a:ext cx="10651149" cy="26015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80"/>
              </a:lnSpc>
            </a:pPr>
            <a:r>
              <a:rPr lang="en-US" sz="3700" dirty="0">
                <a:solidFill>
                  <a:srgbClr val="C39B56"/>
                </a:solidFill>
                <a:latin typeface="Quicksand"/>
              </a:rPr>
              <a:t>Have a wonderful Christmas celebration</a:t>
            </a:r>
          </a:p>
          <a:p>
            <a:pPr algn="ctr">
              <a:lnSpc>
                <a:spcPts val="5180"/>
              </a:lnSpc>
            </a:pPr>
            <a:r>
              <a:rPr lang="en-US" sz="3700" dirty="0">
                <a:solidFill>
                  <a:srgbClr val="C39B56"/>
                </a:solidFill>
                <a:latin typeface="Quicksand"/>
              </a:rPr>
              <a:t>ahead with the whole family. May</a:t>
            </a:r>
          </a:p>
          <a:p>
            <a:pPr algn="ctr">
              <a:lnSpc>
                <a:spcPts val="5180"/>
              </a:lnSpc>
            </a:pPr>
            <a:r>
              <a:rPr lang="en-US" sz="3700" dirty="0">
                <a:solidFill>
                  <a:srgbClr val="C39B56"/>
                </a:solidFill>
                <a:latin typeface="Quicksand"/>
              </a:rPr>
              <a:t>your Christmas be filled with love, joy,</a:t>
            </a:r>
          </a:p>
          <a:p>
            <a:pPr algn="ctr">
              <a:lnSpc>
                <a:spcPts val="5180"/>
              </a:lnSpc>
            </a:pPr>
            <a:r>
              <a:rPr lang="en-US" sz="3700" dirty="0">
                <a:solidFill>
                  <a:srgbClr val="C39B56"/>
                </a:solidFill>
                <a:latin typeface="Quicksand"/>
              </a:rPr>
              <a:t>and prosperity!</a:t>
            </a: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b="66441"/>
          <a:stretch>
            <a:fillRect/>
          </a:stretch>
        </p:blipFill>
        <p:spPr>
          <a:xfrm>
            <a:off x="-7174024" y="8026024"/>
            <a:ext cx="13049969" cy="307106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97538" y="6915749"/>
            <a:ext cx="3562366" cy="681792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2766617" y="6167583"/>
            <a:ext cx="1224208" cy="117217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b="66441"/>
          <a:stretch>
            <a:fillRect/>
          </a:stretch>
        </p:blipFill>
        <p:spPr>
          <a:xfrm>
            <a:off x="12275129" y="8026024"/>
            <a:ext cx="13049969" cy="307106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3128096" y="6915749"/>
            <a:ext cx="3562366" cy="681792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4297175" y="6167583"/>
            <a:ext cx="1224208" cy="1172179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13735418" y="1028700"/>
            <a:ext cx="11122035" cy="4462717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3279242" y="1295920"/>
            <a:ext cx="1880662" cy="1964138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5052680" y="1665308"/>
            <a:ext cx="8549211" cy="2062130"/>
          </a:xfrm>
          <a:prstGeom prst="rect">
            <a:avLst/>
          </a:prstGeom>
        </p:spPr>
        <p:txBody>
          <a:bodyPr lIns="0" tIns="0" rIns="0" bIns="0" rtlCol="0" anchor="t">
            <a:prstTxWarp prst="textArchUp">
              <a:avLst/>
            </a:prstTxWarp>
            <a:spAutoFit/>
          </a:bodyPr>
          <a:lstStyle/>
          <a:p>
            <a:pPr algn="ctr">
              <a:lnSpc>
                <a:spcPts val="11630"/>
              </a:lnSpc>
            </a:pPr>
            <a:r>
              <a:rPr lang="en-US" sz="10477" dirty="0">
                <a:solidFill>
                  <a:srgbClr val="C39B56"/>
                </a:solidFill>
                <a:latin typeface="Intro Rust"/>
              </a:rPr>
              <a:t>THANK YOU!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2506983" y="4014139"/>
            <a:ext cx="13186938" cy="2860940"/>
          </a:xfrm>
          <a:prstGeom prst="rect">
            <a:avLst/>
          </a:prstGeom>
        </p:spPr>
        <p:txBody>
          <a:bodyPr lIns="0" tIns="0" rIns="0" bIns="0" rtlCol="0" anchor="t">
            <a:prstTxWarp prst="textArchUp">
              <a:avLst/>
            </a:prstTxWarp>
            <a:spAutoFit/>
          </a:bodyPr>
          <a:lstStyle/>
          <a:p>
            <a:pPr algn="ctr">
              <a:lnSpc>
                <a:spcPts val="11630"/>
              </a:lnSpc>
            </a:pPr>
            <a:r>
              <a:rPr lang="en-US" sz="10477" dirty="0">
                <a:solidFill>
                  <a:srgbClr val="C39B56"/>
                </a:solidFill>
                <a:latin typeface="Intro Rust"/>
              </a:rPr>
              <a:t>MERRY CHRISTMAS</a:t>
            </a:r>
          </a:p>
        </p:txBody>
      </p:sp>
      <p:pic>
        <p:nvPicPr>
          <p:cNvPr id="14" name="Picture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3273421" y="1295920"/>
            <a:ext cx="1880662" cy="1964138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 b="50348"/>
          <a:stretch>
            <a:fillRect/>
          </a:stretch>
        </p:blipFill>
        <p:spPr>
          <a:xfrm flipV="1">
            <a:off x="7737846" y="8081863"/>
            <a:ext cx="2633712" cy="147969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2" grpId="0"/>
      <p:bldP spid="1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39B5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66441"/>
          <a:stretch>
            <a:fillRect/>
          </a:stretch>
        </p:blipFill>
        <p:spPr>
          <a:xfrm>
            <a:off x="2586408" y="4502793"/>
            <a:ext cx="13049969" cy="3071061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 rot="7668">
            <a:off x="1952573" y="7495519"/>
            <a:ext cx="14298590" cy="0"/>
          </a:xfrm>
          <a:prstGeom prst="line">
            <a:avLst/>
          </a:prstGeom>
          <a:ln w="123825" cap="rnd">
            <a:solidFill>
              <a:srgbClr val="9C2120"/>
            </a:solidFill>
            <a:prstDash val="sysDash"/>
            <a:headEnd type="none" w="sm" len="sm"/>
            <a:tailEnd type="none" w="sm" len="sm"/>
          </a:ln>
        </p:spPr>
      </p:sp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689537" y="3681668"/>
            <a:ext cx="2908926" cy="140719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590085">
            <a:off x="-1666223" y="8237495"/>
            <a:ext cx="9162213" cy="4500937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4525359" y="1696110"/>
            <a:ext cx="9237283" cy="14268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948"/>
              </a:lnSpc>
            </a:pPr>
            <a:r>
              <a:rPr lang="en-US" sz="9863" dirty="0">
                <a:solidFill>
                  <a:srgbClr val="F1EDE7"/>
                </a:solidFill>
                <a:latin typeface="Sigmar One"/>
              </a:rPr>
              <a:t>PHẦN 1</a:t>
            </a: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3762641" y="5571772"/>
            <a:ext cx="3689315" cy="497334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746771" flipH="1" flipV="1">
            <a:off x="10763432" y="-1623387"/>
            <a:ext cx="9162213" cy="450093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914081">
            <a:off x="1433422" y="1873931"/>
            <a:ext cx="4001027" cy="3615473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3699741" y="5409847"/>
            <a:ext cx="10888518" cy="14328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675"/>
              </a:lnSpc>
            </a:pPr>
            <a:r>
              <a:rPr lang="en-US" sz="8339" dirty="0">
                <a:solidFill>
                  <a:srgbClr val="9C2120"/>
                </a:solidFill>
                <a:latin typeface="Sigmar One Bold"/>
              </a:rPr>
              <a:t>KHỞI ĐỘNG</a:t>
            </a:r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 l="81496" t="7251" b="66774"/>
          <a:stretch>
            <a:fillRect/>
          </a:stretch>
        </p:blipFill>
        <p:spPr>
          <a:xfrm rot="-2147908">
            <a:off x="5893393" y="8600426"/>
            <a:ext cx="700657" cy="1315749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 l="81496" t="7251" b="66774"/>
          <a:stretch>
            <a:fillRect/>
          </a:stretch>
        </p:blipFill>
        <p:spPr>
          <a:xfrm rot="-2147908">
            <a:off x="13568972" y="2780288"/>
            <a:ext cx="700657" cy="1315749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6589390" y="8058443"/>
            <a:ext cx="5109220" cy="167314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4961" y="4869872"/>
            <a:ext cx="6222150" cy="466661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2090" y="3526132"/>
            <a:ext cx="3652800" cy="3652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9072" y="6264271"/>
            <a:ext cx="4469700" cy="402273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5804" y="4869872"/>
            <a:ext cx="6043500" cy="60435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99522" y="4038982"/>
            <a:ext cx="1719000" cy="202154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5200" y="561338"/>
            <a:ext cx="4891024" cy="366826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9800" y="-2538556"/>
            <a:ext cx="5134200" cy="619978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8500" y="-771750"/>
            <a:ext cx="4543500" cy="45435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6" y="-179972"/>
            <a:ext cx="4243200" cy="42432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7837" y="3028721"/>
            <a:ext cx="9192338" cy="36823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38850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21600000">
                                      <p:cBhvr>
                                        <p:cTn id="6" dur="4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3467101"/>
            <a:ext cx="5829300" cy="5246370"/>
          </a:xfrm>
          <a:prstGeom prst="rect">
            <a:avLst/>
          </a:prstGeom>
        </p:spPr>
      </p:pic>
      <p:pic>
        <p:nvPicPr>
          <p:cNvPr id="6" name="Picture 5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-1295400"/>
            <a:ext cx="10668000" cy="8001000"/>
          </a:xfrm>
          <a:prstGeom prst="rect">
            <a:avLst/>
          </a:prstGeom>
        </p:spPr>
      </p:pic>
      <p:pic>
        <p:nvPicPr>
          <p:cNvPr id="7" name="Picture 6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5026" y="723900"/>
            <a:ext cx="8077200" cy="97536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1402644" y="4713081"/>
            <a:ext cx="4731456" cy="4008906"/>
            <a:chOff x="701322" y="2356540"/>
            <a:chExt cx="2365728" cy="2004453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3148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1322" y="2398843"/>
              <a:ext cx="1816806" cy="1962150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3148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50244" y="2356540"/>
              <a:ext cx="1816806" cy="1962150"/>
            </a:xfrm>
            <a:prstGeom prst="rect">
              <a:avLst/>
            </a:prstGeom>
          </p:spPr>
        </p:pic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0590" y="1346890"/>
            <a:ext cx="2716420" cy="271642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8800" y="5609216"/>
            <a:ext cx="2743200" cy="2743200"/>
          </a:xfrm>
          <a:prstGeom prst="rect">
            <a:avLst/>
          </a:prstGeom>
        </p:spPr>
      </p:pic>
      <p:sp>
        <p:nvSpPr>
          <p:cNvPr id="13" name="Right Arrow 12">
            <a:hlinkClick r:id="rId14" action="ppaction://hlinksldjump"/>
          </p:cNvPr>
          <p:cNvSpPr/>
          <p:nvPr/>
        </p:nvSpPr>
        <p:spPr>
          <a:xfrm>
            <a:off x="16535400" y="114300"/>
            <a:ext cx="990600" cy="609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</p:spTree>
    <p:extLst>
      <p:ext uri="{BB962C8B-B14F-4D97-AF65-F5344CB8AC3E}">
        <p14:creationId xmlns:p14="http://schemas.microsoft.com/office/powerpoint/2010/main" val="1532683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52944" y="2552700"/>
            <a:ext cx="16459200" cy="1714500"/>
          </a:xfrm>
          <a:solidFill>
            <a:schemeClr val="accent6"/>
          </a:solidFill>
        </p:spPr>
        <p:txBody>
          <a:bodyPr>
            <a:normAutofit/>
          </a:bodyPr>
          <a:lstStyle/>
          <a:p>
            <a:r>
              <a:rPr lang="en-US" sz="7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7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7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7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7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7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7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066800" y="5448300"/>
            <a:ext cx="16459200" cy="3276600"/>
          </a:xfrm>
          <a:prstGeom prst="rect">
            <a:avLst/>
          </a:prstGeom>
          <a:solidFill>
            <a:schemeClr val="accent6"/>
          </a:solidFill>
        </p:spPr>
        <p:txBody>
          <a:bodyPr vert="horz" lIns="182880" tIns="91440" rIns="182880" bIns="91440" rtlCol="0" anchor="ctr">
            <a:normAutofit fontScale="7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8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8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8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8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8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8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8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chưa</a:t>
            </a:r>
            <a:r>
              <a:rPr lang="en-US" sz="8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8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8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Ngoài</a:t>
            </a:r>
            <a:r>
              <a:rPr lang="en-US" sz="8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ra </a:t>
            </a:r>
            <a:r>
              <a:rPr lang="en-US" sz="8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8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8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8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thái</a:t>
            </a:r>
            <a:r>
              <a:rPr lang="en-US" sz="8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8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khen</a:t>
            </a:r>
            <a:r>
              <a:rPr lang="en-US" sz="8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8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chê</a:t>
            </a:r>
            <a:r>
              <a:rPr lang="en-US" sz="8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en-US" sz="8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8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khẳng</a:t>
            </a:r>
            <a:r>
              <a:rPr lang="en-US" sz="8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8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8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phủ</a:t>
            </a:r>
            <a:r>
              <a:rPr lang="en-US" sz="8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8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en-US" sz="8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8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8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8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mong</a:t>
            </a:r>
            <a:r>
              <a:rPr lang="en-US" sz="8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muốn</a:t>
            </a:r>
            <a:r>
              <a:rPr lang="en-US" sz="8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88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4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54400" y="114300"/>
            <a:ext cx="1828800" cy="1645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82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52944" y="2552700"/>
            <a:ext cx="16459200" cy="1714500"/>
          </a:xfrm>
          <a:solidFill>
            <a:schemeClr val="accent6"/>
          </a:solidFill>
        </p:spPr>
        <p:txBody>
          <a:bodyPr>
            <a:normAutofit/>
          </a:bodyPr>
          <a:lstStyle/>
          <a:p>
            <a:r>
              <a:rPr lang="en-US" sz="7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Khi </a:t>
            </a:r>
            <a:r>
              <a:rPr lang="en-US" sz="7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7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7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7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7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7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ý</a:t>
            </a:r>
            <a:r>
              <a:rPr lang="en-US" sz="7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7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7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066800" y="4686300"/>
            <a:ext cx="16459200" cy="5257800"/>
          </a:xfrm>
          <a:prstGeom prst="rect">
            <a:avLst/>
          </a:prstGeom>
          <a:solidFill>
            <a:schemeClr val="accent6"/>
          </a:solidFill>
        </p:spPr>
        <p:txBody>
          <a:bodyPr vert="horz" lIns="182880" tIns="91440" rIns="182880" bIns="9144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6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Khi </a:t>
            </a:r>
            <a:r>
              <a:rPr lang="en-US" sz="6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6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6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6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6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thưa</a:t>
            </a:r>
            <a:r>
              <a:rPr lang="en-US" sz="6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gửi</a:t>
            </a:r>
            <a:r>
              <a:rPr lang="en-US" sz="6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6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xưng</a:t>
            </a:r>
            <a:r>
              <a:rPr lang="en-US" sz="6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hô</a:t>
            </a:r>
            <a:r>
              <a:rPr lang="en-US" sz="6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6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phù</a:t>
            </a:r>
            <a:r>
              <a:rPr lang="en-US" sz="6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6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6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6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hệ</a:t>
            </a:r>
            <a:r>
              <a:rPr lang="en-US" sz="6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algn="l"/>
            <a:r>
              <a:rPr lang="en-US" sz="6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6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Tránh</a:t>
            </a:r>
            <a:r>
              <a:rPr lang="en-US" sz="6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6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6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6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6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phiền</a:t>
            </a:r>
            <a:r>
              <a:rPr lang="en-US" sz="6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lòng</a:t>
            </a:r>
            <a:r>
              <a:rPr lang="en-US" sz="6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6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6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5" name="Picture 4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5200" y="-495300"/>
            <a:ext cx="3962400" cy="297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2270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52944" y="2552700"/>
            <a:ext cx="16459200" cy="1714500"/>
          </a:xfrm>
          <a:solidFill>
            <a:schemeClr val="accent6"/>
          </a:solidFill>
        </p:spPr>
        <p:txBody>
          <a:bodyPr>
            <a:normAutofit/>
          </a:bodyPr>
          <a:lstStyle/>
          <a:p>
            <a:r>
              <a:rPr lang="en-US" sz="6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6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6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6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6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6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6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6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6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6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mong</a:t>
            </a:r>
            <a:r>
              <a:rPr lang="en-US" sz="6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muốn</a:t>
            </a:r>
            <a:r>
              <a:rPr lang="en-US" sz="6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5" name="Picture 4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74628" y="-1257300"/>
            <a:ext cx="2902744" cy="350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3318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D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5400000">
            <a:off x="1342675" y="7474146"/>
            <a:ext cx="15602650" cy="1094135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2577411" y="6063160"/>
            <a:ext cx="4074537" cy="5450885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5486400" y="5996485"/>
            <a:ext cx="7315200" cy="13697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60"/>
              </a:lnSpc>
            </a:pPr>
            <a:r>
              <a:rPr lang="en-US" sz="4400" b="1" dirty="0">
                <a:solidFill>
                  <a:srgbClr val="F1EDE7"/>
                </a:solidFill>
                <a:latin typeface="Quicksand"/>
              </a:rPr>
              <a:t>SGK </a:t>
            </a:r>
            <a:r>
              <a:rPr lang="en-US" sz="4400" b="1" dirty="0" err="1">
                <a:solidFill>
                  <a:srgbClr val="F1EDE7"/>
                </a:solidFill>
                <a:latin typeface="Quicksand"/>
              </a:rPr>
              <a:t>Tiếng</a:t>
            </a:r>
            <a:r>
              <a:rPr lang="en-US" sz="4400" b="1" dirty="0">
                <a:solidFill>
                  <a:srgbClr val="F1EDE7"/>
                </a:solidFill>
                <a:latin typeface="Quicksand"/>
              </a:rPr>
              <a:t> </a:t>
            </a:r>
            <a:r>
              <a:rPr lang="en-US" sz="4400" b="1" dirty="0" err="1">
                <a:solidFill>
                  <a:srgbClr val="F1EDE7"/>
                </a:solidFill>
                <a:latin typeface="Quicksand"/>
              </a:rPr>
              <a:t>Việt</a:t>
            </a:r>
            <a:r>
              <a:rPr lang="en-US" sz="4400" b="1" dirty="0">
                <a:solidFill>
                  <a:srgbClr val="F1EDE7"/>
                </a:solidFill>
                <a:latin typeface="Quicksand"/>
              </a:rPr>
              <a:t> 4 </a:t>
            </a:r>
            <a:r>
              <a:rPr lang="en-US" sz="4400" b="1" dirty="0" err="1">
                <a:solidFill>
                  <a:srgbClr val="F1EDE7"/>
                </a:solidFill>
                <a:latin typeface="Quicksand"/>
              </a:rPr>
              <a:t>tập</a:t>
            </a:r>
            <a:r>
              <a:rPr lang="en-US" sz="4400" b="1" dirty="0">
                <a:solidFill>
                  <a:srgbClr val="F1EDE7"/>
                </a:solidFill>
                <a:latin typeface="Quicksand"/>
              </a:rPr>
              <a:t> 1 </a:t>
            </a:r>
          </a:p>
          <a:p>
            <a:pPr algn="ctr">
              <a:lnSpc>
                <a:spcPts val="5460"/>
              </a:lnSpc>
            </a:pPr>
            <a:r>
              <a:rPr lang="en-US" sz="4400" b="1" dirty="0">
                <a:solidFill>
                  <a:srgbClr val="F1EDE7"/>
                </a:solidFill>
                <a:latin typeface="Quicksand"/>
              </a:rPr>
              <a:t>Trang 161</a:t>
            </a: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1636053" y="6063160"/>
            <a:ext cx="4074537" cy="5450885"/>
          </a:xfrm>
          <a:prstGeom prst="rect">
            <a:avLst/>
          </a:prstGeom>
        </p:spPr>
      </p:pic>
      <p:sp>
        <p:nvSpPr>
          <p:cNvPr id="6" name="AutoShape 6"/>
          <p:cNvSpPr/>
          <p:nvPr/>
        </p:nvSpPr>
        <p:spPr>
          <a:xfrm rot="-779">
            <a:off x="7052855" y="8664304"/>
            <a:ext cx="4182290" cy="0"/>
          </a:xfrm>
          <a:prstGeom prst="line">
            <a:avLst/>
          </a:prstGeom>
          <a:ln w="123825" cap="rnd">
            <a:solidFill>
              <a:srgbClr val="9C2120"/>
            </a:solidFill>
            <a:prstDash val="sysDash"/>
            <a:headEnd type="none" w="sm" len="sm"/>
            <a:tailEnd type="none" w="sm" len="sm"/>
          </a:ln>
        </p:spPr>
      </p:sp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486400" y="821324"/>
            <a:ext cx="7315200" cy="1767352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5400000">
            <a:off x="-9822152" y="-9611830"/>
            <a:ext cx="15602650" cy="10941358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5420606" y="3013445"/>
            <a:ext cx="7408917" cy="22952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499"/>
              </a:lnSpc>
            </a:pPr>
            <a:r>
              <a:rPr lang="en-US" sz="13963" dirty="0">
                <a:solidFill>
                  <a:srgbClr val="C39B56"/>
                </a:solidFill>
                <a:latin typeface="Bogart Black"/>
              </a:rPr>
              <a:t>CÂU KỂ</a:t>
            </a:r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l="57021" b="45462"/>
          <a:stretch>
            <a:fillRect/>
          </a:stretch>
        </p:blipFill>
        <p:spPr>
          <a:xfrm rot="7360532">
            <a:off x="-1482437" y="-508006"/>
            <a:ext cx="4617368" cy="3803209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5400000">
            <a:off x="12928750" y="-9414760"/>
            <a:ext cx="15602650" cy="10941358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l="57021" b="45462"/>
          <a:stretch>
            <a:fillRect/>
          </a:stretch>
        </p:blipFill>
        <p:spPr>
          <a:xfrm rot="-6543326" flipH="1">
            <a:off x="15298093" y="-341068"/>
            <a:ext cx="4617368" cy="380320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4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4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4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4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</TotalTime>
  <Words>1174</Words>
  <Application>Microsoft Macintosh PowerPoint</Application>
  <PresentationFormat>Custom</PresentationFormat>
  <Paragraphs>124</Paragraphs>
  <Slides>26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40" baseType="lpstr">
      <vt:lpstr>Bogart Black</vt:lpstr>
      <vt:lpstr>Dancing Script Bold</vt:lpstr>
      <vt:lpstr>Times New Roman</vt:lpstr>
      <vt:lpstr>Arial</vt:lpstr>
      <vt:lpstr>Quicksand</vt:lpstr>
      <vt:lpstr>Arimo</vt:lpstr>
      <vt:lpstr>Quicksand Bold</vt:lpstr>
      <vt:lpstr>Bogart Black Bold</vt:lpstr>
      <vt:lpstr>Intro Rust</vt:lpstr>
      <vt:lpstr>Lucida Handwriting</vt:lpstr>
      <vt:lpstr>Calibri</vt:lpstr>
      <vt:lpstr>Sigmar One</vt:lpstr>
      <vt:lpstr>Sigmar One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Câu hỏi dùng để làm gì?</vt:lpstr>
      <vt:lpstr>Khi đặt câu hỏi cần chú ý điều gì?</vt:lpstr>
      <vt:lpstr>Đặt câu hỏi để thể hiện yêu cầu, mong muốn?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TP ĐL</dc:title>
  <cp:lastModifiedBy>Microsoft Office User</cp:lastModifiedBy>
  <cp:revision>5</cp:revision>
  <dcterms:created xsi:type="dcterms:W3CDTF">2006-08-16T00:00:00Z</dcterms:created>
  <dcterms:modified xsi:type="dcterms:W3CDTF">2021-12-16T13:19:05Z</dcterms:modified>
  <dc:identifier>DAEsT49CZIw</dc:identifier>
</cp:coreProperties>
</file>