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87" r:id="rId3"/>
    <p:sldId id="286" r:id="rId4"/>
    <p:sldId id="288" r:id="rId5"/>
    <p:sldId id="290" r:id="rId6"/>
    <p:sldId id="289" r:id="rId7"/>
    <p:sldId id="259" r:id="rId8"/>
    <p:sldId id="261" r:id="rId9"/>
    <p:sldId id="308" r:id="rId10"/>
    <p:sldId id="300" r:id="rId11"/>
    <p:sldId id="302" r:id="rId12"/>
    <p:sldId id="313" r:id="rId13"/>
    <p:sldId id="305" r:id="rId14"/>
    <p:sldId id="306" r:id="rId15"/>
    <p:sldId id="314" r:id="rId16"/>
    <p:sldId id="307" r:id="rId17"/>
    <p:sldId id="283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UTM Netmuc KT" panose="02040603050506020204" pitchFamily="18" charset="0"/>
      <p:regular r:id="rId26"/>
      <p:bold r:id="rId27"/>
      <p:italic r:id="rId28"/>
      <p:boldItalic r:id="rId29"/>
    </p:embeddedFont>
    <p:embeddedFont>
      <p:font typeface="UVN Dzung Dakao" pitchFamily="2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5B"/>
    <a:srgbClr val="2E5399"/>
    <a:srgbClr val="F7FAFB"/>
    <a:srgbClr val="F7F2D5"/>
    <a:srgbClr val="BEC6EB"/>
    <a:srgbClr val="F8E7F1"/>
    <a:srgbClr val="FC6B7A"/>
    <a:srgbClr val="FCB476"/>
    <a:srgbClr val="72AAE3"/>
    <a:srgbClr val="728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15"/>
  </p:normalViewPr>
  <p:slideViewPr>
    <p:cSldViewPr snapToGrid="0">
      <p:cViewPr>
        <p:scale>
          <a:sx n="100" d="100"/>
          <a:sy n="100" d="100"/>
        </p:scale>
        <p:origin x="1000" y="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1D9BE-5549-409C-B573-8B7A502549ED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72882-FFCC-4BBE-8E52-8E4AD4E96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2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91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72882-FFCC-4BBE-8E52-8E4AD4E967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0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72882-FFCC-4BBE-8E52-8E4AD4E967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60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72882-FFCC-4BBE-8E52-8E4AD4E967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3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19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55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54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181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639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500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296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907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252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69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207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226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011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19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554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840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067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79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926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4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404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653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222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211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94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516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575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925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949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403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74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7447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049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383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566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028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435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403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358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1961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320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70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3929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2121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799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3800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926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0168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167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2314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8659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246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96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3713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3267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0566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6410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8052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1313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6117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1977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1579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58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57814-8546-4C9B-9136-C58A675C00F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2348-FB60-4DBF-81A7-66A27744B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6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7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580AA54-9233-4B6B-B09A-3C18A4E373BF}"/>
              </a:ext>
            </a:extLst>
          </p:cNvPr>
          <p:cNvGrpSpPr/>
          <p:nvPr userDrawn="1"/>
        </p:nvGrpSpPr>
        <p:grpSpPr>
          <a:xfrm>
            <a:off x="0" y="64655"/>
            <a:ext cx="12110115" cy="6723950"/>
            <a:chOff x="0" y="64655"/>
            <a:chExt cx="12110115" cy="67239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8BD1D5-F650-46EE-B21F-DDDC4D1F9707}"/>
                </a:ext>
              </a:extLst>
            </p:cNvPr>
            <p:cNvSpPr txBox="1"/>
            <p:nvPr userDrawn="1"/>
          </p:nvSpPr>
          <p:spPr>
            <a:xfrm>
              <a:off x="0" y="64655"/>
              <a:ext cx="897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UTM Netmuc KT" panose="02040603050506020204" pitchFamily="18" charset="0"/>
                </a:rPr>
                <a:t>KTUTS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BDC253-68E9-43A5-91A7-CEADA8B12389}"/>
                </a:ext>
              </a:extLst>
            </p:cNvPr>
            <p:cNvSpPr txBox="1"/>
            <p:nvPr userDrawn="1"/>
          </p:nvSpPr>
          <p:spPr>
            <a:xfrm>
              <a:off x="11212946" y="6419273"/>
              <a:ext cx="897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UTM Netmuc KT" panose="02040603050506020204" pitchFamily="18" charset="0"/>
                </a:rPr>
                <a:t>KTUTS</a:t>
              </a:r>
            </a:p>
          </p:txBody>
        </p:sp>
      </p:grp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67CE93-5422-4C10-AC66-05EA7E415450}"/>
              </a:ext>
            </a:extLst>
          </p:cNvPr>
          <p:cNvPicPr>
            <a:picLocks noChangeAspect="1"/>
          </p:cNvPicPr>
          <p:nvPr userDrawn="1"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5274" y="9671417"/>
            <a:ext cx="1482367" cy="12806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4" r:id="rId2"/>
    <p:sldLayoutId id="2147483710" r:id="rId3"/>
    <p:sldLayoutId id="2147483701" r:id="rId4"/>
    <p:sldLayoutId id="2147483695" r:id="rId5"/>
    <p:sldLayoutId id="2147483689" r:id="rId6"/>
    <p:sldLayoutId id="2147483688" r:id="rId7"/>
    <p:sldLayoutId id="2147483681" r:id="rId8"/>
    <p:sldLayoutId id="2147483677" r:id="rId9"/>
    <p:sldLayoutId id="2147483675" r:id="rId10"/>
    <p:sldLayoutId id="2147483674" r:id="rId11"/>
    <p:sldLayoutId id="2147483673" r:id="rId12"/>
    <p:sldLayoutId id="2147483672" r:id="rId13"/>
    <p:sldLayoutId id="2147483671" r:id="rId14"/>
    <p:sldLayoutId id="2147483670" r:id="rId15"/>
    <p:sldLayoutId id="2147483669" r:id="rId16"/>
    <p:sldLayoutId id="2147483668" r:id="rId17"/>
    <p:sldLayoutId id="2147483667" r:id="rId18"/>
    <p:sldLayoutId id="2147483665" r:id="rId19"/>
    <p:sldLayoutId id="2147483664" r:id="rId20"/>
    <p:sldLayoutId id="2147483663" r:id="rId21"/>
    <p:sldLayoutId id="2147483661" r:id="rId22"/>
    <p:sldLayoutId id="2147483650" r:id="rId23"/>
    <p:sldLayoutId id="2147483723" r:id="rId24"/>
    <p:sldLayoutId id="2147483722" r:id="rId25"/>
    <p:sldLayoutId id="2147483721" r:id="rId26"/>
    <p:sldLayoutId id="2147483720" r:id="rId27"/>
    <p:sldLayoutId id="2147483719" r:id="rId28"/>
    <p:sldLayoutId id="2147483718" r:id="rId29"/>
    <p:sldLayoutId id="2147483717" r:id="rId30"/>
    <p:sldLayoutId id="2147483716" r:id="rId31"/>
    <p:sldLayoutId id="2147483715" r:id="rId32"/>
    <p:sldLayoutId id="2147483714" r:id="rId33"/>
    <p:sldLayoutId id="2147483713" r:id="rId34"/>
    <p:sldLayoutId id="2147483712" r:id="rId35"/>
    <p:sldLayoutId id="2147483711" r:id="rId36"/>
    <p:sldLayoutId id="2147483709" r:id="rId37"/>
    <p:sldLayoutId id="2147483708" r:id="rId38"/>
    <p:sldLayoutId id="2147483707" r:id="rId39"/>
    <p:sldLayoutId id="2147483706" r:id="rId40"/>
    <p:sldLayoutId id="2147483705" r:id="rId41"/>
    <p:sldLayoutId id="2147483704" r:id="rId42"/>
    <p:sldLayoutId id="2147483703" r:id="rId43"/>
    <p:sldLayoutId id="2147483702" r:id="rId44"/>
    <p:sldLayoutId id="2147483700" r:id="rId45"/>
    <p:sldLayoutId id="2147483699" r:id="rId46"/>
    <p:sldLayoutId id="2147483698" r:id="rId47"/>
    <p:sldLayoutId id="2147483697" r:id="rId48"/>
    <p:sldLayoutId id="2147483696" r:id="rId49"/>
    <p:sldLayoutId id="2147483694" r:id="rId50"/>
    <p:sldLayoutId id="2147483693" r:id="rId51"/>
    <p:sldLayoutId id="2147483692" r:id="rId52"/>
    <p:sldLayoutId id="2147483691" r:id="rId53"/>
    <p:sldLayoutId id="2147483690" r:id="rId54"/>
    <p:sldLayoutId id="2147483687" r:id="rId55"/>
    <p:sldLayoutId id="2147483686" r:id="rId56"/>
    <p:sldLayoutId id="2147483685" r:id="rId57"/>
    <p:sldLayoutId id="2147483684" r:id="rId58"/>
    <p:sldLayoutId id="2147483683" r:id="rId59"/>
    <p:sldLayoutId id="2147483682" r:id="rId60"/>
    <p:sldLayoutId id="2147483680" r:id="rId61"/>
    <p:sldLayoutId id="2147483679" r:id="rId62"/>
    <p:sldLayoutId id="2147483678" r:id="rId63"/>
    <p:sldLayoutId id="2147483676" r:id="rId64"/>
    <p:sldLayoutId id="2147483666" r:id="rId65"/>
    <p:sldLayoutId id="2147483662" r:id="rId66"/>
    <p:sldLayoutId id="2147483651" r:id="rId67"/>
    <p:sldLayoutId id="2147483652" r:id="rId68"/>
    <p:sldLayoutId id="2147483653" r:id="rId69"/>
    <p:sldLayoutId id="2147483654" r:id="rId70"/>
    <p:sldLayoutId id="2147483655" r:id="rId71"/>
    <p:sldLayoutId id="2147483656" r:id="rId72"/>
    <p:sldLayoutId id="2147483657" r:id="rId73"/>
    <p:sldLayoutId id="2147483658" r:id="rId74"/>
    <p:sldLayoutId id="2147483659" r:id="rId7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PA_图片 6">
            <a:extLst>
              <a:ext uri="{FF2B5EF4-FFF2-40B4-BE49-F238E27FC236}">
                <a16:creationId xmlns:a16="http://schemas.microsoft.com/office/drawing/2014/main" id="{36A67B3E-3753-4144-B745-BFF7AF765C3A}"/>
              </a:ext>
            </a:extLst>
          </p:cNvPr>
          <p:cNvSpPr/>
          <p:nvPr/>
        </p:nvSpPr>
        <p:spPr>
          <a:xfrm>
            <a:off x="1123110" y="2650218"/>
            <a:ext cx="10376632" cy="264448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640C2"/>
              </a:solidFill>
              <a:cs typeface="+mn-ea"/>
              <a:sym typeface="+mn-lt"/>
            </a:endParaRPr>
          </a:p>
        </p:txBody>
      </p:sp>
      <p:sp>
        <p:nvSpPr>
          <p:cNvPr id="7" name="!!文本框 6"/>
          <p:cNvSpPr txBox="1"/>
          <p:nvPr/>
        </p:nvSpPr>
        <p:spPr>
          <a:xfrm>
            <a:off x="3292088" y="937342"/>
            <a:ext cx="5829300" cy="140871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600" b="1" dirty="0">
                <a:solidFill>
                  <a:srgbClr val="F8EC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+mn-ea"/>
                <a:sym typeface="+mn-lt"/>
              </a:rPr>
              <a:t>TOÁN 4</a:t>
            </a:r>
            <a:endParaRPr lang="zh-CN" altLang="en-US" sz="6600" b="1" dirty="0">
              <a:solidFill>
                <a:srgbClr val="F8EC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5E751FD-AD86-4715-A9FD-D506B78216CC}"/>
              </a:ext>
            </a:extLst>
          </p:cNvPr>
          <p:cNvCxnSpPr>
            <a:cxnSpLocks/>
          </p:cNvCxnSpPr>
          <p:nvPr/>
        </p:nvCxnSpPr>
        <p:spPr>
          <a:xfrm>
            <a:off x="3455374" y="2346061"/>
            <a:ext cx="58293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!!文本框 6">
            <a:extLst>
              <a:ext uri="{FF2B5EF4-FFF2-40B4-BE49-F238E27FC236}">
                <a16:creationId xmlns:a16="http://schemas.microsoft.com/office/drawing/2014/main" id="{D30BD5E7-DA0E-4C5B-9A02-DF1DB0F9DBD0}"/>
              </a:ext>
            </a:extLst>
          </p:cNvPr>
          <p:cNvSpPr txBox="1"/>
          <p:nvPr/>
        </p:nvSpPr>
        <p:spPr>
          <a:xfrm>
            <a:off x="1123110" y="2828963"/>
            <a:ext cx="10493828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Brush Script MT" panose="03060802040406070304" pitchFamily="66" charset="-122"/>
                <a:cs typeface="Brush Script MT" panose="03060802040406070304" pitchFamily="66" charset="-122"/>
                <a:sym typeface="+mn-lt"/>
              </a:rPr>
              <a:t>CHIA CHO SỐ CÓ HAI CHỮ SỐ (</a:t>
            </a:r>
            <a:r>
              <a:rPr lang="en-US" altLang="zh-CN" sz="7200" b="1" dirty="0" err="1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Brush Script MT" panose="03060802040406070304" pitchFamily="66" charset="-122"/>
                <a:cs typeface="Brush Script MT" panose="03060802040406070304" pitchFamily="66" charset="-122"/>
                <a:sym typeface="+mn-lt"/>
              </a:rPr>
              <a:t>tiếp</a:t>
            </a:r>
            <a:r>
              <a:rPr lang="en-US" altLang="zh-CN" sz="72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Brush Script MT" panose="03060802040406070304" pitchFamily="66" charset="-122"/>
                <a:cs typeface="Brush Script MT" panose="03060802040406070304" pitchFamily="66" charset="-122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Brush Script MT" panose="03060802040406070304" pitchFamily="66" charset="-122"/>
                <a:cs typeface="Brush Script MT" panose="03060802040406070304" pitchFamily="66" charset="-122"/>
                <a:sym typeface="+mn-lt"/>
              </a:rPr>
              <a:t>theo</a:t>
            </a:r>
            <a:r>
              <a:rPr lang="en-US" altLang="zh-CN" sz="7200" b="1" dirty="0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Brush Script MT" panose="03060802040406070304" pitchFamily="66" charset="-122"/>
                <a:cs typeface="Brush Script MT" panose="03060802040406070304" pitchFamily="66" charset="-122"/>
                <a:sym typeface="+mn-lt"/>
              </a:rPr>
              <a:t>)</a:t>
            </a:r>
            <a:endParaRPr lang="zh-CN" altLang="en-US" sz="7200" b="1" dirty="0">
              <a:solidFill>
                <a:srgbClr val="FFEB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 Typewriter" panose="02090604020004020304" pitchFamily="18" charset="77"/>
              <a:ea typeface="Brush Script MT" panose="03060802040406070304" pitchFamily="66" charset="-122"/>
              <a:cs typeface="Brush Script MT" panose="03060802040406070304" pitchFamily="66" charset="-122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A38E8E25-B37F-C643-B103-C5FD42FCCCAE}"/>
              </a:ext>
            </a:extLst>
          </p:cNvPr>
          <p:cNvSpPr/>
          <p:nvPr/>
        </p:nvSpPr>
        <p:spPr>
          <a:xfrm>
            <a:off x="602351" y="40151"/>
            <a:ext cx="11208774" cy="73975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rgbClr val="184382"/>
                </a:solidFill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  <a:sym typeface="Arial" panose="020B0604020202020204" pitchFamily="34" charset="0"/>
              </a:rPr>
              <a:t>TRƯỜNG TIỂU HỌC LÊ QUÝ ĐÔN</a:t>
            </a:r>
            <a:endParaRPr lang="zh-CN" altLang="en-US" sz="3200" b="1" dirty="0">
              <a:solidFill>
                <a:srgbClr val="184382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EEE2A0-A6D5-AF4D-8E96-8A7226658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242"/>
            <a:ext cx="1425694" cy="15872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PA_图片 6"/>
          <p:cNvSpPr/>
          <p:nvPr/>
        </p:nvSpPr>
        <p:spPr>
          <a:xfrm>
            <a:off x="152400" y="138694"/>
            <a:ext cx="11887200" cy="654785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61AE0A-3E0A-A241-8CA9-4895EF103B1A}"/>
              </a:ext>
            </a:extLst>
          </p:cNvPr>
          <p:cNvGrpSpPr/>
          <p:nvPr/>
        </p:nvGrpSpPr>
        <p:grpSpPr>
          <a:xfrm>
            <a:off x="2343801" y="1108300"/>
            <a:ext cx="3197727" cy="2743905"/>
            <a:chOff x="1169302" y="1567777"/>
            <a:chExt cx="2549993" cy="2743905"/>
          </a:xfrm>
        </p:grpSpPr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9BE532A0-5F41-7C4D-A82B-992ACA830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9302" y="1617136"/>
              <a:ext cx="195183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a. 8192 </a:t>
              </a:r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F636B5CF-E6FB-4240-AC0B-1A5C75D3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1733549"/>
              <a:ext cx="0" cy="1003037"/>
            </a:xfrm>
            <a:prstGeom prst="line">
              <a:avLst/>
            </a:prstGeom>
            <a:noFill/>
            <a:ln w="9525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DAF742C4-2A65-E949-98E9-100145EF74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2057400"/>
              <a:ext cx="914400" cy="0"/>
            </a:xfrm>
            <a:prstGeom prst="line">
              <a:avLst/>
            </a:prstGeom>
            <a:noFill/>
            <a:ln w="9525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31" name="Text Box 27">
              <a:extLst>
                <a:ext uri="{FF2B5EF4-FFF2-40B4-BE49-F238E27FC236}">
                  <a16:creationId xmlns:a16="http://schemas.microsoft.com/office/drawing/2014/main" id="{B39065C3-F8B9-3B4B-A42A-0F79753E6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2295" y="1567777"/>
              <a:ext cx="7236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64</a:t>
              </a:r>
            </a:p>
          </p:txBody>
        </p:sp>
        <p:sp>
          <p:nvSpPr>
            <p:cNvPr id="36" name="Text Box 28">
              <a:extLst>
                <a:ext uri="{FF2B5EF4-FFF2-40B4-BE49-F238E27FC236}">
                  <a16:creationId xmlns:a16="http://schemas.microsoft.com/office/drawing/2014/main" id="{6B05A02B-A9F7-6140-98EE-F5878B8D64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9485" y="2083465"/>
              <a:ext cx="13398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128</a:t>
              </a:r>
            </a:p>
          </p:txBody>
        </p:sp>
        <p:sp>
          <p:nvSpPr>
            <p:cNvPr id="37" name="Text Box 29">
              <a:extLst>
                <a:ext uri="{FF2B5EF4-FFF2-40B4-BE49-F238E27FC236}">
                  <a16:creationId xmlns:a16="http://schemas.microsoft.com/office/drawing/2014/main" id="{823110E6-8252-094E-9F08-077B2EB74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1882" y="1986096"/>
              <a:ext cx="5492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64</a:t>
              </a:r>
            </a:p>
          </p:txBody>
        </p:sp>
        <p:sp>
          <p:nvSpPr>
            <p:cNvPr id="40" name="Text Box 30">
              <a:extLst>
                <a:ext uri="{FF2B5EF4-FFF2-40B4-BE49-F238E27FC236}">
                  <a16:creationId xmlns:a16="http://schemas.microsoft.com/office/drawing/2014/main" id="{56363F5C-7517-7541-AF7B-F1C7FEFF6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9303" y="1981905"/>
              <a:ext cx="228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Text Box 33">
              <a:extLst>
                <a:ext uri="{FF2B5EF4-FFF2-40B4-BE49-F238E27FC236}">
                  <a16:creationId xmlns:a16="http://schemas.microsoft.com/office/drawing/2014/main" id="{9C1B4BF2-4FA9-0E4F-BB9A-F56C0DD97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0711" y="2419758"/>
              <a:ext cx="66237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179</a:t>
              </a:r>
            </a:p>
          </p:txBody>
        </p:sp>
        <p:sp>
          <p:nvSpPr>
            <p:cNvPr id="47" name="Text Box 36">
              <a:extLst>
                <a:ext uri="{FF2B5EF4-FFF2-40B4-BE49-F238E27FC236}">
                  <a16:creationId xmlns:a16="http://schemas.microsoft.com/office/drawing/2014/main" id="{C4EB9774-6930-6648-9844-0A030E418E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0711" y="2843407"/>
              <a:ext cx="79560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128</a:t>
              </a:r>
            </a:p>
          </p:txBody>
        </p:sp>
        <p:sp>
          <p:nvSpPr>
            <p:cNvPr id="49" name="Text Box 39">
              <a:extLst>
                <a:ext uri="{FF2B5EF4-FFF2-40B4-BE49-F238E27FC236}">
                  <a16:creationId xmlns:a16="http://schemas.microsoft.com/office/drawing/2014/main" id="{24673B9A-5F3F-3B46-9840-F87BDF8C9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942" y="3297157"/>
              <a:ext cx="79560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512</a:t>
              </a:r>
            </a:p>
          </p:txBody>
        </p:sp>
        <p:sp>
          <p:nvSpPr>
            <p:cNvPr id="50" name="Text Box 42">
              <a:extLst>
                <a:ext uri="{FF2B5EF4-FFF2-40B4-BE49-F238E27FC236}">
                  <a16:creationId xmlns:a16="http://schemas.microsoft.com/office/drawing/2014/main" id="{67EF62AC-228D-134D-9D68-74B6CCB84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2069" y="3726907"/>
              <a:ext cx="7549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512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3582596-314B-AC4D-910F-23AAAD8CDC39}"/>
              </a:ext>
            </a:extLst>
          </p:cNvPr>
          <p:cNvGrpSpPr/>
          <p:nvPr/>
        </p:nvGrpSpPr>
        <p:grpSpPr>
          <a:xfrm>
            <a:off x="7089927" y="1053724"/>
            <a:ext cx="3184017" cy="2635273"/>
            <a:chOff x="1255607" y="4123619"/>
            <a:chExt cx="2539053" cy="2635273"/>
          </a:xfrm>
        </p:grpSpPr>
        <p:sp>
          <p:nvSpPr>
            <p:cNvPr id="52" name="Text Box 44">
              <a:extLst>
                <a:ext uri="{FF2B5EF4-FFF2-40B4-BE49-F238E27FC236}">
                  <a16:creationId xmlns:a16="http://schemas.microsoft.com/office/drawing/2014/main" id="{6BF095DC-ABC3-7E41-B040-56C7775A7B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5607" y="4178195"/>
              <a:ext cx="1676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b. 1154</a:t>
              </a:r>
            </a:p>
          </p:txBody>
        </p:sp>
        <p:sp>
          <p:nvSpPr>
            <p:cNvPr id="53" name="Line 45">
              <a:extLst>
                <a:ext uri="{FF2B5EF4-FFF2-40B4-BE49-F238E27FC236}">
                  <a16:creationId xmlns:a16="http://schemas.microsoft.com/office/drawing/2014/main" id="{1C063C38-3A83-D44D-B54E-1B59DFA7D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1393" y="4329993"/>
              <a:ext cx="0" cy="685800"/>
            </a:xfrm>
            <a:prstGeom prst="line">
              <a:avLst/>
            </a:prstGeom>
            <a:noFill/>
            <a:ln w="9525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54" name="Line 46">
              <a:extLst>
                <a:ext uri="{FF2B5EF4-FFF2-40B4-BE49-F238E27FC236}">
                  <a16:creationId xmlns:a16="http://schemas.microsoft.com/office/drawing/2014/main" id="{014906BA-C6ED-7640-9485-3E08EA04A5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9770" y="4596514"/>
              <a:ext cx="838200" cy="0"/>
            </a:xfrm>
            <a:prstGeom prst="line">
              <a:avLst/>
            </a:prstGeom>
            <a:noFill/>
            <a:ln w="9525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55" name="Text Box 47">
              <a:extLst>
                <a:ext uri="{FF2B5EF4-FFF2-40B4-BE49-F238E27FC236}">
                  <a16:creationId xmlns:a16="http://schemas.microsoft.com/office/drawing/2014/main" id="{29647FF9-E66E-F442-BBEE-3FC5B58E0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1951" y="4123619"/>
              <a:ext cx="5806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62</a:t>
              </a:r>
            </a:p>
          </p:txBody>
        </p:sp>
        <p:sp>
          <p:nvSpPr>
            <p:cNvPr id="56" name="Text Box 48">
              <a:extLst>
                <a:ext uri="{FF2B5EF4-FFF2-40B4-BE49-F238E27FC236}">
                  <a16:creationId xmlns:a16="http://schemas.microsoft.com/office/drawing/2014/main" id="{25ACF03F-1650-7748-B7D0-5609DBCCE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6959" y="4554847"/>
              <a:ext cx="762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 62</a:t>
              </a:r>
            </a:p>
          </p:txBody>
        </p:sp>
        <p:sp>
          <p:nvSpPr>
            <p:cNvPr id="57" name="Text Box 49">
              <a:extLst>
                <a:ext uri="{FF2B5EF4-FFF2-40B4-BE49-F238E27FC236}">
                  <a16:creationId xmlns:a16="http://schemas.microsoft.com/office/drawing/2014/main" id="{5F7A92AD-A6C2-C34A-B309-C654BD30A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9770" y="4579519"/>
              <a:ext cx="13848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58" name="Text Box 50">
              <a:extLst>
                <a:ext uri="{FF2B5EF4-FFF2-40B4-BE49-F238E27FC236}">
                  <a16:creationId xmlns:a16="http://schemas.microsoft.com/office/drawing/2014/main" id="{53D40665-5ACE-4E46-AE83-A8AA70656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5902" y="4967678"/>
              <a:ext cx="7811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534</a:t>
              </a:r>
            </a:p>
          </p:txBody>
        </p:sp>
        <p:sp>
          <p:nvSpPr>
            <p:cNvPr id="59" name="Text Box 51">
              <a:extLst>
                <a:ext uri="{FF2B5EF4-FFF2-40B4-BE49-F238E27FC236}">
                  <a16:creationId xmlns:a16="http://schemas.microsoft.com/office/drawing/2014/main" id="{5F4FCBD9-9B0D-DC4F-B085-F3429A0BF3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8928" y="5335076"/>
              <a:ext cx="6392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496</a:t>
              </a:r>
            </a:p>
          </p:txBody>
        </p:sp>
        <p:sp>
          <p:nvSpPr>
            <p:cNvPr id="60" name="Text Box 52">
              <a:extLst>
                <a:ext uri="{FF2B5EF4-FFF2-40B4-BE49-F238E27FC236}">
                  <a16:creationId xmlns:a16="http://schemas.microsoft.com/office/drawing/2014/main" id="{302781DB-2486-5147-87B2-C2E4ED355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6735" y="5755298"/>
              <a:ext cx="533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38</a:t>
              </a:r>
            </a:p>
          </p:txBody>
        </p:sp>
        <p:sp>
          <p:nvSpPr>
            <p:cNvPr id="61" name="Text Box 53">
              <a:extLst>
                <a:ext uri="{FF2B5EF4-FFF2-40B4-BE49-F238E27FC236}">
                  <a16:creationId xmlns:a16="http://schemas.microsoft.com/office/drawing/2014/main" id="{0BDADCA4-203A-8143-A1DB-1770CB212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7550" y="6174117"/>
              <a:ext cx="304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2A761918-EF71-1F4F-B5AF-1690B221C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88" y="2608313"/>
            <a:ext cx="1936946" cy="2606017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29043336-D37A-A04B-A1D8-CC7296B6FCDF}"/>
              </a:ext>
            </a:extLst>
          </p:cNvPr>
          <p:cNvSpPr/>
          <p:nvPr/>
        </p:nvSpPr>
        <p:spPr>
          <a:xfrm>
            <a:off x="3169495" y="3795040"/>
            <a:ext cx="776248" cy="531732"/>
          </a:xfrm>
          <a:prstGeom prst="ellipse">
            <a:avLst/>
          </a:prstGeom>
          <a:noFill/>
          <a:ln w="50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D0A6E7C-35BC-7842-BBE3-0F1F91E2BCB0}"/>
              </a:ext>
            </a:extLst>
          </p:cNvPr>
          <p:cNvSpPr/>
          <p:nvPr/>
        </p:nvSpPr>
        <p:spPr>
          <a:xfrm>
            <a:off x="7805908" y="2737685"/>
            <a:ext cx="776248" cy="531732"/>
          </a:xfrm>
          <a:prstGeom prst="ellipse">
            <a:avLst/>
          </a:prstGeom>
          <a:noFill/>
          <a:ln w="50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52FF1F2-A0B4-8543-8D46-590223CF5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10" y="2765231"/>
            <a:ext cx="2359292" cy="235929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A461348-77CC-EE47-B471-086E9E3E6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14922" y="4225201"/>
            <a:ext cx="5497305" cy="210665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768C08-715F-8743-9239-52AFE9E5D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18619" y="4085332"/>
            <a:ext cx="6207506" cy="2106654"/>
          </a:xfrm>
          <a:prstGeom prst="rect">
            <a:avLst/>
          </a:prstGeom>
        </p:spPr>
      </p:pic>
      <p:sp>
        <p:nvSpPr>
          <p:cNvPr id="68" name="Text Box 42">
            <a:extLst>
              <a:ext uri="{FF2B5EF4-FFF2-40B4-BE49-F238E27FC236}">
                <a16:creationId xmlns:a16="http://schemas.microsoft.com/office/drawing/2014/main" id="{5EED8A4D-6AC8-C349-9058-5E58F80C3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653" y="3730842"/>
            <a:ext cx="9467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3" name="Text Box 48">
            <a:extLst>
              <a:ext uri="{FF2B5EF4-FFF2-40B4-BE49-F238E27FC236}">
                <a16:creationId xmlns:a16="http://schemas.microsoft.com/office/drawing/2014/main" id="{2A3B275B-A662-FA43-9A03-63E6AB5E5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25" y="5218170"/>
            <a:ext cx="39478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48">
            <a:extLst>
              <a:ext uri="{FF2B5EF4-FFF2-40B4-BE49-F238E27FC236}">
                <a16:creationId xmlns:a16="http://schemas.microsoft.com/office/drawing/2014/main" id="{F6E48FCE-4EFE-4F4C-9625-2D7EB1303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678" y="4926157"/>
            <a:ext cx="39478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3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!!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" y="910085"/>
            <a:ext cx="10795819" cy="4812288"/>
          </a:xfrm>
          <a:prstGeom prst="rect">
            <a:avLst/>
          </a:prstGeom>
        </p:spPr>
      </p:pic>
      <p:sp>
        <p:nvSpPr>
          <p:cNvPr id="7" name="!!文本框 6"/>
          <p:cNvSpPr txBox="1"/>
          <p:nvPr/>
        </p:nvSpPr>
        <p:spPr>
          <a:xfrm>
            <a:off x="2298860" y="2919374"/>
            <a:ext cx="5829300" cy="145180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Tahoma" panose="020B0604030504040204" pitchFamily="34" charset="0"/>
                <a:cs typeface="+mn-ea"/>
                <a:sym typeface="+mn-lt"/>
              </a:rPr>
              <a:t>LUYỆN TẬP</a:t>
            </a:r>
            <a:endParaRPr lang="zh-CN" altLang="en-US" sz="66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 Typewriter" panose="02090604020004020304" pitchFamily="18" charset="77"/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5E751FD-AD86-4715-A9FD-D506B78216CC}"/>
              </a:ext>
            </a:extLst>
          </p:cNvPr>
          <p:cNvCxnSpPr>
            <a:cxnSpLocks/>
          </p:cNvCxnSpPr>
          <p:nvPr/>
        </p:nvCxnSpPr>
        <p:spPr>
          <a:xfrm>
            <a:off x="1888957" y="4371182"/>
            <a:ext cx="58293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829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">
            <a:extLst>
              <a:ext uri="{FF2B5EF4-FFF2-40B4-BE49-F238E27FC236}">
                <a16:creationId xmlns:a16="http://schemas.microsoft.com/office/drawing/2014/main" id="{260C1307-69FF-B44B-A814-99E4193518C9}"/>
              </a:ext>
            </a:extLst>
          </p:cNvPr>
          <p:cNvSpPr/>
          <p:nvPr/>
        </p:nvSpPr>
        <p:spPr>
          <a:xfrm>
            <a:off x="491613" y="756205"/>
            <a:ext cx="11208774" cy="606504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Text Box 57"/>
          <p:cNvSpPr txBox="1">
            <a:spLocks noChangeArrowheads="1"/>
          </p:cNvSpPr>
          <p:nvPr/>
        </p:nvSpPr>
        <p:spPr bwMode="auto">
          <a:xfrm>
            <a:off x="923981" y="1566750"/>
            <a:ext cx="50338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4674 : 82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8635" y="795470"/>
            <a:ext cx="5687774" cy="769441"/>
          </a:xfrm>
          <a:prstGeom prst="rect">
            <a:avLst/>
          </a:prstGeom>
          <a:solidFill>
            <a:srgbClr val="FFFF00">
              <a:alpha val="11000"/>
            </a:srgbClr>
          </a:solidFill>
          <a:ln w="47625">
            <a:solidFill>
              <a:schemeClr val="accent1"/>
            </a:solidFill>
            <a:prstDash val="sysDash"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400" b="1" cap="none" spc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58"/>
          <p:cNvSpPr txBox="1">
            <a:spLocks noChangeArrowheads="1"/>
          </p:cNvSpPr>
          <p:nvPr/>
        </p:nvSpPr>
        <p:spPr bwMode="auto">
          <a:xfrm>
            <a:off x="7415191" y="1594177"/>
            <a:ext cx="56153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2488 : 35</a:t>
            </a:r>
          </a:p>
        </p:txBody>
      </p: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1033281" y="5454994"/>
            <a:ext cx="65307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4674 : 82 = 57</a:t>
            </a:r>
          </a:p>
        </p:txBody>
      </p:sp>
      <p:sp>
        <p:nvSpPr>
          <p:cNvPr id="51" name="Text Box 58"/>
          <p:cNvSpPr txBox="1">
            <a:spLocks noChangeArrowheads="1"/>
          </p:cNvSpPr>
          <p:nvPr/>
        </p:nvSpPr>
        <p:spPr bwMode="auto">
          <a:xfrm>
            <a:off x="6448821" y="5432505"/>
            <a:ext cx="62019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2488 : 35 = 71 (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6B4738-EFDF-40B3-8838-63B6C46CD12F}"/>
              </a:ext>
            </a:extLst>
          </p:cNvPr>
          <p:cNvSpPr txBox="1"/>
          <p:nvPr/>
        </p:nvSpPr>
        <p:spPr>
          <a:xfrm>
            <a:off x="-30331" y="653680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UVN Dzung Dakao" panose="00000400000000000000" pitchFamily="2" charset="0"/>
              </a:rPr>
              <a:t>KTUTS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2913AA-B4DD-0241-931B-5D4CD58EB227}"/>
              </a:ext>
            </a:extLst>
          </p:cNvPr>
          <p:cNvGrpSpPr/>
          <p:nvPr/>
        </p:nvGrpSpPr>
        <p:grpSpPr>
          <a:xfrm>
            <a:off x="1043036" y="2374230"/>
            <a:ext cx="4582810" cy="4047592"/>
            <a:chOff x="1136539" y="2280137"/>
            <a:chExt cx="4582810" cy="4047592"/>
          </a:xfrm>
        </p:grpSpPr>
        <p:sp>
          <p:nvSpPr>
            <p:cNvPr id="9" name="Line 64"/>
            <p:cNvSpPr>
              <a:spLocks noChangeShapeType="1"/>
            </p:cNvSpPr>
            <p:nvPr/>
          </p:nvSpPr>
          <p:spPr bwMode="auto">
            <a:xfrm>
              <a:off x="3393452" y="2407846"/>
              <a:ext cx="0" cy="1205966"/>
            </a:xfrm>
            <a:prstGeom prst="line">
              <a:avLst/>
            </a:prstGeom>
            <a:noFill/>
            <a:ln w="9525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0" name="Line 65"/>
            <p:cNvSpPr>
              <a:spLocks noChangeShapeType="1"/>
            </p:cNvSpPr>
            <p:nvPr/>
          </p:nvSpPr>
          <p:spPr bwMode="auto">
            <a:xfrm>
              <a:off x="3393452" y="2938014"/>
              <a:ext cx="1997384" cy="0"/>
            </a:xfrm>
            <a:prstGeom prst="line">
              <a:avLst/>
            </a:prstGeom>
            <a:noFill/>
            <a:ln w="9525">
              <a:solidFill>
                <a:srgbClr val="66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1" name="Text Box 188"/>
            <p:cNvSpPr txBox="1">
              <a:spLocks noChangeArrowheads="1"/>
            </p:cNvSpPr>
            <p:nvPr/>
          </p:nvSpPr>
          <p:spPr bwMode="auto">
            <a:xfrm>
              <a:off x="1136539" y="2288638"/>
              <a:ext cx="2905286" cy="7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 sz="44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4674</a:t>
              </a:r>
            </a:p>
          </p:txBody>
        </p:sp>
        <p:sp>
          <p:nvSpPr>
            <p:cNvPr id="12" name="Text Box 189"/>
            <p:cNvSpPr txBox="1">
              <a:spLocks noChangeArrowheads="1"/>
            </p:cNvSpPr>
            <p:nvPr/>
          </p:nvSpPr>
          <p:spPr bwMode="auto">
            <a:xfrm>
              <a:off x="3579152" y="2280137"/>
              <a:ext cx="108948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82</a:t>
              </a:r>
            </a:p>
          </p:txBody>
        </p:sp>
        <p:sp>
          <p:nvSpPr>
            <p:cNvPr id="13" name="Text Box 190"/>
            <p:cNvSpPr txBox="1">
              <a:spLocks noChangeArrowheads="1"/>
            </p:cNvSpPr>
            <p:nvPr/>
          </p:nvSpPr>
          <p:spPr bwMode="auto">
            <a:xfrm>
              <a:off x="1881844" y="2844393"/>
              <a:ext cx="108948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410</a:t>
              </a:r>
            </a:p>
          </p:txBody>
        </p:sp>
        <p:sp>
          <p:nvSpPr>
            <p:cNvPr id="15" name="Text Box 192"/>
            <p:cNvSpPr txBox="1">
              <a:spLocks noChangeArrowheads="1"/>
            </p:cNvSpPr>
            <p:nvPr/>
          </p:nvSpPr>
          <p:spPr bwMode="auto">
            <a:xfrm>
              <a:off x="2195204" y="3429000"/>
              <a:ext cx="145264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574</a:t>
              </a:r>
            </a:p>
          </p:txBody>
        </p:sp>
        <p:sp>
          <p:nvSpPr>
            <p:cNvPr id="16" name="Text Box 193"/>
            <p:cNvSpPr txBox="1">
              <a:spLocks noChangeArrowheads="1"/>
            </p:cNvSpPr>
            <p:nvPr/>
          </p:nvSpPr>
          <p:spPr bwMode="auto">
            <a:xfrm>
              <a:off x="2203293" y="4002973"/>
              <a:ext cx="163422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574</a:t>
              </a:r>
            </a:p>
          </p:txBody>
        </p:sp>
        <p:sp>
          <p:nvSpPr>
            <p:cNvPr id="17" name="Text Box 194"/>
            <p:cNvSpPr txBox="1">
              <a:spLocks noChangeArrowheads="1"/>
            </p:cNvSpPr>
            <p:nvPr/>
          </p:nvSpPr>
          <p:spPr bwMode="auto">
            <a:xfrm>
              <a:off x="3540385" y="2956173"/>
              <a:ext cx="217896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b="1" dirty="0">
                  <a:solidFill>
                    <a:srgbClr val="6600FF"/>
                  </a:solidFill>
                  <a:latin typeface="Times New Roman" panose="02020603050405020304" pitchFamily="18" charset="0"/>
                </a:rPr>
                <a:t>57</a:t>
              </a:r>
            </a:p>
          </p:txBody>
        </p:sp>
        <p:sp>
          <p:nvSpPr>
            <p:cNvPr id="18" name="Text Box 195"/>
            <p:cNvSpPr txBox="1">
              <a:spLocks noChangeArrowheads="1"/>
            </p:cNvSpPr>
            <p:nvPr/>
          </p:nvSpPr>
          <p:spPr bwMode="auto">
            <a:xfrm>
              <a:off x="2746573" y="4543245"/>
              <a:ext cx="726321" cy="1784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00" b="1">
                  <a:solidFill>
                    <a:srgbClr val="66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" name="Line 43">
              <a:extLst>
                <a:ext uri="{FF2B5EF4-FFF2-40B4-BE49-F238E27FC236}">
                  <a16:creationId xmlns:a16="http://schemas.microsoft.com/office/drawing/2014/main" id="{D46171B9-601D-484F-809C-27DB26F69E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1844" y="3499539"/>
              <a:ext cx="10055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53" name="Line 43">
              <a:extLst>
                <a:ext uri="{FF2B5EF4-FFF2-40B4-BE49-F238E27FC236}">
                  <a16:creationId xmlns:a16="http://schemas.microsoft.com/office/drawing/2014/main" id="{8EB357D3-E55A-5E47-981C-6FF1B1CACA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9706" y="4683361"/>
              <a:ext cx="10055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B20CCC-CEA1-0B45-990C-37EEF1CBCDFE}"/>
              </a:ext>
            </a:extLst>
          </p:cNvPr>
          <p:cNvGrpSpPr/>
          <p:nvPr/>
        </p:nvGrpSpPr>
        <p:grpSpPr>
          <a:xfrm>
            <a:off x="6509219" y="2299940"/>
            <a:ext cx="5054658" cy="2952652"/>
            <a:chOff x="6537223" y="2288638"/>
            <a:chExt cx="5054658" cy="2952652"/>
          </a:xfrm>
        </p:grpSpPr>
        <p:grpSp>
          <p:nvGrpSpPr>
            <p:cNvPr id="38" name="Group 37"/>
            <p:cNvGrpSpPr/>
            <p:nvPr/>
          </p:nvGrpSpPr>
          <p:grpSpPr>
            <a:xfrm>
              <a:off x="6537223" y="2288638"/>
              <a:ext cx="5054658" cy="2952652"/>
              <a:chOff x="3688193" y="4648200"/>
              <a:chExt cx="1963307" cy="1202587"/>
            </a:xfrm>
          </p:grpSpPr>
          <p:sp>
            <p:nvSpPr>
              <p:cNvPr id="39" name="Line 76"/>
              <p:cNvSpPr>
                <a:spLocks noChangeShapeType="1"/>
              </p:cNvSpPr>
              <p:nvPr/>
            </p:nvSpPr>
            <p:spPr bwMode="auto">
              <a:xfrm>
                <a:off x="4596946" y="4946436"/>
                <a:ext cx="876300" cy="0"/>
              </a:xfrm>
              <a:prstGeom prst="line">
                <a:avLst/>
              </a:prstGeom>
              <a:noFill/>
              <a:ln w="9525">
                <a:solidFill>
                  <a:srgbClr val="66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40" name="Line 187"/>
              <p:cNvSpPr>
                <a:spLocks noChangeShapeType="1"/>
              </p:cNvSpPr>
              <p:nvPr/>
            </p:nvSpPr>
            <p:spPr bwMode="auto">
              <a:xfrm>
                <a:off x="4591050" y="4648200"/>
                <a:ext cx="0" cy="596652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41" name="Text Box 196"/>
              <p:cNvSpPr txBox="1">
                <a:spLocks noChangeArrowheads="1"/>
              </p:cNvSpPr>
              <p:nvPr/>
            </p:nvSpPr>
            <p:spPr bwMode="auto">
              <a:xfrm>
                <a:off x="3688193" y="4657902"/>
                <a:ext cx="990600" cy="313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rgbClr val="6600FF"/>
                    </a:solidFill>
                    <a:latin typeface="Times New Roman" panose="02020603050405020304" pitchFamily="18" charset="0"/>
                  </a:rPr>
                  <a:t>      2488</a:t>
                </a:r>
              </a:p>
            </p:txBody>
          </p:sp>
          <p:sp>
            <p:nvSpPr>
              <p:cNvPr id="42" name="Text Box 197"/>
              <p:cNvSpPr txBox="1">
                <a:spLocks noChangeArrowheads="1"/>
              </p:cNvSpPr>
              <p:nvPr/>
            </p:nvSpPr>
            <p:spPr bwMode="auto">
              <a:xfrm>
                <a:off x="4654096" y="4655087"/>
                <a:ext cx="381000" cy="313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rgbClr val="6600FF"/>
                    </a:solidFill>
                    <a:latin typeface="Times New Roman" panose="02020603050405020304" pitchFamily="18" charset="0"/>
                  </a:rPr>
                  <a:t>35</a:t>
                </a:r>
              </a:p>
            </p:txBody>
          </p:sp>
          <p:sp>
            <p:nvSpPr>
              <p:cNvPr id="43" name="Text Box 198"/>
              <p:cNvSpPr txBox="1">
                <a:spLocks noChangeArrowheads="1"/>
              </p:cNvSpPr>
              <p:nvPr/>
            </p:nvSpPr>
            <p:spPr bwMode="auto">
              <a:xfrm>
                <a:off x="4009744" y="4881939"/>
                <a:ext cx="533400" cy="313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rgbClr val="6600FF"/>
                    </a:solidFill>
                    <a:latin typeface="Times New Roman" panose="02020603050405020304" pitchFamily="18" charset="0"/>
                  </a:rPr>
                  <a:t>245</a:t>
                </a:r>
              </a:p>
            </p:txBody>
          </p:sp>
          <p:sp>
            <p:nvSpPr>
              <p:cNvPr id="44" name="Text Box 199"/>
              <p:cNvSpPr txBox="1">
                <a:spLocks noChangeArrowheads="1"/>
              </p:cNvSpPr>
              <p:nvPr/>
            </p:nvSpPr>
            <p:spPr bwMode="auto">
              <a:xfrm>
                <a:off x="4235521" y="5100515"/>
                <a:ext cx="533400" cy="313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rgbClr val="6600FF"/>
                    </a:solidFill>
                    <a:latin typeface="Times New Roman" panose="02020603050405020304" pitchFamily="18" charset="0"/>
                  </a:rPr>
                  <a:t>38</a:t>
                </a:r>
              </a:p>
            </p:txBody>
          </p:sp>
          <p:sp>
            <p:nvSpPr>
              <p:cNvPr id="45" name="Text Box 200"/>
              <p:cNvSpPr txBox="1">
                <a:spLocks noChangeArrowheads="1"/>
              </p:cNvSpPr>
              <p:nvPr/>
            </p:nvSpPr>
            <p:spPr bwMode="auto">
              <a:xfrm>
                <a:off x="4241800" y="5299690"/>
                <a:ext cx="457200" cy="313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rgbClr val="6600FF"/>
                    </a:solidFill>
                    <a:latin typeface="Times New Roman" panose="02020603050405020304" pitchFamily="18" charset="0"/>
                  </a:rPr>
                  <a:t>35</a:t>
                </a:r>
              </a:p>
            </p:txBody>
          </p:sp>
          <p:sp>
            <p:nvSpPr>
              <p:cNvPr id="46" name="Text Box 201"/>
              <p:cNvSpPr txBox="1">
                <a:spLocks noChangeArrowheads="1"/>
              </p:cNvSpPr>
              <p:nvPr/>
            </p:nvSpPr>
            <p:spPr bwMode="auto">
              <a:xfrm>
                <a:off x="4252792" y="5537401"/>
                <a:ext cx="533400" cy="313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rgbClr val="6600FF"/>
                    </a:solidFill>
                    <a:latin typeface="Times New Roman" panose="02020603050405020304" pitchFamily="18" charset="0"/>
                  </a:rPr>
                  <a:t>  3</a:t>
                </a:r>
              </a:p>
            </p:txBody>
          </p:sp>
          <p:sp>
            <p:nvSpPr>
              <p:cNvPr id="48" name="Text Box 203"/>
              <p:cNvSpPr txBox="1">
                <a:spLocks noChangeArrowheads="1"/>
              </p:cNvSpPr>
              <p:nvPr/>
            </p:nvSpPr>
            <p:spPr bwMode="auto">
              <a:xfrm>
                <a:off x="4660900" y="4981755"/>
                <a:ext cx="990600" cy="313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rgbClr val="6600FF"/>
                    </a:solidFill>
                    <a:latin typeface="Times New Roman" panose="02020603050405020304" pitchFamily="18" charset="0"/>
                  </a:rPr>
                  <a:t>71 </a:t>
                </a:r>
              </a:p>
            </p:txBody>
          </p:sp>
        </p:grpSp>
        <p:sp>
          <p:nvSpPr>
            <p:cNvPr id="54" name="Line 43">
              <a:extLst>
                <a:ext uri="{FF2B5EF4-FFF2-40B4-BE49-F238E27FC236}">
                  <a16:creationId xmlns:a16="http://schemas.microsoft.com/office/drawing/2014/main" id="{0C43ED90-AE83-5A45-81DD-5B3594537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5076" y="3530535"/>
              <a:ext cx="10055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55" name="Line 43">
              <a:extLst>
                <a:ext uri="{FF2B5EF4-FFF2-40B4-BE49-F238E27FC236}">
                  <a16:creationId xmlns:a16="http://schemas.microsoft.com/office/drawing/2014/main" id="{2B99AFEC-5F79-534F-865D-FF608C4FB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2783" y="4543245"/>
              <a:ext cx="10055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FC22A9-84B3-D746-8692-FC912200F696}"/>
              </a:ext>
            </a:extLst>
          </p:cNvPr>
          <p:cNvCxnSpPr/>
          <p:nvPr/>
        </p:nvCxnSpPr>
        <p:spPr>
          <a:xfrm>
            <a:off x="5790946" y="1594177"/>
            <a:ext cx="0" cy="522707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98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id="{8638E276-B865-41EF-AFAC-6A7CFA9ED58F}"/>
              </a:ext>
            </a:extLst>
          </p:cNvPr>
          <p:cNvSpPr/>
          <p:nvPr/>
        </p:nvSpPr>
        <p:spPr>
          <a:xfrm>
            <a:off x="367963" y="756205"/>
            <a:ext cx="11208774" cy="606504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73A6FB9-588C-4B81-BD2A-506504AD15C1}"/>
              </a:ext>
            </a:extLst>
          </p:cNvPr>
          <p:cNvSpPr/>
          <p:nvPr/>
        </p:nvSpPr>
        <p:spPr>
          <a:xfrm>
            <a:off x="666750" y="36746"/>
            <a:ext cx="10801350" cy="2862322"/>
          </a:xfrm>
          <a:prstGeom prst="roundRect">
            <a:avLst/>
          </a:prstGeom>
          <a:solidFill>
            <a:srgbClr val="FCF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56A0E631-3521-44EC-8A25-B1BF800DEA1F}"/>
              </a:ext>
            </a:extLst>
          </p:cNvPr>
          <p:cNvSpPr/>
          <p:nvPr/>
        </p:nvSpPr>
        <p:spPr>
          <a:xfrm>
            <a:off x="990231" y="311363"/>
            <a:ext cx="10154387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Bài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2: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Người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ta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đóng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gói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3500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bút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chì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theo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từng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tá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(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mỗi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tá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gồm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12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cái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).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Hỏi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đóng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gói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được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nhiều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nhất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bao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nhiêu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tá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bút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chì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và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còn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thừa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mấy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bút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chì</a:t>
            </a:r>
            <a:r>
              <a:rPr lang="en-US" altLang="zh-CN" sz="3600" b="1" dirty="0">
                <a:solidFill>
                  <a:srgbClr val="001C54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?</a:t>
            </a:r>
            <a:endParaRPr lang="zh-CN" altLang="en-US" sz="3600" b="1" dirty="0">
              <a:solidFill>
                <a:srgbClr val="001C54"/>
              </a:solidFill>
              <a:latin typeface="Tahoma" panose="020B0604030504040204" pitchFamily="34" charset="0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同心圆 92">
            <a:extLst>
              <a:ext uri="{FF2B5EF4-FFF2-40B4-BE49-F238E27FC236}">
                <a16:creationId xmlns:a16="http://schemas.microsoft.com/office/drawing/2014/main" id="{B9F96AA5-E1A8-4421-9B81-AEAE96EF2058}"/>
              </a:ext>
            </a:extLst>
          </p:cNvPr>
          <p:cNvSpPr/>
          <p:nvPr/>
        </p:nvSpPr>
        <p:spPr>
          <a:xfrm>
            <a:off x="0" y="120433"/>
            <a:ext cx="1791811" cy="1271544"/>
          </a:xfrm>
          <a:prstGeom prst="donut">
            <a:avLst>
              <a:gd name="adj" fmla="val 48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pin heiti" charset="-122"/>
              <a:ea typeface="inpin heiti" charset="-122"/>
              <a:cs typeface="inpin heiti" charset="-122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:a16="http://schemas.microsoft.com/office/drawing/2014/main" id="{7C9A74E6-F3B6-4DDE-9C50-A75583585E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359" y="375724"/>
            <a:ext cx="1631914" cy="915487"/>
          </a:xfrm>
          <a:prstGeom prst="rect">
            <a:avLst/>
          </a:prstGeom>
        </p:spPr>
      </p:pic>
      <p:pic>
        <p:nvPicPr>
          <p:cNvPr id="25" name="图片 2">
            <a:extLst>
              <a:ext uri="{FF2B5EF4-FFF2-40B4-BE49-F238E27FC236}">
                <a16:creationId xmlns:a16="http://schemas.microsoft.com/office/drawing/2014/main" id="{7C5DEEC1-1E7B-4CC2-850A-AD6E4B729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27" y="-103990"/>
            <a:ext cx="1959813" cy="6864718"/>
          </a:xfrm>
          <a:prstGeom prst="rect">
            <a:avLst/>
          </a:prstGeom>
        </p:spPr>
      </p:pic>
      <p:sp>
        <p:nvSpPr>
          <p:cNvPr id="21" name="Text Box 14">
            <a:extLst>
              <a:ext uri="{FF2B5EF4-FFF2-40B4-BE49-F238E27FC236}">
                <a16:creationId xmlns:a16="http://schemas.microsoft.com/office/drawing/2014/main" id="{C148D09E-E0AB-9F47-BBE7-96EAD9286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977" y="3279549"/>
            <a:ext cx="6332349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       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Tóm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tắt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12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cái</a:t>
            </a:r>
            <a:r>
              <a:rPr lang="en-US" altLang="en-US" sz="3600" b="1" dirty="0">
                <a:latin typeface="Times New Roman" panose="02020603050405020304" pitchFamily="18" charset="0"/>
              </a:rPr>
              <a:t>:     1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tá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3500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cái</a:t>
            </a:r>
            <a:r>
              <a:rPr lang="en-US" altLang="en-US" sz="3600" b="1" dirty="0">
                <a:latin typeface="Times New Roman" panose="02020603050405020304" pitchFamily="18" charset="0"/>
              </a:rPr>
              <a:t>: …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tá</a:t>
            </a:r>
            <a:r>
              <a:rPr lang="en-US" altLang="en-US" sz="3600" b="1" dirty="0">
                <a:latin typeface="Times New Roman" panose="02020603050405020304" pitchFamily="18" charset="0"/>
              </a:rPr>
              <a:t>;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thừa</a:t>
            </a:r>
            <a:r>
              <a:rPr lang="en-US" altLang="en-US" sz="3600" b="1" dirty="0">
                <a:latin typeface="Times New Roman" panose="02020603050405020304" pitchFamily="18" charset="0"/>
              </a:rPr>
              <a:t>: …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cái</a:t>
            </a:r>
            <a:r>
              <a:rPr lang="en-US" altLang="en-US" sz="3600" b="1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3067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4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id="{8638E276-B865-41EF-AFAC-6A7CFA9ED58F}"/>
              </a:ext>
            </a:extLst>
          </p:cNvPr>
          <p:cNvSpPr/>
          <p:nvPr/>
        </p:nvSpPr>
        <p:spPr>
          <a:xfrm>
            <a:off x="544425" y="756205"/>
            <a:ext cx="11208774" cy="606504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5" name="图片 2">
            <a:extLst>
              <a:ext uri="{FF2B5EF4-FFF2-40B4-BE49-F238E27FC236}">
                <a16:creationId xmlns:a16="http://schemas.microsoft.com/office/drawing/2014/main" id="{7C5DEEC1-1E7B-4CC2-850A-AD6E4B729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27" y="-103990"/>
            <a:ext cx="1959813" cy="6864718"/>
          </a:xfrm>
          <a:prstGeom prst="rect">
            <a:avLst/>
          </a:prstGeom>
        </p:spPr>
      </p:pic>
      <p:pic>
        <p:nvPicPr>
          <p:cNvPr id="61" name="图片 24">
            <a:extLst>
              <a:ext uri="{FF2B5EF4-FFF2-40B4-BE49-F238E27FC236}">
                <a16:creationId xmlns:a16="http://schemas.microsoft.com/office/drawing/2014/main" id="{04CD9CB2-D0FE-4878-B759-6A48B53FC4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335" y="4818799"/>
            <a:ext cx="1631913" cy="198000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7" name="TextBox 27">
            <a:extLst>
              <a:ext uri="{FF2B5EF4-FFF2-40B4-BE49-F238E27FC236}">
                <a16:creationId xmlns:a16="http://schemas.microsoft.com/office/drawing/2014/main" id="{5A5C78EC-8EE5-3042-89BA-30AB4FD9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286" y="2187514"/>
            <a:ext cx="9751005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Thực hiện phép chia ta có:</a:t>
            </a:r>
          </a:p>
          <a:p>
            <a:pPr algn="ctr">
              <a:buNone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3500 : 12 = 291 (dư 8)</a:t>
            </a:r>
          </a:p>
          <a:p>
            <a:pPr>
              <a:buNone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Vậy đóng gói được nhiều nhất 291 tá bút chì và còn thừa 8 cái bút chì</a:t>
            </a:r>
          </a:p>
          <a:p>
            <a:pPr algn="ctr">
              <a:buNone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Đáp số: 291 tá bút chì, còn thừa 8 bút chì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C89F43-9E59-1E41-8A94-79A7852A0B9E}"/>
              </a:ext>
            </a:extLst>
          </p:cNvPr>
          <p:cNvSpPr/>
          <p:nvPr/>
        </p:nvSpPr>
        <p:spPr>
          <a:xfrm rot="34073">
            <a:off x="4568770" y="1532848"/>
            <a:ext cx="16850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71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id="{8638E276-B865-41EF-AFAC-6A7CFA9ED58F}"/>
              </a:ext>
            </a:extLst>
          </p:cNvPr>
          <p:cNvSpPr/>
          <p:nvPr/>
        </p:nvSpPr>
        <p:spPr>
          <a:xfrm>
            <a:off x="544425" y="756205"/>
            <a:ext cx="11208774" cy="606504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73A6FB9-588C-4B81-BD2A-506504AD15C1}"/>
              </a:ext>
            </a:extLst>
          </p:cNvPr>
          <p:cNvSpPr/>
          <p:nvPr/>
        </p:nvSpPr>
        <p:spPr>
          <a:xfrm>
            <a:off x="666750" y="36747"/>
            <a:ext cx="10801350" cy="810350"/>
          </a:xfrm>
          <a:prstGeom prst="roundRect">
            <a:avLst/>
          </a:prstGeom>
          <a:solidFill>
            <a:srgbClr val="FCF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56A0E631-3521-44EC-8A25-B1BF800DEA1F}"/>
              </a:ext>
            </a:extLst>
          </p:cNvPr>
          <p:cNvSpPr/>
          <p:nvPr/>
        </p:nvSpPr>
        <p:spPr>
          <a:xfrm>
            <a:off x="1575428" y="-30339"/>
            <a:ext cx="9031048" cy="823752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err="1">
                <a:solidFill>
                  <a:srgbClr val="001C54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Bài</a:t>
            </a:r>
            <a:r>
              <a:rPr lang="en-US" altLang="zh-CN" sz="3600" b="1" dirty="0">
                <a:solidFill>
                  <a:srgbClr val="001C54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3: </a:t>
            </a:r>
            <a:r>
              <a:rPr lang="en-US" altLang="zh-CN" sz="3600" b="1" dirty="0" err="1">
                <a:solidFill>
                  <a:srgbClr val="001C54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Tìm</a:t>
            </a:r>
            <a:r>
              <a:rPr lang="en-US" altLang="zh-CN" sz="3600" b="1" dirty="0">
                <a:solidFill>
                  <a:srgbClr val="001C54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>
                <a:solidFill>
                  <a:srgbClr val="001C54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x</a:t>
            </a:r>
            <a:endParaRPr lang="zh-CN" altLang="en-US" sz="3600" b="1" i="1" dirty="0">
              <a:solidFill>
                <a:srgbClr val="001C54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同心圆 92">
            <a:extLst>
              <a:ext uri="{FF2B5EF4-FFF2-40B4-BE49-F238E27FC236}">
                <a16:creationId xmlns:a16="http://schemas.microsoft.com/office/drawing/2014/main" id="{B9F96AA5-E1A8-4421-9B81-AEAE96EF2058}"/>
              </a:ext>
            </a:extLst>
          </p:cNvPr>
          <p:cNvSpPr/>
          <p:nvPr/>
        </p:nvSpPr>
        <p:spPr>
          <a:xfrm>
            <a:off x="0" y="120433"/>
            <a:ext cx="1791811" cy="1271544"/>
          </a:xfrm>
          <a:prstGeom prst="donut">
            <a:avLst>
              <a:gd name="adj" fmla="val 48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25" name="图片 2">
            <a:extLst>
              <a:ext uri="{FF2B5EF4-FFF2-40B4-BE49-F238E27FC236}">
                <a16:creationId xmlns:a16="http://schemas.microsoft.com/office/drawing/2014/main" id="{7C5DEEC1-1E7B-4CC2-850A-AD6E4B729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27" y="-103990"/>
            <a:ext cx="1959813" cy="6864718"/>
          </a:xfrm>
          <a:prstGeom prst="rect">
            <a:avLst/>
          </a:prstGeom>
        </p:spPr>
      </p:pic>
      <p:sp>
        <p:nvSpPr>
          <p:cNvPr id="30" name="文本框 1">
            <a:extLst>
              <a:ext uri="{FF2B5EF4-FFF2-40B4-BE49-F238E27FC236}">
                <a16:creationId xmlns:a16="http://schemas.microsoft.com/office/drawing/2014/main" id="{73467FCF-D366-4F5C-8D8A-0A777BD86BE1}"/>
              </a:ext>
            </a:extLst>
          </p:cNvPr>
          <p:cNvSpPr txBox="1"/>
          <p:nvPr/>
        </p:nvSpPr>
        <p:spPr>
          <a:xfrm>
            <a:off x="1295774" y="1482869"/>
            <a:ext cx="3328155" cy="986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75 x </a:t>
            </a:r>
            <a:r>
              <a:rPr lang="en-US" altLang="zh-CN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= 1800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1">
            <a:extLst>
              <a:ext uri="{FF2B5EF4-FFF2-40B4-BE49-F238E27FC236}">
                <a16:creationId xmlns:a16="http://schemas.microsoft.com/office/drawing/2014/main" id="{FF143BFE-5565-436C-BA01-060AEC845667}"/>
              </a:ext>
            </a:extLst>
          </p:cNvPr>
          <p:cNvSpPr txBox="1"/>
          <p:nvPr/>
        </p:nvSpPr>
        <p:spPr>
          <a:xfrm>
            <a:off x="6490904" y="1456930"/>
            <a:ext cx="3233578" cy="986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1855 : </a:t>
            </a:r>
            <a:r>
              <a:rPr lang="en-US" altLang="zh-CN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= 35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1">
            <a:extLst>
              <a:ext uri="{FF2B5EF4-FFF2-40B4-BE49-F238E27FC236}">
                <a16:creationId xmlns:a16="http://schemas.microsoft.com/office/drawing/2014/main" id="{333AC0CD-3F21-4640-8B62-6D63317CE8A3}"/>
              </a:ext>
            </a:extLst>
          </p:cNvPr>
          <p:cNvSpPr txBox="1"/>
          <p:nvPr/>
        </p:nvSpPr>
        <p:spPr>
          <a:xfrm>
            <a:off x="2424111" y="2024014"/>
            <a:ext cx="4135188" cy="98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i="1" dirty="0"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4400" b="1" dirty="0"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= 1800 : 75</a:t>
            </a:r>
            <a:endParaRPr lang="zh-CN" altLang="en-US" sz="4400" b="1" dirty="0"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1">
            <a:extLst>
              <a:ext uri="{FF2B5EF4-FFF2-40B4-BE49-F238E27FC236}">
                <a16:creationId xmlns:a16="http://schemas.microsoft.com/office/drawing/2014/main" id="{96824399-F925-4B75-BDF0-E54991B60890}"/>
              </a:ext>
            </a:extLst>
          </p:cNvPr>
          <p:cNvSpPr txBox="1"/>
          <p:nvPr/>
        </p:nvSpPr>
        <p:spPr>
          <a:xfrm>
            <a:off x="2414988" y="2618828"/>
            <a:ext cx="2679251" cy="98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i="1" dirty="0"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x </a:t>
            </a:r>
            <a:r>
              <a:rPr lang="en-US" altLang="zh-CN" sz="4400" b="1" dirty="0"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= 24</a:t>
            </a:r>
            <a:endParaRPr lang="zh-CN" altLang="en-US" sz="4400" b="1" dirty="0"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9" name="文本框 1">
            <a:extLst>
              <a:ext uri="{FF2B5EF4-FFF2-40B4-BE49-F238E27FC236}">
                <a16:creationId xmlns:a16="http://schemas.microsoft.com/office/drawing/2014/main" id="{F738D46E-E499-4B29-B1A9-9A603694DF95}"/>
              </a:ext>
            </a:extLst>
          </p:cNvPr>
          <p:cNvSpPr txBox="1"/>
          <p:nvPr/>
        </p:nvSpPr>
        <p:spPr>
          <a:xfrm>
            <a:off x="8061199" y="2073863"/>
            <a:ext cx="5016303" cy="98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i="1" dirty="0"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4400" b="1" dirty="0"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= 1855 : 35</a:t>
            </a:r>
            <a:endParaRPr lang="zh-CN" altLang="en-US" sz="4400" b="1" dirty="0"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0" name="文本框 1">
            <a:extLst>
              <a:ext uri="{FF2B5EF4-FFF2-40B4-BE49-F238E27FC236}">
                <a16:creationId xmlns:a16="http://schemas.microsoft.com/office/drawing/2014/main" id="{4083642E-7F84-4D7F-919A-2A5AA2AD2D67}"/>
              </a:ext>
            </a:extLst>
          </p:cNvPr>
          <p:cNvSpPr txBox="1"/>
          <p:nvPr/>
        </p:nvSpPr>
        <p:spPr>
          <a:xfrm>
            <a:off x="8079306" y="2720346"/>
            <a:ext cx="4176631" cy="98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i="1" dirty="0"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4400" b="1" dirty="0"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= 53</a:t>
            </a:r>
            <a:endParaRPr lang="zh-CN" altLang="en-US" sz="4400" b="1" dirty="0"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1" name="图片 24">
            <a:extLst>
              <a:ext uri="{FF2B5EF4-FFF2-40B4-BE49-F238E27FC236}">
                <a16:creationId xmlns:a16="http://schemas.microsoft.com/office/drawing/2014/main" id="{04CD9CB2-D0FE-4878-B759-6A48B53FC4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335" y="4818799"/>
            <a:ext cx="1631913" cy="198000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4C565B-4AD5-3545-9926-9345FE105350}"/>
              </a:ext>
            </a:extLst>
          </p:cNvPr>
          <p:cNvCxnSpPr>
            <a:cxnSpLocks/>
          </p:cNvCxnSpPr>
          <p:nvPr/>
        </p:nvCxnSpPr>
        <p:spPr>
          <a:xfrm>
            <a:off x="5930646" y="847097"/>
            <a:ext cx="0" cy="597415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011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47" grpId="0"/>
      <p:bldP spid="48" grpId="0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!!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" y="910085"/>
            <a:ext cx="10795819" cy="4812288"/>
          </a:xfrm>
          <a:prstGeom prst="rect">
            <a:avLst/>
          </a:prstGeom>
        </p:spPr>
      </p:pic>
      <p:sp>
        <p:nvSpPr>
          <p:cNvPr id="7" name="!!文本框 6"/>
          <p:cNvSpPr txBox="1"/>
          <p:nvPr/>
        </p:nvSpPr>
        <p:spPr>
          <a:xfrm>
            <a:off x="2839292" y="1888308"/>
            <a:ext cx="3688985" cy="1340432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Tahoma" panose="020B0604030504040204" pitchFamily="34" charset="0"/>
                <a:cs typeface="+mn-ea"/>
                <a:sym typeface="+mn-lt"/>
              </a:rPr>
              <a:t>DẶN DÒ</a:t>
            </a:r>
            <a:endParaRPr lang="zh-CN" altLang="en-US" sz="60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 Typewriter" panose="02090604020004020304" pitchFamily="18" charset="77"/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5E751FD-AD86-4715-A9FD-D506B78216CC}"/>
              </a:ext>
            </a:extLst>
          </p:cNvPr>
          <p:cNvCxnSpPr>
            <a:cxnSpLocks/>
          </p:cNvCxnSpPr>
          <p:nvPr/>
        </p:nvCxnSpPr>
        <p:spPr>
          <a:xfrm>
            <a:off x="2588551" y="3140482"/>
            <a:ext cx="346095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3EBE65-0459-4CAA-AFA9-60A9A592E142}"/>
              </a:ext>
            </a:extLst>
          </p:cNvPr>
          <p:cNvSpPr/>
          <p:nvPr/>
        </p:nvSpPr>
        <p:spPr>
          <a:xfrm>
            <a:off x="2330245" y="2856782"/>
            <a:ext cx="11001449" cy="17701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 BT vào vở Toán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Chuẩn bị bài tiếp theo</a:t>
            </a:r>
          </a:p>
        </p:txBody>
      </p:sp>
    </p:spTree>
    <p:extLst>
      <p:ext uri="{BB962C8B-B14F-4D97-AF65-F5344CB8AC3E}">
        <p14:creationId xmlns:p14="http://schemas.microsoft.com/office/powerpoint/2010/main" val="2300702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58098" y="1358442"/>
            <a:ext cx="7537694" cy="388887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2883AC5-2909-4818-B114-655B51211572}"/>
              </a:ext>
            </a:extLst>
          </p:cNvPr>
          <p:cNvSpPr/>
          <p:nvPr/>
        </p:nvSpPr>
        <p:spPr>
          <a:xfrm>
            <a:off x="1704297" y="1657104"/>
            <a:ext cx="8280400" cy="2988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600" b="1" dirty="0">
                <a:solidFill>
                  <a:srgbClr val="FFE6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Tahoma" panose="020B0604030504040204" pitchFamily="34" charset="0"/>
                <a:cs typeface="+mn-ea"/>
              </a:rPr>
              <a:t>CHÚC CÁC EM </a:t>
            </a:r>
          </a:p>
          <a:p>
            <a:pPr algn="ctr">
              <a:lnSpc>
                <a:spcPct val="150000"/>
              </a:lnSpc>
            </a:pPr>
            <a:r>
              <a:rPr lang="en-US" altLang="zh-CN" sz="6600" b="1" dirty="0">
                <a:solidFill>
                  <a:srgbClr val="FFE6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Tahoma" panose="020B0604030504040204" pitchFamily="34" charset="0"/>
                <a:cs typeface="+mn-ea"/>
              </a:rPr>
              <a:t>HỌC TỐT!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4577542"/>
            <a:ext cx="5855752" cy="228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07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!!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" y="910085"/>
            <a:ext cx="10795819" cy="4812288"/>
          </a:xfrm>
          <a:prstGeom prst="rect">
            <a:avLst/>
          </a:prstGeom>
        </p:spPr>
      </p:pic>
      <p:sp>
        <p:nvSpPr>
          <p:cNvPr id="7" name="!!文本框 6"/>
          <p:cNvSpPr txBox="1"/>
          <p:nvPr/>
        </p:nvSpPr>
        <p:spPr>
          <a:xfrm>
            <a:off x="2298860" y="2919374"/>
            <a:ext cx="5829300" cy="147675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Tahoma" panose="020B0604030504040204" pitchFamily="34" charset="0"/>
                <a:cs typeface="+mn-ea"/>
                <a:sym typeface="+mn-lt"/>
              </a:rPr>
              <a:t>KHỞI ĐỘNG</a:t>
            </a:r>
            <a:endParaRPr lang="zh-CN" altLang="en-US" sz="66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 Typewriter" panose="02090604020004020304" pitchFamily="18" charset="77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5E751FD-AD86-4715-A9FD-D506B78216CC}"/>
              </a:ext>
            </a:extLst>
          </p:cNvPr>
          <p:cNvCxnSpPr>
            <a:cxnSpLocks/>
          </p:cNvCxnSpPr>
          <p:nvPr/>
        </p:nvCxnSpPr>
        <p:spPr>
          <a:xfrm>
            <a:off x="1888957" y="4371182"/>
            <a:ext cx="58293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934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PA_图片 6"/>
          <p:cNvSpPr/>
          <p:nvPr/>
        </p:nvSpPr>
        <p:spPr>
          <a:xfrm>
            <a:off x="491613" y="435077"/>
            <a:ext cx="11208774" cy="598784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640C2"/>
              </a:solidFill>
              <a:cs typeface="+mn-ea"/>
              <a:sym typeface="+mn-lt"/>
            </a:endParaRPr>
          </a:p>
        </p:txBody>
      </p:sp>
      <p:sp>
        <p:nvSpPr>
          <p:cNvPr id="7" name="云形标注 25602">
            <a:extLst>
              <a:ext uri="{FF2B5EF4-FFF2-40B4-BE49-F238E27FC236}">
                <a16:creationId xmlns:a16="http://schemas.microsoft.com/office/drawing/2014/main" id="{3F2DA0A2-75B5-4EA9-8C04-267300748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884" y="945931"/>
            <a:ext cx="7267902" cy="2995448"/>
          </a:xfrm>
          <a:prstGeom prst="cloudCallout">
            <a:avLst>
              <a:gd name="adj1" fmla="val -63810"/>
              <a:gd name="adj2" fmla="val 43763"/>
            </a:avLst>
          </a:prstGeom>
          <a:noFill/>
          <a:ln w="9525">
            <a:solidFill>
              <a:srgbClr val="78926C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zh-CN" altLang="zh-CN">
              <a:solidFill>
                <a:srgbClr val="78926C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1235A4F-B720-4B57-A08B-18EB669CD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6" y="1538909"/>
            <a:ext cx="528132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CN" sz="3600" b="1" dirty="0" err="1">
                <a:solidFill>
                  <a:srgbClr val="305299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Tìm</a:t>
            </a:r>
            <a:r>
              <a:rPr lang="en-US" altLang="zh-CN" sz="3600" b="1" dirty="0">
                <a:solidFill>
                  <a:srgbClr val="305299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 y:</a:t>
            </a:r>
          </a:p>
          <a:p>
            <a:r>
              <a:rPr lang="en-US" altLang="zh-CN" sz="3600" b="1" dirty="0">
                <a:solidFill>
                  <a:srgbClr val="305299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a) y x 34 = 714</a:t>
            </a:r>
          </a:p>
          <a:p>
            <a:r>
              <a:rPr lang="en-US" altLang="zh-CN" sz="3600" b="1" dirty="0">
                <a:solidFill>
                  <a:srgbClr val="305299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b) 846 : y = 18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0" y="764253"/>
            <a:ext cx="4117316" cy="59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79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PA_图片 6"/>
          <p:cNvSpPr/>
          <p:nvPr/>
        </p:nvSpPr>
        <p:spPr>
          <a:xfrm>
            <a:off x="491613" y="462339"/>
            <a:ext cx="11208774" cy="598784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640C2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1235A4F-B720-4B57-A08B-18EB669CD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439" y="1011432"/>
            <a:ext cx="674743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CN" sz="4400" b="1" dirty="0">
                <a:solidFill>
                  <a:srgbClr val="305299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a) y x 34 = 714</a:t>
            </a:r>
          </a:p>
          <a:p>
            <a:r>
              <a:rPr lang="en-US" altLang="zh-CN" sz="4400" b="1" dirty="0">
                <a:solidFill>
                  <a:srgbClr val="305299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             y = 714 : 34 </a:t>
            </a:r>
          </a:p>
          <a:p>
            <a:r>
              <a:rPr lang="en-US" altLang="zh-CN" sz="4400" b="1" dirty="0">
                <a:solidFill>
                  <a:srgbClr val="305299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             y = 21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987" y="712101"/>
            <a:ext cx="4117316" cy="593426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矩形 9">
            <a:extLst>
              <a:ext uri="{FF2B5EF4-FFF2-40B4-BE49-F238E27FC236}">
                <a16:creationId xmlns:a16="http://schemas.microsoft.com/office/drawing/2014/main" id="{CEC602A7-3DA1-4ADD-B327-6F7B1E7B3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124" y="3695292"/>
            <a:ext cx="830686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CN" sz="4400" b="1" dirty="0">
                <a:solidFill>
                  <a:srgbClr val="305299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b) 846 : y = 18 </a:t>
            </a:r>
          </a:p>
          <a:p>
            <a:r>
              <a:rPr lang="en-US" altLang="zh-CN" sz="4400" b="1" dirty="0">
                <a:solidFill>
                  <a:srgbClr val="305299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               y = 846 : 18</a:t>
            </a:r>
          </a:p>
          <a:p>
            <a:r>
              <a:rPr lang="en-US" altLang="zh-CN" sz="4400" b="1" dirty="0">
                <a:solidFill>
                  <a:srgbClr val="305299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               y = 47</a:t>
            </a:r>
          </a:p>
        </p:txBody>
      </p:sp>
    </p:spTree>
    <p:extLst>
      <p:ext uri="{BB962C8B-B14F-4D97-AF65-F5344CB8AC3E}">
        <p14:creationId xmlns:p14="http://schemas.microsoft.com/office/powerpoint/2010/main" val="3587627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PA_图片 6">
            <a:extLst>
              <a:ext uri="{FF2B5EF4-FFF2-40B4-BE49-F238E27FC236}">
                <a16:creationId xmlns:a16="http://schemas.microsoft.com/office/drawing/2014/main" id="{E00C8885-A26A-402B-8435-04626421F040}"/>
              </a:ext>
            </a:extLst>
          </p:cNvPr>
          <p:cNvSpPr/>
          <p:nvPr/>
        </p:nvSpPr>
        <p:spPr>
          <a:xfrm>
            <a:off x="491613" y="973394"/>
            <a:ext cx="11208774" cy="48374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640C2"/>
              </a:solidFill>
              <a:cs typeface="+mn-ea"/>
              <a:sym typeface="+mn-lt"/>
            </a:endParaRPr>
          </a:p>
        </p:txBody>
      </p:sp>
      <p:sp>
        <p:nvSpPr>
          <p:cNvPr id="7" name="!!文本框 6"/>
          <p:cNvSpPr txBox="1"/>
          <p:nvPr/>
        </p:nvSpPr>
        <p:spPr>
          <a:xfrm>
            <a:off x="2917605" y="760097"/>
            <a:ext cx="5829300" cy="140871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600" b="1">
                <a:solidFill>
                  <a:srgbClr val="326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+mn-ea"/>
                <a:sym typeface="+mn-lt"/>
              </a:rPr>
              <a:t>TOÁN</a:t>
            </a:r>
            <a:endParaRPr lang="zh-CN" altLang="en-US" sz="6600" b="1" dirty="0">
              <a:solidFill>
                <a:srgbClr val="3266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5E751FD-AD86-4715-A9FD-D506B78216CC}"/>
              </a:ext>
            </a:extLst>
          </p:cNvPr>
          <p:cNvCxnSpPr>
            <a:cxnSpLocks/>
          </p:cNvCxnSpPr>
          <p:nvPr/>
        </p:nvCxnSpPr>
        <p:spPr>
          <a:xfrm>
            <a:off x="3181349" y="2168816"/>
            <a:ext cx="58293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!!文本框 6">
            <a:extLst>
              <a:ext uri="{FF2B5EF4-FFF2-40B4-BE49-F238E27FC236}">
                <a16:creationId xmlns:a16="http://schemas.microsoft.com/office/drawing/2014/main" id="{D30BD5E7-DA0E-4C5B-9A02-DF1DB0F9DBD0}"/>
              </a:ext>
            </a:extLst>
          </p:cNvPr>
          <p:cNvSpPr txBox="1"/>
          <p:nvPr/>
        </p:nvSpPr>
        <p:spPr>
          <a:xfrm>
            <a:off x="765715" y="2413493"/>
            <a:ext cx="10660565" cy="240065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00" b="1" dirty="0">
                <a:solidFill>
                  <a:srgbClr val="FFBD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Tahoma" panose="020B0604030504040204" pitchFamily="34" charset="0"/>
                <a:cs typeface="+mn-ea"/>
                <a:sym typeface="+mn-lt"/>
              </a:rPr>
              <a:t>CHIA CHO SỐ CÓ HAI CHỮ SỐ (</a:t>
            </a:r>
            <a:r>
              <a:rPr lang="en-US" altLang="zh-CN" sz="7500" b="1" dirty="0" err="1">
                <a:solidFill>
                  <a:srgbClr val="FFBD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Tahoma" panose="020B0604030504040204" pitchFamily="34" charset="0"/>
                <a:cs typeface="+mn-ea"/>
                <a:sym typeface="+mn-lt"/>
              </a:rPr>
              <a:t>tiếp</a:t>
            </a:r>
            <a:r>
              <a:rPr lang="en-US" altLang="zh-CN" sz="7500" b="1" dirty="0">
                <a:solidFill>
                  <a:srgbClr val="FFBD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Tahoma" panose="020B0604030504040204" pitchFamily="34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solidFill>
                  <a:srgbClr val="FFBD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Tahoma" panose="020B0604030504040204" pitchFamily="34" charset="0"/>
                <a:cs typeface="+mn-ea"/>
                <a:sym typeface="+mn-lt"/>
              </a:rPr>
              <a:t>theo</a:t>
            </a:r>
            <a:r>
              <a:rPr lang="en-US" altLang="zh-CN" sz="7500" b="1" dirty="0">
                <a:solidFill>
                  <a:srgbClr val="FFBD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Tahoma" panose="020B0604030504040204" pitchFamily="34" charset="0"/>
                <a:cs typeface="+mn-ea"/>
                <a:sym typeface="+mn-lt"/>
              </a:rPr>
              <a:t>)</a:t>
            </a:r>
            <a:endParaRPr lang="zh-CN" altLang="en-US" sz="7500" b="1" dirty="0">
              <a:solidFill>
                <a:srgbClr val="FFBD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 Typewriter" panose="02090604020004020304" pitchFamily="18" charset="77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0171C-E9E6-4A35-B010-C7C10DCC2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90334">
            <a:off x="1467730" y="1860585"/>
            <a:ext cx="886235" cy="886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CB32F-DE93-4830-8B60-EA1B60C241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522">
            <a:off x="457375" y="5074428"/>
            <a:ext cx="685051" cy="6850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AC6831-3264-4E8C-B5C4-5852E03670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90334">
            <a:off x="10983163" y="723202"/>
            <a:ext cx="886235" cy="886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AB75E3-A49C-4802-BD32-28295B1CD7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20827">
            <a:off x="10342890" y="1160458"/>
            <a:ext cx="809471" cy="80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54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89 0.02569 L -0.03489 0.02593 C -0.0375 0.03773 -0.0418 0.04931 -0.04271 0.06227 C -0.04401 0.08287 -0.04479 0.10463 -0.04141 0.12454 C -0.0401 0.13241 -0.03398 0.13495 -0.02982 0.13819 C -0.02057 0.14514 -0.00247 0.14768 0.00651 0.14977 C 0.06081 0.14815 0.11511 0.14861 0.1694 0.14514 C 0.17474 0.14468 0.17969 0.14028 0.1849 0.13819 C 0.18919 0.13657 0.19349 0.13542 0.19779 0.13356 C 0.22253 0.12268 0.18529 0.13588 0.21589 0.12454 C 0.22057 0.12268 0.22526 0.12153 0.23008 0.11991 C 0.23399 0.11852 0.23776 0.1162 0.24167 0.11528 C 0.25807 0.11111 0.25651 0.11551 0.27279 0.10833 C 0.27813 0.10602 0.28281 0.10116 0.28815 0.09907 C 0.29323 0.09722 0.29857 0.09792 0.30365 0.09676 C 0.30899 0.0956 0.31406 0.09329 0.3194 0.09236 C 0.3362 0.08866 0.3707 0.08819 0.38138 0.08773 L 0.41758 0.0831 C 0.45247 0.0831 0.48737 0.08449 0.52227 0.08542 C 0.56406 0.09213 0.50716 0.08218 0.55195 0.09236 C 0.55716 0.09329 0.56237 0.09375 0.56758 0.09444 C 0.56966 0.09491 0.58685 0.09838 0.58958 0.09907 C 0.59349 0.10046 0.59727 0.10231 0.60117 0.1037 C 0.61419 0.10833 0.61419 0.10718 0.62578 0.11296 C 0.62826 0.11435 0.63099 0.11574 0.63346 0.11759 C 0.6362 0.11944 0.63867 0.12222 0.64115 0.12454 C 0.64219 0.13125 0.64414 0.13819 0.64388 0.14514 C 0.64271 0.16505 0.63906 0.16898 0.63099 0.17731 C 0.62747 0.18079 0.62422 0.18426 0.62044 0.18657 C 0.61862 0.1875 0.60039 0.19097 0.59974 0.1912 C 0.59557 0.1919 0.59128 0.19306 0.58685 0.19329 C 0.57448 0.19444 0.56185 0.19491 0.54948 0.1956 L 0.53516 0.19792 C 0.52917 0.19884 0.52318 0.19907 0.51719 0.20023 C 0.50026 0.2037 0.50052 0.20694 0.48359 0.20718 L 0.13451 0.21181 L 0.10208 0.21643 C 0.09935 0.2169 0.09688 0.21713 0.0944 0.21875 C 0.08815 0.22245 0.08216 0.22731 0.0763 0.23241 C 0.06667 0.24097 0.04779 0.25995 0.04779 0.26018 C 0.04609 0.26389 0.04453 0.26782 0.04271 0.27153 C 0.04063 0.27569 0.03802 0.2787 0.0362 0.2831 C 0.03412 0.28796 0.03268 0.29375 0.03099 0.29907 C 0.03229 0.31366 0.03151 0.3294 0.0349 0.34282 C 0.0362 0.34815 0.04076 0.34815 0.04388 0.34977 C 0.07305 0.36319 0.07136 0.36088 0.09831 0.36343 L 0.23516 0.36111 C 0.24961 0.36018 0.26354 0.35347 0.27787 0.35208 L 0.34649 0.34514 C 0.38815 0.33588 0.34766 0.34375 0.41367 0.33819 C 0.4263 0.33727 0.45117 0.33356 0.45117 0.3338 C 0.48008 0.33449 0.50899 0.33403 0.53789 0.33588 C 0.54427 0.33634 0.55078 0.33866 0.55716 0.34051 C 0.56615 0.34329 0.57539 0.34653 0.58438 0.34977 C 0.58867 0.35116 0.59284 0.35324 0.5974 0.3544 C 0.60508 0.35625 0.61289 0.35741 0.62044 0.35903 C 0.66445 0.37917 0.64675 0.36921 0.68906 0.3956 L 0.71745 0.41412 C 0.71875 0.41481 0.72018 0.41551 0.72136 0.41643 L 0.72539 0.41875 L 0.72656 0.42569 L 0.72656 0.42593 " pathEditMode="relative" rAng="0" ptsTypes="AAAAAAAAAAAAAAAAAAAAAAAAAAAAAAAAAAAAAAAAAAAAAAAAAAAAAAAAAAAAAA">
                                      <p:cBhvr>
                                        <p:cTn id="10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0" y="20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PA_图片 6"/>
          <p:cNvSpPr/>
          <p:nvPr/>
        </p:nvSpPr>
        <p:spPr>
          <a:xfrm>
            <a:off x="491613" y="435077"/>
            <a:ext cx="11208774" cy="598784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640C2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1235A4F-B720-4B57-A08B-18EB669CD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928" y="683118"/>
            <a:ext cx="52813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FC000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Mục</a:t>
            </a:r>
            <a:r>
              <a:rPr lang="en-US" altLang="zh-CN" sz="4000" b="1" dirty="0">
                <a:solidFill>
                  <a:srgbClr val="FFC000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FFC000"/>
                </a:solidFill>
                <a:latin typeface="Tahoma" panose="020B0604030504040204" pitchFamily="34" charset="0"/>
                <a:ea typeface="方正稚艺简体" panose="03000509000000000000" pitchFamily="65" charset="-122"/>
              </a:rPr>
              <a:t>tiêu</a:t>
            </a:r>
            <a:endParaRPr lang="en-US" altLang="zh-CN" sz="4000" b="1" dirty="0">
              <a:solidFill>
                <a:srgbClr val="FFC000"/>
              </a:solidFill>
              <a:latin typeface="Tahoma" panose="020B0604030504040204" pitchFamily="34" charset="0"/>
              <a:ea typeface="方正稚艺简体" panose="03000509000000000000" pitchFamily="65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277" y="923731"/>
            <a:ext cx="4117316" cy="5934269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27F1B5E9-6108-874D-82DC-A409AAFEFB73}"/>
              </a:ext>
            </a:extLst>
          </p:cNvPr>
          <p:cNvSpPr/>
          <p:nvPr/>
        </p:nvSpPr>
        <p:spPr>
          <a:xfrm>
            <a:off x="2637108" y="1472139"/>
            <a:ext cx="9224963" cy="220784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-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Nắm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được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cách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chia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bốn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chữ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cho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hai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chữ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Nắm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được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cách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ước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lượng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thương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184382"/>
              </a:solidFill>
              <a:latin typeface="Tahoma" panose="020B0604030504040204" pitchFamily="34" charset="0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6FBF7D4-9275-8048-B5EF-D58652CF13B3}"/>
              </a:ext>
            </a:extLst>
          </p:cNvPr>
          <p:cNvSpPr/>
          <p:nvPr/>
        </p:nvSpPr>
        <p:spPr>
          <a:xfrm>
            <a:off x="2778907" y="3548647"/>
            <a:ext cx="9224963" cy="146918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-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Vận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dụng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phép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chia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cho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hai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chữ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để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giải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các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bài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tập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liên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quan</a:t>
            </a:r>
            <a:r>
              <a:rPr lang="en-US" altLang="zh-CN" sz="3200" b="1" dirty="0">
                <a:solidFill>
                  <a:srgbClr val="184382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184382"/>
              </a:solidFill>
              <a:latin typeface="Tahoma" panose="020B0604030504040204" pitchFamily="34" charset="0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20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!!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216" y="1144384"/>
            <a:ext cx="9401680" cy="4190844"/>
          </a:xfrm>
          <a:prstGeom prst="rect">
            <a:avLst/>
          </a:prstGeom>
        </p:spPr>
      </p:pic>
      <p:cxnSp>
        <p:nvCxnSpPr>
          <p:cNvPr id="7" name="直接连接符 8">
            <a:extLst>
              <a:ext uri="{FF2B5EF4-FFF2-40B4-BE49-F238E27FC236}">
                <a16:creationId xmlns:a16="http://schemas.microsoft.com/office/drawing/2014/main" id="{4F9DEBBA-CEC9-4F1C-B7C7-F075022EEDCD}"/>
              </a:ext>
            </a:extLst>
          </p:cNvPr>
          <p:cNvCxnSpPr>
            <a:cxnSpLocks/>
          </p:cNvCxnSpPr>
          <p:nvPr/>
        </p:nvCxnSpPr>
        <p:spPr>
          <a:xfrm>
            <a:off x="3355151" y="4355417"/>
            <a:ext cx="58293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!!文本框 6">
            <a:extLst>
              <a:ext uri="{FF2B5EF4-FFF2-40B4-BE49-F238E27FC236}">
                <a16:creationId xmlns:a16="http://schemas.microsoft.com/office/drawing/2014/main" id="{9C91B838-5E24-4670-935D-A29182C7E4BD}"/>
              </a:ext>
            </a:extLst>
          </p:cNvPr>
          <p:cNvSpPr txBox="1"/>
          <p:nvPr/>
        </p:nvSpPr>
        <p:spPr>
          <a:xfrm>
            <a:off x="3915874" y="2903609"/>
            <a:ext cx="5829300" cy="145180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b="1" dirty="0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 panose="02090604020004020304" pitchFamily="18" charset="77"/>
                <a:ea typeface="Tahoma" panose="020B0604030504040204" pitchFamily="34" charset="0"/>
                <a:cs typeface="+mn-ea"/>
                <a:sym typeface="+mn-lt"/>
              </a:rPr>
              <a:t>KHÁM PHÁ</a:t>
            </a:r>
            <a:endParaRPr lang="zh-CN" altLang="en-US" sz="66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 Typewriter" panose="02090604020004020304" pitchFamily="18" charset="77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PA_图片 6"/>
          <p:cNvSpPr/>
          <p:nvPr/>
        </p:nvSpPr>
        <p:spPr>
          <a:xfrm>
            <a:off x="228600" y="435077"/>
            <a:ext cx="11471787" cy="598784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BF4"/>
              </a:clrFrom>
              <a:clrTo>
                <a:srgbClr val="FEFB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613027" y="1913894"/>
            <a:ext cx="3921657" cy="49441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1D0DD0-BE60-8342-AAFA-1726FE9EB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62" y="502599"/>
            <a:ext cx="5613144" cy="692025"/>
          </a:xfrm>
          <a:prstGeom prst="rect">
            <a:avLst/>
          </a:prstGeom>
        </p:spPr>
      </p:pic>
      <p:sp>
        <p:nvSpPr>
          <p:cNvPr id="27" name="Text Box 15">
            <a:extLst>
              <a:ext uri="{FF2B5EF4-FFF2-40B4-BE49-F238E27FC236}">
                <a16:creationId xmlns:a16="http://schemas.microsoft.com/office/drawing/2014/main" id="{95828256-0C08-6C48-88A9-8B8C9B856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90" y="1252818"/>
            <a:ext cx="2401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8192</a:t>
            </a: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74A13AD1-C13E-194B-A6D5-428D124459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3575" y="1413508"/>
            <a:ext cx="71" cy="1256721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72843DF1-C58B-1F48-A6B9-EE46B6A98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531" y="1255287"/>
            <a:ext cx="9438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F609F457-97F3-F443-B930-64E8C437A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484" y="1881468"/>
            <a:ext cx="560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 Box 34">
            <a:extLst>
              <a:ext uri="{FF2B5EF4-FFF2-40B4-BE49-F238E27FC236}">
                <a16:creationId xmlns:a16="http://schemas.microsoft.com/office/drawing/2014/main" id="{CDF986EE-3057-4A4F-A4D2-EE3D54B19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446" y="1827262"/>
            <a:ext cx="914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F434B477-F863-9746-842B-BADE0A52D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752" y="1890462"/>
            <a:ext cx="304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B9682491-8744-E844-A482-CF56BE5B5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731" y="2429269"/>
            <a:ext cx="7417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79E10946-1C07-E34A-A70D-DDE75C09C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730" y="2428772"/>
            <a:ext cx="6937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6" name="Text Box 39">
            <a:extLst>
              <a:ext uri="{FF2B5EF4-FFF2-40B4-BE49-F238E27FC236}">
                <a16:creationId xmlns:a16="http://schemas.microsoft.com/office/drawing/2014/main" id="{8D3FD974-3466-B944-BE42-3CABE190F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316" y="1890462"/>
            <a:ext cx="228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7" name="Text Box 40">
            <a:extLst>
              <a:ext uri="{FF2B5EF4-FFF2-40B4-BE49-F238E27FC236}">
                <a16:creationId xmlns:a16="http://schemas.microsoft.com/office/drawing/2014/main" id="{3EA7C3D1-3D9A-3F48-BC27-28DF6DC77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265" y="2950113"/>
            <a:ext cx="11561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</a:p>
        </p:txBody>
      </p:sp>
      <p:sp>
        <p:nvSpPr>
          <p:cNvPr id="40" name="Text Box 43">
            <a:extLst>
              <a:ext uri="{FF2B5EF4-FFF2-40B4-BE49-F238E27FC236}">
                <a16:creationId xmlns:a16="http://schemas.microsoft.com/office/drawing/2014/main" id="{23879FF6-B0B2-DD41-A10B-1240965FA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948" y="3551624"/>
            <a:ext cx="80599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41" name="Text Box 44">
            <a:extLst>
              <a:ext uri="{FF2B5EF4-FFF2-40B4-BE49-F238E27FC236}">
                <a16:creationId xmlns:a16="http://schemas.microsoft.com/office/drawing/2014/main" id="{695A12B2-9C47-D440-8313-F100055BF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43" y="3553211"/>
            <a:ext cx="228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Text Box 47">
            <a:extLst>
              <a:ext uri="{FF2B5EF4-FFF2-40B4-BE49-F238E27FC236}">
                <a16:creationId xmlns:a16="http://schemas.microsoft.com/office/drawing/2014/main" id="{90962632-6738-9B40-BAF9-9F1EFE2D8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976" y="1827492"/>
            <a:ext cx="426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50">
            <a:extLst>
              <a:ext uri="{FF2B5EF4-FFF2-40B4-BE49-F238E27FC236}">
                <a16:creationId xmlns:a16="http://schemas.microsoft.com/office/drawing/2014/main" id="{E2BD4D8D-D377-B249-9E2C-124B190EA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412" y="1888135"/>
            <a:ext cx="18995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</a:p>
        </p:txBody>
      </p:sp>
      <p:sp>
        <p:nvSpPr>
          <p:cNvPr id="45" name="Text Box 62">
            <a:extLst>
              <a:ext uri="{FF2B5EF4-FFF2-40B4-BE49-F238E27FC236}">
                <a16:creationId xmlns:a16="http://schemas.microsoft.com/office/drawing/2014/main" id="{95EC8B65-B10F-6D41-9000-DD18A9430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713" y="508751"/>
            <a:ext cx="5734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8192 : 64 =</a:t>
            </a:r>
          </a:p>
        </p:txBody>
      </p:sp>
      <p:sp>
        <p:nvSpPr>
          <p:cNvPr id="46" name="Text Box 64">
            <a:extLst>
              <a:ext uri="{FF2B5EF4-FFF2-40B4-BE49-F238E27FC236}">
                <a16:creationId xmlns:a16="http://schemas.microsoft.com/office/drawing/2014/main" id="{144E04AE-BA2D-934F-A3A3-7239F25D2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948" y="4120781"/>
            <a:ext cx="11559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</a:p>
        </p:txBody>
      </p:sp>
      <p:sp>
        <p:nvSpPr>
          <p:cNvPr id="47" name="Line 19">
            <a:extLst>
              <a:ext uri="{FF2B5EF4-FFF2-40B4-BE49-F238E27FC236}">
                <a16:creationId xmlns:a16="http://schemas.microsoft.com/office/drawing/2014/main" id="{F6560715-89BA-B14B-B873-3866D752B3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9412" y="1895226"/>
            <a:ext cx="14859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FDDA186-995A-B147-98FC-EFC95E035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102" y="1250701"/>
            <a:ext cx="748923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FF87F38-23C5-1B45-BB45-346D761091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09" y="612738"/>
            <a:ext cx="341583" cy="498553"/>
          </a:xfrm>
          <a:prstGeom prst="rect">
            <a:avLst/>
          </a:prstGeom>
        </p:spPr>
      </p:pic>
      <p:sp>
        <p:nvSpPr>
          <p:cNvPr id="52" name="Text Box 51">
            <a:extLst>
              <a:ext uri="{FF2B5EF4-FFF2-40B4-BE49-F238E27FC236}">
                <a16:creationId xmlns:a16="http://schemas.microsoft.com/office/drawing/2014/main" id="{8814938B-4C47-0E48-B468-93E3D4053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3444" y="1419803"/>
            <a:ext cx="39415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81 chia 64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53" name="Text Box 53">
            <a:extLst>
              <a:ext uri="{FF2B5EF4-FFF2-40B4-BE49-F238E27FC236}">
                <a16:creationId xmlns:a16="http://schemas.microsoft.com/office/drawing/2014/main" id="{EE378E74-DAD7-C044-9593-B7E39BD8B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301" y="1788478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4;</a:t>
            </a:r>
            <a:endParaRPr lang="en-US" alt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55">
            <a:extLst>
              <a:ext uri="{FF2B5EF4-FFF2-40B4-BE49-F238E27FC236}">
                <a16:creationId xmlns:a16="http://schemas.microsoft.com/office/drawing/2014/main" id="{A80C3B11-F408-BB4A-ABB6-F3E22CB76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467" y="2180346"/>
            <a:ext cx="4019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</a:t>
            </a:r>
          </a:p>
        </p:txBody>
      </p:sp>
      <p:sp>
        <p:nvSpPr>
          <p:cNvPr id="55" name="Text Box 57">
            <a:extLst>
              <a:ext uri="{FF2B5EF4-FFF2-40B4-BE49-F238E27FC236}">
                <a16:creationId xmlns:a16="http://schemas.microsoft.com/office/drawing/2014/main" id="{A2B8E459-5D4F-5441-A935-5AC01BB55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976" y="2602963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17,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</a:t>
            </a:r>
          </a:p>
        </p:txBody>
      </p:sp>
      <p:sp>
        <p:nvSpPr>
          <p:cNvPr id="56" name="Text Box 60">
            <a:extLst>
              <a:ext uri="{FF2B5EF4-FFF2-40B4-BE49-F238E27FC236}">
                <a16:creationId xmlns:a16="http://schemas.microsoft.com/office/drawing/2014/main" id="{E6CACEAB-9868-164C-8517-D160BA6E7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451" y="2967702"/>
            <a:ext cx="3734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179,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267C06B-9102-6843-B80A-D1890BE62C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0361">
            <a:off x="1106214" y="772020"/>
            <a:ext cx="864745" cy="951219"/>
          </a:xfrm>
          <a:prstGeom prst="rect">
            <a:avLst/>
          </a:prstGeom>
        </p:spPr>
      </p:pic>
      <p:sp>
        <p:nvSpPr>
          <p:cNvPr id="59" name="Line 43">
            <a:extLst>
              <a:ext uri="{FF2B5EF4-FFF2-40B4-BE49-F238E27FC236}">
                <a16:creationId xmlns:a16="http://schemas.microsoft.com/office/drawing/2014/main" id="{F4C4088D-4628-F144-B8A2-3BB68108F0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5585" y="2495437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06C4CB83-41BC-F94D-B885-DE5E3856D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9984" y="3595967"/>
            <a:ext cx="1005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61" name="Line 43">
            <a:extLst>
              <a:ext uri="{FF2B5EF4-FFF2-40B4-BE49-F238E27FC236}">
                <a16:creationId xmlns:a16="http://schemas.microsoft.com/office/drawing/2014/main" id="{AA33C260-5187-1E4B-B5A1-BB74015B6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8948" y="4777067"/>
            <a:ext cx="1005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62" name="Text Box 64">
            <a:extLst>
              <a:ext uri="{FF2B5EF4-FFF2-40B4-BE49-F238E27FC236}">
                <a16:creationId xmlns:a16="http://schemas.microsoft.com/office/drawing/2014/main" id="{5141A91C-0C08-6040-8D3C-6EAC27060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858" y="4714985"/>
            <a:ext cx="11559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 Box 60">
            <a:extLst>
              <a:ext uri="{FF2B5EF4-FFF2-40B4-BE49-F238E27FC236}">
                <a16:creationId xmlns:a16="http://schemas.microsoft.com/office/drawing/2014/main" id="{E8F947D4-CFB8-1E48-8AE8-5FA39E566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501" y="2963785"/>
            <a:ext cx="3734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 chia 64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</a:t>
            </a:r>
          </a:p>
        </p:txBody>
      </p:sp>
      <p:sp>
        <p:nvSpPr>
          <p:cNvPr id="64" name="Text Box 60">
            <a:extLst>
              <a:ext uri="{FF2B5EF4-FFF2-40B4-BE49-F238E27FC236}">
                <a16:creationId xmlns:a16="http://schemas.microsoft.com/office/drawing/2014/main" id="{7B4691C0-5D1B-9746-8510-CCF1902E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838" y="3406082"/>
            <a:ext cx="3734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8;</a:t>
            </a:r>
          </a:p>
        </p:txBody>
      </p:sp>
      <p:sp>
        <p:nvSpPr>
          <p:cNvPr id="65" name="Text Box 60">
            <a:extLst>
              <a:ext uri="{FF2B5EF4-FFF2-40B4-BE49-F238E27FC236}">
                <a16:creationId xmlns:a16="http://schemas.microsoft.com/office/drawing/2014/main" id="{283BBCE0-4D5D-4740-B08D-EBE53CFA6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837" y="3805511"/>
            <a:ext cx="3734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12;</a:t>
            </a:r>
          </a:p>
        </p:txBody>
      </p:sp>
      <p:sp>
        <p:nvSpPr>
          <p:cNvPr id="66" name="Text Box 60">
            <a:extLst>
              <a:ext uri="{FF2B5EF4-FFF2-40B4-BE49-F238E27FC236}">
                <a16:creationId xmlns:a16="http://schemas.microsoft.com/office/drawing/2014/main" id="{A21F0B84-F994-F240-80C5-AC70B3D2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609" y="4232985"/>
            <a:ext cx="3980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128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51,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51.</a:t>
            </a:r>
          </a:p>
        </p:txBody>
      </p:sp>
      <p:sp>
        <p:nvSpPr>
          <p:cNvPr id="67" name="Text Box 60">
            <a:extLst>
              <a:ext uri="{FF2B5EF4-FFF2-40B4-BE49-F238E27FC236}">
                <a16:creationId xmlns:a16="http://schemas.microsoft.com/office/drawing/2014/main" id="{E8DA48EF-7CB7-354C-939B-7AE0A2563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451" y="4562753"/>
            <a:ext cx="3734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512, </a:t>
            </a:r>
          </a:p>
        </p:txBody>
      </p:sp>
      <p:sp>
        <p:nvSpPr>
          <p:cNvPr id="68" name="Text Box 60">
            <a:extLst>
              <a:ext uri="{FF2B5EF4-FFF2-40B4-BE49-F238E27FC236}">
                <a16:creationId xmlns:a16="http://schemas.microsoft.com/office/drawing/2014/main" id="{5FA06155-8A5F-9A4B-AA28-327F37C14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501" y="4573124"/>
            <a:ext cx="3734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 chia 64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8;</a:t>
            </a:r>
          </a:p>
        </p:txBody>
      </p:sp>
      <p:sp>
        <p:nvSpPr>
          <p:cNvPr id="69" name="Text Box 60">
            <a:extLst>
              <a:ext uri="{FF2B5EF4-FFF2-40B4-BE49-F238E27FC236}">
                <a16:creationId xmlns:a16="http://schemas.microsoft.com/office/drawing/2014/main" id="{9202D111-3C2C-614B-9E4D-BB83333EB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86" y="4961122"/>
            <a:ext cx="4622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32,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</a:t>
            </a:r>
          </a:p>
        </p:txBody>
      </p:sp>
      <p:sp>
        <p:nvSpPr>
          <p:cNvPr id="70" name="Text Box 60">
            <a:extLst>
              <a:ext uri="{FF2B5EF4-FFF2-40B4-BE49-F238E27FC236}">
                <a16:creationId xmlns:a16="http://schemas.microsoft.com/office/drawing/2014/main" id="{DBE0A37E-6FB9-D343-850A-E95EDC14C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85" y="5360551"/>
            <a:ext cx="52090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48,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51;</a:t>
            </a:r>
          </a:p>
        </p:txBody>
      </p:sp>
      <p:sp>
        <p:nvSpPr>
          <p:cNvPr id="72" name="Text Box 60">
            <a:extLst>
              <a:ext uri="{FF2B5EF4-FFF2-40B4-BE49-F238E27FC236}">
                <a16:creationId xmlns:a16="http://schemas.microsoft.com/office/drawing/2014/main" id="{76CE91F7-BEEF-7741-807E-1295E3636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807" y="5729583"/>
            <a:ext cx="3980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512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en-US" sz="2400" b="1" dirty="0" err="1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2E5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73" name="!!文本框 1">
            <a:extLst>
              <a:ext uri="{FF2B5EF4-FFF2-40B4-BE49-F238E27FC236}">
                <a16:creationId xmlns:a16="http://schemas.microsoft.com/office/drawing/2014/main" id="{50778BFE-90AF-5F47-8C08-CC37C0147704}"/>
              </a:ext>
            </a:extLst>
          </p:cNvPr>
          <p:cNvSpPr txBox="1"/>
          <p:nvPr/>
        </p:nvSpPr>
        <p:spPr>
          <a:xfrm>
            <a:off x="275592" y="5236435"/>
            <a:ext cx="4910319" cy="986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Vậy</a:t>
            </a: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8192 : 64 = 128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04909 0.16598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0.00486 L 0.22122 -0.21736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11111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  <p:bldP spid="35" grpId="0"/>
      <p:bldP spid="36" grpId="0"/>
      <p:bldP spid="37" grpId="0"/>
      <p:bldP spid="40" grpId="0"/>
      <p:bldP spid="41" grpId="0"/>
      <p:bldP spid="44" grpId="0"/>
      <p:bldP spid="44" grpId="1"/>
      <p:bldP spid="46" grpId="0"/>
      <p:bldP spid="48" grpId="0"/>
      <p:bldP spid="52" grpId="0"/>
      <p:bldP spid="53" grpId="0"/>
      <p:bldP spid="54" grpId="0"/>
      <p:bldP spid="55" grpId="0"/>
      <p:bldP spid="56" grpId="0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PA_图片 6"/>
          <p:cNvSpPr/>
          <p:nvPr/>
        </p:nvSpPr>
        <p:spPr>
          <a:xfrm>
            <a:off x="228600" y="435077"/>
            <a:ext cx="11471787" cy="598784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BF4"/>
              </a:clrFrom>
              <a:clrTo>
                <a:srgbClr val="FEFB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613027" y="1913894"/>
            <a:ext cx="3921657" cy="49441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1D0DD0-BE60-8342-AAFA-1726FE9EB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62" y="502599"/>
            <a:ext cx="5613144" cy="692025"/>
          </a:xfrm>
          <a:prstGeom prst="rect">
            <a:avLst/>
          </a:prstGeom>
        </p:spPr>
      </p:pic>
      <p:sp>
        <p:nvSpPr>
          <p:cNvPr id="27" name="Text Box 15">
            <a:extLst>
              <a:ext uri="{FF2B5EF4-FFF2-40B4-BE49-F238E27FC236}">
                <a16:creationId xmlns:a16="http://schemas.microsoft.com/office/drawing/2014/main" id="{95828256-0C08-6C48-88A9-8B8C9B856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90" y="1252818"/>
            <a:ext cx="2401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1154</a:t>
            </a: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74A13AD1-C13E-194B-A6D5-428D124459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3575" y="1413508"/>
            <a:ext cx="71" cy="1256721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72843DF1-C58B-1F48-A6B9-EE46B6A98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531" y="1255287"/>
            <a:ext cx="9438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F609F457-97F3-F443-B930-64E8C437A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484" y="1881468"/>
            <a:ext cx="560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 Box 34">
            <a:extLst>
              <a:ext uri="{FF2B5EF4-FFF2-40B4-BE49-F238E27FC236}">
                <a16:creationId xmlns:a16="http://schemas.microsoft.com/office/drawing/2014/main" id="{CDF986EE-3057-4A4F-A4D2-EE3D54B19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494" y="1827262"/>
            <a:ext cx="914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F434B477-F863-9746-842B-BADE0A52D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752" y="1890462"/>
            <a:ext cx="304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B9682491-8744-E844-A482-CF56BE5B5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067" y="2429269"/>
            <a:ext cx="7417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79E10946-1C07-E34A-A70D-DDE75C09C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819" y="2428772"/>
            <a:ext cx="6937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 Box 40">
            <a:extLst>
              <a:ext uri="{FF2B5EF4-FFF2-40B4-BE49-F238E27FC236}">
                <a16:creationId xmlns:a16="http://schemas.microsoft.com/office/drawing/2014/main" id="{3EA7C3D1-3D9A-3F48-BC27-28DF6DC77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727" y="2950113"/>
            <a:ext cx="11561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496</a:t>
            </a:r>
          </a:p>
        </p:txBody>
      </p:sp>
      <p:sp>
        <p:nvSpPr>
          <p:cNvPr id="40" name="Text Box 43">
            <a:extLst>
              <a:ext uri="{FF2B5EF4-FFF2-40B4-BE49-F238E27FC236}">
                <a16:creationId xmlns:a16="http://schemas.microsoft.com/office/drawing/2014/main" id="{23879FF6-B0B2-DD41-A10B-1240965FA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098" y="3519963"/>
            <a:ext cx="80599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43" name="Text Box 47">
            <a:extLst>
              <a:ext uri="{FF2B5EF4-FFF2-40B4-BE49-F238E27FC236}">
                <a16:creationId xmlns:a16="http://schemas.microsoft.com/office/drawing/2014/main" id="{90962632-6738-9B40-BAF9-9F1EFE2D8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976" y="1827492"/>
            <a:ext cx="426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50">
            <a:extLst>
              <a:ext uri="{FF2B5EF4-FFF2-40B4-BE49-F238E27FC236}">
                <a16:creationId xmlns:a16="http://schemas.microsoft.com/office/drawing/2014/main" id="{E2BD4D8D-D377-B249-9E2C-124B190EA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014" y="1874061"/>
            <a:ext cx="18995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45" name="Text Box 62">
            <a:extLst>
              <a:ext uri="{FF2B5EF4-FFF2-40B4-BE49-F238E27FC236}">
                <a16:creationId xmlns:a16="http://schemas.microsoft.com/office/drawing/2014/main" id="{95EC8B65-B10F-6D41-9000-DD18A9430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713" y="508751"/>
            <a:ext cx="5734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1154 : 62 =</a:t>
            </a:r>
          </a:p>
        </p:txBody>
      </p:sp>
      <p:sp>
        <p:nvSpPr>
          <p:cNvPr id="47" name="Line 19">
            <a:extLst>
              <a:ext uri="{FF2B5EF4-FFF2-40B4-BE49-F238E27FC236}">
                <a16:creationId xmlns:a16="http://schemas.microsoft.com/office/drawing/2014/main" id="{F6560715-89BA-B14B-B873-3866D752B3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9412" y="1895226"/>
            <a:ext cx="14859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FDDA186-995A-B147-98FC-EFC95E035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503" y="1252818"/>
            <a:ext cx="999889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FF87F38-23C5-1B45-BB45-346D761091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09" y="612738"/>
            <a:ext cx="341583" cy="498553"/>
          </a:xfrm>
          <a:prstGeom prst="rect">
            <a:avLst/>
          </a:prstGeom>
        </p:spPr>
      </p:pic>
      <p:sp>
        <p:nvSpPr>
          <p:cNvPr id="52" name="Text Box 51">
            <a:extLst>
              <a:ext uri="{FF2B5EF4-FFF2-40B4-BE49-F238E27FC236}">
                <a16:creationId xmlns:a16="http://schemas.microsoft.com/office/drawing/2014/main" id="{8814938B-4C47-0E48-B468-93E3D4053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3444" y="1419803"/>
            <a:ext cx="39415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115 chia 62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53" name="Text Box 53">
            <a:extLst>
              <a:ext uri="{FF2B5EF4-FFF2-40B4-BE49-F238E27FC236}">
                <a16:creationId xmlns:a16="http://schemas.microsoft.com/office/drawing/2014/main" id="{EE378E74-DAD7-C044-9593-B7E39BD8B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301" y="1788478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</a:t>
            </a:r>
            <a:endParaRPr lang="en-US" alt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55">
            <a:extLst>
              <a:ext uri="{FF2B5EF4-FFF2-40B4-BE49-F238E27FC236}">
                <a16:creationId xmlns:a16="http://schemas.microsoft.com/office/drawing/2014/main" id="{A80C3B11-F408-BB4A-ABB6-F3E22CB76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467" y="2180346"/>
            <a:ext cx="4019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</a:t>
            </a:r>
          </a:p>
        </p:txBody>
      </p:sp>
      <p:sp>
        <p:nvSpPr>
          <p:cNvPr id="55" name="Text Box 57">
            <a:extLst>
              <a:ext uri="{FF2B5EF4-FFF2-40B4-BE49-F238E27FC236}">
                <a16:creationId xmlns:a16="http://schemas.microsoft.com/office/drawing/2014/main" id="{A2B8E459-5D4F-5441-A935-5AC01BB55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976" y="2602963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53,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53.</a:t>
            </a:r>
          </a:p>
        </p:txBody>
      </p:sp>
      <p:sp>
        <p:nvSpPr>
          <p:cNvPr id="56" name="Text Box 60">
            <a:extLst>
              <a:ext uri="{FF2B5EF4-FFF2-40B4-BE49-F238E27FC236}">
                <a16:creationId xmlns:a16="http://schemas.microsoft.com/office/drawing/2014/main" id="{E6CACEAB-9868-164C-8517-D160BA6E7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451" y="2967702"/>
            <a:ext cx="3734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534,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267C06B-9102-6843-B80A-D1890BE62C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0361">
            <a:off x="1106214" y="772020"/>
            <a:ext cx="864745" cy="951219"/>
          </a:xfrm>
          <a:prstGeom prst="rect">
            <a:avLst/>
          </a:prstGeom>
        </p:spPr>
      </p:pic>
      <p:sp>
        <p:nvSpPr>
          <p:cNvPr id="59" name="Line 43">
            <a:extLst>
              <a:ext uri="{FF2B5EF4-FFF2-40B4-BE49-F238E27FC236}">
                <a16:creationId xmlns:a16="http://schemas.microsoft.com/office/drawing/2014/main" id="{F4C4088D-4628-F144-B8A2-3BB68108F0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8497" y="2495437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60" name="Line 43">
            <a:extLst>
              <a:ext uri="{FF2B5EF4-FFF2-40B4-BE49-F238E27FC236}">
                <a16:creationId xmlns:a16="http://schemas.microsoft.com/office/drawing/2014/main" id="{06C4CB83-41BC-F94D-B885-DE5E3856D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7693" y="3595967"/>
            <a:ext cx="10055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63" name="Text Box 60">
            <a:extLst>
              <a:ext uri="{FF2B5EF4-FFF2-40B4-BE49-F238E27FC236}">
                <a16:creationId xmlns:a16="http://schemas.microsoft.com/office/drawing/2014/main" id="{E8F947D4-CFB8-1E48-8AE8-5FA39E566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501" y="2963785"/>
            <a:ext cx="3734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 chia 62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8;</a:t>
            </a:r>
          </a:p>
        </p:txBody>
      </p:sp>
      <p:sp>
        <p:nvSpPr>
          <p:cNvPr id="64" name="Text Box 60">
            <a:extLst>
              <a:ext uri="{FF2B5EF4-FFF2-40B4-BE49-F238E27FC236}">
                <a16:creationId xmlns:a16="http://schemas.microsoft.com/office/drawing/2014/main" id="{7B4691C0-5D1B-9746-8510-CCF1902E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838" y="3406082"/>
            <a:ext cx="4403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16,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65" name="Text Box 60">
            <a:extLst>
              <a:ext uri="{FF2B5EF4-FFF2-40B4-BE49-F238E27FC236}">
                <a16:creationId xmlns:a16="http://schemas.microsoft.com/office/drawing/2014/main" id="{283BBCE0-4D5D-4740-B08D-EBE53CFA6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837" y="3805511"/>
            <a:ext cx="4800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48,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49;</a:t>
            </a:r>
          </a:p>
        </p:txBody>
      </p:sp>
      <p:sp>
        <p:nvSpPr>
          <p:cNvPr id="66" name="Text Box 60">
            <a:extLst>
              <a:ext uri="{FF2B5EF4-FFF2-40B4-BE49-F238E27FC236}">
                <a16:creationId xmlns:a16="http://schemas.microsoft.com/office/drawing/2014/main" id="{A21F0B84-F994-F240-80C5-AC70B3D2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609" y="4232985"/>
            <a:ext cx="3980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496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38,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38.</a:t>
            </a:r>
          </a:p>
        </p:txBody>
      </p:sp>
      <p:sp>
        <p:nvSpPr>
          <p:cNvPr id="49" name="!!文本框 1">
            <a:extLst>
              <a:ext uri="{FF2B5EF4-FFF2-40B4-BE49-F238E27FC236}">
                <a16:creationId xmlns:a16="http://schemas.microsoft.com/office/drawing/2014/main" id="{91DB943A-DA3D-DE45-954B-37C57BB23CF2}"/>
              </a:ext>
            </a:extLst>
          </p:cNvPr>
          <p:cNvSpPr txBox="1"/>
          <p:nvPr/>
        </p:nvSpPr>
        <p:spPr>
          <a:xfrm>
            <a:off x="388068" y="4476495"/>
            <a:ext cx="6470939" cy="986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Vậy</a:t>
            </a: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1154 : 62 = 18 (</a:t>
            </a:r>
            <a:r>
              <a:rPr lang="en-US" altLang="zh-CN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dư</a:t>
            </a: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38)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1302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04909 0.16598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486 L 0.22123 -0.2173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1111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  <p:bldP spid="35" grpId="0"/>
      <p:bldP spid="37" grpId="0"/>
      <p:bldP spid="40" grpId="0"/>
      <p:bldP spid="44" grpId="0"/>
      <p:bldP spid="44" grpId="1"/>
      <p:bldP spid="48" grpId="0"/>
      <p:bldP spid="52" grpId="0"/>
      <p:bldP spid="53" grpId="0"/>
      <p:bldP spid="54" grpId="0"/>
      <p:bldP spid="55" grpId="0"/>
      <p:bldP spid="56" grpId="0"/>
      <p:bldP spid="59" grpId="0" animBg="1"/>
      <p:bldP spid="60" grpId="0" animBg="1"/>
      <p:bldP spid="63" grpId="0"/>
      <p:bldP spid="64" grpId="0"/>
      <p:bldP spid="65" grpId="0"/>
      <p:bldP spid="66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601614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grwfyu2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679</Words>
  <Application>Microsoft Macintosh PowerPoint</Application>
  <PresentationFormat>Widescreen</PresentationFormat>
  <Paragraphs>137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Wingdings</vt:lpstr>
      <vt:lpstr>inpin heiti</vt:lpstr>
      <vt:lpstr>Tahoma</vt:lpstr>
      <vt:lpstr>UVN Dzung Dakao</vt:lpstr>
      <vt:lpstr>American Typewriter</vt:lpstr>
      <vt:lpstr>UTM Netmuc KT</vt:lpstr>
      <vt:lpstr>华康少女文字W5(P)</vt:lpstr>
      <vt:lpstr>Times New Roman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Toan 4</dc:subject>
  <dc:creator>KTUTS</dc:creator>
  <cp:keywords>Hai Ha</cp:keywords>
  <cp:lastModifiedBy>Microsoft Office User</cp:lastModifiedBy>
  <cp:revision>56</cp:revision>
  <dcterms:created xsi:type="dcterms:W3CDTF">2017-11-25T06:55:00Z</dcterms:created>
  <dcterms:modified xsi:type="dcterms:W3CDTF">2021-12-10T11:15:57Z</dcterms:modified>
  <cp:version>Z20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2052-10.1.0.7233</vt:lpwstr>
  </property>
</Properties>
</file>