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Default Extension="png" ContentType="image/png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Default Extension="mp3" ContentType="audio/mpe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Default Extension="fntdata" ContentType="application/x-fontdata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docProps/custom.xml" ContentType="application/vnd.openxmlformats-officedocument.custom-properties+xml"/>
  <Default Extension="wdp" ContentType="image/vnd.ms-photo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4"/>
  </p:notesMasterIdLst>
  <p:sldIdLst>
    <p:sldId id="259" r:id="rId2"/>
    <p:sldId id="310" r:id="rId3"/>
    <p:sldId id="342" r:id="rId4"/>
    <p:sldId id="312" r:id="rId5"/>
    <p:sldId id="346" r:id="rId6"/>
    <p:sldId id="264" r:id="rId7"/>
    <p:sldId id="295" r:id="rId8"/>
    <p:sldId id="304" r:id="rId9"/>
    <p:sldId id="305" r:id="rId10"/>
    <p:sldId id="343" r:id="rId11"/>
    <p:sldId id="301" r:id="rId12"/>
    <p:sldId id="344" r:id="rId13"/>
  </p:sldIdLst>
  <p:sldSz cx="12192000" cy="6858000"/>
  <p:notesSz cx="6858000" cy="9144000"/>
  <p:embeddedFontLst>
    <p:embeddedFont>
      <p:font typeface="HP-002"/>
      <p:regular r:id="rId15"/>
    </p:embeddedFont>
    <p:embeddedFont>
      <p:font typeface="Calibri" pitchFamily="34" charset="0"/>
      <p:regular r:id="rId16"/>
      <p:bold r:id="rId17"/>
      <p:italic r:id="rId18"/>
      <p:boldItalic r:id="rId19"/>
    </p:embeddedFont>
    <p:embeddedFont>
      <p:font typeface="Bahnschrift SemiBold Condensed" pitchFamily="34" charset="0"/>
      <p:bold r:id="rId20"/>
    </p:embeddedFont>
    <p:embeddedFont>
      <p:font typeface="Calibri Light" pitchFamily="34" charset="0"/>
      <p:regular r:id="rId21"/>
      <p:italic r:id="rId22"/>
    </p:embeddedFont>
    <p:embeddedFont>
      <p:font typeface="HP001 4 hàng" pitchFamily="34" charset="0"/>
      <p:regular r:id="rId23"/>
    </p:embeddedFont>
    <p:embeddedFont>
      <p:font typeface="Cambria" pitchFamily="18" charset="0"/>
      <p:regular r:id="rId24"/>
      <p:bold r:id="rId25"/>
      <p:italic r:id="rId26"/>
      <p:boldItalic r:id="rId27"/>
    </p:embeddedFont>
    <p:embeddedFont>
      <p:font typeface="Century Schoolbook" pitchFamily="18" charset="0"/>
      <p:regular r:id="rId28"/>
      <p:bold r:id="rId29"/>
      <p:italic r:id="rId30"/>
      <p:boldItalic r:id="rId31"/>
    </p:embeddedFont>
    <p:embeddedFont>
      <p:font typeface="DengXian" charset="-122"/>
      <p:regular r:id="rId32"/>
      <p:bold r:id="rId33"/>
    </p:embeddedFont>
    <p:embeddedFont>
      <p:font typeface="Microsoft YaHei" pitchFamily="34" charset="-122"/>
      <p:regular r:id="rId34"/>
      <p:bold r:id="rId35"/>
    </p:embeddedFont>
  </p:embeddedFontLst>
  <p:custDataLst>
    <p:tags r:id="rId36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3F7C03"/>
    <a:srgbClr val="EBF1DE"/>
    <a:srgbClr val="3F7C02"/>
    <a:srgbClr val="01346B"/>
    <a:srgbClr val="6AA82B"/>
    <a:srgbClr val="439CA6"/>
    <a:srgbClr val="449AA3"/>
    <a:srgbClr val="E43F0A"/>
    <a:srgbClr val="FEEEE8"/>
    <a:srgbClr val="FDDFD4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3795" autoAdjust="0"/>
    <p:restoredTop sz="94660"/>
  </p:normalViewPr>
  <p:slideViewPr>
    <p:cSldViewPr snapToGrid="0">
      <p:cViewPr>
        <p:scale>
          <a:sx n="68" d="100"/>
          <a:sy n="68" d="100"/>
        </p:scale>
        <p:origin x="1896" y="-31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font" Target="fonts/font12.fntdata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34" Type="http://schemas.openxmlformats.org/officeDocument/2006/relationships/font" Target="fonts/font20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font" Target="fonts/font11.fntdata"/><Relationship Id="rId33" Type="http://schemas.openxmlformats.org/officeDocument/2006/relationships/font" Target="fonts/font19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29" Type="http://schemas.openxmlformats.org/officeDocument/2006/relationships/font" Target="fonts/font1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0.fntdata"/><Relationship Id="rId32" Type="http://schemas.openxmlformats.org/officeDocument/2006/relationships/font" Target="fonts/font18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font" Target="fonts/font14.fntdata"/><Relationship Id="rId36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31" Type="http://schemas.openxmlformats.org/officeDocument/2006/relationships/font" Target="fonts/font1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Relationship Id="rId27" Type="http://schemas.openxmlformats.org/officeDocument/2006/relationships/font" Target="fonts/font13.fntdata"/><Relationship Id="rId30" Type="http://schemas.openxmlformats.org/officeDocument/2006/relationships/font" Target="fonts/font16.fntdata"/><Relationship Id="rId35" Type="http://schemas.openxmlformats.org/officeDocument/2006/relationships/font" Target="fonts/font2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EB3CF0-BE3F-B04A-9656-53F701C3401D}" type="datetimeFigureOut">
              <a:rPr kumimoji="1" lang="zh-CN" altLang="en-US" smtClean="0"/>
              <a:pPr/>
              <a:t>2021/10/1</a:t>
            </a:fld>
            <a:endParaRPr kumimoji="1"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630C8F-7107-5C44-8705-AF3EA2714DA0}" type="slidenum">
              <a:rPr kumimoji="1" lang="zh-CN" altLang="en-US" smtClean="0"/>
              <a:pPr/>
              <a:t>‹#›</a:t>
            </a:fld>
            <a:endParaRPr kumimoji="1"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630C8F-7107-5C44-8705-AF3EA2714DA0}" type="slidenum">
              <a:rPr kumimoji="1" lang="zh-CN" altLang="en-US" smtClean="0"/>
              <a:pPr/>
              <a:t>1</a:t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630C8F-7107-5C44-8705-AF3EA2714DA0}" type="slidenum">
              <a:rPr kumimoji="1" lang="zh-CN" altLang="en-US" smtClean="0"/>
              <a:pPr/>
              <a:t>6</a:t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CA3821-A0E8-4FBC-A402-9755306A7350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CA3821-A0E8-4FBC-A402-9755306A7350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CA3821-A0E8-4FBC-A402-9755306A7350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CA3821-A0E8-4FBC-A402-9755306A7350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9905171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630C8F-7107-5C44-8705-AF3EA2714DA0}" type="slidenum">
              <a:rPr kumimoji="1" lang="zh-CN" altLang="en-US" smtClean="0"/>
              <a:pPr/>
              <a:t>12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6567928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3000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CADF9-E620-4991-80F3-67BAC34450D8}" type="datetimeFigureOut">
              <a:rPr lang="en-US" smtClean="0"/>
              <a:pPr/>
              <a:t>10/1/2021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44B5A-7A40-40EE-A50E-42C662DAF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 advTm="3000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CADF9-E620-4991-80F3-67BAC34450D8}" type="datetimeFigureOut">
              <a:rPr lang="en-US" smtClean="0"/>
              <a:pPr/>
              <a:t>10/1/2021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44B5A-7A40-40EE-A50E-42C662DAF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 advTm="3000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>
                    <a:alpha val="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>
                    <a:alpha val="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ibaotu.com</a:t>
            </a:r>
          </a:p>
        </p:txBody>
      </p:sp>
      <p:pic>
        <p:nvPicPr>
          <p:cNvPr id="3" name="Picture 2" descr="A picture containing diagram&#10;&#10;Description automatically generated">
            <a:extLst>
              <a:ext uri="{FF2B5EF4-FFF2-40B4-BE49-F238E27FC236}">
                <a16:creationId xmlns:a16="http://schemas.microsoft.com/office/drawing/2014/main" xmlns="" id="{CEDA8011-F4F4-4AFC-A71F-EDA1547F50A1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414170" y="6311520"/>
            <a:ext cx="1823357" cy="1575179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ransition spd="slow" advTm="3000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1.png"/><Relationship Id="rId4" Type="http://schemas.microsoft.com/office/2007/relationships/hdphoto" Target="../media/hdphoto4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media1.mp3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3.png"/><Relationship Id="rId10" Type="http://schemas.openxmlformats.org/officeDocument/2006/relationships/image" Target="../media/image8.png"/><Relationship Id="rId4" Type="http://schemas.microsoft.com/office/2007/relationships/media" Target="../media/media1.mp3"/><Relationship Id="rId9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8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microsoft.com/office/2007/relationships/hdphoto" Target="../media/hdphoto3.wdp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audio1.wav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pn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.png"/><Relationship Id="rId5" Type="http://schemas.microsoft.com/office/2007/relationships/hdphoto" Target="../media/hdphoto4.wdp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687983" y="1045029"/>
            <a:ext cx="4404246" cy="1107996"/>
          </a:xfrm>
          <a:custGeom>
            <a:avLst/>
            <a:gdLst>
              <a:gd name="connsiteX0" fmla="*/ 0 w 4404246"/>
              <a:gd name="connsiteY0" fmla="*/ 0 h 1107996"/>
              <a:gd name="connsiteX1" fmla="*/ 673220 w 4404246"/>
              <a:gd name="connsiteY1" fmla="*/ 0 h 1107996"/>
              <a:gd name="connsiteX2" fmla="*/ 1258356 w 4404246"/>
              <a:gd name="connsiteY2" fmla="*/ 0 h 1107996"/>
              <a:gd name="connsiteX3" fmla="*/ 1975619 w 4404246"/>
              <a:gd name="connsiteY3" fmla="*/ 0 h 1107996"/>
              <a:gd name="connsiteX4" fmla="*/ 2472670 w 4404246"/>
              <a:gd name="connsiteY4" fmla="*/ 0 h 1107996"/>
              <a:gd name="connsiteX5" fmla="*/ 3101848 w 4404246"/>
              <a:gd name="connsiteY5" fmla="*/ 0 h 1107996"/>
              <a:gd name="connsiteX6" fmla="*/ 3819110 w 4404246"/>
              <a:gd name="connsiteY6" fmla="*/ 0 h 1107996"/>
              <a:gd name="connsiteX7" fmla="*/ 4404246 w 4404246"/>
              <a:gd name="connsiteY7" fmla="*/ 0 h 1107996"/>
              <a:gd name="connsiteX8" fmla="*/ 4404246 w 4404246"/>
              <a:gd name="connsiteY8" fmla="*/ 553998 h 1107996"/>
              <a:gd name="connsiteX9" fmla="*/ 4404246 w 4404246"/>
              <a:gd name="connsiteY9" fmla="*/ 1107996 h 1107996"/>
              <a:gd name="connsiteX10" fmla="*/ 3863153 w 4404246"/>
              <a:gd name="connsiteY10" fmla="*/ 1107996 h 1107996"/>
              <a:gd name="connsiteX11" fmla="*/ 3322060 w 4404246"/>
              <a:gd name="connsiteY11" fmla="*/ 1107996 h 1107996"/>
              <a:gd name="connsiteX12" fmla="*/ 2692882 w 4404246"/>
              <a:gd name="connsiteY12" fmla="*/ 1107996 h 1107996"/>
              <a:gd name="connsiteX13" fmla="*/ 2063704 w 4404246"/>
              <a:gd name="connsiteY13" fmla="*/ 1107996 h 1107996"/>
              <a:gd name="connsiteX14" fmla="*/ 1566653 w 4404246"/>
              <a:gd name="connsiteY14" fmla="*/ 1107996 h 1107996"/>
              <a:gd name="connsiteX15" fmla="*/ 981518 w 4404246"/>
              <a:gd name="connsiteY15" fmla="*/ 1107996 h 1107996"/>
              <a:gd name="connsiteX16" fmla="*/ 0 w 4404246"/>
              <a:gd name="connsiteY16" fmla="*/ 1107996 h 1107996"/>
              <a:gd name="connsiteX17" fmla="*/ 0 w 4404246"/>
              <a:gd name="connsiteY17" fmla="*/ 531838 h 1107996"/>
              <a:gd name="connsiteX18" fmla="*/ 0 w 4404246"/>
              <a:gd name="connsiteY18" fmla="*/ 0 h 1107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404246" h="1107996" extrusionOk="0">
                <a:moveTo>
                  <a:pt x="0" y="0"/>
                </a:moveTo>
                <a:cubicBezTo>
                  <a:pt x="313106" y="-30934"/>
                  <a:pt x="394111" y="23241"/>
                  <a:pt x="673220" y="0"/>
                </a:cubicBezTo>
                <a:cubicBezTo>
                  <a:pt x="952329" y="-23241"/>
                  <a:pt x="1011961" y="13402"/>
                  <a:pt x="1258356" y="0"/>
                </a:cubicBezTo>
                <a:cubicBezTo>
                  <a:pt x="1504751" y="-13402"/>
                  <a:pt x="1768054" y="6125"/>
                  <a:pt x="1975619" y="0"/>
                </a:cubicBezTo>
                <a:cubicBezTo>
                  <a:pt x="2183184" y="-6125"/>
                  <a:pt x="2338994" y="15472"/>
                  <a:pt x="2472670" y="0"/>
                </a:cubicBezTo>
                <a:cubicBezTo>
                  <a:pt x="2606346" y="-15472"/>
                  <a:pt x="2927954" y="28082"/>
                  <a:pt x="3101848" y="0"/>
                </a:cubicBezTo>
                <a:cubicBezTo>
                  <a:pt x="3275742" y="-28082"/>
                  <a:pt x="3481834" y="-10884"/>
                  <a:pt x="3819110" y="0"/>
                </a:cubicBezTo>
                <a:cubicBezTo>
                  <a:pt x="4156386" y="10884"/>
                  <a:pt x="4222188" y="-6802"/>
                  <a:pt x="4404246" y="0"/>
                </a:cubicBezTo>
                <a:cubicBezTo>
                  <a:pt x="4416071" y="144170"/>
                  <a:pt x="4416454" y="292430"/>
                  <a:pt x="4404246" y="553998"/>
                </a:cubicBezTo>
                <a:cubicBezTo>
                  <a:pt x="4392038" y="815566"/>
                  <a:pt x="4420720" y="872697"/>
                  <a:pt x="4404246" y="1107996"/>
                </a:cubicBezTo>
                <a:cubicBezTo>
                  <a:pt x="4135489" y="1082859"/>
                  <a:pt x="3977722" y="1111984"/>
                  <a:pt x="3863153" y="1107996"/>
                </a:cubicBezTo>
                <a:cubicBezTo>
                  <a:pt x="3748584" y="1104008"/>
                  <a:pt x="3589151" y="1100341"/>
                  <a:pt x="3322060" y="1107996"/>
                </a:cubicBezTo>
                <a:cubicBezTo>
                  <a:pt x="3054969" y="1115651"/>
                  <a:pt x="3006768" y="1082313"/>
                  <a:pt x="2692882" y="1107996"/>
                </a:cubicBezTo>
                <a:cubicBezTo>
                  <a:pt x="2378996" y="1133679"/>
                  <a:pt x="2310198" y="1118285"/>
                  <a:pt x="2063704" y="1107996"/>
                </a:cubicBezTo>
                <a:cubicBezTo>
                  <a:pt x="1817210" y="1097707"/>
                  <a:pt x="1691438" y="1125273"/>
                  <a:pt x="1566653" y="1107996"/>
                </a:cubicBezTo>
                <a:cubicBezTo>
                  <a:pt x="1441868" y="1090719"/>
                  <a:pt x="1101057" y="1129499"/>
                  <a:pt x="981518" y="1107996"/>
                </a:cubicBezTo>
                <a:cubicBezTo>
                  <a:pt x="861980" y="1086493"/>
                  <a:pt x="374862" y="1156690"/>
                  <a:pt x="0" y="1107996"/>
                </a:cubicBezTo>
                <a:cubicBezTo>
                  <a:pt x="-24792" y="987830"/>
                  <a:pt x="-2205" y="710820"/>
                  <a:pt x="0" y="531838"/>
                </a:cubicBezTo>
                <a:cubicBezTo>
                  <a:pt x="2205" y="352856"/>
                  <a:pt x="-5824" y="218185"/>
                  <a:pt x="0" y="0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28575">
            <a:solidFill>
              <a:srgbClr val="3F7C0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6600" b="1">
                <a:ln w="31750" cmpd="thinThick">
                  <a:solidFill>
                    <a:srgbClr val="3F7C03"/>
                  </a:solidFill>
                </a:ln>
                <a:solidFill>
                  <a:srgbClr val="6AA82B"/>
                </a:solidFill>
                <a:latin typeface="UTM Davida" panose="02040603050506020204" pitchFamily="18" charset="0"/>
              </a:rPr>
              <a:t>Chính tả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416205" y="2774029"/>
            <a:ext cx="966803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b="1">
                <a:solidFill>
                  <a:srgbClr val="3F7C02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HP-002" panose="020B0603050302020204" pitchFamily="34" charset="0"/>
              </a:rPr>
              <a:t>Truyện cổ nước mình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068473" y="2121197"/>
            <a:ext cx="3594254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>
                <a:ln w="31750" cmpd="sng">
                  <a:noFill/>
                  <a:prstDash val="solid"/>
                </a:ln>
                <a:solidFill>
                  <a:srgbClr val="01346B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HP-002" panose="020B0603050302020204" pitchFamily="34" charset="0"/>
              </a:rPr>
              <a:t>Nhớ - viết</a:t>
            </a:r>
          </a:p>
        </p:txBody>
      </p:sp>
      <p:pic>
        <p:nvPicPr>
          <p:cNvPr id="9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126842" y="-400617"/>
            <a:ext cx="1788540" cy="1599424"/>
          </a:xfrm>
          <a:prstGeom prst="rect">
            <a:avLst/>
          </a:prstGeom>
        </p:spPr>
      </p:pic>
      <p:pic>
        <p:nvPicPr>
          <p:cNvPr id="1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630587" y="574353"/>
            <a:ext cx="1642446" cy="5864634"/>
          </a:xfrm>
          <a:prstGeom prst="rect">
            <a:avLst/>
          </a:prstGeom>
        </p:spPr>
      </p:pic>
      <p:sp>
        <p:nvSpPr>
          <p:cNvPr id="15" name="Oval 14"/>
          <p:cNvSpPr/>
          <p:nvPr/>
        </p:nvSpPr>
        <p:spPr>
          <a:xfrm>
            <a:off x="-2071919" y="6000700"/>
            <a:ext cx="2998536" cy="1797269"/>
          </a:xfrm>
          <a:prstGeom prst="ellipse">
            <a:avLst/>
          </a:prstGeom>
          <a:solidFill>
            <a:srgbClr val="0134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3966834" y="6441206"/>
            <a:ext cx="2998536" cy="1797269"/>
          </a:xfrm>
          <a:prstGeom prst="ellipse">
            <a:avLst/>
          </a:prstGeom>
          <a:solidFill>
            <a:srgbClr val="0134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5611338" y="6227680"/>
            <a:ext cx="2998536" cy="1797269"/>
          </a:xfrm>
          <a:prstGeom prst="ellipse">
            <a:avLst/>
          </a:prstGeom>
          <a:solidFill>
            <a:srgbClr val="0134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6965370" y="6636939"/>
            <a:ext cx="2998536" cy="1797269"/>
          </a:xfrm>
          <a:prstGeom prst="ellipse">
            <a:avLst/>
          </a:prstGeom>
          <a:solidFill>
            <a:srgbClr val="0134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图片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6412" t="33225" r="36033" b="31584"/>
          <a:stretch>
            <a:fillRect/>
          </a:stretch>
        </p:blipFill>
        <p:spPr>
          <a:xfrm>
            <a:off x="8306395" y="5581490"/>
            <a:ext cx="2106443" cy="1514006"/>
          </a:xfrm>
          <a:prstGeom prst="rect">
            <a:avLst/>
          </a:prstGeom>
        </p:spPr>
      </p:pic>
      <p:pic>
        <p:nvPicPr>
          <p:cNvPr id="11" name="图片 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6535" t="26885" r="44644" b="15191"/>
          <a:stretch>
            <a:fillRect/>
          </a:stretch>
        </p:blipFill>
        <p:spPr>
          <a:xfrm>
            <a:off x="6297034" y="4127184"/>
            <a:ext cx="1788540" cy="3097799"/>
          </a:xfrm>
          <a:prstGeom prst="rect">
            <a:avLst/>
          </a:prstGeom>
        </p:spPr>
      </p:pic>
      <p:pic>
        <p:nvPicPr>
          <p:cNvPr id="13" name="图片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13215" y="4386307"/>
            <a:ext cx="2231036" cy="2367844"/>
          </a:xfrm>
          <a:prstGeom prst="rect">
            <a:avLst/>
          </a:prstGeom>
        </p:spPr>
      </p:pic>
      <p:pic>
        <p:nvPicPr>
          <p:cNvPr id="19" name="图片 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8820" t="23607" r="63096" b="25246"/>
          <a:stretch>
            <a:fillRect/>
          </a:stretch>
        </p:blipFill>
        <p:spPr>
          <a:xfrm rot="1813613">
            <a:off x="-319424" y="1020180"/>
            <a:ext cx="2203554" cy="3507698"/>
          </a:xfrm>
          <a:prstGeom prst="rect">
            <a:avLst/>
          </a:prstGeom>
        </p:spPr>
      </p:pic>
      <p:sp>
        <p:nvSpPr>
          <p:cNvPr id="20" name="Oval 19"/>
          <p:cNvSpPr/>
          <p:nvPr/>
        </p:nvSpPr>
        <p:spPr>
          <a:xfrm>
            <a:off x="1748182" y="6441506"/>
            <a:ext cx="2998536" cy="1797269"/>
          </a:xfrm>
          <a:prstGeom prst="ellipse">
            <a:avLst/>
          </a:prstGeom>
          <a:solidFill>
            <a:srgbClr val="0134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图片 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37742" y="5258986"/>
            <a:ext cx="1397720" cy="1483429"/>
          </a:xfrm>
          <a:prstGeom prst="rect">
            <a:avLst/>
          </a:prstGeom>
        </p:spPr>
      </p:pic>
      <p:sp>
        <p:nvSpPr>
          <p:cNvPr id="21" name="Oval 20"/>
          <p:cNvSpPr/>
          <p:nvPr/>
        </p:nvSpPr>
        <p:spPr>
          <a:xfrm>
            <a:off x="11623060" y="-499540"/>
            <a:ext cx="2998536" cy="1797269"/>
          </a:xfrm>
          <a:prstGeom prst="ellipse">
            <a:avLst/>
          </a:prstGeom>
          <a:solidFill>
            <a:srgbClr val="0134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7906214" y="4627756"/>
            <a:ext cx="28857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latin typeface="Bahnschrift SemiBold Condensed" pitchFamily="34" charset="0"/>
              </a:rPr>
              <a:t>GV: </a:t>
            </a:r>
            <a:r>
              <a:rPr lang="en-US" sz="3600" dirty="0" err="1" smtClean="0">
                <a:latin typeface="Bahnschrift SemiBold Condensed" pitchFamily="34" charset="0"/>
              </a:rPr>
              <a:t>Lê</a:t>
            </a:r>
            <a:r>
              <a:rPr lang="en-US" sz="3600" dirty="0" smtClean="0">
                <a:latin typeface="Bahnschrift SemiBold Condensed" pitchFamily="34" charset="0"/>
              </a:rPr>
              <a:t> </a:t>
            </a:r>
            <a:r>
              <a:rPr lang="en-US" sz="3600" dirty="0" err="1" smtClean="0">
                <a:latin typeface="Bahnschrift SemiBold Condensed" pitchFamily="34" charset="0"/>
              </a:rPr>
              <a:t>Khánh</a:t>
            </a:r>
            <a:r>
              <a:rPr lang="en-US" sz="3600" dirty="0" smtClean="0">
                <a:latin typeface="Bahnschrift SemiBold Condensed" pitchFamily="34" charset="0"/>
              </a:rPr>
              <a:t> </a:t>
            </a:r>
            <a:r>
              <a:rPr lang="en-US" sz="3600" dirty="0" err="1" smtClean="0">
                <a:latin typeface="Bahnschrift SemiBold Condensed" pitchFamily="34" charset="0"/>
              </a:rPr>
              <a:t>Linh</a:t>
            </a:r>
            <a:endParaRPr lang="en-US" sz="3600" dirty="0">
              <a:latin typeface="Bahnschrift SemiBold Condensed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0.03009 C 0.00364 0.08287 0.01276 0.15718 0.04505 0.15625 C 0.0918 0.15625 0.09531 -0.0919 0.15065 -0.09282 C 0.20078 -0.09282 0.17383 0.12408 0.222 0.12315 C 0.27239 0.12315 0.24518 -0.03472 0.29987 -0.03472 C 0.34805 -0.03472 0.32096 0.07222 0.36419 0.07222 C 0.40534 0.07222 0.38385 -0.00879 0.42148 -0.00879 C 0.44297 -0.00879 0.44479 0.0132 0.44661 0.03009 " pathEditMode="relative" rAng="0" ptsTypes="AAAAAAAA">
                                      <p:cBhvr>
                                        <p:cTn id="2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331" y="162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02EC67DD-7AA2-4F84-A15C-6CE89B2B20FE}"/>
              </a:ext>
            </a:extLst>
          </p:cNvPr>
          <p:cNvSpPr/>
          <p:nvPr/>
        </p:nvSpPr>
        <p:spPr>
          <a:xfrm>
            <a:off x="1185333" y="991023"/>
            <a:ext cx="9291325" cy="5776666"/>
          </a:xfrm>
          <a:prstGeom prst="roundRect">
            <a:avLst>
              <a:gd name="adj" fmla="val 33987"/>
            </a:avLst>
          </a:prstGeom>
          <a:solidFill>
            <a:srgbClr val="FEEEE8">
              <a:alpha val="83000"/>
            </a:srgbClr>
          </a:solidFill>
          <a:ln w="57150"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760354" y="1868034"/>
            <a:ext cx="862135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i="1">
                <a:solidFill>
                  <a:srgbClr val="0134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</a:t>
            </a:r>
            <a:r>
              <a:rPr lang="en-US" sz="3200" i="1">
                <a:solidFill>
                  <a:srgbClr val="449AA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3200" i="1" dirty="0">
                <a:solidFill>
                  <a:srgbClr val="449AA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i="1" dirty="0" err="1">
                <a:solidFill>
                  <a:srgbClr val="449AA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sz="3200" i="1" dirty="0">
                <a:solidFill>
                  <a:srgbClr val="449AA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449AA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i="1" dirty="0">
                <a:solidFill>
                  <a:srgbClr val="449AA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449AA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3200" i="1" dirty="0">
                <a:solidFill>
                  <a:srgbClr val="449AA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449AA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sz="3200" i="1" dirty="0">
                <a:solidFill>
                  <a:srgbClr val="449AA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ân</a:t>
            </a:r>
            <a:r>
              <a:rPr lang="en-US" sz="3200" i="1" dirty="0">
                <a:solidFill>
                  <a:srgbClr val="0134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3200" i="1" dirty="0">
                <a:solidFill>
                  <a:srgbClr val="439CA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hay</a:t>
            </a:r>
            <a:r>
              <a:rPr lang="en-US" sz="3200" i="1" dirty="0">
                <a:solidFill>
                  <a:srgbClr val="0134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âng</a:t>
            </a:r>
            <a:r>
              <a:rPr lang="en-US" sz="3200" i="1" dirty="0">
                <a:solidFill>
                  <a:srgbClr val="439CA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3200" i="1" dirty="0">
              <a:solidFill>
                <a:srgbClr val="439CA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2118000" y="1378435"/>
            <a:ext cx="7018029" cy="6858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tx2"/>
              </a:buClr>
              <a:buSzPct val="70000"/>
            </a:pPr>
            <a:r>
              <a:rPr lang="en-US" sz="3600" b="1">
                <a:solidFill>
                  <a:srgbClr val="439CA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Bài </a:t>
            </a:r>
            <a:r>
              <a:rPr lang="en-US" sz="3600" b="1" dirty="0">
                <a:solidFill>
                  <a:srgbClr val="439CA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600" b="1">
                <a:solidFill>
                  <a:srgbClr val="439CA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600" b="1" dirty="0">
              <a:solidFill>
                <a:srgbClr val="439CA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862169" y="2441520"/>
            <a:ext cx="6192688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Nơi ấy ngôi sao khuya</a:t>
            </a:r>
          </a:p>
          <a:p>
            <a:pPr algn="just"/>
            <a:r>
              <a:rPr 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Soi vào trong giấc ngủ</a:t>
            </a:r>
          </a:p>
          <a:p>
            <a:pPr algn="just"/>
            <a:r>
              <a:rPr 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Ngọn đèn khuya bóng mẹ</a:t>
            </a:r>
          </a:p>
          <a:p>
            <a:pPr algn="just"/>
            <a:r>
              <a:rPr 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Sáng một v…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..</a:t>
            </a:r>
            <a:r>
              <a:rPr 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 trên s…..</a:t>
            </a:r>
          </a:p>
          <a:p>
            <a:pPr algn="just"/>
            <a:r>
              <a:rPr 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Nơi cả nhà tiễn ch…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..</a:t>
            </a:r>
          </a:p>
          <a:p>
            <a:pPr algn="just"/>
            <a:r>
              <a:rPr 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Anh tôi đi bộ đội</a:t>
            </a:r>
          </a:p>
          <a:p>
            <a:pPr algn="just"/>
            <a:r>
              <a:rPr 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Bao niềm vui nỗi đợi</a:t>
            </a:r>
          </a:p>
          <a:p>
            <a:pPr algn="just"/>
            <a:r>
              <a:rPr 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Nắng nửa thềm nghiêng nghiêng.</a:t>
            </a:r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				VŨ QUẦN PHƯƠNG</a:t>
            </a:r>
            <a:endParaRPr lang="vi-VN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66E36EF0-725B-487E-88B9-966437F99802}"/>
              </a:ext>
            </a:extLst>
          </p:cNvPr>
          <p:cNvSpPr/>
          <p:nvPr/>
        </p:nvSpPr>
        <p:spPr>
          <a:xfrm>
            <a:off x="12804576" y="3260122"/>
            <a:ext cx="13009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ầng</a:t>
            </a:r>
            <a:endParaRPr lang="vi-VN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C720CD26-574F-4CC6-B0A8-76000B8A37C1}"/>
              </a:ext>
            </a:extLst>
          </p:cNvPr>
          <p:cNvSpPr/>
          <p:nvPr/>
        </p:nvSpPr>
        <p:spPr>
          <a:xfrm>
            <a:off x="12588552" y="4962405"/>
            <a:ext cx="13009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ân</a:t>
            </a:r>
            <a:endParaRPr lang="vi-VN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22A0B7DC-3B43-4BCA-9205-22A8773CBD78}"/>
              </a:ext>
            </a:extLst>
          </p:cNvPr>
          <p:cNvSpPr/>
          <p:nvPr/>
        </p:nvSpPr>
        <p:spPr>
          <a:xfrm>
            <a:off x="-1764704" y="6056094"/>
            <a:ext cx="13009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ân</a:t>
            </a:r>
            <a:endParaRPr lang="vi-VN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图片 11">
            <a:extLst>
              <a:ext uri="{FF2B5EF4-FFF2-40B4-BE49-F238E27FC236}">
                <a16:creationId xmlns:a16="http://schemas.microsoft.com/office/drawing/2014/main" xmlns="" id="{34ADC36C-F2C5-4B2C-B6B0-7A92F4F952B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colorTemperature colorTemp="5900"/>
                    </a14:imgEffect>
                    <a14:imgEffect>
                      <a14:saturation sat="0"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533" t="25084" r="3691" b="42676"/>
          <a:stretch>
            <a:fillRect/>
          </a:stretch>
        </p:blipFill>
        <p:spPr>
          <a:xfrm>
            <a:off x="2999656" y="-339051"/>
            <a:ext cx="6003759" cy="108171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08D1AD56-211E-43F9-81A2-86275C272A7B}"/>
              </a:ext>
            </a:extLst>
          </p:cNvPr>
          <p:cNvSpPr txBox="1"/>
          <p:nvPr/>
        </p:nvSpPr>
        <p:spPr>
          <a:xfrm>
            <a:off x="4601122" y="70490"/>
            <a:ext cx="271478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TẬP</a:t>
            </a:r>
            <a:endParaRPr lang="en-US" sz="4400" b="1" dirty="0">
              <a:solidFill>
                <a:schemeClr val="accent2">
                  <a:lumMod val="50000"/>
                </a:schemeClr>
              </a:solidFill>
              <a:latin typeface="Century Schoolbook" panose="020406040505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 descr="A picture containing lit&#10;&#10;Description automatically generated">
            <a:extLst>
              <a:ext uri="{FF2B5EF4-FFF2-40B4-BE49-F238E27FC236}">
                <a16:creationId xmlns:a16="http://schemas.microsoft.com/office/drawing/2014/main" xmlns="" id="{4E5A674F-D63B-4806-81CD-669B9152A82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463804" y="11291"/>
            <a:ext cx="12949315" cy="7867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7412629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1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29 -0.00973 L -0.7073 0.06643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729" y="37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0.01713 L -0.58203 -0.18195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102" y="-82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4.81481E-6 L 0.55899 -0.2787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943" y="-139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0" grpId="0"/>
      <p:bldP spid="5" grpId="0"/>
      <p:bldP spid="3" grpId="0"/>
      <p:bldP spid="12" grpId="0" animBg="1"/>
      <p:bldP spid="13" grpId="0" animBg="1"/>
      <p:bldP spid="15" grpId="0"/>
      <p:bldP spid="1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24001" y="0"/>
            <a:ext cx="9143999" cy="6858000"/>
          </a:xfrm>
        </p:spPr>
      </p:pic>
      <p:pic>
        <p:nvPicPr>
          <p:cNvPr id="7" name="图片 7">
            <a:extLst>
              <a:ext uri="{FF2B5EF4-FFF2-40B4-BE49-F238E27FC236}">
                <a16:creationId xmlns:a16="http://schemas.microsoft.com/office/drawing/2014/main" xmlns="" id="{9FCADAAC-093C-4215-8AF5-A8637E1A5CE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2105" b="18421"/>
          <a:stretch>
            <a:fillRect/>
          </a:stretch>
        </p:blipFill>
        <p:spPr>
          <a:xfrm>
            <a:off x="1952169" y="264952"/>
            <a:ext cx="8287662" cy="448253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DC02E55D-1EC6-4262-BBE9-48089E2C4A6F}"/>
              </a:ext>
            </a:extLst>
          </p:cNvPr>
          <p:cNvSpPr txBox="1"/>
          <p:nvPr/>
        </p:nvSpPr>
        <p:spPr>
          <a:xfrm>
            <a:off x="2599764" y="1752447"/>
            <a:ext cx="6992471" cy="22198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200">
                <a:solidFill>
                  <a:srgbClr val="0134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 </a:t>
            </a:r>
            <a:r>
              <a:rPr lang="en-US" sz="3200" dirty="0" err="1">
                <a:solidFill>
                  <a:srgbClr val="0134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sz="3200" dirty="0">
                <a:solidFill>
                  <a:srgbClr val="0134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134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3200" dirty="0">
                <a:solidFill>
                  <a:srgbClr val="0134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134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srgbClr val="0134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134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3200" dirty="0">
                <a:solidFill>
                  <a:srgbClr val="0134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134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3200" dirty="0">
                <a:solidFill>
                  <a:srgbClr val="0134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just">
              <a:lnSpc>
                <a:spcPct val="150000"/>
              </a:lnSpc>
            </a:pPr>
            <a:r>
              <a:rPr lang="en-US" sz="3200" b="1" dirty="0">
                <a:solidFill>
                  <a:srgbClr val="6AA82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3200" b="1" dirty="0" err="1">
                <a:solidFill>
                  <a:srgbClr val="6AA82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3200" b="1" dirty="0">
                <a:solidFill>
                  <a:srgbClr val="6AA82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6AA82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3200" b="1" dirty="0">
                <a:solidFill>
                  <a:srgbClr val="6AA82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6AA82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b="1" dirty="0">
                <a:solidFill>
                  <a:srgbClr val="6AA82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6AA82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200" b="1" dirty="0">
                <a:solidFill>
                  <a:srgbClr val="6AA82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3200" dirty="0">
                <a:solidFill>
                  <a:srgbClr val="0134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(SGK </a:t>
            </a:r>
            <a:r>
              <a:rPr lang="en-US" sz="3200" dirty="0" err="1">
                <a:solidFill>
                  <a:srgbClr val="0134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200" dirty="0">
                <a:solidFill>
                  <a:srgbClr val="0134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37)</a:t>
            </a:r>
          </a:p>
          <a:p>
            <a:pPr marL="457200" indent="-45720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200">
                <a:solidFill>
                  <a:srgbClr val="0134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 </a:t>
            </a:r>
            <a:r>
              <a:rPr lang="en-US" sz="3200" err="1">
                <a:solidFill>
                  <a:srgbClr val="0134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>
                <a:solidFill>
                  <a:srgbClr val="0134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BT2 </a:t>
            </a:r>
            <a:r>
              <a:rPr lang="en-US" sz="3200" err="1">
                <a:solidFill>
                  <a:srgbClr val="0134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>
                <a:solidFill>
                  <a:srgbClr val="0134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VBT Tiếng Việt.</a:t>
            </a:r>
            <a:endParaRPr lang="en-US" sz="3200" dirty="0">
              <a:solidFill>
                <a:srgbClr val="01346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73E56395-D05F-43CF-A97E-86026C15ACF4}"/>
              </a:ext>
            </a:extLst>
          </p:cNvPr>
          <p:cNvSpPr txBox="1"/>
          <p:nvPr/>
        </p:nvSpPr>
        <p:spPr>
          <a:xfrm>
            <a:off x="4799010" y="829117"/>
            <a:ext cx="2593980" cy="92333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r>
              <a:rPr lang="en-US" sz="5400" b="1">
                <a:solidFill>
                  <a:srgbClr val="3F7C02"/>
                </a:solidFill>
                <a:effectLst>
                  <a:glow rad="76200">
                    <a:schemeClr val="accent3">
                      <a:satMod val="175000"/>
                      <a:alpha val="47000"/>
                    </a:schemeClr>
                  </a:glow>
                </a:effectLst>
                <a:latin typeface="UTM Beautiful Caps" panose="02040603050506020204" pitchFamily="18" charset="0"/>
              </a:rPr>
              <a:t>Dặn dò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xmlns="" id="{84B5F0B1-09D4-4473-9F08-5A73225F9611}"/>
              </a:ext>
            </a:extLst>
          </p:cNvPr>
          <p:cNvSpPr/>
          <p:nvPr/>
        </p:nvSpPr>
        <p:spPr>
          <a:xfrm>
            <a:off x="4344024" y="6258326"/>
            <a:ext cx="2998536" cy="1797269"/>
          </a:xfrm>
          <a:prstGeom prst="ellipse">
            <a:avLst/>
          </a:prstGeom>
          <a:solidFill>
            <a:srgbClr val="0134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xmlns="" id="{4FF0FFCF-81DD-4F68-9CAC-19EF05497B96}"/>
              </a:ext>
            </a:extLst>
          </p:cNvPr>
          <p:cNvSpPr/>
          <p:nvPr/>
        </p:nvSpPr>
        <p:spPr>
          <a:xfrm>
            <a:off x="5782788" y="6467710"/>
            <a:ext cx="2998536" cy="1797269"/>
          </a:xfrm>
          <a:prstGeom prst="ellipse">
            <a:avLst/>
          </a:prstGeom>
          <a:solidFill>
            <a:srgbClr val="0134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图片 4">
            <a:extLst>
              <a:ext uri="{FF2B5EF4-FFF2-40B4-BE49-F238E27FC236}">
                <a16:creationId xmlns:a16="http://schemas.microsoft.com/office/drawing/2014/main" xmlns="" id="{6D1D679F-042F-42E2-979C-EC2ABB09755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6535" t="26885" r="44644" b="15191"/>
          <a:stretch>
            <a:fillRect/>
          </a:stretch>
        </p:blipFill>
        <p:spPr>
          <a:xfrm>
            <a:off x="6674224" y="4332924"/>
            <a:ext cx="1788540" cy="3097799"/>
          </a:xfrm>
          <a:prstGeom prst="rect">
            <a:avLst/>
          </a:prstGeom>
        </p:spPr>
      </p:pic>
      <p:pic>
        <p:nvPicPr>
          <p:cNvPr id="14" name="图片 1">
            <a:extLst>
              <a:ext uri="{FF2B5EF4-FFF2-40B4-BE49-F238E27FC236}">
                <a16:creationId xmlns:a16="http://schemas.microsoft.com/office/drawing/2014/main" xmlns="" id="{F867D1A2-4E66-4AC2-9A97-1FF32EFEDE4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90405" y="4592047"/>
            <a:ext cx="2231036" cy="2367844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xmlns="" id="{1E178D09-147E-4720-A3CD-C055341FE0E5}"/>
              </a:ext>
            </a:extLst>
          </p:cNvPr>
          <p:cNvSpPr/>
          <p:nvPr/>
        </p:nvSpPr>
        <p:spPr>
          <a:xfrm>
            <a:off x="2599764" y="6555806"/>
            <a:ext cx="2524144" cy="1797269"/>
          </a:xfrm>
          <a:prstGeom prst="ellipse">
            <a:avLst/>
          </a:prstGeom>
          <a:solidFill>
            <a:srgbClr val="0134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图片 3">
            <a:extLst>
              <a:ext uri="{FF2B5EF4-FFF2-40B4-BE49-F238E27FC236}">
                <a16:creationId xmlns:a16="http://schemas.microsoft.com/office/drawing/2014/main" xmlns="" id="{17F9A7B6-2066-4D1A-A8BC-85E34E6D43D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14932" y="5464726"/>
            <a:ext cx="1397720" cy="148342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fallOve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14" presetClass="entr" presetSubtype="1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合 7">
            <a:extLst>
              <a:ext uri="{FF2B5EF4-FFF2-40B4-BE49-F238E27FC236}">
                <a16:creationId xmlns:a16="http://schemas.microsoft.com/office/drawing/2014/main" xmlns="" id="{CD315845-0169-41D7-9EEA-1A627EED3F06}"/>
              </a:ext>
            </a:extLst>
          </p:cNvPr>
          <p:cNvGrpSpPr/>
          <p:nvPr/>
        </p:nvGrpSpPr>
        <p:grpSpPr>
          <a:xfrm>
            <a:off x="3047228" y="306000"/>
            <a:ext cx="6268894" cy="3821184"/>
            <a:chOff x="397933" y="1238514"/>
            <a:chExt cx="8875429" cy="4696619"/>
          </a:xfrm>
          <a:solidFill>
            <a:srgbClr val="EBF1DE"/>
          </a:solidFill>
        </p:grpSpPr>
        <p:sp>
          <p:nvSpPr>
            <p:cNvPr id="24" name="圆角矩形 1">
              <a:extLst>
                <a:ext uri="{FF2B5EF4-FFF2-40B4-BE49-F238E27FC236}">
                  <a16:creationId xmlns:a16="http://schemas.microsoft.com/office/drawing/2014/main" xmlns="" id="{DF3609BF-51E5-4133-9C75-190BED513FAE}"/>
                </a:ext>
              </a:extLst>
            </p:cNvPr>
            <p:cNvSpPr/>
            <p:nvPr/>
          </p:nvSpPr>
          <p:spPr>
            <a:xfrm>
              <a:off x="397933" y="1684658"/>
              <a:ext cx="8875429" cy="4250475"/>
            </a:xfrm>
            <a:prstGeom prst="roundRect">
              <a:avLst/>
            </a:prstGeom>
            <a:grpFill/>
            <a:ln w="38100">
              <a:solidFill>
                <a:srgbClr val="3F7C0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sp>
          <p:nvSpPr>
            <p:cNvPr id="25" name="等腰三角形 3">
              <a:extLst>
                <a:ext uri="{FF2B5EF4-FFF2-40B4-BE49-F238E27FC236}">
                  <a16:creationId xmlns:a16="http://schemas.microsoft.com/office/drawing/2014/main" xmlns="" id="{C093B3A6-539F-4C4E-B6EF-ECDE442F2C97}"/>
                </a:ext>
              </a:extLst>
            </p:cNvPr>
            <p:cNvSpPr/>
            <p:nvPr/>
          </p:nvSpPr>
          <p:spPr>
            <a:xfrm>
              <a:off x="1416644" y="1245854"/>
              <a:ext cx="586372" cy="440267"/>
            </a:xfrm>
            <a:prstGeom prst="triangle">
              <a:avLst/>
            </a:prstGeom>
            <a:grpFill/>
            <a:ln w="38100">
              <a:solidFill>
                <a:srgbClr val="3F7C0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等腰三角形 9">
              <a:extLst>
                <a:ext uri="{FF2B5EF4-FFF2-40B4-BE49-F238E27FC236}">
                  <a16:creationId xmlns:a16="http://schemas.microsoft.com/office/drawing/2014/main" xmlns="" id="{E7D4A45E-DFD4-479D-97FE-38E4CE0D8922}"/>
                </a:ext>
              </a:extLst>
            </p:cNvPr>
            <p:cNvSpPr/>
            <p:nvPr/>
          </p:nvSpPr>
          <p:spPr>
            <a:xfrm>
              <a:off x="7278160" y="1238514"/>
              <a:ext cx="586372" cy="440267"/>
            </a:xfrm>
            <a:prstGeom prst="triangle">
              <a:avLst/>
            </a:prstGeom>
            <a:grpFill/>
            <a:ln w="38100">
              <a:solidFill>
                <a:srgbClr val="3F7C0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pic>
        <p:nvPicPr>
          <p:cNvPr id="2" name="É£ÝØÉÏµÄºï×Ó - ¹ÈÓê °é×à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375953" y="94216"/>
            <a:ext cx="812800" cy="8128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47228" y="948199"/>
            <a:ext cx="609754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>
                <a:solidFill>
                  <a:srgbClr val="3F7C02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HP-002" panose="020B0603050302020204" pitchFamily="34" charset="0"/>
              </a:rPr>
              <a:t>Chúc các em học tốt!</a:t>
            </a:r>
          </a:p>
        </p:txBody>
      </p:sp>
      <p:pic>
        <p:nvPicPr>
          <p:cNvPr id="9" name="图片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126842" y="-400617"/>
            <a:ext cx="1788540" cy="1599424"/>
          </a:xfrm>
          <a:prstGeom prst="rect">
            <a:avLst/>
          </a:prstGeom>
        </p:spPr>
      </p:pic>
      <p:pic>
        <p:nvPicPr>
          <p:cNvPr id="12" name="图片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630587" y="574353"/>
            <a:ext cx="1642446" cy="5864634"/>
          </a:xfrm>
          <a:prstGeom prst="rect">
            <a:avLst/>
          </a:prstGeom>
        </p:spPr>
      </p:pic>
      <p:sp>
        <p:nvSpPr>
          <p:cNvPr id="15" name="Oval 14"/>
          <p:cNvSpPr/>
          <p:nvPr/>
        </p:nvSpPr>
        <p:spPr>
          <a:xfrm>
            <a:off x="-2071919" y="6000700"/>
            <a:ext cx="2998536" cy="1797269"/>
          </a:xfrm>
          <a:prstGeom prst="ellipse">
            <a:avLst/>
          </a:prstGeom>
          <a:solidFill>
            <a:srgbClr val="0134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3966834" y="6441206"/>
            <a:ext cx="2998536" cy="1797269"/>
          </a:xfrm>
          <a:prstGeom prst="ellipse">
            <a:avLst/>
          </a:prstGeom>
          <a:solidFill>
            <a:srgbClr val="0134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5611338" y="6227680"/>
            <a:ext cx="2998536" cy="1797269"/>
          </a:xfrm>
          <a:prstGeom prst="ellipse">
            <a:avLst/>
          </a:prstGeom>
          <a:solidFill>
            <a:srgbClr val="0134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6965370" y="6636939"/>
            <a:ext cx="2998536" cy="1797269"/>
          </a:xfrm>
          <a:prstGeom prst="ellipse">
            <a:avLst/>
          </a:prstGeom>
          <a:solidFill>
            <a:srgbClr val="0134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图片 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6412" t="33225" r="36033" b="31584"/>
          <a:stretch>
            <a:fillRect/>
          </a:stretch>
        </p:blipFill>
        <p:spPr>
          <a:xfrm>
            <a:off x="8306395" y="5581490"/>
            <a:ext cx="2106443" cy="1514006"/>
          </a:xfrm>
          <a:prstGeom prst="rect">
            <a:avLst/>
          </a:prstGeom>
        </p:spPr>
      </p:pic>
      <p:pic>
        <p:nvPicPr>
          <p:cNvPr id="11" name="图片 4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6535" t="26885" r="44644" b="15191"/>
          <a:stretch>
            <a:fillRect/>
          </a:stretch>
        </p:blipFill>
        <p:spPr>
          <a:xfrm>
            <a:off x="6297034" y="4127184"/>
            <a:ext cx="1788540" cy="3097799"/>
          </a:xfrm>
          <a:prstGeom prst="rect">
            <a:avLst/>
          </a:prstGeom>
        </p:spPr>
      </p:pic>
      <p:pic>
        <p:nvPicPr>
          <p:cNvPr id="13" name="图片 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13215" y="4386307"/>
            <a:ext cx="2231036" cy="2367844"/>
          </a:xfrm>
          <a:prstGeom prst="rect">
            <a:avLst/>
          </a:prstGeom>
        </p:spPr>
      </p:pic>
      <p:pic>
        <p:nvPicPr>
          <p:cNvPr id="19" name="图片 6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8820" t="23607" r="63096" b="25246"/>
          <a:stretch>
            <a:fillRect/>
          </a:stretch>
        </p:blipFill>
        <p:spPr>
          <a:xfrm rot="1813613">
            <a:off x="-319424" y="1020180"/>
            <a:ext cx="2203554" cy="3507698"/>
          </a:xfrm>
          <a:prstGeom prst="rect">
            <a:avLst/>
          </a:prstGeom>
        </p:spPr>
      </p:pic>
      <p:sp>
        <p:nvSpPr>
          <p:cNvPr id="20" name="Oval 19"/>
          <p:cNvSpPr/>
          <p:nvPr/>
        </p:nvSpPr>
        <p:spPr>
          <a:xfrm>
            <a:off x="1748182" y="6441506"/>
            <a:ext cx="2998536" cy="1797269"/>
          </a:xfrm>
          <a:prstGeom prst="ellipse">
            <a:avLst/>
          </a:prstGeom>
          <a:solidFill>
            <a:srgbClr val="0134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图片 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37742" y="5258986"/>
            <a:ext cx="1397720" cy="1483429"/>
          </a:xfrm>
          <a:prstGeom prst="rect">
            <a:avLst/>
          </a:prstGeom>
        </p:spPr>
      </p:pic>
      <p:sp>
        <p:nvSpPr>
          <p:cNvPr id="21" name="Oval 20"/>
          <p:cNvSpPr/>
          <p:nvPr/>
        </p:nvSpPr>
        <p:spPr>
          <a:xfrm>
            <a:off x="11623060" y="-499540"/>
            <a:ext cx="2998536" cy="1797269"/>
          </a:xfrm>
          <a:prstGeom prst="ellipse">
            <a:avLst/>
          </a:prstGeom>
          <a:solidFill>
            <a:srgbClr val="0134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10927222" y="6373083"/>
            <a:ext cx="781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xmlns="" val="22095285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0.03009 C 0.00364 0.08287 0.01276 0.15718 0.04505 0.15625 C 0.0918 0.15625 0.09531 -0.0919 0.15065 -0.09282 C 0.20078 -0.09282 0.17383 0.12408 0.222 0.12315 C 0.27239 0.12315 0.24518 -0.03472 0.29987 -0.03472 C 0.34805 -0.03472 0.32096 0.07222 0.36419 0.07222 C 0.40534 0.07222 0.38385 -0.00879 0.42148 -0.00879 C 0.44297 -0.00879 0.44479 0.0132 0.44661 0.03009 " pathEditMode="relative" rAng="0" ptsTypes="AAAAAAAA">
                                      <p:cBhvr>
                                        <p:cTn id="2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331" y="162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342754" y="1193178"/>
            <a:ext cx="7506490" cy="5262979"/>
          </a:xfrm>
          <a:custGeom>
            <a:avLst/>
            <a:gdLst>
              <a:gd name="connsiteX0" fmla="*/ 0 w 7506490"/>
              <a:gd name="connsiteY0" fmla="*/ 0 h 5262979"/>
              <a:gd name="connsiteX1" fmla="*/ 577422 w 7506490"/>
              <a:gd name="connsiteY1" fmla="*/ 0 h 5262979"/>
              <a:gd name="connsiteX2" fmla="*/ 1079780 w 7506490"/>
              <a:gd name="connsiteY2" fmla="*/ 0 h 5262979"/>
              <a:gd name="connsiteX3" fmla="*/ 1657202 w 7506490"/>
              <a:gd name="connsiteY3" fmla="*/ 0 h 5262979"/>
              <a:gd name="connsiteX4" fmla="*/ 2309689 w 7506490"/>
              <a:gd name="connsiteY4" fmla="*/ 0 h 5262979"/>
              <a:gd name="connsiteX5" fmla="*/ 2962176 w 7506490"/>
              <a:gd name="connsiteY5" fmla="*/ 0 h 5262979"/>
              <a:gd name="connsiteX6" fmla="*/ 3614664 w 7506490"/>
              <a:gd name="connsiteY6" fmla="*/ 0 h 5262979"/>
              <a:gd name="connsiteX7" fmla="*/ 4342216 w 7506490"/>
              <a:gd name="connsiteY7" fmla="*/ 0 h 5262979"/>
              <a:gd name="connsiteX8" fmla="*/ 4919638 w 7506490"/>
              <a:gd name="connsiteY8" fmla="*/ 0 h 5262979"/>
              <a:gd name="connsiteX9" fmla="*/ 5572125 w 7506490"/>
              <a:gd name="connsiteY9" fmla="*/ 0 h 5262979"/>
              <a:gd name="connsiteX10" fmla="*/ 6149548 w 7506490"/>
              <a:gd name="connsiteY10" fmla="*/ 0 h 5262979"/>
              <a:gd name="connsiteX11" fmla="*/ 6726970 w 7506490"/>
              <a:gd name="connsiteY11" fmla="*/ 0 h 5262979"/>
              <a:gd name="connsiteX12" fmla="*/ 7506490 w 7506490"/>
              <a:gd name="connsiteY12" fmla="*/ 0 h 5262979"/>
              <a:gd name="connsiteX13" fmla="*/ 7506490 w 7506490"/>
              <a:gd name="connsiteY13" fmla="*/ 426886 h 5262979"/>
              <a:gd name="connsiteX14" fmla="*/ 7506490 w 7506490"/>
              <a:gd name="connsiteY14" fmla="*/ 1064291 h 5262979"/>
              <a:gd name="connsiteX15" fmla="*/ 7506490 w 7506490"/>
              <a:gd name="connsiteY15" fmla="*/ 1543807 h 5262979"/>
              <a:gd name="connsiteX16" fmla="*/ 7506490 w 7506490"/>
              <a:gd name="connsiteY16" fmla="*/ 2181212 h 5262979"/>
              <a:gd name="connsiteX17" fmla="*/ 7506490 w 7506490"/>
              <a:gd name="connsiteY17" fmla="*/ 2713358 h 5262979"/>
              <a:gd name="connsiteX18" fmla="*/ 7506490 w 7506490"/>
              <a:gd name="connsiteY18" fmla="*/ 3192874 h 5262979"/>
              <a:gd name="connsiteX19" fmla="*/ 7506490 w 7506490"/>
              <a:gd name="connsiteY19" fmla="*/ 3619760 h 5262979"/>
              <a:gd name="connsiteX20" fmla="*/ 7506490 w 7506490"/>
              <a:gd name="connsiteY20" fmla="*/ 4099276 h 5262979"/>
              <a:gd name="connsiteX21" fmla="*/ 7506490 w 7506490"/>
              <a:gd name="connsiteY21" fmla="*/ 4578792 h 5262979"/>
              <a:gd name="connsiteX22" fmla="*/ 7506490 w 7506490"/>
              <a:gd name="connsiteY22" fmla="*/ 5262979 h 5262979"/>
              <a:gd name="connsiteX23" fmla="*/ 6929068 w 7506490"/>
              <a:gd name="connsiteY23" fmla="*/ 5262979 h 5262979"/>
              <a:gd name="connsiteX24" fmla="*/ 6201516 w 7506490"/>
              <a:gd name="connsiteY24" fmla="*/ 5262979 h 5262979"/>
              <a:gd name="connsiteX25" fmla="*/ 5624093 w 7506490"/>
              <a:gd name="connsiteY25" fmla="*/ 5262979 h 5262979"/>
              <a:gd name="connsiteX26" fmla="*/ 4896541 w 7506490"/>
              <a:gd name="connsiteY26" fmla="*/ 5262979 h 5262979"/>
              <a:gd name="connsiteX27" fmla="*/ 4319119 w 7506490"/>
              <a:gd name="connsiteY27" fmla="*/ 5262979 h 5262979"/>
              <a:gd name="connsiteX28" fmla="*/ 3666632 w 7506490"/>
              <a:gd name="connsiteY28" fmla="*/ 5262979 h 5262979"/>
              <a:gd name="connsiteX29" fmla="*/ 3314404 w 7506490"/>
              <a:gd name="connsiteY29" fmla="*/ 5262979 h 5262979"/>
              <a:gd name="connsiteX30" fmla="*/ 2586852 w 7506490"/>
              <a:gd name="connsiteY30" fmla="*/ 5262979 h 5262979"/>
              <a:gd name="connsiteX31" fmla="*/ 2084495 w 7506490"/>
              <a:gd name="connsiteY31" fmla="*/ 5262979 h 5262979"/>
              <a:gd name="connsiteX32" fmla="*/ 1432007 w 7506490"/>
              <a:gd name="connsiteY32" fmla="*/ 5262979 h 5262979"/>
              <a:gd name="connsiteX33" fmla="*/ 1079780 w 7506490"/>
              <a:gd name="connsiteY33" fmla="*/ 5262979 h 5262979"/>
              <a:gd name="connsiteX34" fmla="*/ 0 w 7506490"/>
              <a:gd name="connsiteY34" fmla="*/ 5262979 h 5262979"/>
              <a:gd name="connsiteX35" fmla="*/ 0 w 7506490"/>
              <a:gd name="connsiteY35" fmla="*/ 4730833 h 5262979"/>
              <a:gd name="connsiteX36" fmla="*/ 0 w 7506490"/>
              <a:gd name="connsiteY36" fmla="*/ 4251317 h 5262979"/>
              <a:gd name="connsiteX37" fmla="*/ 0 w 7506490"/>
              <a:gd name="connsiteY37" fmla="*/ 3824431 h 5262979"/>
              <a:gd name="connsiteX38" fmla="*/ 0 w 7506490"/>
              <a:gd name="connsiteY38" fmla="*/ 3134396 h 5262979"/>
              <a:gd name="connsiteX39" fmla="*/ 0 w 7506490"/>
              <a:gd name="connsiteY39" fmla="*/ 2707510 h 5262979"/>
              <a:gd name="connsiteX40" fmla="*/ 0 w 7506490"/>
              <a:gd name="connsiteY40" fmla="*/ 2122735 h 5262979"/>
              <a:gd name="connsiteX41" fmla="*/ 0 w 7506490"/>
              <a:gd name="connsiteY41" fmla="*/ 1695849 h 5262979"/>
              <a:gd name="connsiteX42" fmla="*/ 0 w 7506490"/>
              <a:gd name="connsiteY42" fmla="*/ 1058444 h 5262979"/>
              <a:gd name="connsiteX43" fmla="*/ 0 w 7506490"/>
              <a:gd name="connsiteY43" fmla="*/ 0 h 5262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7506490" h="5262979" fill="none" extrusionOk="0">
                <a:moveTo>
                  <a:pt x="0" y="0"/>
                </a:moveTo>
                <a:cubicBezTo>
                  <a:pt x="238055" y="-56437"/>
                  <a:pt x="306104" y="13290"/>
                  <a:pt x="577422" y="0"/>
                </a:cubicBezTo>
                <a:cubicBezTo>
                  <a:pt x="848740" y="-13290"/>
                  <a:pt x="861355" y="18302"/>
                  <a:pt x="1079780" y="0"/>
                </a:cubicBezTo>
                <a:cubicBezTo>
                  <a:pt x="1298205" y="-18302"/>
                  <a:pt x="1374100" y="3510"/>
                  <a:pt x="1657202" y="0"/>
                </a:cubicBezTo>
                <a:cubicBezTo>
                  <a:pt x="1940304" y="-3510"/>
                  <a:pt x="1985358" y="1151"/>
                  <a:pt x="2309689" y="0"/>
                </a:cubicBezTo>
                <a:cubicBezTo>
                  <a:pt x="2634020" y="-1151"/>
                  <a:pt x="2723142" y="7666"/>
                  <a:pt x="2962176" y="0"/>
                </a:cubicBezTo>
                <a:cubicBezTo>
                  <a:pt x="3201210" y="-7666"/>
                  <a:pt x="3415040" y="49461"/>
                  <a:pt x="3614664" y="0"/>
                </a:cubicBezTo>
                <a:cubicBezTo>
                  <a:pt x="3814288" y="-49461"/>
                  <a:pt x="4080482" y="46341"/>
                  <a:pt x="4342216" y="0"/>
                </a:cubicBezTo>
                <a:cubicBezTo>
                  <a:pt x="4603950" y="-46341"/>
                  <a:pt x="4766575" y="48319"/>
                  <a:pt x="4919638" y="0"/>
                </a:cubicBezTo>
                <a:cubicBezTo>
                  <a:pt x="5072701" y="-48319"/>
                  <a:pt x="5431528" y="57831"/>
                  <a:pt x="5572125" y="0"/>
                </a:cubicBezTo>
                <a:cubicBezTo>
                  <a:pt x="5712722" y="-57831"/>
                  <a:pt x="5971681" y="32994"/>
                  <a:pt x="6149548" y="0"/>
                </a:cubicBezTo>
                <a:cubicBezTo>
                  <a:pt x="6327415" y="-32994"/>
                  <a:pt x="6477858" y="63397"/>
                  <a:pt x="6726970" y="0"/>
                </a:cubicBezTo>
                <a:cubicBezTo>
                  <a:pt x="6976082" y="-63397"/>
                  <a:pt x="7255652" y="47547"/>
                  <a:pt x="7506490" y="0"/>
                </a:cubicBezTo>
                <a:cubicBezTo>
                  <a:pt x="7527976" y="203830"/>
                  <a:pt x="7467212" y="335025"/>
                  <a:pt x="7506490" y="426886"/>
                </a:cubicBezTo>
                <a:cubicBezTo>
                  <a:pt x="7545768" y="518747"/>
                  <a:pt x="7488718" y="786352"/>
                  <a:pt x="7506490" y="1064291"/>
                </a:cubicBezTo>
                <a:cubicBezTo>
                  <a:pt x="7524262" y="1342231"/>
                  <a:pt x="7449256" y="1443361"/>
                  <a:pt x="7506490" y="1543807"/>
                </a:cubicBezTo>
                <a:cubicBezTo>
                  <a:pt x="7563724" y="1644253"/>
                  <a:pt x="7459122" y="1993542"/>
                  <a:pt x="7506490" y="2181212"/>
                </a:cubicBezTo>
                <a:cubicBezTo>
                  <a:pt x="7553858" y="2368883"/>
                  <a:pt x="7481631" y="2543956"/>
                  <a:pt x="7506490" y="2713358"/>
                </a:cubicBezTo>
                <a:cubicBezTo>
                  <a:pt x="7531349" y="2882760"/>
                  <a:pt x="7464068" y="3001774"/>
                  <a:pt x="7506490" y="3192874"/>
                </a:cubicBezTo>
                <a:cubicBezTo>
                  <a:pt x="7548912" y="3383974"/>
                  <a:pt x="7492113" y="3442765"/>
                  <a:pt x="7506490" y="3619760"/>
                </a:cubicBezTo>
                <a:cubicBezTo>
                  <a:pt x="7520867" y="3796755"/>
                  <a:pt x="7465363" y="3866819"/>
                  <a:pt x="7506490" y="4099276"/>
                </a:cubicBezTo>
                <a:cubicBezTo>
                  <a:pt x="7547617" y="4331733"/>
                  <a:pt x="7479537" y="4400651"/>
                  <a:pt x="7506490" y="4578792"/>
                </a:cubicBezTo>
                <a:cubicBezTo>
                  <a:pt x="7533443" y="4756933"/>
                  <a:pt x="7440272" y="5114308"/>
                  <a:pt x="7506490" y="5262979"/>
                </a:cubicBezTo>
                <a:cubicBezTo>
                  <a:pt x="7322971" y="5313629"/>
                  <a:pt x="7088494" y="5255956"/>
                  <a:pt x="6929068" y="5262979"/>
                </a:cubicBezTo>
                <a:cubicBezTo>
                  <a:pt x="6769642" y="5270002"/>
                  <a:pt x="6348617" y="5214608"/>
                  <a:pt x="6201516" y="5262979"/>
                </a:cubicBezTo>
                <a:cubicBezTo>
                  <a:pt x="6054415" y="5311350"/>
                  <a:pt x="5802599" y="5238241"/>
                  <a:pt x="5624093" y="5262979"/>
                </a:cubicBezTo>
                <a:cubicBezTo>
                  <a:pt x="5445587" y="5287717"/>
                  <a:pt x="5124872" y="5259743"/>
                  <a:pt x="4896541" y="5262979"/>
                </a:cubicBezTo>
                <a:cubicBezTo>
                  <a:pt x="4668210" y="5266215"/>
                  <a:pt x="4467989" y="5217108"/>
                  <a:pt x="4319119" y="5262979"/>
                </a:cubicBezTo>
                <a:cubicBezTo>
                  <a:pt x="4170249" y="5308850"/>
                  <a:pt x="3865941" y="5257529"/>
                  <a:pt x="3666632" y="5262979"/>
                </a:cubicBezTo>
                <a:cubicBezTo>
                  <a:pt x="3467323" y="5268429"/>
                  <a:pt x="3468110" y="5246387"/>
                  <a:pt x="3314404" y="5262979"/>
                </a:cubicBezTo>
                <a:cubicBezTo>
                  <a:pt x="3160698" y="5279571"/>
                  <a:pt x="2790186" y="5256111"/>
                  <a:pt x="2586852" y="5262979"/>
                </a:cubicBezTo>
                <a:cubicBezTo>
                  <a:pt x="2383518" y="5269847"/>
                  <a:pt x="2237303" y="5228066"/>
                  <a:pt x="2084495" y="5262979"/>
                </a:cubicBezTo>
                <a:cubicBezTo>
                  <a:pt x="1931687" y="5297892"/>
                  <a:pt x="1619189" y="5198651"/>
                  <a:pt x="1432007" y="5262979"/>
                </a:cubicBezTo>
                <a:cubicBezTo>
                  <a:pt x="1244825" y="5327307"/>
                  <a:pt x="1179667" y="5252185"/>
                  <a:pt x="1079780" y="5262979"/>
                </a:cubicBezTo>
                <a:cubicBezTo>
                  <a:pt x="979893" y="5273773"/>
                  <a:pt x="467496" y="5208409"/>
                  <a:pt x="0" y="5262979"/>
                </a:cubicBezTo>
                <a:cubicBezTo>
                  <a:pt x="-27199" y="5058541"/>
                  <a:pt x="45949" y="4845387"/>
                  <a:pt x="0" y="4730833"/>
                </a:cubicBezTo>
                <a:cubicBezTo>
                  <a:pt x="-45949" y="4616279"/>
                  <a:pt x="3061" y="4364804"/>
                  <a:pt x="0" y="4251317"/>
                </a:cubicBezTo>
                <a:cubicBezTo>
                  <a:pt x="-3061" y="4137830"/>
                  <a:pt x="32133" y="4006142"/>
                  <a:pt x="0" y="3824431"/>
                </a:cubicBezTo>
                <a:cubicBezTo>
                  <a:pt x="-32133" y="3642720"/>
                  <a:pt x="37577" y="3388570"/>
                  <a:pt x="0" y="3134396"/>
                </a:cubicBezTo>
                <a:cubicBezTo>
                  <a:pt x="-37577" y="2880222"/>
                  <a:pt x="38225" y="2797566"/>
                  <a:pt x="0" y="2707510"/>
                </a:cubicBezTo>
                <a:cubicBezTo>
                  <a:pt x="-38225" y="2617454"/>
                  <a:pt x="62316" y="2413849"/>
                  <a:pt x="0" y="2122735"/>
                </a:cubicBezTo>
                <a:cubicBezTo>
                  <a:pt x="-62316" y="1831621"/>
                  <a:pt x="32589" y="1808077"/>
                  <a:pt x="0" y="1695849"/>
                </a:cubicBezTo>
                <a:cubicBezTo>
                  <a:pt x="-32589" y="1583621"/>
                  <a:pt x="37976" y="1312976"/>
                  <a:pt x="0" y="1058444"/>
                </a:cubicBezTo>
                <a:cubicBezTo>
                  <a:pt x="-37976" y="803913"/>
                  <a:pt x="103673" y="424139"/>
                  <a:pt x="0" y="0"/>
                </a:cubicBezTo>
                <a:close/>
              </a:path>
              <a:path w="7506490" h="5262979" stroke="0" extrusionOk="0">
                <a:moveTo>
                  <a:pt x="0" y="0"/>
                </a:moveTo>
                <a:cubicBezTo>
                  <a:pt x="136757" y="-49727"/>
                  <a:pt x="293613" y="20948"/>
                  <a:pt x="502357" y="0"/>
                </a:cubicBezTo>
                <a:cubicBezTo>
                  <a:pt x="711101" y="-20948"/>
                  <a:pt x="710219" y="14980"/>
                  <a:pt x="854585" y="0"/>
                </a:cubicBezTo>
                <a:cubicBezTo>
                  <a:pt x="998951" y="-14980"/>
                  <a:pt x="1230095" y="57279"/>
                  <a:pt x="1582137" y="0"/>
                </a:cubicBezTo>
                <a:cubicBezTo>
                  <a:pt x="1934179" y="-57279"/>
                  <a:pt x="1868099" y="19729"/>
                  <a:pt x="2084495" y="0"/>
                </a:cubicBezTo>
                <a:cubicBezTo>
                  <a:pt x="2300891" y="-19729"/>
                  <a:pt x="2364400" y="2498"/>
                  <a:pt x="2586852" y="0"/>
                </a:cubicBezTo>
                <a:cubicBezTo>
                  <a:pt x="2809304" y="-2498"/>
                  <a:pt x="3122927" y="2351"/>
                  <a:pt x="3314404" y="0"/>
                </a:cubicBezTo>
                <a:cubicBezTo>
                  <a:pt x="3505881" y="-2351"/>
                  <a:pt x="3612618" y="41665"/>
                  <a:pt x="3741697" y="0"/>
                </a:cubicBezTo>
                <a:cubicBezTo>
                  <a:pt x="3870776" y="-41665"/>
                  <a:pt x="4289241" y="85773"/>
                  <a:pt x="4469249" y="0"/>
                </a:cubicBezTo>
                <a:cubicBezTo>
                  <a:pt x="4649257" y="-85773"/>
                  <a:pt x="4885772" y="20370"/>
                  <a:pt x="5196801" y="0"/>
                </a:cubicBezTo>
                <a:cubicBezTo>
                  <a:pt x="5507830" y="-20370"/>
                  <a:pt x="5550440" y="17656"/>
                  <a:pt x="5774223" y="0"/>
                </a:cubicBezTo>
                <a:cubicBezTo>
                  <a:pt x="5998006" y="-17656"/>
                  <a:pt x="6162720" y="36274"/>
                  <a:pt x="6501775" y="0"/>
                </a:cubicBezTo>
                <a:cubicBezTo>
                  <a:pt x="6840830" y="-36274"/>
                  <a:pt x="6818743" y="35278"/>
                  <a:pt x="7004133" y="0"/>
                </a:cubicBezTo>
                <a:cubicBezTo>
                  <a:pt x="7189523" y="-35278"/>
                  <a:pt x="7375821" y="25324"/>
                  <a:pt x="7506490" y="0"/>
                </a:cubicBezTo>
                <a:cubicBezTo>
                  <a:pt x="7573143" y="280916"/>
                  <a:pt x="7436541" y="487919"/>
                  <a:pt x="7506490" y="637405"/>
                </a:cubicBezTo>
                <a:cubicBezTo>
                  <a:pt x="7576439" y="786891"/>
                  <a:pt x="7490358" y="1080639"/>
                  <a:pt x="7506490" y="1222181"/>
                </a:cubicBezTo>
                <a:cubicBezTo>
                  <a:pt x="7522622" y="1363723"/>
                  <a:pt x="7483051" y="1525193"/>
                  <a:pt x="7506490" y="1806956"/>
                </a:cubicBezTo>
                <a:cubicBezTo>
                  <a:pt x="7529929" y="2088719"/>
                  <a:pt x="7502349" y="2169359"/>
                  <a:pt x="7506490" y="2444361"/>
                </a:cubicBezTo>
                <a:cubicBezTo>
                  <a:pt x="7510631" y="2719363"/>
                  <a:pt x="7443235" y="2849974"/>
                  <a:pt x="7506490" y="3081767"/>
                </a:cubicBezTo>
                <a:cubicBezTo>
                  <a:pt x="7569745" y="3313560"/>
                  <a:pt x="7500646" y="3426787"/>
                  <a:pt x="7506490" y="3719172"/>
                </a:cubicBezTo>
                <a:cubicBezTo>
                  <a:pt x="7512334" y="4011557"/>
                  <a:pt x="7494970" y="3974098"/>
                  <a:pt x="7506490" y="4146058"/>
                </a:cubicBezTo>
                <a:cubicBezTo>
                  <a:pt x="7518010" y="4318018"/>
                  <a:pt x="7482704" y="4451742"/>
                  <a:pt x="7506490" y="4625574"/>
                </a:cubicBezTo>
                <a:cubicBezTo>
                  <a:pt x="7530276" y="4799406"/>
                  <a:pt x="7482584" y="5050507"/>
                  <a:pt x="7506490" y="5262979"/>
                </a:cubicBezTo>
                <a:cubicBezTo>
                  <a:pt x="7275027" y="5276447"/>
                  <a:pt x="7211430" y="5225325"/>
                  <a:pt x="7004133" y="5262979"/>
                </a:cubicBezTo>
                <a:cubicBezTo>
                  <a:pt x="6796836" y="5300633"/>
                  <a:pt x="6544506" y="5211098"/>
                  <a:pt x="6426710" y="5262979"/>
                </a:cubicBezTo>
                <a:cubicBezTo>
                  <a:pt x="6308914" y="5314860"/>
                  <a:pt x="6194770" y="5243434"/>
                  <a:pt x="6074483" y="5262979"/>
                </a:cubicBezTo>
                <a:cubicBezTo>
                  <a:pt x="5954196" y="5282524"/>
                  <a:pt x="5839910" y="5253303"/>
                  <a:pt x="5722255" y="5262979"/>
                </a:cubicBezTo>
                <a:cubicBezTo>
                  <a:pt x="5604600" y="5272655"/>
                  <a:pt x="5330865" y="5245284"/>
                  <a:pt x="5144833" y="5262979"/>
                </a:cubicBezTo>
                <a:cubicBezTo>
                  <a:pt x="4958801" y="5280674"/>
                  <a:pt x="4916089" y="5220322"/>
                  <a:pt x="4717540" y="5262979"/>
                </a:cubicBezTo>
                <a:cubicBezTo>
                  <a:pt x="4518991" y="5305636"/>
                  <a:pt x="4257769" y="5259577"/>
                  <a:pt x="4065053" y="5262979"/>
                </a:cubicBezTo>
                <a:cubicBezTo>
                  <a:pt x="3872337" y="5266381"/>
                  <a:pt x="3818982" y="5235599"/>
                  <a:pt x="3637761" y="5262979"/>
                </a:cubicBezTo>
                <a:cubicBezTo>
                  <a:pt x="3456540" y="5290359"/>
                  <a:pt x="3189851" y="5221859"/>
                  <a:pt x="2985273" y="5262979"/>
                </a:cubicBezTo>
                <a:cubicBezTo>
                  <a:pt x="2780695" y="5304099"/>
                  <a:pt x="2740234" y="5255117"/>
                  <a:pt x="2633046" y="5262979"/>
                </a:cubicBezTo>
                <a:cubicBezTo>
                  <a:pt x="2525858" y="5270841"/>
                  <a:pt x="2154015" y="5192027"/>
                  <a:pt x="1980559" y="5262979"/>
                </a:cubicBezTo>
                <a:cubicBezTo>
                  <a:pt x="1807103" y="5333931"/>
                  <a:pt x="1762515" y="5252696"/>
                  <a:pt x="1553266" y="5262979"/>
                </a:cubicBezTo>
                <a:cubicBezTo>
                  <a:pt x="1344017" y="5273262"/>
                  <a:pt x="1317860" y="5240080"/>
                  <a:pt x="1201038" y="5262979"/>
                </a:cubicBezTo>
                <a:cubicBezTo>
                  <a:pt x="1084216" y="5285878"/>
                  <a:pt x="898072" y="5211773"/>
                  <a:pt x="773746" y="5262979"/>
                </a:cubicBezTo>
                <a:cubicBezTo>
                  <a:pt x="649420" y="5314185"/>
                  <a:pt x="307981" y="5237604"/>
                  <a:pt x="0" y="5262979"/>
                </a:cubicBezTo>
                <a:cubicBezTo>
                  <a:pt x="-57103" y="5117554"/>
                  <a:pt x="44061" y="4907927"/>
                  <a:pt x="0" y="4783463"/>
                </a:cubicBezTo>
                <a:cubicBezTo>
                  <a:pt x="-44061" y="4658999"/>
                  <a:pt x="33001" y="4512433"/>
                  <a:pt x="0" y="4356577"/>
                </a:cubicBezTo>
                <a:cubicBezTo>
                  <a:pt x="-33001" y="4200721"/>
                  <a:pt x="39865" y="4126166"/>
                  <a:pt x="0" y="3929691"/>
                </a:cubicBezTo>
                <a:cubicBezTo>
                  <a:pt x="-39865" y="3733216"/>
                  <a:pt x="66273" y="3495358"/>
                  <a:pt x="0" y="3292286"/>
                </a:cubicBezTo>
                <a:cubicBezTo>
                  <a:pt x="-66273" y="3089214"/>
                  <a:pt x="22114" y="3038766"/>
                  <a:pt x="0" y="2865400"/>
                </a:cubicBezTo>
                <a:cubicBezTo>
                  <a:pt x="-22114" y="2692034"/>
                  <a:pt x="2192" y="2416485"/>
                  <a:pt x="0" y="2280624"/>
                </a:cubicBezTo>
                <a:cubicBezTo>
                  <a:pt x="-2192" y="2144763"/>
                  <a:pt x="49341" y="2026046"/>
                  <a:pt x="0" y="1801108"/>
                </a:cubicBezTo>
                <a:cubicBezTo>
                  <a:pt x="-49341" y="1576170"/>
                  <a:pt x="44316" y="1368842"/>
                  <a:pt x="0" y="1216333"/>
                </a:cubicBezTo>
                <a:cubicBezTo>
                  <a:pt x="-44316" y="1063825"/>
                  <a:pt x="22227" y="854198"/>
                  <a:pt x="0" y="631557"/>
                </a:cubicBezTo>
                <a:cubicBezTo>
                  <a:pt x="-22227" y="408916"/>
                  <a:pt x="44308" y="135230"/>
                  <a:pt x="0" y="0"/>
                </a:cubicBezTo>
                <a:close/>
              </a:path>
            </a:pathLst>
          </a:custGeom>
          <a:solidFill>
            <a:srgbClr val="FDDFD4">
              <a:alpha val="70000"/>
            </a:srgbClr>
          </a:solidFill>
          <a:ln w="127000" cmpd="dbl">
            <a:solidFill>
              <a:srgbClr val="01346B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indent="2060575"/>
            <a:r>
              <a:rPr lang="vi-VN" sz="2400" b="1">
                <a:latin typeface="+mj-lt"/>
              </a:rPr>
              <a:t>Tôi </a:t>
            </a:r>
            <a:r>
              <a:rPr lang="vi-VN" sz="2400" b="1" dirty="0">
                <a:latin typeface="+mj-lt"/>
              </a:rPr>
              <a:t>yêu truyện cổ nước tôi</a:t>
            </a:r>
          </a:p>
          <a:p>
            <a:pPr indent="1519555"/>
            <a:r>
              <a:rPr lang="vi-VN" sz="2400" b="1" dirty="0">
                <a:latin typeface="+mj-lt"/>
              </a:rPr>
              <a:t>Vừa nhân hậu lại tuyệt vời sâu xa</a:t>
            </a:r>
          </a:p>
          <a:p>
            <a:pPr indent="2060575"/>
            <a:r>
              <a:rPr lang="vi-VN" sz="2400" b="1" dirty="0">
                <a:latin typeface="+mj-lt"/>
              </a:rPr>
              <a:t>Thương người rồi mới thương ta</a:t>
            </a:r>
          </a:p>
          <a:p>
            <a:pPr indent="1519555"/>
            <a:r>
              <a:rPr lang="vi-VN" sz="2400" b="1" dirty="0">
                <a:latin typeface="+mj-lt"/>
              </a:rPr>
              <a:t>Yêu nhau dù mấy cách xa cũng tìm</a:t>
            </a:r>
          </a:p>
          <a:p>
            <a:pPr indent="2060575"/>
            <a:r>
              <a:rPr lang="vi-VN" sz="2400" b="1" dirty="0">
                <a:latin typeface="+mj-lt"/>
              </a:rPr>
              <a:t>Ở hiền thì lại gặp hiền</a:t>
            </a:r>
          </a:p>
          <a:p>
            <a:pPr indent="1519555"/>
            <a:r>
              <a:rPr lang="vi-VN" sz="2400" b="1" dirty="0">
                <a:latin typeface="+mj-lt"/>
              </a:rPr>
              <a:t>Người ngay thì được phật, tiên độ trì.</a:t>
            </a:r>
          </a:p>
          <a:p>
            <a:pPr indent="2060575"/>
            <a:r>
              <a:rPr lang="vi-VN" sz="2400" b="1" dirty="0">
                <a:latin typeface="+mj-lt"/>
              </a:rPr>
              <a:t>Mang theo truyện cổ tôi đi</a:t>
            </a:r>
          </a:p>
          <a:p>
            <a:pPr indent="1519555"/>
            <a:r>
              <a:rPr lang="vi-VN" sz="2400" b="1" dirty="0">
                <a:latin typeface="+mj-lt"/>
              </a:rPr>
              <a:t>Nghe trong cuộc sống thầm thì tiếng xưa</a:t>
            </a:r>
          </a:p>
          <a:p>
            <a:pPr indent="2060575"/>
            <a:r>
              <a:rPr lang="vi-VN" sz="2400" b="1" dirty="0">
                <a:latin typeface="+mj-lt"/>
              </a:rPr>
              <a:t>Vàng cơn nắng, trắng cơn mưa</a:t>
            </a:r>
          </a:p>
          <a:p>
            <a:pPr indent="1519555"/>
            <a:r>
              <a:rPr lang="vi-VN" sz="2400" b="1" dirty="0">
                <a:latin typeface="+mj-lt"/>
              </a:rPr>
              <a:t>Con sông chảy có rặng dừa nghiêng soi.</a:t>
            </a:r>
          </a:p>
          <a:p>
            <a:pPr indent="2060575"/>
            <a:r>
              <a:rPr lang="vi-VN" sz="2400" b="1" dirty="0">
                <a:latin typeface="+mj-lt"/>
              </a:rPr>
              <a:t>Đời cha ông với đời tôi</a:t>
            </a:r>
          </a:p>
          <a:p>
            <a:pPr indent="1519555"/>
            <a:r>
              <a:rPr lang="vi-VN" sz="2400" b="1" dirty="0">
                <a:latin typeface="+mj-lt"/>
              </a:rPr>
              <a:t>Như con sông với chân trời đã xa</a:t>
            </a:r>
          </a:p>
          <a:p>
            <a:pPr indent="2060575"/>
            <a:r>
              <a:rPr lang="vi-VN" sz="2400" b="1" dirty="0">
                <a:latin typeface="+mj-lt"/>
              </a:rPr>
              <a:t>Chỉ còn truyện cổ thiết tha</a:t>
            </a:r>
          </a:p>
          <a:p>
            <a:pPr indent="1519555"/>
            <a:r>
              <a:rPr lang="vi-VN" sz="2400" b="1" dirty="0">
                <a:latin typeface="+mj-lt"/>
              </a:rPr>
              <a:t>Cho tôi nhận mặt ông cha của mình</a:t>
            </a:r>
            <a:r>
              <a:rPr lang="en-US" sz="2400" b="1">
                <a:latin typeface="+mj-lt"/>
              </a:rPr>
              <a:t>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EDC5A0F6-EE35-423D-B186-9711295FAE6E}"/>
              </a:ext>
            </a:extLst>
          </p:cNvPr>
          <p:cNvSpPr txBox="1"/>
          <p:nvPr/>
        </p:nvSpPr>
        <p:spPr>
          <a:xfrm>
            <a:off x="2691759" y="156117"/>
            <a:ext cx="6808480" cy="830997"/>
          </a:xfrm>
          <a:custGeom>
            <a:avLst/>
            <a:gdLst>
              <a:gd name="connsiteX0" fmla="*/ 0 w 4404246"/>
              <a:gd name="connsiteY0" fmla="*/ 0 h 1107996"/>
              <a:gd name="connsiteX1" fmla="*/ 673220 w 4404246"/>
              <a:gd name="connsiteY1" fmla="*/ 0 h 1107996"/>
              <a:gd name="connsiteX2" fmla="*/ 1258356 w 4404246"/>
              <a:gd name="connsiteY2" fmla="*/ 0 h 1107996"/>
              <a:gd name="connsiteX3" fmla="*/ 1975619 w 4404246"/>
              <a:gd name="connsiteY3" fmla="*/ 0 h 1107996"/>
              <a:gd name="connsiteX4" fmla="*/ 2472670 w 4404246"/>
              <a:gd name="connsiteY4" fmla="*/ 0 h 1107996"/>
              <a:gd name="connsiteX5" fmla="*/ 3101848 w 4404246"/>
              <a:gd name="connsiteY5" fmla="*/ 0 h 1107996"/>
              <a:gd name="connsiteX6" fmla="*/ 3819110 w 4404246"/>
              <a:gd name="connsiteY6" fmla="*/ 0 h 1107996"/>
              <a:gd name="connsiteX7" fmla="*/ 4404246 w 4404246"/>
              <a:gd name="connsiteY7" fmla="*/ 0 h 1107996"/>
              <a:gd name="connsiteX8" fmla="*/ 4404246 w 4404246"/>
              <a:gd name="connsiteY8" fmla="*/ 553998 h 1107996"/>
              <a:gd name="connsiteX9" fmla="*/ 4404246 w 4404246"/>
              <a:gd name="connsiteY9" fmla="*/ 1107996 h 1107996"/>
              <a:gd name="connsiteX10" fmla="*/ 3863153 w 4404246"/>
              <a:gd name="connsiteY10" fmla="*/ 1107996 h 1107996"/>
              <a:gd name="connsiteX11" fmla="*/ 3322060 w 4404246"/>
              <a:gd name="connsiteY11" fmla="*/ 1107996 h 1107996"/>
              <a:gd name="connsiteX12" fmla="*/ 2692882 w 4404246"/>
              <a:gd name="connsiteY12" fmla="*/ 1107996 h 1107996"/>
              <a:gd name="connsiteX13" fmla="*/ 2063704 w 4404246"/>
              <a:gd name="connsiteY13" fmla="*/ 1107996 h 1107996"/>
              <a:gd name="connsiteX14" fmla="*/ 1566653 w 4404246"/>
              <a:gd name="connsiteY14" fmla="*/ 1107996 h 1107996"/>
              <a:gd name="connsiteX15" fmla="*/ 981518 w 4404246"/>
              <a:gd name="connsiteY15" fmla="*/ 1107996 h 1107996"/>
              <a:gd name="connsiteX16" fmla="*/ 0 w 4404246"/>
              <a:gd name="connsiteY16" fmla="*/ 1107996 h 1107996"/>
              <a:gd name="connsiteX17" fmla="*/ 0 w 4404246"/>
              <a:gd name="connsiteY17" fmla="*/ 531838 h 1107996"/>
              <a:gd name="connsiteX18" fmla="*/ 0 w 4404246"/>
              <a:gd name="connsiteY18" fmla="*/ 0 h 1107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404246" h="1107996" extrusionOk="0">
                <a:moveTo>
                  <a:pt x="0" y="0"/>
                </a:moveTo>
                <a:cubicBezTo>
                  <a:pt x="313106" y="-30934"/>
                  <a:pt x="394111" y="23241"/>
                  <a:pt x="673220" y="0"/>
                </a:cubicBezTo>
                <a:cubicBezTo>
                  <a:pt x="952329" y="-23241"/>
                  <a:pt x="1011961" y="13402"/>
                  <a:pt x="1258356" y="0"/>
                </a:cubicBezTo>
                <a:cubicBezTo>
                  <a:pt x="1504751" y="-13402"/>
                  <a:pt x="1768054" y="6125"/>
                  <a:pt x="1975619" y="0"/>
                </a:cubicBezTo>
                <a:cubicBezTo>
                  <a:pt x="2183184" y="-6125"/>
                  <a:pt x="2338994" y="15472"/>
                  <a:pt x="2472670" y="0"/>
                </a:cubicBezTo>
                <a:cubicBezTo>
                  <a:pt x="2606346" y="-15472"/>
                  <a:pt x="2927954" y="28082"/>
                  <a:pt x="3101848" y="0"/>
                </a:cubicBezTo>
                <a:cubicBezTo>
                  <a:pt x="3275742" y="-28082"/>
                  <a:pt x="3481834" y="-10884"/>
                  <a:pt x="3819110" y="0"/>
                </a:cubicBezTo>
                <a:cubicBezTo>
                  <a:pt x="4156386" y="10884"/>
                  <a:pt x="4222188" y="-6802"/>
                  <a:pt x="4404246" y="0"/>
                </a:cubicBezTo>
                <a:cubicBezTo>
                  <a:pt x="4416071" y="144170"/>
                  <a:pt x="4416454" y="292430"/>
                  <a:pt x="4404246" y="553998"/>
                </a:cubicBezTo>
                <a:cubicBezTo>
                  <a:pt x="4392038" y="815566"/>
                  <a:pt x="4420720" y="872697"/>
                  <a:pt x="4404246" y="1107996"/>
                </a:cubicBezTo>
                <a:cubicBezTo>
                  <a:pt x="4135489" y="1082859"/>
                  <a:pt x="3977722" y="1111984"/>
                  <a:pt x="3863153" y="1107996"/>
                </a:cubicBezTo>
                <a:cubicBezTo>
                  <a:pt x="3748584" y="1104008"/>
                  <a:pt x="3589151" y="1100341"/>
                  <a:pt x="3322060" y="1107996"/>
                </a:cubicBezTo>
                <a:cubicBezTo>
                  <a:pt x="3054969" y="1115651"/>
                  <a:pt x="3006768" y="1082313"/>
                  <a:pt x="2692882" y="1107996"/>
                </a:cubicBezTo>
                <a:cubicBezTo>
                  <a:pt x="2378996" y="1133679"/>
                  <a:pt x="2310198" y="1118285"/>
                  <a:pt x="2063704" y="1107996"/>
                </a:cubicBezTo>
                <a:cubicBezTo>
                  <a:pt x="1817210" y="1097707"/>
                  <a:pt x="1691438" y="1125273"/>
                  <a:pt x="1566653" y="1107996"/>
                </a:cubicBezTo>
                <a:cubicBezTo>
                  <a:pt x="1441868" y="1090719"/>
                  <a:pt x="1101057" y="1129499"/>
                  <a:pt x="981518" y="1107996"/>
                </a:cubicBezTo>
                <a:cubicBezTo>
                  <a:pt x="861980" y="1086493"/>
                  <a:pt x="374862" y="1156690"/>
                  <a:pt x="0" y="1107996"/>
                </a:cubicBezTo>
                <a:cubicBezTo>
                  <a:pt x="-24792" y="987830"/>
                  <a:pt x="-2205" y="710820"/>
                  <a:pt x="0" y="531838"/>
                </a:cubicBezTo>
                <a:cubicBezTo>
                  <a:pt x="2205" y="352856"/>
                  <a:pt x="-5824" y="218185"/>
                  <a:pt x="0" y="0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28575">
            <a:solidFill>
              <a:srgbClr val="3F7C0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3F7C02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HP-002" panose="020B0603050302020204" pitchFamily="34" charset="0"/>
              </a:rPr>
              <a:t>Truyện cổ nước mình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92210AB4-57A6-4BB5-BEEB-CE23AFA0D5DE}"/>
              </a:ext>
            </a:extLst>
          </p:cNvPr>
          <p:cNvSpPr/>
          <p:nvPr/>
        </p:nvSpPr>
        <p:spPr>
          <a:xfrm>
            <a:off x="3836020" y="5583219"/>
            <a:ext cx="4984595" cy="872937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AutoShape 3">
            <a:extLst>
              <a:ext uri="{FF2B5EF4-FFF2-40B4-BE49-F238E27FC236}">
                <a16:creationId xmlns:a16="http://schemas.microsoft.com/office/drawing/2014/main" xmlns="" id="{06893E62-020E-45AE-8050-27CED8160A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88769" y="3275416"/>
            <a:ext cx="2899154" cy="2389406"/>
          </a:xfrm>
          <a:prstGeom prst="cloudCallout">
            <a:avLst>
              <a:gd name="adj1" fmla="val -55099"/>
              <a:gd name="adj2" fmla="val 58885"/>
            </a:avLst>
          </a:prstGeom>
          <a:solidFill>
            <a:schemeClr val="bg1">
              <a:alpha val="95000"/>
            </a:schemeClr>
          </a:solidFill>
          <a:ln w="19050">
            <a:solidFill>
              <a:srgbClr val="00B050"/>
            </a:solidFill>
            <a:round/>
          </a:ln>
        </p:spPr>
        <p:txBody>
          <a:bodyPr wrap="square" lIns="9144" rIns="9144">
            <a:spAutoFit/>
          </a:bodyPr>
          <a:lstStyle/>
          <a:p>
            <a:pPr algn="just"/>
            <a:r>
              <a:rPr lang="en-US" sz="24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 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ý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6" presetClass="emph" presetSubtype="0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75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875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 animBg="1"/>
      <p:bldP spid="2" grpId="1" animBg="1"/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1" descr="e93f49669616f82afc3aeb26989c1d4b">
            <a:extLst>
              <a:ext uri="{FF2B5EF4-FFF2-40B4-BE49-F238E27FC236}">
                <a16:creationId xmlns:a16="http://schemas.microsoft.com/office/drawing/2014/main" xmlns="" id="{6EC9C31F-023B-4652-AD31-0C505E1F222D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flipH="1">
            <a:off x="2611034" y="283994"/>
            <a:ext cx="7368610" cy="5838317"/>
          </a:xfrm>
          <a:prstGeom prst="rect">
            <a:avLst/>
          </a:prstGeom>
        </p:spPr>
      </p:pic>
      <p:pic>
        <p:nvPicPr>
          <p:cNvPr id="4" name="图片 2">
            <a:extLst>
              <a:ext uri="{FF2B5EF4-FFF2-40B4-BE49-F238E27FC236}">
                <a16:creationId xmlns:a16="http://schemas.microsoft.com/office/drawing/2014/main" xmlns="" id="{6F1F1D73-BF98-46A3-9BBF-A601E20EBE1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3654847"/>
            <a:ext cx="3018082" cy="3203153"/>
          </a:xfrm>
          <a:prstGeom prst="rect">
            <a:avLst/>
          </a:prstGeom>
        </p:spPr>
      </p:pic>
      <p:pic>
        <p:nvPicPr>
          <p:cNvPr id="5" name="图片 1">
            <a:extLst>
              <a:ext uri="{FF2B5EF4-FFF2-40B4-BE49-F238E27FC236}">
                <a16:creationId xmlns:a16="http://schemas.microsoft.com/office/drawing/2014/main" xmlns="" id="{1E4C1922-B713-433E-901B-34682714FD0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6412" t="33225" r="36033" b="31584"/>
          <a:stretch>
            <a:fillRect/>
          </a:stretch>
        </p:blipFill>
        <p:spPr>
          <a:xfrm>
            <a:off x="224775" y="3283163"/>
            <a:ext cx="1687845" cy="121313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60E62855-5EB2-4066-9D7D-37479B69F68C}"/>
              </a:ext>
            </a:extLst>
          </p:cNvPr>
          <p:cNvSpPr txBox="1"/>
          <p:nvPr/>
        </p:nvSpPr>
        <p:spPr>
          <a:xfrm>
            <a:off x="3246387" y="2521059"/>
            <a:ext cx="6097904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>
                <a:solidFill>
                  <a:srgbClr val="01346B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	 </a:t>
            </a:r>
            <a:r>
              <a:rPr lang="en-US" sz="2800" b="1">
                <a:solidFill>
                  <a:srgbClr val="0134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 cổ giúp ta nhận ra những phẩm chất quý báu của cha ông: công bằng, thông minh, độ lượng, nhân hậu, tình nghĩa,…</a:t>
            </a:r>
            <a:endParaRPr lang="en-US" sz="2800" b="1" dirty="0">
              <a:solidFill>
                <a:srgbClr val="01346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C560C7E8-D342-4086-8C04-1A80D65FE43B}"/>
              </a:ext>
            </a:extLst>
          </p:cNvPr>
          <p:cNvSpPr txBox="1"/>
          <p:nvPr/>
        </p:nvSpPr>
        <p:spPr>
          <a:xfrm>
            <a:off x="3949959" y="1465891"/>
            <a:ext cx="450788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>
                <a:solidFill>
                  <a:srgbClr val="3F7C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Em hiểu ý của hai dòng thơ cuối như thế nào?</a:t>
            </a:r>
            <a:endParaRPr lang="en-US" sz="2800" b="1" dirty="0">
              <a:solidFill>
                <a:srgbClr val="3F7C0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1495601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 tmFilter="0,0; .5, 1; 1, 1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18">
            <a:extLst>
              <a:ext uri="{FF2B5EF4-FFF2-40B4-BE49-F238E27FC236}">
                <a16:creationId xmlns:a16="http://schemas.microsoft.com/office/drawing/2014/main" xmlns="" id="{48535115-DA29-4232-A8B0-66E0B6DA291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0934" b="17885"/>
          <a:stretch/>
        </p:blipFill>
        <p:spPr>
          <a:xfrm>
            <a:off x="840470" y="599090"/>
            <a:ext cx="10820491" cy="649539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495600" y="1216498"/>
            <a:ext cx="6912768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1797050"/>
            <a:r>
              <a:rPr lang="vi-VN" sz="2400" dirty="0">
                <a:latin typeface="+mj-lt"/>
              </a:rPr>
              <a:t>Tôi yêu truyện cổ nước tôi</a:t>
            </a:r>
          </a:p>
          <a:p>
            <a:pPr indent="1162050"/>
            <a:r>
              <a:rPr lang="vi-VN" sz="2400" dirty="0">
                <a:latin typeface="+mj-lt"/>
              </a:rPr>
              <a:t>Vừa </a:t>
            </a:r>
            <a:r>
              <a:rPr lang="vi-VN" sz="2400" b="1" dirty="0">
                <a:latin typeface="+mj-lt"/>
              </a:rPr>
              <a:t>nhân hậu </a:t>
            </a:r>
            <a:r>
              <a:rPr lang="vi-VN" sz="2400" dirty="0">
                <a:latin typeface="+mj-lt"/>
              </a:rPr>
              <a:t>lại tuyệt vời </a:t>
            </a:r>
            <a:r>
              <a:rPr lang="vi-VN" sz="2400" b="1" dirty="0">
                <a:latin typeface="+mj-lt"/>
              </a:rPr>
              <a:t>sâu xa</a:t>
            </a:r>
          </a:p>
          <a:p>
            <a:pPr indent="1797050"/>
            <a:r>
              <a:rPr lang="vi-VN" sz="2400" dirty="0">
                <a:latin typeface="+mj-lt"/>
              </a:rPr>
              <a:t>Thương người rồi mới thương ta</a:t>
            </a:r>
          </a:p>
          <a:p>
            <a:pPr indent="1162050"/>
            <a:r>
              <a:rPr lang="vi-VN" sz="2400" dirty="0">
                <a:latin typeface="+mj-lt"/>
              </a:rPr>
              <a:t>Yêu nhau dù mấy </a:t>
            </a:r>
            <a:r>
              <a:rPr lang="vi-VN" sz="2400" b="1" dirty="0">
                <a:latin typeface="+mj-lt"/>
              </a:rPr>
              <a:t>cách xa </a:t>
            </a:r>
            <a:r>
              <a:rPr lang="vi-VN" sz="2400" dirty="0">
                <a:latin typeface="+mj-lt"/>
              </a:rPr>
              <a:t>cũng tìm</a:t>
            </a:r>
          </a:p>
          <a:p>
            <a:pPr indent="1797050"/>
            <a:r>
              <a:rPr lang="vi-VN" sz="2400" dirty="0">
                <a:latin typeface="+mj-lt"/>
              </a:rPr>
              <a:t>Ở hiền thì lại gặp hiền</a:t>
            </a:r>
          </a:p>
          <a:p>
            <a:pPr indent="1162050"/>
            <a:r>
              <a:rPr lang="vi-VN" sz="2400" dirty="0">
                <a:latin typeface="+mj-lt"/>
              </a:rPr>
              <a:t>Người ngay thì được phật, tiên </a:t>
            </a:r>
            <a:r>
              <a:rPr lang="vi-VN" sz="2400" b="1" dirty="0">
                <a:latin typeface="+mj-lt"/>
              </a:rPr>
              <a:t>độ trì</a:t>
            </a:r>
            <a:r>
              <a:rPr lang="vi-VN" sz="2400" dirty="0">
                <a:latin typeface="+mj-lt"/>
              </a:rPr>
              <a:t>.</a:t>
            </a:r>
          </a:p>
          <a:p>
            <a:pPr indent="1797050"/>
            <a:r>
              <a:rPr lang="vi-VN" sz="2400" dirty="0">
                <a:latin typeface="+mj-lt"/>
              </a:rPr>
              <a:t>Mang theo truyện cổ tôi đi</a:t>
            </a:r>
          </a:p>
          <a:p>
            <a:pPr indent="1162050"/>
            <a:r>
              <a:rPr lang="vi-VN" sz="2400" dirty="0">
                <a:latin typeface="+mj-lt"/>
              </a:rPr>
              <a:t>Nghe trong cuộc sống thầm thì tiếng xưa</a:t>
            </a:r>
          </a:p>
          <a:p>
            <a:pPr indent="1797050"/>
            <a:r>
              <a:rPr lang="vi-VN" sz="2400" dirty="0">
                <a:latin typeface="+mj-lt"/>
              </a:rPr>
              <a:t>Vàng cơn nắng, trắng cơn mưa</a:t>
            </a:r>
          </a:p>
          <a:p>
            <a:pPr indent="1162050"/>
            <a:r>
              <a:rPr lang="vi-VN" sz="2400" dirty="0">
                <a:latin typeface="+mj-lt"/>
              </a:rPr>
              <a:t>Con sông chảy có </a:t>
            </a:r>
            <a:r>
              <a:rPr lang="vi-VN" sz="2400" b="1" dirty="0">
                <a:latin typeface="+mj-lt"/>
              </a:rPr>
              <a:t>rặng dừa nghiêng soi</a:t>
            </a:r>
            <a:r>
              <a:rPr lang="vi-VN" sz="2400" dirty="0">
                <a:latin typeface="+mj-lt"/>
              </a:rPr>
              <a:t>.</a:t>
            </a:r>
          </a:p>
          <a:p>
            <a:pPr indent="1797050"/>
            <a:r>
              <a:rPr lang="vi-VN" sz="2400" dirty="0">
                <a:latin typeface="+mj-lt"/>
              </a:rPr>
              <a:t>Đời cha ông với đời tôi</a:t>
            </a:r>
          </a:p>
          <a:p>
            <a:pPr indent="1162050"/>
            <a:r>
              <a:rPr lang="vi-VN" sz="2400" dirty="0">
                <a:latin typeface="+mj-lt"/>
              </a:rPr>
              <a:t>Như con sông với </a:t>
            </a:r>
            <a:r>
              <a:rPr lang="vi-VN" sz="2400" b="1" dirty="0">
                <a:latin typeface="+mj-lt"/>
              </a:rPr>
              <a:t>chân trời </a:t>
            </a:r>
            <a:r>
              <a:rPr lang="vi-VN" sz="2400" dirty="0">
                <a:latin typeface="+mj-lt"/>
              </a:rPr>
              <a:t>đã xa</a:t>
            </a:r>
          </a:p>
          <a:p>
            <a:pPr indent="1797050"/>
            <a:r>
              <a:rPr lang="vi-VN" sz="2400" dirty="0">
                <a:latin typeface="+mj-lt"/>
              </a:rPr>
              <a:t>Chỉ còn truyện cổ thiết tha</a:t>
            </a:r>
          </a:p>
          <a:p>
            <a:pPr indent="1162050"/>
            <a:r>
              <a:rPr lang="vi-VN" sz="2400" dirty="0">
                <a:latin typeface="+mj-lt"/>
              </a:rPr>
              <a:t>Cho tôi nhận mặt ông cha của mình</a:t>
            </a:r>
            <a:r>
              <a:rPr lang="en-US" sz="2400" dirty="0">
                <a:latin typeface="+mj-lt"/>
              </a:rPr>
              <a:t>. </a:t>
            </a:r>
            <a:endParaRPr lang="vi-VN" sz="2400" dirty="0">
              <a:latin typeface="+mj-lt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6A9A3249-BC43-46C8-B7E6-7741CFD47110}"/>
              </a:ext>
            </a:extLst>
          </p:cNvPr>
          <p:cNvGrpSpPr/>
          <p:nvPr/>
        </p:nvGrpSpPr>
        <p:grpSpPr>
          <a:xfrm>
            <a:off x="2783632" y="87517"/>
            <a:ext cx="6370210" cy="1343250"/>
            <a:chOff x="2796421" y="-332031"/>
            <a:chExt cx="6370210" cy="1862242"/>
          </a:xfrm>
        </p:grpSpPr>
        <p:pic>
          <p:nvPicPr>
            <p:cNvPr id="7" name="图片 5">
              <a:extLst>
                <a:ext uri="{FF2B5EF4-FFF2-40B4-BE49-F238E27FC236}">
                  <a16:creationId xmlns:a16="http://schemas.microsoft.com/office/drawing/2014/main" xmlns="" id="{300A1076-FF8C-4BAA-8553-90817063EB9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2796421" y="-332031"/>
              <a:ext cx="6370210" cy="1862242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85CB6CC7-26D3-4498-9DD2-21D9E3445C06}"/>
                </a:ext>
              </a:extLst>
            </p:cNvPr>
            <p:cNvSpPr txBox="1"/>
            <p:nvPr/>
          </p:nvSpPr>
          <p:spPr>
            <a:xfrm>
              <a:off x="2958100" y="80032"/>
              <a:ext cx="5987768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>
                  <a:solidFill>
                    <a:srgbClr val="3F7C02"/>
                  </a:solidFill>
                  <a:effectLst>
                    <a:glow rad="63500">
                      <a:schemeClr val="accent3">
                        <a:satMod val="175000"/>
                        <a:alpha val="40000"/>
                      </a:schemeClr>
                    </a:glow>
                  </a:effectLst>
                  <a:latin typeface="HP-002" panose="020B0603050302020204" pitchFamily="34" charset="0"/>
                </a:rPr>
                <a:t>Truyện cổ nước mình</a:t>
              </a:r>
            </a:p>
          </p:txBody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Table&#10;&#10;Description automatically generated">
            <a:extLst>
              <a:ext uri="{FF2B5EF4-FFF2-40B4-BE49-F238E27FC236}">
                <a16:creationId xmlns:a16="http://schemas.microsoft.com/office/drawing/2014/main" xmlns="" id="{FDEF8BAE-DEC0-4EEF-8C0F-A33C57DABBD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8493" t="7886" r="14807" b="55415"/>
          <a:stretch/>
        </p:blipFill>
        <p:spPr>
          <a:xfrm>
            <a:off x="1182255" y="886691"/>
            <a:ext cx="10256957" cy="56249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ACC9F64E-B0CA-47E2-A2D6-89B7153E63D5}"/>
              </a:ext>
            </a:extLst>
          </p:cNvPr>
          <p:cNvGrpSpPr/>
          <p:nvPr/>
        </p:nvGrpSpPr>
        <p:grpSpPr>
          <a:xfrm>
            <a:off x="2748864" y="2591569"/>
            <a:ext cx="633507" cy="523220"/>
            <a:chOff x="2437005" y="1045259"/>
            <a:chExt cx="633507" cy="523220"/>
          </a:xfrm>
        </p:grpSpPr>
        <p:cxnSp>
          <p:nvCxnSpPr>
            <p:cNvPr id="2" name="Straight Arrow Connector 1">
              <a:extLst>
                <a:ext uri="{FF2B5EF4-FFF2-40B4-BE49-F238E27FC236}">
                  <a16:creationId xmlns:a16="http://schemas.microsoft.com/office/drawing/2014/main" xmlns="" id="{738379EF-39F1-4A20-A7E6-8DC21C23FEE1}"/>
                </a:ext>
              </a:extLst>
            </p:cNvPr>
            <p:cNvCxnSpPr/>
            <p:nvPr/>
          </p:nvCxnSpPr>
          <p:spPr>
            <a:xfrm>
              <a:off x="2573738" y="1522780"/>
              <a:ext cx="360040" cy="0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xmlns="" id="{2E9DE274-E976-46B9-B10A-71E23ABE50B5}"/>
                </a:ext>
              </a:extLst>
            </p:cNvPr>
            <p:cNvSpPr/>
            <p:nvPr/>
          </p:nvSpPr>
          <p:spPr>
            <a:xfrm>
              <a:off x="2437005" y="1045259"/>
              <a:ext cx="633507" cy="52322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2800" b="1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2 ô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D0BFE7C4-E019-4AA7-8B04-AD7855549E1E}"/>
              </a:ext>
            </a:extLst>
          </p:cNvPr>
          <p:cNvSpPr txBox="1"/>
          <p:nvPr/>
        </p:nvSpPr>
        <p:spPr>
          <a:xfrm>
            <a:off x="1802451" y="2765918"/>
            <a:ext cx="7503952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1660525">
              <a:lnSpc>
                <a:spcPct val="150000"/>
              </a:lnSpc>
            </a:pPr>
            <a:r>
              <a:rPr lang="vi-VN" sz="2400" b="1">
                <a:latin typeface="HP001 4 hàng" panose="020B0603050302020204" pitchFamily="34" charset="0"/>
              </a:rPr>
              <a:t>Tôi yêu truyện cổ nước tôi</a:t>
            </a:r>
          </a:p>
          <a:p>
            <a:pPr indent="1162050">
              <a:lnSpc>
                <a:spcPct val="150000"/>
              </a:lnSpc>
            </a:pPr>
            <a:r>
              <a:rPr lang="vi-VN" sz="2400" b="1">
                <a:latin typeface="HP001 4 hàng" panose="020B0603050302020204" pitchFamily="34" charset="0"/>
              </a:rPr>
              <a:t>Vừa nhân hậu lại tuyệt vời sâu xa</a:t>
            </a:r>
            <a:endParaRPr lang="en-US" sz="2400" b="1">
              <a:latin typeface="HP001 4 hàng" panose="020B0603050302020204" pitchFamily="34" charset="0"/>
            </a:endParaRPr>
          </a:p>
          <a:p>
            <a:pPr indent="1797050">
              <a:lnSpc>
                <a:spcPct val="150000"/>
              </a:lnSpc>
            </a:pPr>
            <a:r>
              <a:rPr lang="vi-VN" sz="2400" b="1">
                <a:latin typeface="HP001 4 hàng" panose="020B0603050302020204" pitchFamily="34" charset="0"/>
              </a:rPr>
              <a:t>Thương người rồi mới thương ta</a:t>
            </a:r>
          </a:p>
          <a:p>
            <a:pPr indent="1162050">
              <a:lnSpc>
                <a:spcPct val="150000"/>
              </a:lnSpc>
            </a:pPr>
            <a:r>
              <a:rPr lang="vi-VN" sz="2400" b="1">
                <a:latin typeface="HP001 4 hàng" panose="020B0603050302020204" pitchFamily="34" charset="0"/>
              </a:rPr>
              <a:t>Yêu nhau dù mấy cách xa cũng tìm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F5541A42-0857-44A2-AF6E-A67075E1A622}"/>
              </a:ext>
            </a:extLst>
          </p:cNvPr>
          <p:cNvGrpSpPr/>
          <p:nvPr/>
        </p:nvGrpSpPr>
        <p:grpSpPr>
          <a:xfrm>
            <a:off x="2368377" y="3137536"/>
            <a:ext cx="633507" cy="523220"/>
            <a:chOff x="1972292" y="1462425"/>
            <a:chExt cx="633507" cy="523220"/>
          </a:xfrm>
        </p:grpSpPr>
        <p:cxnSp>
          <p:nvCxnSpPr>
            <p:cNvPr id="3" name="Straight Arrow Connector 2">
              <a:extLst>
                <a:ext uri="{FF2B5EF4-FFF2-40B4-BE49-F238E27FC236}">
                  <a16:creationId xmlns:a16="http://schemas.microsoft.com/office/drawing/2014/main" xmlns="" id="{2D321AD5-0E62-4253-BD36-B7ED27CA16EC}"/>
                </a:ext>
              </a:extLst>
            </p:cNvPr>
            <p:cNvCxnSpPr/>
            <p:nvPr/>
          </p:nvCxnSpPr>
          <p:spPr>
            <a:xfrm>
              <a:off x="2109024" y="1933325"/>
              <a:ext cx="360040" cy="0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xmlns="" id="{3EB85843-7D74-4945-81B5-1967549AA244}"/>
                </a:ext>
              </a:extLst>
            </p:cNvPr>
            <p:cNvSpPr/>
            <p:nvPr/>
          </p:nvSpPr>
          <p:spPr>
            <a:xfrm>
              <a:off x="1972292" y="1462425"/>
              <a:ext cx="633507" cy="52322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2800" b="1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1 ô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52FD70C3-5051-4C95-90F1-37C335544AA6}"/>
              </a:ext>
            </a:extLst>
          </p:cNvPr>
          <p:cNvSpPr txBox="1"/>
          <p:nvPr/>
        </p:nvSpPr>
        <p:spPr>
          <a:xfrm>
            <a:off x="4027056" y="1621878"/>
            <a:ext cx="609755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1660525">
              <a:lnSpc>
                <a:spcPct val="150000"/>
              </a:lnSpc>
            </a:pPr>
            <a:r>
              <a:rPr lang="en-US" sz="2400" b="1">
                <a:latin typeface="HP001 4 hàng" panose="020B0603050302020204" pitchFamily="34" charset="0"/>
              </a:rPr>
              <a:t>Chính tả</a:t>
            </a:r>
            <a:endParaRPr lang="vi-VN" sz="2400" b="1">
              <a:latin typeface="HP001 4 hàng" panose="020B0603050302020204" pitchFamily="34" charset="0"/>
            </a:endParaRPr>
          </a:p>
          <a:p>
            <a:pPr indent="1162050">
              <a:lnSpc>
                <a:spcPct val="150000"/>
              </a:lnSpc>
            </a:pPr>
            <a:r>
              <a:rPr lang="en-US" sz="2400" b="1">
                <a:latin typeface="HP001 4 hàng" panose="020B0603050302020204" pitchFamily="34" charset="0"/>
              </a:rPr>
              <a:t>Truyện cổ nước mình</a:t>
            </a:r>
            <a:endParaRPr lang="vi-VN" sz="2400" b="1" dirty="0">
              <a:latin typeface="HP001 4 hàng" panose="020B0603050302020204" pitchFamily="34" charset="0"/>
            </a:endParaRPr>
          </a:p>
        </p:txBody>
      </p:sp>
      <p:grpSp>
        <p:nvGrpSpPr>
          <p:cNvPr id="20" name="PA_库_组合 15">
            <a:extLst>
              <a:ext uri="{FF2B5EF4-FFF2-40B4-BE49-F238E27FC236}">
                <a16:creationId xmlns:a16="http://schemas.microsoft.com/office/drawing/2014/main" xmlns="" id="{FA3DAC8A-EAFD-44D8-BB4C-1A27CEED7AB3}"/>
              </a:ext>
            </a:extLst>
          </p:cNvPr>
          <p:cNvGrpSpPr/>
          <p:nvPr/>
        </p:nvGrpSpPr>
        <p:grpSpPr>
          <a:xfrm>
            <a:off x="4224418" y="171040"/>
            <a:ext cx="4172629" cy="1431301"/>
            <a:chOff x="1874329" y="2452708"/>
            <a:chExt cx="1534600" cy="699353"/>
          </a:xfrm>
        </p:grpSpPr>
        <p:sp>
          <p:nvSpPr>
            <p:cNvPr id="21" name="任意多边形 16">
              <a:extLst>
                <a:ext uri="{FF2B5EF4-FFF2-40B4-BE49-F238E27FC236}">
                  <a16:creationId xmlns:a16="http://schemas.microsoft.com/office/drawing/2014/main" xmlns="" id="{292E8F1A-255D-46EC-BE02-F1596989DA31}"/>
                </a:ext>
              </a:extLst>
            </p:cNvPr>
            <p:cNvSpPr/>
            <p:nvPr/>
          </p:nvSpPr>
          <p:spPr>
            <a:xfrm>
              <a:off x="1886559" y="2454749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-1" fmla="*/ 231302 w 2136910"/>
                <a:gd name="connsiteY0-2" fmla="*/ 93920 h 850131"/>
                <a:gd name="connsiteX1-3" fmla="*/ 1801919 w 2136910"/>
                <a:gd name="connsiteY1-4" fmla="*/ 61647 h 850131"/>
                <a:gd name="connsiteX2-5" fmla="*/ 1995556 w 2136910"/>
                <a:gd name="connsiteY2-6" fmla="*/ 803924 h 850131"/>
                <a:gd name="connsiteX3-7" fmla="*/ 102211 w 2136910"/>
                <a:gd name="connsiteY3-8" fmla="*/ 760894 h 850131"/>
                <a:gd name="connsiteX4-9" fmla="*/ 69938 w 2136910"/>
                <a:gd name="connsiteY4-10" fmla="*/ 93920 h 850131"/>
                <a:gd name="connsiteX0-11" fmla="*/ 231302 w 2027630"/>
                <a:gd name="connsiteY0-12" fmla="*/ 93920 h 813269"/>
                <a:gd name="connsiteX1-13" fmla="*/ 1801919 w 2027630"/>
                <a:gd name="connsiteY1-14" fmla="*/ 61647 h 813269"/>
                <a:gd name="connsiteX2-15" fmla="*/ 1995556 w 2027630"/>
                <a:gd name="connsiteY2-16" fmla="*/ 803924 h 813269"/>
                <a:gd name="connsiteX3-17" fmla="*/ 102211 w 2027630"/>
                <a:gd name="connsiteY3-18" fmla="*/ 760894 h 813269"/>
                <a:gd name="connsiteX4-19" fmla="*/ 69938 w 2027630"/>
                <a:gd name="connsiteY4-20" fmla="*/ 93920 h 813269"/>
                <a:gd name="connsiteX0-21" fmla="*/ 316247 w 2059225"/>
                <a:gd name="connsiteY0-22" fmla="*/ 93133 h 831662"/>
                <a:gd name="connsiteX1-23" fmla="*/ 1886864 w 2059225"/>
                <a:gd name="connsiteY1-24" fmla="*/ 60860 h 831662"/>
                <a:gd name="connsiteX2-25" fmla="*/ 1994440 w 2059225"/>
                <a:gd name="connsiteY2-26" fmla="*/ 792379 h 831662"/>
                <a:gd name="connsiteX3-27" fmla="*/ 187156 w 2059225"/>
                <a:gd name="connsiteY3-28" fmla="*/ 760107 h 831662"/>
                <a:gd name="connsiteX4-29" fmla="*/ 154883 w 2059225"/>
                <a:gd name="connsiteY4-30" fmla="*/ 93133 h 831662"/>
                <a:gd name="connsiteX0-31" fmla="*/ 316247 w 2006487"/>
                <a:gd name="connsiteY0-32" fmla="*/ 60598 h 799127"/>
                <a:gd name="connsiteX1-33" fmla="*/ 1886864 w 2006487"/>
                <a:gd name="connsiteY1-34" fmla="*/ 28325 h 799127"/>
                <a:gd name="connsiteX2-35" fmla="*/ 1994440 w 2006487"/>
                <a:gd name="connsiteY2-36" fmla="*/ 759844 h 799127"/>
                <a:gd name="connsiteX3-37" fmla="*/ 187156 w 2006487"/>
                <a:gd name="connsiteY3-38" fmla="*/ 727572 h 799127"/>
                <a:gd name="connsiteX4-39" fmla="*/ 154883 w 2006487"/>
                <a:gd name="connsiteY4-40" fmla="*/ 60598 h 799127"/>
                <a:gd name="connsiteX0-41" fmla="*/ 235854 w 1926094"/>
                <a:gd name="connsiteY0-42" fmla="*/ 60598 h 786834"/>
                <a:gd name="connsiteX1-43" fmla="*/ 1806471 w 1926094"/>
                <a:gd name="connsiteY1-44" fmla="*/ 28325 h 786834"/>
                <a:gd name="connsiteX2-45" fmla="*/ 1914047 w 1926094"/>
                <a:gd name="connsiteY2-46" fmla="*/ 759844 h 786834"/>
                <a:gd name="connsiteX3-47" fmla="*/ 106763 w 1926094"/>
                <a:gd name="connsiteY3-48" fmla="*/ 727572 h 786834"/>
                <a:gd name="connsiteX4-49" fmla="*/ 74490 w 1926094"/>
                <a:gd name="connsiteY4-50" fmla="*/ 60598 h 786834"/>
                <a:gd name="connsiteX0-51" fmla="*/ 189613 w 1879853"/>
                <a:gd name="connsiteY0-52" fmla="*/ 60598 h 786834"/>
                <a:gd name="connsiteX1-53" fmla="*/ 1760230 w 1879853"/>
                <a:gd name="connsiteY1-54" fmla="*/ 28325 h 786834"/>
                <a:gd name="connsiteX2-55" fmla="*/ 1867806 w 1879853"/>
                <a:gd name="connsiteY2-56" fmla="*/ 759844 h 786834"/>
                <a:gd name="connsiteX3-57" fmla="*/ 60522 w 1879853"/>
                <a:gd name="connsiteY3-58" fmla="*/ 727572 h 786834"/>
                <a:gd name="connsiteX4-59" fmla="*/ 28249 w 1879853"/>
                <a:gd name="connsiteY4-60" fmla="*/ 60598 h 786834"/>
                <a:gd name="connsiteX0-61" fmla="*/ 920229 w 1891187"/>
                <a:gd name="connsiteY0-62" fmla="*/ 80158 h 828882"/>
                <a:gd name="connsiteX1-63" fmla="*/ 1760230 w 1891187"/>
                <a:gd name="connsiteY1-64" fmla="*/ 70373 h 828882"/>
                <a:gd name="connsiteX2-65" fmla="*/ 1867806 w 1891187"/>
                <a:gd name="connsiteY2-66" fmla="*/ 801892 h 828882"/>
                <a:gd name="connsiteX3-67" fmla="*/ 60522 w 1891187"/>
                <a:gd name="connsiteY3-68" fmla="*/ 769620 h 828882"/>
                <a:gd name="connsiteX4-69" fmla="*/ 28249 w 1891187"/>
                <a:gd name="connsiteY4-70" fmla="*/ 102646 h 828882"/>
                <a:gd name="connsiteX0-71" fmla="*/ 953754 w 2038657"/>
                <a:gd name="connsiteY0-72" fmla="*/ 80158 h 875087"/>
                <a:gd name="connsiteX1-73" fmla="*/ 1793755 w 2038657"/>
                <a:gd name="connsiteY1-74" fmla="*/ 70373 h 875087"/>
                <a:gd name="connsiteX2-75" fmla="*/ 1901331 w 2038657"/>
                <a:gd name="connsiteY2-76" fmla="*/ 801892 h 875087"/>
                <a:gd name="connsiteX3-77" fmla="*/ 37845 w 2038657"/>
                <a:gd name="connsiteY3-78" fmla="*/ 792108 h 875087"/>
                <a:gd name="connsiteX4-79" fmla="*/ 61774 w 2038657"/>
                <a:gd name="connsiteY4-80" fmla="*/ 102646 h 875087"/>
                <a:gd name="connsiteX0-81" fmla="*/ 984916 w 2069819"/>
                <a:gd name="connsiteY0-82" fmla="*/ 80158 h 887366"/>
                <a:gd name="connsiteX1-83" fmla="*/ 1824917 w 2069819"/>
                <a:gd name="connsiteY1-84" fmla="*/ 70373 h 887366"/>
                <a:gd name="connsiteX2-85" fmla="*/ 1932493 w 2069819"/>
                <a:gd name="connsiteY2-86" fmla="*/ 801892 h 887366"/>
                <a:gd name="connsiteX3-87" fmla="*/ 69007 w 2069819"/>
                <a:gd name="connsiteY3-88" fmla="*/ 792108 h 887366"/>
                <a:gd name="connsiteX4-89" fmla="*/ 389999 w 2069819"/>
                <a:gd name="connsiteY4-90" fmla="*/ 80159 h 887366"/>
                <a:gd name="connsiteX0-91" fmla="*/ 1007612 w 2092515"/>
                <a:gd name="connsiteY0-92" fmla="*/ 80158 h 887365"/>
                <a:gd name="connsiteX1-93" fmla="*/ 1847613 w 2092515"/>
                <a:gd name="connsiteY1-94" fmla="*/ 70373 h 887365"/>
                <a:gd name="connsiteX2-95" fmla="*/ 1955189 w 2092515"/>
                <a:gd name="connsiteY2-96" fmla="*/ 801892 h 887365"/>
                <a:gd name="connsiteX3-97" fmla="*/ 91703 w 2092515"/>
                <a:gd name="connsiteY3-98" fmla="*/ 792108 h 887365"/>
                <a:gd name="connsiteX4-99" fmla="*/ 412695 w 2092515"/>
                <a:gd name="connsiteY4-100" fmla="*/ 80159 h 887365"/>
                <a:gd name="connsiteX0-101" fmla="*/ 1087979 w 2172882"/>
                <a:gd name="connsiteY0-102" fmla="*/ 80158 h 865313"/>
                <a:gd name="connsiteX1-103" fmla="*/ 1927980 w 2172882"/>
                <a:gd name="connsiteY1-104" fmla="*/ 70373 h 865313"/>
                <a:gd name="connsiteX2-105" fmla="*/ 2035556 w 2172882"/>
                <a:gd name="connsiteY2-106" fmla="*/ 801892 h 865313"/>
                <a:gd name="connsiteX3-107" fmla="*/ 172070 w 2172882"/>
                <a:gd name="connsiteY3-108" fmla="*/ 792108 h 865313"/>
                <a:gd name="connsiteX4-109" fmla="*/ 244170 w 2172882"/>
                <a:gd name="connsiteY4-110" fmla="*/ 492446 h 865313"/>
                <a:gd name="connsiteX0-111" fmla="*/ 1043749 w 2128652"/>
                <a:gd name="connsiteY0-112" fmla="*/ 80158 h 865313"/>
                <a:gd name="connsiteX1-113" fmla="*/ 1883750 w 2128652"/>
                <a:gd name="connsiteY1-114" fmla="*/ 70373 h 865313"/>
                <a:gd name="connsiteX2-115" fmla="*/ 1991326 w 2128652"/>
                <a:gd name="connsiteY2-116" fmla="*/ 801892 h 865313"/>
                <a:gd name="connsiteX3-117" fmla="*/ 127840 w 2128652"/>
                <a:gd name="connsiteY3-118" fmla="*/ 792108 h 865313"/>
                <a:gd name="connsiteX4-119" fmla="*/ 199940 w 2128652"/>
                <a:gd name="connsiteY4-120" fmla="*/ 492446 h 865313"/>
                <a:gd name="connsiteX0-121" fmla="*/ 1078008 w 2162911"/>
                <a:gd name="connsiteY0-122" fmla="*/ 80158 h 865313"/>
                <a:gd name="connsiteX1-123" fmla="*/ 1918009 w 2162911"/>
                <a:gd name="connsiteY1-124" fmla="*/ 70373 h 865313"/>
                <a:gd name="connsiteX2-125" fmla="*/ 2025585 w 2162911"/>
                <a:gd name="connsiteY2-126" fmla="*/ 801892 h 865313"/>
                <a:gd name="connsiteX3-127" fmla="*/ 162099 w 2162911"/>
                <a:gd name="connsiteY3-128" fmla="*/ 792108 h 865313"/>
                <a:gd name="connsiteX4-129" fmla="*/ 137854 w 2162911"/>
                <a:gd name="connsiteY4-130" fmla="*/ 492446 h 865313"/>
                <a:gd name="connsiteX0-131" fmla="*/ 1042572 w 2127475"/>
                <a:gd name="connsiteY0-132" fmla="*/ 80158 h 865313"/>
                <a:gd name="connsiteX1-133" fmla="*/ 1882573 w 2127475"/>
                <a:gd name="connsiteY1-134" fmla="*/ 70373 h 865313"/>
                <a:gd name="connsiteX2-135" fmla="*/ 1990149 w 2127475"/>
                <a:gd name="connsiteY2-136" fmla="*/ 801892 h 865313"/>
                <a:gd name="connsiteX3-137" fmla="*/ 126663 w 2127475"/>
                <a:gd name="connsiteY3-138" fmla="*/ 792108 h 865313"/>
                <a:gd name="connsiteX4-139" fmla="*/ 102418 w 2127475"/>
                <a:gd name="connsiteY4-140" fmla="*/ 492446 h 865313"/>
                <a:gd name="connsiteX0-141" fmla="*/ 971813 w 2049582"/>
                <a:gd name="connsiteY0-142" fmla="*/ 80158 h 878885"/>
                <a:gd name="connsiteX1-143" fmla="*/ 1811814 w 2049582"/>
                <a:gd name="connsiteY1-144" fmla="*/ 70373 h 878885"/>
                <a:gd name="connsiteX2-145" fmla="*/ 1919390 w 2049582"/>
                <a:gd name="connsiteY2-146" fmla="*/ 801892 h 878885"/>
                <a:gd name="connsiteX3-147" fmla="*/ 152249 w 2049582"/>
                <a:gd name="connsiteY3-148" fmla="*/ 822093 h 878885"/>
                <a:gd name="connsiteX4-149" fmla="*/ 31659 w 2049582"/>
                <a:gd name="connsiteY4-150" fmla="*/ 492446 h 878885"/>
                <a:gd name="connsiteX0-151" fmla="*/ 1009140 w 2086909"/>
                <a:gd name="connsiteY0-152" fmla="*/ 80158 h 878885"/>
                <a:gd name="connsiteX1-153" fmla="*/ 1849141 w 2086909"/>
                <a:gd name="connsiteY1-154" fmla="*/ 70373 h 878885"/>
                <a:gd name="connsiteX2-155" fmla="*/ 1956717 w 2086909"/>
                <a:gd name="connsiteY2-156" fmla="*/ 801892 h 878885"/>
                <a:gd name="connsiteX3-157" fmla="*/ 189576 w 2086909"/>
                <a:gd name="connsiteY3-158" fmla="*/ 822093 h 878885"/>
                <a:gd name="connsiteX4-159" fmla="*/ 68986 w 2086909"/>
                <a:gd name="connsiteY4-160" fmla="*/ 492446 h 878885"/>
                <a:gd name="connsiteX0-161" fmla="*/ 1041174 w 2118943"/>
                <a:gd name="connsiteY0-162" fmla="*/ 80158 h 872392"/>
                <a:gd name="connsiteX1-163" fmla="*/ 1881175 w 2118943"/>
                <a:gd name="connsiteY1-164" fmla="*/ 70373 h 872392"/>
                <a:gd name="connsiteX2-165" fmla="*/ 1988751 w 2118943"/>
                <a:gd name="connsiteY2-166" fmla="*/ 801892 h 872392"/>
                <a:gd name="connsiteX3-167" fmla="*/ 221610 w 2118943"/>
                <a:gd name="connsiteY3-168" fmla="*/ 822093 h 872392"/>
                <a:gd name="connsiteX4-169" fmla="*/ 44818 w 2118943"/>
                <a:gd name="connsiteY4-170" fmla="*/ 612383 h 872392"/>
                <a:gd name="connsiteX0-171" fmla="*/ 1010281 w 2088050"/>
                <a:gd name="connsiteY0-172" fmla="*/ 80158 h 872392"/>
                <a:gd name="connsiteX1-173" fmla="*/ 1850282 w 2088050"/>
                <a:gd name="connsiteY1-174" fmla="*/ 70373 h 872392"/>
                <a:gd name="connsiteX2-175" fmla="*/ 1957858 w 2088050"/>
                <a:gd name="connsiteY2-176" fmla="*/ 801892 h 872392"/>
                <a:gd name="connsiteX3-177" fmla="*/ 190717 w 2088050"/>
                <a:gd name="connsiteY3-178" fmla="*/ 822093 h 872392"/>
                <a:gd name="connsiteX4-179" fmla="*/ 13925 w 2088050"/>
                <a:gd name="connsiteY4-180" fmla="*/ 612383 h 872392"/>
                <a:gd name="connsiteX0-181" fmla="*/ 1010281 w 2088050"/>
                <a:gd name="connsiteY0-182" fmla="*/ 80158 h 872392"/>
                <a:gd name="connsiteX1-183" fmla="*/ 1850282 w 2088050"/>
                <a:gd name="connsiteY1-184" fmla="*/ 70373 h 872392"/>
                <a:gd name="connsiteX2-185" fmla="*/ 1957858 w 2088050"/>
                <a:gd name="connsiteY2-186" fmla="*/ 801892 h 872392"/>
                <a:gd name="connsiteX3-187" fmla="*/ 190717 w 2088050"/>
                <a:gd name="connsiteY3-188" fmla="*/ 822093 h 872392"/>
                <a:gd name="connsiteX4-189" fmla="*/ 13925 w 2088050"/>
                <a:gd name="connsiteY4-190" fmla="*/ 612383 h 872392"/>
                <a:gd name="connsiteX0-191" fmla="*/ 996356 w 2074125"/>
                <a:gd name="connsiteY0-192" fmla="*/ 80158 h 861823"/>
                <a:gd name="connsiteX1-193" fmla="*/ 1836357 w 2074125"/>
                <a:gd name="connsiteY1-194" fmla="*/ 70373 h 861823"/>
                <a:gd name="connsiteX2-195" fmla="*/ 1943933 w 2074125"/>
                <a:gd name="connsiteY2-196" fmla="*/ 801892 h 861823"/>
                <a:gd name="connsiteX3-197" fmla="*/ 176792 w 2074125"/>
                <a:gd name="connsiteY3-198" fmla="*/ 822093 h 861823"/>
                <a:gd name="connsiteX4-199" fmla="*/ 0 w 2074125"/>
                <a:gd name="connsiteY4-200" fmla="*/ 612383 h 861823"/>
                <a:gd name="connsiteX0-201" fmla="*/ 996356 w 1970804"/>
                <a:gd name="connsiteY0-202" fmla="*/ 80158 h 823168"/>
                <a:gd name="connsiteX1-203" fmla="*/ 1836357 w 1970804"/>
                <a:gd name="connsiteY1-204" fmla="*/ 70373 h 823168"/>
                <a:gd name="connsiteX2-205" fmla="*/ 1943933 w 1970804"/>
                <a:gd name="connsiteY2-206" fmla="*/ 801892 h 823168"/>
                <a:gd name="connsiteX3-207" fmla="*/ 176792 w 1970804"/>
                <a:gd name="connsiteY3-208" fmla="*/ 822093 h 823168"/>
                <a:gd name="connsiteX4-209" fmla="*/ 0 w 1970804"/>
                <a:gd name="connsiteY4-210" fmla="*/ 612383 h 823168"/>
                <a:gd name="connsiteX0-211" fmla="*/ 1010802 w 1991303"/>
                <a:gd name="connsiteY0-212" fmla="*/ 81745 h 843471"/>
                <a:gd name="connsiteX1-213" fmla="*/ 1850803 w 1991303"/>
                <a:gd name="connsiteY1-214" fmla="*/ 71960 h 843471"/>
                <a:gd name="connsiteX2-215" fmla="*/ 1966407 w 1991303"/>
                <a:gd name="connsiteY2-216" fmla="*/ 825967 h 843471"/>
                <a:gd name="connsiteX3-217" fmla="*/ 191238 w 1991303"/>
                <a:gd name="connsiteY3-218" fmla="*/ 823680 h 843471"/>
                <a:gd name="connsiteX4-219" fmla="*/ 14446 w 1991303"/>
                <a:gd name="connsiteY4-220" fmla="*/ 613970 h 843471"/>
                <a:gd name="connsiteX0-221" fmla="*/ 1009760 w 1978344"/>
                <a:gd name="connsiteY0-222" fmla="*/ 81745 h 843471"/>
                <a:gd name="connsiteX1-223" fmla="*/ 1849761 w 1978344"/>
                <a:gd name="connsiteY1-224" fmla="*/ 71960 h 843471"/>
                <a:gd name="connsiteX2-225" fmla="*/ 1949307 w 1978344"/>
                <a:gd name="connsiteY2-226" fmla="*/ 825967 h 843471"/>
                <a:gd name="connsiteX3-227" fmla="*/ 190196 w 1978344"/>
                <a:gd name="connsiteY3-228" fmla="*/ 823680 h 843471"/>
                <a:gd name="connsiteX4-229" fmla="*/ 13404 w 1978344"/>
                <a:gd name="connsiteY4-230" fmla="*/ 613970 h 843471"/>
                <a:gd name="connsiteX0-231" fmla="*/ 996356 w 1964940"/>
                <a:gd name="connsiteY0-232" fmla="*/ 81745 h 840320"/>
                <a:gd name="connsiteX1-233" fmla="*/ 1836357 w 1964940"/>
                <a:gd name="connsiteY1-234" fmla="*/ 71960 h 840320"/>
                <a:gd name="connsiteX2-235" fmla="*/ 1935903 w 1964940"/>
                <a:gd name="connsiteY2-236" fmla="*/ 825967 h 840320"/>
                <a:gd name="connsiteX3-237" fmla="*/ 176792 w 1964940"/>
                <a:gd name="connsiteY3-238" fmla="*/ 823680 h 840320"/>
                <a:gd name="connsiteX4-239" fmla="*/ 0 w 1964940"/>
                <a:gd name="connsiteY4-240" fmla="*/ 613970 h 84032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>
                  <a:solidFill>
                    <a:schemeClr val="lt1"/>
                  </a:solidFill>
                </a:defRPr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400">
                <a:cs typeface="+mn-ea"/>
                <a:sym typeface="+mn-lt"/>
              </a:endParaRPr>
            </a:p>
          </p:txBody>
        </p:sp>
        <p:sp>
          <p:nvSpPr>
            <p:cNvPr id="22" name="任意多边形 17">
              <a:extLst>
                <a:ext uri="{FF2B5EF4-FFF2-40B4-BE49-F238E27FC236}">
                  <a16:creationId xmlns:a16="http://schemas.microsoft.com/office/drawing/2014/main" xmlns="" id="{81A23939-1DDB-46DF-9A89-6D411CE0B7C1}"/>
                </a:ext>
              </a:extLst>
            </p:cNvPr>
            <p:cNvSpPr/>
            <p:nvPr/>
          </p:nvSpPr>
          <p:spPr>
            <a:xfrm>
              <a:off x="1874329" y="245270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-1" fmla="*/ 231302 w 2136910"/>
                <a:gd name="connsiteY0-2" fmla="*/ 93920 h 850131"/>
                <a:gd name="connsiteX1-3" fmla="*/ 1801919 w 2136910"/>
                <a:gd name="connsiteY1-4" fmla="*/ 61647 h 850131"/>
                <a:gd name="connsiteX2-5" fmla="*/ 1995556 w 2136910"/>
                <a:gd name="connsiteY2-6" fmla="*/ 803924 h 850131"/>
                <a:gd name="connsiteX3-7" fmla="*/ 102211 w 2136910"/>
                <a:gd name="connsiteY3-8" fmla="*/ 760894 h 850131"/>
                <a:gd name="connsiteX4-9" fmla="*/ 69938 w 2136910"/>
                <a:gd name="connsiteY4-10" fmla="*/ 93920 h 850131"/>
                <a:gd name="connsiteX0-11" fmla="*/ 231302 w 2027630"/>
                <a:gd name="connsiteY0-12" fmla="*/ 93920 h 813269"/>
                <a:gd name="connsiteX1-13" fmla="*/ 1801919 w 2027630"/>
                <a:gd name="connsiteY1-14" fmla="*/ 61647 h 813269"/>
                <a:gd name="connsiteX2-15" fmla="*/ 1995556 w 2027630"/>
                <a:gd name="connsiteY2-16" fmla="*/ 803924 h 813269"/>
                <a:gd name="connsiteX3-17" fmla="*/ 102211 w 2027630"/>
                <a:gd name="connsiteY3-18" fmla="*/ 760894 h 813269"/>
                <a:gd name="connsiteX4-19" fmla="*/ 69938 w 2027630"/>
                <a:gd name="connsiteY4-20" fmla="*/ 93920 h 813269"/>
                <a:gd name="connsiteX0-21" fmla="*/ 316247 w 2059225"/>
                <a:gd name="connsiteY0-22" fmla="*/ 93133 h 831662"/>
                <a:gd name="connsiteX1-23" fmla="*/ 1886864 w 2059225"/>
                <a:gd name="connsiteY1-24" fmla="*/ 60860 h 831662"/>
                <a:gd name="connsiteX2-25" fmla="*/ 1994440 w 2059225"/>
                <a:gd name="connsiteY2-26" fmla="*/ 792379 h 831662"/>
                <a:gd name="connsiteX3-27" fmla="*/ 187156 w 2059225"/>
                <a:gd name="connsiteY3-28" fmla="*/ 760107 h 831662"/>
                <a:gd name="connsiteX4-29" fmla="*/ 154883 w 2059225"/>
                <a:gd name="connsiteY4-30" fmla="*/ 93133 h 831662"/>
                <a:gd name="connsiteX0-31" fmla="*/ 316247 w 2006487"/>
                <a:gd name="connsiteY0-32" fmla="*/ 60598 h 799127"/>
                <a:gd name="connsiteX1-33" fmla="*/ 1886864 w 2006487"/>
                <a:gd name="connsiteY1-34" fmla="*/ 28325 h 799127"/>
                <a:gd name="connsiteX2-35" fmla="*/ 1994440 w 2006487"/>
                <a:gd name="connsiteY2-36" fmla="*/ 759844 h 799127"/>
                <a:gd name="connsiteX3-37" fmla="*/ 187156 w 2006487"/>
                <a:gd name="connsiteY3-38" fmla="*/ 727572 h 799127"/>
                <a:gd name="connsiteX4-39" fmla="*/ 154883 w 2006487"/>
                <a:gd name="connsiteY4-40" fmla="*/ 60598 h 799127"/>
                <a:gd name="connsiteX0-41" fmla="*/ 235854 w 1926094"/>
                <a:gd name="connsiteY0-42" fmla="*/ 60598 h 786834"/>
                <a:gd name="connsiteX1-43" fmla="*/ 1806471 w 1926094"/>
                <a:gd name="connsiteY1-44" fmla="*/ 28325 h 786834"/>
                <a:gd name="connsiteX2-45" fmla="*/ 1914047 w 1926094"/>
                <a:gd name="connsiteY2-46" fmla="*/ 759844 h 786834"/>
                <a:gd name="connsiteX3-47" fmla="*/ 106763 w 1926094"/>
                <a:gd name="connsiteY3-48" fmla="*/ 727572 h 786834"/>
                <a:gd name="connsiteX4-49" fmla="*/ 74490 w 1926094"/>
                <a:gd name="connsiteY4-50" fmla="*/ 60598 h 786834"/>
                <a:gd name="connsiteX0-51" fmla="*/ 189613 w 1879853"/>
                <a:gd name="connsiteY0-52" fmla="*/ 60598 h 786834"/>
                <a:gd name="connsiteX1-53" fmla="*/ 1760230 w 1879853"/>
                <a:gd name="connsiteY1-54" fmla="*/ 28325 h 786834"/>
                <a:gd name="connsiteX2-55" fmla="*/ 1867806 w 1879853"/>
                <a:gd name="connsiteY2-56" fmla="*/ 759844 h 786834"/>
                <a:gd name="connsiteX3-57" fmla="*/ 60522 w 1879853"/>
                <a:gd name="connsiteY3-58" fmla="*/ 727572 h 786834"/>
                <a:gd name="connsiteX4-59" fmla="*/ 28249 w 1879853"/>
                <a:gd name="connsiteY4-60" fmla="*/ 60598 h 78683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>
                  <a:solidFill>
                    <a:schemeClr val="lt1"/>
                  </a:solidFill>
                </a:defRPr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400">
                <a:cs typeface="+mn-ea"/>
                <a:sym typeface="+mn-lt"/>
              </a:endParaRPr>
            </a:p>
          </p:txBody>
        </p:sp>
        <p:sp>
          <p:nvSpPr>
            <p:cNvPr id="23" name="文本框 18">
              <a:extLst>
                <a:ext uri="{FF2B5EF4-FFF2-40B4-BE49-F238E27FC236}">
                  <a16:creationId xmlns:a16="http://schemas.microsoft.com/office/drawing/2014/main" xmlns="" id="{412A7422-A6DF-4331-B8A1-2BDAAC7C8B46}"/>
                </a:ext>
              </a:extLst>
            </p:cNvPr>
            <p:cNvSpPr txBox="1"/>
            <p:nvPr/>
          </p:nvSpPr>
          <p:spPr>
            <a:xfrm>
              <a:off x="2026761" y="2616799"/>
              <a:ext cx="1314030" cy="34588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>
                <a:buClr>
                  <a:srgbClr val="29486D"/>
                </a:buClr>
                <a:defRPr/>
              </a:pPr>
              <a:r>
                <a:rPr lang="en-US" sz="4000" b="1">
                  <a:solidFill>
                    <a:srgbClr val="01346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Cách trình bày</a:t>
              </a:r>
              <a:endPara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1346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Gloria Hallelujah"/>
              </a:endParaRPr>
            </a:p>
          </p:txBody>
        </p:sp>
      </p:grpSp>
      <p:pic>
        <p:nvPicPr>
          <p:cNvPr id="24" name="图片 1">
            <a:extLst>
              <a:ext uri="{FF2B5EF4-FFF2-40B4-BE49-F238E27FC236}">
                <a16:creationId xmlns:a16="http://schemas.microsoft.com/office/drawing/2014/main" xmlns="" id="{BC440BFF-924A-45B5-B174-DA400B099E5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6412" t="33225" r="36033" b="31584"/>
          <a:stretch>
            <a:fillRect/>
          </a:stretch>
        </p:blipFill>
        <p:spPr>
          <a:xfrm>
            <a:off x="-1" y="5653179"/>
            <a:ext cx="2957915" cy="1515096"/>
          </a:xfrm>
          <a:prstGeom prst="rect">
            <a:avLst/>
          </a:prstGeom>
        </p:spPr>
      </p:pic>
      <p:pic>
        <p:nvPicPr>
          <p:cNvPr id="25" name="图片 2">
            <a:extLst>
              <a:ext uri="{FF2B5EF4-FFF2-40B4-BE49-F238E27FC236}">
                <a16:creationId xmlns:a16="http://schemas.microsoft.com/office/drawing/2014/main" xmlns="" id="{1E098198-5157-45E8-9380-5A572E3FA8E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126842" y="-172016"/>
            <a:ext cx="1788540" cy="1599424"/>
          </a:xfrm>
          <a:prstGeom prst="rect">
            <a:avLst/>
          </a:prstGeom>
        </p:spPr>
      </p:pic>
      <p:pic>
        <p:nvPicPr>
          <p:cNvPr id="7" name="Picture 6" descr="A picture containing text, vector graphics, businesscard&#10;&#10;Description automatically generated">
            <a:extLst>
              <a:ext uri="{FF2B5EF4-FFF2-40B4-BE49-F238E27FC236}">
                <a16:creationId xmlns:a16="http://schemas.microsoft.com/office/drawing/2014/main" xmlns="" id="{9D534C8E-9D18-4C4D-852D-DFBFC56CB81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ackgroundRemoval t="9929" b="89894" l="9929" r="90957">
                        <a14:foregroundMark x1="40248" y1="38652" x2="37943" y2="40071"/>
                        <a14:foregroundMark x1="52660" y1="47518" x2="57270" y2="46099"/>
                        <a14:foregroundMark x1="59043" y1="36879" x2="55496" y2="40071"/>
                        <a14:foregroundMark x1="33688" y1="13298" x2="33688" y2="12411"/>
                        <a14:foregroundMark x1="78901" y1="32270" x2="78901" y2="32270"/>
                        <a14:foregroundMark x1="89539" y1="54433" x2="90957" y2="56738"/>
                        <a14:foregroundMark x1="62766" y1="37766" x2="62766" y2="36879"/>
                        <a14:foregroundMark x1="61879" y1="41489" x2="46099" y2="47518"/>
                        <a14:foregroundMark x1="46099" y1="47518" x2="61879" y2="475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522102" y="3709517"/>
            <a:ext cx="3537306" cy="3537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8873557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6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900" decel="500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900" decel="500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6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0.03009 C 0.00364 0.08287 0.01276 0.15717 0.04505 0.15625 C 0.0918 0.15625 0.09531 -0.0919 0.15065 -0.09283 C 0.20078 -0.09283 0.17383 0.12407 0.222 0.12314 C 0.27239 0.12314 0.24518 -0.03473 0.29987 -0.03473 C 0.34805 -0.03473 0.32096 0.07222 0.36419 0.07222 C 0.40534 0.07222 0.38385 -0.0088 0.42148 -0.0088 C 0.44297 -0.0088 0.44479 0.01319 0.44661 0.03009 " pathEditMode="relative" rAng="0" ptsTypes="AAAAAAAA">
                                      <p:cBhvr>
                                        <p:cTn id="1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331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0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10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10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PA_库_组合 15">
            <a:extLst>
              <a:ext uri="{FF2B5EF4-FFF2-40B4-BE49-F238E27FC236}">
                <a16:creationId xmlns:a16="http://schemas.microsoft.com/office/drawing/2014/main" xmlns="" id="{ACB80BE3-6FD4-461E-A98E-0132281484C5}"/>
              </a:ext>
            </a:extLst>
          </p:cNvPr>
          <p:cNvGrpSpPr/>
          <p:nvPr/>
        </p:nvGrpSpPr>
        <p:grpSpPr>
          <a:xfrm>
            <a:off x="3952620" y="311047"/>
            <a:ext cx="4172629" cy="1431299"/>
            <a:chOff x="1874329" y="2452708"/>
            <a:chExt cx="1534600" cy="699352"/>
          </a:xfrm>
        </p:grpSpPr>
        <p:sp>
          <p:nvSpPr>
            <p:cNvPr id="20" name="任意多边形 16">
              <a:extLst>
                <a:ext uri="{FF2B5EF4-FFF2-40B4-BE49-F238E27FC236}">
                  <a16:creationId xmlns:a16="http://schemas.microsoft.com/office/drawing/2014/main" xmlns="" id="{476D733D-98BD-422E-962C-50E846E60419}"/>
                </a:ext>
              </a:extLst>
            </p:cNvPr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-1" fmla="*/ 231302 w 2136910"/>
                <a:gd name="connsiteY0-2" fmla="*/ 93920 h 850131"/>
                <a:gd name="connsiteX1-3" fmla="*/ 1801919 w 2136910"/>
                <a:gd name="connsiteY1-4" fmla="*/ 61647 h 850131"/>
                <a:gd name="connsiteX2-5" fmla="*/ 1995556 w 2136910"/>
                <a:gd name="connsiteY2-6" fmla="*/ 803924 h 850131"/>
                <a:gd name="connsiteX3-7" fmla="*/ 102211 w 2136910"/>
                <a:gd name="connsiteY3-8" fmla="*/ 760894 h 850131"/>
                <a:gd name="connsiteX4-9" fmla="*/ 69938 w 2136910"/>
                <a:gd name="connsiteY4-10" fmla="*/ 93920 h 850131"/>
                <a:gd name="connsiteX0-11" fmla="*/ 231302 w 2027630"/>
                <a:gd name="connsiteY0-12" fmla="*/ 93920 h 813269"/>
                <a:gd name="connsiteX1-13" fmla="*/ 1801919 w 2027630"/>
                <a:gd name="connsiteY1-14" fmla="*/ 61647 h 813269"/>
                <a:gd name="connsiteX2-15" fmla="*/ 1995556 w 2027630"/>
                <a:gd name="connsiteY2-16" fmla="*/ 803924 h 813269"/>
                <a:gd name="connsiteX3-17" fmla="*/ 102211 w 2027630"/>
                <a:gd name="connsiteY3-18" fmla="*/ 760894 h 813269"/>
                <a:gd name="connsiteX4-19" fmla="*/ 69938 w 2027630"/>
                <a:gd name="connsiteY4-20" fmla="*/ 93920 h 813269"/>
                <a:gd name="connsiteX0-21" fmla="*/ 316247 w 2059225"/>
                <a:gd name="connsiteY0-22" fmla="*/ 93133 h 831662"/>
                <a:gd name="connsiteX1-23" fmla="*/ 1886864 w 2059225"/>
                <a:gd name="connsiteY1-24" fmla="*/ 60860 h 831662"/>
                <a:gd name="connsiteX2-25" fmla="*/ 1994440 w 2059225"/>
                <a:gd name="connsiteY2-26" fmla="*/ 792379 h 831662"/>
                <a:gd name="connsiteX3-27" fmla="*/ 187156 w 2059225"/>
                <a:gd name="connsiteY3-28" fmla="*/ 760107 h 831662"/>
                <a:gd name="connsiteX4-29" fmla="*/ 154883 w 2059225"/>
                <a:gd name="connsiteY4-30" fmla="*/ 93133 h 831662"/>
                <a:gd name="connsiteX0-31" fmla="*/ 316247 w 2006487"/>
                <a:gd name="connsiteY0-32" fmla="*/ 60598 h 799127"/>
                <a:gd name="connsiteX1-33" fmla="*/ 1886864 w 2006487"/>
                <a:gd name="connsiteY1-34" fmla="*/ 28325 h 799127"/>
                <a:gd name="connsiteX2-35" fmla="*/ 1994440 w 2006487"/>
                <a:gd name="connsiteY2-36" fmla="*/ 759844 h 799127"/>
                <a:gd name="connsiteX3-37" fmla="*/ 187156 w 2006487"/>
                <a:gd name="connsiteY3-38" fmla="*/ 727572 h 799127"/>
                <a:gd name="connsiteX4-39" fmla="*/ 154883 w 2006487"/>
                <a:gd name="connsiteY4-40" fmla="*/ 60598 h 799127"/>
                <a:gd name="connsiteX0-41" fmla="*/ 235854 w 1926094"/>
                <a:gd name="connsiteY0-42" fmla="*/ 60598 h 786834"/>
                <a:gd name="connsiteX1-43" fmla="*/ 1806471 w 1926094"/>
                <a:gd name="connsiteY1-44" fmla="*/ 28325 h 786834"/>
                <a:gd name="connsiteX2-45" fmla="*/ 1914047 w 1926094"/>
                <a:gd name="connsiteY2-46" fmla="*/ 759844 h 786834"/>
                <a:gd name="connsiteX3-47" fmla="*/ 106763 w 1926094"/>
                <a:gd name="connsiteY3-48" fmla="*/ 727572 h 786834"/>
                <a:gd name="connsiteX4-49" fmla="*/ 74490 w 1926094"/>
                <a:gd name="connsiteY4-50" fmla="*/ 60598 h 786834"/>
                <a:gd name="connsiteX0-51" fmla="*/ 189613 w 1879853"/>
                <a:gd name="connsiteY0-52" fmla="*/ 60598 h 786834"/>
                <a:gd name="connsiteX1-53" fmla="*/ 1760230 w 1879853"/>
                <a:gd name="connsiteY1-54" fmla="*/ 28325 h 786834"/>
                <a:gd name="connsiteX2-55" fmla="*/ 1867806 w 1879853"/>
                <a:gd name="connsiteY2-56" fmla="*/ 759844 h 786834"/>
                <a:gd name="connsiteX3-57" fmla="*/ 60522 w 1879853"/>
                <a:gd name="connsiteY3-58" fmla="*/ 727572 h 786834"/>
                <a:gd name="connsiteX4-59" fmla="*/ 28249 w 1879853"/>
                <a:gd name="connsiteY4-60" fmla="*/ 60598 h 786834"/>
                <a:gd name="connsiteX0-61" fmla="*/ 920229 w 1891187"/>
                <a:gd name="connsiteY0-62" fmla="*/ 80158 h 828882"/>
                <a:gd name="connsiteX1-63" fmla="*/ 1760230 w 1891187"/>
                <a:gd name="connsiteY1-64" fmla="*/ 70373 h 828882"/>
                <a:gd name="connsiteX2-65" fmla="*/ 1867806 w 1891187"/>
                <a:gd name="connsiteY2-66" fmla="*/ 801892 h 828882"/>
                <a:gd name="connsiteX3-67" fmla="*/ 60522 w 1891187"/>
                <a:gd name="connsiteY3-68" fmla="*/ 769620 h 828882"/>
                <a:gd name="connsiteX4-69" fmla="*/ 28249 w 1891187"/>
                <a:gd name="connsiteY4-70" fmla="*/ 102646 h 828882"/>
                <a:gd name="connsiteX0-71" fmla="*/ 953754 w 2038657"/>
                <a:gd name="connsiteY0-72" fmla="*/ 80158 h 875087"/>
                <a:gd name="connsiteX1-73" fmla="*/ 1793755 w 2038657"/>
                <a:gd name="connsiteY1-74" fmla="*/ 70373 h 875087"/>
                <a:gd name="connsiteX2-75" fmla="*/ 1901331 w 2038657"/>
                <a:gd name="connsiteY2-76" fmla="*/ 801892 h 875087"/>
                <a:gd name="connsiteX3-77" fmla="*/ 37845 w 2038657"/>
                <a:gd name="connsiteY3-78" fmla="*/ 792108 h 875087"/>
                <a:gd name="connsiteX4-79" fmla="*/ 61774 w 2038657"/>
                <a:gd name="connsiteY4-80" fmla="*/ 102646 h 875087"/>
                <a:gd name="connsiteX0-81" fmla="*/ 984916 w 2069819"/>
                <a:gd name="connsiteY0-82" fmla="*/ 80158 h 887366"/>
                <a:gd name="connsiteX1-83" fmla="*/ 1824917 w 2069819"/>
                <a:gd name="connsiteY1-84" fmla="*/ 70373 h 887366"/>
                <a:gd name="connsiteX2-85" fmla="*/ 1932493 w 2069819"/>
                <a:gd name="connsiteY2-86" fmla="*/ 801892 h 887366"/>
                <a:gd name="connsiteX3-87" fmla="*/ 69007 w 2069819"/>
                <a:gd name="connsiteY3-88" fmla="*/ 792108 h 887366"/>
                <a:gd name="connsiteX4-89" fmla="*/ 389999 w 2069819"/>
                <a:gd name="connsiteY4-90" fmla="*/ 80159 h 887366"/>
                <a:gd name="connsiteX0-91" fmla="*/ 1007612 w 2092515"/>
                <a:gd name="connsiteY0-92" fmla="*/ 80158 h 887365"/>
                <a:gd name="connsiteX1-93" fmla="*/ 1847613 w 2092515"/>
                <a:gd name="connsiteY1-94" fmla="*/ 70373 h 887365"/>
                <a:gd name="connsiteX2-95" fmla="*/ 1955189 w 2092515"/>
                <a:gd name="connsiteY2-96" fmla="*/ 801892 h 887365"/>
                <a:gd name="connsiteX3-97" fmla="*/ 91703 w 2092515"/>
                <a:gd name="connsiteY3-98" fmla="*/ 792108 h 887365"/>
                <a:gd name="connsiteX4-99" fmla="*/ 412695 w 2092515"/>
                <a:gd name="connsiteY4-100" fmla="*/ 80159 h 887365"/>
                <a:gd name="connsiteX0-101" fmla="*/ 1087979 w 2172882"/>
                <a:gd name="connsiteY0-102" fmla="*/ 80158 h 865313"/>
                <a:gd name="connsiteX1-103" fmla="*/ 1927980 w 2172882"/>
                <a:gd name="connsiteY1-104" fmla="*/ 70373 h 865313"/>
                <a:gd name="connsiteX2-105" fmla="*/ 2035556 w 2172882"/>
                <a:gd name="connsiteY2-106" fmla="*/ 801892 h 865313"/>
                <a:gd name="connsiteX3-107" fmla="*/ 172070 w 2172882"/>
                <a:gd name="connsiteY3-108" fmla="*/ 792108 h 865313"/>
                <a:gd name="connsiteX4-109" fmla="*/ 244170 w 2172882"/>
                <a:gd name="connsiteY4-110" fmla="*/ 492446 h 865313"/>
                <a:gd name="connsiteX0-111" fmla="*/ 1043749 w 2128652"/>
                <a:gd name="connsiteY0-112" fmla="*/ 80158 h 865313"/>
                <a:gd name="connsiteX1-113" fmla="*/ 1883750 w 2128652"/>
                <a:gd name="connsiteY1-114" fmla="*/ 70373 h 865313"/>
                <a:gd name="connsiteX2-115" fmla="*/ 1991326 w 2128652"/>
                <a:gd name="connsiteY2-116" fmla="*/ 801892 h 865313"/>
                <a:gd name="connsiteX3-117" fmla="*/ 127840 w 2128652"/>
                <a:gd name="connsiteY3-118" fmla="*/ 792108 h 865313"/>
                <a:gd name="connsiteX4-119" fmla="*/ 199940 w 2128652"/>
                <a:gd name="connsiteY4-120" fmla="*/ 492446 h 865313"/>
                <a:gd name="connsiteX0-121" fmla="*/ 1078008 w 2162911"/>
                <a:gd name="connsiteY0-122" fmla="*/ 80158 h 865313"/>
                <a:gd name="connsiteX1-123" fmla="*/ 1918009 w 2162911"/>
                <a:gd name="connsiteY1-124" fmla="*/ 70373 h 865313"/>
                <a:gd name="connsiteX2-125" fmla="*/ 2025585 w 2162911"/>
                <a:gd name="connsiteY2-126" fmla="*/ 801892 h 865313"/>
                <a:gd name="connsiteX3-127" fmla="*/ 162099 w 2162911"/>
                <a:gd name="connsiteY3-128" fmla="*/ 792108 h 865313"/>
                <a:gd name="connsiteX4-129" fmla="*/ 137854 w 2162911"/>
                <a:gd name="connsiteY4-130" fmla="*/ 492446 h 865313"/>
                <a:gd name="connsiteX0-131" fmla="*/ 1042572 w 2127475"/>
                <a:gd name="connsiteY0-132" fmla="*/ 80158 h 865313"/>
                <a:gd name="connsiteX1-133" fmla="*/ 1882573 w 2127475"/>
                <a:gd name="connsiteY1-134" fmla="*/ 70373 h 865313"/>
                <a:gd name="connsiteX2-135" fmla="*/ 1990149 w 2127475"/>
                <a:gd name="connsiteY2-136" fmla="*/ 801892 h 865313"/>
                <a:gd name="connsiteX3-137" fmla="*/ 126663 w 2127475"/>
                <a:gd name="connsiteY3-138" fmla="*/ 792108 h 865313"/>
                <a:gd name="connsiteX4-139" fmla="*/ 102418 w 2127475"/>
                <a:gd name="connsiteY4-140" fmla="*/ 492446 h 865313"/>
                <a:gd name="connsiteX0-141" fmla="*/ 971813 w 2049582"/>
                <a:gd name="connsiteY0-142" fmla="*/ 80158 h 878885"/>
                <a:gd name="connsiteX1-143" fmla="*/ 1811814 w 2049582"/>
                <a:gd name="connsiteY1-144" fmla="*/ 70373 h 878885"/>
                <a:gd name="connsiteX2-145" fmla="*/ 1919390 w 2049582"/>
                <a:gd name="connsiteY2-146" fmla="*/ 801892 h 878885"/>
                <a:gd name="connsiteX3-147" fmla="*/ 152249 w 2049582"/>
                <a:gd name="connsiteY3-148" fmla="*/ 822093 h 878885"/>
                <a:gd name="connsiteX4-149" fmla="*/ 31659 w 2049582"/>
                <a:gd name="connsiteY4-150" fmla="*/ 492446 h 878885"/>
                <a:gd name="connsiteX0-151" fmla="*/ 1009140 w 2086909"/>
                <a:gd name="connsiteY0-152" fmla="*/ 80158 h 878885"/>
                <a:gd name="connsiteX1-153" fmla="*/ 1849141 w 2086909"/>
                <a:gd name="connsiteY1-154" fmla="*/ 70373 h 878885"/>
                <a:gd name="connsiteX2-155" fmla="*/ 1956717 w 2086909"/>
                <a:gd name="connsiteY2-156" fmla="*/ 801892 h 878885"/>
                <a:gd name="connsiteX3-157" fmla="*/ 189576 w 2086909"/>
                <a:gd name="connsiteY3-158" fmla="*/ 822093 h 878885"/>
                <a:gd name="connsiteX4-159" fmla="*/ 68986 w 2086909"/>
                <a:gd name="connsiteY4-160" fmla="*/ 492446 h 878885"/>
                <a:gd name="connsiteX0-161" fmla="*/ 1041174 w 2118943"/>
                <a:gd name="connsiteY0-162" fmla="*/ 80158 h 872392"/>
                <a:gd name="connsiteX1-163" fmla="*/ 1881175 w 2118943"/>
                <a:gd name="connsiteY1-164" fmla="*/ 70373 h 872392"/>
                <a:gd name="connsiteX2-165" fmla="*/ 1988751 w 2118943"/>
                <a:gd name="connsiteY2-166" fmla="*/ 801892 h 872392"/>
                <a:gd name="connsiteX3-167" fmla="*/ 221610 w 2118943"/>
                <a:gd name="connsiteY3-168" fmla="*/ 822093 h 872392"/>
                <a:gd name="connsiteX4-169" fmla="*/ 44818 w 2118943"/>
                <a:gd name="connsiteY4-170" fmla="*/ 612383 h 872392"/>
                <a:gd name="connsiteX0-171" fmla="*/ 1010281 w 2088050"/>
                <a:gd name="connsiteY0-172" fmla="*/ 80158 h 872392"/>
                <a:gd name="connsiteX1-173" fmla="*/ 1850282 w 2088050"/>
                <a:gd name="connsiteY1-174" fmla="*/ 70373 h 872392"/>
                <a:gd name="connsiteX2-175" fmla="*/ 1957858 w 2088050"/>
                <a:gd name="connsiteY2-176" fmla="*/ 801892 h 872392"/>
                <a:gd name="connsiteX3-177" fmla="*/ 190717 w 2088050"/>
                <a:gd name="connsiteY3-178" fmla="*/ 822093 h 872392"/>
                <a:gd name="connsiteX4-179" fmla="*/ 13925 w 2088050"/>
                <a:gd name="connsiteY4-180" fmla="*/ 612383 h 872392"/>
                <a:gd name="connsiteX0-181" fmla="*/ 1010281 w 2088050"/>
                <a:gd name="connsiteY0-182" fmla="*/ 80158 h 872392"/>
                <a:gd name="connsiteX1-183" fmla="*/ 1850282 w 2088050"/>
                <a:gd name="connsiteY1-184" fmla="*/ 70373 h 872392"/>
                <a:gd name="connsiteX2-185" fmla="*/ 1957858 w 2088050"/>
                <a:gd name="connsiteY2-186" fmla="*/ 801892 h 872392"/>
                <a:gd name="connsiteX3-187" fmla="*/ 190717 w 2088050"/>
                <a:gd name="connsiteY3-188" fmla="*/ 822093 h 872392"/>
                <a:gd name="connsiteX4-189" fmla="*/ 13925 w 2088050"/>
                <a:gd name="connsiteY4-190" fmla="*/ 612383 h 872392"/>
                <a:gd name="connsiteX0-191" fmla="*/ 996356 w 2074125"/>
                <a:gd name="connsiteY0-192" fmla="*/ 80158 h 861823"/>
                <a:gd name="connsiteX1-193" fmla="*/ 1836357 w 2074125"/>
                <a:gd name="connsiteY1-194" fmla="*/ 70373 h 861823"/>
                <a:gd name="connsiteX2-195" fmla="*/ 1943933 w 2074125"/>
                <a:gd name="connsiteY2-196" fmla="*/ 801892 h 861823"/>
                <a:gd name="connsiteX3-197" fmla="*/ 176792 w 2074125"/>
                <a:gd name="connsiteY3-198" fmla="*/ 822093 h 861823"/>
                <a:gd name="connsiteX4-199" fmla="*/ 0 w 2074125"/>
                <a:gd name="connsiteY4-200" fmla="*/ 612383 h 861823"/>
                <a:gd name="connsiteX0-201" fmla="*/ 996356 w 1970804"/>
                <a:gd name="connsiteY0-202" fmla="*/ 80158 h 823168"/>
                <a:gd name="connsiteX1-203" fmla="*/ 1836357 w 1970804"/>
                <a:gd name="connsiteY1-204" fmla="*/ 70373 h 823168"/>
                <a:gd name="connsiteX2-205" fmla="*/ 1943933 w 1970804"/>
                <a:gd name="connsiteY2-206" fmla="*/ 801892 h 823168"/>
                <a:gd name="connsiteX3-207" fmla="*/ 176792 w 1970804"/>
                <a:gd name="connsiteY3-208" fmla="*/ 822093 h 823168"/>
                <a:gd name="connsiteX4-209" fmla="*/ 0 w 1970804"/>
                <a:gd name="connsiteY4-210" fmla="*/ 612383 h 823168"/>
                <a:gd name="connsiteX0-211" fmla="*/ 1010802 w 1991303"/>
                <a:gd name="connsiteY0-212" fmla="*/ 81745 h 843471"/>
                <a:gd name="connsiteX1-213" fmla="*/ 1850803 w 1991303"/>
                <a:gd name="connsiteY1-214" fmla="*/ 71960 h 843471"/>
                <a:gd name="connsiteX2-215" fmla="*/ 1966407 w 1991303"/>
                <a:gd name="connsiteY2-216" fmla="*/ 825967 h 843471"/>
                <a:gd name="connsiteX3-217" fmla="*/ 191238 w 1991303"/>
                <a:gd name="connsiteY3-218" fmla="*/ 823680 h 843471"/>
                <a:gd name="connsiteX4-219" fmla="*/ 14446 w 1991303"/>
                <a:gd name="connsiteY4-220" fmla="*/ 613970 h 843471"/>
                <a:gd name="connsiteX0-221" fmla="*/ 1009760 w 1978344"/>
                <a:gd name="connsiteY0-222" fmla="*/ 81745 h 843471"/>
                <a:gd name="connsiteX1-223" fmla="*/ 1849761 w 1978344"/>
                <a:gd name="connsiteY1-224" fmla="*/ 71960 h 843471"/>
                <a:gd name="connsiteX2-225" fmla="*/ 1949307 w 1978344"/>
                <a:gd name="connsiteY2-226" fmla="*/ 825967 h 843471"/>
                <a:gd name="connsiteX3-227" fmla="*/ 190196 w 1978344"/>
                <a:gd name="connsiteY3-228" fmla="*/ 823680 h 843471"/>
                <a:gd name="connsiteX4-229" fmla="*/ 13404 w 1978344"/>
                <a:gd name="connsiteY4-230" fmla="*/ 613970 h 843471"/>
                <a:gd name="connsiteX0-231" fmla="*/ 996356 w 1964940"/>
                <a:gd name="connsiteY0-232" fmla="*/ 81745 h 840320"/>
                <a:gd name="connsiteX1-233" fmla="*/ 1836357 w 1964940"/>
                <a:gd name="connsiteY1-234" fmla="*/ 71960 h 840320"/>
                <a:gd name="connsiteX2-235" fmla="*/ 1935903 w 1964940"/>
                <a:gd name="connsiteY2-236" fmla="*/ 825967 h 840320"/>
                <a:gd name="connsiteX3-237" fmla="*/ 176792 w 1964940"/>
                <a:gd name="connsiteY3-238" fmla="*/ 823680 h 840320"/>
                <a:gd name="connsiteX4-239" fmla="*/ 0 w 1964940"/>
                <a:gd name="connsiteY4-240" fmla="*/ 613970 h 84032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>
                  <a:solidFill>
                    <a:schemeClr val="lt1"/>
                  </a:solidFill>
                </a:defRPr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400">
                <a:cs typeface="+mn-ea"/>
                <a:sym typeface="+mn-lt"/>
              </a:endParaRPr>
            </a:p>
          </p:txBody>
        </p:sp>
        <p:sp>
          <p:nvSpPr>
            <p:cNvPr id="21" name="任意多边形 17">
              <a:extLst>
                <a:ext uri="{FF2B5EF4-FFF2-40B4-BE49-F238E27FC236}">
                  <a16:creationId xmlns:a16="http://schemas.microsoft.com/office/drawing/2014/main" xmlns="" id="{3235A11C-23E7-427E-B400-576ACF2CEB1F}"/>
                </a:ext>
              </a:extLst>
            </p:cNvPr>
            <p:cNvSpPr/>
            <p:nvPr/>
          </p:nvSpPr>
          <p:spPr>
            <a:xfrm>
              <a:off x="1874329" y="245270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-1" fmla="*/ 231302 w 2136910"/>
                <a:gd name="connsiteY0-2" fmla="*/ 93920 h 850131"/>
                <a:gd name="connsiteX1-3" fmla="*/ 1801919 w 2136910"/>
                <a:gd name="connsiteY1-4" fmla="*/ 61647 h 850131"/>
                <a:gd name="connsiteX2-5" fmla="*/ 1995556 w 2136910"/>
                <a:gd name="connsiteY2-6" fmla="*/ 803924 h 850131"/>
                <a:gd name="connsiteX3-7" fmla="*/ 102211 w 2136910"/>
                <a:gd name="connsiteY3-8" fmla="*/ 760894 h 850131"/>
                <a:gd name="connsiteX4-9" fmla="*/ 69938 w 2136910"/>
                <a:gd name="connsiteY4-10" fmla="*/ 93920 h 850131"/>
                <a:gd name="connsiteX0-11" fmla="*/ 231302 w 2027630"/>
                <a:gd name="connsiteY0-12" fmla="*/ 93920 h 813269"/>
                <a:gd name="connsiteX1-13" fmla="*/ 1801919 w 2027630"/>
                <a:gd name="connsiteY1-14" fmla="*/ 61647 h 813269"/>
                <a:gd name="connsiteX2-15" fmla="*/ 1995556 w 2027630"/>
                <a:gd name="connsiteY2-16" fmla="*/ 803924 h 813269"/>
                <a:gd name="connsiteX3-17" fmla="*/ 102211 w 2027630"/>
                <a:gd name="connsiteY3-18" fmla="*/ 760894 h 813269"/>
                <a:gd name="connsiteX4-19" fmla="*/ 69938 w 2027630"/>
                <a:gd name="connsiteY4-20" fmla="*/ 93920 h 813269"/>
                <a:gd name="connsiteX0-21" fmla="*/ 316247 w 2059225"/>
                <a:gd name="connsiteY0-22" fmla="*/ 93133 h 831662"/>
                <a:gd name="connsiteX1-23" fmla="*/ 1886864 w 2059225"/>
                <a:gd name="connsiteY1-24" fmla="*/ 60860 h 831662"/>
                <a:gd name="connsiteX2-25" fmla="*/ 1994440 w 2059225"/>
                <a:gd name="connsiteY2-26" fmla="*/ 792379 h 831662"/>
                <a:gd name="connsiteX3-27" fmla="*/ 187156 w 2059225"/>
                <a:gd name="connsiteY3-28" fmla="*/ 760107 h 831662"/>
                <a:gd name="connsiteX4-29" fmla="*/ 154883 w 2059225"/>
                <a:gd name="connsiteY4-30" fmla="*/ 93133 h 831662"/>
                <a:gd name="connsiteX0-31" fmla="*/ 316247 w 2006487"/>
                <a:gd name="connsiteY0-32" fmla="*/ 60598 h 799127"/>
                <a:gd name="connsiteX1-33" fmla="*/ 1886864 w 2006487"/>
                <a:gd name="connsiteY1-34" fmla="*/ 28325 h 799127"/>
                <a:gd name="connsiteX2-35" fmla="*/ 1994440 w 2006487"/>
                <a:gd name="connsiteY2-36" fmla="*/ 759844 h 799127"/>
                <a:gd name="connsiteX3-37" fmla="*/ 187156 w 2006487"/>
                <a:gd name="connsiteY3-38" fmla="*/ 727572 h 799127"/>
                <a:gd name="connsiteX4-39" fmla="*/ 154883 w 2006487"/>
                <a:gd name="connsiteY4-40" fmla="*/ 60598 h 799127"/>
                <a:gd name="connsiteX0-41" fmla="*/ 235854 w 1926094"/>
                <a:gd name="connsiteY0-42" fmla="*/ 60598 h 786834"/>
                <a:gd name="connsiteX1-43" fmla="*/ 1806471 w 1926094"/>
                <a:gd name="connsiteY1-44" fmla="*/ 28325 h 786834"/>
                <a:gd name="connsiteX2-45" fmla="*/ 1914047 w 1926094"/>
                <a:gd name="connsiteY2-46" fmla="*/ 759844 h 786834"/>
                <a:gd name="connsiteX3-47" fmla="*/ 106763 w 1926094"/>
                <a:gd name="connsiteY3-48" fmla="*/ 727572 h 786834"/>
                <a:gd name="connsiteX4-49" fmla="*/ 74490 w 1926094"/>
                <a:gd name="connsiteY4-50" fmla="*/ 60598 h 786834"/>
                <a:gd name="connsiteX0-51" fmla="*/ 189613 w 1879853"/>
                <a:gd name="connsiteY0-52" fmla="*/ 60598 h 786834"/>
                <a:gd name="connsiteX1-53" fmla="*/ 1760230 w 1879853"/>
                <a:gd name="connsiteY1-54" fmla="*/ 28325 h 786834"/>
                <a:gd name="connsiteX2-55" fmla="*/ 1867806 w 1879853"/>
                <a:gd name="connsiteY2-56" fmla="*/ 759844 h 786834"/>
                <a:gd name="connsiteX3-57" fmla="*/ 60522 w 1879853"/>
                <a:gd name="connsiteY3-58" fmla="*/ 727572 h 786834"/>
                <a:gd name="connsiteX4-59" fmla="*/ 28249 w 1879853"/>
                <a:gd name="connsiteY4-60" fmla="*/ 60598 h 78683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>
                  <a:solidFill>
                    <a:schemeClr val="lt1"/>
                  </a:solidFill>
                </a:defRPr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400">
                <a:cs typeface="+mn-ea"/>
                <a:sym typeface="+mn-lt"/>
              </a:endParaRPr>
            </a:p>
          </p:txBody>
        </p:sp>
        <p:sp>
          <p:nvSpPr>
            <p:cNvPr id="22" name="文本框 18">
              <a:extLst>
                <a:ext uri="{FF2B5EF4-FFF2-40B4-BE49-F238E27FC236}">
                  <a16:creationId xmlns:a16="http://schemas.microsoft.com/office/drawing/2014/main" xmlns="" id="{58CF90D8-BC64-4299-AA96-FDF214C2EAD9}"/>
                </a:ext>
              </a:extLst>
            </p:cNvPr>
            <p:cNvSpPr txBox="1"/>
            <p:nvPr/>
          </p:nvSpPr>
          <p:spPr>
            <a:xfrm>
              <a:off x="1984614" y="2476694"/>
              <a:ext cx="1314030" cy="58649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>
                <a:buClr>
                  <a:srgbClr val="29486D"/>
                </a:buClr>
                <a:defRPr/>
              </a:pPr>
              <a:r>
                <a:rPr lang="vi-VN" sz="3600" b="1">
                  <a:solidFill>
                    <a:srgbClr val="01346B"/>
                  </a:solidFill>
                  <a:latin typeface="+mj-lt"/>
                  <a:cs typeface="Calibri" panose="020F0502020204030204" charset="0"/>
                </a:rPr>
                <a:t>Lưu ý về tư thế</a:t>
              </a:r>
              <a:r>
                <a:rPr lang="en-US" sz="3600" b="1">
                  <a:solidFill>
                    <a:srgbClr val="01346B"/>
                  </a:solidFill>
                  <a:latin typeface="+mj-lt"/>
                  <a:cs typeface="Calibri" panose="020F0502020204030204" charset="0"/>
                </a:rPr>
                <a:t> </a:t>
              </a:r>
              <a:r>
                <a:rPr lang="vi-VN" sz="3600" b="1">
                  <a:solidFill>
                    <a:srgbClr val="01346B"/>
                  </a:solidFill>
                  <a:latin typeface="+mj-lt"/>
                  <a:cs typeface="Calibri" panose="020F0502020204030204" charset="0"/>
                </a:rPr>
                <a:t>ngồi viết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1346B"/>
                </a:solidFill>
                <a:effectLst/>
                <a:uLnTx/>
                <a:uFillTx/>
                <a:latin typeface="+mj-lt"/>
                <a:sym typeface="Gloria Hallelujah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9A4EF3F7-30B5-4EA2-903F-3D54AA3F94AF}"/>
              </a:ext>
            </a:extLst>
          </p:cNvPr>
          <p:cNvSpPr txBox="1"/>
          <p:nvPr/>
        </p:nvSpPr>
        <p:spPr>
          <a:xfrm>
            <a:off x="1255607" y="1821237"/>
            <a:ext cx="4682597" cy="1191816"/>
          </a:xfrm>
          <a:prstGeom prst="roundRect">
            <a:avLst/>
          </a:prstGeom>
          <a:solidFill>
            <a:srgbClr val="76D9CA">
              <a:lumMod val="20000"/>
              <a:lumOff val="80000"/>
            </a:srgbClr>
          </a:solidFill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tay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cầm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viết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>
              <a:buClrTx/>
              <a:buFontTx/>
              <a:buNone/>
            </a:pP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tay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giữ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trang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vở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A3AE270A-0200-4461-985C-916A406C24B3}"/>
              </a:ext>
            </a:extLst>
          </p:cNvPr>
          <p:cNvSpPr txBox="1"/>
          <p:nvPr/>
        </p:nvSpPr>
        <p:spPr>
          <a:xfrm>
            <a:off x="1255607" y="3138217"/>
            <a:ext cx="4703820" cy="1191816"/>
          </a:xfrm>
          <a:prstGeom prst="roundRect">
            <a:avLst/>
          </a:prstGeom>
          <a:solidFill>
            <a:srgbClr val="FC8E60">
              <a:lumMod val="20000"/>
              <a:lumOff val="80000"/>
            </a:srgbClr>
          </a:solidFill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vi-VN" sz="3200" b="1" dirty="0">
                <a:solidFill>
                  <a:srgbClr val="E43F0A"/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Thẳng lưng</a:t>
            </a:r>
          </a:p>
          <a:p>
            <a:pPr>
              <a:buClrTx/>
              <a:buFontTx/>
              <a:buNone/>
            </a:pPr>
            <a:r>
              <a:rPr lang="vi-VN" sz="3200" b="1" dirty="0">
                <a:solidFill>
                  <a:srgbClr val="E43F0A"/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Chân đặt đúng vị trí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xmlns="" id="{D581AF48-8329-48F0-BB4B-4786F9B5A438}"/>
              </a:ext>
            </a:extLst>
          </p:cNvPr>
          <p:cNvSpPr/>
          <p:nvPr/>
        </p:nvSpPr>
        <p:spPr>
          <a:xfrm>
            <a:off x="1255607" y="4455197"/>
            <a:ext cx="4703820" cy="1177017"/>
          </a:xfrm>
          <a:prstGeom prst="roundRect">
            <a:avLst/>
          </a:prstGeom>
          <a:solidFill>
            <a:srgbClr val="FFCF06">
              <a:lumMod val="20000"/>
              <a:lumOff val="8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defTabSz="914400">
              <a:buClrTx/>
            </a:pP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Khoảng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từ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mắt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vở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25 – 30cm</a:t>
            </a:r>
          </a:p>
        </p:txBody>
      </p:sp>
      <p:pic>
        <p:nvPicPr>
          <p:cNvPr id="12" name="Picture 2" descr="https://khotunhua.com/upload/tiny/day-tre-ngoi-dung-tu-the.jpg">
            <a:extLst>
              <a:ext uri="{FF2B5EF4-FFF2-40B4-BE49-F238E27FC236}">
                <a16:creationId xmlns:a16="http://schemas.microsoft.com/office/drawing/2014/main" xmlns="" id="{8F9832D8-1F30-43A3-A0E7-8004B240F7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21178" y="2262489"/>
            <a:ext cx="4007606" cy="343189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E74F1007-B7E6-49C5-BDBF-8375EA155186}"/>
              </a:ext>
            </a:extLst>
          </p:cNvPr>
          <p:cNvSpPr/>
          <p:nvPr/>
        </p:nvSpPr>
        <p:spPr>
          <a:xfrm>
            <a:off x="6421821" y="3605370"/>
            <a:ext cx="1106580" cy="584775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1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Giữ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1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bằng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1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tay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1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trái</a:t>
            </a:r>
            <a:endParaRPr kumimoji="0" lang="en-US" sz="105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ABE35B51-97A9-4E2E-8253-0A427F57C54C}"/>
              </a:ext>
            </a:extLst>
          </p:cNvPr>
          <p:cNvSpPr/>
          <p:nvPr/>
        </p:nvSpPr>
        <p:spPr>
          <a:xfrm>
            <a:off x="8849168" y="3127456"/>
            <a:ext cx="1106580" cy="584775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1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Viết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1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bằng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1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tay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1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phải</a:t>
            </a:r>
            <a:endParaRPr kumimoji="0" lang="en-US" sz="105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6412" t="33225" r="36033" b="31584"/>
          <a:stretch>
            <a:fillRect/>
          </a:stretch>
        </p:blipFill>
        <p:spPr>
          <a:xfrm>
            <a:off x="-534951" y="5396862"/>
            <a:ext cx="3396334" cy="1739662"/>
          </a:xfrm>
          <a:prstGeom prst="rect">
            <a:avLst/>
          </a:prstGeom>
        </p:spPr>
      </p:pic>
      <p:pic>
        <p:nvPicPr>
          <p:cNvPr id="23" name="图片 21" descr="e5151f51e53585faa84fc57b66b97543">
            <a:extLst>
              <a:ext uri="{FF2B5EF4-FFF2-40B4-BE49-F238E27FC236}">
                <a16:creationId xmlns:a16="http://schemas.microsoft.com/office/drawing/2014/main" xmlns="" id="{48A19D44-184F-46DA-872C-56278D008BB1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-831428" y="-180641"/>
            <a:ext cx="951971" cy="95271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6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900" decel="500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900" decel="500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0" presetClass="path" presetSubtype="0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0.00183 0.16365 C 0.00873 0.18981 0.02175 0.22476 0.04844 0.2125 C 0.08763 0.19513 0.0724 0.06504 0.11901 0.04398 C 0.16107 0.02546 0.1543 0.14791 0.1948 0.12939 C 0.23698 0.11088 0.203 0.03912 0.24818 0.01921 C 0.28881 0.00115 0.27383 0.06597 0.3099 0.05 C 0.34466 0.03472 0.32071 0.00092 0.35222 -0.0132 C 0.37019 -0.02107 0.37344 -0.01065 0.37591 -0.00209 " pathEditMode="relative" rAng="20760000" ptsTypes="AAAAAAAA">
                                      <p:cBhvr>
                                        <p:cTn id="18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11" y="-82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7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7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3" grpId="0" animBg="1"/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24001" y="0"/>
            <a:ext cx="9143999" cy="6858000"/>
          </a:xfrm>
        </p:spPr>
      </p:pic>
      <p:sp>
        <p:nvSpPr>
          <p:cNvPr id="6" name="Cloud Callout 5"/>
          <p:cNvSpPr/>
          <p:nvPr/>
        </p:nvSpPr>
        <p:spPr>
          <a:xfrm>
            <a:off x="543511" y="416632"/>
            <a:ext cx="6414337" cy="3001887"/>
          </a:xfrm>
          <a:prstGeom prst="cloudCallout">
            <a:avLst>
              <a:gd name="adj1" fmla="val 30523"/>
              <a:gd name="adj2" fmla="val 71425"/>
            </a:avLst>
          </a:prstGeom>
          <a:solidFill>
            <a:schemeClr val="accent3">
              <a:lumMod val="40000"/>
              <a:lumOff val="60000"/>
              <a:alpha val="78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5400" b="1" dirty="0">
                <a:ln/>
                <a:solidFill>
                  <a:schemeClr val="accent3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UTM Bell" panose="02040603050506020204" pitchFamily="18" charset="0"/>
                <a:cs typeface="Times New Roman" panose="02020603050405020304" pitchFamily="18" charset="0"/>
              </a:rPr>
              <a:t>VIẾT CHÍNH TẢ</a:t>
            </a:r>
          </a:p>
        </p:txBody>
      </p:sp>
      <p:pic>
        <p:nvPicPr>
          <p:cNvPr id="5" name="Picture 4" descr="A picture containing text, businesscard, vector graphics&#10;&#10;Description automatically generated">
            <a:extLst>
              <a:ext uri="{FF2B5EF4-FFF2-40B4-BE49-F238E27FC236}">
                <a16:creationId xmlns:a16="http://schemas.microsoft.com/office/drawing/2014/main" xmlns="" id="{02CCDE4D-3D25-45C2-9101-297D9046ADC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49135" y="3429000"/>
            <a:ext cx="5023946" cy="4123364"/>
          </a:xfrm>
          <a:prstGeom prst="rect">
            <a:avLst/>
          </a:prstGeom>
        </p:spPr>
      </p:pic>
      <p:pic>
        <p:nvPicPr>
          <p:cNvPr id="9" name="图片 4">
            <a:extLst>
              <a:ext uri="{FF2B5EF4-FFF2-40B4-BE49-F238E27FC236}">
                <a16:creationId xmlns:a16="http://schemas.microsoft.com/office/drawing/2014/main" xmlns="" id="{9197C200-58EB-459D-A9F7-76E82BE1DD0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6535" t="26885" r="44644" b="15191"/>
          <a:stretch>
            <a:fillRect/>
          </a:stretch>
        </p:blipFill>
        <p:spPr>
          <a:xfrm>
            <a:off x="10543213" y="4232288"/>
            <a:ext cx="1788540" cy="3097799"/>
          </a:xfrm>
          <a:prstGeom prst="rect">
            <a:avLst/>
          </a:prstGeom>
        </p:spPr>
      </p:pic>
      <p:pic>
        <p:nvPicPr>
          <p:cNvPr id="10" name="图片 1">
            <a:extLst>
              <a:ext uri="{FF2B5EF4-FFF2-40B4-BE49-F238E27FC236}">
                <a16:creationId xmlns:a16="http://schemas.microsoft.com/office/drawing/2014/main" xmlns="" id="{8418D4D4-A8AE-4C1D-A2EF-72625E8D610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542384" y="4405308"/>
            <a:ext cx="2231036" cy="2367844"/>
          </a:xfrm>
          <a:prstGeom prst="rect">
            <a:avLst/>
          </a:prstGeom>
        </p:spPr>
      </p:pic>
      <p:sp>
        <p:nvSpPr>
          <p:cNvPr id="12" name="Explosion: 8 Points 11">
            <a:extLst>
              <a:ext uri="{FF2B5EF4-FFF2-40B4-BE49-F238E27FC236}">
                <a16:creationId xmlns:a16="http://schemas.microsoft.com/office/drawing/2014/main" xmlns="" id="{7CA1AE00-3C10-4A82-8E48-4DCBDD90445E}"/>
              </a:ext>
            </a:extLst>
          </p:cNvPr>
          <p:cNvSpPr/>
          <p:nvPr/>
        </p:nvSpPr>
        <p:spPr>
          <a:xfrm>
            <a:off x="8956900" y="2625712"/>
            <a:ext cx="2618789" cy="1729118"/>
          </a:xfrm>
          <a:prstGeom prst="irregularSeal1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1346B"/>
                </a:solidFill>
                <a:latin typeface="UVN Bai Sau Nang" panose="04030905020802020C03" pitchFamily="82" charset="0"/>
                <a:cs typeface="Times New Roman" panose="02020603050405020304" pitchFamily="18" charset="0"/>
              </a:rPr>
              <a:t>Cố lên!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xmlns="" id="{F647AEA5-D9B2-4AA2-AD5D-CD13759F5CC4}"/>
              </a:ext>
            </a:extLst>
          </p:cNvPr>
          <p:cNvSpPr/>
          <p:nvPr/>
        </p:nvSpPr>
        <p:spPr>
          <a:xfrm>
            <a:off x="6415723" y="6441368"/>
            <a:ext cx="2998536" cy="1797269"/>
          </a:xfrm>
          <a:prstGeom prst="ellipse">
            <a:avLst/>
          </a:prstGeom>
          <a:solidFill>
            <a:srgbClr val="0134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图片 3">
            <a:extLst>
              <a:ext uri="{FF2B5EF4-FFF2-40B4-BE49-F238E27FC236}">
                <a16:creationId xmlns:a16="http://schemas.microsoft.com/office/drawing/2014/main" xmlns="" id="{F30A4995-B5E1-4949-9565-8E4649C1CD7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432398" y="5361666"/>
            <a:ext cx="1397720" cy="148342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6" presetClass="emph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20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100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2" grpId="0" animBg="1"/>
      <p:bldP spid="12" grpId="1" animBg="1"/>
      <p:bldP spid="12" grpId="2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11">
            <a:extLst>
              <a:ext uri="{FF2B5EF4-FFF2-40B4-BE49-F238E27FC236}">
                <a16:creationId xmlns:a16="http://schemas.microsoft.com/office/drawing/2014/main" xmlns="" id="{83B5E1A8-341A-4617-A67D-9B8BB1502F6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533" t="25084" r="3691" b="42676"/>
          <a:stretch>
            <a:fillRect/>
          </a:stretch>
        </p:blipFill>
        <p:spPr>
          <a:xfrm>
            <a:off x="3120299" y="-316134"/>
            <a:ext cx="6003759" cy="1146547"/>
          </a:xfrm>
          <a:prstGeom prst="rect">
            <a:avLst/>
          </a:prstGeom>
        </p:spPr>
      </p:pic>
      <p:sp>
        <p:nvSpPr>
          <p:cNvPr id="13" name="矩形: 圆角 3">
            <a:extLst>
              <a:ext uri="{FF2B5EF4-FFF2-40B4-BE49-F238E27FC236}">
                <a16:creationId xmlns:a16="http://schemas.microsoft.com/office/drawing/2014/main" xmlns="" id="{77C4EAE2-8224-422C-AE69-510DA09533CD}"/>
              </a:ext>
            </a:extLst>
          </p:cNvPr>
          <p:cNvSpPr/>
          <p:nvPr/>
        </p:nvSpPr>
        <p:spPr>
          <a:xfrm>
            <a:off x="997989" y="999689"/>
            <a:ext cx="10196021" cy="5165615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5080AB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sp>
        <p:nvSpPr>
          <p:cNvPr id="14339" name="Rectangle 5"/>
          <p:cNvSpPr>
            <a:spLocks noRot="1" noChangeArrowheads="1"/>
          </p:cNvSpPr>
          <p:nvPr/>
        </p:nvSpPr>
        <p:spPr bwMode="auto">
          <a:xfrm>
            <a:off x="1893079" y="2682851"/>
            <a:ext cx="8458200" cy="29718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eaLnBrk="1" hangingPunct="1"/>
            <a:r>
              <a:rPr lang="en-US" sz="3600">
                <a:solidFill>
                  <a:srgbClr val="0000FF"/>
                </a:solidFill>
              </a:rPr>
              <a:t>     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738608" y="120553"/>
            <a:ext cx="271478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b="1" dirty="0">
                <a:solidFill>
                  <a:srgbClr val="0134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TẬP</a:t>
            </a:r>
            <a:endParaRPr lang="en-US" sz="4400" b="1" dirty="0">
              <a:solidFill>
                <a:srgbClr val="01346B"/>
              </a:solidFill>
              <a:latin typeface="Century Schoolbook" panose="020406040505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2804576" y="3260122"/>
            <a:ext cx="13009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endParaRPr lang="vi-VN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12588552" y="4962405"/>
            <a:ext cx="13009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endParaRPr lang="vi-VN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13239002" y="6165304"/>
            <a:ext cx="13009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endParaRPr lang="vi-VN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-1764704" y="6056094"/>
            <a:ext cx="13009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diều</a:t>
            </a:r>
            <a:endParaRPr lang="vi-VN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3">
            <a:extLst>
              <a:ext uri="{FF2B5EF4-FFF2-40B4-BE49-F238E27FC236}">
                <a16:creationId xmlns:a16="http://schemas.microsoft.com/office/drawing/2014/main" xmlns="" id="{BA701C87-E0E8-4992-8E0C-B8E22E7ECC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3511" y="1230287"/>
            <a:ext cx="1416787" cy="504056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/>
          <a:lstStyle/>
          <a:p>
            <a:pPr algn="just">
              <a:spcBef>
                <a:spcPct val="20000"/>
              </a:spcBef>
              <a:buClr>
                <a:schemeClr val="tx2"/>
              </a:buClr>
              <a:buSzPct val="70000"/>
            </a:pPr>
            <a:r>
              <a:rPr lang="en-US" sz="3600" b="1" err="1">
                <a:solidFill>
                  <a:srgbClr val="0134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>
                <a:solidFill>
                  <a:srgbClr val="0134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en-US" sz="3600">
                <a:solidFill>
                  <a:srgbClr val="0134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600" dirty="0">
              <a:solidFill>
                <a:srgbClr val="01346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ct val="20000"/>
              </a:spcBef>
              <a:buClr>
                <a:schemeClr val="tx2"/>
              </a:buClr>
              <a:buSzPct val="70000"/>
            </a:pPr>
            <a:r>
              <a:rPr lang="vi-VN" sz="2800" dirty="0">
                <a:solidFill>
                  <a:srgbClr val="0134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vi-VN" sz="2800" dirty="0">
                <a:solidFill>
                  <a:srgbClr val="0134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800" dirty="0">
                <a:solidFill>
                  <a:srgbClr val="0134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vi-VN" sz="2800" dirty="0">
                <a:solidFill>
                  <a:srgbClr val="0134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800" dirty="0">
              <a:solidFill>
                <a:srgbClr val="01346B"/>
              </a:solidFill>
              <a:latin typeface="Century Schoolbook" panose="020406040505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E88B104A-E8EA-4FCF-A2D2-B0AC8D0CECDA}"/>
              </a:ext>
            </a:extLst>
          </p:cNvPr>
          <p:cNvSpPr/>
          <p:nvPr/>
        </p:nvSpPr>
        <p:spPr>
          <a:xfrm>
            <a:off x="1719974" y="1878359"/>
            <a:ext cx="894802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i="1" dirty="0">
                <a:solidFill>
                  <a:srgbClr val="0134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200" i="1" dirty="0" err="1">
                <a:solidFill>
                  <a:srgbClr val="0134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sz="3200" i="1" dirty="0">
                <a:solidFill>
                  <a:srgbClr val="0134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134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i="1" dirty="0">
                <a:solidFill>
                  <a:srgbClr val="0134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134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3200" i="1" dirty="0">
                <a:solidFill>
                  <a:srgbClr val="0134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134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sz="3200" i="1" dirty="0">
                <a:solidFill>
                  <a:srgbClr val="0134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134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200" i="1" dirty="0">
                <a:solidFill>
                  <a:srgbClr val="0134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134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i="1" dirty="0">
                <a:solidFill>
                  <a:srgbClr val="0134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134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3200" i="1" dirty="0">
                <a:solidFill>
                  <a:srgbClr val="0134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134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200" i="1" dirty="0">
                <a:solidFill>
                  <a:srgbClr val="0134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134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i="1" dirty="0">
                <a:solidFill>
                  <a:srgbClr val="0134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>
                <a:solidFill>
                  <a:srgbClr val="0134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sz="3200" i="1" dirty="0">
                <a:solidFill>
                  <a:srgbClr val="0134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i="1" dirty="0">
                <a:solidFill>
                  <a:srgbClr val="0134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3200" i="1" dirty="0">
                <a:solidFill>
                  <a:srgbClr val="0134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3200" b="1" i="1" dirty="0" err="1">
                <a:solidFill>
                  <a:srgbClr val="0134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</a:t>
            </a:r>
            <a:r>
              <a:rPr lang="en-US" sz="3200" i="1" dirty="0">
                <a:solidFill>
                  <a:srgbClr val="0134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E17686F8-9A6F-4371-88B8-CCCDD4700E9B}"/>
              </a:ext>
            </a:extLst>
          </p:cNvPr>
          <p:cNvSpPr/>
          <p:nvPr/>
        </p:nvSpPr>
        <p:spPr>
          <a:xfrm>
            <a:off x="1893080" y="2463461"/>
            <a:ext cx="872600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Clr>
                <a:srgbClr val="01346B"/>
              </a:buClr>
              <a:buFont typeface="Wingdings" panose="05000000000000000000" pitchFamily="2" charset="2"/>
              <a:buChar char="Ø"/>
            </a:pPr>
            <a:r>
              <a:rPr lang="vi-VN" sz="2800">
                <a:latin typeface="+mj-lt"/>
              </a:rPr>
              <a:t>Nhạc </a:t>
            </a:r>
            <a:r>
              <a:rPr lang="vi-VN" sz="2800" dirty="0">
                <a:latin typeface="+mj-lt"/>
              </a:rPr>
              <a:t>của trúc, nhạc của tre là khúc nhạc của đồng quê. Nhớ một</a:t>
            </a:r>
            <a:r>
              <a:rPr lang="en-US" sz="2800" dirty="0">
                <a:latin typeface="+mj-lt"/>
              </a:rPr>
              <a:t> </a:t>
            </a:r>
            <a:r>
              <a:rPr lang="vi-VN" sz="2800" dirty="0">
                <a:latin typeface="+mj-lt"/>
              </a:rPr>
              <a:t>buổi trưa nào, nồm nam cơn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………. </a:t>
            </a:r>
            <a:r>
              <a:rPr lang="vi-VN" sz="2800" dirty="0">
                <a:latin typeface="+mj-lt"/>
              </a:rPr>
              <a:t>thổi, khóm tre làng rung lên man mác khúc nhạc đồng quê.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B89120A3-5D1C-4F3B-8B8B-6A29FE09D6F4}"/>
              </a:ext>
            </a:extLst>
          </p:cNvPr>
          <p:cNvSpPr/>
          <p:nvPr/>
        </p:nvSpPr>
        <p:spPr>
          <a:xfrm>
            <a:off x="1893079" y="4017732"/>
            <a:ext cx="84582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Clr>
                <a:srgbClr val="01346B"/>
              </a:buClr>
              <a:buFont typeface="Wingdings" panose="05000000000000000000" pitchFamily="2" charset="2"/>
              <a:buChar char="Ø"/>
            </a:pPr>
            <a:r>
              <a:rPr lang="en-US" sz="2800">
                <a:latin typeface="+mj-lt"/>
              </a:rPr>
              <a:t> 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Diều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bay, diều lá tre bay lưng trời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Sáo tre, sáo trúc bay lưng trời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………..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đưa tiếng sáo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..........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nâng cánh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..........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													</a:t>
            </a:r>
            <a:r>
              <a:rPr lang="vi-VN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THÉP 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</a:p>
        </p:txBody>
      </p:sp>
      <p:pic>
        <p:nvPicPr>
          <p:cNvPr id="22" name="图片 2">
            <a:extLst>
              <a:ext uri="{FF2B5EF4-FFF2-40B4-BE49-F238E27FC236}">
                <a16:creationId xmlns:a16="http://schemas.microsoft.com/office/drawing/2014/main" xmlns="" id="{4FE65A5B-F75E-41CB-AD16-72A96EF44DA8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 rot="17930199">
            <a:off x="9405658" y="4655966"/>
            <a:ext cx="2209965" cy="194894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3250">
        <p15:prstTrans prst="origami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0.00486 L -0.35521 -0.0551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760" y="-30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0.01065 L -0.70846 -0.2551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430" y="-122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0.00417 L -0.35886 -0.08056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943" y="-38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779 0.08774 L 0.38855 -0.17384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031" y="-13079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/>
      <p:bldP spid="17" grpId="0" animBg="1"/>
      <p:bldP spid="28" grpId="0" animBg="1"/>
      <p:bldP spid="29" grpId="0" animBg="1"/>
      <p:bldP spid="30" grpId="0" animBg="1"/>
      <p:bldP spid="15" grpId="0"/>
      <p:bldP spid="16" grpId="0"/>
      <p:bldP spid="18" grpId="0"/>
      <p:bldP spid="2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02EC67DD-7AA2-4F84-A15C-6CE89B2B20FE}"/>
              </a:ext>
            </a:extLst>
          </p:cNvPr>
          <p:cNvSpPr/>
          <p:nvPr/>
        </p:nvSpPr>
        <p:spPr>
          <a:xfrm>
            <a:off x="1760354" y="1828801"/>
            <a:ext cx="8950246" cy="3615558"/>
          </a:xfrm>
          <a:prstGeom prst="roundRect">
            <a:avLst/>
          </a:prstGeom>
          <a:solidFill>
            <a:srgbClr val="FEEEE8">
              <a:alpha val="83000"/>
            </a:srgbClr>
          </a:solidFill>
          <a:ln w="5715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图片 4" descr="b3">
            <a:extLst>
              <a:ext uri="{FF2B5EF4-FFF2-40B4-BE49-F238E27FC236}">
                <a16:creationId xmlns:a16="http://schemas.microsoft.com/office/drawing/2014/main" xmlns="" id="{637086B6-EDDA-49BB-AA68-7E60D4884F3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rot="5400000">
            <a:off x="4052341" y="-1527198"/>
            <a:ext cx="4513414" cy="10416148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761171" y="2364439"/>
            <a:ext cx="862135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i="1">
                <a:solidFill>
                  <a:srgbClr val="0134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</a:t>
            </a:r>
            <a:r>
              <a:rPr lang="en-US" sz="3200" i="1">
                <a:solidFill>
                  <a:srgbClr val="3F7C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3200" i="1" dirty="0">
                <a:solidFill>
                  <a:srgbClr val="3F7C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i="1" dirty="0" err="1">
                <a:solidFill>
                  <a:srgbClr val="3F7C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sz="3200" i="1" dirty="0">
                <a:solidFill>
                  <a:srgbClr val="3F7C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3F7C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i="1" dirty="0">
                <a:solidFill>
                  <a:srgbClr val="3F7C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3F7C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3200" i="1" dirty="0">
                <a:solidFill>
                  <a:srgbClr val="3F7C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3F7C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sz="3200" i="1" dirty="0">
                <a:solidFill>
                  <a:srgbClr val="3F7C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ân</a:t>
            </a:r>
            <a:r>
              <a:rPr lang="en-US" sz="3200" i="1" dirty="0">
                <a:solidFill>
                  <a:srgbClr val="0134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3200" i="1" dirty="0">
                <a:solidFill>
                  <a:srgbClr val="3F7C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hay</a:t>
            </a:r>
            <a:r>
              <a:rPr lang="en-US" sz="3200" i="1" dirty="0">
                <a:solidFill>
                  <a:srgbClr val="0134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âng</a:t>
            </a:r>
            <a:r>
              <a:rPr lang="en-US" sz="3200" i="1" dirty="0">
                <a:solidFill>
                  <a:srgbClr val="3F7C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3200" i="1" dirty="0">
              <a:solidFill>
                <a:srgbClr val="3F7C0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1760354" y="1901379"/>
            <a:ext cx="8396318" cy="6858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tx2"/>
              </a:buClr>
              <a:buSzPct val="70000"/>
            </a:pPr>
            <a:r>
              <a:rPr lang="en-US" sz="3600" b="1">
                <a:solidFill>
                  <a:srgbClr val="3F7C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Bài </a:t>
            </a:r>
            <a:r>
              <a:rPr lang="en-US" sz="3600" b="1" dirty="0">
                <a:solidFill>
                  <a:srgbClr val="3F7C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600">
                <a:solidFill>
                  <a:srgbClr val="3F7C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600" dirty="0">
              <a:solidFill>
                <a:srgbClr val="3F7C0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999656" y="2940466"/>
            <a:ext cx="6192688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Vua Hùng một sáng đi săn</a:t>
            </a:r>
          </a:p>
          <a:p>
            <a:pPr algn="ctr"/>
            <a:r>
              <a:rPr 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Trưa tròn bóng nắng nghỉ ch…. chốn này</a:t>
            </a:r>
          </a:p>
          <a:p>
            <a:pPr algn="ctr"/>
            <a:r>
              <a:rPr 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D…. d…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. một quả xôi đầy</a:t>
            </a:r>
          </a:p>
          <a:p>
            <a:pPr algn="ctr"/>
            <a:r>
              <a:rPr 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Bánh chưng mấy cặp, bánh giầy mấy đôi.</a:t>
            </a:r>
          </a:p>
          <a:p>
            <a:pPr algn="r"/>
            <a:r>
              <a:rPr lang="vi-VN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NGUYỄN BÙI VỢI</a:t>
            </a:r>
            <a:endParaRPr lang="vi-VN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66E36EF0-725B-487E-88B9-966437F99802}"/>
              </a:ext>
            </a:extLst>
          </p:cNvPr>
          <p:cNvSpPr/>
          <p:nvPr/>
        </p:nvSpPr>
        <p:spPr>
          <a:xfrm>
            <a:off x="12804576" y="3260122"/>
            <a:ext cx="13009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ân</a:t>
            </a:r>
            <a:endParaRPr lang="vi-VN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C720CD26-574F-4CC6-B0A8-76000B8A37C1}"/>
              </a:ext>
            </a:extLst>
          </p:cNvPr>
          <p:cNvSpPr/>
          <p:nvPr/>
        </p:nvSpPr>
        <p:spPr>
          <a:xfrm>
            <a:off x="12588552" y="4962405"/>
            <a:ext cx="13009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âng</a:t>
            </a:r>
            <a:endParaRPr lang="vi-VN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22A0B7DC-3B43-4BCA-9205-22A8773CBD78}"/>
              </a:ext>
            </a:extLst>
          </p:cNvPr>
          <p:cNvSpPr/>
          <p:nvPr/>
        </p:nvSpPr>
        <p:spPr>
          <a:xfrm>
            <a:off x="-1764704" y="6056094"/>
            <a:ext cx="13009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ân</a:t>
            </a:r>
            <a:endParaRPr lang="vi-VN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图片 11">
            <a:extLst>
              <a:ext uri="{FF2B5EF4-FFF2-40B4-BE49-F238E27FC236}">
                <a16:creationId xmlns:a16="http://schemas.microsoft.com/office/drawing/2014/main" xmlns="" id="{34ADC36C-F2C5-4B2C-B6B0-7A92F4F952B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saturation sat="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533" t="25084" r="3691" b="42676"/>
          <a:stretch>
            <a:fillRect/>
          </a:stretch>
        </p:blipFill>
        <p:spPr>
          <a:xfrm>
            <a:off x="2999656" y="-2720"/>
            <a:ext cx="6003759" cy="108171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08D1AD56-211E-43F9-81A2-86275C272A7B}"/>
              </a:ext>
            </a:extLst>
          </p:cNvPr>
          <p:cNvSpPr txBox="1"/>
          <p:nvPr/>
        </p:nvSpPr>
        <p:spPr>
          <a:xfrm>
            <a:off x="4601122" y="406821"/>
            <a:ext cx="271478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b="1" dirty="0">
                <a:solidFill>
                  <a:srgbClr val="3F7C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TẬP</a:t>
            </a:r>
            <a:endParaRPr lang="en-US" sz="4400" b="1" dirty="0">
              <a:solidFill>
                <a:srgbClr val="3F7C03"/>
              </a:solidFill>
              <a:latin typeface="Century Schoolbook" panose="020406040505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图片 1">
            <a:extLst>
              <a:ext uri="{FF2B5EF4-FFF2-40B4-BE49-F238E27FC236}">
                <a16:creationId xmlns:a16="http://schemas.microsoft.com/office/drawing/2014/main" xmlns="" id="{066F21D4-CE8B-4F66-A2BB-B07DE0D16A6E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>
          <a:xfrm rot="18406543">
            <a:off x="9141510" y="4148719"/>
            <a:ext cx="2646774" cy="233415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1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82 -0.00162 L -0.49792 0.0125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987" y="6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82 -0.00324 L 0.46836 -0.33078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503" y="-163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47 -0.00903 L -0.64349 -0.17385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448" y="-8241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0" grpId="0"/>
      <p:bldP spid="5" grpId="0"/>
      <p:bldP spid="3" grpId="0"/>
      <p:bldP spid="12" grpId="0" animBg="1"/>
      <p:bldP spid="13" grpId="0" animBg="1"/>
      <p:bldP spid="15" grpId="0"/>
      <p:bldP spid="1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heme/theme1.xml><?xml version="1.0" encoding="utf-8"?>
<a:theme xmlns:a="http://schemas.openxmlformats.org/drawingml/2006/main" name="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DengXian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DengXian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541</TotalTime>
  <Words>559</Words>
  <Application>Microsoft Office PowerPoint</Application>
  <PresentationFormat>Custom</PresentationFormat>
  <Paragraphs>107</Paragraphs>
  <Slides>12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19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32" baseType="lpstr">
      <vt:lpstr>Arial</vt:lpstr>
      <vt:lpstr>UTM Davida</vt:lpstr>
      <vt:lpstr>HP-002</vt:lpstr>
      <vt:lpstr>Calibri</vt:lpstr>
      <vt:lpstr>Bahnschrift SemiBold Condensed</vt:lpstr>
      <vt:lpstr>Times New Roman</vt:lpstr>
      <vt:lpstr>Calibri Light</vt:lpstr>
      <vt:lpstr>Wingdings</vt:lpstr>
      <vt:lpstr>HP001 4 hàng</vt:lpstr>
      <vt:lpstr>等线</vt:lpstr>
      <vt:lpstr>Gloria Hallelujah</vt:lpstr>
      <vt:lpstr>Cambria</vt:lpstr>
      <vt:lpstr>UTM Bell</vt:lpstr>
      <vt:lpstr>UVN Bai Sau Nang</vt:lpstr>
      <vt:lpstr>字魂59号-创粗黑</vt:lpstr>
      <vt:lpstr>Century Schoolbook</vt:lpstr>
      <vt:lpstr>UTM Beautiful Caps</vt:lpstr>
      <vt:lpstr>DengXian</vt:lpstr>
      <vt:lpstr>Microsoft YaHei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KTUTS</dc:creator>
  <cp:keywords>YenVu</cp:keywords>
  <cp:lastModifiedBy>admin</cp:lastModifiedBy>
  <cp:revision>51</cp:revision>
  <dcterms:created xsi:type="dcterms:W3CDTF">2017-08-18T03:02:00Z</dcterms:created>
  <dcterms:modified xsi:type="dcterms:W3CDTF">2021-10-01T03:14:48Z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1033-11.2.0.10296</vt:lpwstr>
  </property>
  <property fmtid="{D5CDD505-2E9C-101B-9397-08002B2CF9AE}" pid="3" name="ICV">
    <vt:lpwstr>FD605881ACB24689A8C13F80772F4BA8</vt:lpwstr>
  </property>
</Properties>
</file>