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62" r:id="rId3"/>
    <p:sldId id="264" r:id="rId4"/>
    <p:sldId id="399" r:id="rId5"/>
    <p:sldId id="387" r:id="rId6"/>
    <p:sldId id="400" r:id="rId7"/>
    <p:sldId id="261" r:id="rId8"/>
    <p:sldId id="405" r:id="rId9"/>
    <p:sldId id="389" r:id="rId10"/>
    <p:sldId id="390" r:id="rId11"/>
    <p:sldId id="397" r:id="rId12"/>
    <p:sldId id="388" r:id="rId13"/>
    <p:sldId id="406" r:id="rId14"/>
    <p:sldId id="407" r:id="rId15"/>
    <p:sldId id="408" r:id="rId16"/>
    <p:sldId id="402" r:id="rId17"/>
    <p:sldId id="404" r:id="rId18"/>
    <p:sldId id="268" r:id="rId19"/>
    <p:sldId id="263" r:id="rId20"/>
    <p:sldId id="411" r:id="rId21"/>
    <p:sldId id="391" r:id="rId22"/>
    <p:sldId id="412" r:id="rId23"/>
    <p:sldId id="392" r:id="rId24"/>
    <p:sldId id="413" r:id="rId25"/>
    <p:sldId id="269" r:id="rId26"/>
    <p:sldId id="414" r:id="rId27"/>
    <p:sldId id="403" r:id="rId28"/>
    <p:sldId id="394" r:id="rId29"/>
    <p:sldId id="410" r:id="rId30"/>
    <p:sldId id="409" r:id="rId31"/>
    <p:sldId id="395" r:id="rId32"/>
    <p:sldId id="401" r:id="rId33"/>
    <p:sldId id="398" r:id="rId34"/>
  </p:sldIdLst>
  <p:sldSz cx="12192000" cy="6858000"/>
  <p:notesSz cx="6858000" cy="9144000"/>
  <p:embeddedFontLst>
    <p:embeddedFont>
      <p:font typeface="等线" panose="02010600030101010101" pitchFamily="2" charset="-122"/>
      <p:regular r:id="rId36"/>
      <p:bold r:id="rId37"/>
    </p:embeddedFont>
    <p:embeddedFont>
      <p:font typeface="微软雅黑" panose="020B0503020204020204" pitchFamily="34" charset="-122"/>
      <p:regular r:id="rId38"/>
      <p:bold r:id="rId39"/>
    </p:embeddedFont>
    <p:embeddedFont>
      <p:font typeface="Agency FB" panose="020B0503020202020204" pitchFamily="34" charset="77"/>
      <p:regular r:id="rId40"/>
      <p:bold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C3C"/>
    <a:srgbClr val="C98965"/>
    <a:srgbClr val="CC906E"/>
    <a:srgbClr val="E69B7A"/>
    <a:srgbClr val="F2C3B4"/>
    <a:srgbClr val="EBA48E"/>
    <a:srgbClr val="CC3300"/>
    <a:srgbClr val="7B5A48"/>
    <a:srgbClr val="D19C7E"/>
    <a:srgbClr val="F6E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7" d="100"/>
          <a:sy n="87" d="100"/>
        </p:scale>
        <p:origin x="224" y="1000"/>
      </p:cViewPr>
      <p:guideLst/>
    </p:cSldViewPr>
  </p:slideViewPr>
  <p:notesTextViewPr>
    <p:cViewPr>
      <p:scale>
        <a:sx n="1" d="1"/>
        <a:sy n="1" d="1"/>
      </p:scale>
      <p:origin x="0" y="0"/>
    </p:cViewPr>
  </p:notesTextViewPr>
  <p:sorterViewPr>
    <p:cViewPr varScale="1">
      <p:scale>
        <a:sx n="1" d="1"/>
        <a:sy n="1" d="1"/>
      </p:scale>
      <p:origin x="0" y="-12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7D70C-1FAC-482C-AC6F-B86A904B6CDC}" type="datetimeFigureOut">
              <a:rPr lang="zh-CN" altLang="en-US" smtClean="0"/>
              <a:t>2021/10/1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3480B-DD48-4110-A0DD-2A4C7C239F0C}" type="slidenum">
              <a:rPr lang="zh-CN" altLang="en-US" smtClean="0"/>
              <a:t>‹#›</a:t>
            </a:fld>
            <a:endParaRPr lang="zh-CN" altLang="en-US"/>
          </a:p>
        </p:txBody>
      </p:sp>
    </p:spTree>
    <p:extLst>
      <p:ext uri="{BB962C8B-B14F-4D97-AF65-F5344CB8AC3E}">
        <p14:creationId xmlns:p14="http://schemas.microsoft.com/office/powerpoint/2010/main" val="16145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88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29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32D598-67D6-4E68-A1CE-0A61140357E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0472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59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164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09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649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33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3165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354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308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433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14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54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792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8163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6536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122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263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569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539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479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936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68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460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bg>
      <p:bgPr>
        <a:solidFill>
          <a:srgbClr val="F6ECE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91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6ECE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964A6B-A308-4B70-B9EF-4143E8857B10}"/>
              </a:ext>
            </a:extLst>
          </p:cNvPr>
          <p:cNvSpPr/>
          <p:nvPr userDrawn="1"/>
        </p:nvSpPr>
        <p:spPr>
          <a:xfrm>
            <a:off x="718457" y="518886"/>
            <a:ext cx="10755085" cy="5820228"/>
          </a:xfrm>
          <a:prstGeom prst="rect">
            <a:avLst/>
          </a:prstGeom>
          <a:solidFill>
            <a:schemeClr val="bg1"/>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4A2B1B54-C4DE-487C-A627-6A073E052E84}"/>
              </a:ext>
            </a:extLst>
          </p:cNvPr>
          <p:cNvPicPr>
            <a:picLocks noChangeAspect="1"/>
          </p:cNvPicPr>
          <p:nvPr userDrawn="1"/>
        </p:nvPicPr>
        <p:blipFill>
          <a:blip r:embed="rId2"/>
          <a:stretch>
            <a:fillRect/>
          </a:stretch>
        </p:blipFill>
        <p:spPr>
          <a:xfrm>
            <a:off x="8677382" y="5154897"/>
            <a:ext cx="3547562" cy="1749374"/>
          </a:xfrm>
          <a:prstGeom prst="rect">
            <a:avLst/>
          </a:prstGeom>
        </p:spPr>
      </p:pic>
      <p:pic>
        <p:nvPicPr>
          <p:cNvPr id="17" name="图片 16">
            <a:extLst>
              <a:ext uri="{FF2B5EF4-FFF2-40B4-BE49-F238E27FC236}">
                <a16:creationId xmlns:a16="http://schemas.microsoft.com/office/drawing/2014/main" id="{7A3B5EC5-2EA2-4E7A-87B7-D05E8FDE3E6D}"/>
              </a:ext>
            </a:extLst>
          </p:cNvPr>
          <p:cNvPicPr>
            <a:picLocks noChangeAspect="1"/>
          </p:cNvPicPr>
          <p:nvPr userDrawn="1"/>
        </p:nvPicPr>
        <p:blipFill>
          <a:blip r:embed="rId3"/>
          <a:stretch>
            <a:fillRect/>
          </a:stretch>
        </p:blipFill>
        <p:spPr>
          <a:xfrm rot="20370744">
            <a:off x="1541063" y="4299913"/>
            <a:ext cx="583718" cy="964878"/>
          </a:xfrm>
          <a:prstGeom prst="rect">
            <a:avLst/>
          </a:prstGeom>
        </p:spPr>
      </p:pic>
      <p:pic>
        <p:nvPicPr>
          <p:cNvPr id="20" name="图片 19">
            <a:extLst>
              <a:ext uri="{FF2B5EF4-FFF2-40B4-BE49-F238E27FC236}">
                <a16:creationId xmlns:a16="http://schemas.microsoft.com/office/drawing/2014/main" id="{80F5498B-1CD4-48B6-8C35-7B9153A98C65}"/>
              </a:ext>
            </a:extLst>
          </p:cNvPr>
          <p:cNvPicPr>
            <a:picLocks noChangeAspect="1"/>
          </p:cNvPicPr>
          <p:nvPr userDrawn="1"/>
        </p:nvPicPr>
        <p:blipFill>
          <a:blip r:embed="rId4"/>
          <a:stretch>
            <a:fillRect/>
          </a:stretch>
        </p:blipFill>
        <p:spPr>
          <a:xfrm rot="19922401">
            <a:off x="11069475" y="2531705"/>
            <a:ext cx="686785" cy="673289"/>
          </a:xfrm>
          <a:prstGeom prst="rect">
            <a:avLst/>
          </a:prstGeom>
        </p:spPr>
      </p:pic>
      <p:pic>
        <p:nvPicPr>
          <p:cNvPr id="21" name="图片 20">
            <a:extLst>
              <a:ext uri="{FF2B5EF4-FFF2-40B4-BE49-F238E27FC236}">
                <a16:creationId xmlns:a16="http://schemas.microsoft.com/office/drawing/2014/main" id="{15360C47-C20B-4ABB-8429-F67F2C77C73F}"/>
              </a:ext>
            </a:extLst>
          </p:cNvPr>
          <p:cNvPicPr>
            <a:picLocks noChangeAspect="1"/>
          </p:cNvPicPr>
          <p:nvPr userDrawn="1"/>
        </p:nvPicPr>
        <p:blipFill>
          <a:blip r:embed="rId5"/>
          <a:stretch>
            <a:fillRect/>
          </a:stretch>
        </p:blipFill>
        <p:spPr>
          <a:xfrm flipH="1">
            <a:off x="375596" y="1641601"/>
            <a:ext cx="700493" cy="700837"/>
          </a:xfrm>
          <a:prstGeom prst="rect">
            <a:avLst/>
          </a:prstGeom>
        </p:spPr>
      </p:pic>
    </p:spTree>
    <p:extLst>
      <p:ext uri="{BB962C8B-B14F-4D97-AF65-F5344CB8AC3E}">
        <p14:creationId xmlns:p14="http://schemas.microsoft.com/office/powerpoint/2010/main" val="365640041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Picture 2" descr="A picture containing diagram&#10;&#10;Description automatically generated">
            <a:extLst>
              <a:ext uri="{FF2B5EF4-FFF2-40B4-BE49-F238E27FC236}">
                <a16:creationId xmlns:a16="http://schemas.microsoft.com/office/drawing/2014/main" id="{06243698-63EF-418F-8143-A80ACB0E97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1719" y="1030514"/>
            <a:ext cx="3587033" cy="3098800"/>
          </a:xfrm>
          <a:prstGeom prst="rect">
            <a:avLst/>
          </a:prstGeom>
        </p:spPr>
      </p:pic>
    </p:spTree>
    <p:extLst>
      <p:ext uri="{BB962C8B-B14F-4D97-AF65-F5344CB8AC3E}">
        <p14:creationId xmlns:p14="http://schemas.microsoft.com/office/powerpoint/2010/main" val="163491854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4.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image" Target="../media/image4.emf"/><Relationship Id="rId4" Type="http://schemas.openxmlformats.org/officeDocument/2006/relationships/image" Target="../media/image30.emf"/><Relationship Id="rId9" Type="http://schemas.openxmlformats.org/officeDocument/2006/relationships/image" Target="../media/image32.emf"/></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4.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image" Target="../media/image4.emf"/><Relationship Id="rId4" Type="http://schemas.openxmlformats.org/officeDocument/2006/relationships/image" Target="../media/image30.emf"/><Relationship Id="rId9" Type="http://schemas.openxmlformats.org/officeDocument/2006/relationships/image" Target="../media/image32.emf"/></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2E10E3-8C3A-4E24-ADDE-0B064ADEE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flipH="1">
            <a:off x="0" y="2533650"/>
            <a:ext cx="12211050" cy="35623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836DA6-68FC-4189-957F-27D56ADD85E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7500" b="77500" l="0" r="100000">
                        <a14:foregroundMark x1="1700" y1="56950" x2="3300" y2="564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a:off x="-114300" y="4724400"/>
            <a:ext cx="12287250" cy="2133600"/>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A9D49AC-E099-404F-9488-A8F9A470C20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4724400"/>
            <a:ext cx="12306300" cy="2133600"/>
          </a:xfrm>
          <a:prstGeom prst="rect">
            <a:avLst/>
          </a:prstGeom>
        </p:spPr>
      </p:pic>
      <p:pic>
        <p:nvPicPr>
          <p:cNvPr id="21" name="Picture 20">
            <a:extLst>
              <a:ext uri="{FF2B5EF4-FFF2-40B4-BE49-F238E27FC236}">
                <a16:creationId xmlns:a16="http://schemas.microsoft.com/office/drawing/2014/main" id="{0215BBC2-9B14-4D7D-9B58-DC37CE6A3A0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r="12778"/>
          <a:stretch/>
        </p:blipFill>
        <p:spPr>
          <a:xfrm>
            <a:off x="9639300" y="0"/>
            <a:ext cx="2552700" cy="6858000"/>
          </a:xfrm>
          <a:prstGeom prst="rect">
            <a:avLst/>
          </a:prstGeom>
        </p:spPr>
      </p:pic>
      <p:pic>
        <p:nvPicPr>
          <p:cNvPr id="22" name="Picture 21">
            <a:extLst>
              <a:ext uri="{FF2B5EF4-FFF2-40B4-BE49-F238E27FC236}">
                <a16:creationId xmlns:a16="http://schemas.microsoft.com/office/drawing/2014/main" id="{453E050B-B351-48A3-8948-A9B989514869}"/>
              </a:ext>
            </a:extLst>
          </p:cNvPr>
          <p:cNvPicPr>
            <a:picLocks noChangeAspect="1"/>
          </p:cNvPicPr>
          <p:nvPr/>
        </p:nvPicPr>
        <p:blipFill rotWithShape="1">
          <a:blip r:embed="rId7">
            <a:extLst>
              <a:ext uri="{28A0092B-C50C-407E-A947-70E740481C1C}">
                <a14:useLocalDpi xmlns:a14="http://schemas.microsoft.com/office/drawing/2010/main" val="0"/>
              </a:ext>
            </a:extLst>
          </a:blip>
          <a:srcRect l="13333" r="51666"/>
          <a:stretch/>
        </p:blipFill>
        <p:spPr>
          <a:xfrm>
            <a:off x="-19050" y="0"/>
            <a:ext cx="2400300" cy="6858000"/>
          </a:xfrm>
          <a:prstGeom prst="rect">
            <a:avLst/>
          </a:prstGeom>
        </p:spPr>
      </p:pic>
      <p:pic>
        <p:nvPicPr>
          <p:cNvPr id="23" name="Picture 22">
            <a:extLst>
              <a:ext uri="{FF2B5EF4-FFF2-40B4-BE49-F238E27FC236}">
                <a16:creationId xmlns:a16="http://schemas.microsoft.com/office/drawing/2014/main" id="{3E802E18-C13F-4279-9786-5B88359B349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18166" b="18166"/>
          <a:stretch/>
        </p:blipFill>
        <p:spPr>
          <a:xfrm>
            <a:off x="445085" y="-1"/>
            <a:ext cx="10771327" cy="6858001"/>
          </a:xfrm>
          <a:prstGeom prst="rect">
            <a:avLst/>
          </a:prstGeom>
        </p:spPr>
      </p:pic>
      <p:sp>
        <p:nvSpPr>
          <p:cNvPr id="26" name="矩形 259">
            <a:extLst>
              <a:ext uri="{FF2B5EF4-FFF2-40B4-BE49-F238E27FC236}">
                <a16:creationId xmlns:a16="http://schemas.microsoft.com/office/drawing/2014/main" id="{99BB32E5-5044-41B6-9F40-193B84C1381F}"/>
              </a:ext>
            </a:extLst>
          </p:cNvPr>
          <p:cNvSpPr>
            <a:spLocks noChangeArrowheads="1"/>
          </p:cNvSpPr>
          <p:nvPr/>
        </p:nvSpPr>
        <p:spPr bwMode="auto">
          <a:xfrm>
            <a:off x="2505075" y="1712323"/>
            <a:ext cx="7200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5400" b="1" dirty="0">
                <a:solidFill>
                  <a:srgbClr val="CC3300"/>
                </a:solidFill>
                <a:latin typeface="UTM Neutra" panose="02040603050506020204" pitchFamily="18" charset="0"/>
                <a:ea typeface="微软雅黑" panose="020B0503020204020204" pitchFamily="34" charset="-122"/>
                <a:sym typeface="Calibri" panose="020F0502020204030204" pitchFamily="34" charset="0"/>
              </a:rPr>
              <a:t>TẬP ĐỌC LỚP 4</a:t>
            </a:r>
            <a:endParaRPr lang="zh-CN" altLang="en-US" sz="4000" dirty="0">
              <a:solidFill>
                <a:srgbClr val="CC3300"/>
              </a:solidFill>
              <a:latin typeface="UTM Neutra" panose="02040603050506020204" pitchFamily="18" charset="0"/>
              <a:ea typeface="微软雅黑" panose="020B0503020204020204" pitchFamily="34" charset="-122"/>
              <a:sym typeface="Calibri" panose="020F0502020204030204" pitchFamily="34" charset="0"/>
            </a:endParaRPr>
          </a:p>
        </p:txBody>
      </p:sp>
      <p:sp>
        <p:nvSpPr>
          <p:cNvPr id="30" name="TextBox 7">
            <a:extLst>
              <a:ext uri="{FF2B5EF4-FFF2-40B4-BE49-F238E27FC236}">
                <a16:creationId xmlns:a16="http://schemas.microsoft.com/office/drawing/2014/main" id="{8438E718-0C1E-4D96-A682-F22A09BBE325}"/>
              </a:ext>
            </a:extLst>
          </p:cNvPr>
          <p:cNvSpPr>
            <a:spLocks noChangeArrowheads="1"/>
          </p:cNvSpPr>
          <p:nvPr/>
        </p:nvSpPr>
        <p:spPr bwMode="auto">
          <a:xfrm>
            <a:off x="7411979" y="4653288"/>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Truyện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a:t>
            </a: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dân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a:t>
            </a: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gian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Khmer</a:t>
            </a:r>
            <a:endParaRPr lang="zh-CN" altLang="en-US"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endParaRPr>
          </a:p>
        </p:txBody>
      </p:sp>
      <p:sp>
        <p:nvSpPr>
          <p:cNvPr id="34" name="矩形 259">
            <a:extLst>
              <a:ext uri="{FF2B5EF4-FFF2-40B4-BE49-F238E27FC236}">
                <a16:creationId xmlns:a16="http://schemas.microsoft.com/office/drawing/2014/main" id="{0DB8D4A6-A9DF-4229-BA85-981C725CA6C2}"/>
              </a:ext>
            </a:extLst>
          </p:cNvPr>
          <p:cNvSpPr>
            <a:spLocks noChangeArrowheads="1"/>
          </p:cNvSpPr>
          <p:nvPr/>
        </p:nvSpPr>
        <p:spPr bwMode="auto">
          <a:xfrm>
            <a:off x="-645795" y="3087466"/>
            <a:ext cx="1335024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8000" b="1">
                <a:ln>
                  <a:solidFill>
                    <a:srgbClr val="7B5A48"/>
                  </a:solidFill>
                </a:ln>
                <a:solidFill>
                  <a:srgbClr val="EBA48E"/>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rPr>
              <a:t>NHỮNG HẠT THÓC GIỐNG</a:t>
            </a:r>
            <a:endParaRPr lang="zh-CN" altLang="en-US" sz="6000" b="1" dirty="0">
              <a:ln>
                <a:solidFill>
                  <a:srgbClr val="7B5A48"/>
                </a:solidFill>
              </a:ln>
              <a:solidFill>
                <a:srgbClr val="7B5A48"/>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endParaRPr>
          </a:p>
        </p:txBody>
      </p:sp>
      <p:pic>
        <p:nvPicPr>
          <p:cNvPr id="3" name="Picture 2">
            <a:extLst>
              <a:ext uri="{FF2B5EF4-FFF2-40B4-BE49-F238E27FC236}">
                <a16:creationId xmlns:a16="http://schemas.microsoft.com/office/drawing/2014/main" id="{712A4853-3C59-4345-8A2A-E2A90AF3D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39155">
            <a:off x="1587452" y="-261594"/>
            <a:ext cx="2035632" cy="2035632"/>
          </a:xfrm>
          <a:prstGeom prst="rect">
            <a:avLst/>
          </a:prstGeom>
        </p:spPr>
      </p:pic>
    </p:spTree>
    <p:extLst>
      <p:ext uri="{BB962C8B-B14F-4D97-AF65-F5344CB8AC3E}">
        <p14:creationId xmlns:p14="http://schemas.microsoft.com/office/powerpoint/2010/main" val="41992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par>
                          <p:cTn id="34" fill="hold">
                            <p:stCondLst>
                              <p:cond delay="3000"/>
                            </p:stCondLst>
                            <p:childTnLst>
                              <p:par>
                                <p:cTn id="35" presetID="37" presetClass="entr" presetSubtype="0" fill="hold" grpId="1" nodeType="afterEffect">
                                  <p:stCondLst>
                                    <p:cond delay="0"/>
                                  </p:stCondLst>
                                  <p:iterate type="lt">
                                    <p:tmPct val="0"/>
                                  </p:iterate>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900" decel="100000" fill="hold"/>
                                        <p:tgtEl>
                                          <p:spTgt spid="2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41" fill="hold">
                            <p:stCondLst>
                              <p:cond delay="4000"/>
                            </p:stCondLst>
                            <p:childTnLst>
                              <p:par>
                                <p:cTn id="42" presetID="26" presetClass="emph" presetSubtype="0" fill="hold" grpId="0" nodeType="afterEffect">
                                  <p:stCondLst>
                                    <p:cond delay="0"/>
                                  </p:stCondLst>
                                  <p:iterate type="lt">
                                    <p:tmAbs val="0"/>
                                  </p:iterate>
                                  <p:childTnLst>
                                    <p:animEffect transition="out" filter="fade">
                                      <p:cBhvr>
                                        <p:cTn id="43" dur="500" tmFilter="0, 0; .2, .5; .8, .5; 1, 0"/>
                                        <p:tgtEl>
                                          <p:spTgt spid="26"/>
                                        </p:tgtEl>
                                      </p:cBhvr>
                                    </p:animEffect>
                                    <p:animScale>
                                      <p:cBhvr>
                                        <p:cTn id="44" dur="250" autoRev="1" fill="hold"/>
                                        <p:tgtEl>
                                          <p:spTgt spid="26"/>
                                        </p:tgtEl>
                                      </p:cBhvr>
                                      <p:by x="105000" y="105000"/>
                                    </p:animScale>
                                  </p:childTnLst>
                                </p:cTn>
                              </p:par>
                              <p:par>
                                <p:cTn id="45" presetID="0" presetClass="path" presetSubtype="0" accel="50000" decel="50000" fill="hold" nodeType="withEffect">
                                  <p:stCondLst>
                                    <p:cond delay="0"/>
                                  </p:stCondLst>
                                  <p:childTnLst>
                                    <p:animMotion origin="layout" path="M -0.00742 0.00648 L -0.00742 0.00671 C -0.01797 0.00486 -0.02838 0.00092 -0.03867 0.00648 C -0.04726 0.01087 -0.05534 0.01782 -0.06367 0.02314 C -0.06575 0.0243 -0.06797 0.02453 -0.06992 0.02592 C -0.0737 0.02824 -0.07721 0.03171 -0.08086 0.03425 C -0.08398 0.03634 -0.08724 0.03726 -0.09023 0.03981 C -0.0931 0.04189 -0.09531 0.04583 -0.09804 0.04814 C -0.10221 0.05138 -0.10651 0.05347 -0.11054 0.05671 C -0.11536 0.06018 -0.12005 0.06365 -0.12461 0.06759 C -0.12682 0.06944 -0.12903 0.07083 -0.13086 0.07314 C -0.1513 0.09722 -0.13711 0.08125 -0.14804 0.09837 C -0.15065 0.10208 -0.15338 0.10532 -0.15586 0.10949 C -0.16185 0.11851 -0.16666 0.1287 -0.17148 0.13981 C -0.17773 0.1537 -0.17656 0.16041 -0.18242 0.18125 L -0.18554 0.19236 C -0.18398 0.22847 -0.18333 0.26481 -0.18086 0.30046 C -0.18073 0.30416 -0.1789 0.30648 -0.17773 0.30879 C -0.1763 0.31296 -0.175 0.31689 -0.17304 0.3199 C -0.1556 0.35115 -0.17018 0.32291 -0.15898 0.33935 C -0.15729 0.34189 -0.15638 0.34652 -0.15429 0.34768 C -0.13815 0.35949 -0.11471 0.37129 -0.09648 0.37569 C -0.08932 0.37754 -0.0819 0.37754 -0.07461 0.37847 C -0.06784 0.38125 -0.0612 0.38449 -0.05429 0.3868 C -0.05026 0.38842 -0.04596 0.38865 -0.04179 0.38958 C -0.03554 0.39143 -0.02943 0.39398 -0.02304 0.39513 C 0.00495 0.40138 0.03321 0.40625 0.06133 0.4118 C 0.07071 0.41365 0.08008 0.41481 0.08946 0.41736 C 0.09623 0.41921 0.10287 0.42175 0.10977 0.42291 C 0.11745 0.42453 0.12526 0.42523 0.13321 0.42569 L 0.24727 0.43125 L 0.27383 0.43402 C 0.28164 0.43495 0.28932 0.43703 0.29727 0.4368 L 0.59258 0.42847 C 0.62722 0.42453 0.63125 0.42592 0.67539 0.40347 L 0.69727 0.39236 C 0.70039 0.39074 0.70339 0.38819 0.70664 0.3868 C 0.73347 0.37662 0.72813 0.38287 0.75039 0.37013 C 0.75925 0.36504 0.76758 0.35601 0.77696 0.35324 C 0.78021 0.35231 0.7905 0.34953 0.79414 0.34768 C 0.79935 0.3456 0.80443 0.34189 0.80977 0.33935 C 0.81641 0.33634 0.82331 0.33402 0.83008 0.33101 C 0.83164 0.33032 0.83321 0.33009 0.83477 0.32824 C 0.83802 0.32523 0.84414 0.31712 0.84414 0.31759 L 0.84414 0.31712 " pathEditMode="relative" rAng="0" ptsTypes="AAAAAAAAAAAAAAAAAAAAAAAAAAAAAAAAAAAAAAAAAAAAA">
                                      <p:cBhvr>
                                        <p:cTn id="46" dur="2400" fill="hold"/>
                                        <p:tgtEl>
                                          <p:spTgt spid="3"/>
                                        </p:tgtEl>
                                        <p:attrNameLst>
                                          <p:attrName>ppt_x</p:attrName>
                                          <p:attrName>ppt_y</p:attrName>
                                        </p:attrNameLst>
                                      </p:cBhvr>
                                      <p:rCtr x="33672" y="21366"/>
                                    </p:animMotion>
                                  </p:childTnLst>
                                </p:cTn>
                              </p:par>
                              <p:par>
                                <p:cTn id="47" presetID="22" presetClass="entr" presetSubtype="8" fill="hold" grpId="0" nodeType="withEffect">
                                  <p:stCondLst>
                                    <p:cond delay="70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1700"/>
                                        <p:tgtEl>
                                          <p:spTgt spid="34"/>
                                        </p:tgtEl>
                                      </p:cBhvr>
                                    </p:animEffect>
                                  </p:childTnLst>
                                </p:cTn>
                              </p:par>
                              <p:par>
                                <p:cTn id="50" presetID="26" presetClass="emph" presetSubtype="0" fill="hold" grpId="1" nodeType="withEffect">
                                  <p:stCondLst>
                                    <p:cond delay="0"/>
                                  </p:stCondLst>
                                  <p:childTnLst>
                                    <p:animEffect transition="out" filter="fade">
                                      <p:cBhvr>
                                        <p:cTn id="51" dur="500" tmFilter="0, 0; .2, .5; .8, .5; 1, 0"/>
                                        <p:tgtEl>
                                          <p:spTgt spid="34"/>
                                        </p:tgtEl>
                                      </p:cBhvr>
                                    </p:animEffect>
                                    <p:animScale>
                                      <p:cBhvr>
                                        <p:cTn id="52" dur="250" autoRev="1" fill="hold"/>
                                        <p:tgtEl>
                                          <p:spTgt spid="34"/>
                                        </p:tgtEl>
                                      </p:cBhvr>
                                      <p:by x="105000" y="105000"/>
                                    </p:animScale>
                                  </p:childTnLst>
                                </p:cTn>
                              </p:par>
                              <p:par>
                                <p:cTn id="53" presetID="53" presetClass="entr" presetSubtype="16" fill="hold" grpId="0" nodeType="withEffect">
                                  <p:stCondLst>
                                    <p:cond delay="500"/>
                                  </p:stCondLst>
                                  <p:iterate type="lt">
                                    <p:tmPct val="0"/>
                                  </p:iterate>
                                  <p:childTnLst>
                                    <p:set>
                                      <p:cBhvr>
                                        <p:cTn id="54" dur="1" fill="hold">
                                          <p:stCondLst>
                                            <p:cond delay="0"/>
                                          </p:stCondLst>
                                        </p:cTn>
                                        <p:tgtEl>
                                          <p:spTgt spid="30">
                                            <p:txEl>
                                              <p:pRg st="0" end="0"/>
                                            </p:txEl>
                                          </p:spTgt>
                                        </p:tgtEl>
                                        <p:attrNameLst>
                                          <p:attrName>style.visibility</p:attrName>
                                        </p:attrNameLst>
                                      </p:cBhvr>
                                      <p:to>
                                        <p:strVal val="visible"/>
                                      </p:to>
                                    </p:set>
                                    <p:anim calcmode="lin" valueType="num">
                                      <p:cBhvr>
                                        <p:cTn id="5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0" grpId="0" build="allAtOnce"/>
      <p:bldP spid="34" grpId="0"/>
      <p:bldP spid="3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7AA0F41-4566-4EF7-A450-166D2B6C2B21}"/>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8" name="Group 7">
            <a:extLst>
              <a:ext uri="{FF2B5EF4-FFF2-40B4-BE49-F238E27FC236}">
                <a16:creationId xmlns:a16="http://schemas.microsoft.com/office/drawing/2014/main" id="{5A5C0EDD-3D28-404E-B82C-00BDE9A14D7A}"/>
              </a:ext>
            </a:extLst>
          </p:cNvPr>
          <p:cNvGrpSpPr/>
          <p:nvPr/>
        </p:nvGrpSpPr>
        <p:grpSpPr>
          <a:xfrm>
            <a:off x="4437888" y="549004"/>
            <a:ext cx="8583168" cy="5759991"/>
            <a:chOff x="4437888" y="549004"/>
            <a:chExt cx="8583168" cy="5759991"/>
          </a:xfrm>
        </p:grpSpPr>
        <p:pic>
          <p:nvPicPr>
            <p:cNvPr id="4" name="Picture 3">
              <a:extLst>
                <a:ext uri="{FF2B5EF4-FFF2-40B4-BE49-F238E27FC236}">
                  <a16:creationId xmlns:a16="http://schemas.microsoft.com/office/drawing/2014/main" id="{B8E3D6E1-B276-4290-8996-BD81890D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7" name="Group 6">
              <a:extLst>
                <a:ext uri="{FF2B5EF4-FFF2-40B4-BE49-F238E27FC236}">
                  <a16:creationId xmlns:a16="http://schemas.microsoft.com/office/drawing/2014/main" id="{A41B6401-401F-4E31-9350-0026EA556E1C}"/>
                </a:ext>
              </a:extLst>
            </p:cNvPr>
            <p:cNvGrpSpPr/>
            <p:nvPr/>
          </p:nvGrpSpPr>
          <p:grpSpPr>
            <a:xfrm>
              <a:off x="6687648" y="2014134"/>
              <a:ext cx="4083647" cy="2541658"/>
              <a:chOff x="6687648" y="2014134"/>
              <a:chExt cx="4083647" cy="2541658"/>
            </a:xfrm>
          </p:grpSpPr>
          <p:sp>
            <p:nvSpPr>
              <p:cNvPr id="5" name="Rectangle 4">
                <a:extLst>
                  <a:ext uri="{FF2B5EF4-FFF2-40B4-BE49-F238E27FC236}">
                    <a16:creationId xmlns:a16="http://schemas.microsoft.com/office/drawing/2014/main" id="{0BE8B31F-E53F-4FF8-A958-81237894450B}"/>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sững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sờ</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4">
                <a:extLst>
                  <a:ext uri="{FF2B5EF4-FFF2-40B4-BE49-F238E27FC236}">
                    <a16:creationId xmlns:a16="http://schemas.microsoft.com/office/drawing/2014/main" id="{22529F27-A957-4CC7-9DCC-6C12CE929961}"/>
                  </a:ext>
                </a:extLst>
              </p:cNvPr>
              <p:cNvSpPr/>
              <p:nvPr/>
            </p:nvSpPr>
            <p:spPr>
              <a:xfrm>
                <a:off x="6687648" y="2801466"/>
                <a:ext cx="4083647" cy="175432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754326"/>
                          <a:gd name="connsiteX1" fmla="*/ 624214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53545 w 4083647"/>
                          <a:gd name="connsiteY5" fmla="*/ 0 h 1754326"/>
                          <a:gd name="connsiteX6" fmla="*/ 3418596 w 4083647"/>
                          <a:gd name="connsiteY6" fmla="*/ 0 h 1754326"/>
                          <a:gd name="connsiteX7" fmla="*/ 4083647 w 4083647"/>
                          <a:gd name="connsiteY7" fmla="*/ 0 h 1754326"/>
                          <a:gd name="connsiteX8" fmla="*/ 4083647 w 4083647"/>
                          <a:gd name="connsiteY8" fmla="*/ 842075 h 1754326"/>
                          <a:gd name="connsiteX9" fmla="*/ 4083647 w 4083647"/>
                          <a:gd name="connsiteY9" fmla="*/ 1754325 h 1754326"/>
                          <a:gd name="connsiteX10" fmla="*/ 3757772 w 4083647"/>
                          <a:gd name="connsiteY10" fmla="*/ 1754325 h 1754326"/>
                          <a:gd name="connsiteX11" fmla="*/ 3418596 w 4083647"/>
                          <a:gd name="connsiteY11" fmla="*/ 1754325 h 1754326"/>
                          <a:gd name="connsiteX12" fmla="*/ 2835217 w 4083647"/>
                          <a:gd name="connsiteY12" fmla="*/ 1754325 h 1754326"/>
                          <a:gd name="connsiteX13" fmla="*/ 2333512 w 4083647"/>
                          <a:gd name="connsiteY13" fmla="*/ 1754325 h 1754326"/>
                          <a:gd name="connsiteX14" fmla="*/ 1831807 w 4083647"/>
                          <a:gd name="connsiteY14" fmla="*/ 1754325 h 1754326"/>
                          <a:gd name="connsiteX15" fmla="*/ 1207592 w 4083647"/>
                          <a:gd name="connsiteY15" fmla="*/ 1754325 h 1754326"/>
                          <a:gd name="connsiteX16" fmla="*/ 705887 w 4083647"/>
                          <a:gd name="connsiteY16" fmla="*/ 1754325 h 1754326"/>
                          <a:gd name="connsiteX17" fmla="*/ 0 w 4083647"/>
                          <a:gd name="connsiteY17" fmla="*/ 1754325 h 1754326"/>
                          <a:gd name="connsiteX18" fmla="*/ 0 w 4083647"/>
                          <a:gd name="connsiteY18" fmla="*/ 912247 h 1754326"/>
                          <a:gd name="connsiteX19" fmla="*/ 0 w 4083647"/>
                          <a:gd name="connsiteY19" fmla="*/ 0 h 1754326"/>
                          <a:gd name="connsiteX0" fmla="*/ 0 w 4083647"/>
                          <a:gd name="connsiteY0" fmla="*/ 0 h 1754326"/>
                          <a:gd name="connsiteX1" fmla="*/ 501705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94381 w 4083647"/>
                          <a:gd name="connsiteY5" fmla="*/ 0 h 1754326"/>
                          <a:gd name="connsiteX6" fmla="*/ 3459432 w 4083647"/>
                          <a:gd name="connsiteY6" fmla="*/ 0 h 1754326"/>
                          <a:gd name="connsiteX7" fmla="*/ 4083647 w 4083647"/>
                          <a:gd name="connsiteY7" fmla="*/ 0 h 1754326"/>
                          <a:gd name="connsiteX8" fmla="*/ 4083647 w 4083647"/>
                          <a:gd name="connsiteY8" fmla="*/ 824532 h 1754326"/>
                          <a:gd name="connsiteX9" fmla="*/ 4083647 w 4083647"/>
                          <a:gd name="connsiteY9" fmla="*/ 1754325 h 1754326"/>
                          <a:gd name="connsiteX10" fmla="*/ 3581941 w 4083647"/>
                          <a:gd name="connsiteY10" fmla="*/ 1754325 h 1754326"/>
                          <a:gd name="connsiteX11" fmla="*/ 3039400 w 4083647"/>
                          <a:gd name="connsiteY11" fmla="*/ 1754325 h 1754326"/>
                          <a:gd name="connsiteX12" fmla="*/ 2537694 w 4083647"/>
                          <a:gd name="connsiteY12" fmla="*/ 1754325 h 1754326"/>
                          <a:gd name="connsiteX13" fmla="*/ 1913480 w 4083647"/>
                          <a:gd name="connsiteY13" fmla="*/ 1754325 h 1754326"/>
                          <a:gd name="connsiteX14" fmla="*/ 1411774 w 4083647"/>
                          <a:gd name="connsiteY14" fmla="*/ 1754325 h 1754326"/>
                          <a:gd name="connsiteX15" fmla="*/ 950906 w 4083647"/>
                          <a:gd name="connsiteY15" fmla="*/ 1754325 h 1754326"/>
                          <a:gd name="connsiteX16" fmla="*/ 0 w 4083647"/>
                          <a:gd name="connsiteY16" fmla="*/ 1754325 h 1754326"/>
                          <a:gd name="connsiteX17" fmla="*/ 0 w 4083647"/>
                          <a:gd name="connsiteY17" fmla="*/ 929791 h 1754326"/>
                          <a:gd name="connsiteX18" fmla="*/ 0 w 408364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754326" fill="none" extrusionOk="0">
                            <a:moveTo>
                              <a:pt x="0" y="0"/>
                            </a:moveTo>
                            <a:cubicBezTo>
                              <a:pt x="175885" y="-148512"/>
                              <a:pt x="508524" y="248585"/>
                              <a:pt x="624214" y="0"/>
                            </a:cubicBezTo>
                            <a:cubicBezTo>
                              <a:pt x="710218" y="-43741"/>
                              <a:pt x="858716" y="206426"/>
                              <a:pt x="1085082" y="0"/>
                            </a:cubicBezTo>
                            <a:cubicBezTo>
                              <a:pt x="1221872" y="-135983"/>
                              <a:pt x="1482888" y="-27695"/>
                              <a:pt x="1709297" y="0"/>
                            </a:cubicBezTo>
                            <a:cubicBezTo>
                              <a:pt x="1858359" y="21568"/>
                              <a:pt x="2094541" y="-121028"/>
                              <a:pt x="2170166" y="0"/>
                            </a:cubicBezTo>
                            <a:cubicBezTo>
                              <a:pt x="2317635" y="61606"/>
                              <a:pt x="2634734" y="232523"/>
                              <a:pt x="2753545" y="0"/>
                            </a:cubicBezTo>
                            <a:cubicBezTo>
                              <a:pt x="2944814" y="200515"/>
                              <a:pt x="3190127" y="-106170"/>
                              <a:pt x="3418596" y="0"/>
                            </a:cubicBezTo>
                            <a:cubicBezTo>
                              <a:pt x="3536343" y="-297825"/>
                              <a:pt x="3741848" y="296185"/>
                              <a:pt x="4083647" y="0"/>
                            </a:cubicBezTo>
                            <a:cubicBezTo>
                              <a:pt x="4113158" y="385504"/>
                              <a:pt x="3998260" y="453701"/>
                              <a:pt x="4083647" y="842075"/>
                            </a:cubicBezTo>
                            <a:cubicBezTo>
                              <a:pt x="4066003" y="1141256"/>
                              <a:pt x="4072235" y="1634450"/>
                              <a:pt x="4083647" y="1754325"/>
                            </a:cubicBezTo>
                            <a:cubicBezTo>
                              <a:pt x="4000671" y="1790369"/>
                              <a:pt x="3840492" y="1736553"/>
                              <a:pt x="3757772" y="1754325"/>
                            </a:cubicBezTo>
                            <a:cubicBezTo>
                              <a:pt x="3675053" y="1772097"/>
                              <a:pt x="3551536" y="1728471"/>
                              <a:pt x="3418596" y="1754325"/>
                            </a:cubicBezTo>
                            <a:cubicBezTo>
                              <a:pt x="3146396" y="1826297"/>
                              <a:pt x="3114283" y="1746669"/>
                              <a:pt x="2835217" y="1754325"/>
                            </a:cubicBezTo>
                            <a:cubicBezTo>
                              <a:pt x="2569045" y="1782170"/>
                              <a:pt x="2537949" y="1741993"/>
                              <a:pt x="2333512" y="1754325"/>
                            </a:cubicBezTo>
                            <a:cubicBezTo>
                              <a:pt x="2101220" y="1859416"/>
                              <a:pt x="1904325" y="1645810"/>
                              <a:pt x="1831807" y="1754325"/>
                            </a:cubicBezTo>
                            <a:cubicBezTo>
                              <a:pt x="1691423" y="1849078"/>
                              <a:pt x="1272690" y="1681725"/>
                              <a:pt x="1207592" y="1754325"/>
                            </a:cubicBezTo>
                            <a:cubicBezTo>
                              <a:pt x="1081482" y="1841025"/>
                              <a:pt x="783038" y="1829567"/>
                              <a:pt x="705887" y="1754325"/>
                            </a:cubicBezTo>
                            <a:cubicBezTo>
                              <a:pt x="743167" y="1772836"/>
                              <a:pt x="310743" y="1778697"/>
                              <a:pt x="0" y="1754325"/>
                            </a:cubicBezTo>
                            <a:cubicBezTo>
                              <a:pt x="-23230" y="1521257"/>
                              <a:pt x="54779" y="1234370"/>
                              <a:pt x="0" y="912247"/>
                            </a:cubicBezTo>
                            <a:cubicBezTo>
                              <a:pt x="-16350" y="563052"/>
                              <a:pt x="28676" y="456885"/>
                              <a:pt x="0" y="0"/>
                            </a:cubicBezTo>
                            <a:close/>
                          </a:path>
                          <a:path w="4083647" h="1754326" stroke="0" extrusionOk="0">
                            <a:moveTo>
                              <a:pt x="0" y="0"/>
                            </a:moveTo>
                            <a:cubicBezTo>
                              <a:pt x="175069" y="-68595"/>
                              <a:pt x="330479" y="-11130"/>
                              <a:pt x="501705" y="0"/>
                            </a:cubicBezTo>
                            <a:cubicBezTo>
                              <a:pt x="623677" y="-77969"/>
                              <a:pt x="959712" y="84636"/>
                              <a:pt x="1085082" y="0"/>
                            </a:cubicBezTo>
                            <a:cubicBezTo>
                              <a:pt x="1163846" y="-184146"/>
                              <a:pt x="1505837" y="24344"/>
                              <a:pt x="1709297" y="0"/>
                            </a:cubicBezTo>
                            <a:cubicBezTo>
                              <a:pt x="1943198" y="21425"/>
                              <a:pt x="2045483" y="-8337"/>
                              <a:pt x="2170166" y="0"/>
                            </a:cubicBezTo>
                            <a:cubicBezTo>
                              <a:pt x="2275462" y="-85820"/>
                              <a:pt x="2537763" y="-129997"/>
                              <a:pt x="2794381" y="0"/>
                            </a:cubicBezTo>
                            <a:cubicBezTo>
                              <a:pt x="2992352" y="79969"/>
                              <a:pt x="3245965" y="72798"/>
                              <a:pt x="3459432" y="0"/>
                            </a:cubicBezTo>
                            <a:cubicBezTo>
                              <a:pt x="3652096" y="-68509"/>
                              <a:pt x="3773961" y="-59863"/>
                              <a:pt x="4083647" y="0"/>
                            </a:cubicBezTo>
                            <a:cubicBezTo>
                              <a:pt x="4029411" y="126764"/>
                              <a:pt x="4046398" y="561976"/>
                              <a:pt x="4083647" y="824532"/>
                            </a:cubicBezTo>
                            <a:cubicBezTo>
                              <a:pt x="4020867" y="1065671"/>
                              <a:pt x="4070120" y="1339425"/>
                              <a:pt x="4083647" y="1754325"/>
                            </a:cubicBezTo>
                            <a:cubicBezTo>
                              <a:pt x="3987830" y="1903890"/>
                              <a:pt x="3815640" y="1837125"/>
                              <a:pt x="3581941" y="1754325"/>
                            </a:cubicBezTo>
                            <a:cubicBezTo>
                              <a:pt x="3444508" y="1816951"/>
                              <a:pt x="3247836" y="1814408"/>
                              <a:pt x="3039400" y="1754325"/>
                            </a:cubicBezTo>
                            <a:cubicBezTo>
                              <a:pt x="2929111" y="1767608"/>
                              <a:pt x="2692021" y="1760461"/>
                              <a:pt x="2537694" y="1754325"/>
                            </a:cubicBezTo>
                            <a:cubicBezTo>
                              <a:pt x="2451586" y="1677353"/>
                              <a:pt x="2201315" y="1643751"/>
                              <a:pt x="1913480" y="1754325"/>
                            </a:cubicBezTo>
                            <a:cubicBezTo>
                              <a:pt x="1731299" y="1766859"/>
                              <a:pt x="1565852" y="1780779"/>
                              <a:pt x="1411774" y="1754325"/>
                            </a:cubicBezTo>
                            <a:cubicBezTo>
                              <a:pt x="1255443" y="1739169"/>
                              <a:pt x="1169664" y="1710430"/>
                              <a:pt x="950906" y="1754325"/>
                            </a:cubicBezTo>
                            <a:cubicBezTo>
                              <a:pt x="740199" y="1498945"/>
                              <a:pt x="441154" y="1659687"/>
                              <a:pt x="0" y="1754325"/>
                            </a:cubicBezTo>
                            <a:cubicBezTo>
                              <a:pt x="-9181" y="1428562"/>
                              <a:pt x="1382" y="1236328"/>
                              <a:pt x="0" y="929791"/>
                            </a:cubicBezTo>
                            <a:cubicBezTo>
                              <a:pt x="22015" y="561274"/>
                              <a:pt x="-2791" y="313996"/>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Lặng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người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vì</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kinh</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ngạc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hoặc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quá</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xúc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động</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10" name="Picture 9">
            <a:extLst>
              <a:ext uri="{FF2B5EF4-FFF2-40B4-BE49-F238E27FC236}">
                <a16:creationId xmlns:a16="http://schemas.microsoft.com/office/drawing/2014/main" id="{1D103242-9CE9-CB47-AD6D-CD08B261C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8" y="938917"/>
            <a:ext cx="9005824" cy="5065776"/>
          </a:xfrm>
          <a:prstGeom prst="rect">
            <a:avLst/>
          </a:prstGeom>
        </p:spPr>
      </p:pic>
    </p:spTree>
    <p:extLst>
      <p:ext uri="{BB962C8B-B14F-4D97-AF65-F5344CB8AC3E}">
        <p14:creationId xmlns:p14="http://schemas.microsoft.com/office/powerpoint/2010/main" val="22363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1">
            <a:extLst>
              <a:ext uri="{FF2B5EF4-FFF2-40B4-BE49-F238E27FC236}">
                <a16:creationId xmlns:a16="http://schemas.microsoft.com/office/drawing/2014/main" id="{FDD4544B-1F72-5744-A3B5-B668182B6E49}"/>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2" name="Group 11">
            <a:extLst>
              <a:ext uri="{FF2B5EF4-FFF2-40B4-BE49-F238E27FC236}">
                <a16:creationId xmlns:a16="http://schemas.microsoft.com/office/drawing/2014/main" id="{5065763B-22DC-2F42-9C2F-307A170FC108}"/>
              </a:ext>
            </a:extLst>
          </p:cNvPr>
          <p:cNvGrpSpPr/>
          <p:nvPr/>
        </p:nvGrpSpPr>
        <p:grpSpPr>
          <a:xfrm>
            <a:off x="4437888" y="549004"/>
            <a:ext cx="8583168" cy="5759991"/>
            <a:chOff x="4437888" y="549004"/>
            <a:chExt cx="8583168" cy="5759991"/>
          </a:xfrm>
        </p:grpSpPr>
        <p:pic>
          <p:nvPicPr>
            <p:cNvPr id="13" name="Picture 12">
              <a:extLst>
                <a:ext uri="{FF2B5EF4-FFF2-40B4-BE49-F238E27FC236}">
                  <a16:creationId xmlns:a16="http://schemas.microsoft.com/office/drawing/2014/main" id="{EE65E7AF-68E9-2748-97EC-D72F5CC30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4" name="Group 13">
              <a:extLst>
                <a:ext uri="{FF2B5EF4-FFF2-40B4-BE49-F238E27FC236}">
                  <a16:creationId xmlns:a16="http://schemas.microsoft.com/office/drawing/2014/main" id="{CB36CC97-1BB9-2E47-AC8A-21FDE1A954E7}"/>
                </a:ext>
              </a:extLst>
            </p:cNvPr>
            <p:cNvGrpSpPr/>
            <p:nvPr/>
          </p:nvGrpSpPr>
          <p:grpSpPr>
            <a:xfrm>
              <a:off x="6687648" y="2014134"/>
              <a:ext cx="4083647" cy="1987661"/>
              <a:chOff x="6687648" y="2014134"/>
              <a:chExt cx="4083647" cy="1987661"/>
            </a:xfrm>
          </p:grpSpPr>
          <p:sp>
            <p:nvSpPr>
              <p:cNvPr id="15" name="Rectangle 4">
                <a:extLst>
                  <a:ext uri="{FF2B5EF4-FFF2-40B4-BE49-F238E27FC236}">
                    <a16:creationId xmlns:a16="http://schemas.microsoft.com/office/drawing/2014/main" id="{856B407F-8495-3742-ABA7-2517C0D00E45}"/>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dõng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dạc</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4">
                <a:extLst>
                  <a:ext uri="{FF2B5EF4-FFF2-40B4-BE49-F238E27FC236}">
                    <a16:creationId xmlns:a16="http://schemas.microsoft.com/office/drawing/2014/main" id="{47F69F60-E601-1C4B-A335-9906FB4B9C85}"/>
                  </a:ext>
                </a:extLst>
              </p:cNvPr>
              <p:cNvSpPr/>
              <p:nvPr/>
            </p:nvSpPr>
            <p:spPr>
              <a:xfrm>
                <a:off x="6687648" y="2801466"/>
                <a:ext cx="4083647" cy="1200329"/>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200329"/>
                          <a:gd name="connsiteX1" fmla="*/ 624214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53545 w 4083647"/>
                          <a:gd name="connsiteY5" fmla="*/ 0 h 1200329"/>
                          <a:gd name="connsiteX6" fmla="*/ 3418596 w 4083647"/>
                          <a:gd name="connsiteY6" fmla="*/ 0 h 1200329"/>
                          <a:gd name="connsiteX7" fmla="*/ 4083647 w 4083647"/>
                          <a:gd name="connsiteY7" fmla="*/ 0 h 1200329"/>
                          <a:gd name="connsiteX8" fmla="*/ 4083647 w 4083647"/>
                          <a:gd name="connsiteY8" fmla="*/ 576157 h 1200329"/>
                          <a:gd name="connsiteX9" fmla="*/ 4083647 w 4083647"/>
                          <a:gd name="connsiteY9" fmla="*/ 1200329 h 1200329"/>
                          <a:gd name="connsiteX10" fmla="*/ 3757772 w 4083647"/>
                          <a:gd name="connsiteY10" fmla="*/ 1200329 h 1200329"/>
                          <a:gd name="connsiteX11" fmla="*/ 3418596 w 4083647"/>
                          <a:gd name="connsiteY11" fmla="*/ 1200329 h 1200329"/>
                          <a:gd name="connsiteX12" fmla="*/ 2835217 w 4083647"/>
                          <a:gd name="connsiteY12" fmla="*/ 1200329 h 1200329"/>
                          <a:gd name="connsiteX13" fmla="*/ 2333512 w 4083647"/>
                          <a:gd name="connsiteY13" fmla="*/ 1200329 h 1200329"/>
                          <a:gd name="connsiteX14" fmla="*/ 1831807 w 4083647"/>
                          <a:gd name="connsiteY14" fmla="*/ 1200329 h 1200329"/>
                          <a:gd name="connsiteX15" fmla="*/ 1207592 w 4083647"/>
                          <a:gd name="connsiteY15" fmla="*/ 1200329 h 1200329"/>
                          <a:gd name="connsiteX16" fmla="*/ 705887 w 4083647"/>
                          <a:gd name="connsiteY16" fmla="*/ 1200329 h 1200329"/>
                          <a:gd name="connsiteX17" fmla="*/ 0 w 4083647"/>
                          <a:gd name="connsiteY17" fmla="*/ 1200329 h 1200329"/>
                          <a:gd name="connsiteX18" fmla="*/ 0 w 4083647"/>
                          <a:gd name="connsiteY18" fmla="*/ 624169 h 1200329"/>
                          <a:gd name="connsiteX19" fmla="*/ 0 w 4083647"/>
                          <a:gd name="connsiteY19" fmla="*/ 0 h 1200329"/>
                          <a:gd name="connsiteX0" fmla="*/ 0 w 4083647"/>
                          <a:gd name="connsiteY0" fmla="*/ 0 h 1200329"/>
                          <a:gd name="connsiteX1" fmla="*/ 501705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94381 w 4083647"/>
                          <a:gd name="connsiteY5" fmla="*/ 0 h 1200329"/>
                          <a:gd name="connsiteX6" fmla="*/ 3459432 w 4083647"/>
                          <a:gd name="connsiteY6" fmla="*/ 0 h 1200329"/>
                          <a:gd name="connsiteX7" fmla="*/ 4083647 w 4083647"/>
                          <a:gd name="connsiteY7" fmla="*/ 0 h 1200329"/>
                          <a:gd name="connsiteX8" fmla="*/ 4083647 w 4083647"/>
                          <a:gd name="connsiteY8" fmla="*/ 564153 h 1200329"/>
                          <a:gd name="connsiteX9" fmla="*/ 4083647 w 4083647"/>
                          <a:gd name="connsiteY9" fmla="*/ 1200329 h 1200329"/>
                          <a:gd name="connsiteX10" fmla="*/ 3581941 w 4083647"/>
                          <a:gd name="connsiteY10" fmla="*/ 1200329 h 1200329"/>
                          <a:gd name="connsiteX11" fmla="*/ 3039400 w 4083647"/>
                          <a:gd name="connsiteY11" fmla="*/ 1200329 h 1200329"/>
                          <a:gd name="connsiteX12" fmla="*/ 2537694 w 4083647"/>
                          <a:gd name="connsiteY12" fmla="*/ 1200329 h 1200329"/>
                          <a:gd name="connsiteX13" fmla="*/ 1913480 w 4083647"/>
                          <a:gd name="connsiteY13" fmla="*/ 1200329 h 1200329"/>
                          <a:gd name="connsiteX14" fmla="*/ 1411774 w 4083647"/>
                          <a:gd name="connsiteY14" fmla="*/ 1200329 h 1200329"/>
                          <a:gd name="connsiteX15" fmla="*/ 950906 w 4083647"/>
                          <a:gd name="connsiteY15" fmla="*/ 1200329 h 1200329"/>
                          <a:gd name="connsiteX16" fmla="*/ 0 w 4083647"/>
                          <a:gd name="connsiteY16" fmla="*/ 1200329 h 1200329"/>
                          <a:gd name="connsiteX17" fmla="*/ 0 w 4083647"/>
                          <a:gd name="connsiteY17" fmla="*/ 636173 h 1200329"/>
                          <a:gd name="connsiteX18" fmla="*/ 0 w 4083647"/>
                          <a:gd name="connsiteY1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200329" fill="none" extrusionOk="0">
                            <a:moveTo>
                              <a:pt x="0" y="0"/>
                            </a:moveTo>
                            <a:cubicBezTo>
                              <a:pt x="205135" y="-98412"/>
                              <a:pt x="526016" y="197214"/>
                              <a:pt x="624214" y="0"/>
                            </a:cubicBezTo>
                            <a:cubicBezTo>
                              <a:pt x="700181" y="-23280"/>
                              <a:pt x="862692" y="148846"/>
                              <a:pt x="1085082" y="0"/>
                            </a:cubicBezTo>
                            <a:cubicBezTo>
                              <a:pt x="1214219" y="-109276"/>
                              <a:pt x="1482849" y="-21430"/>
                              <a:pt x="1709297" y="0"/>
                            </a:cubicBezTo>
                            <a:cubicBezTo>
                              <a:pt x="1859985" y="31402"/>
                              <a:pt x="2094882" y="-92060"/>
                              <a:pt x="2170166" y="0"/>
                            </a:cubicBezTo>
                            <a:cubicBezTo>
                              <a:pt x="2338736" y="58114"/>
                              <a:pt x="2628687" y="145531"/>
                              <a:pt x="2753545" y="0"/>
                            </a:cubicBezTo>
                            <a:cubicBezTo>
                              <a:pt x="2958573" y="169534"/>
                              <a:pt x="3190049" y="-70491"/>
                              <a:pt x="3418596" y="0"/>
                            </a:cubicBezTo>
                            <a:cubicBezTo>
                              <a:pt x="3528526" y="-223285"/>
                              <a:pt x="3722833" y="234306"/>
                              <a:pt x="4083647" y="0"/>
                            </a:cubicBezTo>
                            <a:cubicBezTo>
                              <a:pt x="4113884" y="280636"/>
                              <a:pt x="3996604" y="302460"/>
                              <a:pt x="4083647" y="576157"/>
                            </a:cubicBezTo>
                            <a:cubicBezTo>
                              <a:pt x="4051139" y="783232"/>
                              <a:pt x="4071887" y="1125990"/>
                              <a:pt x="4083647" y="1200329"/>
                            </a:cubicBezTo>
                            <a:cubicBezTo>
                              <a:pt x="4000671" y="1236373"/>
                              <a:pt x="3840492" y="1182557"/>
                              <a:pt x="3757772" y="1200329"/>
                            </a:cubicBezTo>
                            <a:cubicBezTo>
                              <a:pt x="3675053" y="1218101"/>
                              <a:pt x="3551536" y="1174475"/>
                              <a:pt x="3418596" y="1200329"/>
                            </a:cubicBezTo>
                            <a:cubicBezTo>
                              <a:pt x="3134527" y="1246941"/>
                              <a:pt x="3112905" y="1195744"/>
                              <a:pt x="2835217" y="1200329"/>
                            </a:cubicBezTo>
                            <a:cubicBezTo>
                              <a:pt x="2569403" y="1220570"/>
                              <a:pt x="2542842" y="1194940"/>
                              <a:pt x="2333512" y="1200329"/>
                            </a:cubicBezTo>
                            <a:cubicBezTo>
                              <a:pt x="2112455" y="1257193"/>
                              <a:pt x="1898052" y="1129559"/>
                              <a:pt x="1831807" y="1200329"/>
                            </a:cubicBezTo>
                            <a:cubicBezTo>
                              <a:pt x="1683725" y="1257581"/>
                              <a:pt x="1300689" y="1136948"/>
                              <a:pt x="1207592" y="1200329"/>
                            </a:cubicBezTo>
                            <a:cubicBezTo>
                              <a:pt x="1073302" y="1259628"/>
                              <a:pt x="786546" y="1249694"/>
                              <a:pt x="705887" y="1200329"/>
                            </a:cubicBezTo>
                            <a:cubicBezTo>
                              <a:pt x="784017" y="1206143"/>
                              <a:pt x="312254" y="1204683"/>
                              <a:pt x="0" y="1200329"/>
                            </a:cubicBezTo>
                            <a:cubicBezTo>
                              <a:pt x="13668" y="1036962"/>
                              <a:pt x="66551" y="815908"/>
                              <a:pt x="0" y="624169"/>
                            </a:cubicBezTo>
                            <a:cubicBezTo>
                              <a:pt x="-24213" y="384923"/>
                              <a:pt x="18239" y="315216"/>
                              <a:pt x="0" y="0"/>
                            </a:cubicBezTo>
                            <a:close/>
                          </a:path>
                          <a:path w="4083647" h="1200329" stroke="0" extrusionOk="0">
                            <a:moveTo>
                              <a:pt x="0" y="0"/>
                            </a:moveTo>
                            <a:cubicBezTo>
                              <a:pt x="184441" y="-47373"/>
                              <a:pt x="330975" y="-7977"/>
                              <a:pt x="501705" y="0"/>
                            </a:cubicBezTo>
                            <a:cubicBezTo>
                              <a:pt x="627084" y="-55632"/>
                              <a:pt x="949677" y="62442"/>
                              <a:pt x="1085082" y="0"/>
                            </a:cubicBezTo>
                            <a:cubicBezTo>
                              <a:pt x="1162944" y="-96899"/>
                              <a:pt x="1480613" y="17271"/>
                              <a:pt x="1709297" y="0"/>
                            </a:cubicBezTo>
                            <a:cubicBezTo>
                              <a:pt x="1944572" y="17938"/>
                              <a:pt x="2048230" y="-559"/>
                              <a:pt x="2170166" y="0"/>
                            </a:cubicBezTo>
                            <a:cubicBezTo>
                              <a:pt x="2285743" y="-58052"/>
                              <a:pt x="2551064" y="-72656"/>
                              <a:pt x="2794381" y="0"/>
                            </a:cubicBezTo>
                            <a:cubicBezTo>
                              <a:pt x="3003069" y="51604"/>
                              <a:pt x="3264906" y="83649"/>
                              <a:pt x="3459432" y="0"/>
                            </a:cubicBezTo>
                            <a:cubicBezTo>
                              <a:pt x="3644559" y="-56353"/>
                              <a:pt x="3766299" y="-55877"/>
                              <a:pt x="4083647" y="0"/>
                            </a:cubicBezTo>
                            <a:cubicBezTo>
                              <a:pt x="4028832" y="86230"/>
                              <a:pt x="4047006" y="370520"/>
                              <a:pt x="4083647" y="564153"/>
                            </a:cubicBezTo>
                            <a:cubicBezTo>
                              <a:pt x="4025694" y="721420"/>
                              <a:pt x="4081164" y="898703"/>
                              <a:pt x="4083647" y="1200329"/>
                            </a:cubicBezTo>
                            <a:cubicBezTo>
                              <a:pt x="3965409" y="1305328"/>
                              <a:pt x="3774935" y="1252321"/>
                              <a:pt x="3581941" y="1200329"/>
                            </a:cubicBezTo>
                            <a:cubicBezTo>
                              <a:pt x="3486774" y="1245554"/>
                              <a:pt x="3248003" y="1253082"/>
                              <a:pt x="3039400" y="1200329"/>
                            </a:cubicBezTo>
                            <a:cubicBezTo>
                              <a:pt x="2938631" y="1190412"/>
                              <a:pt x="2682223" y="1205130"/>
                              <a:pt x="2537694" y="1200329"/>
                            </a:cubicBezTo>
                            <a:cubicBezTo>
                              <a:pt x="2454738" y="1139834"/>
                              <a:pt x="2165233" y="1113914"/>
                              <a:pt x="1913480" y="1200329"/>
                            </a:cubicBezTo>
                            <a:cubicBezTo>
                              <a:pt x="1748766" y="1209492"/>
                              <a:pt x="1564237" y="1215745"/>
                              <a:pt x="1411774" y="1200329"/>
                            </a:cubicBezTo>
                            <a:cubicBezTo>
                              <a:pt x="1257886" y="1206893"/>
                              <a:pt x="1149269" y="1154402"/>
                              <a:pt x="950906" y="1200329"/>
                            </a:cubicBezTo>
                            <a:cubicBezTo>
                              <a:pt x="737896" y="1038750"/>
                              <a:pt x="389937" y="1167307"/>
                              <a:pt x="0" y="1200329"/>
                            </a:cubicBezTo>
                            <a:cubicBezTo>
                              <a:pt x="-10585" y="978961"/>
                              <a:pt x="-2860" y="861391"/>
                              <a:pt x="0" y="636173"/>
                            </a:cubicBezTo>
                            <a:cubicBezTo>
                              <a:pt x="9445" y="364121"/>
                              <a:pt x="16" y="217492"/>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a:latin typeface="Times New Roman" panose="02020603050405020304" pitchFamily="18" charset="0"/>
                    <a:cs typeface="Times New Roman" panose="02020603050405020304" pitchFamily="18" charset="0"/>
                  </a:rPr>
                  <a:t>(</a:t>
                </a:r>
                <a:r>
                  <a:rPr lang="en-US" altLang="en-US" sz="3600" i="1" dirty="0" err="1">
                    <a:latin typeface="Times New Roman" panose="02020603050405020304" pitchFamily="18" charset="0"/>
                    <a:cs typeface="Times New Roman" panose="02020603050405020304" pitchFamily="18" charset="0"/>
                  </a:rPr>
                  <a:t>Nói</a:t>
                </a:r>
                <a:r>
                  <a:rPr lang="en-US" altLang="en-US" sz="3600" i="1" dirty="0">
                    <a:latin typeface="Times New Roman" panose="02020603050405020304" pitchFamily="18" charset="0"/>
                    <a:cs typeface="Times New Roman" panose="02020603050405020304" pitchFamily="18" charset="0"/>
                  </a:rPr>
                  <a:t>) to, </a:t>
                </a:r>
                <a:r>
                  <a:rPr lang="en-US" altLang="en-US" sz="3600" i="1" dirty="0" err="1">
                    <a:latin typeface="Times New Roman" panose="02020603050405020304" pitchFamily="18" charset="0"/>
                    <a:cs typeface="Times New Roman" panose="02020603050405020304" pitchFamily="18" charset="0"/>
                  </a:rPr>
                  <a:t>rõ</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ràng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dứt</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khoát</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D4BBA803-9617-BB4E-BB23-F21881554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88" y="1014763"/>
            <a:ext cx="9547159" cy="5370277"/>
          </a:xfrm>
          <a:prstGeom prst="rect">
            <a:avLst/>
          </a:prstGeom>
        </p:spPr>
      </p:pic>
    </p:spTree>
    <p:extLst>
      <p:ext uri="{BB962C8B-B14F-4D97-AF65-F5344CB8AC3E}">
        <p14:creationId xmlns:p14="http://schemas.microsoft.com/office/powerpoint/2010/main" val="33019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1987661"/>
              <a:chOff x="6687648" y="2014134"/>
              <a:chExt cx="4083647" cy="1987661"/>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hiền</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minh</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200329"/>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200329"/>
                          <a:gd name="connsiteX1" fmla="*/ 624214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53545 w 4083647"/>
                          <a:gd name="connsiteY5" fmla="*/ 0 h 1200329"/>
                          <a:gd name="connsiteX6" fmla="*/ 3418596 w 4083647"/>
                          <a:gd name="connsiteY6" fmla="*/ 0 h 1200329"/>
                          <a:gd name="connsiteX7" fmla="*/ 4083647 w 4083647"/>
                          <a:gd name="connsiteY7" fmla="*/ 0 h 1200329"/>
                          <a:gd name="connsiteX8" fmla="*/ 4083647 w 4083647"/>
                          <a:gd name="connsiteY8" fmla="*/ 576157 h 1200329"/>
                          <a:gd name="connsiteX9" fmla="*/ 4083647 w 4083647"/>
                          <a:gd name="connsiteY9" fmla="*/ 1200329 h 1200329"/>
                          <a:gd name="connsiteX10" fmla="*/ 3757772 w 4083647"/>
                          <a:gd name="connsiteY10" fmla="*/ 1200329 h 1200329"/>
                          <a:gd name="connsiteX11" fmla="*/ 3418596 w 4083647"/>
                          <a:gd name="connsiteY11" fmla="*/ 1200329 h 1200329"/>
                          <a:gd name="connsiteX12" fmla="*/ 2835217 w 4083647"/>
                          <a:gd name="connsiteY12" fmla="*/ 1200329 h 1200329"/>
                          <a:gd name="connsiteX13" fmla="*/ 2333512 w 4083647"/>
                          <a:gd name="connsiteY13" fmla="*/ 1200329 h 1200329"/>
                          <a:gd name="connsiteX14" fmla="*/ 1831807 w 4083647"/>
                          <a:gd name="connsiteY14" fmla="*/ 1200329 h 1200329"/>
                          <a:gd name="connsiteX15" fmla="*/ 1207592 w 4083647"/>
                          <a:gd name="connsiteY15" fmla="*/ 1200329 h 1200329"/>
                          <a:gd name="connsiteX16" fmla="*/ 705887 w 4083647"/>
                          <a:gd name="connsiteY16" fmla="*/ 1200329 h 1200329"/>
                          <a:gd name="connsiteX17" fmla="*/ 0 w 4083647"/>
                          <a:gd name="connsiteY17" fmla="*/ 1200329 h 1200329"/>
                          <a:gd name="connsiteX18" fmla="*/ 0 w 4083647"/>
                          <a:gd name="connsiteY18" fmla="*/ 624169 h 1200329"/>
                          <a:gd name="connsiteX19" fmla="*/ 0 w 4083647"/>
                          <a:gd name="connsiteY19" fmla="*/ 0 h 1200329"/>
                          <a:gd name="connsiteX0" fmla="*/ 0 w 4083647"/>
                          <a:gd name="connsiteY0" fmla="*/ 0 h 1200329"/>
                          <a:gd name="connsiteX1" fmla="*/ 501705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94381 w 4083647"/>
                          <a:gd name="connsiteY5" fmla="*/ 0 h 1200329"/>
                          <a:gd name="connsiteX6" fmla="*/ 3459432 w 4083647"/>
                          <a:gd name="connsiteY6" fmla="*/ 0 h 1200329"/>
                          <a:gd name="connsiteX7" fmla="*/ 4083647 w 4083647"/>
                          <a:gd name="connsiteY7" fmla="*/ 0 h 1200329"/>
                          <a:gd name="connsiteX8" fmla="*/ 4083647 w 4083647"/>
                          <a:gd name="connsiteY8" fmla="*/ 564153 h 1200329"/>
                          <a:gd name="connsiteX9" fmla="*/ 4083647 w 4083647"/>
                          <a:gd name="connsiteY9" fmla="*/ 1200329 h 1200329"/>
                          <a:gd name="connsiteX10" fmla="*/ 3581941 w 4083647"/>
                          <a:gd name="connsiteY10" fmla="*/ 1200329 h 1200329"/>
                          <a:gd name="connsiteX11" fmla="*/ 3039400 w 4083647"/>
                          <a:gd name="connsiteY11" fmla="*/ 1200329 h 1200329"/>
                          <a:gd name="connsiteX12" fmla="*/ 2537694 w 4083647"/>
                          <a:gd name="connsiteY12" fmla="*/ 1200329 h 1200329"/>
                          <a:gd name="connsiteX13" fmla="*/ 1913480 w 4083647"/>
                          <a:gd name="connsiteY13" fmla="*/ 1200329 h 1200329"/>
                          <a:gd name="connsiteX14" fmla="*/ 1411774 w 4083647"/>
                          <a:gd name="connsiteY14" fmla="*/ 1200329 h 1200329"/>
                          <a:gd name="connsiteX15" fmla="*/ 950906 w 4083647"/>
                          <a:gd name="connsiteY15" fmla="*/ 1200329 h 1200329"/>
                          <a:gd name="connsiteX16" fmla="*/ 0 w 4083647"/>
                          <a:gd name="connsiteY16" fmla="*/ 1200329 h 1200329"/>
                          <a:gd name="connsiteX17" fmla="*/ 0 w 4083647"/>
                          <a:gd name="connsiteY17" fmla="*/ 636173 h 1200329"/>
                          <a:gd name="connsiteX18" fmla="*/ 0 w 4083647"/>
                          <a:gd name="connsiteY1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200329" fill="none" extrusionOk="0">
                            <a:moveTo>
                              <a:pt x="0" y="0"/>
                            </a:moveTo>
                            <a:cubicBezTo>
                              <a:pt x="205135" y="-98412"/>
                              <a:pt x="526016" y="197214"/>
                              <a:pt x="624214" y="0"/>
                            </a:cubicBezTo>
                            <a:cubicBezTo>
                              <a:pt x="700181" y="-23280"/>
                              <a:pt x="862692" y="148846"/>
                              <a:pt x="1085082" y="0"/>
                            </a:cubicBezTo>
                            <a:cubicBezTo>
                              <a:pt x="1214219" y="-109276"/>
                              <a:pt x="1482849" y="-21430"/>
                              <a:pt x="1709297" y="0"/>
                            </a:cubicBezTo>
                            <a:cubicBezTo>
                              <a:pt x="1859985" y="31402"/>
                              <a:pt x="2094882" y="-92060"/>
                              <a:pt x="2170166" y="0"/>
                            </a:cubicBezTo>
                            <a:cubicBezTo>
                              <a:pt x="2338736" y="58114"/>
                              <a:pt x="2628687" y="145531"/>
                              <a:pt x="2753545" y="0"/>
                            </a:cubicBezTo>
                            <a:cubicBezTo>
                              <a:pt x="2958573" y="169534"/>
                              <a:pt x="3190049" y="-70491"/>
                              <a:pt x="3418596" y="0"/>
                            </a:cubicBezTo>
                            <a:cubicBezTo>
                              <a:pt x="3528526" y="-223285"/>
                              <a:pt x="3722833" y="234306"/>
                              <a:pt x="4083647" y="0"/>
                            </a:cubicBezTo>
                            <a:cubicBezTo>
                              <a:pt x="4113884" y="280636"/>
                              <a:pt x="3996604" y="302460"/>
                              <a:pt x="4083647" y="576157"/>
                            </a:cubicBezTo>
                            <a:cubicBezTo>
                              <a:pt x="4051139" y="783232"/>
                              <a:pt x="4071887" y="1125990"/>
                              <a:pt x="4083647" y="1200329"/>
                            </a:cubicBezTo>
                            <a:cubicBezTo>
                              <a:pt x="4000671" y="1236373"/>
                              <a:pt x="3840492" y="1182557"/>
                              <a:pt x="3757772" y="1200329"/>
                            </a:cubicBezTo>
                            <a:cubicBezTo>
                              <a:pt x="3675053" y="1218101"/>
                              <a:pt x="3551536" y="1174475"/>
                              <a:pt x="3418596" y="1200329"/>
                            </a:cubicBezTo>
                            <a:cubicBezTo>
                              <a:pt x="3134527" y="1246941"/>
                              <a:pt x="3112905" y="1195744"/>
                              <a:pt x="2835217" y="1200329"/>
                            </a:cubicBezTo>
                            <a:cubicBezTo>
                              <a:pt x="2569403" y="1220570"/>
                              <a:pt x="2542842" y="1194940"/>
                              <a:pt x="2333512" y="1200329"/>
                            </a:cubicBezTo>
                            <a:cubicBezTo>
                              <a:pt x="2112455" y="1257193"/>
                              <a:pt x="1898052" y="1129559"/>
                              <a:pt x="1831807" y="1200329"/>
                            </a:cubicBezTo>
                            <a:cubicBezTo>
                              <a:pt x="1683725" y="1257581"/>
                              <a:pt x="1300689" y="1136948"/>
                              <a:pt x="1207592" y="1200329"/>
                            </a:cubicBezTo>
                            <a:cubicBezTo>
                              <a:pt x="1073302" y="1259628"/>
                              <a:pt x="786546" y="1249694"/>
                              <a:pt x="705887" y="1200329"/>
                            </a:cubicBezTo>
                            <a:cubicBezTo>
                              <a:pt x="784017" y="1206143"/>
                              <a:pt x="312254" y="1204683"/>
                              <a:pt x="0" y="1200329"/>
                            </a:cubicBezTo>
                            <a:cubicBezTo>
                              <a:pt x="13668" y="1036962"/>
                              <a:pt x="66551" y="815908"/>
                              <a:pt x="0" y="624169"/>
                            </a:cubicBezTo>
                            <a:cubicBezTo>
                              <a:pt x="-24213" y="384923"/>
                              <a:pt x="18239" y="315216"/>
                              <a:pt x="0" y="0"/>
                            </a:cubicBezTo>
                            <a:close/>
                          </a:path>
                          <a:path w="4083647" h="1200329" stroke="0" extrusionOk="0">
                            <a:moveTo>
                              <a:pt x="0" y="0"/>
                            </a:moveTo>
                            <a:cubicBezTo>
                              <a:pt x="184441" y="-47373"/>
                              <a:pt x="330975" y="-7977"/>
                              <a:pt x="501705" y="0"/>
                            </a:cubicBezTo>
                            <a:cubicBezTo>
                              <a:pt x="627084" y="-55632"/>
                              <a:pt x="949677" y="62442"/>
                              <a:pt x="1085082" y="0"/>
                            </a:cubicBezTo>
                            <a:cubicBezTo>
                              <a:pt x="1162944" y="-96899"/>
                              <a:pt x="1480613" y="17271"/>
                              <a:pt x="1709297" y="0"/>
                            </a:cubicBezTo>
                            <a:cubicBezTo>
                              <a:pt x="1944572" y="17938"/>
                              <a:pt x="2048230" y="-559"/>
                              <a:pt x="2170166" y="0"/>
                            </a:cubicBezTo>
                            <a:cubicBezTo>
                              <a:pt x="2285743" y="-58052"/>
                              <a:pt x="2551064" y="-72656"/>
                              <a:pt x="2794381" y="0"/>
                            </a:cubicBezTo>
                            <a:cubicBezTo>
                              <a:pt x="3003069" y="51604"/>
                              <a:pt x="3264906" y="83649"/>
                              <a:pt x="3459432" y="0"/>
                            </a:cubicBezTo>
                            <a:cubicBezTo>
                              <a:pt x="3644559" y="-56353"/>
                              <a:pt x="3766299" y="-55877"/>
                              <a:pt x="4083647" y="0"/>
                            </a:cubicBezTo>
                            <a:cubicBezTo>
                              <a:pt x="4028832" y="86230"/>
                              <a:pt x="4047006" y="370520"/>
                              <a:pt x="4083647" y="564153"/>
                            </a:cubicBezTo>
                            <a:cubicBezTo>
                              <a:pt x="4025694" y="721420"/>
                              <a:pt x="4081164" y="898703"/>
                              <a:pt x="4083647" y="1200329"/>
                            </a:cubicBezTo>
                            <a:cubicBezTo>
                              <a:pt x="3965409" y="1305328"/>
                              <a:pt x="3774935" y="1252321"/>
                              <a:pt x="3581941" y="1200329"/>
                            </a:cubicBezTo>
                            <a:cubicBezTo>
                              <a:pt x="3486774" y="1245554"/>
                              <a:pt x="3248003" y="1253082"/>
                              <a:pt x="3039400" y="1200329"/>
                            </a:cubicBezTo>
                            <a:cubicBezTo>
                              <a:pt x="2938631" y="1190412"/>
                              <a:pt x="2682223" y="1205130"/>
                              <a:pt x="2537694" y="1200329"/>
                            </a:cubicBezTo>
                            <a:cubicBezTo>
                              <a:pt x="2454738" y="1139834"/>
                              <a:pt x="2165233" y="1113914"/>
                              <a:pt x="1913480" y="1200329"/>
                            </a:cubicBezTo>
                            <a:cubicBezTo>
                              <a:pt x="1748766" y="1209492"/>
                              <a:pt x="1564237" y="1215745"/>
                              <a:pt x="1411774" y="1200329"/>
                            </a:cubicBezTo>
                            <a:cubicBezTo>
                              <a:pt x="1257886" y="1206893"/>
                              <a:pt x="1149269" y="1154402"/>
                              <a:pt x="950906" y="1200329"/>
                            </a:cubicBezTo>
                            <a:cubicBezTo>
                              <a:pt x="737896" y="1038750"/>
                              <a:pt x="389937" y="1167307"/>
                              <a:pt x="0" y="1200329"/>
                            </a:cubicBezTo>
                            <a:cubicBezTo>
                              <a:pt x="-10585" y="978961"/>
                              <a:pt x="-2860" y="861391"/>
                              <a:pt x="0" y="636173"/>
                            </a:cubicBezTo>
                            <a:cubicBezTo>
                              <a:pt x="9445" y="364121"/>
                              <a:pt x="16" y="217492"/>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Có</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đức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độ</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và</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sáng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suốt</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16" name="Picture 15">
            <a:extLst>
              <a:ext uri="{FF2B5EF4-FFF2-40B4-BE49-F238E27FC236}">
                <a16:creationId xmlns:a16="http://schemas.microsoft.com/office/drawing/2014/main" id="{BF500314-E03D-1D43-A603-4461074FA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05" y="676970"/>
            <a:ext cx="9549876" cy="5822442"/>
          </a:xfrm>
          <a:prstGeom prst="rect">
            <a:avLst/>
          </a:prstGeom>
        </p:spPr>
      </p:pic>
    </p:spTree>
    <p:extLst>
      <p:ext uri="{BB962C8B-B14F-4D97-AF65-F5344CB8AC3E}">
        <p14:creationId xmlns:p14="http://schemas.microsoft.com/office/powerpoint/2010/main" val="36244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541658"/>
              <a:chOff x="6687648" y="2014134"/>
              <a:chExt cx="4083647" cy="2541658"/>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ôn</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tồn</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75432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754326"/>
                          <a:gd name="connsiteX1" fmla="*/ 624214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53545 w 4083647"/>
                          <a:gd name="connsiteY5" fmla="*/ 0 h 1754326"/>
                          <a:gd name="connsiteX6" fmla="*/ 3418596 w 4083647"/>
                          <a:gd name="connsiteY6" fmla="*/ 0 h 1754326"/>
                          <a:gd name="connsiteX7" fmla="*/ 4083647 w 4083647"/>
                          <a:gd name="connsiteY7" fmla="*/ 0 h 1754326"/>
                          <a:gd name="connsiteX8" fmla="*/ 4083647 w 4083647"/>
                          <a:gd name="connsiteY8" fmla="*/ 842075 h 1754326"/>
                          <a:gd name="connsiteX9" fmla="*/ 4083647 w 4083647"/>
                          <a:gd name="connsiteY9" fmla="*/ 1754325 h 1754326"/>
                          <a:gd name="connsiteX10" fmla="*/ 3757772 w 4083647"/>
                          <a:gd name="connsiteY10" fmla="*/ 1754325 h 1754326"/>
                          <a:gd name="connsiteX11" fmla="*/ 3418596 w 4083647"/>
                          <a:gd name="connsiteY11" fmla="*/ 1754325 h 1754326"/>
                          <a:gd name="connsiteX12" fmla="*/ 2835217 w 4083647"/>
                          <a:gd name="connsiteY12" fmla="*/ 1754325 h 1754326"/>
                          <a:gd name="connsiteX13" fmla="*/ 2333512 w 4083647"/>
                          <a:gd name="connsiteY13" fmla="*/ 1754325 h 1754326"/>
                          <a:gd name="connsiteX14" fmla="*/ 1831807 w 4083647"/>
                          <a:gd name="connsiteY14" fmla="*/ 1754325 h 1754326"/>
                          <a:gd name="connsiteX15" fmla="*/ 1207592 w 4083647"/>
                          <a:gd name="connsiteY15" fmla="*/ 1754325 h 1754326"/>
                          <a:gd name="connsiteX16" fmla="*/ 705887 w 4083647"/>
                          <a:gd name="connsiteY16" fmla="*/ 1754325 h 1754326"/>
                          <a:gd name="connsiteX17" fmla="*/ 0 w 4083647"/>
                          <a:gd name="connsiteY17" fmla="*/ 1754325 h 1754326"/>
                          <a:gd name="connsiteX18" fmla="*/ 0 w 4083647"/>
                          <a:gd name="connsiteY18" fmla="*/ 912247 h 1754326"/>
                          <a:gd name="connsiteX19" fmla="*/ 0 w 4083647"/>
                          <a:gd name="connsiteY19" fmla="*/ 0 h 1754326"/>
                          <a:gd name="connsiteX0" fmla="*/ 0 w 4083647"/>
                          <a:gd name="connsiteY0" fmla="*/ 0 h 1754326"/>
                          <a:gd name="connsiteX1" fmla="*/ 501705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94381 w 4083647"/>
                          <a:gd name="connsiteY5" fmla="*/ 0 h 1754326"/>
                          <a:gd name="connsiteX6" fmla="*/ 3459432 w 4083647"/>
                          <a:gd name="connsiteY6" fmla="*/ 0 h 1754326"/>
                          <a:gd name="connsiteX7" fmla="*/ 4083647 w 4083647"/>
                          <a:gd name="connsiteY7" fmla="*/ 0 h 1754326"/>
                          <a:gd name="connsiteX8" fmla="*/ 4083647 w 4083647"/>
                          <a:gd name="connsiteY8" fmla="*/ 824532 h 1754326"/>
                          <a:gd name="connsiteX9" fmla="*/ 4083647 w 4083647"/>
                          <a:gd name="connsiteY9" fmla="*/ 1754325 h 1754326"/>
                          <a:gd name="connsiteX10" fmla="*/ 3581941 w 4083647"/>
                          <a:gd name="connsiteY10" fmla="*/ 1754325 h 1754326"/>
                          <a:gd name="connsiteX11" fmla="*/ 3039400 w 4083647"/>
                          <a:gd name="connsiteY11" fmla="*/ 1754325 h 1754326"/>
                          <a:gd name="connsiteX12" fmla="*/ 2537694 w 4083647"/>
                          <a:gd name="connsiteY12" fmla="*/ 1754325 h 1754326"/>
                          <a:gd name="connsiteX13" fmla="*/ 1913480 w 4083647"/>
                          <a:gd name="connsiteY13" fmla="*/ 1754325 h 1754326"/>
                          <a:gd name="connsiteX14" fmla="*/ 1411774 w 4083647"/>
                          <a:gd name="connsiteY14" fmla="*/ 1754325 h 1754326"/>
                          <a:gd name="connsiteX15" fmla="*/ 950906 w 4083647"/>
                          <a:gd name="connsiteY15" fmla="*/ 1754325 h 1754326"/>
                          <a:gd name="connsiteX16" fmla="*/ 0 w 4083647"/>
                          <a:gd name="connsiteY16" fmla="*/ 1754325 h 1754326"/>
                          <a:gd name="connsiteX17" fmla="*/ 0 w 4083647"/>
                          <a:gd name="connsiteY17" fmla="*/ 929791 h 1754326"/>
                          <a:gd name="connsiteX18" fmla="*/ 0 w 408364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754326" fill="none" extrusionOk="0">
                            <a:moveTo>
                              <a:pt x="0" y="0"/>
                            </a:moveTo>
                            <a:cubicBezTo>
                              <a:pt x="175885" y="-148512"/>
                              <a:pt x="508524" y="248585"/>
                              <a:pt x="624214" y="0"/>
                            </a:cubicBezTo>
                            <a:cubicBezTo>
                              <a:pt x="710218" y="-43741"/>
                              <a:pt x="858716" y="206426"/>
                              <a:pt x="1085082" y="0"/>
                            </a:cubicBezTo>
                            <a:cubicBezTo>
                              <a:pt x="1221872" y="-135983"/>
                              <a:pt x="1482888" y="-27695"/>
                              <a:pt x="1709297" y="0"/>
                            </a:cubicBezTo>
                            <a:cubicBezTo>
                              <a:pt x="1858359" y="21568"/>
                              <a:pt x="2094541" y="-121028"/>
                              <a:pt x="2170166" y="0"/>
                            </a:cubicBezTo>
                            <a:cubicBezTo>
                              <a:pt x="2317635" y="61606"/>
                              <a:pt x="2634734" y="232523"/>
                              <a:pt x="2753545" y="0"/>
                            </a:cubicBezTo>
                            <a:cubicBezTo>
                              <a:pt x="2944814" y="200515"/>
                              <a:pt x="3190127" y="-106170"/>
                              <a:pt x="3418596" y="0"/>
                            </a:cubicBezTo>
                            <a:cubicBezTo>
                              <a:pt x="3536343" y="-297825"/>
                              <a:pt x="3741848" y="296185"/>
                              <a:pt x="4083647" y="0"/>
                            </a:cubicBezTo>
                            <a:cubicBezTo>
                              <a:pt x="4113158" y="385504"/>
                              <a:pt x="3998260" y="453701"/>
                              <a:pt x="4083647" y="842075"/>
                            </a:cubicBezTo>
                            <a:cubicBezTo>
                              <a:pt x="4066003" y="1141256"/>
                              <a:pt x="4072235" y="1634450"/>
                              <a:pt x="4083647" y="1754325"/>
                            </a:cubicBezTo>
                            <a:cubicBezTo>
                              <a:pt x="4000671" y="1790369"/>
                              <a:pt x="3840492" y="1736553"/>
                              <a:pt x="3757772" y="1754325"/>
                            </a:cubicBezTo>
                            <a:cubicBezTo>
                              <a:pt x="3675053" y="1772097"/>
                              <a:pt x="3551536" y="1728471"/>
                              <a:pt x="3418596" y="1754325"/>
                            </a:cubicBezTo>
                            <a:cubicBezTo>
                              <a:pt x="3146396" y="1826297"/>
                              <a:pt x="3114283" y="1746669"/>
                              <a:pt x="2835217" y="1754325"/>
                            </a:cubicBezTo>
                            <a:cubicBezTo>
                              <a:pt x="2569045" y="1782170"/>
                              <a:pt x="2537949" y="1741993"/>
                              <a:pt x="2333512" y="1754325"/>
                            </a:cubicBezTo>
                            <a:cubicBezTo>
                              <a:pt x="2101220" y="1859416"/>
                              <a:pt x="1904325" y="1645810"/>
                              <a:pt x="1831807" y="1754325"/>
                            </a:cubicBezTo>
                            <a:cubicBezTo>
                              <a:pt x="1691423" y="1849078"/>
                              <a:pt x="1272690" y="1681725"/>
                              <a:pt x="1207592" y="1754325"/>
                            </a:cubicBezTo>
                            <a:cubicBezTo>
                              <a:pt x="1081482" y="1841025"/>
                              <a:pt x="783038" y="1829567"/>
                              <a:pt x="705887" y="1754325"/>
                            </a:cubicBezTo>
                            <a:cubicBezTo>
                              <a:pt x="743167" y="1772836"/>
                              <a:pt x="310743" y="1778697"/>
                              <a:pt x="0" y="1754325"/>
                            </a:cubicBezTo>
                            <a:cubicBezTo>
                              <a:pt x="-23230" y="1521257"/>
                              <a:pt x="54779" y="1234370"/>
                              <a:pt x="0" y="912247"/>
                            </a:cubicBezTo>
                            <a:cubicBezTo>
                              <a:pt x="-16350" y="563052"/>
                              <a:pt x="28676" y="456885"/>
                              <a:pt x="0" y="0"/>
                            </a:cubicBezTo>
                            <a:close/>
                          </a:path>
                          <a:path w="4083647" h="1754326" stroke="0" extrusionOk="0">
                            <a:moveTo>
                              <a:pt x="0" y="0"/>
                            </a:moveTo>
                            <a:cubicBezTo>
                              <a:pt x="175069" y="-68595"/>
                              <a:pt x="330479" y="-11130"/>
                              <a:pt x="501705" y="0"/>
                            </a:cubicBezTo>
                            <a:cubicBezTo>
                              <a:pt x="623677" y="-77969"/>
                              <a:pt x="959712" y="84636"/>
                              <a:pt x="1085082" y="0"/>
                            </a:cubicBezTo>
                            <a:cubicBezTo>
                              <a:pt x="1163846" y="-184146"/>
                              <a:pt x="1505837" y="24344"/>
                              <a:pt x="1709297" y="0"/>
                            </a:cubicBezTo>
                            <a:cubicBezTo>
                              <a:pt x="1943198" y="21425"/>
                              <a:pt x="2045483" y="-8337"/>
                              <a:pt x="2170166" y="0"/>
                            </a:cubicBezTo>
                            <a:cubicBezTo>
                              <a:pt x="2275462" y="-85820"/>
                              <a:pt x="2537763" y="-129997"/>
                              <a:pt x="2794381" y="0"/>
                            </a:cubicBezTo>
                            <a:cubicBezTo>
                              <a:pt x="2992352" y="79969"/>
                              <a:pt x="3245965" y="72798"/>
                              <a:pt x="3459432" y="0"/>
                            </a:cubicBezTo>
                            <a:cubicBezTo>
                              <a:pt x="3652096" y="-68509"/>
                              <a:pt x="3773961" y="-59863"/>
                              <a:pt x="4083647" y="0"/>
                            </a:cubicBezTo>
                            <a:cubicBezTo>
                              <a:pt x="4029411" y="126764"/>
                              <a:pt x="4046398" y="561976"/>
                              <a:pt x="4083647" y="824532"/>
                            </a:cubicBezTo>
                            <a:cubicBezTo>
                              <a:pt x="4020867" y="1065671"/>
                              <a:pt x="4070120" y="1339425"/>
                              <a:pt x="4083647" y="1754325"/>
                            </a:cubicBezTo>
                            <a:cubicBezTo>
                              <a:pt x="3987830" y="1903890"/>
                              <a:pt x="3815640" y="1837125"/>
                              <a:pt x="3581941" y="1754325"/>
                            </a:cubicBezTo>
                            <a:cubicBezTo>
                              <a:pt x="3444508" y="1816951"/>
                              <a:pt x="3247836" y="1814408"/>
                              <a:pt x="3039400" y="1754325"/>
                            </a:cubicBezTo>
                            <a:cubicBezTo>
                              <a:pt x="2929111" y="1767608"/>
                              <a:pt x="2692021" y="1760461"/>
                              <a:pt x="2537694" y="1754325"/>
                            </a:cubicBezTo>
                            <a:cubicBezTo>
                              <a:pt x="2451586" y="1677353"/>
                              <a:pt x="2201315" y="1643751"/>
                              <a:pt x="1913480" y="1754325"/>
                            </a:cubicBezTo>
                            <a:cubicBezTo>
                              <a:pt x="1731299" y="1766859"/>
                              <a:pt x="1565852" y="1780779"/>
                              <a:pt x="1411774" y="1754325"/>
                            </a:cubicBezTo>
                            <a:cubicBezTo>
                              <a:pt x="1255443" y="1739169"/>
                              <a:pt x="1169664" y="1710430"/>
                              <a:pt x="950906" y="1754325"/>
                            </a:cubicBezTo>
                            <a:cubicBezTo>
                              <a:pt x="740199" y="1498945"/>
                              <a:pt x="441154" y="1659687"/>
                              <a:pt x="0" y="1754325"/>
                            </a:cubicBezTo>
                            <a:cubicBezTo>
                              <a:pt x="-9181" y="1428562"/>
                              <a:pt x="1382" y="1236328"/>
                              <a:pt x="0" y="929791"/>
                            </a:cubicBezTo>
                            <a:cubicBezTo>
                              <a:pt x="22015" y="561274"/>
                              <a:pt x="-2791" y="313996"/>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Nói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năng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nhẹ</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nhàng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từ</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tốn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khiến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dễ</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tiếp</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thu</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B86BB0D6-30AD-CA4E-8A29-C9E834BB7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706" y="-1"/>
            <a:ext cx="12192000" cy="6858000"/>
          </a:xfrm>
          <a:prstGeom prst="rect">
            <a:avLst/>
          </a:prstGeom>
        </p:spPr>
      </p:pic>
    </p:spTree>
    <p:extLst>
      <p:ext uri="{BB962C8B-B14F-4D97-AF65-F5344CB8AC3E}">
        <p14:creationId xmlns:p14="http://schemas.microsoft.com/office/powerpoint/2010/main" val="74588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849435"/>
              <a:chOff x="6687648" y="2014134"/>
              <a:chExt cx="4083647" cy="2849435"/>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dũng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cảm</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2062103"/>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2062103"/>
                          <a:gd name="connsiteX1" fmla="*/ 624214 w 4083647"/>
                          <a:gd name="connsiteY1" fmla="*/ 0 h 2062103"/>
                          <a:gd name="connsiteX2" fmla="*/ 1085082 w 4083647"/>
                          <a:gd name="connsiteY2" fmla="*/ 0 h 2062103"/>
                          <a:gd name="connsiteX3" fmla="*/ 1709297 w 4083647"/>
                          <a:gd name="connsiteY3" fmla="*/ 0 h 2062103"/>
                          <a:gd name="connsiteX4" fmla="*/ 2170166 w 4083647"/>
                          <a:gd name="connsiteY4" fmla="*/ 0 h 2062103"/>
                          <a:gd name="connsiteX5" fmla="*/ 2753545 w 4083647"/>
                          <a:gd name="connsiteY5" fmla="*/ 0 h 2062103"/>
                          <a:gd name="connsiteX6" fmla="*/ 3418596 w 4083647"/>
                          <a:gd name="connsiteY6" fmla="*/ 0 h 2062103"/>
                          <a:gd name="connsiteX7" fmla="*/ 4083647 w 4083647"/>
                          <a:gd name="connsiteY7" fmla="*/ 0 h 2062103"/>
                          <a:gd name="connsiteX8" fmla="*/ 4083647 w 4083647"/>
                          <a:gd name="connsiteY8" fmla="*/ 989808 h 2062103"/>
                          <a:gd name="connsiteX9" fmla="*/ 4083647 w 4083647"/>
                          <a:gd name="connsiteY9" fmla="*/ 2062103 h 2062103"/>
                          <a:gd name="connsiteX10" fmla="*/ 3757772 w 4083647"/>
                          <a:gd name="connsiteY10" fmla="*/ 2062103 h 2062103"/>
                          <a:gd name="connsiteX11" fmla="*/ 3418596 w 4083647"/>
                          <a:gd name="connsiteY11" fmla="*/ 2062103 h 2062103"/>
                          <a:gd name="connsiteX12" fmla="*/ 2835217 w 4083647"/>
                          <a:gd name="connsiteY12" fmla="*/ 2062103 h 2062103"/>
                          <a:gd name="connsiteX13" fmla="*/ 2333512 w 4083647"/>
                          <a:gd name="connsiteY13" fmla="*/ 2062103 h 2062103"/>
                          <a:gd name="connsiteX14" fmla="*/ 1831807 w 4083647"/>
                          <a:gd name="connsiteY14" fmla="*/ 2062103 h 2062103"/>
                          <a:gd name="connsiteX15" fmla="*/ 1207592 w 4083647"/>
                          <a:gd name="connsiteY15" fmla="*/ 2062103 h 2062103"/>
                          <a:gd name="connsiteX16" fmla="*/ 705887 w 4083647"/>
                          <a:gd name="connsiteY16" fmla="*/ 2062103 h 2062103"/>
                          <a:gd name="connsiteX17" fmla="*/ 0 w 4083647"/>
                          <a:gd name="connsiteY17" fmla="*/ 2062103 h 2062103"/>
                          <a:gd name="connsiteX18" fmla="*/ 0 w 4083647"/>
                          <a:gd name="connsiteY18" fmla="*/ 1072291 h 2062103"/>
                          <a:gd name="connsiteX19" fmla="*/ 0 w 4083647"/>
                          <a:gd name="connsiteY19" fmla="*/ 0 h 2062103"/>
                          <a:gd name="connsiteX0" fmla="*/ 0 w 4083647"/>
                          <a:gd name="connsiteY0" fmla="*/ 0 h 2062103"/>
                          <a:gd name="connsiteX1" fmla="*/ 501705 w 4083647"/>
                          <a:gd name="connsiteY1" fmla="*/ 0 h 2062103"/>
                          <a:gd name="connsiteX2" fmla="*/ 1085082 w 4083647"/>
                          <a:gd name="connsiteY2" fmla="*/ 0 h 2062103"/>
                          <a:gd name="connsiteX3" fmla="*/ 1709297 w 4083647"/>
                          <a:gd name="connsiteY3" fmla="*/ 0 h 2062103"/>
                          <a:gd name="connsiteX4" fmla="*/ 2170166 w 4083647"/>
                          <a:gd name="connsiteY4" fmla="*/ 0 h 2062103"/>
                          <a:gd name="connsiteX5" fmla="*/ 2794381 w 4083647"/>
                          <a:gd name="connsiteY5" fmla="*/ 0 h 2062103"/>
                          <a:gd name="connsiteX6" fmla="*/ 3459432 w 4083647"/>
                          <a:gd name="connsiteY6" fmla="*/ 0 h 2062103"/>
                          <a:gd name="connsiteX7" fmla="*/ 4083647 w 4083647"/>
                          <a:gd name="connsiteY7" fmla="*/ 0 h 2062103"/>
                          <a:gd name="connsiteX8" fmla="*/ 4083647 w 4083647"/>
                          <a:gd name="connsiteY8" fmla="*/ 969187 h 2062103"/>
                          <a:gd name="connsiteX9" fmla="*/ 4083647 w 4083647"/>
                          <a:gd name="connsiteY9" fmla="*/ 2062103 h 2062103"/>
                          <a:gd name="connsiteX10" fmla="*/ 3581941 w 4083647"/>
                          <a:gd name="connsiteY10" fmla="*/ 2062103 h 2062103"/>
                          <a:gd name="connsiteX11" fmla="*/ 3039400 w 4083647"/>
                          <a:gd name="connsiteY11" fmla="*/ 2062103 h 2062103"/>
                          <a:gd name="connsiteX12" fmla="*/ 2537694 w 4083647"/>
                          <a:gd name="connsiteY12" fmla="*/ 2062103 h 2062103"/>
                          <a:gd name="connsiteX13" fmla="*/ 1913480 w 4083647"/>
                          <a:gd name="connsiteY13" fmla="*/ 2062103 h 2062103"/>
                          <a:gd name="connsiteX14" fmla="*/ 1411774 w 4083647"/>
                          <a:gd name="connsiteY14" fmla="*/ 2062103 h 2062103"/>
                          <a:gd name="connsiteX15" fmla="*/ 950906 w 4083647"/>
                          <a:gd name="connsiteY15" fmla="*/ 2062103 h 2062103"/>
                          <a:gd name="connsiteX16" fmla="*/ 0 w 4083647"/>
                          <a:gd name="connsiteY16" fmla="*/ 2062103 h 2062103"/>
                          <a:gd name="connsiteX17" fmla="*/ 0 w 4083647"/>
                          <a:gd name="connsiteY17" fmla="*/ 1092912 h 2062103"/>
                          <a:gd name="connsiteX18" fmla="*/ 0 w 4083647"/>
                          <a:gd name="connsiteY18"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2062103" fill="none" extrusionOk="0">
                            <a:moveTo>
                              <a:pt x="0" y="0"/>
                            </a:moveTo>
                            <a:cubicBezTo>
                              <a:pt x="229669" y="-153647"/>
                              <a:pt x="533392" y="327536"/>
                              <a:pt x="624214" y="0"/>
                            </a:cubicBezTo>
                            <a:cubicBezTo>
                              <a:pt x="709162" y="-52246"/>
                              <a:pt x="880971" y="191812"/>
                              <a:pt x="1085082" y="0"/>
                            </a:cubicBezTo>
                            <a:cubicBezTo>
                              <a:pt x="1214457" y="-163311"/>
                              <a:pt x="1464274" y="-38778"/>
                              <a:pt x="1709297" y="0"/>
                            </a:cubicBezTo>
                            <a:cubicBezTo>
                              <a:pt x="1856089" y="7722"/>
                              <a:pt x="2092544" y="-130563"/>
                              <a:pt x="2170166" y="0"/>
                            </a:cubicBezTo>
                            <a:cubicBezTo>
                              <a:pt x="2364165" y="99372"/>
                              <a:pt x="2629472" y="235825"/>
                              <a:pt x="2753545" y="0"/>
                            </a:cubicBezTo>
                            <a:cubicBezTo>
                              <a:pt x="2947365" y="239739"/>
                              <a:pt x="3189927" y="-61304"/>
                              <a:pt x="3418596" y="0"/>
                            </a:cubicBezTo>
                            <a:cubicBezTo>
                              <a:pt x="3575008" y="-312998"/>
                              <a:pt x="3710909" y="368899"/>
                              <a:pt x="4083647" y="0"/>
                            </a:cubicBezTo>
                            <a:cubicBezTo>
                              <a:pt x="4113794" y="455383"/>
                              <a:pt x="3994187" y="532657"/>
                              <a:pt x="4083647" y="989808"/>
                            </a:cubicBezTo>
                            <a:cubicBezTo>
                              <a:pt x="4063313" y="1341641"/>
                              <a:pt x="4077609" y="1925000"/>
                              <a:pt x="4083647" y="2062103"/>
                            </a:cubicBezTo>
                            <a:cubicBezTo>
                              <a:pt x="4000671" y="2098147"/>
                              <a:pt x="3840492" y="2044331"/>
                              <a:pt x="3757772" y="2062103"/>
                            </a:cubicBezTo>
                            <a:cubicBezTo>
                              <a:pt x="3675053" y="2079875"/>
                              <a:pt x="3551536" y="2036249"/>
                              <a:pt x="3418596" y="2062103"/>
                            </a:cubicBezTo>
                            <a:cubicBezTo>
                              <a:pt x="3151427" y="2147541"/>
                              <a:pt x="3112541" y="2047635"/>
                              <a:pt x="2835217" y="2062103"/>
                            </a:cubicBezTo>
                            <a:cubicBezTo>
                              <a:pt x="2571043" y="2090272"/>
                              <a:pt x="2535644" y="2046335"/>
                              <a:pt x="2333512" y="2062103"/>
                            </a:cubicBezTo>
                            <a:cubicBezTo>
                              <a:pt x="2096916" y="2190016"/>
                              <a:pt x="1902682" y="1934482"/>
                              <a:pt x="1831807" y="2062103"/>
                            </a:cubicBezTo>
                            <a:cubicBezTo>
                              <a:pt x="1702503" y="2181899"/>
                              <a:pt x="1282790" y="1964991"/>
                              <a:pt x="1207592" y="2062103"/>
                            </a:cubicBezTo>
                            <a:cubicBezTo>
                              <a:pt x="1067796" y="2163685"/>
                              <a:pt x="778130" y="2156997"/>
                              <a:pt x="705887" y="2062103"/>
                            </a:cubicBezTo>
                            <a:cubicBezTo>
                              <a:pt x="764164" y="2081990"/>
                              <a:pt x="279971" y="2120451"/>
                              <a:pt x="0" y="2062103"/>
                            </a:cubicBezTo>
                            <a:cubicBezTo>
                              <a:pt x="-52743" y="1792110"/>
                              <a:pt x="51143" y="1456054"/>
                              <a:pt x="0" y="1072291"/>
                            </a:cubicBezTo>
                            <a:cubicBezTo>
                              <a:pt x="-23375" y="658854"/>
                              <a:pt x="19244" y="544251"/>
                              <a:pt x="0" y="0"/>
                            </a:cubicBezTo>
                            <a:close/>
                          </a:path>
                          <a:path w="4083647" h="2062103" stroke="0" extrusionOk="0">
                            <a:moveTo>
                              <a:pt x="0" y="0"/>
                            </a:moveTo>
                            <a:cubicBezTo>
                              <a:pt x="191407" y="-71653"/>
                              <a:pt x="343036" y="-15527"/>
                              <a:pt x="501705" y="0"/>
                            </a:cubicBezTo>
                            <a:cubicBezTo>
                              <a:pt x="618419" y="-91734"/>
                              <a:pt x="934127" y="109104"/>
                              <a:pt x="1085082" y="0"/>
                            </a:cubicBezTo>
                            <a:cubicBezTo>
                              <a:pt x="1164885" y="-243574"/>
                              <a:pt x="1470675" y="45474"/>
                              <a:pt x="1709297" y="0"/>
                            </a:cubicBezTo>
                            <a:cubicBezTo>
                              <a:pt x="1943046" y="28315"/>
                              <a:pt x="2046442" y="-3342"/>
                              <a:pt x="2170166" y="0"/>
                            </a:cubicBezTo>
                            <a:cubicBezTo>
                              <a:pt x="2285129" y="-121478"/>
                              <a:pt x="2550874" y="-144663"/>
                              <a:pt x="2794381" y="0"/>
                            </a:cubicBezTo>
                            <a:cubicBezTo>
                              <a:pt x="2981747" y="99315"/>
                              <a:pt x="3249274" y="106745"/>
                              <a:pt x="3459432" y="0"/>
                            </a:cubicBezTo>
                            <a:cubicBezTo>
                              <a:pt x="3654203" y="-77270"/>
                              <a:pt x="3767451" y="-79798"/>
                              <a:pt x="4083647" y="0"/>
                            </a:cubicBezTo>
                            <a:cubicBezTo>
                              <a:pt x="4060768" y="150329"/>
                              <a:pt x="4043537" y="684046"/>
                              <a:pt x="4083647" y="969187"/>
                            </a:cubicBezTo>
                            <a:cubicBezTo>
                              <a:pt x="4031159" y="1171456"/>
                              <a:pt x="4085200" y="1505769"/>
                              <a:pt x="4083647" y="2062103"/>
                            </a:cubicBezTo>
                            <a:cubicBezTo>
                              <a:pt x="3979161" y="2245057"/>
                              <a:pt x="3799872" y="2154702"/>
                              <a:pt x="3581941" y="2062103"/>
                            </a:cubicBezTo>
                            <a:cubicBezTo>
                              <a:pt x="3461406" y="2136575"/>
                              <a:pt x="3247797" y="2126049"/>
                              <a:pt x="3039400" y="2062103"/>
                            </a:cubicBezTo>
                            <a:cubicBezTo>
                              <a:pt x="2944555" y="2050706"/>
                              <a:pt x="2695700" y="2069973"/>
                              <a:pt x="2537694" y="2062103"/>
                            </a:cubicBezTo>
                            <a:cubicBezTo>
                              <a:pt x="2497181" y="1938072"/>
                              <a:pt x="2207882" y="1930265"/>
                              <a:pt x="1913480" y="2062103"/>
                            </a:cubicBezTo>
                            <a:cubicBezTo>
                              <a:pt x="1720227" y="2076396"/>
                              <a:pt x="1567477" y="2095177"/>
                              <a:pt x="1411774" y="2062103"/>
                            </a:cubicBezTo>
                            <a:cubicBezTo>
                              <a:pt x="1257322" y="2074561"/>
                              <a:pt x="1148915" y="1979495"/>
                              <a:pt x="950906" y="2062103"/>
                            </a:cubicBezTo>
                            <a:cubicBezTo>
                              <a:pt x="741385" y="1754267"/>
                              <a:pt x="382489" y="2022759"/>
                              <a:pt x="0" y="2062103"/>
                            </a:cubicBezTo>
                            <a:cubicBezTo>
                              <a:pt x="-2924" y="1658612"/>
                              <a:pt x="-22113" y="1487081"/>
                              <a:pt x="0" y="1092912"/>
                            </a:cubicBezTo>
                            <a:cubicBezTo>
                              <a:pt x="15071" y="634561"/>
                              <a:pt x="-11141" y="343710"/>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dũng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khí</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đương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đầu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nguy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hiểm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EABE735D-25E0-6949-A79E-88EE6421E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529" y="403517"/>
            <a:ext cx="12192000" cy="6858000"/>
          </a:xfrm>
          <a:prstGeom prst="rect">
            <a:avLst/>
          </a:prstGeom>
        </p:spPr>
      </p:pic>
    </p:spTree>
    <p:extLst>
      <p:ext uri="{BB962C8B-B14F-4D97-AF65-F5344CB8AC3E}">
        <p14:creationId xmlns:p14="http://schemas.microsoft.com/office/powerpoint/2010/main" val="32388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356992"/>
              <a:chOff x="6687648" y="2014134"/>
              <a:chExt cx="4083647" cy="2356992"/>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trung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thực</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569660"/>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569660"/>
                          <a:gd name="connsiteX1" fmla="*/ 624214 w 4083647"/>
                          <a:gd name="connsiteY1" fmla="*/ 0 h 1569660"/>
                          <a:gd name="connsiteX2" fmla="*/ 1085082 w 4083647"/>
                          <a:gd name="connsiteY2" fmla="*/ 0 h 1569660"/>
                          <a:gd name="connsiteX3" fmla="*/ 1709297 w 4083647"/>
                          <a:gd name="connsiteY3" fmla="*/ 0 h 1569660"/>
                          <a:gd name="connsiteX4" fmla="*/ 2170166 w 4083647"/>
                          <a:gd name="connsiteY4" fmla="*/ 0 h 1569660"/>
                          <a:gd name="connsiteX5" fmla="*/ 2753545 w 4083647"/>
                          <a:gd name="connsiteY5" fmla="*/ 0 h 1569660"/>
                          <a:gd name="connsiteX6" fmla="*/ 3418596 w 4083647"/>
                          <a:gd name="connsiteY6" fmla="*/ 0 h 1569660"/>
                          <a:gd name="connsiteX7" fmla="*/ 4083647 w 4083647"/>
                          <a:gd name="connsiteY7" fmla="*/ 0 h 1569660"/>
                          <a:gd name="connsiteX8" fmla="*/ 4083647 w 4083647"/>
                          <a:gd name="connsiteY8" fmla="*/ 753436 h 1569660"/>
                          <a:gd name="connsiteX9" fmla="*/ 4083647 w 4083647"/>
                          <a:gd name="connsiteY9" fmla="*/ 1569660 h 1569660"/>
                          <a:gd name="connsiteX10" fmla="*/ 3757772 w 4083647"/>
                          <a:gd name="connsiteY10" fmla="*/ 1569660 h 1569660"/>
                          <a:gd name="connsiteX11" fmla="*/ 3418596 w 4083647"/>
                          <a:gd name="connsiteY11" fmla="*/ 1569660 h 1569660"/>
                          <a:gd name="connsiteX12" fmla="*/ 2835217 w 4083647"/>
                          <a:gd name="connsiteY12" fmla="*/ 1569660 h 1569660"/>
                          <a:gd name="connsiteX13" fmla="*/ 2333512 w 4083647"/>
                          <a:gd name="connsiteY13" fmla="*/ 1569660 h 1569660"/>
                          <a:gd name="connsiteX14" fmla="*/ 1831807 w 4083647"/>
                          <a:gd name="connsiteY14" fmla="*/ 1569660 h 1569660"/>
                          <a:gd name="connsiteX15" fmla="*/ 1207592 w 4083647"/>
                          <a:gd name="connsiteY15" fmla="*/ 1569660 h 1569660"/>
                          <a:gd name="connsiteX16" fmla="*/ 705887 w 4083647"/>
                          <a:gd name="connsiteY16" fmla="*/ 1569660 h 1569660"/>
                          <a:gd name="connsiteX17" fmla="*/ 0 w 4083647"/>
                          <a:gd name="connsiteY17" fmla="*/ 1569660 h 1569660"/>
                          <a:gd name="connsiteX18" fmla="*/ 0 w 4083647"/>
                          <a:gd name="connsiteY18" fmla="*/ 816221 h 1569660"/>
                          <a:gd name="connsiteX19" fmla="*/ 0 w 4083647"/>
                          <a:gd name="connsiteY19" fmla="*/ 0 h 1569660"/>
                          <a:gd name="connsiteX0" fmla="*/ 0 w 4083647"/>
                          <a:gd name="connsiteY0" fmla="*/ 0 h 1569660"/>
                          <a:gd name="connsiteX1" fmla="*/ 501705 w 4083647"/>
                          <a:gd name="connsiteY1" fmla="*/ 0 h 1569660"/>
                          <a:gd name="connsiteX2" fmla="*/ 1085082 w 4083647"/>
                          <a:gd name="connsiteY2" fmla="*/ 0 h 1569660"/>
                          <a:gd name="connsiteX3" fmla="*/ 1709297 w 4083647"/>
                          <a:gd name="connsiteY3" fmla="*/ 0 h 1569660"/>
                          <a:gd name="connsiteX4" fmla="*/ 2170166 w 4083647"/>
                          <a:gd name="connsiteY4" fmla="*/ 0 h 1569660"/>
                          <a:gd name="connsiteX5" fmla="*/ 2794381 w 4083647"/>
                          <a:gd name="connsiteY5" fmla="*/ 0 h 1569660"/>
                          <a:gd name="connsiteX6" fmla="*/ 3459432 w 4083647"/>
                          <a:gd name="connsiteY6" fmla="*/ 0 h 1569660"/>
                          <a:gd name="connsiteX7" fmla="*/ 4083647 w 4083647"/>
                          <a:gd name="connsiteY7" fmla="*/ 0 h 1569660"/>
                          <a:gd name="connsiteX8" fmla="*/ 4083647 w 4083647"/>
                          <a:gd name="connsiteY8" fmla="*/ 737739 h 1569660"/>
                          <a:gd name="connsiteX9" fmla="*/ 4083647 w 4083647"/>
                          <a:gd name="connsiteY9" fmla="*/ 1569660 h 1569660"/>
                          <a:gd name="connsiteX10" fmla="*/ 3581941 w 4083647"/>
                          <a:gd name="connsiteY10" fmla="*/ 1569660 h 1569660"/>
                          <a:gd name="connsiteX11" fmla="*/ 3039400 w 4083647"/>
                          <a:gd name="connsiteY11" fmla="*/ 1569660 h 1569660"/>
                          <a:gd name="connsiteX12" fmla="*/ 2537694 w 4083647"/>
                          <a:gd name="connsiteY12" fmla="*/ 1569660 h 1569660"/>
                          <a:gd name="connsiteX13" fmla="*/ 1913480 w 4083647"/>
                          <a:gd name="connsiteY13" fmla="*/ 1569660 h 1569660"/>
                          <a:gd name="connsiteX14" fmla="*/ 1411774 w 4083647"/>
                          <a:gd name="connsiteY14" fmla="*/ 1569660 h 1569660"/>
                          <a:gd name="connsiteX15" fmla="*/ 950906 w 4083647"/>
                          <a:gd name="connsiteY15" fmla="*/ 1569660 h 1569660"/>
                          <a:gd name="connsiteX16" fmla="*/ 0 w 4083647"/>
                          <a:gd name="connsiteY16" fmla="*/ 1569660 h 1569660"/>
                          <a:gd name="connsiteX17" fmla="*/ 0 w 4083647"/>
                          <a:gd name="connsiteY17" fmla="*/ 831918 h 1569660"/>
                          <a:gd name="connsiteX18" fmla="*/ 0 w 4083647"/>
                          <a:gd name="connsiteY1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569660" fill="none" extrusionOk="0">
                            <a:moveTo>
                              <a:pt x="0" y="0"/>
                            </a:moveTo>
                            <a:cubicBezTo>
                              <a:pt x="229411" y="-117625"/>
                              <a:pt x="534606" y="260978"/>
                              <a:pt x="624214" y="0"/>
                            </a:cubicBezTo>
                            <a:cubicBezTo>
                              <a:pt x="674492" y="-22946"/>
                              <a:pt x="874562" y="159571"/>
                              <a:pt x="1085082" y="0"/>
                            </a:cubicBezTo>
                            <a:cubicBezTo>
                              <a:pt x="1204654" y="-142783"/>
                              <a:pt x="1465174" y="-32827"/>
                              <a:pt x="1709297" y="0"/>
                            </a:cubicBezTo>
                            <a:cubicBezTo>
                              <a:pt x="1856703" y="11362"/>
                              <a:pt x="2091501" y="-99935"/>
                              <a:pt x="2170166" y="0"/>
                            </a:cubicBezTo>
                            <a:cubicBezTo>
                              <a:pt x="2321538" y="58516"/>
                              <a:pt x="2633180" y="205937"/>
                              <a:pt x="2753545" y="0"/>
                            </a:cubicBezTo>
                            <a:cubicBezTo>
                              <a:pt x="2967373" y="228994"/>
                              <a:pt x="3189955" y="-55271"/>
                              <a:pt x="3418596" y="0"/>
                            </a:cubicBezTo>
                            <a:cubicBezTo>
                              <a:pt x="3535375" y="-271727"/>
                              <a:pt x="3710829" y="298356"/>
                              <a:pt x="4083647" y="0"/>
                            </a:cubicBezTo>
                            <a:cubicBezTo>
                              <a:pt x="4112731" y="343061"/>
                              <a:pt x="4002844" y="408499"/>
                              <a:pt x="4083647" y="753436"/>
                            </a:cubicBezTo>
                            <a:cubicBezTo>
                              <a:pt x="4071554" y="1020490"/>
                              <a:pt x="4066824" y="1456714"/>
                              <a:pt x="4083647" y="1569660"/>
                            </a:cubicBezTo>
                            <a:cubicBezTo>
                              <a:pt x="4000671" y="1605704"/>
                              <a:pt x="3840492" y="1551888"/>
                              <a:pt x="3757772" y="1569660"/>
                            </a:cubicBezTo>
                            <a:cubicBezTo>
                              <a:pt x="3675053" y="1587432"/>
                              <a:pt x="3551536" y="1543806"/>
                              <a:pt x="3418596" y="1569660"/>
                            </a:cubicBezTo>
                            <a:cubicBezTo>
                              <a:pt x="3134644" y="1630089"/>
                              <a:pt x="3115963" y="1567382"/>
                              <a:pt x="2835217" y="1569660"/>
                            </a:cubicBezTo>
                            <a:cubicBezTo>
                              <a:pt x="2569777" y="1593882"/>
                              <a:pt x="2536442" y="1556429"/>
                              <a:pt x="2333512" y="1569660"/>
                            </a:cubicBezTo>
                            <a:cubicBezTo>
                              <a:pt x="2108821" y="1650774"/>
                              <a:pt x="1901948" y="1473830"/>
                              <a:pt x="1831807" y="1569660"/>
                            </a:cubicBezTo>
                            <a:cubicBezTo>
                              <a:pt x="1700665" y="1659220"/>
                              <a:pt x="1288468" y="1495262"/>
                              <a:pt x="1207592" y="1569660"/>
                            </a:cubicBezTo>
                            <a:cubicBezTo>
                              <a:pt x="1064489" y="1646959"/>
                              <a:pt x="787160" y="1631010"/>
                              <a:pt x="705887" y="1569660"/>
                            </a:cubicBezTo>
                            <a:cubicBezTo>
                              <a:pt x="745327" y="1585427"/>
                              <a:pt x="311141" y="1587438"/>
                              <a:pt x="0" y="1569660"/>
                            </a:cubicBezTo>
                            <a:cubicBezTo>
                              <a:pt x="-25219" y="1362680"/>
                              <a:pt x="54680" y="1109845"/>
                              <a:pt x="0" y="816221"/>
                            </a:cubicBezTo>
                            <a:cubicBezTo>
                              <a:pt x="-13508" y="505190"/>
                              <a:pt x="24922" y="409819"/>
                              <a:pt x="0" y="0"/>
                            </a:cubicBezTo>
                            <a:close/>
                          </a:path>
                          <a:path w="4083647" h="1569660" stroke="0" extrusionOk="0">
                            <a:moveTo>
                              <a:pt x="0" y="0"/>
                            </a:moveTo>
                            <a:cubicBezTo>
                              <a:pt x="188267" y="-57437"/>
                              <a:pt x="363192" y="-16790"/>
                              <a:pt x="501705" y="0"/>
                            </a:cubicBezTo>
                            <a:cubicBezTo>
                              <a:pt x="648965" y="-60795"/>
                              <a:pt x="961426" y="75267"/>
                              <a:pt x="1085082" y="0"/>
                            </a:cubicBezTo>
                            <a:cubicBezTo>
                              <a:pt x="1163174" y="-147510"/>
                              <a:pt x="1496734" y="22229"/>
                              <a:pt x="1709297" y="0"/>
                            </a:cubicBezTo>
                            <a:cubicBezTo>
                              <a:pt x="1944838" y="29841"/>
                              <a:pt x="2047391" y="-2024"/>
                              <a:pt x="2170166" y="0"/>
                            </a:cubicBezTo>
                            <a:cubicBezTo>
                              <a:pt x="2288911" y="-89749"/>
                              <a:pt x="2541550" y="-111425"/>
                              <a:pt x="2794381" y="0"/>
                            </a:cubicBezTo>
                            <a:cubicBezTo>
                              <a:pt x="2998411" y="68597"/>
                              <a:pt x="3261092" y="101884"/>
                              <a:pt x="3459432" y="0"/>
                            </a:cubicBezTo>
                            <a:cubicBezTo>
                              <a:pt x="3637339" y="-76258"/>
                              <a:pt x="3776534" y="-50094"/>
                              <a:pt x="4083647" y="0"/>
                            </a:cubicBezTo>
                            <a:cubicBezTo>
                              <a:pt x="4013107" y="112709"/>
                              <a:pt x="4047579" y="492066"/>
                              <a:pt x="4083647" y="737739"/>
                            </a:cubicBezTo>
                            <a:cubicBezTo>
                              <a:pt x="4024883" y="935061"/>
                              <a:pt x="4070837" y="1203487"/>
                              <a:pt x="4083647" y="1569660"/>
                            </a:cubicBezTo>
                            <a:cubicBezTo>
                              <a:pt x="3966657" y="1709966"/>
                              <a:pt x="3768719" y="1635833"/>
                              <a:pt x="3581941" y="1569660"/>
                            </a:cubicBezTo>
                            <a:cubicBezTo>
                              <a:pt x="3474347" y="1627336"/>
                              <a:pt x="3245998" y="1634675"/>
                              <a:pt x="3039400" y="1569660"/>
                            </a:cubicBezTo>
                            <a:cubicBezTo>
                              <a:pt x="2930601" y="1578259"/>
                              <a:pt x="2686932" y="1576378"/>
                              <a:pt x="2537694" y="1569660"/>
                            </a:cubicBezTo>
                            <a:cubicBezTo>
                              <a:pt x="2460954" y="1491521"/>
                              <a:pt x="2173301" y="1457839"/>
                              <a:pt x="1913480" y="1569660"/>
                            </a:cubicBezTo>
                            <a:cubicBezTo>
                              <a:pt x="1742696" y="1581530"/>
                              <a:pt x="1542366" y="1577003"/>
                              <a:pt x="1411774" y="1569660"/>
                            </a:cubicBezTo>
                            <a:cubicBezTo>
                              <a:pt x="1258512" y="1589392"/>
                              <a:pt x="1157737" y="1518718"/>
                              <a:pt x="950906" y="1569660"/>
                            </a:cubicBezTo>
                            <a:cubicBezTo>
                              <a:pt x="735508" y="1331183"/>
                              <a:pt x="412190" y="1507780"/>
                              <a:pt x="0" y="1569660"/>
                            </a:cubicBezTo>
                            <a:cubicBezTo>
                              <a:pt x="-2594" y="1253277"/>
                              <a:pt x="14584" y="1087347"/>
                              <a:pt x="0" y="831918"/>
                            </a:cubicBezTo>
                            <a:cubicBezTo>
                              <a:pt x="18582" y="497525"/>
                              <a:pt x="-8038" y="260067"/>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ngay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đúng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sự</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lệch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0C184085-05F5-F44B-94D4-2C612E7F0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798" y="370022"/>
            <a:ext cx="11534183" cy="6487978"/>
          </a:xfrm>
          <a:prstGeom prst="rect">
            <a:avLst/>
          </a:prstGeom>
        </p:spPr>
      </p:pic>
    </p:spTree>
    <p:extLst>
      <p:ext uri="{BB962C8B-B14F-4D97-AF65-F5344CB8AC3E}">
        <p14:creationId xmlns:p14="http://schemas.microsoft.com/office/powerpoint/2010/main" val="20739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grpSp>
        <p:nvGrpSpPr>
          <p:cNvPr id="2" name="Group 1">
            <a:extLst>
              <a:ext uri="{FF2B5EF4-FFF2-40B4-BE49-F238E27FC236}">
                <a16:creationId xmlns:a16="http://schemas.microsoft.com/office/drawing/2014/main" id="{552C5471-D81B-A345-B712-F0A15735C54A}"/>
              </a:ext>
            </a:extLst>
          </p:cNvPr>
          <p:cNvGrpSpPr/>
          <p:nvPr/>
        </p:nvGrpSpPr>
        <p:grpSpPr>
          <a:xfrm>
            <a:off x="4137131" y="2718759"/>
            <a:ext cx="6341332" cy="1420477"/>
            <a:chOff x="4137131" y="2718759"/>
            <a:chExt cx="6341332" cy="1420477"/>
          </a:xfrm>
        </p:grpSpPr>
        <p:sp>
          <p:nvSpPr>
            <p:cNvPr id="7" name="矩形 11">
              <a:extLst>
                <a:ext uri="{FF2B5EF4-FFF2-40B4-BE49-F238E27FC236}">
                  <a16:creationId xmlns:a16="http://schemas.microsoft.com/office/drawing/2014/main" id="{34BF5E81-DC27-41D4-A2D0-78435B14E481}"/>
                </a:ext>
              </a:extLst>
            </p:cNvPr>
            <p:cNvSpPr/>
            <p:nvPr/>
          </p:nvSpPr>
          <p:spPr>
            <a:xfrm>
              <a:off x="4302240" y="2959637"/>
              <a:ext cx="6176223"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 HIỂU BÀI</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4137131" y="2718759"/>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281527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5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Scale>
                                      <p:cBhvr>
                                        <p:cTn id="1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2"/>
                                        </p:tgtEl>
                                        <p:attrNameLst>
                                          <p:attrName>ppt_x</p:attrName>
                                          <p:attrName>ppt_y</p:attrName>
                                        </p:attrNameLst>
                                      </p:cBhvr>
                                    </p:animMotion>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F744C-8955-C649-BC13-FCDFEC9B0CBE}"/>
              </a:ext>
            </a:extLst>
          </p:cNvPr>
          <p:cNvPicPr>
            <a:picLocks noChangeAspect="1"/>
          </p:cNvPicPr>
          <p:nvPr/>
        </p:nvPicPr>
        <p:blipFill rotWithShape="1">
          <a:blip r:embed="rId3">
            <a:extLst>
              <a:ext uri="{28A0092B-C50C-407E-A947-70E740481C1C}">
                <a14:useLocalDpi xmlns:a14="http://schemas.microsoft.com/office/drawing/2010/main" val="0"/>
              </a:ext>
            </a:extLst>
          </a:blip>
          <a:srcRect t="5098" b="4902"/>
          <a:stretch/>
        </p:blipFill>
        <p:spPr>
          <a:xfrm>
            <a:off x="730623" y="501822"/>
            <a:ext cx="10524565" cy="5920068"/>
          </a:xfrm>
          <a:prstGeom prst="rect">
            <a:avLst/>
          </a:prstGeom>
        </p:spPr>
      </p:pic>
    </p:spTree>
    <p:extLst>
      <p:ext uri="{BB962C8B-B14F-4D97-AF65-F5344CB8AC3E}">
        <p14:creationId xmlns:p14="http://schemas.microsoft.com/office/powerpoint/2010/main" val="349176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F1F2E7-2B33-45FE-AFBA-46872F0688C2}"/>
              </a:ext>
            </a:extLst>
          </p:cNvPr>
          <p:cNvPicPr>
            <a:picLocks noChangeAspect="1"/>
          </p:cNvPicPr>
          <p:nvPr/>
        </p:nvPicPr>
        <p:blipFill>
          <a:blip r:embed="rId4"/>
          <a:stretch>
            <a:fillRect/>
          </a:stretch>
        </p:blipFill>
        <p:spPr>
          <a:xfrm>
            <a:off x="2101224" y="2995278"/>
            <a:ext cx="698427" cy="1079352"/>
          </a:xfrm>
          <a:prstGeom prst="rect">
            <a:avLst/>
          </a:prstGeom>
        </p:spPr>
      </p:pic>
      <p:pic>
        <p:nvPicPr>
          <p:cNvPr id="8" name="图片 7">
            <a:extLst>
              <a:ext uri="{FF2B5EF4-FFF2-40B4-BE49-F238E27FC236}">
                <a16:creationId xmlns:a16="http://schemas.microsoft.com/office/drawing/2014/main" id="{C85FF800-ED55-499F-8290-76815AF036A3}"/>
              </a:ext>
            </a:extLst>
          </p:cNvPr>
          <p:cNvPicPr>
            <a:picLocks noChangeAspect="1"/>
          </p:cNvPicPr>
          <p:nvPr/>
        </p:nvPicPr>
        <p:blipFill>
          <a:blip r:embed="rId5"/>
          <a:stretch>
            <a:fillRect/>
          </a:stretch>
        </p:blipFill>
        <p:spPr>
          <a:xfrm>
            <a:off x="10035864" y="1919338"/>
            <a:ext cx="620802" cy="732166"/>
          </a:xfrm>
          <a:prstGeom prst="rect">
            <a:avLst/>
          </a:prstGeom>
        </p:spPr>
      </p:pic>
      <p:sp>
        <p:nvSpPr>
          <p:cNvPr id="9" name="矩形 11">
            <a:extLst>
              <a:ext uri="{FF2B5EF4-FFF2-40B4-BE49-F238E27FC236}">
                <a16:creationId xmlns:a16="http://schemas.microsoft.com/office/drawing/2014/main" id="{AEDA9DBF-155E-4587-B0D5-AAC8FD61EECA}"/>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0" name="TextBox 9">
            <a:extLst>
              <a:ext uri="{FF2B5EF4-FFF2-40B4-BE49-F238E27FC236}">
                <a16:creationId xmlns:a16="http://schemas.microsoft.com/office/drawing/2014/main" id="{DFA526FA-C510-4FA0-AA3B-89811DA00DFB}"/>
              </a:ext>
            </a:extLst>
          </p:cNvPr>
          <p:cNvSpPr txBox="1"/>
          <p:nvPr/>
        </p:nvSpPr>
        <p:spPr>
          <a:xfrm>
            <a:off x="1489778" y="910481"/>
            <a:ext cx="9166888" cy="1323439"/>
          </a:xfrm>
          <a:prstGeom prst="rect">
            <a:avLst/>
          </a:prstGeom>
          <a:noFill/>
        </p:spPr>
        <p:txBody>
          <a:bodyPr wrap="square" rtlCol="0">
            <a:spAutoFit/>
          </a:bodyPr>
          <a:lstStyle/>
          <a:p>
            <a:pPr algn="ctr"/>
            <a:r>
              <a:rPr lang="en-US" altLang="zh-CN" sz="4000" b="1" dirty="0">
                <a:solidFill>
                  <a:srgbClr val="7B5A48"/>
                </a:solidFill>
                <a:latin typeface="UTM Alter Gothic" panose="02040603050506020204" pitchFamily="18" charset="0"/>
              </a:rPr>
              <a:t>1. </a:t>
            </a:r>
            <a:r>
              <a:rPr lang="en-US" altLang="zh-CN" sz="4000" b="1" dirty="0" err="1">
                <a:solidFill>
                  <a:srgbClr val="7B5A48"/>
                </a:solidFill>
                <a:latin typeface="UTM Alter Gothic" panose="02040603050506020204" pitchFamily="18" charset="0"/>
              </a:rPr>
              <a:t>Nhà</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vua</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chọn</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người</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như</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thế</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nào</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để</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truyền</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ngôi</a:t>
            </a:r>
            <a:r>
              <a:rPr lang="en-US" altLang="zh-CN" sz="4000" b="1" dirty="0">
                <a:solidFill>
                  <a:srgbClr val="7B5A48"/>
                </a:solidFill>
                <a:latin typeface="UTM Alter Gothic" panose="02040603050506020204" pitchFamily="18" charset="0"/>
              </a:rPr>
              <a:t>?</a:t>
            </a:r>
            <a:endParaRPr lang="zh-CN" altLang="en-US" sz="4000" b="1" dirty="0">
              <a:solidFill>
                <a:srgbClr val="7B5A48"/>
              </a:solidFill>
              <a:latin typeface="UTM Alter Gothic" panose="02040603050506020204" pitchFamily="18" charset="0"/>
            </a:endParaRPr>
          </a:p>
        </p:txBody>
      </p:sp>
      <p:grpSp>
        <p:nvGrpSpPr>
          <p:cNvPr id="17" name="Group 16">
            <a:extLst>
              <a:ext uri="{FF2B5EF4-FFF2-40B4-BE49-F238E27FC236}">
                <a16:creationId xmlns:a16="http://schemas.microsoft.com/office/drawing/2014/main" id="{E18A0AD9-96DE-4B95-A792-7FC18F8EBFD7}"/>
              </a:ext>
            </a:extLst>
          </p:cNvPr>
          <p:cNvGrpSpPr/>
          <p:nvPr/>
        </p:nvGrpSpPr>
        <p:grpSpPr>
          <a:xfrm>
            <a:off x="2799651" y="2487706"/>
            <a:ext cx="7158588" cy="3090514"/>
            <a:chOff x="4233692" y="2478150"/>
            <a:chExt cx="3438798" cy="3209354"/>
          </a:xfrm>
        </p:grpSpPr>
        <p:sp>
          <p:nvSpPr>
            <p:cNvPr id="18" name="Rounded Rectangle 18">
              <a:extLst>
                <a:ext uri="{FF2B5EF4-FFF2-40B4-BE49-F238E27FC236}">
                  <a16:creationId xmlns:a16="http://schemas.microsoft.com/office/drawing/2014/main" id="{33AFCAEE-366E-4A1B-A984-CF9DEC135C38}"/>
                </a:ext>
              </a:extLst>
            </p:cNvPr>
            <p:cNvSpPr/>
            <p:nvPr/>
          </p:nvSpPr>
          <p:spPr>
            <a:xfrm>
              <a:off x="4233692" y="2478150"/>
              <a:ext cx="3438798" cy="3209354"/>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EB0CC4BB-9E09-4FA6-AF52-5CCFF3CE9567}"/>
                </a:ext>
              </a:extLst>
            </p:cNvPr>
            <p:cNvSpPr/>
            <p:nvPr/>
          </p:nvSpPr>
          <p:spPr>
            <a:xfrm>
              <a:off x="4422635" y="3311939"/>
              <a:ext cx="3142939" cy="1374329"/>
            </a:xfrm>
            <a:prstGeom prst="rect">
              <a:avLst/>
            </a:prstGeom>
          </p:spPr>
          <p:txBody>
            <a:bodyPr wrap="square" anchor="ctr">
              <a:spAutoFit/>
            </a:bodyPr>
            <a:lstStyle/>
            <a:p>
              <a:pPr algn="ctr"/>
              <a:r>
                <a:rPr lang="en-US" altLang="en-US" sz="4000" b="1" dirty="0" err="1">
                  <a:solidFill>
                    <a:schemeClr val="accent2">
                      <a:lumMod val="75000"/>
                    </a:schemeClr>
                  </a:solidFill>
                  <a:latin typeface="+mj-lt"/>
                </a:rPr>
                <a:t>Nhà</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vua</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chọn</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người</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trung</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thực</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để</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truyền</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ngôi</a:t>
              </a:r>
              <a:r>
                <a:rPr lang="en-US" altLang="en-US" sz="4000" b="1" dirty="0">
                  <a:solidFill>
                    <a:schemeClr val="accent2">
                      <a:lumMod val="75000"/>
                    </a:schemeClr>
                  </a:solidFill>
                  <a:latin typeface="+mj-lt"/>
                </a:rPr>
                <a:t>.</a:t>
              </a:r>
              <a:endParaRPr lang="en-US" sz="4000" b="1" dirty="0">
                <a:solidFill>
                  <a:schemeClr val="accent2">
                    <a:lumMod val="75000"/>
                  </a:schemeClr>
                </a:solidFill>
                <a:latin typeface="+mj-lt"/>
              </a:endParaRPr>
            </a:p>
          </p:txBody>
        </p:sp>
      </p:grpSp>
    </p:spTree>
    <p:custDataLst>
      <p:tags r:id="rId1"/>
    </p:custDataLst>
    <p:extLst>
      <p:ext uri="{BB962C8B-B14F-4D97-AF65-F5344CB8AC3E}">
        <p14:creationId xmlns:p14="http://schemas.microsoft.com/office/powerpoint/2010/main" val="257420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698343" y="955224"/>
            <a:ext cx="8795314" cy="1323439"/>
          </a:xfrm>
          <a:prstGeom prst="rect">
            <a:avLst/>
          </a:prstGeom>
          <a:noFill/>
        </p:spPr>
        <p:txBody>
          <a:bodyPr wrap="square" rtlCol="0">
            <a:spAutoFit/>
          </a:bodyPr>
          <a:lstStyle/>
          <a:p>
            <a:pPr algn="ctr"/>
            <a:r>
              <a:rPr lang="en-US" altLang="zh-CN" sz="4000" b="1" dirty="0">
                <a:solidFill>
                  <a:srgbClr val="CC906E"/>
                </a:solidFill>
                <a:latin typeface="UTM Alter Gothic" panose="02040603050506020204" pitchFamily="18" charset="0"/>
              </a:rPr>
              <a:t>2. </a:t>
            </a:r>
            <a:r>
              <a:rPr lang="en-US" altLang="zh-CN" sz="4000" b="1" dirty="0" err="1">
                <a:solidFill>
                  <a:srgbClr val="CC906E"/>
                </a:solidFill>
                <a:latin typeface="UTM Alter Gothic" panose="02040603050506020204" pitchFamily="18" charset="0"/>
              </a:rPr>
              <a:t>Nhà</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vua</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làm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cách</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nào</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để</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tìm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được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như</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thế</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9" name="矩形 11">
            <a:extLst>
              <a:ext uri="{FF2B5EF4-FFF2-40B4-BE49-F238E27FC236}">
                <a16:creationId xmlns:a16="http://schemas.microsoft.com/office/drawing/2014/main" id="{1A588F3C-F085-494E-88AB-720D027ED2F5}"/>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1" name="图片 6">
            <a:extLst>
              <a:ext uri="{FF2B5EF4-FFF2-40B4-BE49-F238E27FC236}">
                <a16:creationId xmlns:a16="http://schemas.microsoft.com/office/drawing/2014/main" id="{1CD05F9C-832C-DA41-B586-E69C8E5F2C60}"/>
              </a:ext>
            </a:extLst>
          </p:cNvPr>
          <p:cNvPicPr>
            <a:picLocks noChangeAspect="1"/>
          </p:cNvPicPr>
          <p:nvPr/>
        </p:nvPicPr>
        <p:blipFill>
          <a:blip r:embed="rId3"/>
          <a:stretch>
            <a:fillRect/>
          </a:stretch>
        </p:blipFill>
        <p:spPr>
          <a:xfrm>
            <a:off x="933706" y="2718740"/>
            <a:ext cx="698427" cy="1079352"/>
          </a:xfrm>
          <a:prstGeom prst="rect">
            <a:avLst/>
          </a:prstGeom>
        </p:spPr>
      </p:pic>
      <p:pic>
        <p:nvPicPr>
          <p:cNvPr id="14" name="图片 7">
            <a:extLst>
              <a:ext uri="{FF2B5EF4-FFF2-40B4-BE49-F238E27FC236}">
                <a16:creationId xmlns:a16="http://schemas.microsoft.com/office/drawing/2014/main" id="{139FC863-459A-9B44-A3D6-4C1CDF049ADC}"/>
              </a:ext>
            </a:extLst>
          </p:cNvPr>
          <p:cNvPicPr>
            <a:picLocks noChangeAspect="1"/>
          </p:cNvPicPr>
          <p:nvPr/>
        </p:nvPicPr>
        <p:blipFill>
          <a:blip r:embed="rId4"/>
          <a:stretch>
            <a:fillRect/>
          </a:stretch>
        </p:blipFill>
        <p:spPr>
          <a:xfrm>
            <a:off x="10394630" y="1815438"/>
            <a:ext cx="620802" cy="732166"/>
          </a:xfrm>
          <a:prstGeom prst="rect">
            <a:avLst/>
          </a:prstGeom>
        </p:spPr>
      </p:pic>
      <p:grpSp>
        <p:nvGrpSpPr>
          <p:cNvPr id="15" name="Group 14">
            <a:extLst>
              <a:ext uri="{FF2B5EF4-FFF2-40B4-BE49-F238E27FC236}">
                <a16:creationId xmlns:a16="http://schemas.microsoft.com/office/drawing/2014/main" id="{41D43B6B-D4AC-DF41-8C1F-DA043FFC547E}"/>
              </a:ext>
            </a:extLst>
          </p:cNvPr>
          <p:cNvGrpSpPr/>
          <p:nvPr/>
        </p:nvGrpSpPr>
        <p:grpSpPr>
          <a:xfrm>
            <a:off x="1698343" y="2487705"/>
            <a:ext cx="9049457" cy="3601537"/>
            <a:chOff x="4134327" y="2478149"/>
            <a:chExt cx="3538163" cy="3740027"/>
          </a:xfrm>
        </p:grpSpPr>
        <p:sp>
          <p:nvSpPr>
            <p:cNvPr id="16" name="Rounded Rectangle 18">
              <a:extLst>
                <a:ext uri="{FF2B5EF4-FFF2-40B4-BE49-F238E27FC236}">
                  <a16:creationId xmlns:a16="http://schemas.microsoft.com/office/drawing/2014/main" id="{D7FAA2FD-A58B-3E48-AF14-C015901B4A8E}"/>
                </a:ext>
              </a:extLst>
            </p:cNvPr>
            <p:cNvSpPr/>
            <p:nvPr/>
          </p:nvSpPr>
          <p:spPr>
            <a:xfrm>
              <a:off x="4134327" y="2478149"/>
              <a:ext cx="3538163" cy="3740027"/>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4BBE4A4D-FB5B-B948-92F6-B421C5EBCDD1}"/>
                </a:ext>
              </a:extLst>
            </p:cNvPr>
            <p:cNvSpPr/>
            <p:nvPr/>
          </p:nvSpPr>
          <p:spPr>
            <a:xfrm>
              <a:off x="4331939" y="2478149"/>
              <a:ext cx="3142939" cy="3739455"/>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vua</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phát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cho</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mỗi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người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dân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một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thúng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đã</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luộc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kĩ</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mang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về</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gieo</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trồng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hẹn</a:t>
              </a:r>
              <a:r>
                <a:rPr lang="en-US" altLang="en-US" sz="3800" b="1" dirty="0">
                  <a:solidFill>
                    <a:schemeClr val="accent2">
                      <a:lumMod val="75000"/>
                    </a:schemeClr>
                  </a:solidFill>
                  <a:latin typeface="+mj-lt"/>
                </a:rPr>
                <a:t>: ai </a:t>
              </a:r>
              <a:r>
                <a:rPr lang="en-US" altLang="en-US" sz="3800" b="1" dirty="0" err="1">
                  <a:solidFill>
                    <a:schemeClr val="accent2">
                      <a:lumMod val="75000"/>
                    </a:schemeClr>
                  </a:solidFill>
                  <a:latin typeface="+mj-lt"/>
                </a:rPr>
                <a:t>thu</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nhiều</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thóc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nhất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sẽ</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truyền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ngôi</a:t>
              </a:r>
              <a:r>
                <a:rPr lang="en-US" altLang="en-US" sz="3800" b="1" dirty="0">
                  <a:solidFill>
                    <a:schemeClr val="accent2">
                      <a:lumMod val="75000"/>
                    </a:schemeClr>
                  </a:solidFill>
                  <a:latin typeface="+mj-lt"/>
                </a:rPr>
                <a:t>, ai </a:t>
              </a:r>
              <a:r>
                <a:rPr lang="en-US" altLang="en-US" sz="3800" b="1" dirty="0" err="1">
                  <a:solidFill>
                    <a:schemeClr val="accent2">
                      <a:lumMod val="75000"/>
                    </a:schemeClr>
                  </a:solidFill>
                  <a:latin typeface="+mj-lt"/>
                </a:rPr>
                <a:t>không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có</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thóc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sẽ</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bị</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trừng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phạt</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4651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hung hat thoc giong">
            <a:extLst>
              <a:ext uri="{FF2B5EF4-FFF2-40B4-BE49-F238E27FC236}">
                <a16:creationId xmlns:a16="http://schemas.microsoft.com/office/drawing/2014/main" id="{7A0AE064-10CD-544E-9BB7-4D3013592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0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69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1A588F3C-F085-494E-88AB-720D027ED2F5}"/>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1" name="图片 6">
            <a:extLst>
              <a:ext uri="{FF2B5EF4-FFF2-40B4-BE49-F238E27FC236}">
                <a16:creationId xmlns:a16="http://schemas.microsoft.com/office/drawing/2014/main" id="{1CD05F9C-832C-DA41-B586-E69C8E5F2C60}"/>
              </a:ext>
            </a:extLst>
          </p:cNvPr>
          <p:cNvPicPr>
            <a:picLocks noChangeAspect="1"/>
          </p:cNvPicPr>
          <p:nvPr/>
        </p:nvPicPr>
        <p:blipFill>
          <a:blip r:embed="rId3"/>
          <a:stretch>
            <a:fillRect/>
          </a:stretch>
        </p:blipFill>
        <p:spPr>
          <a:xfrm>
            <a:off x="761983" y="5244226"/>
            <a:ext cx="698427" cy="1079352"/>
          </a:xfrm>
          <a:prstGeom prst="rect">
            <a:avLst/>
          </a:prstGeom>
        </p:spPr>
      </p:pic>
      <p:pic>
        <p:nvPicPr>
          <p:cNvPr id="14" name="图片 7">
            <a:extLst>
              <a:ext uri="{FF2B5EF4-FFF2-40B4-BE49-F238E27FC236}">
                <a16:creationId xmlns:a16="http://schemas.microsoft.com/office/drawing/2014/main" id="{139FC863-459A-9B44-A3D6-4C1CDF049ADC}"/>
              </a:ext>
            </a:extLst>
          </p:cNvPr>
          <p:cNvPicPr>
            <a:picLocks noChangeAspect="1"/>
          </p:cNvPicPr>
          <p:nvPr/>
        </p:nvPicPr>
        <p:blipFill>
          <a:blip r:embed="rId4"/>
          <a:stretch>
            <a:fillRect/>
          </a:stretch>
        </p:blipFill>
        <p:spPr>
          <a:xfrm>
            <a:off x="10394630" y="1815438"/>
            <a:ext cx="620802" cy="732166"/>
          </a:xfrm>
          <a:prstGeom prst="rect">
            <a:avLst/>
          </a:prstGeom>
        </p:spPr>
      </p:pic>
      <p:sp>
        <p:nvSpPr>
          <p:cNvPr id="17" name="Rectangle 16">
            <a:extLst>
              <a:ext uri="{FF2B5EF4-FFF2-40B4-BE49-F238E27FC236}">
                <a16:creationId xmlns:a16="http://schemas.microsoft.com/office/drawing/2014/main" id="{4BBE4A4D-FB5B-B948-92F6-B421C5EBCDD1}"/>
              </a:ext>
            </a:extLst>
          </p:cNvPr>
          <p:cNvSpPr/>
          <p:nvPr/>
        </p:nvSpPr>
        <p:spPr>
          <a:xfrm>
            <a:off x="2976828" y="2812791"/>
            <a:ext cx="8038604" cy="2431435"/>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Đây</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cách</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làm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thông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minh</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hợp</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lí</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rất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phù</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hợp</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để</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tìm</a:t>
            </a:r>
            <a:r>
              <a:rPr lang="en-US" altLang="en-US" sz="3800" b="1" dirty="0">
                <a:solidFill>
                  <a:schemeClr val="accent2">
                    <a:lumMod val="75000"/>
                  </a:schemeClr>
                </a:solidFill>
                <a:latin typeface="+mj-lt"/>
              </a:rPr>
              <a:t> ra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người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trung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thực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như</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mong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muốn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của</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vua</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7F260AE-9B99-7D48-97A4-CF88F74D3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14" y="571244"/>
            <a:ext cx="5725428" cy="3220553"/>
          </a:xfrm>
          <a:prstGeom prst="rect">
            <a:avLst/>
          </a:prstGeom>
        </p:spPr>
      </p:pic>
    </p:spTree>
    <p:extLst>
      <p:ext uri="{BB962C8B-B14F-4D97-AF65-F5344CB8AC3E}">
        <p14:creationId xmlns:p14="http://schemas.microsoft.com/office/powerpoint/2010/main" val="4088082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300460" y="727059"/>
            <a:ext cx="9591075" cy="1323439"/>
          </a:xfrm>
          <a:prstGeom prst="rect">
            <a:avLst/>
          </a:prstGeom>
          <a:noFill/>
        </p:spPr>
        <p:txBody>
          <a:bodyPr wrap="square" rtlCol="0">
            <a:spAutoFit/>
          </a:bodyPr>
          <a:lstStyle/>
          <a:p>
            <a:r>
              <a:rPr lang="en-US" altLang="zh-CN" sz="4000" b="1" dirty="0">
                <a:solidFill>
                  <a:srgbClr val="CC906E"/>
                </a:solidFill>
                <a:latin typeface="UTM Alter Gothic" panose="02040603050506020204" pitchFamily="18" charset="0"/>
              </a:rPr>
              <a:t>3. </a:t>
            </a:r>
            <a:r>
              <a:rPr lang="en-US" altLang="zh-CN" sz="4000" b="1" dirty="0" err="1">
                <a:solidFill>
                  <a:srgbClr val="CC906E"/>
                </a:solidFill>
                <a:latin typeface="UTM Alter Gothic" panose="02040603050506020204" pitchFamily="18" charset="0"/>
              </a:rPr>
              <a:t>Hành</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động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của</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chú</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bé</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Chôm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có</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gì</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khác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với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mọi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7" name="矩形 11">
            <a:extLst>
              <a:ext uri="{FF2B5EF4-FFF2-40B4-BE49-F238E27FC236}">
                <a16:creationId xmlns:a16="http://schemas.microsoft.com/office/drawing/2014/main" id="{EF21C84A-C6FA-8E44-94AA-A82A2B828179}"/>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3" name="图片 6">
            <a:extLst>
              <a:ext uri="{FF2B5EF4-FFF2-40B4-BE49-F238E27FC236}">
                <a16:creationId xmlns:a16="http://schemas.microsoft.com/office/drawing/2014/main" id="{9DBB48F1-89F4-CD40-9FAB-9C46145D2701}"/>
              </a:ext>
            </a:extLst>
          </p:cNvPr>
          <p:cNvPicPr>
            <a:picLocks noChangeAspect="1"/>
          </p:cNvPicPr>
          <p:nvPr/>
        </p:nvPicPr>
        <p:blipFill>
          <a:blip r:embed="rId3"/>
          <a:stretch>
            <a:fillRect/>
          </a:stretch>
        </p:blipFill>
        <p:spPr>
          <a:xfrm>
            <a:off x="933706" y="2718740"/>
            <a:ext cx="698427" cy="1079352"/>
          </a:xfrm>
          <a:prstGeom prst="rect">
            <a:avLst/>
          </a:prstGeom>
        </p:spPr>
      </p:pic>
      <p:pic>
        <p:nvPicPr>
          <p:cNvPr id="14" name="图片 7">
            <a:extLst>
              <a:ext uri="{FF2B5EF4-FFF2-40B4-BE49-F238E27FC236}">
                <a16:creationId xmlns:a16="http://schemas.microsoft.com/office/drawing/2014/main" id="{10EDF773-1597-CC4B-8D19-2B6EE1772447}"/>
              </a:ext>
            </a:extLst>
          </p:cNvPr>
          <p:cNvPicPr>
            <a:picLocks noChangeAspect="1"/>
          </p:cNvPicPr>
          <p:nvPr/>
        </p:nvPicPr>
        <p:blipFill>
          <a:blip r:embed="rId4"/>
          <a:stretch>
            <a:fillRect/>
          </a:stretch>
        </p:blipFill>
        <p:spPr>
          <a:xfrm>
            <a:off x="10394630" y="1815438"/>
            <a:ext cx="620802" cy="732166"/>
          </a:xfrm>
          <a:prstGeom prst="rect">
            <a:avLst/>
          </a:prstGeom>
        </p:spPr>
      </p:pic>
      <p:grpSp>
        <p:nvGrpSpPr>
          <p:cNvPr id="15" name="Group 14">
            <a:extLst>
              <a:ext uri="{FF2B5EF4-FFF2-40B4-BE49-F238E27FC236}">
                <a16:creationId xmlns:a16="http://schemas.microsoft.com/office/drawing/2014/main" id="{C38BBFB3-9E10-BA45-94A9-ADE5DF7AF92C}"/>
              </a:ext>
            </a:extLst>
          </p:cNvPr>
          <p:cNvGrpSpPr/>
          <p:nvPr/>
        </p:nvGrpSpPr>
        <p:grpSpPr>
          <a:xfrm>
            <a:off x="1698344" y="2487706"/>
            <a:ext cx="9027960" cy="2958354"/>
            <a:chOff x="4134327" y="2478149"/>
            <a:chExt cx="3538163" cy="3740027"/>
          </a:xfrm>
        </p:grpSpPr>
        <p:sp>
          <p:nvSpPr>
            <p:cNvPr id="16" name="Rounded Rectangle 18">
              <a:extLst>
                <a:ext uri="{FF2B5EF4-FFF2-40B4-BE49-F238E27FC236}">
                  <a16:creationId xmlns:a16="http://schemas.microsoft.com/office/drawing/2014/main" id="{D5227500-13A0-A943-A723-E67AFEBD3436}"/>
                </a:ext>
              </a:extLst>
            </p:cNvPr>
            <p:cNvSpPr/>
            <p:nvPr/>
          </p:nvSpPr>
          <p:spPr>
            <a:xfrm>
              <a:off x="4134327" y="2478149"/>
              <a:ext cx="3538163" cy="3740027"/>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DEA682B9-5DC2-B64F-AE95-1E98DCE5EB6D}"/>
                </a:ext>
              </a:extLst>
            </p:cNvPr>
            <p:cNvSpPr/>
            <p:nvPr/>
          </p:nvSpPr>
          <p:spPr>
            <a:xfrm>
              <a:off x="4331939" y="3668157"/>
              <a:ext cx="3142939" cy="1310407"/>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Chôm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dũng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cảm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dám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nói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sự</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thật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dù</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em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có</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thể</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bị</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trừng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trị</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4665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5F179-9AE6-7C4D-BCA2-674D1B3025C1}"/>
              </a:ext>
            </a:extLst>
          </p:cNvPr>
          <p:cNvPicPr>
            <a:picLocks noChangeAspect="1"/>
          </p:cNvPicPr>
          <p:nvPr/>
        </p:nvPicPr>
        <p:blipFill rotWithShape="1">
          <a:blip r:embed="rId3">
            <a:extLst>
              <a:ext uri="{28A0092B-C50C-407E-A947-70E740481C1C}">
                <a14:useLocalDpi xmlns:a14="http://schemas.microsoft.com/office/drawing/2010/main" val="0"/>
              </a:ext>
            </a:extLst>
          </a:blip>
          <a:srcRect t="5162" b="5806"/>
          <a:stretch/>
        </p:blipFill>
        <p:spPr>
          <a:xfrm>
            <a:off x="609600" y="353961"/>
            <a:ext cx="10972800" cy="6105834"/>
          </a:xfrm>
          <a:prstGeom prst="rect">
            <a:avLst/>
          </a:prstGeom>
        </p:spPr>
      </p:pic>
    </p:spTree>
    <p:extLst>
      <p:ext uri="{BB962C8B-B14F-4D97-AF65-F5344CB8AC3E}">
        <p14:creationId xmlns:p14="http://schemas.microsoft.com/office/powerpoint/2010/main" val="17626058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300462" y="853571"/>
            <a:ext cx="9591075" cy="1323439"/>
          </a:xfrm>
          <a:prstGeom prst="rect">
            <a:avLst/>
          </a:prstGeom>
          <a:noFill/>
        </p:spPr>
        <p:txBody>
          <a:bodyPr wrap="square" rtlCol="0">
            <a:spAutoFit/>
          </a:bodyPr>
          <a:lstStyle/>
          <a:p>
            <a:pPr algn="ctr"/>
            <a:r>
              <a:rPr lang="en-US" altLang="zh-CN" sz="4000" b="1" dirty="0">
                <a:solidFill>
                  <a:srgbClr val="CC906E"/>
                </a:solidFill>
                <a:latin typeface="UTM Alter Gothic" panose="02040603050506020204" pitchFamily="18" charset="0"/>
              </a:rPr>
              <a:t>4. Theo </a:t>
            </a:r>
            <a:r>
              <a:rPr lang="en-US" altLang="zh-CN" sz="4000" b="1" dirty="0" err="1">
                <a:solidFill>
                  <a:srgbClr val="CC906E"/>
                </a:solidFill>
                <a:latin typeface="UTM Alter Gothic" panose="02040603050506020204" pitchFamily="18" charset="0"/>
              </a:rPr>
              <a:t>em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vì</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sao</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trung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thực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là</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đáng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quý</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7" name="矩形: 圆角 14">
            <a:extLst>
              <a:ext uri="{FF2B5EF4-FFF2-40B4-BE49-F238E27FC236}">
                <a16:creationId xmlns:a16="http://schemas.microsoft.com/office/drawing/2014/main" id="{4E2A92EA-341F-44B3-90BC-7604DB61E72D}"/>
              </a:ext>
            </a:extLst>
          </p:cNvPr>
          <p:cNvSpPr/>
          <p:nvPr/>
        </p:nvSpPr>
        <p:spPr>
          <a:xfrm>
            <a:off x="2258894" y="2678330"/>
            <a:ext cx="7674209" cy="2036366"/>
          </a:xfrm>
          <a:prstGeom prst="roundRect">
            <a:avLst/>
          </a:prstGeom>
          <a:ln>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 name="文本框 2">
            <a:extLst>
              <a:ext uri="{FF2B5EF4-FFF2-40B4-BE49-F238E27FC236}">
                <a16:creationId xmlns:a16="http://schemas.microsoft.com/office/drawing/2014/main" id="{982B321B-384B-4689-B100-FC0D56F1566D}"/>
              </a:ext>
            </a:extLst>
          </p:cNvPr>
          <p:cNvSpPr txBox="1"/>
          <p:nvPr/>
        </p:nvSpPr>
        <p:spPr>
          <a:xfrm>
            <a:off x="2416629" y="2678330"/>
            <a:ext cx="7516474" cy="1893467"/>
          </a:xfrm>
          <a:prstGeom prst="rect">
            <a:avLst/>
          </a:prstGeom>
          <a:noFill/>
        </p:spPr>
        <p:txBody>
          <a:bodyPr wrap="square" rtlCol="0">
            <a:spAutoFit/>
            <a:scene3d>
              <a:camera prst="orthographicFront"/>
              <a:lightRig rig="threePt" dir="t"/>
            </a:scene3d>
            <a:sp3d contourW="12700"/>
          </a:bodyPr>
          <a:lstStyle/>
          <a:p>
            <a:pPr lvl="0">
              <a:lnSpc>
                <a:spcPct val="125000"/>
              </a:lnSpc>
              <a:defRPr/>
            </a:pP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Vì</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đó</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là</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người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nói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thật</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dũng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cảm</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bảo</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vệ</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sự</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thật</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không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vì</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quyền</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lợi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riêng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mà</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dối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trá</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hoặc</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nói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sai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làm</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hại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người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khác</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endParaRPr kumimoji="0" lang="zh-CN" altLang="en-US" sz="3200" i="0" u="none" strike="noStrike" kern="1200" cap="none" spc="0" normalizeH="0" baseline="0" noProof="0" dirty="0">
              <a:ln>
                <a:noFill/>
              </a:ln>
              <a:solidFill>
                <a:schemeClr val="accent2">
                  <a:lumMod val="7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8" name="矩形 11">
            <a:extLst>
              <a:ext uri="{FF2B5EF4-FFF2-40B4-BE49-F238E27FC236}">
                <a16:creationId xmlns:a16="http://schemas.microsoft.com/office/drawing/2014/main" id="{314B78D2-8DE8-1B4D-90FC-7FB05023B53D}"/>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424251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096AB-7D50-9345-A94B-AA9825B61D08}"/>
              </a:ext>
            </a:extLst>
          </p:cNvPr>
          <p:cNvPicPr>
            <a:picLocks noChangeAspect="1"/>
          </p:cNvPicPr>
          <p:nvPr/>
        </p:nvPicPr>
        <p:blipFill rotWithShape="1">
          <a:blip r:embed="rId3">
            <a:extLst>
              <a:ext uri="{28A0092B-C50C-407E-A947-70E740481C1C}">
                <a14:useLocalDpi xmlns:a14="http://schemas.microsoft.com/office/drawing/2010/main" val="0"/>
              </a:ext>
            </a:extLst>
          </a:blip>
          <a:srcRect t="5377" b="5592"/>
          <a:stretch/>
        </p:blipFill>
        <p:spPr>
          <a:xfrm>
            <a:off x="609600" y="368710"/>
            <a:ext cx="10972800" cy="6105832"/>
          </a:xfrm>
          <a:prstGeom prst="rect">
            <a:avLst/>
          </a:prstGeom>
        </p:spPr>
      </p:pic>
    </p:spTree>
    <p:extLst>
      <p:ext uri="{BB962C8B-B14F-4D97-AF65-F5344CB8AC3E}">
        <p14:creationId xmlns:p14="http://schemas.microsoft.com/office/powerpoint/2010/main" val="1409524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74002" y="1970870"/>
            <a:ext cx="6501003" cy="2400657"/>
          </a:xfrm>
          <a:prstGeom prst="rect">
            <a:avLst/>
          </a:prstGeom>
        </p:spPr>
        <p:txBody>
          <a:bodyPr wrap="square">
            <a:spAutoFit/>
            <a:scene3d>
              <a:camera prst="orthographicFront"/>
              <a:lightRig rig="threePt" dir="t"/>
            </a:scene3d>
            <a:sp3d contourW="12700"/>
          </a:bodyPr>
          <a:lstStyle/>
          <a:p>
            <a:pPr algn="ctr" defTabSz="323785">
              <a:spcBef>
                <a:spcPts val="850"/>
              </a:spcBef>
              <a:defRPr/>
            </a:pPr>
            <a:r>
              <a:rPr lang="vi-VN" altLang="zh-CN" sz="5000" b="1" dirty="0">
                <a:solidFill>
                  <a:srgbClr val="CC906E"/>
                </a:solidFill>
                <a:latin typeface="UTM Alter Gothic" panose="02040603050506020204" pitchFamily="18" charset="0"/>
                <a:ea typeface="微软雅黑" panose="020B0503020204020204" pitchFamily="34" charset="-122"/>
                <a:cs typeface="Lato Light"/>
                <a:sym typeface="微软雅黑" panose="020B0503020204020204" pitchFamily="34" charset="-122"/>
              </a:rPr>
              <a:t>Đức tính đáng quý của cậu bé Chôm mà chúng ta nên học tập là gì?</a:t>
            </a:r>
            <a:endParaRPr lang="es-ES" altLang="zh-CN" b="1" dirty="0">
              <a:solidFill>
                <a:srgbClr val="CC906E"/>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p:txBody>
      </p:sp>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sp>
        <p:nvSpPr>
          <p:cNvPr id="6" name="矩形 11">
            <a:extLst>
              <a:ext uri="{FF2B5EF4-FFF2-40B4-BE49-F238E27FC236}">
                <a16:creationId xmlns:a16="http://schemas.microsoft.com/office/drawing/2014/main" id="{7B044232-AFA7-9542-BC23-58625693E00C}"/>
              </a:ext>
            </a:extLst>
          </p:cNvPr>
          <p:cNvSpPr/>
          <p:nvPr/>
        </p:nvSpPr>
        <p:spPr>
          <a:xfrm>
            <a:off x="-580172" y="-40087"/>
            <a:ext cx="5075259"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Liên</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hệ</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bản</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thân</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33607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E407257C-F4AF-AC40-9266-C57E174E0196}"/>
              </a:ext>
            </a:extLst>
          </p:cNvPr>
          <p:cNvSpPr/>
          <p:nvPr/>
        </p:nvSpPr>
        <p:spPr>
          <a:xfrm>
            <a:off x="3558369" y="747783"/>
            <a:ext cx="5075259" cy="76944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44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Nội</a:t>
            </a:r>
            <a:r>
              <a:rPr kumimoji="0" lang="en-US" altLang="zh-CN" sz="4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dung</a:t>
            </a:r>
            <a:endParaRPr kumimoji="0" lang="zh-CN" altLang="en-US" sz="4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3" name="TextBox 2">
            <a:extLst>
              <a:ext uri="{FF2B5EF4-FFF2-40B4-BE49-F238E27FC236}">
                <a16:creationId xmlns:a16="http://schemas.microsoft.com/office/drawing/2014/main" id="{8544B1BD-B090-B844-9C35-512FE7F0F2AA}"/>
              </a:ext>
            </a:extLst>
          </p:cNvPr>
          <p:cNvSpPr txBox="1"/>
          <p:nvPr/>
        </p:nvSpPr>
        <p:spPr>
          <a:xfrm>
            <a:off x="1300462" y="1665030"/>
            <a:ext cx="9591075" cy="2554545"/>
          </a:xfrm>
          <a:prstGeom prst="rect">
            <a:avLst/>
          </a:prstGeom>
          <a:noFill/>
        </p:spPr>
        <p:txBody>
          <a:bodyPr wrap="square" rtlCol="0">
            <a:spAutoFit/>
          </a:bodyPr>
          <a:lstStyle/>
          <a:p>
            <a:pPr algn="just"/>
            <a:r>
              <a:rPr lang="en-US" altLang="zh-CN" sz="4000" b="1" dirty="0">
                <a:solidFill>
                  <a:srgbClr val="B12C3C"/>
                </a:solidFill>
                <a:latin typeface="UTM Alter Gothic" panose="02040603050506020204" pitchFamily="18" charset="0"/>
              </a:rPr>
              <a:t>	Ca </a:t>
            </a:r>
            <a:r>
              <a:rPr lang="en-US" altLang="zh-CN" sz="4000" b="1" dirty="0" err="1">
                <a:solidFill>
                  <a:srgbClr val="B12C3C"/>
                </a:solidFill>
                <a:latin typeface="UTM Alter Gothic" panose="02040603050506020204" pitchFamily="18" charset="0"/>
              </a:rPr>
              <a:t>ngợi</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chú</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bé</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Chôm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trung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thực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dũng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cảm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dám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nói</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lên</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sự</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thật</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và</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cũng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khẳng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định</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trung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thực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là</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đức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tính</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quý</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báu</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của</a:t>
            </a:r>
            <a:r>
              <a:rPr lang="en-US" altLang="zh-CN" sz="4000" b="1" dirty="0">
                <a:solidFill>
                  <a:srgbClr val="B12C3C"/>
                </a:solidFill>
                <a:latin typeface="UTM Alter Gothic" panose="02040603050506020204" pitchFamily="18" charset="0"/>
              </a:rPr>
              <a:t> con </a:t>
            </a:r>
            <a:r>
              <a:rPr lang="en-US" altLang="zh-CN" sz="4000" b="1" dirty="0" err="1">
                <a:solidFill>
                  <a:srgbClr val="B12C3C"/>
                </a:solidFill>
                <a:latin typeface="UTM Alter Gothic" panose="02040603050506020204" pitchFamily="18" charset="0"/>
              </a:rPr>
              <a:t>người</a:t>
            </a:r>
            <a:r>
              <a:rPr lang="en-US" altLang="zh-CN" sz="4000" b="1" dirty="0">
                <a:solidFill>
                  <a:srgbClr val="B12C3C"/>
                </a:solidFill>
                <a:latin typeface="UTM Alter Gothic" panose="02040603050506020204" pitchFamily="18" charset="0"/>
              </a:rPr>
              <a:t>.</a:t>
            </a:r>
            <a:endParaRPr lang="zh-CN" altLang="en-US" sz="4000" b="1" dirty="0">
              <a:solidFill>
                <a:srgbClr val="B12C3C"/>
              </a:solidFill>
              <a:latin typeface="UTM Alter Gothic" panose="02040603050506020204" pitchFamily="18" charset="0"/>
            </a:endParaRPr>
          </a:p>
        </p:txBody>
      </p:sp>
    </p:spTree>
    <p:extLst>
      <p:ext uri="{BB962C8B-B14F-4D97-AF65-F5344CB8AC3E}">
        <p14:creationId xmlns:p14="http://schemas.microsoft.com/office/powerpoint/2010/main" val="337951384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994209" y="1215870"/>
            <a:ext cx="2978092" cy="5140307"/>
          </a:xfrm>
          <a:prstGeom prst="rect">
            <a:avLst/>
          </a:prstGeom>
        </p:spPr>
      </p:pic>
      <p:grpSp>
        <p:nvGrpSpPr>
          <p:cNvPr id="2" name="Group 1">
            <a:extLst>
              <a:ext uri="{FF2B5EF4-FFF2-40B4-BE49-F238E27FC236}">
                <a16:creationId xmlns:a16="http://schemas.microsoft.com/office/drawing/2014/main" id="{240C1448-3773-7944-90EF-F053B5824D15}"/>
              </a:ext>
            </a:extLst>
          </p:cNvPr>
          <p:cNvGrpSpPr/>
          <p:nvPr/>
        </p:nvGrpSpPr>
        <p:grpSpPr>
          <a:xfrm>
            <a:off x="3658172" y="1633673"/>
            <a:ext cx="6778179" cy="2718657"/>
            <a:chOff x="3658172" y="1633673"/>
            <a:chExt cx="6778179" cy="2718657"/>
          </a:xfrm>
        </p:grpSpPr>
        <p:sp>
          <p:nvSpPr>
            <p:cNvPr id="7" name="矩形 11">
              <a:extLst>
                <a:ext uri="{FF2B5EF4-FFF2-40B4-BE49-F238E27FC236}">
                  <a16:creationId xmlns:a16="http://schemas.microsoft.com/office/drawing/2014/main" id="{34BF5E81-DC27-41D4-A2D0-78435B14E481}"/>
                </a:ext>
              </a:extLst>
            </p:cNvPr>
            <p:cNvSpPr/>
            <p:nvPr/>
          </p:nvSpPr>
          <p:spPr>
            <a:xfrm>
              <a:off x="3658172" y="3429000"/>
              <a:ext cx="6778179" cy="923330"/>
            </a:xfrm>
            <a:prstGeom prst="rect">
              <a:avLst/>
            </a:prstGeom>
          </p:spPr>
          <p:txBody>
            <a:bodyPr wrap="square">
              <a:spAutoFit/>
              <a:scene3d>
                <a:camera prst="orthographicFront"/>
                <a:lightRig rig="threePt" dir="t"/>
              </a:scene3d>
              <a:sp3d contourW="12700"/>
            </a:bodyPr>
            <a:lstStyle/>
            <a:p>
              <a:pPr marR="0" lvl="0" algn="ctr" defTabSz="914400" rtl="0" eaLnBrk="1" fontAlgn="auto" latinLnBrk="0" hangingPunct="1">
                <a:lnSpc>
                  <a:spcPct val="100000"/>
                </a:lnSpc>
                <a:spcBef>
                  <a:spcPts val="0"/>
                </a:spcBef>
                <a:spcAft>
                  <a:spcPts val="0"/>
                </a:spcAft>
                <a:buClrTx/>
                <a:buSzTx/>
                <a:tabLst/>
                <a:defRPr/>
              </a:pPr>
              <a:r>
                <a:rPr lang="en-US" altLang="zh-CN" sz="5400" b="1" dirty="0">
                  <a:ln w="15875">
                    <a:noFill/>
                  </a:ln>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LUYỆN ĐỌC DIỄN CẢM</a:t>
              </a:r>
              <a:endParaRPr kumimoji="0" lang="zh-CN" altLang="en-US" sz="5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6096000" y="1633673"/>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03</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203245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Text Box 11">
            <a:extLst>
              <a:ext uri="{FF2B5EF4-FFF2-40B4-BE49-F238E27FC236}">
                <a16:creationId xmlns:a16="http://schemas.microsoft.com/office/drawing/2014/main" id="{85015E8B-173A-48D1-B6FE-01E07B079664}"/>
              </a:ext>
            </a:extLst>
          </p:cNvPr>
          <p:cNvSpPr txBox="1">
            <a:spLocks noChangeArrowheads="1"/>
          </p:cNvSpPr>
          <p:nvPr/>
        </p:nvSpPr>
        <p:spPr bwMode="auto">
          <a:xfrm>
            <a:off x="2383971" y="1460351"/>
            <a:ext cx="7696200" cy="78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base" hangingPunct="1">
              <a:lnSpc>
                <a:spcPct val="125000"/>
              </a:lnSpc>
              <a:spcBef>
                <a:spcPct val="0"/>
              </a:spcBef>
              <a:spcAft>
                <a:spcPct val="0"/>
              </a:spcAft>
              <a:buNone/>
              <a:defRPr/>
            </a:pPr>
            <a:r>
              <a:rPr lang="en-US" altLang="en-US" sz="4000" b="1" i="1" dirty="0" err="1">
                <a:solidFill>
                  <a:srgbClr val="CC906E"/>
                </a:solidFill>
                <a:latin typeface="Times New Roman" panose="02020603050405020304" pitchFamily="18" charset="0"/>
                <a:cs typeface="Times New Roman" panose="02020603050405020304" pitchFamily="18" charset="0"/>
              </a:rPr>
              <a:t>Giọng</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của</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nhà</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vua</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như</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thế</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nào</a:t>
            </a:r>
            <a:r>
              <a:rPr lang="en-US" altLang="en-US" sz="4000" b="1" i="1" dirty="0">
                <a:solidFill>
                  <a:srgbClr val="CC906E"/>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806BF23-2EA0-B442-9032-1262D2B6727D}"/>
              </a:ext>
            </a:extLst>
          </p:cNvPr>
          <p:cNvSpPr txBox="1"/>
          <p:nvPr/>
        </p:nvSpPr>
        <p:spPr>
          <a:xfrm>
            <a:off x="1300462" y="2508200"/>
            <a:ext cx="9591075" cy="707886"/>
          </a:xfrm>
          <a:prstGeom prst="rect">
            <a:avLst/>
          </a:prstGeom>
          <a:noFill/>
        </p:spPr>
        <p:txBody>
          <a:bodyPr wrap="square" rtlCol="0">
            <a:spAutoFit/>
          </a:bodyPr>
          <a:lstStyle/>
          <a:p>
            <a:pPr algn="ct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dõng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dạc</a:t>
            </a:r>
            <a:r>
              <a:rPr lang="en-US" altLang="zh-CN" sz="4000" b="1" dirty="0">
                <a:solidFill>
                  <a:schemeClr val="accent2">
                    <a:lumMod val="75000"/>
                  </a:schemeClr>
                </a:solidFill>
                <a:latin typeface="UTM Alter Gothic" panose="02040603050506020204" pitchFamily="18" charset="0"/>
              </a:rPr>
              <a:t>.</a:t>
            </a:r>
            <a:endParaRPr lang="zh-CN" altLang="en-US" sz="40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156250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4" name="TextBox 3">
            <a:extLst>
              <a:ext uri="{FF2B5EF4-FFF2-40B4-BE49-F238E27FC236}">
                <a16:creationId xmlns:a16="http://schemas.microsoft.com/office/drawing/2014/main" id="{1806BF23-2EA0-B442-9032-1262D2B6727D}"/>
              </a:ext>
            </a:extLst>
          </p:cNvPr>
          <p:cNvSpPr txBox="1"/>
          <p:nvPr/>
        </p:nvSpPr>
        <p:spPr>
          <a:xfrm>
            <a:off x="1812090" y="1528486"/>
            <a:ext cx="9591075" cy="2554545"/>
          </a:xfrm>
          <a:prstGeom prst="rect">
            <a:avLst/>
          </a:prstGeom>
          <a:noFill/>
        </p:spPr>
        <p:txBody>
          <a:bodyPr wrap="square" rtlCol="0">
            <a:spAutoFit/>
          </a:bodyPr>
          <a:lstStyle/>
          <a:p>
            <a:pPr algn="ctr"/>
            <a:r>
              <a:rPr lang="en-US" altLang="zh-CN" sz="4000" b="1" dirty="0" err="1">
                <a:solidFill>
                  <a:srgbClr val="CC906E"/>
                </a:solidFill>
                <a:latin typeface="UTM Alter Gothic" panose="02040603050506020204" pitchFamily="18" charset="0"/>
              </a:rPr>
              <a:t>Giọng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đọc</a:t>
            </a:r>
            <a:r>
              <a:rPr lang="en-US" altLang="zh-CN" sz="4000" b="1" dirty="0">
                <a:solidFill>
                  <a:srgbClr val="CC906E"/>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người</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kể</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chuyện</a:t>
            </a:r>
            <a:r>
              <a:rPr lang="en-US" altLang="zh-CN" sz="4000" b="1" dirty="0">
                <a:solidFill>
                  <a:schemeClr val="accent2">
                    <a:lumMod val="75000"/>
                  </a:schemeClr>
                </a:solidFill>
                <a:latin typeface="UTM Alter Gothic" panose="02040603050506020204" pitchFamily="18" charset="0"/>
              </a:rPr>
              <a:t> thong </a:t>
            </a:r>
            <a:r>
              <a:rPr lang="en-US" altLang="zh-CN" sz="4000" b="1" dirty="0" err="1">
                <a:solidFill>
                  <a:schemeClr val="accent2">
                    <a:lumMod val="75000"/>
                  </a:schemeClr>
                </a:solidFill>
                <a:latin typeface="UTM Alter Gothic" panose="02040603050506020204" pitchFamily="18" charset="0"/>
              </a:rPr>
              <a:t>thả</a:t>
            </a:r>
            <a:r>
              <a:rPr lang="en-US" altLang="zh-CN" sz="4000" b="1" dirty="0">
                <a:solidFill>
                  <a:schemeClr val="accent2">
                    <a:lumMod val="75000"/>
                  </a:schemeClr>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cậu</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bé</a:t>
            </a:r>
            <a:r>
              <a:rPr lang="en-US" altLang="zh-CN" sz="4000" b="1" dirty="0">
                <a:solidFill>
                  <a:schemeClr val="accent2">
                    <a:lumMod val="75000"/>
                  </a:schemeClr>
                </a:solidFill>
                <a:latin typeface="UTM Alter Gothic" panose="02040603050506020204" pitchFamily="18" charset="0"/>
              </a:rPr>
              <a:t> lo </a:t>
            </a:r>
            <a:r>
              <a:rPr lang="en-US" altLang="zh-CN" sz="4000" b="1" dirty="0" err="1">
                <a:solidFill>
                  <a:schemeClr val="accent2">
                    <a:lumMod val="75000"/>
                  </a:schemeClr>
                </a:solidFill>
                <a:latin typeface="UTM Alter Gothic" panose="02040603050506020204" pitchFamily="18" charset="0"/>
              </a:rPr>
              <a:t>lắng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áy</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náy</a:t>
            </a:r>
            <a:r>
              <a:rPr lang="en-US" altLang="zh-CN" sz="4000" b="1" dirty="0">
                <a:solidFill>
                  <a:schemeClr val="accent2">
                    <a:lumMod val="75000"/>
                  </a:schemeClr>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nhà</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vua</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dõng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dạc</a:t>
            </a:r>
            <a:r>
              <a:rPr lang="en-US" altLang="zh-CN" sz="4000" b="1" dirty="0">
                <a:solidFill>
                  <a:schemeClr val="accent2">
                    <a:lumMod val="75000"/>
                  </a:schemeClr>
                </a:solidFill>
                <a:latin typeface="UTM Alter Gothic" panose="02040603050506020204" pitchFamily="18" charset="0"/>
              </a:rPr>
              <a:t>.</a:t>
            </a:r>
            <a:endParaRPr lang="zh-CN" altLang="en-US" sz="40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59862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库_组合 1">
            <a:extLst>
              <a:ext uri="{FF2B5EF4-FFF2-40B4-BE49-F238E27FC236}">
                <a16:creationId xmlns:a16="http://schemas.microsoft.com/office/drawing/2014/main" id="{4DD60788-289E-D840-9840-CC0EAC35C6DE}"/>
              </a:ext>
            </a:extLst>
          </p:cNvPr>
          <p:cNvGrpSpPr/>
          <p:nvPr>
            <p:custDataLst>
              <p:tags r:id="rId1"/>
            </p:custDataLst>
          </p:nvPr>
        </p:nvGrpSpPr>
        <p:grpSpPr>
          <a:xfrm>
            <a:off x="2477170" y="1861057"/>
            <a:ext cx="1884169" cy="2623347"/>
            <a:chOff x="2144662" y="2636911"/>
            <a:chExt cx="1368152" cy="1800201"/>
          </a:xfrm>
        </p:grpSpPr>
        <p:sp>
          <p:nvSpPr>
            <p:cNvPr id="17" name="Oval 47">
              <a:extLst>
                <a:ext uri="{FF2B5EF4-FFF2-40B4-BE49-F238E27FC236}">
                  <a16:creationId xmlns:a16="http://schemas.microsoft.com/office/drawing/2014/main" id="{CE7CD14F-A1EF-134A-B96C-0A90F96676A8}"/>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8" name="Freeform: Shape 48">
              <a:extLst>
                <a:ext uri="{FF2B5EF4-FFF2-40B4-BE49-F238E27FC236}">
                  <a16:creationId xmlns:a16="http://schemas.microsoft.com/office/drawing/2014/main" id="{8B6353E7-8A5E-9949-9D17-19E387D89534}"/>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9" name="TextBox 50">
              <a:extLst>
                <a:ext uri="{FF2B5EF4-FFF2-40B4-BE49-F238E27FC236}">
                  <a16:creationId xmlns:a16="http://schemas.microsoft.com/office/drawing/2014/main" id="{63018CE2-94DC-FA4C-AB1D-D301CF2DC648}"/>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20" name="PA_库_组合 53">
            <a:extLst>
              <a:ext uri="{FF2B5EF4-FFF2-40B4-BE49-F238E27FC236}">
                <a16:creationId xmlns:a16="http://schemas.microsoft.com/office/drawing/2014/main" id="{820ED7ED-2688-9A4F-9DF8-3FF500145439}"/>
              </a:ext>
            </a:extLst>
          </p:cNvPr>
          <p:cNvGrpSpPr/>
          <p:nvPr>
            <p:custDataLst>
              <p:tags r:id="rId2"/>
            </p:custDataLst>
          </p:nvPr>
        </p:nvGrpSpPr>
        <p:grpSpPr>
          <a:xfrm>
            <a:off x="5381710" y="1860036"/>
            <a:ext cx="1884169" cy="2624065"/>
            <a:chOff x="4322836" y="2636911"/>
            <a:chExt cx="1368152" cy="1800201"/>
          </a:xfrm>
        </p:grpSpPr>
        <p:sp>
          <p:nvSpPr>
            <p:cNvPr id="21" name="Oval 42">
              <a:extLst>
                <a:ext uri="{FF2B5EF4-FFF2-40B4-BE49-F238E27FC236}">
                  <a16:creationId xmlns:a16="http://schemas.microsoft.com/office/drawing/2014/main" id="{B9CA1705-8C14-C948-821D-934E522B693D}"/>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2" name="Group 43">
              <a:extLst>
                <a:ext uri="{FF2B5EF4-FFF2-40B4-BE49-F238E27FC236}">
                  <a16:creationId xmlns:a16="http://schemas.microsoft.com/office/drawing/2014/main" id="{7FE292E1-440F-8845-9856-4364AA6B6422}"/>
                </a:ext>
              </a:extLst>
            </p:cNvPr>
            <p:cNvGrpSpPr/>
            <p:nvPr/>
          </p:nvGrpSpPr>
          <p:grpSpPr>
            <a:xfrm>
              <a:off x="4833729" y="3114529"/>
              <a:ext cx="346368" cy="412916"/>
              <a:chOff x="7500938" y="2982913"/>
              <a:chExt cx="685800" cy="817562"/>
            </a:xfrm>
            <a:solidFill>
              <a:schemeClr val="bg1"/>
            </a:solidFill>
          </p:grpSpPr>
          <p:sp>
            <p:nvSpPr>
              <p:cNvPr id="24" name="Freeform: Shape 44">
                <a:extLst>
                  <a:ext uri="{FF2B5EF4-FFF2-40B4-BE49-F238E27FC236}">
                    <a16:creationId xmlns:a16="http://schemas.microsoft.com/office/drawing/2014/main" id="{49E6126B-7FC9-4E40-A5A0-9732870C768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5" name="Freeform: Shape 45">
                <a:extLst>
                  <a:ext uri="{FF2B5EF4-FFF2-40B4-BE49-F238E27FC236}">
                    <a16:creationId xmlns:a16="http://schemas.microsoft.com/office/drawing/2014/main" id="{61DDCFE9-3AA5-D84B-BAB5-BDE84CC1BC7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3" name="TextBox 51">
              <a:extLst>
                <a:ext uri="{FF2B5EF4-FFF2-40B4-BE49-F238E27FC236}">
                  <a16:creationId xmlns:a16="http://schemas.microsoft.com/office/drawing/2014/main" id="{4CE494D7-00BA-5640-8340-5D9AED175D8B}"/>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6" name="PA_库_组合 54">
            <a:extLst>
              <a:ext uri="{FF2B5EF4-FFF2-40B4-BE49-F238E27FC236}">
                <a16:creationId xmlns:a16="http://schemas.microsoft.com/office/drawing/2014/main" id="{CD3C5480-7840-A846-9CC8-930872DE52F2}"/>
              </a:ext>
            </a:extLst>
          </p:cNvPr>
          <p:cNvGrpSpPr/>
          <p:nvPr>
            <p:custDataLst>
              <p:tags r:id="rId3"/>
            </p:custDataLst>
          </p:nvPr>
        </p:nvGrpSpPr>
        <p:grpSpPr>
          <a:xfrm>
            <a:off x="8616614" y="1875742"/>
            <a:ext cx="1850796" cy="2557559"/>
            <a:chOff x="6501010" y="2636911"/>
            <a:chExt cx="1368152" cy="1765141"/>
          </a:xfrm>
        </p:grpSpPr>
        <p:sp>
          <p:nvSpPr>
            <p:cNvPr id="27" name="Oval 5">
              <a:extLst>
                <a:ext uri="{FF2B5EF4-FFF2-40B4-BE49-F238E27FC236}">
                  <a16:creationId xmlns:a16="http://schemas.microsoft.com/office/drawing/2014/main" id="{F2C12E8A-55EA-3146-8B18-8BF12778B2D1}"/>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8" name="Group 6">
              <a:extLst>
                <a:ext uri="{FF2B5EF4-FFF2-40B4-BE49-F238E27FC236}">
                  <a16:creationId xmlns:a16="http://schemas.microsoft.com/office/drawing/2014/main" id="{ED21ABF2-3A43-3A48-873D-79A4CCCA8931}"/>
                </a:ext>
              </a:extLst>
            </p:cNvPr>
            <p:cNvGrpSpPr/>
            <p:nvPr/>
          </p:nvGrpSpPr>
          <p:grpSpPr>
            <a:xfrm>
              <a:off x="6989483" y="3149466"/>
              <a:ext cx="391206" cy="343058"/>
              <a:chOff x="6365875" y="1458913"/>
              <a:chExt cx="619125" cy="542925"/>
            </a:xfrm>
            <a:solidFill>
              <a:schemeClr val="bg1"/>
            </a:solidFill>
          </p:grpSpPr>
          <p:sp>
            <p:nvSpPr>
              <p:cNvPr id="30" name="Freeform: Shape 7">
                <a:extLst>
                  <a:ext uri="{FF2B5EF4-FFF2-40B4-BE49-F238E27FC236}">
                    <a16:creationId xmlns:a16="http://schemas.microsoft.com/office/drawing/2014/main" id="{AA581701-9DFE-1648-ACE0-CE0BBCCD372A}"/>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1" name="Freeform: Shape 8">
                <a:extLst>
                  <a:ext uri="{FF2B5EF4-FFF2-40B4-BE49-F238E27FC236}">
                    <a16:creationId xmlns:a16="http://schemas.microsoft.com/office/drawing/2014/main" id="{2CD2CE9F-CB2E-9D44-BCA7-D66DB8E1AB20}"/>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2" name="Freeform: Shape 9">
                <a:extLst>
                  <a:ext uri="{FF2B5EF4-FFF2-40B4-BE49-F238E27FC236}">
                    <a16:creationId xmlns:a16="http://schemas.microsoft.com/office/drawing/2014/main" id="{F1C8B3CB-9166-5444-94C8-A8B3ABFBA53E}"/>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3" name="Freeform: Shape 10">
                <a:extLst>
                  <a:ext uri="{FF2B5EF4-FFF2-40B4-BE49-F238E27FC236}">
                    <a16:creationId xmlns:a16="http://schemas.microsoft.com/office/drawing/2014/main" id="{37E49FC6-5B8E-014A-ABA0-A9BB4EFDD9AE}"/>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4" name="Freeform: Shape 11">
                <a:extLst>
                  <a:ext uri="{FF2B5EF4-FFF2-40B4-BE49-F238E27FC236}">
                    <a16:creationId xmlns:a16="http://schemas.microsoft.com/office/drawing/2014/main" id="{0481042D-A401-174E-9462-876652818A6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5" name="Freeform: Shape 12">
                <a:extLst>
                  <a:ext uri="{FF2B5EF4-FFF2-40B4-BE49-F238E27FC236}">
                    <a16:creationId xmlns:a16="http://schemas.microsoft.com/office/drawing/2014/main" id="{A236D788-7348-3B47-9E40-A020394308F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9" name="TextBox 52">
              <a:extLst>
                <a:ext uri="{FF2B5EF4-FFF2-40B4-BE49-F238E27FC236}">
                  <a16:creationId xmlns:a16="http://schemas.microsoft.com/office/drawing/2014/main" id="{3073865E-41F3-474E-B6CA-7D1B49A41843}"/>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sp>
        <p:nvSpPr>
          <p:cNvPr id="36" name="矩形 11">
            <a:extLst>
              <a:ext uri="{FF2B5EF4-FFF2-40B4-BE49-F238E27FC236}">
                <a16:creationId xmlns:a16="http://schemas.microsoft.com/office/drawing/2014/main" id="{7C3821D5-7580-8040-95B9-2B9AAE98718F}"/>
              </a:ext>
            </a:extLst>
          </p:cNvPr>
          <p:cNvSpPr/>
          <p:nvPr/>
        </p:nvSpPr>
        <p:spPr>
          <a:xfrm>
            <a:off x="4055294" y="694473"/>
            <a:ext cx="3839871"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NỘI DUNG</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088711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4" name="TextBox 3">
            <a:extLst>
              <a:ext uri="{FF2B5EF4-FFF2-40B4-BE49-F238E27FC236}">
                <a16:creationId xmlns:a16="http://schemas.microsoft.com/office/drawing/2014/main" id="{FBCA2E69-3CEB-C448-91EF-BF825447DD23}"/>
              </a:ext>
            </a:extLst>
          </p:cNvPr>
          <p:cNvSpPr txBox="1"/>
          <p:nvPr/>
        </p:nvSpPr>
        <p:spPr>
          <a:xfrm>
            <a:off x="1823966" y="1071839"/>
            <a:ext cx="9591075" cy="4524315"/>
          </a:xfrm>
          <a:prstGeom prst="rect">
            <a:avLst/>
          </a:prstGeom>
          <a:noFill/>
        </p:spPr>
        <p:txBody>
          <a:bodyPr wrap="square" rtlCol="0">
            <a:spAutoFit/>
          </a:bodyPr>
          <a:lstStyle/>
          <a:p>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Mọi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người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đều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sững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sờ</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vì</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thú</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tội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của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Chôm</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Nhưng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nhà</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vua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đỡ</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chú</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bé</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đứng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dậy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Ngài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hỏi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còn</a:t>
            </a:r>
            <a:r>
              <a:rPr lang="en-US" altLang="zh-CN" sz="3600" b="1" dirty="0">
                <a:solidFill>
                  <a:schemeClr val="accent2">
                    <a:lumMod val="75000"/>
                  </a:schemeClr>
                </a:solidFill>
                <a:latin typeface="UTM Alter Gothic" panose="02040603050506020204" pitchFamily="18" charset="0"/>
              </a:rPr>
              <a:t> ai </a:t>
            </a:r>
            <a:r>
              <a:rPr lang="en-US" altLang="zh-CN" sz="3600" b="1" dirty="0" err="1">
                <a:solidFill>
                  <a:schemeClr val="accent2">
                    <a:lumMod val="75000"/>
                  </a:schemeClr>
                </a:solidFill>
                <a:latin typeface="UTM Alter Gothic" panose="02040603050506020204" pitchFamily="18" charset="0"/>
              </a:rPr>
              <a:t>để</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chết</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không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Không</a:t>
            </a:r>
            <a:r>
              <a:rPr lang="en-US" altLang="zh-CN" sz="3600" b="1" dirty="0">
                <a:solidFill>
                  <a:schemeClr val="accent2">
                    <a:lumMod val="75000"/>
                  </a:schemeClr>
                </a:solidFill>
                <a:latin typeface="UTM Alter Gothic" panose="02040603050506020204" pitchFamily="18" charset="0"/>
              </a:rPr>
              <a:t> ai </a:t>
            </a:r>
            <a:r>
              <a:rPr lang="en-US" altLang="zh-CN" sz="3600" b="1" dirty="0" err="1">
                <a:solidFill>
                  <a:schemeClr val="accent2">
                    <a:lumMod val="75000"/>
                  </a:schemeClr>
                </a:solidFill>
                <a:latin typeface="UTM Alter Gothic" panose="02040603050506020204" pitchFamily="18" charset="0"/>
              </a:rPr>
              <a:t>trả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Lúc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ấy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nhà</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vua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mới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ôn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tồn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nói</a:t>
            </a:r>
            <a:r>
              <a:rPr lang="en-US" altLang="zh-CN" sz="3600" b="1" dirty="0">
                <a:solidFill>
                  <a:schemeClr val="accent2">
                    <a:lumMod val="75000"/>
                  </a:schemeClr>
                </a:solidFill>
                <a:latin typeface="UTM Alter Gothic" panose="02040603050506020204" pitchFamily="18" charset="0"/>
              </a:rPr>
              <a:t>:</a:t>
            </a:r>
          </a:p>
          <a:p>
            <a:r>
              <a:rPr lang="en-US" altLang="zh-CN" sz="3600" b="1" dirty="0">
                <a:solidFill>
                  <a:schemeClr val="accent2">
                    <a:lumMod val="75000"/>
                  </a:schemeClr>
                </a:solidFill>
                <a:latin typeface="UTM Alter Gothic" panose="02040603050506020204" pitchFamily="18" charset="0"/>
              </a:rPr>
              <a:t>	- </a:t>
            </a:r>
            <a:r>
              <a:rPr lang="en-US" altLang="zh-CN" sz="3600" b="1" dirty="0" err="1">
                <a:solidFill>
                  <a:schemeClr val="accent2">
                    <a:lumMod val="75000"/>
                  </a:schemeClr>
                </a:solidFill>
                <a:latin typeface="UTM Alter Gothic" panose="02040603050506020204" pitchFamily="18" charset="0"/>
              </a:rPr>
              <a:t>Trước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phát</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ta </a:t>
            </a:r>
            <a:r>
              <a:rPr lang="en-US" altLang="zh-CN" sz="3600" b="1" dirty="0" err="1">
                <a:solidFill>
                  <a:schemeClr val="accent2">
                    <a:lumMod val="75000"/>
                  </a:schemeClr>
                </a:solidFill>
                <a:latin typeface="UTM Alter Gothic" panose="02040603050506020204" pitchFamily="18" charset="0"/>
              </a:rPr>
              <a:t>đã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cho</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luộc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kĩ</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rồi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Lẽ</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nào</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ấy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còn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mọc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được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Những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xe</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đầy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ắp</a:t>
            </a:r>
            <a:r>
              <a:rPr lang="en-US" altLang="zh-CN" sz="3600" b="1" dirty="0">
                <a:solidFill>
                  <a:schemeClr val="accent2">
                    <a:lumMod val="75000"/>
                  </a:schemeClr>
                </a:solidFill>
                <a:latin typeface="UTM Alter Gothic" panose="02040603050506020204" pitchFamily="18" charset="0"/>
              </a:rPr>
              <a:t> kia </a:t>
            </a:r>
            <a:r>
              <a:rPr lang="en-US" altLang="zh-CN" sz="3600" b="1" dirty="0" err="1">
                <a:solidFill>
                  <a:schemeClr val="accent2">
                    <a:lumMod val="75000"/>
                  </a:schemeClr>
                </a:solidFill>
                <a:latin typeface="UTM Alter Gothic" panose="02040603050506020204" pitchFamily="18" charset="0"/>
              </a:rPr>
              <a:t>đâu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phải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được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từ</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của</a:t>
            </a:r>
            <a:r>
              <a:rPr lang="en-US" altLang="zh-CN" sz="3600" b="1" dirty="0">
                <a:solidFill>
                  <a:schemeClr val="accent2">
                    <a:lumMod val="75000"/>
                  </a:schemeClr>
                </a:solidFill>
                <a:latin typeface="UTM Alter Gothic" panose="02040603050506020204" pitchFamily="18" charset="0"/>
              </a:rPr>
              <a:t> ta! </a:t>
            </a:r>
            <a:endParaRPr lang="zh-CN" altLang="en-US" sz="36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884747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79D55242-44A4-4F69-B744-F0CC6F2781B2}"/>
              </a:ext>
            </a:extLst>
          </p:cNvPr>
          <p:cNvPicPr>
            <a:picLocks noChangeAspect="1"/>
          </p:cNvPicPr>
          <p:nvPr/>
        </p:nvPicPr>
        <p:blipFill>
          <a:blip r:embed="rId3"/>
          <a:stretch>
            <a:fillRect/>
          </a:stretch>
        </p:blipFill>
        <p:spPr>
          <a:xfrm>
            <a:off x="536368" y="-106383"/>
            <a:ext cx="11119264" cy="1570551"/>
          </a:xfrm>
          <a:prstGeom prst="rect">
            <a:avLst/>
          </a:prstGeom>
        </p:spPr>
      </p:pic>
      <p:pic>
        <p:nvPicPr>
          <p:cNvPr id="25" name="图片 24">
            <a:extLst>
              <a:ext uri="{FF2B5EF4-FFF2-40B4-BE49-F238E27FC236}">
                <a16:creationId xmlns:a16="http://schemas.microsoft.com/office/drawing/2014/main" id="{6ECCEA62-12AB-4A3B-A62B-D2E7285610A7}"/>
              </a:ext>
            </a:extLst>
          </p:cNvPr>
          <p:cNvPicPr>
            <a:picLocks noChangeAspect="1"/>
          </p:cNvPicPr>
          <p:nvPr/>
        </p:nvPicPr>
        <p:blipFill>
          <a:blip r:embed="rId4"/>
          <a:stretch>
            <a:fillRect/>
          </a:stretch>
        </p:blipFill>
        <p:spPr>
          <a:xfrm>
            <a:off x="4217346" y="1004958"/>
            <a:ext cx="4147889" cy="3958275"/>
          </a:xfrm>
          <a:prstGeom prst="rect">
            <a:avLst/>
          </a:prstGeom>
        </p:spPr>
      </p:pic>
      <p:sp>
        <p:nvSpPr>
          <p:cNvPr id="7" name="文本框 6">
            <a:extLst>
              <a:ext uri="{FF2B5EF4-FFF2-40B4-BE49-F238E27FC236}">
                <a16:creationId xmlns:a16="http://schemas.microsoft.com/office/drawing/2014/main" id="{A13C80D2-255A-4FBB-85D3-8E9FC952BB2D}"/>
              </a:ext>
            </a:extLst>
          </p:cNvPr>
          <p:cNvSpPr txBox="1"/>
          <p:nvPr/>
        </p:nvSpPr>
        <p:spPr>
          <a:xfrm>
            <a:off x="1475580" y="4725195"/>
            <a:ext cx="191591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300" normalizeH="0" baseline="0" noProof="0" dirty="0" err="1">
                <a:ln w="15875">
                  <a:solidFill>
                    <a:srgbClr val="E69B7A"/>
                  </a:solidFill>
                </a:ln>
                <a:solidFill>
                  <a:srgbClr val="C98965"/>
                </a:solidFill>
                <a:uLnTx/>
                <a:uFillTx/>
                <a:latin typeface="UTM Neutra" panose="02040603050506020204" pitchFamily="18" charset="0"/>
                <a:ea typeface="思源宋体 CN Heavy" panose="02020900000000000000" pitchFamily="18" charset="-122"/>
              </a:rPr>
              <a:t>Dặn</a:t>
            </a:r>
            <a:endParaRPr lang="en-US" altLang="zh-CN" sz="6000" b="1" spc="300" dirty="0">
              <a:ln w="15875">
                <a:solidFill>
                  <a:srgbClr val="E69B7A"/>
                </a:solidFill>
              </a:ln>
              <a:solidFill>
                <a:srgbClr val="C98965"/>
              </a:solidFill>
              <a:latin typeface="UTM Neutra" panose="02040603050506020204" pitchFamily="18" charset="0"/>
              <a:ea typeface="思源宋体 CN Heavy" panose="02020900000000000000"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300" normalizeH="0" baseline="0" noProof="0" dirty="0" err="1">
                <a:ln w="15875">
                  <a:solidFill>
                    <a:srgbClr val="E69B7A"/>
                  </a:solidFill>
                </a:ln>
                <a:solidFill>
                  <a:srgbClr val="C98965"/>
                </a:solidFill>
                <a:uLnTx/>
                <a:uFillTx/>
                <a:latin typeface="UTM Neutra" panose="02040603050506020204" pitchFamily="18" charset="0"/>
                <a:ea typeface="思源宋体 CN Heavy" panose="02020900000000000000" pitchFamily="18" charset="-122"/>
              </a:rPr>
              <a:t>dò</a:t>
            </a:r>
            <a:endParaRPr kumimoji="0" lang="zh-CN" altLang="en-US" sz="6000" b="1" i="0" u="none" strike="noStrike" kern="1200" spc="300" normalizeH="0" baseline="0" noProof="0" dirty="0">
              <a:ln w="15875">
                <a:solidFill>
                  <a:srgbClr val="E69B7A"/>
                </a:solidFill>
              </a:ln>
              <a:solidFill>
                <a:srgbClr val="C98965"/>
              </a:solidFill>
              <a:uLnTx/>
              <a:uFillTx/>
              <a:latin typeface="UTM Neutra" panose="02040603050506020204" pitchFamily="18" charset="0"/>
              <a:ea typeface="思源宋体 CN Heavy" panose="02020900000000000000" pitchFamily="18" charset="-122"/>
            </a:endParaRPr>
          </a:p>
        </p:txBody>
      </p:sp>
      <p:sp>
        <p:nvSpPr>
          <p:cNvPr id="20" name="文本框 19">
            <a:extLst>
              <a:ext uri="{FF2B5EF4-FFF2-40B4-BE49-F238E27FC236}">
                <a16:creationId xmlns:a16="http://schemas.microsoft.com/office/drawing/2014/main" id="{1DA96425-CFE0-4531-9E76-BA7405807263}"/>
              </a:ext>
            </a:extLst>
          </p:cNvPr>
          <p:cNvSpPr txBox="1"/>
          <p:nvPr/>
        </p:nvSpPr>
        <p:spPr>
          <a:xfrm>
            <a:off x="3801142" y="5742057"/>
            <a:ext cx="381065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Chuẩn</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bị</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bài</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sau</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37B7B2F2-30AE-4E1E-838C-A8C82201A1E3}"/>
              </a:ext>
            </a:extLst>
          </p:cNvPr>
          <p:cNvPicPr>
            <a:picLocks noChangeAspect="1"/>
          </p:cNvPicPr>
          <p:nvPr/>
        </p:nvPicPr>
        <p:blipFill>
          <a:blip r:embed="rId5"/>
          <a:stretch>
            <a:fillRect/>
          </a:stretch>
        </p:blipFill>
        <p:spPr>
          <a:xfrm>
            <a:off x="4045262" y="1619180"/>
            <a:ext cx="4745735" cy="2340218"/>
          </a:xfrm>
          <a:prstGeom prst="rect">
            <a:avLst/>
          </a:prstGeom>
        </p:spPr>
      </p:pic>
      <p:cxnSp>
        <p:nvCxnSpPr>
          <p:cNvPr id="27" name="直接连接符 26">
            <a:extLst>
              <a:ext uri="{FF2B5EF4-FFF2-40B4-BE49-F238E27FC236}">
                <a16:creationId xmlns:a16="http://schemas.microsoft.com/office/drawing/2014/main" id="{E5D1415E-5623-4E6D-99AE-162E936B8AA5}"/>
              </a:ext>
            </a:extLst>
          </p:cNvPr>
          <p:cNvCxnSpPr>
            <a:cxnSpLocks/>
          </p:cNvCxnSpPr>
          <p:nvPr/>
        </p:nvCxnSpPr>
        <p:spPr>
          <a:xfrm>
            <a:off x="3559583" y="4986805"/>
            <a:ext cx="0" cy="1510504"/>
          </a:xfrm>
          <a:prstGeom prst="line">
            <a:avLst/>
          </a:prstGeom>
          <a:ln w="28575">
            <a:solidFill>
              <a:srgbClr val="C98965"/>
            </a:solidFill>
          </a:ln>
        </p:spPr>
        <p:style>
          <a:lnRef idx="1">
            <a:schemeClr val="accent2"/>
          </a:lnRef>
          <a:fillRef idx="0">
            <a:schemeClr val="accent2"/>
          </a:fillRef>
          <a:effectRef idx="0">
            <a:schemeClr val="accent2"/>
          </a:effectRef>
          <a:fontRef idx="minor">
            <a:schemeClr val="tx1"/>
          </a:fontRef>
        </p:style>
      </p:cxnSp>
      <p:pic>
        <p:nvPicPr>
          <p:cNvPr id="28" name="图片 27">
            <a:extLst>
              <a:ext uri="{FF2B5EF4-FFF2-40B4-BE49-F238E27FC236}">
                <a16:creationId xmlns:a16="http://schemas.microsoft.com/office/drawing/2014/main" id="{6DE460D6-5A2D-41FA-A333-1ADA93990583}"/>
              </a:ext>
            </a:extLst>
          </p:cNvPr>
          <p:cNvPicPr>
            <a:picLocks noChangeAspect="1"/>
          </p:cNvPicPr>
          <p:nvPr/>
        </p:nvPicPr>
        <p:blipFill>
          <a:blip r:embed="rId6"/>
          <a:stretch>
            <a:fillRect/>
          </a:stretch>
        </p:blipFill>
        <p:spPr>
          <a:xfrm rot="2064040" flipH="1">
            <a:off x="10388977" y="4010355"/>
            <a:ext cx="553700" cy="942637"/>
          </a:xfrm>
          <a:prstGeom prst="rect">
            <a:avLst/>
          </a:prstGeom>
        </p:spPr>
      </p:pic>
      <p:pic>
        <p:nvPicPr>
          <p:cNvPr id="29" name="图片 28">
            <a:extLst>
              <a:ext uri="{FF2B5EF4-FFF2-40B4-BE49-F238E27FC236}">
                <a16:creationId xmlns:a16="http://schemas.microsoft.com/office/drawing/2014/main" id="{02862243-0212-4C20-A27A-12052BB9CAA9}"/>
              </a:ext>
            </a:extLst>
          </p:cNvPr>
          <p:cNvPicPr>
            <a:picLocks noChangeAspect="1"/>
          </p:cNvPicPr>
          <p:nvPr/>
        </p:nvPicPr>
        <p:blipFill>
          <a:blip r:embed="rId7"/>
          <a:stretch>
            <a:fillRect/>
          </a:stretch>
        </p:blipFill>
        <p:spPr>
          <a:xfrm rot="1728517">
            <a:off x="11142791" y="5226871"/>
            <a:ext cx="809843" cy="1341090"/>
          </a:xfrm>
          <a:prstGeom prst="rect">
            <a:avLst/>
          </a:prstGeom>
        </p:spPr>
      </p:pic>
      <p:pic>
        <p:nvPicPr>
          <p:cNvPr id="31" name="图片 30">
            <a:extLst>
              <a:ext uri="{FF2B5EF4-FFF2-40B4-BE49-F238E27FC236}">
                <a16:creationId xmlns:a16="http://schemas.microsoft.com/office/drawing/2014/main" id="{D41279D5-75CA-4C03-A088-0E7033FB4B11}"/>
              </a:ext>
            </a:extLst>
          </p:cNvPr>
          <p:cNvPicPr>
            <a:picLocks noChangeAspect="1"/>
          </p:cNvPicPr>
          <p:nvPr/>
        </p:nvPicPr>
        <p:blipFill>
          <a:blip r:embed="rId8"/>
          <a:stretch>
            <a:fillRect/>
          </a:stretch>
        </p:blipFill>
        <p:spPr>
          <a:xfrm rot="20370744">
            <a:off x="905260" y="3398338"/>
            <a:ext cx="583718" cy="964878"/>
          </a:xfrm>
          <a:prstGeom prst="rect">
            <a:avLst/>
          </a:prstGeom>
        </p:spPr>
      </p:pic>
      <p:pic>
        <p:nvPicPr>
          <p:cNvPr id="32" name="图片 31">
            <a:extLst>
              <a:ext uri="{FF2B5EF4-FFF2-40B4-BE49-F238E27FC236}">
                <a16:creationId xmlns:a16="http://schemas.microsoft.com/office/drawing/2014/main" id="{7E3E095F-5864-49D7-BA20-8B262D5D0FED}"/>
              </a:ext>
            </a:extLst>
          </p:cNvPr>
          <p:cNvPicPr>
            <a:picLocks noChangeAspect="1"/>
          </p:cNvPicPr>
          <p:nvPr/>
        </p:nvPicPr>
        <p:blipFill>
          <a:blip r:embed="rId9"/>
          <a:stretch>
            <a:fillRect/>
          </a:stretch>
        </p:blipFill>
        <p:spPr>
          <a:xfrm rot="19372653">
            <a:off x="36791" y="5206603"/>
            <a:ext cx="1079239" cy="1441323"/>
          </a:xfrm>
          <a:prstGeom prst="rect">
            <a:avLst/>
          </a:prstGeom>
        </p:spPr>
      </p:pic>
      <p:pic>
        <p:nvPicPr>
          <p:cNvPr id="35" name="图片 34">
            <a:extLst>
              <a:ext uri="{FF2B5EF4-FFF2-40B4-BE49-F238E27FC236}">
                <a16:creationId xmlns:a16="http://schemas.microsoft.com/office/drawing/2014/main" id="{29402DC3-62D4-4D7C-9D09-9F57DC7FC904}"/>
              </a:ext>
            </a:extLst>
          </p:cNvPr>
          <p:cNvPicPr>
            <a:picLocks noChangeAspect="1"/>
          </p:cNvPicPr>
          <p:nvPr/>
        </p:nvPicPr>
        <p:blipFill>
          <a:blip r:embed="rId10"/>
          <a:stretch>
            <a:fillRect/>
          </a:stretch>
        </p:blipFill>
        <p:spPr>
          <a:xfrm rot="19922401">
            <a:off x="11069475" y="2531705"/>
            <a:ext cx="686785" cy="673289"/>
          </a:xfrm>
          <a:prstGeom prst="rect">
            <a:avLst/>
          </a:prstGeom>
        </p:spPr>
      </p:pic>
      <p:pic>
        <p:nvPicPr>
          <p:cNvPr id="36" name="图片 35">
            <a:extLst>
              <a:ext uri="{FF2B5EF4-FFF2-40B4-BE49-F238E27FC236}">
                <a16:creationId xmlns:a16="http://schemas.microsoft.com/office/drawing/2014/main" id="{4B7B4BBA-1E1C-4840-BF4B-A7E3F405853C}"/>
              </a:ext>
            </a:extLst>
          </p:cNvPr>
          <p:cNvPicPr>
            <a:picLocks noChangeAspect="1"/>
          </p:cNvPicPr>
          <p:nvPr/>
        </p:nvPicPr>
        <p:blipFill>
          <a:blip r:embed="rId11"/>
          <a:stretch>
            <a:fillRect/>
          </a:stretch>
        </p:blipFill>
        <p:spPr>
          <a:xfrm flipH="1">
            <a:off x="375596" y="1641601"/>
            <a:ext cx="700493" cy="700837"/>
          </a:xfrm>
          <a:prstGeom prst="rect">
            <a:avLst/>
          </a:prstGeom>
        </p:spPr>
      </p:pic>
      <p:sp>
        <p:nvSpPr>
          <p:cNvPr id="17" name="文本框 19">
            <a:extLst>
              <a:ext uri="{FF2B5EF4-FFF2-40B4-BE49-F238E27FC236}">
                <a16:creationId xmlns:a16="http://schemas.microsoft.com/office/drawing/2014/main" id="{CCFD0503-463A-4225-BE25-C658A6C71BBE}"/>
              </a:ext>
            </a:extLst>
          </p:cNvPr>
          <p:cNvSpPr txBox="1"/>
          <p:nvPr/>
        </p:nvSpPr>
        <p:spPr>
          <a:xfrm>
            <a:off x="3798319" y="4963233"/>
            <a:ext cx="4530407"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Luyện</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đọc</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diễn</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cảm</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76648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 presetClass="entr" presetSubtype="2"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1+#ppt_w/2"/>
                                          </p:val>
                                        </p:tav>
                                        <p:tav tm="100000">
                                          <p:val>
                                            <p:strVal val="#ppt_x"/>
                                          </p:val>
                                        </p:tav>
                                      </p:tavLst>
                                    </p:anim>
                                    <p:anim calcmode="lin" valueType="num">
                                      <p:cBhvr additive="base">
                                        <p:cTn id="49" dur="500" fill="hold"/>
                                        <p:tgtEl>
                                          <p:spTgt spid="35"/>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0-#ppt_w/2"/>
                                          </p:val>
                                        </p:tav>
                                        <p:tav tm="100000">
                                          <p:val>
                                            <p:strVal val="#ppt_x"/>
                                          </p:val>
                                        </p:tav>
                                      </p:tavLst>
                                    </p:anim>
                                    <p:anim calcmode="lin" valueType="num">
                                      <p:cBhvr additive="base">
                                        <p:cTn id="5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79D55242-44A4-4F69-B744-F0CC6F2781B2}"/>
              </a:ext>
            </a:extLst>
          </p:cNvPr>
          <p:cNvPicPr>
            <a:picLocks noChangeAspect="1"/>
          </p:cNvPicPr>
          <p:nvPr/>
        </p:nvPicPr>
        <p:blipFill>
          <a:blip r:embed="rId3"/>
          <a:stretch>
            <a:fillRect/>
          </a:stretch>
        </p:blipFill>
        <p:spPr>
          <a:xfrm>
            <a:off x="536368" y="-106383"/>
            <a:ext cx="11119264" cy="1570551"/>
          </a:xfrm>
          <a:prstGeom prst="rect">
            <a:avLst/>
          </a:prstGeom>
        </p:spPr>
      </p:pic>
      <p:pic>
        <p:nvPicPr>
          <p:cNvPr id="25" name="图片 24">
            <a:extLst>
              <a:ext uri="{FF2B5EF4-FFF2-40B4-BE49-F238E27FC236}">
                <a16:creationId xmlns:a16="http://schemas.microsoft.com/office/drawing/2014/main" id="{6ECCEA62-12AB-4A3B-A62B-D2E7285610A7}"/>
              </a:ext>
            </a:extLst>
          </p:cNvPr>
          <p:cNvPicPr>
            <a:picLocks noChangeAspect="1"/>
          </p:cNvPicPr>
          <p:nvPr/>
        </p:nvPicPr>
        <p:blipFill>
          <a:blip r:embed="rId4"/>
          <a:stretch>
            <a:fillRect/>
          </a:stretch>
        </p:blipFill>
        <p:spPr>
          <a:xfrm>
            <a:off x="4245696" y="1403974"/>
            <a:ext cx="4147889" cy="3958275"/>
          </a:xfrm>
          <a:prstGeom prst="rect">
            <a:avLst/>
          </a:prstGeom>
        </p:spPr>
      </p:pic>
      <p:pic>
        <p:nvPicPr>
          <p:cNvPr id="24" name="图片 23">
            <a:extLst>
              <a:ext uri="{FF2B5EF4-FFF2-40B4-BE49-F238E27FC236}">
                <a16:creationId xmlns:a16="http://schemas.microsoft.com/office/drawing/2014/main" id="{37B7B2F2-30AE-4E1E-838C-A8C82201A1E3}"/>
              </a:ext>
            </a:extLst>
          </p:cNvPr>
          <p:cNvPicPr>
            <a:picLocks noChangeAspect="1"/>
          </p:cNvPicPr>
          <p:nvPr/>
        </p:nvPicPr>
        <p:blipFill>
          <a:blip r:embed="rId5"/>
          <a:stretch>
            <a:fillRect/>
          </a:stretch>
        </p:blipFill>
        <p:spPr>
          <a:xfrm>
            <a:off x="95302" y="5195333"/>
            <a:ext cx="3367226" cy="1660447"/>
          </a:xfrm>
          <a:prstGeom prst="rect">
            <a:avLst/>
          </a:prstGeom>
        </p:spPr>
      </p:pic>
      <p:pic>
        <p:nvPicPr>
          <p:cNvPr id="28" name="图片 27">
            <a:extLst>
              <a:ext uri="{FF2B5EF4-FFF2-40B4-BE49-F238E27FC236}">
                <a16:creationId xmlns:a16="http://schemas.microsoft.com/office/drawing/2014/main" id="{6DE460D6-5A2D-41FA-A333-1ADA93990583}"/>
              </a:ext>
            </a:extLst>
          </p:cNvPr>
          <p:cNvPicPr>
            <a:picLocks noChangeAspect="1"/>
          </p:cNvPicPr>
          <p:nvPr/>
        </p:nvPicPr>
        <p:blipFill>
          <a:blip r:embed="rId6"/>
          <a:stretch>
            <a:fillRect/>
          </a:stretch>
        </p:blipFill>
        <p:spPr>
          <a:xfrm rot="2064040" flipH="1">
            <a:off x="10849068" y="3963534"/>
            <a:ext cx="553700" cy="942637"/>
          </a:xfrm>
          <a:prstGeom prst="rect">
            <a:avLst/>
          </a:prstGeom>
        </p:spPr>
      </p:pic>
      <p:pic>
        <p:nvPicPr>
          <p:cNvPr id="29" name="图片 28">
            <a:extLst>
              <a:ext uri="{FF2B5EF4-FFF2-40B4-BE49-F238E27FC236}">
                <a16:creationId xmlns:a16="http://schemas.microsoft.com/office/drawing/2014/main" id="{02862243-0212-4C20-A27A-12052BB9CAA9}"/>
              </a:ext>
            </a:extLst>
          </p:cNvPr>
          <p:cNvPicPr>
            <a:picLocks noChangeAspect="1"/>
          </p:cNvPicPr>
          <p:nvPr/>
        </p:nvPicPr>
        <p:blipFill>
          <a:blip r:embed="rId7"/>
          <a:stretch>
            <a:fillRect/>
          </a:stretch>
        </p:blipFill>
        <p:spPr>
          <a:xfrm rot="1728517">
            <a:off x="10904214" y="5402555"/>
            <a:ext cx="809843" cy="1341090"/>
          </a:xfrm>
          <a:prstGeom prst="rect">
            <a:avLst/>
          </a:prstGeom>
        </p:spPr>
      </p:pic>
      <p:pic>
        <p:nvPicPr>
          <p:cNvPr id="31" name="图片 30">
            <a:extLst>
              <a:ext uri="{FF2B5EF4-FFF2-40B4-BE49-F238E27FC236}">
                <a16:creationId xmlns:a16="http://schemas.microsoft.com/office/drawing/2014/main" id="{D41279D5-75CA-4C03-A088-0E7033FB4B11}"/>
              </a:ext>
            </a:extLst>
          </p:cNvPr>
          <p:cNvPicPr>
            <a:picLocks noChangeAspect="1"/>
          </p:cNvPicPr>
          <p:nvPr/>
        </p:nvPicPr>
        <p:blipFill>
          <a:blip r:embed="rId8"/>
          <a:stretch>
            <a:fillRect/>
          </a:stretch>
        </p:blipFill>
        <p:spPr>
          <a:xfrm rot="20370744">
            <a:off x="905260" y="3398338"/>
            <a:ext cx="583718" cy="964878"/>
          </a:xfrm>
          <a:prstGeom prst="rect">
            <a:avLst/>
          </a:prstGeom>
        </p:spPr>
      </p:pic>
      <p:pic>
        <p:nvPicPr>
          <p:cNvPr id="32" name="图片 31">
            <a:extLst>
              <a:ext uri="{FF2B5EF4-FFF2-40B4-BE49-F238E27FC236}">
                <a16:creationId xmlns:a16="http://schemas.microsoft.com/office/drawing/2014/main" id="{7E3E095F-5864-49D7-BA20-8B262D5D0FED}"/>
              </a:ext>
            </a:extLst>
          </p:cNvPr>
          <p:cNvPicPr>
            <a:picLocks noChangeAspect="1"/>
          </p:cNvPicPr>
          <p:nvPr/>
        </p:nvPicPr>
        <p:blipFill>
          <a:blip r:embed="rId9"/>
          <a:stretch>
            <a:fillRect/>
          </a:stretch>
        </p:blipFill>
        <p:spPr>
          <a:xfrm rot="19372653">
            <a:off x="4397076" y="5486838"/>
            <a:ext cx="1079239" cy="1441323"/>
          </a:xfrm>
          <a:prstGeom prst="rect">
            <a:avLst/>
          </a:prstGeom>
        </p:spPr>
      </p:pic>
      <p:pic>
        <p:nvPicPr>
          <p:cNvPr id="35" name="图片 34">
            <a:extLst>
              <a:ext uri="{FF2B5EF4-FFF2-40B4-BE49-F238E27FC236}">
                <a16:creationId xmlns:a16="http://schemas.microsoft.com/office/drawing/2014/main" id="{29402DC3-62D4-4D7C-9D09-9F57DC7FC904}"/>
              </a:ext>
            </a:extLst>
          </p:cNvPr>
          <p:cNvPicPr>
            <a:picLocks noChangeAspect="1"/>
          </p:cNvPicPr>
          <p:nvPr/>
        </p:nvPicPr>
        <p:blipFill>
          <a:blip r:embed="rId10"/>
          <a:stretch>
            <a:fillRect/>
          </a:stretch>
        </p:blipFill>
        <p:spPr>
          <a:xfrm rot="19922401">
            <a:off x="11069475" y="2531705"/>
            <a:ext cx="686785" cy="673289"/>
          </a:xfrm>
          <a:prstGeom prst="rect">
            <a:avLst/>
          </a:prstGeom>
        </p:spPr>
      </p:pic>
      <p:pic>
        <p:nvPicPr>
          <p:cNvPr id="36" name="图片 35">
            <a:extLst>
              <a:ext uri="{FF2B5EF4-FFF2-40B4-BE49-F238E27FC236}">
                <a16:creationId xmlns:a16="http://schemas.microsoft.com/office/drawing/2014/main" id="{4B7B4BBA-1E1C-4840-BF4B-A7E3F405853C}"/>
              </a:ext>
            </a:extLst>
          </p:cNvPr>
          <p:cNvPicPr>
            <a:picLocks noChangeAspect="1"/>
          </p:cNvPicPr>
          <p:nvPr/>
        </p:nvPicPr>
        <p:blipFill>
          <a:blip r:embed="rId11"/>
          <a:stretch>
            <a:fillRect/>
          </a:stretch>
        </p:blipFill>
        <p:spPr>
          <a:xfrm flipH="1">
            <a:off x="375596" y="1641601"/>
            <a:ext cx="700493" cy="700837"/>
          </a:xfrm>
          <a:prstGeom prst="rect">
            <a:avLst/>
          </a:prstGeom>
        </p:spPr>
      </p:pic>
      <p:sp>
        <p:nvSpPr>
          <p:cNvPr id="18" name="TextBox 17">
            <a:extLst>
              <a:ext uri="{FF2B5EF4-FFF2-40B4-BE49-F238E27FC236}">
                <a16:creationId xmlns:a16="http://schemas.microsoft.com/office/drawing/2014/main" id="{75374D00-2321-0041-9D69-0D03F704A908}"/>
              </a:ext>
            </a:extLst>
          </p:cNvPr>
          <p:cNvSpPr txBox="1"/>
          <p:nvPr/>
        </p:nvSpPr>
        <p:spPr>
          <a:xfrm>
            <a:off x="1905083" y="1871581"/>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rgbClr val="CC906E"/>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rgbClr val="C00000"/>
                </a:solidFill>
                <a:latin typeface="Cambria" panose="02040503050406030204" pitchFamily="18" charset="0"/>
                <a:ea typeface="+mj-ea"/>
                <a:cs typeface="+mj-cs"/>
              </a:rPr>
              <a:t>TÍCH CỰC</a:t>
            </a:r>
            <a:r>
              <a:rPr lang="en-US" sz="2400" kern="1200" dirty="0">
                <a:solidFill>
                  <a:srgbClr val="C00000"/>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2">
                    <a:lumMod val="75000"/>
                  </a:schemeClr>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TRONG MÙA DỊCH COVID!</a:t>
            </a:r>
            <a:endParaRPr lang="en-US" sz="2400" kern="12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341296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1+#ppt_w/2"/>
                                          </p:val>
                                        </p:tav>
                                        <p:tav tm="100000">
                                          <p:val>
                                            <p:strVal val="#ppt_x"/>
                                          </p:val>
                                        </p:tav>
                                      </p:tavLst>
                                    </p:anim>
                                    <p:anim calcmode="lin" valueType="num">
                                      <p:cBhvr additive="base">
                                        <p:cTn id="45" dur="500" fill="hold"/>
                                        <p:tgtEl>
                                          <p:spTgt spid="35"/>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0-#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2E10E3-8C3A-4E24-ADDE-0B064ADEE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flipH="1">
            <a:off x="0" y="2533650"/>
            <a:ext cx="12211050" cy="35623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836DA6-68FC-4189-957F-27D56ADD85E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7500" b="77500" l="0" r="100000">
                        <a14:foregroundMark x1="1700" y1="56950" x2="3300" y2="564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a:off x="-114300" y="4724400"/>
            <a:ext cx="12287250" cy="2133600"/>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A9D49AC-E099-404F-9488-A8F9A470C20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4724400"/>
            <a:ext cx="12306300" cy="2133600"/>
          </a:xfrm>
          <a:prstGeom prst="rect">
            <a:avLst/>
          </a:prstGeom>
        </p:spPr>
      </p:pic>
      <p:pic>
        <p:nvPicPr>
          <p:cNvPr id="21" name="Picture 20">
            <a:extLst>
              <a:ext uri="{FF2B5EF4-FFF2-40B4-BE49-F238E27FC236}">
                <a16:creationId xmlns:a16="http://schemas.microsoft.com/office/drawing/2014/main" id="{0215BBC2-9B14-4D7D-9B58-DC37CE6A3A0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r="12778"/>
          <a:stretch/>
        </p:blipFill>
        <p:spPr>
          <a:xfrm>
            <a:off x="9639300" y="0"/>
            <a:ext cx="2552700" cy="6858000"/>
          </a:xfrm>
          <a:prstGeom prst="rect">
            <a:avLst/>
          </a:prstGeom>
        </p:spPr>
      </p:pic>
      <p:pic>
        <p:nvPicPr>
          <p:cNvPr id="22" name="Picture 21">
            <a:extLst>
              <a:ext uri="{FF2B5EF4-FFF2-40B4-BE49-F238E27FC236}">
                <a16:creationId xmlns:a16="http://schemas.microsoft.com/office/drawing/2014/main" id="{453E050B-B351-48A3-8948-A9B989514869}"/>
              </a:ext>
            </a:extLst>
          </p:cNvPr>
          <p:cNvPicPr>
            <a:picLocks noChangeAspect="1"/>
          </p:cNvPicPr>
          <p:nvPr/>
        </p:nvPicPr>
        <p:blipFill rotWithShape="1">
          <a:blip r:embed="rId7">
            <a:extLst>
              <a:ext uri="{28A0092B-C50C-407E-A947-70E740481C1C}">
                <a14:useLocalDpi xmlns:a14="http://schemas.microsoft.com/office/drawing/2010/main" val="0"/>
              </a:ext>
            </a:extLst>
          </a:blip>
          <a:srcRect l="13333" r="51666"/>
          <a:stretch/>
        </p:blipFill>
        <p:spPr>
          <a:xfrm>
            <a:off x="-19050" y="0"/>
            <a:ext cx="2400300" cy="6858000"/>
          </a:xfrm>
          <a:prstGeom prst="rect">
            <a:avLst/>
          </a:prstGeom>
        </p:spPr>
      </p:pic>
      <p:pic>
        <p:nvPicPr>
          <p:cNvPr id="23" name="Picture 22">
            <a:extLst>
              <a:ext uri="{FF2B5EF4-FFF2-40B4-BE49-F238E27FC236}">
                <a16:creationId xmlns:a16="http://schemas.microsoft.com/office/drawing/2014/main" id="{3E802E18-C13F-4279-9786-5B88359B349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18166" b="18166"/>
          <a:stretch/>
        </p:blipFill>
        <p:spPr>
          <a:xfrm>
            <a:off x="445085" y="-1"/>
            <a:ext cx="10771327" cy="6858001"/>
          </a:xfrm>
          <a:prstGeom prst="rect">
            <a:avLst/>
          </a:prstGeom>
        </p:spPr>
      </p:pic>
      <p:sp>
        <p:nvSpPr>
          <p:cNvPr id="34" name="矩形 259">
            <a:extLst>
              <a:ext uri="{FF2B5EF4-FFF2-40B4-BE49-F238E27FC236}">
                <a16:creationId xmlns:a16="http://schemas.microsoft.com/office/drawing/2014/main" id="{0DB8D4A6-A9DF-4229-BA85-981C725CA6C2}"/>
              </a:ext>
            </a:extLst>
          </p:cNvPr>
          <p:cNvSpPr>
            <a:spLocks noChangeArrowheads="1"/>
          </p:cNvSpPr>
          <p:nvPr/>
        </p:nvSpPr>
        <p:spPr bwMode="auto">
          <a:xfrm>
            <a:off x="-645795" y="3087466"/>
            <a:ext cx="1335024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7200" b="1">
                <a:ln>
                  <a:solidFill>
                    <a:srgbClr val="7B5A48"/>
                  </a:solidFill>
                </a:ln>
                <a:solidFill>
                  <a:srgbClr val="EBA48E"/>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rPr>
              <a:t>Chúc các con học tốt!</a:t>
            </a:r>
            <a:endParaRPr lang="zh-CN" altLang="en-US" sz="5400" b="1" dirty="0">
              <a:ln>
                <a:solidFill>
                  <a:srgbClr val="7B5A48"/>
                </a:solidFill>
              </a:ln>
              <a:solidFill>
                <a:srgbClr val="7B5A48"/>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endParaRPr>
          </a:p>
        </p:txBody>
      </p:sp>
      <p:pic>
        <p:nvPicPr>
          <p:cNvPr id="3" name="Picture 2">
            <a:extLst>
              <a:ext uri="{FF2B5EF4-FFF2-40B4-BE49-F238E27FC236}">
                <a16:creationId xmlns:a16="http://schemas.microsoft.com/office/drawing/2014/main" id="{712A4853-3C59-4345-8A2A-E2A90AF3D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39155">
            <a:off x="1587452" y="-261594"/>
            <a:ext cx="2035632" cy="2035632"/>
          </a:xfrm>
          <a:prstGeom prst="rect">
            <a:avLst/>
          </a:prstGeom>
        </p:spPr>
      </p:pic>
    </p:spTree>
    <p:extLst>
      <p:ext uri="{BB962C8B-B14F-4D97-AF65-F5344CB8AC3E}">
        <p14:creationId xmlns:p14="http://schemas.microsoft.com/office/powerpoint/2010/main" val="423599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0" presetClass="path" presetSubtype="0" accel="50000" decel="50000" fill="hold" nodeType="withEffect">
                                  <p:stCondLst>
                                    <p:cond delay="0"/>
                                  </p:stCondLst>
                                  <p:childTnLst>
                                    <p:animMotion origin="layout" path="M -0.00742 0.00648 L -0.00742 0.00671 C -0.01797 0.00486 -0.02838 0.00092 -0.03867 0.00648 C -0.04726 0.01087 -0.05534 0.01782 -0.06367 0.02314 C -0.06575 0.0243 -0.06797 0.02453 -0.06992 0.02592 C -0.0737 0.02824 -0.07721 0.03171 -0.08086 0.03425 C -0.08398 0.03634 -0.08724 0.03726 -0.09023 0.03981 C -0.0931 0.04189 -0.09531 0.04583 -0.09804 0.04814 C -0.10221 0.05138 -0.10651 0.05347 -0.11054 0.05671 C -0.11536 0.06018 -0.12005 0.06365 -0.12461 0.06759 C -0.12682 0.06944 -0.12903 0.07083 -0.13086 0.07314 C -0.1513 0.09722 -0.13711 0.08125 -0.14804 0.09837 C -0.15065 0.10208 -0.15338 0.10532 -0.15586 0.10949 C -0.16185 0.11851 -0.16666 0.1287 -0.17148 0.13981 C -0.17773 0.1537 -0.17656 0.16041 -0.18242 0.18125 L -0.18554 0.19236 C -0.18398 0.22847 -0.18333 0.26481 -0.18086 0.30046 C -0.18073 0.30416 -0.1789 0.30648 -0.17773 0.30879 C -0.1763 0.31296 -0.175 0.31689 -0.17304 0.3199 C -0.1556 0.35115 -0.17018 0.32291 -0.15898 0.33935 C -0.15729 0.34189 -0.15638 0.34652 -0.15429 0.34768 C -0.13815 0.35949 -0.11471 0.37129 -0.09648 0.37569 C -0.08932 0.37754 -0.0819 0.37754 -0.07461 0.37847 C -0.06784 0.38125 -0.0612 0.38449 -0.05429 0.3868 C -0.05026 0.38842 -0.04596 0.38865 -0.04179 0.38958 C -0.03554 0.39143 -0.02943 0.39398 -0.02304 0.39513 C 0.00495 0.40138 0.03321 0.40625 0.06133 0.4118 C 0.07071 0.41365 0.08008 0.41481 0.08946 0.41736 C 0.09623 0.41921 0.10287 0.42175 0.10977 0.42291 C 0.11745 0.42453 0.12526 0.42523 0.13321 0.42569 L 0.24727 0.43125 L 0.27383 0.43402 C 0.28164 0.43495 0.28932 0.43703 0.29727 0.4368 L 0.59258 0.42847 C 0.62722 0.42453 0.63125 0.42592 0.67539 0.40347 L 0.69727 0.39236 C 0.70039 0.39074 0.70339 0.38819 0.70664 0.3868 C 0.73347 0.37662 0.72813 0.38287 0.75039 0.37013 C 0.75925 0.36504 0.76758 0.35601 0.77696 0.35324 C 0.78021 0.35231 0.7905 0.34953 0.79414 0.34768 C 0.79935 0.3456 0.80443 0.34189 0.80977 0.33935 C 0.81641 0.33634 0.82331 0.33402 0.83008 0.33101 C 0.83164 0.33032 0.83321 0.33009 0.83477 0.32824 C 0.83802 0.32523 0.84414 0.31712 0.84414 0.31759 L 0.84414 0.31712 " pathEditMode="relative" rAng="0" ptsTypes="AAAAAAAAAAAAAAAAAAAAAAAAAAAAAAAAAAAAAAAAAAAAA">
                                      <p:cBhvr>
                                        <p:cTn id="35" dur="2400" fill="hold"/>
                                        <p:tgtEl>
                                          <p:spTgt spid="3"/>
                                        </p:tgtEl>
                                        <p:attrNameLst>
                                          <p:attrName>ppt_x</p:attrName>
                                          <p:attrName>ppt_y</p:attrName>
                                        </p:attrNameLst>
                                      </p:cBhvr>
                                      <p:rCtr x="33672" y="21366"/>
                                    </p:animMotion>
                                  </p:childTnLst>
                                </p:cTn>
                              </p:par>
                              <p:par>
                                <p:cTn id="36" presetID="22" presetClass="entr" presetSubtype="8" fill="hold" grpId="0" nodeType="withEffect">
                                  <p:stCondLst>
                                    <p:cond delay="70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1700"/>
                                        <p:tgtEl>
                                          <p:spTgt spid="34"/>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34"/>
                                        </p:tgtEl>
                                      </p:cBhvr>
                                    </p:animEffect>
                                    <p:animScale>
                                      <p:cBhvr>
                                        <p:cTn id="41"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grpSp>
        <p:nvGrpSpPr>
          <p:cNvPr id="2" name="Group 1">
            <a:extLst>
              <a:ext uri="{FF2B5EF4-FFF2-40B4-BE49-F238E27FC236}">
                <a16:creationId xmlns:a16="http://schemas.microsoft.com/office/drawing/2014/main" id="{15B2B8F5-6B62-734A-B3D5-0438E260EEB3}"/>
              </a:ext>
            </a:extLst>
          </p:cNvPr>
          <p:cNvGrpSpPr/>
          <p:nvPr/>
        </p:nvGrpSpPr>
        <p:grpSpPr>
          <a:xfrm>
            <a:off x="4137131" y="2718759"/>
            <a:ext cx="7085044" cy="1420477"/>
            <a:chOff x="4137131" y="2718759"/>
            <a:chExt cx="7085044" cy="1420477"/>
          </a:xfrm>
        </p:grpSpPr>
        <p:sp>
          <p:nvSpPr>
            <p:cNvPr id="7" name="矩形 11">
              <a:extLst>
                <a:ext uri="{FF2B5EF4-FFF2-40B4-BE49-F238E27FC236}">
                  <a16:creationId xmlns:a16="http://schemas.microsoft.com/office/drawing/2014/main" id="{34BF5E81-DC27-41D4-A2D0-78435B14E481}"/>
                </a:ext>
              </a:extLst>
            </p:cNvPr>
            <p:cNvSpPr/>
            <p:nvPr/>
          </p:nvSpPr>
          <p:spPr>
            <a:xfrm>
              <a:off x="5045952" y="2959637"/>
              <a:ext cx="6176223"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 ĐỌC ĐÚNG</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4137131" y="2718759"/>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406975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42173A2-699B-4488-B6A4-56128CB58DD6}"/>
              </a:ext>
            </a:extLst>
          </p:cNvPr>
          <p:cNvPicPr>
            <a:picLocks noChangeAspect="1"/>
          </p:cNvPicPr>
          <p:nvPr/>
        </p:nvPicPr>
        <p:blipFill>
          <a:blip r:embed="rId3"/>
          <a:stretch>
            <a:fillRect/>
          </a:stretch>
        </p:blipFill>
        <p:spPr>
          <a:xfrm>
            <a:off x="794479" y="-532354"/>
            <a:ext cx="9971462" cy="1086781"/>
          </a:xfrm>
          <a:prstGeom prst="rect">
            <a:avLst/>
          </a:prstGeom>
        </p:spPr>
      </p:pic>
      <p:pic>
        <p:nvPicPr>
          <p:cNvPr id="29" name="图片 28">
            <a:extLst>
              <a:ext uri="{FF2B5EF4-FFF2-40B4-BE49-F238E27FC236}">
                <a16:creationId xmlns:a16="http://schemas.microsoft.com/office/drawing/2014/main" id="{099FAA57-A2E8-4ACD-A6F4-915A0D3845F5}"/>
              </a:ext>
            </a:extLst>
          </p:cNvPr>
          <p:cNvPicPr>
            <a:picLocks noChangeAspect="1"/>
          </p:cNvPicPr>
          <p:nvPr/>
        </p:nvPicPr>
        <p:blipFill>
          <a:blip r:embed="rId4"/>
          <a:stretch>
            <a:fillRect/>
          </a:stretch>
        </p:blipFill>
        <p:spPr>
          <a:xfrm rot="2064040" flipH="1">
            <a:off x="11566519" y="134925"/>
            <a:ext cx="442535" cy="753386"/>
          </a:xfrm>
          <a:prstGeom prst="rect">
            <a:avLst/>
          </a:prstGeom>
        </p:spPr>
      </p:pic>
      <p:pic>
        <p:nvPicPr>
          <p:cNvPr id="33" name="图片 32">
            <a:extLst>
              <a:ext uri="{FF2B5EF4-FFF2-40B4-BE49-F238E27FC236}">
                <a16:creationId xmlns:a16="http://schemas.microsoft.com/office/drawing/2014/main" id="{8389A3F4-85D4-4AF5-B1D6-EE1E0682094C}"/>
              </a:ext>
            </a:extLst>
          </p:cNvPr>
          <p:cNvPicPr>
            <a:picLocks noChangeAspect="1"/>
          </p:cNvPicPr>
          <p:nvPr/>
        </p:nvPicPr>
        <p:blipFill>
          <a:blip r:embed="rId5"/>
          <a:stretch>
            <a:fillRect/>
          </a:stretch>
        </p:blipFill>
        <p:spPr>
          <a:xfrm rot="19922401">
            <a:off x="8772126" y="6297459"/>
            <a:ext cx="574289" cy="563004"/>
          </a:xfrm>
          <a:prstGeom prst="rect">
            <a:avLst/>
          </a:prstGeom>
        </p:spPr>
      </p:pic>
      <p:pic>
        <p:nvPicPr>
          <p:cNvPr id="34" name="图片 33">
            <a:extLst>
              <a:ext uri="{FF2B5EF4-FFF2-40B4-BE49-F238E27FC236}">
                <a16:creationId xmlns:a16="http://schemas.microsoft.com/office/drawing/2014/main" id="{059926CA-5134-426C-A381-CB71BA5E5682}"/>
              </a:ext>
            </a:extLst>
          </p:cNvPr>
          <p:cNvPicPr>
            <a:picLocks noChangeAspect="1"/>
          </p:cNvPicPr>
          <p:nvPr/>
        </p:nvPicPr>
        <p:blipFill>
          <a:blip r:embed="rId6"/>
          <a:stretch>
            <a:fillRect/>
          </a:stretch>
        </p:blipFill>
        <p:spPr>
          <a:xfrm flipH="1">
            <a:off x="261297" y="191066"/>
            <a:ext cx="700493" cy="700837"/>
          </a:xfrm>
          <a:prstGeom prst="rect">
            <a:avLst/>
          </a:prstGeom>
        </p:spPr>
      </p:pic>
      <p:sp>
        <p:nvSpPr>
          <p:cNvPr id="17" name="TextBox 16">
            <a:extLst>
              <a:ext uri="{FF2B5EF4-FFF2-40B4-BE49-F238E27FC236}">
                <a16:creationId xmlns:a16="http://schemas.microsoft.com/office/drawing/2014/main" id="{789D6B9D-2240-4E8C-8125-E54B4AE4AC0B}"/>
              </a:ext>
            </a:extLst>
          </p:cNvPr>
          <p:cNvSpPr txBox="1"/>
          <p:nvPr/>
        </p:nvSpPr>
        <p:spPr>
          <a:xfrm>
            <a:off x="154816" y="990042"/>
            <a:ext cx="11899900" cy="5792163"/>
          </a:xfrm>
          <a:prstGeom prst="rect">
            <a:avLst/>
          </a:prstGeom>
          <a:noFill/>
        </p:spPr>
        <p:txBody>
          <a:bodyPr wrap="square" numCol="1" rtlCol="0">
            <a:spAutoFit/>
          </a:bodyPr>
          <a:lstStyle/>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Có chú bé mồ côi tên là Chôm nhận thóc về, dốc công chăm sóc mà thóc vẫn chẳng nảy mầm.</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Đến vụ thu hoạch, mọi người nô nức chở thóc về kinh thành nộp cho nhà vua. Chôm lo lắng đến trước nhà vua, quỳ tâu: </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Tâu Bệ hạ! Con không làm sao cho thóc nảy mầm được.</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Mọi người đều sững sờ vì lời thú tội của Chôm. Nhưng nhà vua đã đỡ chú bé đứng dậy. Ngài hỏi còn ai để chết thóc giống không. Không ai trả lời. Lúc ấy, nhà vua mới ôn tồn nói:</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Trước khi phát thóc giống, ta đã cho luộc kĩ rồi. Lẽ nào thóc ấy còn mọc được? Những xe thóc đầy ắp kia đâu phải thu được từ thóc giống của ta!</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Rồi vua dõng dạc nói tiếp:</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Trung thực là đức tính quý nhất của con người. Ta sẽ truyền ngôi cho chú bé trung thực và dũng cảm này.</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Chôm được truyền ngôi và trở thành ông vua hiền minh.</a:t>
            </a:r>
          </a:p>
        </p:txBody>
      </p:sp>
      <p:sp>
        <p:nvSpPr>
          <p:cNvPr id="18" name="TextBox 17">
            <a:extLst>
              <a:ext uri="{FF2B5EF4-FFF2-40B4-BE49-F238E27FC236}">
                <a16:creationId xmlns:a16="http://schemas.microsoft.com/office/drawing/2014/main" id="{6725141B-2EC8-42F7-BA57-5D4F6FC1CCD9}"/>
              </a:ext>
            </a:extLst>
          </p:cNvPr>
          <p:cNvSpPr txBox="1"/>
          <p:nvPr/>
        </p:nvSpPr>
        <p:spPr>
          <a:xfrm>
            <a:off x="2967130" y="337814"/>
            <a:ext cx="6546924" cy="707886"/>
          </a:xfrm>
          <a:prstGeom prst="rect">
            <a:avLst/>
          </a:prstGeom>
          <a:noFill/>
        </p:spPr>
        <p:txBody>
          <a:bodyPr wrap="square" rtlCol="0">
            <a:spAutoFit/>
          </a:bodyPr>
          <a:lstStyle/>
          <a:p>
            <a:pPr algn="ctr" defTabSz="914400">
              <a:defRPr/>
            </a:pPr>
            <a:r>
              <a:rPr lang="vi-VN" sz="4000" b="1" dirty="0">
                <a:ln w="22225">
                  <a:solidFill>
                    <a:srgbClr val="C98965"/>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Những hạt thóc giống</a:t>
            </a:r>
          </a:p>
        </p:txBody>
      </p:sp>
      <p:sp>
        <p:nvSpPr>
          <p:cNvPr id="24" name="TextBox 23">
            <a:extLst>
              <a:ext uri="{FF2B5EF4-FFF2-40B4-BE49-F238E27FC236}">
                <a16:creationId xmlns:a16="http://schemas.microsoft.com/office/drawing/2014/main" id="{86BC6E0A-ACAE-43A2-B5A7-DC1F222E5E2B}"/>
              </a:ext>
            </a:extLst>
          </p:cNvPr>
          <p:cNvSpPr txBox="1"/>
          <p:nvPr/>
        </p:nvSpPr>
        <p:spPr>
          <a:xfrm>
            <a:off x="9330098" y="6399605"/>
            <a:ext cx="2861902" cy="458395"/>
          </a:xfrm>
          <a:prstGeom prst="rect">
            <a:avLst/>
          </a:prstGeom>
          <a:noFill/>
        </p:spPr>
        <p:txBody>
          <a:bodyPr wrap="square">
            <a:spAutoFit/>
          </a:bodyPr>
          <a:lstStyle/>
          <a:p>
            <a:pPr algn="ctr" defTabSz="914400">
              <a:lnSpc>
                <a:spcPct val="125000"/>
              </a:lnSpc>
              <a:defRPr/>
            </a:pPr>
            <a:r>
              <a:rPr lang="en-US" sz="2100" b="1" i="1" dirty="0" err="1">
                <a:solidFill>
                  <a:srgbClr val="7B5A48"/>
                </a:solidFill>
                <a:latin typeface="Times New Roman" panose="02020603050405020304" pitchFamily="18" charset="0"/>
                <a:cs typeface="Times New Roman" panose="02020603050405020304" pitchFamily="18" charset="0"/>
              </a:rPr>
              <a:t>Truyện</a:t>
            </a:r>
            <a:r>
              <a:rPr lang="en-US" sz="2100" b="1" i="1" dirty="0">
                <a:solidFill>
                  <a:srgbClr val="7B5A48"/>
                </a:solidFill>
                <a:latin typeface="Times New Roman" panose="02020603050405020304" pitchFamily="18" charset="0"/>
                <a:cs typeface="Times New Roman" panose="02020603050405020304" pitchFamily="18" charset="0"/>
              </a:rPr>
              <a:t> </a:t>
            </a:r>
            <a:r>
              <a:rPr lang="en-US" sz="2100" b="1" i="1" dirty="0" err="1">
                <a:solidFill>
                  <a:srgbClr val="7B5A48"/>
                </a:solidFill>
                <a:latin typeface="Times New Roman" panose="02020603050405020304" pitchFamily="18" charset="0"/>
                <a:cs typeface="Times New Roman" panose="02020603050405020304" pitchFamily="18" charset="0"/>
              </a:rPr>
              <a:t>dân</a:t>
            </a:r>
            <a:r>
              <a:rPr lang="en-US" sz="2100" b="1" i="1" dirty="0">
                <a:solidFill>
                  <a:srgbClr val="7B5A48"/>
                </a:solidFill>
                <a:latin typeface="Times New Roman" panose="02020603050405020304" pitchFamily="18" charset="0"/>
                <a:cs typeface="Times New Roman" panose="02020603050405020304" pitchFamily="18" charset="0"/>
              </a:rPr>
              <a:t> </a:t>
            </a:r>
            <a:r>
              <a:rPr lang="en-US" sz="2100" b="1" i="1" dirty="0" err="1">
                <a:solidFill>
                  <a:srgbClr val="7B5A48"/>
                </a:solidFill>
                <a:latin typeface="Times New Roman" panose="02020603050405020304" pitchFamily="18" charset="0"/>
                <a:cs typeface="Times New Roman" panose="02020603050405020304" pitchFamily="18" charset="0"/>
              </a:rPr>
              <a:t>gian</a:t>
            </a:r>
            <a:r>
              <a:rPr lang="en-US" sz="2100" b="1" i="1" dirty="0">
                <a:solidFill>
                  <a:srgbClr val="7B5A48"/>
                </a:solidFill>
                <a:latin typeface="Times New Roman" panose="02020603050405020304" pitchFamily="18" charset="0"/>
                <a:cs typeface="Times New Roman" panose="02020603050405020304" pitchFamily="18" charset="0"/>
              </a:rPr>
              <a:t> Khmer</a:t>
            </a:r>
            <a:endParaRPr lang="vi-VN" sz="2100" b="1" i="1" dirty="0">
              <a:solidFill>
                <a:srgbClr val="7B5A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0816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14:presetBounceEnd="28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28000">
                                          <p:cBhvr additive="base">
                                            <p:cTn id="26" dur="500" fill="hold"/>
                                            <p:tgtEl>
                                              <p:spTgt spid="18"/>
                                            </p:tgtEl>
                                            <p:attrNameLst>
                                              <p:attrName>ppt_x</p:attrName>
                                            </p:attrNameLst>
                                          </p:cBhvr>
                                          <p:tavLst>
                                            <p:tav tm="0">
                                              <p:val>
                                                <p:strVal val="#ppt_x"/>
                                              </p:val>
                                            </p:tav>
                                            <p:tav tm="100000">
                                              <p:val>
                                                <p:strVal val="#ppt_x"/>
                                              </p:val>
                                            </p:tav>
                                          </p:tavLst>
                                        </p:anim>
                                        <p:anim calcmode="lin" valueType="num" p14:bounceEnd="28000">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512627" y="1650539"/>
            <a:ext cx="9166746"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Đoạn</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1: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đầu</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đến</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trừng</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phạt</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181242" y="5112495"/>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3839871"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Chia </a:t>
            </a: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đoạn</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1512627" y="2604646"/>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2: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Tiếp</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theo</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nảy</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mầm</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được</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8" name="矩形 10">
            <a:extLst>
              <a:ext uri="{FF2B5EF4-FFF2-40B4-BE49-F238E27FC236}">
                <a16:creationId xmlns:a16="http://schemas.microsoft.com/office/drawing/2014/main" id="{E56A5420-FF1B-084E-9C70-55D147F31671}"/>
              </a:ext>
            </a:extLst>
          </p:cNvPr>
          <p:cNvSpPr/>
          <p:nvPr/>
        </p:nvSpPr>
        <p:spPr>
          <a:xfrm>
            <a:off x="1512626" y="3471603"/>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3: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Tiếp</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theo</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giống</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của</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ta. </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9" name="矩形 10">
            <a:extLst>
              <a:ext uri="{FF2B5EF4-FFF2-40B4-BE49-F238E27FC236}">
                <a16:creationId xmlns:a16="http://schemas.microsoft.com/office/drawing/2014/main" id="{E171DC48-D717-1F41-A378-D7526BBFFC59}"/>
              </a:ext>
            </a:extLst>
          </p:cNvPr>
          <p:cNvSpPr/>
          <p:nvPr/>
        </p:nvSpPr>
        <p:spPr>
          <a:xfrm>
            <a:off x="2281556" y="4245538"/>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4: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Phần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còn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lại</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56742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18246" y="1775986"/>
            <a:ext cx="2644026"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a:t>
            </a:r>
            <a:r>
              <a:rPr kumimoji="0" lang="en-US" altLang="zh-CN" sz="5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ảy</a:t>
            </a:r>
            <a:r>
              <a:rPr kumimoji="0" lang="en-US" altLang="zh-CN"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m</a:t>
            </a:r>
            <a:r>
              <a:rPr kumimoji="0" lang="en-US" altLang="zh-CN" sz="5000" b="1" i="0" u="none" strike="noStrike" kern="1200" cap="none" spc="0" normalizeH="0" baseline="0" noProof="0" dirty="0" err="1">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rPr>
              <a:t>ầm</a:t>
            </a:r>
            <a:endParaRPr kumimoji="0" lang="zh-CN" altLang="en-US" sz="50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4700003" y="2424582"/>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455225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1970645" y="4143104"/>
            <a:ext cx="2729357"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d</a:t>
            </a:r>
            <a:r>
              <a:rPr lang="en-US" altLang="zh-CN" sz="5000" b="1" dirty="0" err="1">
                <a:latin typeface="UTM Alter Gothic" panose="02040603050506020204" pitchFamily="18" charset="0"/>
                <a:ea typeface="微软雅黑" panose="020B0503020204020204" pitchFamily="34" charset="-122"/>
                <a:sym typeface="微软雅黑" panose="020B0503020204020204" pitchFamily="34" charset="-122"/>
              </a:rPr>
              <a:t>õng</a:t>
            </a:r>
            <a:r>
              <a:rPr lang="en-US" altLang="zh-CN" sz="50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dạc</a:t>
            </a:r>
            <a:r>
              <a:rPr lang="en-US" altLang="zh-CN" sz="5000" b="1" dirty="0">
                <a:solidFill>
                  <a:schemeClr val="tx1">
                    <a:lumMod val="65000"/>
                    <a:lumOff val="35000"/>
                  </a:schemeClr>
                </a:solidFill>
                <a:latin typeface="UTM Alter Gothic" panose="02040603050506020204" pitchFamily="18" charset="0"/>
                <a:ea typeface="微软雅黑" panose="020B0503020204020204" pitchFamily="34" charset="-122"/>
                <a:sym typeface="微软雅黑" panose="020B0503020204020204" pitchFamily="34" charset="-122"/>
              </a:rPr>
              <a:t> </a:t>
            </a:r>
            <a:endParaRPr kumimoji="0" lang="zh-CN" altLang="en-US" sz="5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9" name="矩形 10">
            <a:extLst>
              <a:ext uri="{FF2B5EF4-FFF2-40B4-BE49-F238E27FC236}">
                <a16:creationId xmlns:a16="http://schemas.microsoft.com/office/drawing/2014/main" id="{B6936B19-D7BD-4877-A502-D0A295716CDE}"/>
              </a:ext>
            </a:extLst>
          </p:cNvPr>
          <p:cNvSpPr/>
          <p:nvPr/>
        </p:nvSpPr>
        <p:spPr>
          <a:xfrm>
            <a:off x="7162801" y="4127908"/>
            <a:ext cx="3262758"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a:latin typeface="UTM Alter Gothic" panose="02040603050506020204" pitchFamily="18" charset="0"/>
                <a:ea typeface="微软雅黑" panose="020B0503020204020204" pitchFamily="34" charset="-122"/>
                <a:sym typeface="微软雅黑" panose="020B0503020204020204" pitchFamily="34" charset="-122"/>
              </a:rPr>
              <a:t>t</a:t>
            </a:r>
            <a:r>
              <a:rPr lang="en-US" altLang="zh-CN" sz="5000" b="1" noProof="0" dirty="0">
                <a:latin typeface="UTM Alter Gothic" panose="02040603050506020204" pitchFamily="18" charset="0"/>
                <a:ea typeface="微软雅黑" panose="020B0503020204020204" pitchFamily="34" charset="-122"/>
                <a:sym typeface="微软雅黑" panose="020B0503020204020204" pitchFamily="34" charset="-122"/>
              </a:rPr>
              <a:t>r</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uyền</a:t>
            </a:r>
            <a:r>
              <a:rPr lang="en-US" altLang="zh-CN" sz="5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ngôi</a:t>
            </a:r>
            <a:endParaRPr kumimoji="0" lang="zh-CN" altLang="en-US"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0" name="矩形 10">
            <a:extLst>
              <a:ext uri="{FF2B5EF4-FFF2-40B4-BE49-F238E27FC236}">
                <a16:creationId xmlns:a16="http://schemas.microsoft.com/office/drawing/2014/main" id="{8998616B-E3AB-47EF-86F6-D3CF3CB40DE6}"/>
              </a:ext>
            </a:extLst>
          </p:cNvPr>
          <p:cNvSpPr/>
          <p:nvPr/>
        </p:nvSpPr>
        <p:spPr>
          <a:xfrm>
            <a:off x="6400800" y="1775986"/>
            <a:ext cx="3262758"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s</a:t>
            </a:r>
            <a:r>
              <a:rPr lang="en-US" altLang="zh-CN" sz="5000" b="1" dirty="0" err="1">
                <a:latin typeface="UTM Alter Gothic" panose="02040603050506020204" pitchFamily="18" charset="0"/>
                <a:ea typeface="微软雅黑" panose="020B0503020204020204" pitchFamily="34" charset="-122"/>
                <a:sym typeface="微软雅黑" panose="020B0503020204020204" pitchFamily="34" charset="-122"/>
              </a:rPr>
              <a:t>ững</a:t>
            </a:r>
            <a:r>
              <a:rPr lang="en-US" altLang="zh-CN" sz="5000" b="1" dirty="0">
                <a:solidFill>
                  <a:srgbClr val="E69B7A"/>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sờ</a:t>
            </a:r>
            <a:endParaRPr kumimoji="0" lang="zh-CN" altLang="en-US"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729273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140938" y="4972382"/>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4913894"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câu</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2257515" y="3931636"/>
            <a:ext cx="9078355" cy="1377621"/>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vụ</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thu</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hoạch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mọi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người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nô</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nức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chở</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về</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kinh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thành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nộp</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cho</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nhà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vua</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0" name="矩形 10">
            <a:extLst>
              <a:ext uri="{FF2B5EF4-FFF2-40B4-BE49-F238E27FC236}">
                <a16:creationId xmlns:a16="http://schemas.microsoft.com/office/drawing/2014/main" id="{8998616B-E3AB-47EF-86F6-D3CF3CB40DE6}"/>
              </a:ext>
            </a:extLst>
          </p:cNvPr>
          <p:cNvSpPr/>
          <p:nvPr/>
        </p:nvSpPr>
        <p:spPr>
          <a:xfrm>
            <a:off x="1425389" y="1548744"/>
            <a:ext cx="9628093" cy="2042419"/>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Có</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một</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chú</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bé</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mồ</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côi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tên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là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Chôm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nhận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về</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dốc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công</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chăm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sóc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vẫn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chẳng</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nảy</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mầm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cxnSp>
        <p:nvCxnSpPr>
          <p:cNvPr id="4" name="Straight Connector 3">
            <a:extLst>
              <a:ext uri="{FF2B5EF4-FFF2-40B4-BE49-F238E27FC236}">
                <a16:creationId xmlns:a16="http://schemas.microsoft.com/office/drawing/2014/main" id="{0F4A204C-1B36-4049-8BD5-C5B9903EB29E}"/>
              </a:ext>
            </a:extLst>
          </p:cNvPr>
          <p:cNvCxnSpPr/>
          <p:nvPr/>
        </p:nvCxnSpPr>
        <p:spPr>
          <a:xfrm flipH="1">
            <a:off x="2124635" y="2420471"/>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C6AEAF2-8015-F949-AB70-68D353082406}"/>
              </a:ext>
            </a:extLst>
          </p:cNvPr>
          <p:cNvCxnSpPr>
            <a:cxnSpLocks/>
          </p:cNvCxnSpPr>
          <p:nvPr/>
        </p:nvCxnSpPr>
        <p:spPr>
          <a:xfrm flipH="1">
            <a:off x="5867400" y="2420471"/>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6" name="Group 5">
            <a:extLst>
              <a:ext uri="{FF2B5EF4-FFF2-40B4-BE49-F238E27FC236}">
                <a16:creationId xmlns:a16="http://schemas.microsoft.com/office/drawing/2014/main" id="{1615CA38-7909-7C4E-93DC-36DC63950AB9}"/>
              </a:ext>
            </a:extLst>
          </p:cNvPr>
          <p:cNvGrpSpPr/>
          <p:nvPr/>
        </p:nvGrpSpPr>
        <p:grpSpPr>
          <a:xfrm>
            <a:off x="2613212" y="3102494"/>
            <a:ext cx="199320" cy="403411"/>
            <a:chOff x="2613212" y="3102494"/>
            <a:chExt cx="199320" cy="403411"/>
          </a:xfrm>
        </p:grpSpPr>
        <p:cxnSp>
          <p:nvCxnSpPr>
            <p:cNvPr id="12" name="Straight Connector 11">
              <a:extLst>
                <a:ext uri="{FF2B5EF4-FFF2-40B4-BE49-F238E27FC236}">
                  <a16:creationId xmlns:a16="http://schemas.microsoft.com/office/drawing/2014/main" id="{EBD8FBF0-4051-0E47-8E28-FA398A07A82F}"/>
                </a:ext>
              </a:extLst>
            </p:cNvPr>
            <p:cNvCxnSpPr/>
            <p:nvPr/>
          </p:nvCxnSpPr>
          <p:spPr>
            <a:xfrm flipH="1">
              <a:off x="261321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14D4F2DD-1312-8A43-9B47-5C2D9D0BC07B}"/>
                </a:ext>
              </a:extLst>
            </p:cNvPr>
            <p:cNvCxnSpPr/>
            <p:nvPr/>
          </p:nvCxnSpPr>
          <p:spPr>
            <a:xfrm flipH="1">
              <a:off x="267965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4" name="Straight Connector 13">
            <a:extLst>
              <a:ext uri="{FF2B5EF4-FFF2-40B4-BE49-F238E27FC236}">
                <a16:creationId xmlns:a16="http://schemas.microsoft.com/office/drawing/2014/main" id="{729330CD-3D0C-4F43-B14E-549CF050EFFF}"/>
              </a:ext>
            </a:extLst>
          </p:cNvPr>
          <p:cNvCxnSpPr/>
          <p:nvPr/>
        </p:nvCxnSpPr>
        <p:spPr>
          <a:xfrm flipH="1">
            <a:off x="6730252" y="4148893"/>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F47274D5-8F1C-484F-B405-FBE93BA1CDC5}"/>
              </a:ext>
            </a:extLst>
          </p:cNvPr>
          <p:cNvCxnSpPr/>
          <p:nvPr/>
        </p:nvCxnSpPr>
        <p:spPr>
          <a:xfrm flipH="1">
            <a:off x="5963120" y="4770676"/>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1" name="Group 20">
            <a:extLst>
              <a:ext uri="{FF2B5EF4-FFF2-40B4-BE49-F238E27FC236}">
                <a16:creationId xmlns:a16="http://schemas.microsoft.com/office/drawing/2014/main" id="{CDFC8645-93EE-5741-B9F8-7EA74EC9AC5F}"/>
              </a:ext>
            </a:extLst>
          </p:cNvPr>
          <p:cNvGrpSpPr/>
          <p:nvPr/>
        </p:nvGrpSpPr>
        <p:grpSpPr>
          <a:xfrm>
            <a:off x="9368118" y="4770676"/>
            <a:ext cx="199320" cy="403411"/>
            <a:chOff x="2613212" y="3102494"/>
            <a:chExt cx="199320" cy="403411"/>
          </a:xfrm>
        </p:grpSpPr>
        <p:cxnSp>
          <p:nvCxnSpPr>
            <p:cNvPr id="22" name="Straight Connector 21">
              <a:extLst>
                <a:ext uri="{FF2B5EF4-FFF2-40B4-BE49-F238E27FC236}">
                  <a16:creationId xmlns:a16="http://schemas.microsoft.com/office/drawing/2014/main" id="{639E585E-64AE-A742-9D22-81CF33375B6A}"/>
                </a:ext>
              </a:extLst>
            </p:cNvPr>
            <p:cNvCxnSpPr/>
            <p:nvPr/>
          </p:nvCxnSpPr>
          <p:spPr>
            <a:xfrm flipH="1">
              <a:off x="261321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8D53D7A-9878-394F-A537-7C040D7365B3}"/>
                </a:ext>
              </a:extLst>
            </p:cNvPr>
            <p:cNvCxnSpPr/>
            <p:nvPr/>
          </p:nvCxnSpPr>
          <p:spPr>
            <a:xfrm flipH="1">
              <a:off x="267965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164287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7AA0F41-4566-4EF7-A450-166D2B6C2B21}"/>
              </a:ext>
            </a:extLst>
          </p:cNvPr>
          <p:cNvSpPr/>
          <p:nvPr/>
        </p:nvSpPr>
        <p:spPr>
          <a:xfrm>
            <a:off x="4055294" y="469558"/>
            <a:ext cx="4661986"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8" name="Group 7">
            <a:extLst>
              <a:ext uri="{FF2B5EF4-FFF2-40B4-BE49-F238E27FC236}">
                <a16:creationId xmlns:a16="http://schemas.microsoft.com/office/drawing/2014/main" id="{5A5C0EDD-3D28-404E-B82C-00BDE9A14D7A}"/>
              </a:ext>
            </a:extLst>
          </p:cNvPr>
          <p:cNvGrpSpPr/>
          <p:nvPr/>
        </p:nvGrpSpPr>
        <p:grpSpPr>
          <a:xfrm>
            <a:off x="4490806" y="711200"/>
            <a:ext cx="8452947" cy="5677242"/>
            <a:chOff x="5314796" y="735731"/>
            <a:chExt cx="7548524" cy="5065662"/>
          </a:xfrm>
        </p:grpSpPr>
        <p:pic>
          <p:nvPicPr>
            <p:cNvPr id="4" name="Picture 3">
              <a:extLst>
                <a:ext uri="{FF2B5EF4-FFF2-40B4-BE49-F238E27FC236}">
                  <a16:creationId xmlns:a16="http://schemas.microsoft.com/office/drawing/2014/main" id="{B8E3D6E1-B276-4290-8996-BD81890D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96" y="735731"/>
              <a:ext cx="7548524" cy="5065662"/>
            </a:xfrm>
            <a:prstGeom prst="rect">
              <a:avLst/>
            </a:prstGeom>
          </p:spPr>
        </p:pic>
        <p:sp>
          <p:nvSpPr>
            <p:cNvPr id="5" name="Rectangle 4">
              <a:extLst>
                <a:ext uri="{FF2B5EF4-FFF2-40B4-BE49-F238E27FC236}">
                  <a16:creationId xmlns:a16="http://schemas.microsoft.com/office/drawing/2014/main" id="{0BE8B31F-E53F-4FF8-A958-81237894450B}"/>
                </a:ext>
              </a:extLst>
            </p:cNvPr>
            <p:cNvSpPr/>
            <p:nvPr/>
          </p:nvSpPr>
          <p:spPr>
            <a:xfrm>
              <a:off x="7064076" y="2494536"/>
              <a:ext cx="4083647" cy="162026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572927"/>
                        <a:gd name="connsiteY0" fmla="*/ 0 h 1815882"/>
                        <a:gd name="connsiteX1" fmla="*/ 699003 w 4572927"/>
                        <a:gd name="connsiteY1" fmla="*/ 0 h 1815882"/>
                        <a:gd name="connsiteX2" fmla="*/ 1215090 w 4572927"/>
                        <a:gd name="connsiteY2" fmla="*/ 0 h 1815882"/>
                        <a:gd name="connsiteX3" fmla="*/ 1914095 w 4572927"/>
                        <a:gd name="connsiteY3" fmla="*/ 0 h 1815882"/>
                        <a:gd name="connsiteX4" fmla="*/ 2430183 w 4572927"/>
                        <a:gd name="connsiteY4" fmla="*/ 0 h 1815882"/>
                        <a:gd name="connsiteX5" fmla="*/ 3083459 w 4572927"/>
                        <a:gd name="connsiteY5" fmla="*/ 0 h 1815882"/>
                        <a:gd name="connsiteX6" fmla="*/ 3828193 w 4572927"/>
                        <a:gd name="connsiteY6" fmla="*/ 0 h 1815882"/>
                        <a:gd name="connsiteX7" fmla="*/ 4572927 w 4572927"/>
                        <a:gd name="connsiteY7" fmla="*/ 0 h 1815882"/>
                        <a:gd name="connsiteX8" fmla="*/ 4572927 w 4572927"/>
                        <a:gd name="connsiteY8" fmla="*/ 871622 h 1815882"/>
                        <a:gd name="connsiteX9" fmla="*/ 4572927 w 4572927"/>
                        <a:gd name="connsiteY9" fmla="*/ 1815882 h 1815882"/>
                        <a:gd name="connsiteX10" fmla="*/ 4208007 w 4572927"/>
                        <a:gd name="connsiteY10" fmla="*/ 1815882 h 1815882"/>
                        <a:gd name="connsiteX11" fmla="*/ 3828193 w 4572927"/>
                        <a:gd name="connsiteY11" fmla="*/ 1815882 h 1815882"/>
                        <a:gd name="connsiteX12" fmla="*/ 3174917 w 4572927"/>
                        <a:gd name="connsiteY12" fmla="*/ 1815882 h 1815882"/>
                        <a:gd name="connsiteX13" fmla="*/ 2613100 w 4572927"/>
                        <a:gd name="connsiteY13" fmla="*/ 1815882 h 1815882"/>
                        <a:gd name="connsiteX14" fmla="*/ 2051283 w 4572927"/>
                        <a:gd name="connsiteY14" fmla="*/ 1815882 h 1815882"/>
                        <a:gd name="connsiteX15" fmla="*/ 1352278 w 4572927"/>
                        <a:gd name="connsiteY15" fmla="*/ 1815882 h 1815882"/>
                        <a:gd name="connsiteX16" fmla="*/ 790462 w 4572927"/>
                        <a:gd name="connsiteY16" fmla="*/ 1815882 h 1815882"/>
                        <a:gd name="connsiteX17" fmla="*/ 0 w 4572927"/>
                        <a:gd name="connsiteY17" fmla="*/ 1815882 h 1815882"/>
                        <a:gd name="connsiteX18" fmla="*/ 0 w 4572927"/>
                        <a:gd name="connsiteY18" fmla="*/ 944256 h 1815882"/>
                        <a:gd name="connsiteX19" fmla="*/ 0 w 4572927"/>
                        <a:gd name="connsiteY19" fmla="*/ 0 h 1815882"/>
                        <a:gd name="connsiteX0" fmla="*/ 0 w 4572927"/>
                        <a:gd name="connsiteY0" fmla="*/ 0 h 1815882"/>
                        <a:gd name="connsiteX1" fmla="*/ 561816 w 4572927"/>
                        <a:gd name="connsiteY1" fmla="*/ 0 h 1815882"/>
                        <a:gd name="connsiteX2" fmla="*/ 1215090 w 4572927"/>
                        <a:gd name="connsiteY2" fmla="*/ 0 h 1815882"/>
                        <a:gd name="connsiteX3" fmla="*/ 1914095 w 4572927"/>
                        <a:gd name="connsiteY3" fmla="*/ 0 h 1815882"/>
                        <a:gd name="connsiteX4" fmla="*/ 2430183 w 4572927"/>
                        <a:gd name="connsiteY4" fmla="*/ 0 h 1815882"/>
                        <a:gd name="connsiteX5" fmla="*/ 3129188 w 4572927"/>
                        <a:gd name="connsiteY5" fmla="*/ 0 h 1815882"/>
                        <a:gd name="connsiteX6" fmla="*/ 3873922 w 4572927"/>
                        <a:gd name="connsiteY6" fmla="*/ 0 h 1815882"/>
                        <a:gd name="connsiteX7" fmla="*/ 4572927 w 4572927"/>
                        <a:gd name="connsiteY7" fmla="*/ 0 h 1815882"/>
                        <a:gd name="connsiteX8" fmla="*/ 4572927 w 4572927"/>
                        <a:gd name="connsiteY8" fmla="*/ 853463 h 1815882"/>
                        <a:gd name="connsiteX9" fmla="*/ 4572927 w 4572927"/>
                        <a:gd name="connsiteY9" fmla="*/ 1815882 h 1815882"/>
                        <a:gd name="connsiteX10" fmla="*/ 4011109 w 4572927"/>
                        <a:gd name="connsiteY10" fmla="*/ 1815882 h 1815882"/>
                        <a:gd name="connsiteX11" fmla="*/ 3403564 w 4572927"/>
                        <a:gd name="connsiteY11" fmla="*/ 1815882 h 1815882"/>
                        <a:gd name="connsiteX12" fmla="*/ 2841746 w 4572927"/>
                        <a:gd name="connsiteY12" fmla="*/ 1815882 h 1815882"/>
                        <a:gd name="connsiteX13" fmla="*/ 2142742 w 4572927"/>
                        <a:gd name="connsiteY13" fmla="*/ 1815882 h 1815882"/>
                        <a:gd name="connsiteX14" fmla="*/ 1580924 w 4572927"/>
                        <a:gd name="connsiteY14" fmla="*/ 1815882 h 1815882"/>
                        <a:gd name="connsiteX15" fmla="*/ 1064838 w 4572927"/>
                        <a:gd name="connsiteY15" fmla="*/ 1815882 h 1815882"/>
                        <a:gd name="connsiteX16" fmla="*/ 0 w 4572927"/>
                        <a:gd name="connsiteY16" fmla="*/ 1815882 h 1815882"/>
                        <a:gd name="connsiteX17" fmla="*/ 0 w 4572927"/>
                        <a:gd name="connsiteY17" fmla="*/ 962415 h 1815882"/>
                        <a:gd name="connsiteX18" fmla="*/ 0 w 4572927"/>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927" h="1815882" fill="none" extrusionOk="0">
                          <a:moveTo>
                            <a:pt x="0" y="0"/>
                          </a:moveTo>
                          <a:cubicBezTo>
                            <a:pt x="243283" y="-140394"/>
                            <a:pt x="601754" y="304827"/>
                            <a:pt x="699003" y="0"/>
                          </a:cubicBezTo>
                          <a:cubicBezTo>
                            <a:pt x="770796" y="-34075"/>
                            <a:pt x="958759" y="223159"/>
                            <a:pt x="1215090" y="0"/>
                          </a:cubicBezTo>
                          <a:cubicBezTo>
                            <a:pt x="1383579" y="-126520"/>
                            <a:pt x="1627429" y="-42842"/>
                            <a:pt x="1914095" y="0"/>
                          </a:cubicBezTo>
                          <a:cubicBezTo>
                            <a:pt x="2077785" y="4287"/>
                            <a:pt x="2345210" y="-126385"/>
                            <a:pt x="2430183" y="0"/>
                          </a:cubicBezTo>
                          <a:cubicBezTo>
                            <a:pt x="2633394" y="87985"/>
                            <a:pt x="2944713" y="215744"/>
                            <a:pt x="3083459" y="0"/>
                          </a:cubicBezTo>
                          <a:cubicBezTo>
                            <a:pt x="3304281" y="222587"/>
                            <a:pt x="3572273" y="-94576"/>
                            <a:pt x="3828193" y="0"/>
                          </a:cubicBezTo>
                          <a:cubicBezTo>
                            <a:pt x="3961814" y="-310555"/>
                            <a:pt x="4231897" y="271820"/>
                            <a:pt x="4572927" y="0"/>
                          </a:cubicBezTo>
                          <a:cubicBezTo>
                            <a:pt x="4604828" y="388574"/>
                            <a:pt x="4466511" y="456976"/>
                            <a:pt x="4572927" y="871622"/>
                          </a:cubicBezTo>
                          <a:cubicBezTo>
                            <a:pt x="4536468" y="1183660"/>
                            <a:pt x="4546072" y="1672076"/>
                            <a:pt x="4572927" y="1815882"/>
                          </a:cubicBezTo>
                          <a:cubicBezTo>
                            <a:pt x="4413075" y="1849372"/>
                            <a:pt x="4315952" y="1808037"/>
                            <a:pt x="4208007" y="1815882"/>
                          </a:cubicBezTo>
                          <a:cubicBezTo>
                            <a:pt x="4100062" y="1823727"/>
                            <a:pt x="3980344" y="1791908"/>
                            <a:pt x="3828193" y="1815882"/>
                          </a:cubicBezTo>
                          <a:cubicBezTo>
                            <a:pt x="3512892" y="1886779"/>
                            <a:pt x="3483497" y="1800901"/>
                            <a:pt x="3174917" y="1815882"/>
                          </a:cubicBezTo>
                          <a:cubicBezTo>
                            <a:pt x="2878924" y="1841519"/>
                            <a:pt x="2847040" y="1807717"/>
                            <a:pt x="2613100" y="1815882"/>
                          </a:cubicBezTo>
                          <a:cubicBezTo>
                            <a:pt x="2349505" y="1933914"/>
                            <a:pt x="2114515" y="1710420"/>
                            <a:pt x="2051283" y="1815882"/>
                          </a:cubicBezTo>
                          <a:cubicBezTo>
                            <a:pt x="1884918" y="1907534"/>
                            <a:pt x="1440649" y="1731040"/>
                            <a:pt x="1352278" y="1815882"/>
                          </a:cubicBezTo>
                          <a:cubicBezTo>
                            <a:pt x="1194808" y="1905355"/>
                            <a:pt x="882967" y="1883977"/>
                            <a:pt x="790462" y="1815882"/>
                          </a:cubicBezTo>
                          <a:cubicBezTo>
                            <a:pt x="874270" y="1829163"/>
                            <a:pt x="340950" y="1843475"/>
                            <a:pt x="0" y="1815882"/>
                          </a:cubicBezTo>
                          <a:cubicBezTo>
                            <a:pt x="-41828" y="1578726"/>
                            <a:pt x="73911" y="1234995"/>
                            <a:pt x="0" y="944256"/>
                          </a:cubicBezTo>
                          <a:cubicBezTo>
                            <a:pt x="-25070" y="581432"/>
                            <a:pt x="29076" y="473750"/>
                            <a:pt x="0" y="0"/>
                          </a:cubicBezTo>
                          <a:close/>
                        </a:path>
                        <a:path w="4572927" h="1815882" stroke="0" extrusionOk="0">
                          <a:moveTo>
                            <a:pt x="0" y="0"/>
                          </a:moveTo>
                          <a:cubicBezTo>
                            <a:pt x="210772" y="-66170"/>
                            <a:pt x="386706" y="-15019"/>
                            <a:pt x="561816" y="0"/>
                          </a:cubicBezTo>
                          <a:cubicBezTo>
                            <a:pt x="707687" y="-77946"/>
                            <a:pt x="1064674" y="91679"/>
                            <a:pt x="1215090" y="0"/>
                          </a:cubicBezTo>
                          <a:cubicBezTo>
                            <a:pt x="1304496" y="-212254"/>
                            <a:pt x="1647465" y="36565"/>
                            <a:pt x="1914095" y="0"/>
                          </a:cubicBezTo>
                          <a:cubicBezTo>
                            <a:pt x="2178962" y="43914"/>
                            <a:pt x="2291834" y="-5240"/>
                            <a:pt x="2430183" y="0"/>
                          </a:cubicBezTo>
                          <a:cubicBezTo>
                            <a:pt x="2583011" y="-130959"/>
                            <a:pt x="2862748" y="-115634"/>
                            <a:pt x="3129188" y="0"/>
                          </a:cubicBezTo>
                          <a:cubicBezTo>
                            <a:pt x="3343611" y="89759"/>
                            <a:pt x="3656554" y="132387"/>
                            <a:pt x="3873922" y="0"/>
                          </a:cubicBezTo>
                          <a:cubicBezTo>
                            <a:pt x="4083214" y="-77729"/>
                            <a:pt x="4218707" y="-74809"/>
                            <a:pt x="4572927" y="0"/>
                          </a:cubicBezTo>
                          <a:cubicBezTo>
                            <a:pt x="4494440" y="130484"/>
                            <a:pt x="4530739" y="581915"/>
                            <a:pt x="4572927" y="853463"/>
                          </a:cubicBezTo>
                          <a:cubicBezTo>
                            <a:pt x="4507733" y="1075867"/>
                            <a:pt x="4562981" y="1373375"/>
                            <a:pt x="4572927" y="1815882"/>
                          </a:cubicBezTo>
                          <a:cubicBezTo>
                            <a:pt x="4427918" y="1984360"/>
                            <a:pt x="4267031" y="1901317"/>
                            <a:pt x="4011109" y="1815882"/>
                          </a:cubicBezTo>
                          <a:cubicBezTo>
                            <a:pt x="3901192" y="1883105"/>
                            <a:pt x="3636704" y="1882422"/>
                            <a:pt x="3403564" y="1815882"/>
                          </a:cubicBezTo>
                          <a:cubicBezTo>
                            <a:pt x="3286038" y="1818329"/>
                            <a:pt x="2998116" y="1830180"/>
                            <a:pt x="2841746" y="1815882"/>
                          </a:cubicBezTo>
                          <a:cubicBezTo>
                            <a:pt x="2736914" y="1741515"/>
                            <a:pt x="2457794" y="1699943"/>
                            <a:pt x="2142742" y="1815882"/>
                          </a:cubicBezTo>
                          <a:cubicBezTo>
                            <a:pt x="1924279" y="1827435"/>
                            <a:pt x="1747525" y="1838841"/>
                            <a:pt x="1580924" y="1815882"/>
                          </a:cubicBezTo>
                          <a:cubicBezTo>
                            <a:pt x="1405988" y="1798237"/>
                            <a:pt x="1299139" y="1759730"/>
                            <a:pt x="1064838" y="1815882"/>
                          </a:cubicBezTo>
                          <a:cubicBezTo>
                            <a:pt x="837128" y="1587507"/>
                            <a:pt x="493841" y="1712488"/>
                            <a:pt x="0" y="1815882"/>
                          </a:cubicBezTo>
                          <a:cubicBezTo>
                            <a:pt x="-5477" y="1460428"/>
                            <a:pt x="10323" y="1267582"/>
                            <a:pt x="0" y="962415"/>
                          </a:cubicBezTo>
                          <a:cubicBezTo>
                            <a:pt x="15136" y="559638"/>
                            <a:pt x="-7155" y="308895"/>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cs typeface="Times New Roman" panose="02020603050405020304" pitchFamily="18" charset="0"/>
                </a:rPr>
                <a:t>Bệ</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hạ</a:t>
              </a:r>
              <a:endParaRPr lang="en-US" altLang="en-US" sz="3600" b="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Từ</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gọi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ý</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kính</a:t>
              </a:r>
              <a:endParaRPr lang="en-US" altLang="en-US" sz="3200" i="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endParaRPr lang="en-US" alt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C1C8C442-A9B1-AB4C-A0A0-C6F9C1F54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24" y="1091184"/>
            <a:ext cx="8312235" cy="4675632"/>
          </a:xfrm>
          <a:prstGeom prst="rect">
            <a:avLst/>
          </a:prstGeom>
        </p:spPr>
      </p:pic>
    </p:spTree>
    <p:extLst>
      <p:ext uri="{BB962C8B-B14F-4D97-AF65-F5344CB8AC3E}">
        <p14:creationId xmlns:p14="http://schemas.microsoft.com/office/powerpoint/2010/main" val="13491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棕色手绘风卡通人物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TuWHP#"/>
  <p:tag name="MH_LAYOUT" val="SubTitleTextDesc"/>
  <p:tag name="MH" val="20170910175040"/>
  <p:tag name="MH_LIBRARY" val="GRAPHIC"/>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388135</TotalTime>
  <Words>1007</Words>
  <Application>Microsoft Macintosh PowerPoint</Application>
  <PresentationFormat>Widescreen</PresentationFormat>
  <Paragraphs>121</Paragraphs>
  <Slides>33</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UTM Neutra</vt:lpstr>
      <vt:lpstr>等线</vt:lpstr>
      <vt:lpstr>Calibri</vt:lpstr>
      <vt:lpstr>Arial</vt:lpstr>
      <vt:lpstr>微软雅黑</vt:lpstr>
      <vt:lpstr>Wingdings</vt:lpstr>
      <vt:lpstr>UTM Alter Gothic</vt:lpstr>
      <vt:lpstr>Agency FB</vt:lpstr>
      <vt:lpstr>UTM Libel KT</vt:lpstr>
      <vt:lpstr>Cambria</vt:lpstr>
      <vt:lpstr>Times New Roman</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棕色手绘风卡通人物幼儿园家长会PPT模板</dc:title>
  <dc:creator>Team KTUTS</dc:creator>
  <cp:keywords>Hanh Phan</cp:keywords>
  <cp:lastModifiedBy>Microsoft Office User</cp:lastModifiedBy>
  <cp:revision>91</cp:revision>
  <dcterms:created xsi:type="dcterms:W3CDTF">2017-12-13T02:10:16Z</dcterms:created>
  <dcterms:modified xsi:type="dcterms:W3CDTF">2021-09-30T18:08:09Z</dcterms:modified>
</cp:coreProperties>
</file>