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Override PartName="/ppt/tags/tag2.xml" ContentType="application/vnd.openxmlformats-officedocument.presentationml.tags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25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Default Extension="mp3" ContentType="audio/mpe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emf" ContentType="image/x-emf"/>
  <Default Extension="jpeg" ContentType="image/jpeg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tags/tag1.xml" ContentType="application/vnd.openxmlformats-officedocument.presentationml.tags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Default Extension="wav" ContentType="audio/wav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56" r:id="rId2"/>
    <p:sldId id="267" r:id="rId3"/>
    <p:sldId id="281" r:id="rId4"/>
    <p:sldId id="258" r:id="rId5"/>
    <p:sldId id="284" r:id="rId6"/>
    <p:sldId id="285" r:id="rId7"/>
    <p:sldId id="286" r:id="rId8"/>
    <p:sldId id="287" r:id="rId9"/>
    <p:sldId id="257" r:id="rId10"/>
    <p:sldId id="288" r:id="rId11"/>
    <p:sldId id="289" r:id="rId12"/>
    <p:sldId id="259" r:id="rId13"/>
    <p:sldId id="282" r:id="rId14"/>
    <p:sldId id="263" r:id="rId15"/>
    <p:sldId id="264" r:id="rId16"/>
    <p:sldId id="290" r:id="rId17"/>
    <p:sldId id="266" r:id="rId18"/>
    <p:sldId id="265" r:id="rId19"/>
    <p:sldId id="268" r:id="rId20"/>
    <p:sldId id="269" r:id="rId21"/>
    <p:sldId id="270" r:id="rId22"/>
    <p:sldId id="291" r:id="rId23"/>
    <p:sldId id="292" r:id="rId24"/>
    <p:sldId id="293" r:id="rId25"/>
    <p:sldId id="283" r:id="rId26"/>
  </p:sldIdLst>
  <p:sldSz cx="12192000" cy="6858000"/>
  <p:notesSz cx="6858000" cy="9144000"/>
  <p:custDataLst>
    <p:tags r:id="rId28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205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C56D27"/>
    <a:srgbClr val="FFA100"/>
    <a:srgbClr val="9DB900"/>
    <a:srgbClr val="E6E6E6"/>
    <a:srgbClr val="123A75"/>
    <a:srgbClr val="BE3352"/>
    <a:srgbClr val="FFFFFF"/>
    <a:srgbClr val="E34038"/>
    <a:srgbClr val="E03E0F"/>
    <a:srgbClr val="FFC09F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78" d="100"/>
          <a:sy n="78" d="100"/>
        </p:scale>
        <p:origin x="-67" y="-192"/>
      </p:cViewPr>
      <p:guideLst>
        <p:guide orient="horz" pos="2205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E02C96-67DE-44C4-B2F0-1C3392657607}" type="datetimeFigureOut">
              <a:rPr lang="zh-CN" altLang="en-US" smtClean="0"/>
              <a:pPr/>
              <a:t>2021/10/1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C6B7E2-0617-4AC1-993F-2E58B2FF18A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40238580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C6B7E2-0617-4AC1-993F-2E58B2FF18A7}" type="slidenum">
              <a:rPr lang="zh-CN" altLang="en-US" smtClean="0"/>
              <a:pPr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87077317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C6B7E2-0617-4AC1-993F-2E58B2FF18A7}" type="slidenum">
              <a:rPr lang="zh-CN" altLang="en-US" smtClean="0"/>
              <a:pPr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11274468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C6B7E2-0617-4AC1-993F-2E58B2FF18A7}" type="slidenum">
              <a:rPr lang="zh-CN" altLang="en-US" smtClean="0"/>
              <a:pPr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86917986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C6B7E2-0617-4AC1-993F-2E58B2FF18A7}" type="slidenum">
              <a:rPr lang="zh-CN" altLang="en-US" smtClean="0"/>
              <a:pPr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29856386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C6B7E2-0617-4AC1-993F-2E58B2FF18A7}" type="slidenum">
              <a:rPr lang="zh-CN" altLang="en-US" smtClean="0"/>
              <a:pPr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62310523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C6B7E2-0617-4AC1-993F-2E58B2FF18A7}" type="slidenum">
              <a:rPr lang="zh-CN" altLang="en-US" smtClean="0"/>
              <a:pPr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428599768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C6B7E2-0617-4AC1-993F-2E58B2FF18A7}" type="slidenum">
              <a:rPr lang="zh-CN" altLang="en-US" smtClean="0"/>
              <a:pPr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89199732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C6B7E2-0617-4AC1-993F-2E58B2FF18A7}" type="slidenum">
              <a:rPr lang="zh-CN" altLang="en-US" smtClean="0"/>
              <a:pPr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95236053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C6B7E2-0617-4AC1-993F-2E58B2FF18A7}" type="slidenum">
              <a:rPr lang="zh-CN" altLang="en-US" smtClean="0"/>
              <a:pPr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47541730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C6B7E2-0617-4AC1-993F-2E58B2FF18A7}" type="slidenum">
              <a:rPr lang="zh-CN" altLang="en-US" smtClean="0"/>
              <a:pPr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21748353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C6B7E2-0617-4AC1-993F-2E58B2FF18A7}" type="slidenum">
              <a:rPr lang="zh-CN" altLang="en-US" smtClean="0"/>
              <a:pPr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392106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C6B7E2-0617-4AC1-993F-2E58B2FF18A7}" type="slidenum">
              <a:rPr lang="zh-CN" altLang="en-US" smtClean="0"/>
              <a:pPr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25118682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C6B7E2-0617-4AC1-993F-2E58B2FF18A7}" type="slidenum">
              <a:rPr lang="zh-CN" altLang="en-US" smtClean="0"/>
              <a:pPr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92279253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C6B7E2-0617-4AC1-993F-2E58B2FF18A7}" type="slidenum">
              <a:rPr lang="zh-CN" altLang="en-US" smtClean="0"/>
              <a:pPr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70665714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C6B7E2-0617-4AC1-993F-2E58B2FF18A7}" type="slidenum">
              <a:rPr lang="zh-CN" altLang="en-US" smtClean="0"/>
              <a:pPr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66391207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C6B7E2-0617-4AC1-993F-2E58B2FF18A7}" type="slidenum">
              <a:rPr lang="zh-CN" altLang="en-US" smtClean="0"/>
              <a:pPr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410521865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C6B7E2-0617-4AC1-993F-2E58B2FF18A7}" type="slidenum">
              <a:rPr lang="zh-CN" altLang="en-US" smtClean="0"/>
              <a:pPr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84797050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C6B7E2-0617-4AC1-993F-2E58B2FF18A7}" type="slidenum">
              <a:rPr lang="zh-CN" altLang="en-US" smtClean="0"/>
              <a:pPr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7342269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C6B7E2-0617-4AC1-993F-2E58B2FF18A7}" type="slidenum">
              <a:rPr lang="zh-CN" altLang="en-US" smtClean="0"/>
              <a:pPr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8599067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C6B7E2-0617-4AC1-993F-2E58B2FF18A7}" type="slidenum">
              <a:rPr lang="zh-CN" altLang="en-US" smtClean="0"/>
              <a:pPr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7814329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C6B7E2-0617-4AC1-993F-2E58B2FF18A7}" type="slidenum">
              <a:rPr lang="zh-CN" altLang="en-US" smtClean="0"/>
              <a:pPr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1151713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C6B7E2-0617-4AC1-993F-2E58B2FF18A7}" type="slidenum">
              <a:rPr lang="zh-CN" altLang="en-US" smtClean="0"/>
              <a:pPr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9362865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C6B7E2-0617-4AC1-993F-2E58B2FF18A7}" type="slidenum">
              <a:rPr lang="zh-CN" altLang="en-US" smtClean="0"/>
              <a:pPr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5655447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C6B7E2-0617-4AC1-993F-2E58B2FF18A7}" type="slidenum">
              <a:rPr lang="zh-CN" altLang="en-US" smtClean="0"/>
              <a:pPr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4469077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C6B7E2-0617-4AC1-993F-2E58B2FF18A7}" type="slidenum">
              <a:rPr lang="zh-CN" altLang="en-US" smtClean="0"/>
              <a:pPr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5037425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C7E3C-B80D-431C-A389-5E64AAFA3F97}" type="datetimeFigureOut">
              <a:rPr lang="zh-CN" altLang="en-US" smtClean="0"/>
              <a:pPr/>
              <a:t>2021/10/1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A933B-6254-454F-847F-E67E3AE5F36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41175909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C7E3C-B80D-431C-A389-5E64AAFA3F97}" type="datetimeFigureOut">
              <a:rPr lang="zh-CN" altLang="en-US" smtClean="0"/>
              <a:pPr/>
              <a:t>2021/10/1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A933B-6254-454F-847F-E67E3AE5F36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8660751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C7E3C-B80D-431C-A389-5E64AAFA3F97}" type="datetimeFigureOut">
              <a:rPr lang="zh-CN" altLang="en-US" smtClean="0"/>
              <a:pPr/>
              <a:t>2021/10/1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A933B-6254-454F-847F-E67E3AE5F36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8598501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C7E3C-B80D-431C-A389-5E64AAFA3F97}" type="datetimeFigureOut">
              <a:rPr lang="zh-CN" altLang="en-US" smtClean="0"/>
              <a:pPr/>
              <a:t>2021/10/1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A933B-6254-454F-847F-E67E3AE5F36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6988147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C7E3C-B80D-431C-A389-5E64AAFA3F97}" type="datetimeFigureOut">
              <a:rPr lang="zh-CN" altLang="en-US" smtClean="0"/>
              <a:pPr/>
              <a:t>2021/10/1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A933B-6254-454F-847F-E67E3AE5F36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0558386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C7E3C-B80D-431C-A389-5E64AAFA3F97}" type="datetimeFigureOut">
              <a:rPr lang="zh-CN" altLang="en-US" smtClean="0"/>
              <a:pPr/>
              <a:t>2021/10/1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A933B-6254-454F-847F-E67E3AE5F36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0102267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C7E3C-B80D-431C-A389-5E64AAFA3F97}" type="datetimeFigureOut">
              <a:rPr lang="zh-CN" altLang="en-US" smtClean="0"/>
              <a:pPr/>
              <a:t>2021/10/1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A933B-6254-454F-847F-E67E3AE5F36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0461024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C7E3C-B80D-431C-A389-5E64AAFA3F97}" type="datetimeFigureOut">
              <a:rPr lang="zh-CN" altLang="en-US" smtClean="0"/>
              <a:pPr/>
              <a:t>2021/10/1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A933B-6254-454F-847F-E67E3AE5F36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2139744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C7E3C-B80D-431C-A389-5E64AAFA3F97}" type="datetimeFigureOut">
              <a:rPr lang="zh-CN" altLang="en-US" smtClean="0"/>
              <a:pPr/>
              <a:t>2021/10/1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A933B-6254-454F-847F-E67E3AE5F36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4331007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C7E3C-B80D-431C-A389-5E64AAFA3F97}" type="datetimeFigureOut">
              <a:rPr lang="zh-CN" altLang="en-US" smtClean="0"/>
              <a:pPr/>
              <a:t>2021/10/1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A933B-6254-454F-847F-E67E3AE5F36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8917803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C7E3C-B80D-431C-A389-5E64AAFA3F97}" type="datetimeFigureOut">
              <a:rPr lang="zh-CN" altLang="en-US" smtClean="0"/>
              <a:pPr/>
              <a:t>2021/10/1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A933B-6254-454F-847F-E67E3AE5F36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3890569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EC7E3C-B80D-431C-A389-5E64AAFA3F97}" type="datetimeFigureOut">
              <a:rPr lang="zh-CN" altLang="en-US" smtClean="0"/>
              <a:pPr/>
              <a:t>2021/10/1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CA933B-6254-454F-847F-E67E3AE5F36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42655440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audio" Target="../media/media1.mp3"/><Relationship Id="rId5" Type="http://schemas.openxmlformats.org/officeDocument/2006/relationships/image" Target="../media/image1.png"/><Relationship Id="rId4" Type="http://schemas.microsoft.com/office/2007/relationships/media" Target="../media/media1.mp3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5" Type="http://schemas.openxmlformats.org/officeDocument/2006/relationships/image" Target="../media/image2.emf"/><Relationship Id="rId4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0" name="组合 129"/>
          <p:cNvGrpSpPr/>
          <p:nvPr/>
        </p:nvGrpSpPr>
        <p:grpSpPr>
          <a:xfrm>
            <a:off x="9800035" y="-510901"/>
            <a:ext cx="3059113" cy="1616075"/>
            <a:chOff x="9559925" y="2573338"/>
            <a:chExt cx="3059113" cy="1616075"/>
          </a:xfrm>
        </p:grpSpPr>
        <p:sp>
          <p:nvSpPr>
            <p:cNvPr id="10" name="Freeform 5"/>
            <p:cNvSpPr>
              <a:spLocks/>
            </p:cNvSpPr>
            <p:nvPr/>
          </p:nvSpPr>
          <p:spPr bwMode="auto">
            <a:xfrm>
              <a:off x="9577388" y="2573338"/>
              <a:ext cx="3041650" cy="1497013"/>
            </a:xfrm>
            <a:custGeom>
              <a:avLst/>
              <a:gdLst>
                <a:gd name="T0" fmla="*/ 709 w 709"/>
                <a:gd name="T1" fmla="*/ 297 h 349"/>
                <a:gd name="T2" fmla="*/ 0 w 709"/>
                <a:gd name="T3" fmla="*/ 7 h 349"/>
                <a:gd name="T4" fmla="*/ 10 w 709"/>
                <a:gd name="T5" fmla="*/ 0 h 349"/>
                <a:gd name="T6" fmla="*/ 706 w 709"/>
                <a:gd name="T7" fmla="*/ 285 h 349"/>
                <a:gd name="T8" fmla="*/ 709 w 709"/>
                <a:gd name="T9" fmla="*/ 297 h 3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9" h="349">
                  <a:moveTo>
                    <a:pt x="709" y="297"/>
                  </a:moveTo>
                  <a:cubicBezTo>
                    <a:pt x="425" y="349"/>
                    <a:pt x="166" y="243"/>
                    <a:pt x="0" y="7"/>
                  </a:cubicBezTo>
                  <a:cubicBezTo>
                    <a:pt x="4" y="4"/>
                    <a:pt x="6" y="3"/>
                    <a:pt x="10" y="0"/>
                  </a:cubicBezTo>
                  <a:cubicBezTo>
                    <a:pt x="173" y="233"/>
                    <a:pt x="427" y="337"/>
                    <a:pt x="706" y="285"/>
                  </a:cubicBezTo>
                  <a:cubicBezTo>
                    <a:pt x="707" y="290"/>
                    <a:pt x="708" y="292"/>
                    <a:pt x="709" y="297"/>
                  </a:cubicBezTo>
                  <a:close/>
                </a:path>
              </a:pathLst>
            </a:custGeom>
            <a:solidFill>
              <a:srgbClr val="FF75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" name="Freeform 6"/>
            <p:cNvSpPr>
              <a:spLocks/>
            </p:cNvSpPr>
            <p:nvPr/>
          </p:nvSpPr>
          <p:spPr bwMode="auto">
            <a:xfrm>
              <a:off x="9559925" y="2722563"/>
              <a:ext cx="338138" cy="322263"/>
            </a:xfrm>
            <a:custGeom>
              <a:avLst/>
              <a:gdLst>
                <a:gd name="T0" fmla="*/ 0 w 79"/>
                <a:gd name="T1" fmla="*/ 75 h 75"/>
                <a:gd name="T2" fmla="*/ 28 w 79"/>
                <a:gd name="T3" fmla="*/ 0 h 75"/>
                <a:gd name="T4" fmla="*/ 79 w 79"/>
                <a:gd name="T5" fmla="*/ 62 h 75"/>
                <a:gd name="T6" fmla="*/ 0 w 79"/>
                <a:gd name="T7" fmla="*/ 75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9" h="75">
                  <a:moveTo>
                    <a:pt x="0" y="75"/>
                  </a:moveTo>
                  <a:cubicBezTo>
                    <a:pt x="10" y="44"/>
                    <a:pt x="16" y="29"/>
                    <a:pt x="28" y="0"/>
                  </a:cubicBezTo>
                  <a:cubicBezTo>
                    <a:pt x="47" y="26"/>
                    <a:pt x="57" y="39"/>
                    <a:pt x="79" y="62"/>
                  </a:cubicBezTo>
                  <a:cubicBezTo>
                    <a:pt x="48" y="69"/>
                    <a:pt x="33" y="72"/>
                    <a:pt x="0" y="75"/>
                  </a:cubicBez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" name="Freeform 7"/>
            <p:cNvSpPr>
              <a:spLocks/>
            </p:cNvSpPr>
            <p:nvPr/>
          </p:nvSpPr>
          <p:spPr bwMode="auto">
            <a:xfrm>
              <a:off x="9932988" y="3092450"/>
              <a:ext cx="322263" cy="333375"/>
            </a:xfrm>
            <a:custGeom>
              <a:avLst/>
              <a:gdLst>
                <a:gd name="T0" fmla="*/ 0 w 75"/>
                <a:gd name="T1" fmla="*/ 78 h 78"/>
                <a:gd name="T2" fmla="*/ 15 w 75"/>
                <a:gd name="T3" fmla="*/ 0 h 78"/>
                <a:gd name="T4" fmla="*/ 75 w 75"/>
                <a:gd name="T5" fmla="*/ 52 h 78"/>
                <a:gd name="T6" fmla="*/ 0 w 75"/>
                <a:gd name="T7" fmla="*/ 78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78">
                  <a:moveTo>
                    <a:pt x="0" y="78"/>
                  </a:moveTo>
                  <a:cubicBezTo>
                    <a:pt x="4" y="46"/>
                    <a:pt x="8" y="31"/>
                    <a:pt x="15" y="0"/>
                  </a:cubicBezTo>
                  <a:cubicBezTo>
                    <a:pt x="38" y="22"/>
                    <a:pt x="50" y="33"/>
                    <a:pt x="75" y="52"/>
                  </a:cubicBezTo>
                  <a:cubicBezTo>
                    <a:pt x="46" y="64"/>
                    <a:pt x="31" y="69"/>
                    <a:pt x="0" y="78"/>
                  </a:cubicBezTo>
                  <a:close/>
                </a:path>
              </a:pathLst>
            </a:cu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" name="Freeform 8"/>
            <p:cNvSpPr>
              <a:spLocks/>
            </p:cNvSpPr>
            <p:nvPr/>
          </p:nvSpPr>
          <p:spPr bwMode="auto">
            <a:xfrm>
              <a:off x="10353675" y="3397250"/>
              <a:ext cx="300038" cy="338138"/>
            </a:xfrm>
            <a:custGeom>
              <a:avLst/>
              <a:gdLst>
                <a:gd name="T0" fmla="*/ 1 w 70"/>
                <a:gd name="T1" fmla="*/ 79 h 79"/>
                <a:gd name="T2" fmla="*/ 3 w 70"/>
                <a:gd name="T3" fmla="*/ 0 h 79"/>
                <a:gd name="T4" fmla="*/ 70 w 70"/>
                <a:gd name="T5" fmla="*/ 41 h 79"/>
                <a:gd name="T6" fmla="*/ 1 w 70"/>
                <a:gd name="T7" fmla="*/ 79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0" h="79">
                  <a:moveTo>
                    <a:pt x="1" y="79"/>
                  </a:moveTo>
                  <a:cubicBezTo>
                    <a:pt x="0" y="47"/>
                    <a:pt x="1" y="31"/>
                    <a:pt x="3" y="0"/>
                  </a:cubicBezTo>
                  <a:cubicBezTo>
                    <a:pt x="29" y="18"/>
                    <a:pt x="43" y="26"/>
                    <a:pt x="70" y="41"/>
                  </a:cubicBezTo>
                  <a:cubicBezTo>
                    <a:pt x="44" y="57"/>
                    <a:pt x="30" y="65"/>
                    <a:pt x="1" y="79"/>
                  </a:cubicBez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" name="Freeform 9"/>
            <p:cNvSpPr>
              <a:spLocks/>
            </p:cNvSpPr>
            <p:nvPr/>
          </p:nvSpPr>
          <p:spPr bwMode="auto">
            <a:xfrm>
              <a:off x="10777538" y="3632200"/>
              <a:ext cx="314325" cy="339725"/>
            </a:xfrm>
            <a:custGeom>
              <a:avLst/>
              <a:gdLst>
                <a:gd name="T0" fmla="*/ 11 w 73"/>
                <a:gd name="T1" fmla="*/ 79 h 79"/>
                <a:gd name="T2" fmla="*/ 0 w 73"/>
                <a:gd name="T3" fmla="*/ 0 h 79"/>
                <a:gd name="T4" fmla="*/ 73 w 73"/>
                <a:gd name="T5" fmla="*/ 29 h 79"/>
                <a:gd name="T6" fmla="*/ 11 w 73"/>
                <a:gd name="T7" fmla="*/ 79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3" h="79">
                  <a:moveTo>
                    <a:pt x="11" y="79"/>
                  </a:moveTo>
                  <a:cubicBezTo>
                    <a:pt x="5" y="47"/>
                    <a:pt x="3" y="31"/>
                    <a:pt x="0" y="0"/>
                  </a:cubicBezTo>
                  <a:cubicBezTo>
                    <a:pt x="29" y="13"/>
                    <a:pt x="43" y="19"/>
                    <a:pt x="73" y="29"/>
                  </a:cubicBezTo>
                  <a:cubicBezTo>
                    <a:pt x="49" y="50"/>
                    <a:pt x="37" y="60"/>
                    <a:pt x="11" y="79"/>
                  </a:cubicBezTo>
                  <a:close/>
                </a:path>
              </a:pathLst>
            </a:cu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" name="Freeform 10"/>
            <p:cNvSpPr>
              <a:spLocks/>
            </p:cNvSpPr>
            <p:nvPr/>
          </p:nvSpPr>
          <p:spPr bwMode="auto">
            <a:xfrm>
              <a:off x="11223625" y="3795713"/>
              <a:ext cx="327025" cy="325438"/>
            </a:xfrm>
            <a:custGeom>
              <a:avLst/>
              <a:gdLst>
                <a:gd name="T0" fmla="*/ 24 w 76"/>
                <a:gd name="T1" fmla="*/ 76 h 76"/>
                <a:gd name="T2" fmla="*/ 0 w 76"/>
                <a:gd name="T3" fmla="*/ 0 h 76"/>
                <a:gd name="T4" fmla="*/ 76 w 76"/>
                <a:gd name="T5" fmla="*/ 17 h 76"/>
                <a:gd name="T6" fmla="*/ 24 w 76"/>
                <a:gd name="T7" fmla="*/ 76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6" h="76">
                  <a:moveTo>
                    <a:pt x="24" y="76"/>
                  </a:moveTo>
                  <a:cubicBezTo>
                    <a:pt x="12" y="46"/>
                    <a:pt x="8" y="31"/>
                    <a:pt x="0" y="0"/>
                  </a:cubicBezTo>
                  <a:cubicBezTo>
                    <a:pt x="30" y="9"/>
                    <a:pt x="45" y="12"/>
                    <a:pt x="76" y="17"/>
                  </a:cubicBezTo>
                  <a:cubicBezTo>
                    <a:pt x="57" y="41"/>
                    <a:pt x="46" y="53"/>
                    <a:pt x="24" y="76"/>
                  </a:cubicBez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" name="Freeform 11"/>
            <p:cNvSpPr>
              <a:spLocks/>
            </p:cNvSpPr>
            <p:nvPr/>
          </p:nvSpPr>
          <p:spPr bwMode="auto">
            <a:xfrm>
              <a:off x="11691938" y="3886200"/>
              <a:ext cx="338138" cy="303213"/>
            </a:xfrm>
            <a:custGeom>
              <a:avLst/>
              <a:gdLst>
                <a:gd name="T0" fmla="*/ 36 w 79"/>
                <a:gd name="T1" fmla="*/ 71 h 71"/>
                <a:gd name="T2" fmla="*/ 0 w 79"/>
                <a:gd name="T3" fmla="*/ 0 h 71"/>
                <a:gd name="T4" fmla="*/ 79 w 79"/>
                <a:gd name="T5" fmla="*/ 3 h 71"/>
                <a:gd name="T6" fmla="*/ 36 w 79"/>
                <a:gd name="T7" fmla="*/ 71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9" h="71">
                  <a:moveTo>
                    <a:pt x="36" y="71"/>
                  </a:moveTo>
                  <a:cubicBezTo>
                    <a:pt x="20" y="43"/>
                    <a:pt x="13" y="29"/>
                    <a:pt x="0" y="0"/>
                  </a:cubicBezTo>
                  <a:cubicBezTo>
                    <a:pt x="31" y="3"/>
                    <a:pt x="47" y="4"/>
                    <a:pt x="79" y="3"/>
                  </a:cubicBezTo>
                  <a:cubicBezTo>
                    <a:pt x="63" y="31"/>
                    <a:pt x="55" y="44"/>
                    <a:pt x="36" y="71"/>
                  </a:cubicBezTo>
                  <a:close/>
                </a:path>
              </a:pathLst>
            </a:cu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" name="Freeform 12"/>
            <p:cNvSpPr>
              <a:spLocks/>
            </p:cNvSpPr>
            <p:nvPr/>
          </p:nvSpPr>
          <p:spPr bwMode="auto">
            <a:xfrm>
              <a:off x="12172950" y="3851275"/>
              <a:ext cx="342900" cy="312738"/>
            </a:xfrm>
            <a:custGeom>
              <a:avLst/>
              <a:gdLst>
                <a:gd name="T0" fmla="*/ 49 w 80"/>
                <a:gd name="T1" fmla="*/ 73 h 73"/>
                <a:gd name="T2" fmla="*/ 0 w 80"/>
                <a:gd name="T3" fmla="*/ 10 h 73"/>
                <a:gd name="T4" fmla="*/ 80 w 80"/>
                <a:gd name="T5" fmla="*/ 0 h 73"/>
                <a:gd name="T6" fmla="*/ 49 w 80"/>
                <a:gd name="T7" fmla="*/ 73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0" h="73">
                  <a:moveTo>
                    <a:pt x="49" y="73"/>
                  </a:moveTo>
                  <a:cubicBezTo>
                    <a:pt x="28" y="49"/>
                    <a:pt x="18" y="36"/>
                    <a:pt x="0" y="10"/>
                  </a:cubicBezTo>
                  <a:cubicBezTo>
                    <a:pt x="32" y="8"/>
                    <a:pt x="48" y="6"/>
                    <a:pt x="80" y="0"/>
                  </a:cubicBezTo>
                  <a:cubicBezTo>
                    <a:pt x="69" y="29"/>
                    <a:pt x="63" y="44"/>
                    <a:pt x="49" y="73"/>
                  </a:cubicBez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129" name="组合 128"/>
          <p:cNvGrpSpPr/>
          <p:nvPr/>
        </p:nvGrpSpPr>
        <p:grpSpPr>
          <a:xfrm>
            <a:off x="-667147" y="-526964"/>
            <a:ext cx="3092451" cy="1617663"/>
            <a:chOff x="-920750" y="2238375"/>
            <a:chExt cx="3092451" cy="1617663"/>
          </a:xfrm>
        </p:grpSpPr>
        <p:sp>
          <p:nvSpPr>
            <p:cNvPr id="18" name="Freeform 13"/>
            <p:cNvSpPr>
              <a:spLocks/>
            </p:cNvSpPr>
            <p:nvPr/>
          </p:nvSpPr>
          <p:spPr bwMode="auto">
            <a:xfrm>
              <a:off x="-920750" y="2238375"/>
              <a:ext cx="3036888" cy="1501775"/>
            </a:xfrm>
            <a:custGeom>
              <a:avLst/>
              <a:gdLst>
                <a:gd name="T0" fmla="*/ 708 w 708"/>
                <a:gd name="T1" fmla="*/ 6 h 350"/>
                <a:gd name="T2" fmla="*/ 0 w 708"/>
                <a:gd name="T3" fmla="*/ 298 h 350"/>
                <a:gd name="T4" fmla="*/ 3 w 708"/>
                <a:gd name="T5" fmla="*/ 287 h 350"/>
                <a:gd name="T6" fmla="*/ 698 w 708"/>
                <a:gd name="T7" fmla="*/ 0 h 350"/>
                <a:gd name="T8" fmla="*/ 708 w 708"/>
                <a:gd name="T9" fmla="*/ 6 h 3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8" h="350">
                  <a:moveTo>
                    <a:pt x="708" y="6"/>
                  </a:moveTo>
                  <a:cubicBezTo>
                    <a:pt x="543" y="244"/>
                    <a:pt x="284" y="350"/>
                    <a:pt x="0" y="298"/>
                  </a:cubicBezTo>
                  <a:cubicBezTo>
                    <a:pt x="1" y="294"/>
                    <a:pt x="2" y="291"/>
                    <a:pt x="3" y="287"/>
                  </a:cubicBezTo>
                  <a:cubicBezTo>
                    <a:pt x="282" y="338"/>
                    <a:pt x="536" y="233"/>
                    <a:pt x="698" y="0"/>
                  </a:cubicBezTo>
                  <a:cubicBezTo>
                    <a:pt x="702" y="3"/>
                    <a:pt x="704" y="4"/>
                    <a:pt x="708" y="6"/>
                  </a:cubicBezTo>
                  <a:close/>
                </a:path>
              </a:pathLst>
            </a:custGeom>
            <a:solidFill>
              <a:srgbClr val="FF75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" name="Freeform 14"/>
            <p:cNvSpPr>
              <a:spLocks/>
            </p:cNvSpPr>
            <p:nvPr/>
          </p:nvSpPr>
          <p:spPr bwMode="auto">
            <a:xfrm>
              <a:off x="-762000" y="3533775"/>
              <a:ext cx="342900" cy="312738"/>
            </a:xfrm>
            <a:custGeom>
              <a:avLst/>
              <a:gdLst>
                <a:gd name="T0" fmla="*/ 33 w 80"/>
                <a:gd name="T1" fmla="*/ 73 h 73"/>
                <a:gd name="T2" fmla="*/ 0 w 80"/>
                <a:gd name="T3" fmla="*/ 0 h 73"/>
                <a:gd name="T4" fmla="*/ 80 w 80"/>
                <a:gd name="T5" fmla="*/ 8 h 73"/>
                <a:gd name="T6" fmla="*/ 33 w 80"/>
                <a:gd name="T7" fmla="*/ 73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0" h="73">
                  <a:moveTo>
                    <a:pt x="33" y="73"/>
                  </a:moveTo>
                  <a:cubicBezTo>
                    <a:pt x="18" y="44"/>
                    <a:pt x="12" y="29"/>
                    <a:pt x="0" y="0"/>
                  </a:cubicBezTo>
                  <a:cubicBezTo>
                    <a:pt x="32" y="5"/>
                    <a:pt x="48" y="7"/>
                    <a:pt x="80" y="8"/>
                  </a:cubicBezTo>
                  <a:cubicBezTo>
                    <a:pt x="63" y="35"/>
                    <a:pt x="54" y="47"/>
                    <a:pt x="33" y="73"/>
                  </a:cubicBez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" name="Freeform 15"/>
            <p:cNvSpPr>
              <a:spLocks/>
            </p:cNvSpPr>
            <p:nvPr/>
          </p:nvSpPr>
          <p:spPr bwMode="auto">
            <a:xfrm>
              <a:off x="-277812" y="3551238"/>
              <a:ext cx="339725" cy="304800"/>
            </a:xfrm>
            <a:custGeom>
              <a:avLst/>
              <a:gdLst>
                <a:gd name="T0" fmla="*/ 44 w 79"/>
                <a:gd name="T1" fmla="*/ 71 h 71"/>
                <a:gd name="T2" fmla="*/ 0 w 79"/>
                <a:gd name="T3" fmla="*/ 5 h 71"/>
                <a:gd name="T4" fmla="*/ 79 w 79"/>
                <a:gd name="T5" fmla="*/ 0 h 71"/>
                <a:gd name="T6" fmla="*/ 44 w 79"/>
                <a:gd name="T7" fmla="*/ 71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9" h="71">
                  <a:moveTo>
                    <a:pt x="44" y="71"/>
                  </a:moveTo>
                  <a:cubicBezTo>
                    <a:pt x="25" y="45"/>
                    <a:pt x="16" y="32"/>
                    <a:pt x="0" y="5"/>
                  </a:cubicBezTo>
                  <a:cubicBezTo>
                    <a:pt x="32" y="5"/>
                    <a:pt x="48" y="3"/>
                    <a:pt x="79" y="0"/>
                  </a:cubicBezTo>
                  <a:cubicBezTo>
                    <a:pt x="67" y="28"/>
                    <a:pt x="60" y="43"/>
                    <a:pt x="44" y="71"/>
                  </a:cubicBezTo>
                  <a:close/>
                </a:path>
              </a:pathLst>
            </a:cu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" name="Freeform 16"/>
            <p:cNvSpPr>
              <a:spLocks/>
            </p:cNvSpPr>
            <p:nvPr/>
          </p:nvSpPr>
          <p:spPr bwMode="auto">
            <a:xfrm>
              <a:off x="198438" y="3452813"/>
              <a:ext cx="325438" cy="325438"/>
            </a:xfrm>
            <a:custGeom>
              <a:avLst/>
              <a:gdLst>
                <a:gd name="T0" fmla="*/ 54 w 76"/>
                <a:gd name="T1" fmla="*/ 76 h 76"/>
                <a:gd name="T2" fmla="*/ 0 w 76"/>
                <a:gd name="T3" fmla="*/ 18 h 76"/>
                <a:gd name="T4" fmla="*/ 76 w 76"/>
                <a:gd name="T5" fmla="*/ 0 h 76"/>
                <a:gd name="T6" fmla="*/ 54 w 76"/>
                <a:gd name="T7" fmla="*/ 76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6" h="76">
                  <a:moveTo>
                    <a:pt x="54" y="76"/>
                  </a:moveTo>
                  <a:cubicBezTo>
                    <a:pt x="31" y="53"/>
                    <a:pt x="20" y="42"/>
                    <a:pt x="0" y="18"/>
                  </a:cubicBezTo>
                  <a:cubicBezTo>
                    <a:pt x="31" y="12"/>
                    <a:pt x="46" y="9"/>
                    <a:pt x="76" y="0"/>
                  </a:cubicBezTo>
                  <a:cubicBezTo>
                    <a:pt x="69" y="30"/>
                    <a:pt x="65" y="45"/>
                    <a:pt x="54" y="76"/>
                  </a:cubicBez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" name="Freeform 17"/>
            <p:cNvSpPr>
              <a:spLocks/>
            </p:cNvSpPr>
            <p:nvPr/>
          </p:nvSpPr>
          <p:spPr bwMode="auto">
            <a:xfrm>
              <a:off x="657225" y="3276600"/>
              <a:ext cx="309563" cy="338138"/>
            </a:xfrm>
            <a:custGeom>
              <a:avLst/>
              <a:gdLst>
                <a:gd name="T0" fmla="*/ 63 w 72"/>
                <a:gd name="T1" fmla="*/ 79 h 79"/>
                <a:gd name="T2" fmla="*/ 0 w 72"/>
                <a:gd name="T3" fmla="*/ 30 h 79"/>
                <a:gd name="T4" fmla="*/ 72 w 72"/>
                <a:gd name="T5" fmla="*/ 0 h 79"/>
                <a:gd name="T6" fmla="*/ 63 w 72"/>
                <a:gd name="T7" fmla="*/ 79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2" h="79">
                  <a:moveTo>
                    <a:pt x="63" y="79"/>
                  </a:moveTo>
                  <a:cubicBezTo>
                    <a:pt x="37" y="61"/>
                    <a:pt x="24" y="51"/>
                    <a:pt x="0" y="30"/>
                  </a:cubicBezTo>
                  <a:cubicBezTo>
                    <a:pt x="30" y="20"/>
                    <a:pt x="44" y="14"/>
                    <a:pt x="72" y="0"/>
                  </a:cubicBezTo>
                  <a:cubicBezTo>
                    <a:pt x="70" y="31"/>
                    <a:pt x="68" y="47"/>
                    <a:pt x="63" y="79"/>
                  </a:cubicBezTo>
                  <a:close/>
                </a:path>
              </a:pathLst>
            </a:cu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" name="Freeform 18"/>
            <p:cNvSpPr>
              <a:spLocks/>
            </p:cNvSpPr>
            <p:nvPr/>
          </p:nvSpPr>
          <p:spPr bwMode="auto">
            <a:xfrm>
              <a:off x="1090613" y="3032125"/>
              <a:ext cx="300038" cy="338138"/>
            </a:xfrm>
            <a:custGeom>
              <a:avLst/>
              <a:gdLst>
                <a:gd name="T0" fmla="*/ 70 w 70"/>
                <a:gd name="T1" fmla="*/ 79 h 79"/>
                <a:gd name="T2" fmla="*/ 0 w 70"/>
                <a:gd name="T3" fmla="*/ 42 h 79"/>
                <a:gd name="T4" fmla="*/ 66 w 70"/>
                <a:gd name="T5" fmla="*/ 0 h 79"/>
                <a:gd name="T6" fmla="*/ 70 w 70"/>
                <a:gd name="T7" fmla="*/ 79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0" h="79">
                  <a:moveTo>
                    <a:pt x="70" y="79"/>
                  </a:moveTo>
                  <a:cubicBezTo>
                    <a:pt x="41" y="65"/>
                    <a:pt x="27" y="58"/>
                    <a:pt x="0" y="42"/>
                  </a:cubicBezTo>
                  <a:cubicBezTo>
                    <a:pt x="27" y="27"/>
                    <a:pt x="40" y="18"/>
                    <a:pt x="66" y="0"/>
                  </a:cubicBezTo>
                  <a:cubicBezTo>
                    <a:pt x="69" y="31"/>
                    <a:pt x="70" y="47"/>
                    <a:pt x="70" y="79"/>
                  </a:cubicBez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" name="Freeform 19"/>
            <p:cNvSpPr>
              <a:spLocks/>
            </p:cNvSpPr>
            <p:nvPr/>
          </p:nvSpPr>
          <p:spPr bwMode="auto">
            <a:xfrm>
              <a:off x="1485900" y="2719388"/>
              <a:ext cx="325438" cy="333375"/>
            </a:xfrm>
            <a:custGeom>
              <a:avLst/>
              <a:gdLst>
                <a:gd name="T0" fmla="*/ 76 w 76"/>
                <a:gd name="T1" fmla="*/ 78 h 78"/>
                <a:gd name="T2" fmla="*/ 0 w 76"/>
                <a:gd name="T3" fmla="*/ 53 h 78"/>
                <a:gd name="T4" fmla="*/ 58 w 76"/>
                <a:gd name="T5" fmla="*/ 0 h 78"/>
                <a:gd name="T6" fmla="*/ 76 w 76"/>
                <a:gd name="T7" fmla="*/ 78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6" h="78">
                  <a:moveTo>
                    <a:pt x="76" y="78"/>
                  </a:moveTo>
                  <a:cubicBezTo>
                    <a:pt x="44" y="69"/>
                    <a:pt x="29" y="64"/>
                    <a:pt x="0" y="53"/>
                  </a:cubicBezTo>
                  <a:cubicBezTo>
                    <a:pt x="24" y="33"/>
                    <a:pt x="36" y="23"/>
                    <a:pt x="58" y="0"/>
                  </a:cubicBezTo>
                  <a:cubicBezTo>
                    <a:pt x="67" y="30"/>
                    <a:pt x="70" y="46"/>
                    <a:pt x="76" y="78"/>
                  </a:cubicBezTo>
                  <a:close/>
                </a:path>
              </a:pathLst>
            </a:cu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" name="Freeform 20"/>
            <p:cNvSpPr>
              <a:spLocks/>
            </p:cNvSpPr>
            <p:nvPr/>
          </p:nvSpPr>
          <p:spPr bwMode="auto">
            <a:xfrm>
              <a:off x="1833563" y="2341563"/>
              <a:ext cx="338138" cy="322263"/>
            </a:xfrm>
            <a:custGeom>
              <a:avLst/>
              <a:gdLst>
                <a:gd name="T0" fmla="*/ 79 w 79"/>
                <a:gd name="T1" fmla="*/ 75 h 75"/>
                <a:gd name="T2" fmla="*/ 0 w 79"/>
                <a:gd name="T3" fmla="*/ 64 h 75"/>
                <a:gd name="T4" fmla="*/ 50 w 79"/>
                <a:gd name="T5" fmla="*/ 0 h 75"/>
                <a:gd name="T6" fmla="*/ 79 w 79"/>
                <a:gd name="T7" fmla="*/ 75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9" h="75">
                  <a:moveTo>
                    <a:pt x="79" y="75"/>
                  </a:moveTo>
                  <a:cubicBezTo>
                    <a:pt x="47" y="72"/>
                    <a:pt x="31" y="70"/>
                    <a:pt x="0" y="64"/>
                  </a:cubicBezTo>
                  <a:cubicBezTo>
                    <a:pt x="21" y="40"/>
                    <a:pt x="31" y="27"/>
                    <a:pt x="50" y="0"/>
                  </a:cubicBezTo>
                  <a:cubicBezTo>
                    <a:pt x="63" y="29"/>
                    <a:pt x="69" y="44"/>
                    <a:pt x="79" y="75"/>
                  </a:cubicBez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33" name="Oval 28"/>
          <p:cNvSpPr>
            <a:spLocks noChangeArrowheads="1"/>
          </p:cNvSpPr>
          <p:nvPr/>
        </p:nvSpPr>
        <p:spPr bwMode="auto">
          <a:xfrm>
            <a:off x="8156575" y="126320"/>
            <a:ext cx="682625" cy="682625"/>
          </a:xfrm>
          <a:prstGeom prst="ellipse">
            <a:avLst/>
          </a:prstGeom>
          <a:solidFill>
            <a:srgbClr val="FFD01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61" name="Freeform 56"/>
          <p:cNvSpPr>
            <a:spLocks/>
          </p:cNvSpPr>
          <p:nvPr/>
        </p:nvSpPr>
        <p:spPr bwMode="auto">
          <a:xfrm>
            <a:off x="3313113" y="302532"/>
            <a:ext cx="412750" cy="201613"/>
          </a:xfrm>
          <a:custGeom>
            <a:avLst/>
            <a:gdLst>
              <a:gd name="T0" fmla="*/ 1 w 96"/>
              <a:gd name="T1" fmla="*/ 47 h 47"/>
              <a:gd name="T2" fmla="*/ 0 w 96"/>
              <a:gd name="T3" fmla="*/ 42 h 47"/>
              <a:gd name="T4" fmla="*/ 3 w 96"/>
              <a:gd name="T5" fmla="*/ 31 h 47"/>
              <a:gd name="T6" fmla="*/ 16 w 96"/>
              <a:gd name="T7" fmla="*/ 21 h 47"/>
              <a:gd name="T8" fmla="*/ 28 w 96"/>
              <a:gd name="T9" fmla="*/ 21 h 47"/>
              <a:gd name="T10" fmla="*/ 32 w 96"/>
              <a:gd name="T11" fmla="*/ 23 h 47"/>
              <a:gd name="T12" fmla="*/ 33 w 96"/>
              <a:gd name="T13" fmla="*/ 15 h 47"/>
              <a:gd name="T14" fmla="*/ 38 w 96"/>
              <a:gd name="T15" fmla="*/ 7 h 47"/>
              <a:gd name="T16" fmla="*/ 42 w 96"/>
              <a:gd name="T17" fmla="*/ 4 h 47"/>
              <a:gd name="T18" fmla="*/ 54 w 96"/>
              <a:gd name="T19" fmla="*/ 0 h 47"/>
              <a:gd name="T20" fmla="*/ 66 w 96"/>
              <a:gd name="T21" fmla="*/ 4 h 47"/>
              <a:gd name="T22" fmla="*/ 66 w 96"/>
              <a:gd name="T23" fmla="*/ 4 h 47"/>
              <a:gd name="T24" fmla="*/ 76 w 96"/>
              <a:gd name="T25" fmla="*/ 16 h 47"/>
              <a:gd name="T26" fmla="*/ 76 w 96"/>
              <a:gd name="T27" fmla="*/ 27 h 47"/>
              <a:gd name="T28" fmla="*/ 75 w 96"/>
              <a:gd name="T29" fmla="*/ 30 h 47"/>
              <a:gd name="T30" fmla="*/ 79 w 96"/>
              <a:gd name="T31" fmla="*/ 29 h 47"/>
              <a:gd name="T32" fmla="*/ 95 w 96"/>
              <a:gd name="T33" fmla="*/ 47 h 47"/>
              <a:gd name="T34" fmla="*/ 1 w 96"/>
              <a:gd name="T35" fmla="*/ 47 h 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96" h="47">
                <a:moveTo>
                  <a:pt x="1" y="47"/>
                </a:moveTo>
                <a:cubicBezTo>
                  <a:pt x="1" y="45"/>
                  <a:pt x="0" y="44"/>
                  <a:pt x="0" y="42"/>
                </a:cubicBezTo>
                <a:cubicBezTo>
                  <a:pt x="0" y="38"/>
                  <a:pt x="1" y="34"/>
                  <a:pt x="3" y="31"/>
                </a:cubicBezTo>
                <a:cubicBezTo>
                  <a:pt x="6" y="27"/>
                  <a:pt x="11" y="23"/>
                  <a:pt x="16" y="21"/>
                </a:cubicBezTo>
                <a:cubicBezTo>
                  <a:pt x="22" y="20"/>
                  <a:pt x="22" y="21"/>
                  <a:pt x="28" y="21"/>
                </a:cubicBezTo>
                <a:cubicBezTo>
                  <a:pt x="30" y="22"/>
                  <a:pt x="31" y="22"/>
                  <a:pt x="32" y="23"/>
                </a:cubicBezTo>
                <a:cubicBezTo>
                  <a:pt x="32" y="20"/>
                  <a:pt x="32" y="18"/>
                  <a:pt x="33" y="15"/>
                </a:cubicBezTo>
                <a:cubicBezTo>
                  <a:pt x="34" y="12"/>
                  <a:pt x="35" y="9"/>
                  <a:pt x="38" y="7"/>
                </a:cubicBezTo>
                <a:cubicBezTo>
                  <a:pt x="39" y="6"/>
                  <a:pt x="40" y="5"/>
                  <a:pt x="42" y="4"/>
                </a:cubicBezTo>
                <a:cubicBezTo>
                  <a:pt x="45" y="1"/>
                  <a:pt x="50" y="0"/>
                  <a:pt x="54" y="0"/>
                </a:cubicBezTo>
                <a:cubicBezTo>
                  <a:pt x="59" y="0"/>
                  <a:pt x="63" y="1"/>
                  <a:pt x="66" y="4"/>
                </a:cubicBezTo>
                <a:cubicBezTo>
                  <a:pt x="66" y="4"/>
                  <a:pt x="66" y="4"/>
                  <a:pt x="66" y="4"/>
                </a:cubicBezTo>
                <a:cubicBezTo>
                  <a:pt x="71" y="6"/>
                  <a:pt x="74" y="11"/>
                  <a:pt x="76" y="16"/>
                </a:cubicBezTo>
                <a:cubicBezTo>
                  <a:pt x="77" y="19"/>
                  <a:pt x="77" y="24"/>
                  <a:pt x="76" y="27"/>
                </a:cubicBezTo>
                <a:cubicBezTo>
                  <a:pt x="76" y="28"/>
                  <a:pt x="75" y="29"/>
                  <a:pt x="75" y="30"/>
                </a:cubicBezTo>
                <a:cubicBezTo>
                  <a:pt x="76" y="30"/>
                  <a:pt x="78" y="29"/>
                  <a:pt x="79" y="29"/>
                </a:cubicBezTo>
                <a:cubicBezTo>
                  <a:pt x="91" y="29"/>
                  <a:pt x="96" y="39"/>
                  <a:pt x="95" y="47"/>
                </a:cubicBezTo>
                <a:lnTo>
                  <a:pt x="1" y="47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62" name="Freeform 57"/>
          <p:cNvSpPr>
            <a:spLocks/>
          </p:cNvSpPr>
          <p:nvPr/>
        </p:nvSpPr>
        <p:spPr bwMode="auto">
          <a:xfrm>
            <a:off x="5162550" y="640670"/>
            <a:ext cx="814388" cy="334963"/>
          </a:xfrm>
          <a:custGeom>
            <a:avLst/>
            <a:gdLst>
              <a:gd name="T0" fmla="*/ 190 w 190"/>
              <a:gd name="T1" fmla="*/ 78 h 78"/>
              <a:gd name="T2" fmla="*/ 163 w 190"/>
              <a:gd name="T3" fmla="*/ 51 h 78"/>
              <a:gd name="T4" fmla="*/ 133 w 190"/>
              <a:gd name="T5" fmla="*/ 55 h 78"/>
              <a:gd name="T6" fmla="*/ 133 w 190"/>
              <a:gd name="T7" fmla="*/ 54 h 78"/>
              <a:gd name="T8" fmla="*/ 105 w 190"/>
              <a:gd name="T9" fmla="*/ 36 h 78"/>
              <a:gd name="T10" fmla="*/ 105 w 190"/>
              <a:gd name="T11" fmla="*/ 36 h 78"/>
              <a:gd name="T12" fmla="*/ 70 w 190"/>
              <a:gd name="T13" fmla="*/ 0 h 78"/>
              <a:gd name="T14" fmla="*/ 34 w 190"/>
              <a:gd name="T15" fmla="*/ 36 h 78"/>
              <a:gd name="T16" fmla="*/ 37 w 190"/>
              <a:gd name="T17" fmla="*/ 48 h 78"/>
              <a:gd name="T18" fmla="*/ 32 w 190"/>
              <a:gd name="T19" fmla="*/ 48 h 78"/>
              <a:gd name="T20" fmla="*/ 0 w 190"/>
              <a:gd name="T21" fmla="*/ 78 h 78"/>
              <a:gd name="T22" fmla="*/ 190 w 190"/>
              <a:gd name="T23" fmla="*/ 78 h 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90" h="78">
                <a:moveTo>
                  <a:pt x="190" y="78"/>
                </a:moveTo>
                <a:cubicBezTo>
                  <a:pt x="187" y="65"/>
                  <a:pt x="177" y="54"/>
                  <a:pt x="163" y="51"/>
                </a:cubicBezTo>
                <a:cubicBezTo>
                  <a:pt x="153" y="48"/>
                  <a:pt x="142" y="50"/>
                  <a:pt x="133" y="55"/>
                </a:cubicBezTo>
                <a:cubicBezTo>
                  <a:pt x="133" y="54"/>
                  <a:pt x="133" y="54"/>
                  <a:pt x="133" y="54"/>
                </a:cubicBezTo>
                <a:cubicBezTo>
                  <a:pt x="127" y="44"/>
                  <a:pt x="116" y="38"/>
                  <a:pt x="105" y="36"/>
                </a:cubicBezTo>
                <a:cubicBezTo>
                  <a:pt x="105" y="36"/>
                  <a:pt x="105" y="36"/>
                  <a:pt x="105" y="36"/>
                </a:cubicBezTo>
                <a:cubicBezTo>
                  <a:pt x="105" y="16"/>
                  <a:pt x="89" y="0"/>
                  <a:pt x="70" y="0"/>
                </a:cubicBezTo>
                <a:cubicBezTo>
                  <a:pt x="50" y="0"/>
                  <a:pt x="34" y="16"/>
                  <a:pt x="34" y="36"/>
                </a:cubicBezTo>
                <a:cubicBezTo>
                  <a:pt x="34" y="40"/>
                  <a:pt x="35" y="44"/>
                  <a:pt x="37" y="48"/>
                </a:cubicBezTo>
                <a:cubicBezTo>
                  <a:pt x="35" y="48"/>
                  <a:pt x="34" y="48"/>
                  <a:pt x="32" y="48"/>
                </a:cubicBezTo>
                <a:cubicBezTo>
                  <a:pt x="12" y="48"/>
                  <a:pt x="1" y="63"/>
                  <a:pt x="0" y="78"/>
                </a:cubicBezTo>
                <a:lnTo>
                  <a:pt x="190" y="78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63" name="Freeform 58"/>
          <p:cNvSpPr>
            <a:spLocks/>
          </p:cNvSpPr>
          <p:nvPr/>
        </p:nvSpPr>
        <p:spPr bwMode="auto">
          <a:xfrm>
            <a:off x="9504363" y="859745"/>
            <a:ext cx="539750" cy="265113"/>
          </a:xfrm>
          <a:custGeom>
            <a:avLst/>
            <a:gdLst>
              <a:gd name="T0" fmla="*/ 1 w 126"/>
              <a:gd name="T1" fmla="*/ 62 h 62"/>
              <a:gd name="T2" fmla="*/ 120 w 126"/>
              <a:gd name="T3" fmla="*/ 62 h 62"/>
              <a:gd name="T4" fmla="*/ 95 w 126"/>
              <a:gd name="T5" fmla="*/ 23 h 62"/>
              <a:gd name="T6" fmla="*/ 90 w 126"/>
              <a:gd name="T7" fmla="*/ 23 h 62"/>
              <a:gd name="T8" fmla="*/ 66 w 126"/>
              <a:gd name="T9" fmla="*/ 0 h 62"/>
              <a:gd name="T10" fmla="*/ 43 w 126"/>
              <a:gd name="T11" fmla="*/ 31 h 62"/>
              <a:gd name="T12" fmla="*/ 33 w 126"/>
              <a:gd name="T13" fmla="*/ 29 h 62"/>
              <a:gd name="T14" fmla="*/ 1 w 126"/>
              <a:gd name="T15" fmla="*/ 61 h 62"/>
              <a:gd name="T16" fmla="*/ 1 w 126"/>
              <a:gd name="T17" fmla="*/ 62 h 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6" h="62">
                <a:moveTo>
                  <a:pt x="1" y="62"/>
                </a:moveTo>
                <a:cubicBezTo>
                  <a:pt x="120" y="62"/>
                  <a:pt x="120" y="62"/>
                  <a:pt x="120" y="62"/>
                </a:cubicBezTo>
                <a:cubicBezTo>
                  <a:pt x="126" y="46"/>
                  <a:pt x="118" y="23"/>
                  <a:pt x="95" y="23"/>
                </a:cubicBezTo>
                <a:cubicBezTo>
                  <a:pt x="93" y="23"/>
                  <a:pt x="91" y="23"/>
                  <a:pt x="90" y="23"/>
                </a:cubicBezTo>
                <a:cubicBezTo>
                  <a:pt x="89" y="12"/>
                  <a:pt x="81" y="0"/>
                  <a:pt x="66" y="0"/>
                </a:cubicBezTo>
                <a:cubicBezTo>
                  <a:pt x="48" y="0"/>
                  <a:pt x="40" y="17"/>
                  <a:pt x="43" y="31"/>
                </a:cubicBezTo>
                <a:cubicBezTo>
                  <a:pt x="40" y="30"/>
                  <a:pt x="36" y="29"/>
                  <a:pt x="33" y="29"/>
                </a:cubicBezTo>
                <a:cubicBezTo>
                  <a:pt x="16" y="29"/>
                  <a:pt x="0" y="44"/>
                  <a:pt x="1" y="61"/>
                </a:cubicBezTo>
                <a:lnTo>
                  <a:pt x="1" y="62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64" name="Freeform 59"/>
          <p:cNvSpPr>
            <a:spLocks/>
          </p:cNvSpPr>
          <p:nvPr/>
        </p:nvSpPr>
        <p:spPr bwMode="auto">
          <a:xfrm>
            <a:off x="6934200" y="620032"/>
            <a:ext cx="481013" cy="217488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65" name="Freeform 60"/>
          <p:cNvSpPr>
            <a:spLocks/>
          </p:cNvSpPr>
          <p:nvPr/>
        </p:nvSpPr>
        <p:spPr bwMode="auto">
          <a:xfrm>
            <a:off x="8015288" y="1237570"/>
            <a:ext cx="481013" cy="217488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66" name="Freeform 61"/>
          <p:cNvSpPr>
            <a:spLocks/>
          </p:cNvSpPr>
          <p:nvPr/>
        </p:nvSpPr>
        <p:spPr bwMode="auto">
          <a:xfrm>
            <a:off x="4119563" y="224745"/>
            <a:ext cx="481013" cy="219075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09" name="Freeform 104"/>
          <p:cNvSpPr>
            <a:spLocks/>
          </p:cNvSpPr>
          <p:nvPr/>
        </p:nvSpPr>
        <p:spPr bwMode="auto">
          <a:xfrm>
            <a:off x="10482263" y="1409020"/>
            <a:ext cx="493713" cy="231775"/>
          </a:xfrm>
          <a:custGeom>
            <a:avLst/>
            <a:gdLst>
              <a:gd name="T0" fmla="*/ 115 w 115"/>
              <a:gd name="T1" fmla="*/ 54 h 54"/>
              <a:gd name="T2" fmla="*/ 86 w 115"/>
              <a:gd name="T3" fmla="*/ 23 h 54"/>
              <a:gd name="T4" fmla="*/ 82 w 115"/>
              <a:gd name="T5" fmla="*/ 23 h 54"/>
              <a:gd name="T6" fmla="*/ 58 w 115"/>
              <a:gd name="T7" fmla="*/ 0 h 54"/>
              <a:gd name="T8" fmla="*/ 33 w 115"/>
              <a:gd name="T9" fmla="*/ 29 h 54"/>
              <a:gd name="T10" fmla="*/ 24 w 115"/>
              <a:gd name="T11" fmla="*/ 28 h 54"/>
              <a:gd name="T12" fmla="*/ 2 w 115"/>
              <a:gd name="T13" fmla="*/ 54 h 54"/>
              <a:gd name="T14" fmla="*/ 115 w 115"/>
              <a:gd name="T15" fmla="*/ 54 h 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15" h="54">
                <a:moveTo>
                  <a:pt x="115" y="54"/>
                </a:moveTo>
                <a:cubicBezTo>
                  <a:pt x="115" y="39"/>
                  <a:pt x="106" y="23"/>
                  <a:pt x="86" y="23"/>
                </a:cubicBezTo>
                <a:cubicBezTo>
                  <a:pt x="85" y="23"/>
                  <a:pt x="84" y="23"/>
                  <a:pt x="82" y="23"/>
                </a:cubicBezTo>
                <a:cubicBezTo>
                  <a:pt x="81" y="11"/>
                  <a:pt x="73" y="0"/>
                  <a:pt x="58" y="0"/>
                </a:cubicBezTo>
                <a:cubicBezTo>
                  <a:pt x="40" y="0"/>
                  <a:pt x="31" y="15"/>
                  <a:pt x="33" y="29"/>
                </a:cubicBezTo>
                <a:cubicBezTo>
                  <a:pt x="30" y="28"/>
                  <a:pt x="28" y="28"/>
                  <a:pt x="24" y="28"/>
                </a:cubicBezTo>
                <a:cubicBezTo>
                  <a:pt x="8" y="28"/>
                  <a:pt x="0" y="41"/>
                  <a:pt x="2" y="54"/>
                </a:cubicBezTo>
                <a:lnTo>
                  <a:pt x="115" y="54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grpSp>
        <p:nvGrpSpPr>
          <p:cNvPr id="133" name="组合 132"/>
          <p:cNvGrpSpPr/>
          <p:nvPr/>
        </p:nvGrpSpPr>
        <p:grpSpPr>
          <a:xfrm>
            <a:off x="57897" y="3829411"/>
            <a:ext cx="12091335" cy="3026546"/>
            <a:chOff x="44450" y="4062455"/>
            <a:chExt cx="11814175" cy="2887672"/>
          </a:xfrm>
        </p:grpSpPr>
        <p:sp>
          <p:nvSpPr>
            <p:cNvPr id="26" name="Freeform 21"/>
            <p:cNvSpPr>
              <a:spLocks/>
            </p:cNvSpPr>
            <p:nvPr/>
          </p:nvSpPr>
          <p:spPr bwMode="auto">
            <a:xfrm>
              <a:off x="8169275" y="5348288"/>
              <a:ext cx="892175" cy="892175"/>
            </a:xfrm>
            <a:custGeom>
              <a:avLst/>
              <a:gdLst>
                <a:gd name="T0" fmla="*/ 152 w 208"/>
                <a:gd name="T1" fmla="*/ 68 h 208"/>
                <a:gd name="T2" fmla="*/ 105 w 208"/>
                <a:gd name="T3" fmla="*/ 0 h 208"/>
                <a:gd name="T4" fmla="*/ 58 w 208"/>
                <a:gd name="T5" fmla="*/ 68 h 208"/>
                <a:gd name="T6" fmla="*/ 104 w 208"/>
                <a:gd name="T7" fmla="*/ 208 h 208"/>
                <a:gd name="T8" fmla="*/ 104 w 208"/>
                <a:gd name="T9" fmla="*/ 208 h 208"/>
                <a:gd name="T10" fmla="*/ 104 w 208"/>
                <a:gd name="T11" fmla="*/ 208 h 208"/>
                <a:gd name="T12" fmla="*/ 104 w 208"/>
                <a:gd name="T13" fmla="*/ 208 h 208"/>
                <a:gd name="T14" fmla="*/ 104 w 208"/>
                <a:gd name="T15" fmla="*/ 208 h 208"/>
                <a:gd name="T16" fmla="*/ 152 w 208"/>
                <a:gd name="T17" fmla="*/ 68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08" h="208">
                  <a:moveTo>
                    <a:pt x="152" y="68"/>
                  </a:moveTo>
                  <a:cubicBezTo>
                    <a:pt x="128" y="29"/>
                    <a:pt x="105" y="0"/>
                    <a:pt x="105" y="0"/>
                  </a:cubicBezTo>
                  <a:cubicBezTo>
                    <a:pt x="105" y="0"/>
                    <a:pt x="83" y="30"/>
                    <a:pt x="58" y="68"/>
                  </a:cubicBezTo>
                  <a:cubicBezTo>
                    <a:pt x="0" y="154"/>
                    <a:pt x="64" y="205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48" y="205"/>
                    <a:pt x="208" y="160"/>
                    <a:pt x="152" y="68"/>
                  </a:cubicBezTo>
                  <a:close/>
                </a:path>
              </a:pathLst>
            </a:custGeom>
            <a:solidFill>
              <a:srgbClr val="E6E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auto">
            <a:xfrm>
              <a:off x="8431213" y="5799138"/>
              <a:ext cx="385763" cy="882650"/>
            </a:xfrm>
            <a:custGeom>
              <a:avLst/>
              <a:gdLst>
                <a:gd name="T0" fmla="*/ 243 w 243"/>
                <a:gd name="T1" fmla="*/ 97 h 556"/>
                <a:gd name="T2" fmla="*/ 138 w 243"/>
                <a:gd name="T3" fmla="*/ 159 h 556"/>
                <a:gd name="T4" fmla="*/ 122 w 243"/>
                <a:gd name="T5" fmla="*/ 0 h 556"/>
                <a:gd name="T6" fmla="*/ 106 w 243"/>
                <a:gd name="T7" fmla="*/ 159 h 556"/>
                <a:gd name="T8" fmla="*/ 0 w 243"/>
                <a:gd name="T9" fmla="*/ 97 h 556"/>
                <a:gd name="T10" fmla="*/ 97 w 243"/>
                <a:gd name="T11" fmla="*/ 210 h 556"/>
                <a:gd name="T12" fmla="*/ 100 w 243"/>
                <a:gd name="T13" fmla="*/ 556 h 556"/>
                <a:gd name="T14" fmla="*/ 151 w 243"/>
                <a:gd name="T15" fmla="*/ 556 h 556"/>
                <a:gd name="T16" fmla="*/ 146 w 243"/>
                <a:gd name="T17" fmla="*/ 210 h 556"/>
                <a:gd name="T18" fmla="*/ 243 w 243"/>
                <a:gd name="T19" fmla="*/ 97 h 5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43" h="556">
                  <a:moveTo>
                    <a:pt x="243" y="97"/>
                  </a:moveTo>
                  <a:lnTo>
                    <a:pt x="138" y="159"/>
                  </a:lnTo>
                  <a:lnTo>
                    <a:pt x="122" y="0"/>
                  </a:lnTo>
                  <a:lnTo>
                    <a:pt x="106" y="159"/>
                  </a:lnTo>
                  <a:lnTo>
                    <a:pt x="0" y="97"/>
                  </a:lnTo>
                  <a:lnTo>
                    <a:pt x="97" y="210"/>
                  </a:lnTo>
                  <a:lnTo>
                    <a:pt x="100" y="556"/>
                  </a:lnTo>
                  <a:lnTo>
                    <a:pt x="151" y="556"/>
                  </a:lnTo>
                  <a:lnTo>
                    <a:pt x="146" y="210"/>
                  </a:lnTo>
                  <a:lnTo>
                    <a:pt x="243" y="97"/>
                  </a:lnTo>
                  <a:close/>
                </a:path>
              </a:pathLst>
            </a:custGeom>
            <a:solidFill>
              <a:srgbClr val="C56D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" name="Freeform 23"/>
            <p:cNvSpPr>
              <a:spLocks/>
            </p:cNvSpPr>
            <p:nvPr/>
          </p:nvSpPr>
          <p:spPr bwMode="auto">
            <a:xfrm>
              <a:off x="1760538" y="4062455"/>
              <a:ext cx="1882775" cy="1295400"/>
            </a:xfrm>
            <a:custGeom>
              <a:avLst/>
              <a:gdLst>
                <a:gd name="T0" fmla="*/ 406 w 439"/>
                <a:gd name="T1" fmla="*/ 302 h 302"/>
                <a:gd name="T2" fmla="*/ 412 w 439"/>
                <a:gd name="T3" fmla="*/ 280 h 302"/>
                <a:gd name="T4" fmla="*/ 257 w 439"/>
                <a:gd name="T5" fmla="*/ 27 h 302"/>
                <a:gd name="T6" fmla="*/ 4 w 439"/>
                <a:gd name="T7" fmla="*/ 182 h 302"/>
                <a:gd name="T8" fmla="*/ 0 w 439"/>
                <a:gd name="T9" fmla="*/ 204 h 302"/>
                <a:gd name="T10" fmla="*/ 406 w 439"/>
                <a:gd name="T11" fmla="*/ 302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9" h="302">
                  <a:moveTo>
                    <a:pt x="406" y="302"/>
                  </a:moveTo>
                  <a:cubicBezTo>
                    <a:pt x="409" y="295"/>
                    <a:pt x="411" y="288"/>
                    <a:pt x="412" y="280"/>
                  </a:cubicBezTo>
                  <a:cubicBezTo>
                    <a:pt x="439" y="168"/>
                    <a:pt x="370" y="54"/>
                    <a:pt x="257" y="27"/>
                  </a:cubicBezTo>
                  <a:cubicBezTo>
                    <a:pt x="144" y="0"/>
                    <a:pt x="31" y="69"/>
                    <a:pt x="4" y="182"/>
                  </a:cubicBezTo>
                  <a:cubicBezTo>
                    <a:pt x="2" y="190"/>
                    <a:pt x="1" y="197"/>
                    <a:pt x="0" y="204"/>
                  </a:cubicBezTo>
                  <a:cubicBezTo>
                    <a:pt x="406" y="302"/>
                    <a:pt x="406" y="302"/>
                    <a:pt x="406" y="302"/>
                  </a:cubicBezTo>
                </a:path>
              </a:pathLst>
            </a:custGeom>
            <a:solidFill>
              <a:srgbClr val="FF7C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" name="Freeform 24"/>
            <p:cNvSpPr>
              <a:spLocks/>
            </p:cNvSpPr>
            <p:nvPr/>
          </p:nvSpPr>
          <p:spPr bwMode="auto">
            <a:xfrm>
              <a:off x="1893888" y="4230733"/>
              <a:ext cx="1595438" cy="1093788"/>
            </a:xfrm>
            <a:custGeom>
              <a:avLst/>
              <a:gdLst>
                <a:gd name="T0" fmla="*/ 344 w 372"/>
                <a:gd name="T1" fmla="*/ 255 h 255"/>
                <a:gd name="T2" fmla="*/ 349 w 372"/>
                <a:gd name="T3" fmla="*/ 237 h 255"/>
                <a:gd name="T4" fmla="*/ 218 w 372"/>
                <a:gd name="T5" fmla="*/ 23 h 255"/>
                <a:gd name="T6" fmla="*/ 3 w 372"/>
                <a:gd name="T7" fmla="*/ 154 h 255"/>
                <a:gd name="T8" fmla="*/ 0 w 372"/>
                <a:gd name="T9" fmla="*/ 172 h 255"/>
                <a:gd name="T10" fmla="*/ 344 w 372"/>
                <a:gd name="T11" fmla="*/ 255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2" h="255">
                  <a:moveTo>
                    <a:pt x="344" y="255"/>
                  </a:moveTo>
                  <a:cubicBezTo>
                    <a:pt x="346" y="249"/>
                    <a:pt x="348" y="243"/>
                    <a:pt x="349" y="237"/>
                  </a:cubicBezTo>
                  <a:cubicBezTo>
                    <a:pt x="372" y="142"/>
                    <a:pt x="313" y="46"/>
                    <a:pt x="218" y="23"/>
                  </a:cubicBezTo>
                  <a:cubicBezTo>
                    <a:pt x="122" y="0"/>
                    <a:pt x="26" y="59"/>
                    <a:pt x="3" y="154"/>
                  </a:cubicBezTo>
                  <a:cubicBezTo>
                    <a:pt x="2" y="160"/>
                    <a:pt x="1" y="166"/>
                    <a:pt x="0" y="172"/>
                  </a:cubicBezTo>
                  <a:cubicBezTo>
                    <a:pt x="344" y="255"/>
                    <a:pt x="344" y="255"/>
                    <a:pt x="344" y="255"/>
                  </a:cubicBezTo>
                </a:path>
              </a:pathLst>
            </a:custGeom>
            <a:solidFill>
              <a:srgbClr val="FFA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" name="Freeform 25"/>
            <p:cNvSpPr>
              <a:spLocks/>
            </p:cNvSpPr>
            <p:nvPr/>
          </p:nvSpPr>
          <p:spPr bwMode="auto">
            <a:xfrm>
              <a:off x="2073275" y="4432345"/>
              <a:ext cx="1209675" cy="849313"/>
            </a:xfrm>
            <a:custGeom>
              <a:avLst/>
              <a:gdLst>
                <a:gd name="T0" fmla="*/ 259 w 282"/>
                <a:gd name="T1" fmla="*/ 198 h 198"/>
                <a:gd name="T2" fmla="*/ 265 w 282"/>
                <a:gd name="T3" fmla="*/ 180 h 198"/>
                <a:gd name="T4" fmla="*/ 166 w 282"/>
                <a:gd name="T5" fmla="*/ 18 h 198"/>
                <a:gd name="T6" fmla="*/ 3 w 282"/>
                <a:gd name="T7" fmla="*/ 117 h 198"/>
                <a:gd name="T8" fmla="*/ 0 w 282"/>
                <a:gd name="T9" fmla="*/ 136 h 198"/>
                <a:gd name="T10" fmla="*/ 259 w 282"/>
                <a:gd name="T11" fmla="*/ 198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2" h="198">
                  <a:moveTo>
                    <a:pt x="259" y="198"/>
                  </a:moveTo>
                  <a:cubicBezTo>
                    <a:pt x="262" y="192"/>
                    <a:pt x="264" y="186"/>
                    <a:pt x="265" y="180"/>
                  </a:cubicBezTo>
                  <a:cubicBezTo>
                    <a:pt x="282" y="108"/>
                    <a:pt x="238" y="35"/>
                    <a:pt x="166" y="18"/>
                  </a:cubicBezTo>
                  <a:cubicBezTo>
                    <a:pt x="93" y="0"/>
                    <a:pt x="21" y="45"/>
                    <a:pt x="3" y="117"/>
                  </a:cubicBezTo>
                  <a:cubicBezTo>
                    <a:pt x="2" y="123"/>
                    <a:pt x="1" y="130"/>
                    <a:pt x="0" y="136"/>
                  </a:cubicBezTo>
                  <a:cubicBezTo>
                    <a:pt x="259" y="198"/>
                    <a:pt x="259" y="198"/>
                    <a:pt x="259" y="198"/>
                  </a:cubicBezTo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" name="Freeform 26"/>
            <p:cNvSpPr>
              <a:spLocks/>
            </p:cNvSpPr>
            <p:nvPr/>
          </p:nvSpPr>
          <p:spPr bwMode="auto">
            <a:xfrm>
              <a:off x="2274888" y="4654601"/>
              <a:ext cx="788988" cy="579438"/>
            </a:xfrm>
            <a:custGeom>
              <a:avLst/>
              <a:gdLst>
                <a:gd name="T0" fmla="*/ 166 w 184"/>
                <a:gd name="T1" fmla="*/ 135 h 135"/>
                <a:gd name="T2" fmla="*/ 172 w 184"/>
                <a:gd name="T3" fmla="*/ 117 h 135"/>
                <a:gd name="T4" fmla="*/ 108 w 184"/>
                <a:gd name="T5" fmla="*/ 11 h 135"/>
                <a:gd name="T6" fmla="*/ 2 w 184"/>
                <a:gd name="T7" fmla="*/ 76 h 135"/>
                <a:gd name="T8" fmla="*/ 0 w 184"/>
                <a:gd name="T9" fmla="*/ 95 h 135"/>
                <a:gd name="T10" fmla="*/ 166 w 184"/>
                <a:gd name="T11" fmla="*/ 135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84" h="135">
                  <a:moveTo>
                    <a:pt x="166" y="135"/>
                  </a:moveTo>
                  <a:cubicBezTo>
                    <a:pt x="169" y="129"/>
                    <a:pt x="171" y="123"/>
                    <a:pt x="172" y="117"/>
                  </a:cubicBezTo>
                  <a:cubicBezTo>
                    <a:pt x="184" y="70"/>
                    <a:pt x="155" y="23"/>
                    <a:pt x="108" y="11"/>
                  </a:cubicBezTo>
                  <a:cubicBezTo>
                    <a:pt x="61" y="0"/>
                    <a:pt x="13" y="29"/>
                    <a:pt x="2" y="76"/>
                  </a:cubicBezTo>
                  <a:cubicBezTo>
                    <a:pt x="0" y="82"/>
                    <a:pt x="0" y="89"/>
                    <a:pt x="0" y="95"/>
                  </a:cubicBezTo>
                  <a:cubicBezTo>
                    <a:pt x="166" y="135"/>
                    <a:pt x="166" y="135"/>
                    <a:pt x="166" y="135"/>
                  </a:cubicBezTo>
                </a:path>
              </a:pathLst>
            </a:custGeom>
            <a:solidFill>
              <a:srgbClr val="A4E7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" name="Freeform 27"/>
            <p:cNvSpPr>
              <a:spLocks/>
            </p:cNvSpPr>
            <p:nvPr/>
          </p:nvSpPr>
          <p:spPr bwMode="auto">
            <a:xfrm>
              <a:off x="2459038" y="4860970"/>
              <a:ext cx="400050" cy="325438"/>
            </a:xfrm>
            <a:custGeom>
              <a:avLst/>
              <a:gdLst>
                <a:gd name="T0" fmla="*/ 79 w 93"/>
                <a:gd name="T1" fmla="*/ 76 h 76"/>
                <a:gd name="T2" fmla="*/ 87 w 93"/>
                <a:gd name="T3" fmla="*/ 59 h 76"/>
                <a:gd name="T4" fmla="*/ 55 w 93"/>
                <a:gd name="T5" fmla="*/ 6 h 76"/>
                <a:gd name="T6" fmla="*/ 1 w 93"/>
                <a:gd name="T7" fmla="*/ 38 h 76"/>
                <a:gd name="T8" fmla="*/ 1 w 93"/>
                <a:gd name="T9" fmla="*/ 57 h 76"/>
                <a:gd name="T10" fmla="*/ 79 w 93"/>
                <a:gd name="T11" fmla="*/ 76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3" h="76">
                  <a:moveTo>
                    <a:pt x="79" y="76"/>
                  </a:moveTo>
                  <a:cubicBezTo>
                    <a:pt x="83" y="71"/>
                    <a:pt x="86" y="65"/>
                    <a:pt x="87" y="59"/>
                  </a:cubicBezTo>
                  <a:cubicBezTo>
                    <a:pt x="93" y="35"/>
                    <a:pt x="78" y="11"/>
                    <a:pt x="55" y="6"/>
                  </a:cubicBezTo>
                  <a:cubicBezTo>
                    <a:pt x="31" y="0"/>
                    <a:pt x="7" y="15"/>
                    <a:pt x="1" y="38"/>
                  </a:cubicBezTo>
                  <a:cubicBezTo>
                    <a:pt x="0" y="45"/>
                    <a:pt x="0" y="51"/>
                    <a:pt x="1" y="57"/>
                  </a:cubicBezTo>
                  <a:cubicBezTo>
                    <a:pt x="79" y="76"/>
                    <a:pt x="79" y="76"/>
                    <a:pt x="79" y="76"/>
                  </a:cubicBezTo>
                </a:path>
              </a:pathLst>
            </a:custGeom>
            <a:solidFill>
              <a:srgbClr val="70516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" name="Freeform 29"/>
            <p:cNvSpPr>
              <a:spLocks/>
            </p:cNvSpPr>
            <p:nvPr/>
          </p:nvSpPr>
          <p:spPr bwMode="auto">
            <a:xfrm>
              <a:off x="44450" y="4432345"/>
              <a:ext cx="3011488" cy="2517775"/>
            </a:xfrm>
            <a:custGeom>
              <a:avLst/>
              <a:gdLst>
                <a:gd name="T0" fmla="*/ 702 w 702"/>
                <a:gd name="T1" fmla="*/ 587 h 587"/>
                <a:gd name="T2" fmla="*/ 702 w 702"/>
                <a:gd name="T3" fmla="*/ 573 h 587"/>
                <a:gd name="T4" fmla="*/ 351 w 702"/>
                <a:gd name="T5" fmla="*/ 0 h 587"/>
                <a:gd name="T6" fmla="*/ 0 w 702"/>
                <a:gd name="T7" fmla="*/ 573 h 587"/>
                <a:gd name="T8" fmla="*/ 0 w 702"/>
                <a:gd name="T9" fmla="*/ 587 h 587"/>
                <a:gd name="T10" fmla="*/ 702 w 702"/>
                <a:gd name="T11" fmla="*/ 587 h 5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02" h="587">
                  <a:moveTo>
                    <a:pt x="702" y="587"/>
                  </a:moveTo>
                  <a:cubicBezTo>
                    <a:pt x="702" y="582"/>
                    <a:pt x="702" y="578"/>
                    <a:pt x="702" y="573"/>
                  </a:cubicBezTo>
                  <a:cubicBezTo>
                    <a:pt x="702" y="257"/>
                    <a:pt x="545" y="0"/>
                    <a:pt x="351" y="0"/>
                  </a:cubicBezTo>
                  <a:cubicBezTo>
                    <a:pt x="157" y="0"/>
                    <a:pt x="0" y="257"/>
                    <a:pt x="0" y="573"/>
                  </a:cubicBezTo>
                  <a:cubicBezTo>
                    <a:pt x="0" y="578"/>
                    <a:pt x="0" y="582"/>
                    <a:pt x="0" y="587"/>
                  </a:cubicBezTo>
                  <a:cubicBezTo>
                    <a:pt x="702" y="587"/>
                    <a:pt x="702" y="587"/>
                    <a:pt x="702" y="587"/>
                  </a:cubicBezTo>
                </a:path>
              </a:pathLst>
            </a:custGeom>
            <a:solidFill>
              <a:srgbClr val="BBCE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" name="Freeform 30"/>
            <p:cNvSpPr>
              <a:spLocks noEditPoints="1"/>
            </p:cNvSpPr>
            <p:nvPr/>
          </p:nvSpPr>
          <p:spPr bwMode="auto">
            <a:xfrm>
              <a:off x="44450" y="6527800"/>
              <a:ext cx="0" cy="85725"/>
            </a:xfrm>
            <a:custGeom>
              <a:avLst/>
              <a:gdLst>
                <a:gd name="T0" fmla="*/ 20 h 20"/>
                <a:gd name="T1" fmla="*/ 19 h 20"/>
                <a:gd name="T2" fmla="*/ 19 h 20"/>
                <a:gd name="T3" fmla="*/ 18 h 20"/>
                <a:gd name="T4" fmla="*/ 18 h 20"/>
                <a:gd name="T5" fmla="*/ 18 h 20"/>
                <a:gd name="T6" fmla="*/ 17 h 20"/>
                <a:gd name="T7" fmla="*/ 17 h 20"/>
                <a:gd name="T8" fmla="*/ 16 h 20"/>
                <a:gd name="T9" fmla="*/ 16 h 20"/>
                <a:gd name="T10" fmla="*/ 15 h 20"/>
                <a:gd name="T11" fmla="*/ 15 h 20"/>
                <a:gd name="T12" fmla="*/ 14 h 20"/>
                <a:gd name="T13" fmla="*/ 14 h 20"/>
                <a:gd name="T14" fmla="*/ 13 h 20"/>
                <a:gd name="T15" fmla="*/ 13 h 20"/>
                <a:gd name="T16" fmla="*/ 12 h 20"/>
                <a:gd name="T17" fmla="*/ 12 h 20"/>
                <a:gd name="T18" fmla="*/ 11 h 20"/>
                <a:gd name="T19" fmla="*/ 11 h 20"/>
                <a:gd name="T20" fmla="*/ 11 h 20"/>
                <a:gd name="T21" fmla="*/ 10 h 20"/>
                <a:gd name="T22" fmla="*/ 10 h 20"/>
                <a:gd name="T23" fmla="*/ 9 h 20"/>
                <a:gd name="T24" fmla="*/ 9 h 20"/>
                <a:gd name="T25" fmla="*/ 8 h 20"/>
                <a:gd name="T26" fmla="*/ 8 h 20"/>
                <a:gd name="T27" fmla="*/ 7 h 20"/>
                <a:gd name="T28" fmla="*/ 7 h 20"/>
                <a:gd name="T29" fmla="*/ 6 h 20"/>
                <a:gd name="T30" fmla="*/ 6 h 20"/>
                <a:gd name="T31" fmla="*/ 5 h 20"/>
                <a:gd name="T32" fmla="*/ 5 h 20"/>
                <a:gd name="T33" fmla="*/ 5 h 20"/>
                <a:gd name="T34" fmla="*/ 4 h 20"/>
                <a:gd name="T35" fmla="*/ 4 h 20"/>
                <a:gd name="T36" fmla="*/ 3 h 20"/>
                <a:gd name="T37" fmla="*/ 3 h 20"/>
                <a:gd name="T38" fmla="*/ 2 h 20"/>
                <a:gd name="T39" fmla="*/ 2 h 20"/>
                <a:gd name="T40" fmla="*/ 1 h 20"/>
                <a:gd name="T41" fmla="*/ 1 h 20"/>
                <a:gd name="T42" fmla="*/ 0 h 20"/>
                <a:gd name="T43" fmla="*/ 0 h 20"/>
                <a:gd name="T44" fmla="*/ 0 h 20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  <a:cxn ang="0">
                  <a:pos x="0" y="T5"/>
                </a:cxn>
                <a:cxn ang="0">
                  <a:pos x="0" y="T6"/>
                </a:cxn>
                <a:cxn ang="0">
                  <a:pos x="0" y="T7"/>
                </a:cxn>
                <a:cxn ang="0">
                  <a:pos x="0" y="T8"/>
                </a:cxn>
                <a:cxn ang="0">
                  <a:pos x="0" y="T9"/>
                </a:cxn>
                <a:cxn ang="0">
                  <a:pos x="0" y="T10"/>
                </a:cxn>
                <a:cxn ang="0">
                  <a:pos x="0" y="T11"/>
                </a:cxn>
                <a:cxn ang="0">
                  <a:pos x="0" y="T12"/>
                </a:cxn>
                <a:cxn ang="0">
                  <a:pos x="0" y="T13"/>
                </a:cxn>
                <a:cxn ang="0">
                  <a:pos x="0" y="T14"/>
                </a:cxn>
                <a:cxn ang="0">
                  <a:pos x="0" y="T15"/>
                </a:cxn>
                <a:cxn ang="0">
                  <a:pos x="0" y="T16"/>
                </a:cxn>
                <a:cxn ang="0">
                  <a:pos x="0" y="T17"/>
                </a:cxn>
                <a:cxn ang="0">
                  <a:pos x="0" y="T18"/>
                </a:cxn>
                <a:cxn ang="0">
                  <a:pos x="0" y="T19"/>
                </a:cxn>
                <a:cxn ang="0">
                  <a:pos x="0" y="T20"/>
                </a:cxn>
                <a:cxn ang="0">
                  <a:pos x="0" y="T21"/>
                </a:cxn>
                <a:cxn ang="0">
                  <a:pos x="0" y="T22"/>
                </a:cxn>
                <a:cxn ang="0">
                  <a:pos x="0" y="T23"/>
                </a:cxn>
                <a:cxn ang="0">
                  <a:pos x="0" y="T24"/>
                </a:cxn>
                <a:cxn ang="0">
                  <a:pos x="0" y="T25"/>
                </a:cxn>
                <a:cxn ang="0">
                  <a:pos x="0" y="T26"/>
                </a:cxn>
                <a:cxn ang="0">
                  <a:pos x="0" y="T27"/>
                </a:cxn>
                <a:cxn ang="0">
                  <a:pos x="0" y="T28"/>
                </a:cxn>
                <a:cxn ang="0">
                  <a:pos x="0" y="T29"/>
                </a:cxn>
                <a:cxn ang="0">
                  <a:pos x="0" y="T30"/>
                </a:cxn>
                <a:cxn ang="0">
                  <a:pos x="0" y="T31"/>
                </a:cxn>
                <a:cxn ang="0">
                  <a:pos x="0" y="T32"/>
                </a:cxn>
                <a:cxn ang="0">
                  <a:pos x="0" y="T33"/>
                </a:cxn>
                <a:cxn ang="0">
                  <a:pos x="0" y="T34"/>
                </a:cxn>
                <a:cxn ang="0">
                  <a:pos x="0" y="T35"/>
                </a:cxn>
                <a:cxn ang="0">
                  <a:pos x="0" y="T36"/>
                </a:cxn>
                <a:cxn ang="0">
                  <a:pos x="0" y="T37"/>
                </a:cxn>
                <a:cxn ang="0">
                  <a:pos x="0" y="T38"/>
                </a:cxn>
                <a:cxn ang="0">
                  <a:pos x="0" y="T39"/>
                </a:cxn>
                <a:cxn ang="0">
                  <a:pos x="0" y="T40"/>
                </a:cxn>
                <a:cxn ang="0">
                  <a:pos x="0" y="T41"/>
                </a:cxn>
                <a:cxn ang="0">
                  <a:pos x="0" y="T42"/>
                </a:cxn>
                <a:cxn ang="0">
                  <a:pos x="0" y="T43"/>
                </a:cxn>
                <a:cxn ang="0">
                  <a:pos x="0" y="T44"/>
                </a:cxn>
              </a:cxnLst>
              <a:rect l="0" t="0" r="r" b="b"/>
              <a:pathLst>
                <a:path h="20">
                  <a:moveTo>
                    <a:pt x="0" y="19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6"/>
                  </a:moveTo>
                  <a:cubicBezTo>
                    <a:pt x="0" y="16"/>
                    <a:pt x="0" y="16"/>
                    <a:pt x="0" y="17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0" y="16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0" y="15"/>
                  </a:moveTo>
                  <a:cubicBezTo>
                    <a:pt x="0" y="15"/>
                    <a:pt x="0" y="16"/>
                    <a:pt x="0" y="16"/>
                  </a:cubicBezTo>
                  <a:cubicBezTo>
                    <a:pt x="0" y="16"/>
                    <a:pt x="0" y="15"/>
                    <a:pt x="0" y="15"/>
                  </a:cubicBezTo>
                  <a:moveTo>
                    <a:pt x="0" y="15"/>
                  </a:moveTo>
                  <a:cubicBezTo>
                    <a:pt x="0" y="15"/>
                    <a:pt x="0" y="15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moveTo>
                    <a:pt x="0" y="14"/>
                  </a:moveTo>
                  <a:cubicBezTo>
                    <a:pt x="0" y="14"/>
                    <a:pt x="0" y="15"/>
                    <a:pt x="0" y="15"/>
                  </a:cubicBezTo>
                  <a:cubicBezTo>
                    <a:pt x="0" y="15"/>
                    <a:pt x="0" y="14"/>
                    <a:pt x="0" y="14"/>
                  </a:cubicBezTo>
                  <a:moveTo>
                    <a:pt x="0" y="14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moveTo>
                    <a:pt x="0" y="13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0" y="14"/>
                    <a:pt x="0" y="14"/>
                    <a:pt x="0" y="13"/>
                  </a:cubicBezTo>
                  <a:moveTo>
                    <a:pt x="0" y="13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moveTo>
                    <a:pt x="0" y="13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moveTo>
                    <a:pt x="0" y="12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0" y="12"/>
                    <a:pt x="0" y="12"/>
                    <a:pt x="0" y="12"/>
                  </a:cubicBezTo>
                  <a:moveTo>
                    <a:pt x="0" y="12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0" y="12"/>
                    <a:pt x="0" y="12"/>
                    <a:pt x="0" y="12"/>
                  </a:cubicBezTo>
                  <a:moveTo>
                    <a:pt x="0" y="11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moveTo>
                    <a:pt x="0" y="11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moveTo>
                    <a:pt x="0" y="10"/>
                  </a:moveTo>
                  <a:cubicBezTo>
                    <a:pt x="0" y="10"/>
                    <a:pt x="0" y="10"/>
                    <a:pt x="0" y="11"/>
                  </a:cubicBezTo>
                  <a:cubicBezTo>
                    <a:pt x="0" y="10"/>
                    <a:pt x="0" y="10"/>
                    <a:pt x="0" y="10"/>
                  </a:cubicBezTo>
                  <a:moveTo>
                    <a:pt x="0" y="10"/>
                  </a:move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moveTo>
                    <a:pt x="0" y="9"/>
                  </a:moveTo>
                  <a:cubicBezTo>
                    <a:pt x="0" y="9"/>
                    <a:pt x="0" y="10"/>
                    <a:pt x="0" y="10"/>
                  </a:cubicBezTo>
                  <a:cubicBezTo>
                    <a:pt x="0" y="10"/>
                    <a:pt x="0" y="9"/>
                    <a:pt x="0" y="9"/>
                  </a:cubicBezTo>
                  <a:moveTo>
                    <a:pt x="0" y="9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moveTo>
                    <a:pt x="0" y="8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8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7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moveTo>
                    <a:pt x="0" y="7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moveTo>
                    <a:pt x="0" y="6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0" y="6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0" y="5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moveTo>
                    <a:pt x="0" y="5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moveTo>
                    <a:pt x="0" y="4"/>
                  </a:moveTo>
                  <a:cubicBezTo>
                    <a:pt x="0" y="4"/>
                    <a:pt x="0" y="5"/>
                    <a:pt x="0" y="5"/>
                  </a:cubicBezTo>
                  <a:cubicBezTo>
                    <a:pt x="0" y="5"/>
                    <a:pt x="0" y="4"/>
                    <a:pt x="0" y="4"/>
                  </a:cubicBezTo>
                  <a:moveTo>
                    <a:pt x="0" y="4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moveTo>
                    <a:pt x="0" y="4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moveTo>
                    <a:pt x="0" y="3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moveTo>
                    <a:pt x="0" y="3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moveTo>
                    <a:pt x="0" y="2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moveTo>
                    <a:pt x="0" y="2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" name="Freeform 31"/>
            <p:cNvSpPr>
              <a:spLocks/>
            </p:cNvSpPr>
            <p:nvPr/>
          </p:nvSpPr>
          <p:spPr bwMode="auto">
            <a:xfrm>
              <a:off x="44450" y="4435525"/>
              <a:ext cx="1458913" cy="2514600"/>
            </a:xfrm>
            <a:custGeom>
              <a:avLst/>
              <a:gdLst>
                <a:gd name="T0" fmla="*/ 0 w 340"/>
                <a:gd name="T1" fmla="*/ 552 h 586"/>
                <a:gd name="T2" fmla="*/ 0 w 340"/>
                <a:gd name="T3" fmla="*/ 552 h 586"/>
                <a:gd name="T4" fmla="*/ 0 w 340"/>
                <a:gd name="T5" fmla="*/ 552 h 586"/>
                <a:gd name="T6" fmla="*/ 0 w 340"/>
                <a:gd name="T7" fmla="*/ 553 h 586"/>
                <a:gd name="T8" fmla="*/ 0 w 340"/>
                <a:gd name="T9" fmla="*/ 553 h 586"/>
                <a:gd name="T10" fmla="*/ 0 w 340"/>
                <a:gd name="T11" fmla="*/ 554 h 586"/>
                <a:gd name="T12" fmla="*/ 0 w 340"/>
                <a:gd name="T13" fmla="*/ 554 h 586"/>
                <a:gd name="T14" fmla="*/ 0 w 340"/>
                <a:gd name="T15" fmla="*/ 555 h 586"/>
                <a:gd name="T16" fmla="*/ 0 w 340"/>
                <a:gd name="T17" fmla="*/ 555 h 586"/>
                <a:gd name="T18" fmla="*/ 0 w 340"/>
                <a:gd name="T19" fmla="*/ 556 h 586"/>
                <a:gd name="T20" fmla="*/ 0 w 340"/>
                <a:gd name="T21" fmla="*/ 556 h 586"/>
                <a:gd name="T22" fmla="*/ 0 w 340"/>
                <a:gd name="T23" fmla="*/ 556 h 586"/>
                <a:gd name="T24" fmla="*/ 0 w 340"/>
                <a:gd name="T25" fmla="*/ 557 h 586"/>
                <a:gd name="T26" fmla="*/ 0 w 340"/>
                <a:gd name="T27" fmla="*/ 557 h 586"/>
                <a:gd name="T28" fmla="*/ 0 w 340"/>
                <a:gd name="T29" fmla="*/ 558 h 586"/>
                <a:gd name="T30" fmla="*/ 0 w 340"/>
                <a:gd name="T31" fmla="*/ 558 h 586"/>
                <a:gd name="T32" fmla="*/ 0 w 340"/>
                <a:gd name="T33" fmla="*/ 559 h 586"/>
                <a:gd name="T34" fmla="*/ 0 w 340"/>
                <a:gd name="T35" fmla="*/ 559 h 586"/>
                <a:gd name="T36" fmla="*/ 0 w 340"/>
                <a:gd name="T37" fmla="*/ 560 h 586"/>
                <a:gd name="T38" fmla="*/ 0 w 340"/>
                <a:gd name="T39" fmla="*/ 560 h 586"/>
                <a:gd name="T40" fmla="*/ 0 w 340"/>
                <a:gd name="T41" fmla="*/ 560 h 586"/>
                <a:gd name="T42" fmla="*/ 0 w 340"/>
                <a:gd name="T43" fmla="*/ 561 h 586"/>
                <a:gd name="T44" fmla="*/ 0 w 340"/>
                <a:gd name="T45" fmla="*/ 561 h 586"/>
                <a:gd name="T46" fmla="*/ 0 w 340"/>
                <a:gd name="T47" fmla="*/ 562 h 586"/>
                <a:gd name="T48" fmla="*/ 0 w 340"/>
                <a:gd name="T49" fmla="*/ 562 h 586"/>
                <a:gd name="T50" fmla="*/ 0 w 340"/>
                <a:gd name="T51" fmla="*/ 563 h 586"/>
                <a:gd name="T52" fmla="*/ 0 w 340"/>
                <a:gd name="T53" fmla="*/ 563 h 586"/>
                <a:gd name="T54" fmla="*/ 0 w 340"/>
                <a:gd name="T55" fmla="*/ 564 h 586"/>
                <a:gd name="T56" fmla="*/ 0 w 340"/>
                <a:gd name="T57" fmla="*/ 564 h 586"/>
                <a:gd name="T58" fmla="*/ 0 w 340"/>
                <a:gd name="T59" fmla="*/ 565 h 586"/>
                <a:gd name="T60" fmla="*/ 0 w 340"/>
                <a:gd name="T61" fmla="*/ 565 h 586"/>
                <a:gd name="T62" fmla="*/ 0 w 340"/>
                <a:gd name="T63" fmla="*/ 565 h 586"/>
                <a:gd name="T64" fmla="*/ 0 w 340"/>
                <a:gd name="T65" fmla="*/ 566 h 586"/>
                <a:gd name="T66" fmla="*/ 0 w 340"/>
                <a:gd name="T67" fmla="*/ 566 h 586"/>
                <a:gd name="T68" fmla="*/ 0 w 340"/>
                <a:gd name="T69" fmla="*/ 567 h 586"/>
                <a:gd name="T70" fmla="*/ 0 w 340"/>
                <a:gd name="T71" fmla="*/ 567 h 586"/>
                <a:gd name="T72" fmla="*/ 0 w 340"/>
                <a:gd name="T73" fmla="*/ 568 h 586"/>
                <a:gd name="T74" fmla="*/ 0 w 340"/>
                <a:gd name="T75" fmla="*/ 568 h 586"/>
                <a:gd name="T76" fmla="*/ 0 w 340"/>
                <a:gd name="T77" fmla="*/ 569 h 586"/>
                <a:gd name="T78" fmla="*/ 0 w 340"/>
                <a:gd name="T79" fmla="*/ 569 h 586"/>
                <a:gd name="T80" fmla="*/ 0 w 340"/>
                <a:gd name="T81" fmla="*/ 570 h 586"/>
                <a:gd name="T82" fmla="*/ 0 w 340"/>
                <a:gd name="T83" fmla="*/ 570 h 586"/>
                <a:gd name="T84" fmla="*/ 0 w 340"/>
                <a:gd name="T85" fmla="*/ 571 h 586"/>
                <a:gd name="T86" fmla="*/ 0 w 340"/>
                <a:gd name="T87" fmla="*/ 571 h 586"/>
                <a:gd name="T88" fmla="*/ 0 w 340"/>
                <a:gd name="T89" fmla="*/ 571 h 586"/>
                <a:gd name="T90" fmla="*/ 0 w 340"/>
                <a:gd name="T91" fmla="*/ 586 h 586"/>
                <a:gd name="T92" fmla="*/ 340 w 340"/>
                <a:gd name="T93" fmla="*/ 0 h 5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340" h="586">
                  <a:moveTo>
                    <a:pt x="340" y="0"/>
                  </a:moveTo>
                  <a:cubicBezTo>
                    <a:pt x="156" y="9"/>
                    <a:pt x="7" y="251"/>
                    <a:pt x="0" y="552"/>
                  </a:cubicBezTo>
                  <a:cubicBezTo>
                    <a:pt x="0" y="552"/>
                    <a:pt x="0" y="552"/>
                    <a:pt x="0" y="552"/>
                  </a:cubicBezTo>
                  <a:cubicBezTo>
                    <a:pt x="0" y="552"/>
                    <a:pt x="0" y="552"/>
                    <a:pt x="0" y="552"/>
                  </a:cubicBezTo>
                  <a:cubicBezTo>
                    <a:pt x="0" y="552"/>
                    <a:pt x="0" y="552"/>
                    <a:pt x="0" y="552"/>
                  </a:cubicBezTo>
                  <a:cubicBezTo>
                    <a:pt x="0" y="552"/>
                    <a:pt x="0" y="552"/>
                    <a:pt x="0" y="552"/>
                  </a:cubicBezTo>
                  <a:cubicBezTo>
                    <a:pt x="0" y="552"/>
                    <a:pt x="0" y="552"/>
                    <a:pt x="0" y="552"/>
                  </a:cubicBezTo>
                  <a:cubicBezTo>
                    <a:pt x="0" y="553"/>
                    <a:pt x="0" y="553"/>
                    <a:pt x="0" y="553"/>
                  </a:cubicBezTo>
                  <a:cubicBezTo>
                    <a:pt x="0" y="553"/>
                    <a:pt x="0" y="553"/>
                    <a:pt x="0" y="553"/>
                  </a:cubicBezTo>
                  <a:cubicBezTo>
                    <a:pt x="0" y="553"/>
                    <a:pt x="0" y="553"/>
                    <a:pt x="0" y="553"/>
                  </a:cubicBezTo>
                  <a:cubicBezTo>
                    <a:pt x="0" y="553"/>
                    <a:pt x="0" y="553"/>
                    <a:pt x="0" y="553"/>
                  </a:cubicBezTo>
                  <a:cubicBezTo>
                    <a:pt x="0" y="553"/>
                    <a:pt x="0" y="554"/>
                    <a:pt x="0" y="554"/>
                  </a:cubicBezTo>
                  <a:cubicBezTo>
                    <a:pt x="0" y="554"/>
                    <a:pt x="0" y="554"/>
                    <a:pt x="0" y="554"/>
                  </a:cubicBezTo>
                  <a:cubicBezTo>
                    <a:pt x="0" y="554"/>
                    <a:pt x="0" y="554"/>
                    <a:pt x="0" y="554"/>
                  </a:cubicBezTo>
                  <a:cubicBezTo>
                    <a:pt x="0" y="554"/>
                    <a:pt x="0" y="554"/>
                    <a:pt x="0" y="554"/>
                  </a:cubicBezTo>
                  <a:cubicBezTo>
                    <a:pt x="0" y="554"/>
                    <a:pt x="0" y="555"/>
                    <a:pt x="0" y="555"/>
                  </a:cubicBezTo>
                  <a:cubicBezTo>
                    <a:pt x="0" y="555"/>
                    <a:pt x="0" y="555"/>
                    <a:pt x="0" y="555"/>
                  </a:cubicBezTo>
                  <a:cubicBezTo>
                    <a:pt x="0" y="555"/>
                    <a:pt x="0" y="555"/>
                    <a:pt x="0" y="555"/>
                  </a:cubicBezTo>
                  <a:cubicBezTo>
                    <a:pt x="0" y="555"/>
                    <a:pt x="0" y="555"/>
                    <a:pt x="0" y="555"/>
                  </a:cubicBezTo>
                  <a:cubicBezTo>
                    <a:pt x="0" y="555"/>
                    <a:pt x="0" y="555"/>
                    <a:pt x="0" y="556"/>
                  </a:cubicBezTo>
                  <a:cubicBezTo>
                    <a:pt x="0" y="556"/>
                    <a:pt x="0" y="556"/>
                    <a:pt x="0" y="556"/>
                  </a:cubicBezTo>
                  <a:cubicBezTo>
                    <a:pt x="0" y="556"/>
                    <a:pt x="0" y="556"/>
                    <a:pt x="0" y="556"/>
                  </a:cubicBezTo>
                  <a:cubicBezTo>
                    <a:pt x="0" y="556"/>
                    <a:pt x="0" y="556"/>
                    <a:pt x="0" y="556"/>
                  </a:cubicBezTo>
                  <a:cubicBezTo>
                    <a:pt x="0" y="556"/>
                    <a:pt x="0" y="556"/>
                    <a:pt x="0" y="556"/>
                  </a:cubicBezTo>
                  <a:cubicBezTo>
                    <a:pt x="0" y="556"/>
                    <a:pt x="0" y="557"/>
                    <a:pt x="0" y="557"/>
                  </a:cubicBezTo>
                  <a:cubicBezTo>
                    <a:pt x="0" y="557"/>
                    <a:pt x="0" y="557"/>
                    <a:pt x="0" y="557"/>
                  </a:cubicBezTo>
                  <a:cubicBezTo>
                    <a:pt x="0" y="557"/>
                    <a:pt x="0" y="557"/>
                    <a:pt x="0" y="557"/>
                  </a:cubicBezTo>
                  <a:cubicBezTo>
                    <a:pt x="0" y="557"/>
                    <a:pt x="0" y="557"/>
                    <a:pt x="0" y="557"/>
                  </a:cubicBezTo>
                  <a:cubicBezTo>
                    <a:pt x="0" y="557"/>
                    <a:pt x="0" y="557"/>
                    <a:pt x="0" y="557"/>
                  </a:cubicBezTo>
                  <a:cubicBezTo>
                    <a:pt x="0" y="558"/>
                    <a:pt x="0" y="558"/>
                    <a:pt x="0" y="558"/>
                  </a:cubicBezTo>
                  <a:cubicBezTo>
                    <a:pt x="0" y="558"/>
                    <a:pt x="0" y="558"/>
                    <a:pt x="0" y="558"/>
                  </a:cubicBezTo>
                  <a:cubicBezTo>
                    <a:pt x="0" y="558"/>
                    <a:pt x="0" y="558"/>
                    <a:pt x="0" y="558"/>
                  </a:cubicBezTo>
                  <a:cubicBezTo>
                    <a:pt x="0" y="558"/>
                    <a:pt x="0" y="558"/>
                    <a:pt x="0" y="558"/>
                  </a:cubicBezTo>
                  <a:cubicBezTo>
                    <a:pt x="0" y="558"/>
                    <a:pt x="0" y="559"/>
                    <a:pt x="0" y="559"/>
                  </a:cubicBezTo>
                  <a:cubicBezTo>
                    <a:pt x="0" y="559"/>
                    <a:pt x="0" y="559"/>
                    <a:pt x="0" y="559"/>
                  </a:cubicBezTo>
                  <a:cubicBezTo>
                    <a:pt x="0" y="559"/>
                    <a:pt x="0" y="559"/>
                    <a:pt x="0" y="559"/>
                  </a:cubicBezTo>
                  <a:cubicBezTo>
                    <a:pt x="0" y="559"/>
                    <a:pt x="0" y="559"/>
                    <a:pt x="0" y="559"/>
                  </a:cubicBezTo>
                  <a:cubicBezTo>
                    <a:pt x="0" y="559"/>
                    <a:pt x="0" y="559"/>
                    <a:pt x="0" y="560"/>
                  </a:cubicBezTo>
                  <a:cubicBezTo>
                    <a:pt x="0" y="560"/>
                    <a:pt x="0" y="560"/>
                    <a:pt x="0" y="560"/>
                  </a:cubicBezTo>
                  <a:cubicBezTo>
                    <a:pt x="0" y="560"/>
                    <a:pt x="0" y="560"/>
                    <a:pt x="0" y="560"/>
                  </a:cubicBezTo>
                  <a:cubicBezTo>
                    <a:pt x="0" y="560"/>
                    <a:pt x="0" y="560"/>
                    <a:pt x="0" y="560"/>
                  </a:cubicBezTo>
                  <a:cubicBezTo>
                    <a:pt x="0" y="560"/>
                    <a:pt x="0" y="560"/>
                    <a:pt x="0" y="560"/>
                  </a:cubicBezTo>
                  <a:cubicBezTo>
                    <a:pt x="0" y="561"/>
                    <a:pt x="0" y="561"/>
                    <a:pt x="0" y="561"/>
                  </a:cubicBezTo>
                  <a:cubicBezTo>
                    <a:pt x="0" y="561"/>
                    <a:pt x="0" y="561"/>
                    <a:pt x="0" y="561"/>
                  </a:cubicBezTo>
                  <a:cubicBezTo>
                    <a:pt x="0" y="561"/>
                    <a:pt x="0" y="561"/>
                    <a:pt x="0" y="561"/>
                  </a:cubicBezTo>
                  <a:cubicBezTo>
                    <a:pt x="0" y="561"/>
                    <a:pt x="0" y="561"/>
                    <a:pt x="0" y="561"/>
                  </a:cubicBezTo>
                  <a:cubicBezTo>
                    <a:pt x="0" y="561"/>
                    <a:pt x="0" y="562"/>
                    <a:pt x="0" y="562"/>
                  </a:cubicBezTo>
                  <a:cubicBezTo>
                    <a:pt x="0" y="562"/>
                    <a:pt x="0" y="562"/>
                    <a:pt x="0" y="562"/>
                  </a:cubicBezTo>
                  <a:cubicBezTo>
                    <a:pt x="0" y="562"/>
                    <a:pt x="0" y="562"/>
                    <a:pt x="0" y="562"/>
                  </a:cubicBezTo>
                  <a:cubicBezTo>
                    <a:pt x="0" y="562"/>
                    <a:pt x="0" y="562"/>
                    <a:pt x="0" y="562"/>
                  </a:cubicBezTo>
                  <a:cubicBezTo>
                    <a:pt x="0" y="562"/>
                    <a:pt x="0" y="562"/>
                    <a:pt x="0" y="563"/>
                  </a:cubicBezTo>
                  <a:cubicBezTo>
                    <a:pt x="0" y="563"/>
                    <a:pt x="0" y="563"/>
                    <a:pt x="0" y="563"/>
                  </a:cubicBezTo>
                  <a:cubicBezTo>
                    <a:pt x="0" y="563"/>
                    <a:pt x="0" y="563"/>
                    <a:pt x="0" y="563"/>
                  </a:cubicBezTo>
                  <a:cubicBezTo>
                    <a:pt x="0" y="563"/>
                    <a:pt x="0" y="563"/>
                    <a:pt x="0" y="563"/>
                  </a:cubicBezTo>
                  <a:cubicBezTo>
                    <a:pt x="0" y="563"/>
                    <a:pt x="0" y="563"/>
                    <a:pt x="0" y="563"/>
                  </a:cubicBezTo>
                  <a:cubicBezTo>
                    <a:pt x="0" y="564"/>
                    <a:pt x="0" y="564"/>
                    <a:pt x="0" y="564"/>
                  </a:cubicBezTo>
                  <a:cubicBezTo>
                    <a:pt x="0" y="564"/>
                    <a:pt x="0" y="564"/>
                    <a:pt x="0" y="564"/>
                  </a:cubicBezTo>
                  <a:cubicBezTo>
                    <a:pt x="0" y="564"/>
                    <a:pt x="0" y="564"/>
                    <a:pt x="0" y="564"/>
                  </a:cubicBezTo>
                  <a:cubicBezTo>
                    <a:pt x="0" y="564"/>
                    <a:pt x="0" y="564"/>
                    <a:pt x="0" y="564"/>
                  </a:cubicBezTo>
                  <a:cubicBezTo>
                    <a:pt x="0" y="564"/>
                    <a:pt x="0" y="565"/>
                    <a:pt x="0" y="565"/>
                  </a:cubicBezTo>
                  <a:cubicBezTo>
                    <a:pt x="0" y="565"/>
                    <a:pt x="0" y="565"/>
                    <a:pt x="0" y="565"/>
                  </a:cubicBezTo>
                  <a:cubicBezTo>
                    <a:pt x="0" y="565"/>
                    <a:pt x="0" y="565"/>
                    <a:pt x="0" y="565"/>
                  </a:cubicBezTo>
                  <a:cubicBezTo>
                    <a:pt x="0" y="565"/>
                    <a:pt x="0" y="565"/>
                    <a:pt x="0" y="565"/>
                  </a:cubicBezTo>
                  <a:cubicBezTo>
                    <a:pt x="0" y="565"/>
                    <a:pt x="0" y="565"/>
                    <a:pt x="0" y="565"/>
                  </a:cubicBezTo>
                  <a:cubicBezTo>
                    <a:pt x="0" y="566"/>
                    <a:pt x="0" y="566"/>
                    <a:pt x="0" y="566"/>
                  </a:cubicBezTo>
                  <a:cubicBezTo>
                    <a:pt x="0" y="566"/>
                    <a:pt x="0" y="566"/>
                    <a:pt x="0" y="566"/>
                  </a:cubicBezTo>
                  <a:cubicBezTo>
                    <a:pt x="0" y="566"/>
                    <a:pt x="0" y="566"/>
                    <a:pt x="0" y="566"/>
                  </a:cubicBezTo>
                  <a:cubicBezTo>
                    <a:pt x="0" y="566"/>
                    <a:pt x="0" y="566"/>
                    <a:pt x="0" y="566"/>
                  </a:cubicBezTo>
                  <a:cubicBezTo>
                    <a:pt x="0" y="566"/>
                    <a:pt x="0" y="567"/>
                    <a:pt x="0" y="567"/>
                  </a:cubicBezTo>
                  <a:cubicBezTo>
                    <a:pt x="0" y="567"/>
                    <a:pt x="0" y="567"/>
                    <a:pt x="0" y="567"/>
                  </a:cubicBezTo>
                  <a:cubicBezTo>
                    <a:pt x="0" y="567"/>
                    <a:pt x="0" y="567"/>
                    <a:pt x="0" y="567"/>
                  </a:cubicBezTo>
                  <a:cubicBezTo>
                    <a:pt x="0" y="567"/>
                    <a:pt x="0" y="567"/>
                    <a:pt x="0" y="567"/>
                  </a:cubicBezTo>
                  <a:cubicBezTo>
                    <a:pt x="0" y="567"/>
                    <a:pt x="0" y="568"/>
                    <a:pt x="0" y="568"/>
                  </a:cubicBezTo>
                  <a:cubicBezTo>
                    <a:pt x="0" y="568"/>
                    <a:pt x="0" y="568"/>
                    <a:pt x="0" y="568"/>
                  </a:cubicBezTo>
                  <a:cubicBezTo>
                    <a:pt x="0" y="568"/>
                    <a:pt x="0" y="568"/>
                    <a:pt x="0" y="568"/>
                  </a:cubicBezTo>
                  <a:cubicBezTo>
                    <a:pt x="0" y="568"/>
                    <a:pt x="0" y="568"/>
                    <a:pt x="0" y="568"/>
                  </a:cubicBezTo>
                  <a:cubicBezTo>
                    <a:pt x="0" y="568"/>
                    <a:pt x="0" y="568"/>
                    <a:pt x="0" y="569"/>
                  </a:cubicBezTo>
                  <a:cubicBezTo>
                    <a:pt x="0" y="569"/>
                    <a:pt x="0" y="569"/>
                    <a:pt x="0" y="569"/>
                  </a:cubicBezTo>
                  <a:cubicBezTo>
                    <a:pt x="0" y="569"/>
                    <a:pt x="0" y="569"/>
                    <a:pt x="0" y="569"/>
                  </a:cubicBezTo>
                  <a:cubicBezTo>
                    <a:pt x="0" y="569"/>
                    <a:pt x="0" y="569"/>
                    <a:pt x="0" y="569"/>
                  </a:cubicBezTo>
                  <a:cubicBezTo>
                    <a:pt x="0" y="569"/>
                    <a:pt x="0" y="569"/>
                    <a:pt x="0" y="570"/>
                  </a:cubicBezTo>
                  <a:cubicBezTo>
                    <a:pt x="0" y="570"/>
                    <a:pt x="0" y="570"/>
                    <a:pt x="0" y="570"/>
                  </a:cubicBezTo>
                  <a:cubicBezTo>
                    <a:pt x="0" y="570"/>
                    <a:pt x="0" y="570"/>
                    <a:pt x="0" y="570"/>
                  </a:cubicBezTo>
                  <a:cubicBezTo>
                    <a:pt x="0" y="570"/>
                    <a:pt x="0" y="570"/>
                    <a:pt x="0" y="570"/>
                  </a:cubicBezTo>
                  <a:cubicBezTo>
                    <a:pt x="0" y="570"/>
                    <a:pt x="0" y="570"/>
                    <a:pt x="0" y="570"/>
                  </a:cubicBezTo>
                  <a:cubicBezTo>
                    <a:pt x="0" y="570"/>
                    <a:pt x="0" y="570"/>
                    <a:pt x="0" y="571"/>
                  </a:cubicBezTo>
                  <a:cubicBezTo>
                    <a:pt x="0" y="571"/>
                    <a:pt x="0" y="571"/>
                    <a:pt x="0" y="571"/>
                  </a:cubicBezTo>
                  <a:cubicBezTo>
                    <a:pt x="0" y="571"/>
                    <a:pt x="0" y="571"/>
                    <a:pt x="0" y="571"/>
                  </a:cubicBezTo>
                  <a:cubicBezTo>
                    <a:pt x="0" y="571"/>
                    <a:pt x="0" y="571"/>
                    <a:pt x="0" y="571"/>
                  </a:cubicBezTo>
                  <a:cubicBezTo>
                    <a:pt x="0" y="571"/>
                    <a:pt x="0" y="571"/>
                    <a:pt x="0" y="571"/>
                  </a:cubicBezTo>
                  <a:cubicBezTo>
                    <a:pt x="0" y="572"/>
                    <a:pt x="0" y="572"/>
                    <a:pt x="0" y="572"/>
                  </a:cubicBezTo>
                  <a:cubicBezTo>
                    <a:pt x="0" y="577"/>
                    <a:pt x="0" y="581"/>
                    <a:pt x="0" y="586"/>
                  </a:cubicBezTo>
                  <a:cubicBezTo>
                    <a:pt x="340" y="586"/>
                    <a:pt x="340" y="586"/>
                    <a:pt x="340" y="586"/>
                  </a:cubicBezTo>
                  <a:cubicBezTo>
                    <a:pt x="340" y="0"/>
                    <a:pt x="340" y="0"/>
                    <a:pt x="340" y="0"/>
                  </a:cubicBezTo>
                </a:path>
              </a:pathLst>
            </a:custGeom>
            <a:solidFill>
              <a:srgbClr val="C9D8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" name="Freeform 32"/>
            <p:cNvSpPr>
              <a:spLocks/>
            </p:cNvSpPr>
            <p:nvPr/>
          </p:nvSpPr>
          <p:spPr bwMode="auto">
            <a:xfrm>
              <a:off x="1952625" y="4981627"/>
              <a:ext cx="2355850" cy="1968500"/>
            </a:xfrm>
            <a:custGeom>
              <a:avLst/>
              <a:gdLst>
                <a:gd name="T0" fmla="*/ 549 w 549"/>
                <a:gd name="T1" fmla="*/ 459 h 459"/>
                <a:gd name="T2" fmla="*/ 549 w 549"/>
                <a:gd name="T3" fmla="*/ 448 h 459"/>
                <a:gd name="T4" fmla="*/ 275 w 549"/>
                <a:gd name="T5" fmla="*/ 0 h 459"/>
                <a:gd name="T6" fmla="*/ 0 w 549"/>
                <a:gd name="T7" fmla="*/ 448 h 459"/>
                <a:gd name="T8" fmla="*/ 1 w 549"/>
                <a:gd name="T9" fmla="*/ 459 h 459"/>
                <a:gd name="T10" fmla="*/ 549 w 549"/>
                <a:gd name="T11" fmla="*/ 459 h 4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49" h="459">
                  <a:moveTo>
                    <a:pt x="549" y="459"/>
                  </a:moveTo>
                  <a:cubicBezTo>
                    <a:pt x="549" y="455"/>
                    <a:pt x="549" y="452"/>
                    <a:pt x="549" y="448"/>
                  </a:cubicBezTo>
                  <a:cubicBezTo>
                    <a:pt x="549" y="201"/>
                    <a:pt x="427" y="0"/>
                    <a:pt x="275" y="0"/>
                  </a:cubicBezTo>
                  <a:cubicBezTo>
                    <a:pt x="123" y="0"/>
                    <a:pt x="0" y="201"/>
                    <a:pt x="0" y="448"/>
                  </a:cubicBezTo>
                  <a:cubicBezTo>
                    <a:pt x="0" y="452"/>
                    <a:pt x="1" y="455"/>
                    <a:pt x="1" y="459"/>
                  </a:cubicBezTo>
                  <a:cubicBezTo>
                    <a:pt x="549" y="459"/>
                    <a:pt x="549" y="459"/>
                    <a:pt x="549" y="459"/>
                  </a:cubicBezTo>
                </a:path>
              </a:pathLst>
            </a:custGeom>
            <a:solidFill>
              <a:srgbClr val="E6E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" name="Freeform 33"/>
            <p:cNvSpPr>
              <a:spLocks noEditPoints="1"/>
            </p:cNvSpPr>
            <p:nvPr/>
          </p:nvSpPr>
          <p:spPr bwMode="auto">
            <a:xfrm>
              <a:off x="1952625" y="6527800"/>
              <a:ext cx="4763" cy="93663"/>
            </a:xfrm>
            <a:custGeom>
              <a:avLst/>
              <a:gdLst>
                <a:gd name="T0" fmla="*/ 0 w 1"/>
                <a:gd name="T1" fmla="*/ 22 h 22"/>
                <a:gd name="T2" fmla="*/ 0 w 1"/>
                <a:gd name="T3" fmla="*/ 22 h 22"/>
                <a:gd name="T4" fmla="*/ 0 w 1"/>
                <a:gd name="T5" fmla="*/ 21 h 22"/>
                <a:gd name="T6" fmla="*/ 0 w 1"/>
                <a:gd name="T7" fmla="*/ 21 h 22"/>
                <a:gd name="T8" fmla="*/ 0 w 1"/>
                <a:gd name="T9" fmla="*/ 21 h 22"/>
                <a:gd name="T10" fmla="*/ 1 w 1"/>
                <a:gd name="T11" fmla="*/ 20 h 22"/>
                <a:gd name="T12" fmla="*/ 1 w 1"/>
                <a:gd name="T13" fmla="*/ 20 h 22"/>
                <a:gd name="T14" fmla="*/ 1 w 1"/>
                <a:gd name="T15" fmla="*/ 20 h 22"/>
                <a:gd name="T16" fmla="*/ 1 w 1"/>
                <a:gd name="T17" fmla="*/ 19 h 22"/>
                <a:gd name="T18" fmla="*/ 1 w 1"/>
                <a:gd name="T19" fmla="*/ 19 h 22"/>
                <a:gd name="T20" fmla="*/ 1 w 1"/>
                <a:gd name="T21" fmla="*/ 19 h 22"/>
                <a:gd name="T22" fmla="*/ 1 w 1"/>
                <a:gd name="T23" fmla="*/ 18 h 22"/>
                <a:gd name="T24" fmla="*/ 1 w 1"/>
                <a:gd name="T25" fmla="*/ 18 h 22"/>
                <a:gd name="T26" fmla="*/ 1 w 1"/>
                <a:gd name="T27" fmla="*/ 18 h 22"/>
                <a:gd name="T28" fmla="*/ 1 w 1"/>
                <a:gd name="T29" fmla="*/ 17 h 22"/>
                <a:gd name="T30" fmla="*/ 1 w 1"/>
                <a:gd name="T31" fmla="*/ 17 h 22"/>
                <a:gd name="T32" fmla="*/ 1 w 1"/>
                <a:gd name="T33" fmla="*/ 16 h 22"/>
                <a:gd name="T34" fmla="*/ 1 w 1"/>
                <a:gd name="T35" fmla="*/ 16 h 22"/>
                <a:gd name="T36" fmla="*/ 1 w 1"/>
                <a:gd name="T37" fmla="*/ 16 h 22"/>
                <a:gd name="T38" fmla="*/ 1 w 1"/>
                <a:gd name="T39" fmla="*/ 15 h 22"/>
                <a:gd name="T40" fmla="*/ 1 w 1"/>
                <a:gd name="T41" fmla="*/ 15 h 22"/>
                <a:gd name="T42" fmla="*/ 1 w 1"/>
                <a:gd name="T43" fmla="*/ 15 h 22"/>
                <a:gd name="T44" fmla="*/ 1 w 1"/>
                <a:gd name="T45" fmla="*/ 14 h 22"/>
                <a:gd name="T46" fmla="*/ 1 w 1"/>
                <a:gd name="T47" fmla="*/ 14 h 22"/>
                <a:gd name="T48" fmla="*/ 1 w 1"/>
                <a:gd name="T49" fmla="*/ 14 h 22"/>
                <a:gd name="T50" fmla="*/ 1 w 1"/>
                <a:gd name="T51" fmla="*/ 13 h 22"/>
                <a:gd name="T52" fmla="*/ 1 w 1"/>
                <a:gd name="T53" fmla="*/ 13 h 22"/>
                <a:gd name="T54" fmla="*/ 1 w 1"/>
                <a:gd name="T55" fmla="*/ 13 h 22"/>
                <a:gd name="T56" fmla="*/ 1 w 1"/>
                <a:gd name="T57" fmla="*/ 12 h 22"/>
                <a:gd name="T58" fmla="*/ 1 w 1"/>
                <a:gd name="T59" fmla="*/ 12 h 22"/>
                <a:gd name="T60" fmla="*/ 1 w 1"/>
                <a:gd name="T61" fmla="*/ 12 h 22"/>
                <a:gd name="T62" fmla="*/ 1 w 1"/>
                <a:gd name="T63" fmla="*/ 11 h 22"/>
                <a:gd name="T64" fmla="*/ 1 w 1"/>
                <a:gd name="T65" fmla="*/ 11 h 22"/>
                <a:gd name="T66" fmla="*/ 1 w 1"/>
                <a:gd name="T67" fmla="*/ 10 h 22"/>
                <a:gd name="T68" fmla="*/ 1 w 1"/>
                <a:gd name="T69" fmla="*/ 10 h 22"/>
                <a:gd name="T70" fmla="*/ 1 w 1"/>
                <a:gd name="T71" fmla="*/ 10 h 22"/>
                <a:gd name="T72" fmla="*/ 1 w 1"/>
                <a:gd name="T73" fmla="*/ 9 h 22"/>
                <a:gd name="T74" fmla="*/ 1 w 1"/>
                <a:gd name="T75" fmla="*/ 9 h 22"/>
                <a:gd name="T76" fmla="*/ 1 w 1"/>
                <a:gd name="T77" fmla="*/ 9 h 22"/>
                <a:gd name="T78" fmla="*/ 1 w 1"/>
                <a:gd name="T79" fmla="*/ 8 h 22"/>
                <a:gd name="T80" fmla="*/ 1 w 1"/>
                <a:gd name="T81" fmla="*/ 8 h 22"/>
                <a:gd name="T82" fmla="*/ 1 w 1"/>
                <a:gd name="T83" fmla="*/ 8 h 22"/>
                <a:gd name="T84" fmla="*/ 1 w 1"/>
                <a:gd name="T8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" h="22"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1" y="20"/>
                  </a:moveTo>
                  <a:cubicBezTo>
                    <a:pt x="1" y="20"/>
                    <a:pt x="1" y="21"/>
                    <a:pt x="1" y="21"/>
                  </a:cubicBezTo>
                  <a:cubicBezTo>
                    <a:pt x="1" y="21"/>
                    <a:pt x="1" y="20"/>
                    <a:pt x="1" y="20"/>
                  </a:cubicBezTo>
                  <a:moveTo>
                    <a:pt x="1" y="20"/>
                  </a:moveTo>
                  <a:cubicBezTo>
                    <a:pt x="1" y="20"/>
                    <a:pt x="1" y="20"/>
                    <a:pt x="1" y="20"/>
                  </a:cubicBezTo>
                  <a:cubicBezTo>
                    <a:pt x="1" y="20"/>
                    <a:pt x="1" y="20"/>
                    <a:pt x="1" y="20"/>
                  </a:cubicBezTo>
                  <a:moveTo>
                    <a:pt x="1" y="20"/>
                  </a:moveTo>
                  <a:cubicBezTo>
                    <a:pt x="1" y="20"/>
                    <a:pt x="1" y="20"/>
                    <a:pt x="1" y="20"/>
                  </a:cubicBezTo>
                  <a:cubicBezTo>
                    <a:pt x="1" y="20"/>
                    <a:pt x="1" y="20"/>
                    <a:pt x="1" y="20"/>
                  </a:cubicBezTo>
                  <a:moveTo>
                    <a:pt x="1" y="19"/>
                  </a:moveTo>
                  <a:cubicBezTo>
                    <a:pt x="1" y="19"/>
                    <a:pt x="1" y="19"/>
                    <a:pt x="1" y="20"/>
                  </a:cubicBezTo>
                  <a:cubicBezTo>
                    <a:pt x="1" y="19"/>
                    <a:pt x="1" y="19"/>
                    <a:pt x="1" y="19"/>
                  </a:cubicBezTo>
                  <a:moveTo>
                    <a:pt x="1" y="19"/>
                  </a:moveTo>
                  <a:cubicBezTo>
                    <a:pt x="1" y="19"/>
                    <a:pt x="1" y="19"/>
                    <a:pt x="1" y="19"/>
                  </a:cubicBezTo>
                  <a:cubicBezTo>
                    <a:pt x="1" y="19"/>
                    <a:pt x="1" y="19"/>
                    <a:pt x="1" y="19"/>
                  </a:cubicBezTo>
                  <a:moveTo>
                    <a:pt x="1" y="19"/>
                  </a:moveTo>
                  <a:cubicBezTo>
                    <a:pt x="1" y="19"/>
                    <a:pt x="1" y="19"/>
                    <a:pt x="1" y="19"/>
                  </a:cubicBezTo>
                  <a:cubicBezTo>
                    <a:pt x="1" y="19"/>
                    <a:pt x="1" y="19"/>
                    <a:pt x="1" y="19"/>
                  </a:cubicBezTo>
                  <a:moveTo>
                    <a:pt x="1" y="18"/>
                  </a:moveTo>
                  <a:cubicBezTo>
                    <a:pt x="1" y="18"/>
                    <a:pt x="1" y="18"/>
                    <a:pt x="1" y="18"/>
                  </a:cubicBezTo>
                  <a:cubicBezTo>
                    <a:pt x="1" y="18"/>
                    <a:pt x="1" y="18"/>
                    <a:pt x="1" y="18"/>
                  </a:cubicBezTo>
                  <a:moveTo>
                    <a:pt x="1" y="18"/>
                  </a:moveTo>
                  <a:cubicBezTo>
                    <a:pt x="1" y="18"/>
                    <a:pt x="1" y="18"/>
                    <a:pt x="1" y="18"/>
                  </a:cubicBezTo>
                  <a:cubicBezTo>
                    <a:pt x="1" y="18"/>
                    <a:pt x="1" y="18"/>
                    <a:pt x="1" y="18"/>
                  </a:cubicBezTo>
                  <a:moveTo>
                    <a:pt x="1" y="18"/>
                  </a:moveTo>
                  <a:cubicBezTo>
                    <a:pt x="1" y="18"/>
                    <a:pt x="1" y="18"/>
                    <a:pt x="1" y="18"/>
                  </a:cubicBezTo>
                  <a:cubicBezTo>
                    <a:pt x="1" y="18"/>
                    <a:pt x="1" y="18"/>
                    <a:pt x="1" y="18"/>
                  </a:cubicBezTo>
                  <a:moveTo>
                    <a:pt x="1" y="17"/>
                  </a:moveTo>
                  <a:cubicBezTo>
                    <a:pt x="1" y="17"/>
                    <a:pt x="1" y="17"/>
                    <a:pt x="1" y="17"/>
                  </a:cubicBezTo>
                  <a:cubicBezTo>
                    <a:pt x="1" y="17"/>
                    <a:pt x="1" y="17"/>
                    <a:pt x="1" y="17"/>
                  </a:cubicBezTo>
                  <a:moveTo>
                    <a:pt x="1" y="17"/>
                  </a:moveTo>
                  <a:cubicBezTo>
                    <a:pt x="1" y="17"/>
                    <a:pt x="1" y="17"/>
                    <a:pt x="1" y="17"/>
                  </a:cubicBezTo>
                  <a:cubicBezTo>
                    <a:pt x="1" y="17"/>
                    <a:pt x="1" y="17"/>
                    <a:pt x="1" y="17"/>
                  </a:cubicBezTo>
                  <a:moveTo>
                    <a:pt x="1" y="16"/>
                  </a:moveTo>
                  <a:cubicBezTo>
                    <a:pt x="1" y="17"/>
                    <a:pt x="1" y="17"/>
                    <a:pt x="1" y="17"/>
                  </a:cubicBezTo>
                  <a:cubicBezTo>
                    <a:pt x="1" y="17"/>
                    <a:pt x="1" y="17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5"/>
                    <a:pt x="1" y="16"/>
                    <a:pt x="1" y="16"/>
                  </a:cubicBezTo>
                  <a:cubicBezTo>
                    <a:pt x="1" y="16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0"/>
                  </a:moveTo>
                  <a:cubicBezTo>
                    <a:pt x="1" y="10"/>
                    <a:pt x="1" y="11"/>
                    <a:pt x="1" y="11"/>
                  </a:cubicBezTo>
                  <a:cubicBezTo>
                    <a:pt x="1" y="11"/>
                    <a:pt x="1" y="10"/>
                    <a:pt x="1" y="10"/>
                  </a:cubicBezTo>
                  <a:moveTo>
                    <a:pt x="1" y="10"/>
                  </a:move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moveTo>
                    <a:pt x="1" y="10"/>
                  </a:move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moveTo>
                    <a:pt x="1" y="9"/>
                  </a:moveTo>
                  <a:cubicBezTo>
                    <a:pt x="1" y="9"/>
                    <a:pt x="1" y="9"/>
                    <a:pt x="1" y="10"/>
                  </a:cubicBezTo>
                  <a:cubicBezTo>
                    <a:pt x="1" y="9"/>
                    <a:pt x="1" y="9"/>
                    <a:pt x="1" y="9"/>
                  </a:cubicBezTo>
                  <a:moveTo>
                    <a:pt x="1" y="9"/>
                  </a:moveTo>
                  <a:cubicBezTo>
                    <a:pt x="1" y="9"/>
                    <a:pt x="1" y="9"/>
                    <a:pt x="1" y="9"/>
                  </a:cubicBezTo>
                  <a:cubicBezTo>
                    <a:pt x="1" y="9"/>
                    <a:pt x="1" y="9"/>
                    <a:pt x="1" y="9"/>
                  </a:cubicBezTo>
                  <a:moveTo>
                    <a:pt x="1" y="9"/>
                  </a:moveTo>
                  <a:cubicBezTo>
                    <a:pt x="1" y="9"/>
                    <a:pt x="1" y="9"/>
                    <a:pt x="1" y="9"/>
                  </a:cubicBezTo>
                  <a:cubicBezTo>
                    <a:pt x="1" y="9"/>
                    <a:pt x="1" y="9"/>
                    <a:pt x="1" y="9"/>
                  </a:cubicBezTo>
                  <a:moveTo>
                    <a:pt x="1" y="8"/>
                  </a:move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moveTo>
                    <a:pt x="1" y="8"/>
                  </a:move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moveTo>
                    <a:pt x="1" y="8"/>
                  </a:move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C9D8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" name="Freeform 34"/>
            <p:cNvSpPr>
              <a:spLocks/>
            </p:cNvSpPr>
            <p:nvPr/>
          </p:nvSpPr>
          <p:spPr bwMode="auto">
            <a:xfrm>
              <a:off x="1952625" y="4984800"/>
              <a:ext cx="1141413" cy="1965325"/>
            </a:xfrm>
            <a:custGeom>
              <a:avLst/>
              <a:gdLst>
                <a:gd name="T0" fmla="*/ 1 w 266"/>
                <a:gd name="T1" fmla="*/ 424 h 458"/>
                <a:gd name="T2" fmla="*/ 1 w 266"/>
                <a:gd name="T3" fmla="*/ 432 h 458"/>
                <a:gd name="T4" fmla="*/ 1 w 266"/>
                <a:gd name="T5" fmla="*/ 432 h 458"/>
                <a:gd name="T6" fmla="*/ 1 w 266"/>
                <a:gd name="T7" fmla="*/ 432 h 458"/>
                <a:gd name="T8" fmla="*/ 1 w 266"/>
                <a:gd name="T9" fmla="*/ 433 h 458"/>
                <a:gd name="T10" fmla="*/ 1 w 266"/>
                <a:gd name="T11" fmla="*/ 433 h 458"/>
                <a:gd name="T12" fmla="*/ 1 w 266"/>
                <a:gd name="T13" fmla="*/ 433 h 458"/>
                <a:gd name="T14" fmla="*/ 1 w 266"/>
                <a:gd name="T15" fmla="*/ 434 h 458"/>
                <a:gd name="T16" fmla="*/ 1 w 266"/>
                <a:gd name="T17" fmla="*/ 434 h 458"/>
                <a:gd name="T18" fmla="*/ 1 w 266"/>
                <a:gd name="T19" fmla="*/ 434 h 458"/>
                <a:gd name="T20" fmla="*/ 1 w 266"/>
                <a:gd name="T21" fmla="*/ 435 h 458"/>
                <a:gd name="T22" fmla="*/ 1 w 266"/>
                <a:gd name="T23" fmla="*/ 435 h 458"/>
                <a:gd name="T24" fmla="*/ 1 w 266"/>
                <a:gd name="T25" fmla="*/ 436 h 458"/>
                <a:gd name="T26" fmla="*/ 1 w 266"/>
                <a:gd name="T27" fmla="*/ 436 h 458"/>
                <a:gd name="T28" fmla="*/ 1 w 266"/>
                <a:gd name="T29" fmla="*/ 436 h 458"/>
                <a:gd name="T30" fmla="*/ 1 w 266"/>
                <a:gd name="T31" fmla="*/ 437 h 458"/>
                <a:gd name="T32" fmla="*/ 1 w 266"/>
                <a:gd name="T33" fmla="*/ 437 h 458"/>
                <a:gd name="T34" fmla="*/ 1 w 266"/>
                <a:gd name="T35" fmla="*/ 437 h 458"/>
                <a:gd name="T36" fmla="*/ 1 w 266"/>
                <a:gd name="T37" fmla="*/ 438 h 458"/>
                <a:gd name="T38" fmla="*/ 1 w 266"/>
                <a:gd name="T39" fmla="*/ 438 h 458"/>
                <a:gd name="T40" fmla="*/ 1 w 266"/>
                <a:gd name="T41" fmla="*/ 438 h 458"/>
                <a:gd name="T42" fmla="*/ 1 w 266"/>
                <a:gd name="T43" fmla="*/ 439 h 458"/>
                <a:gd name="T44" fmla="*/ 1 w 266"/>
                <a:gd name="T45" fmla="*/ 439 h 458"/>
                <a:gd name="T46" fmla="*/ 1 w 266"/>
                <a:gd name="T47" fmla="*/ 439 h 458"/>
                <a:gd name="T48" fmla="*/ 1 w 266"/>
                <a:gd name="T49" fmla="*/ 440 h 458"/>
                <a:gd name="T50" fmla="*/ 1 w 266"/>
                <a:gd name="T51" fmla="*/ 440 h 458"/>
                <a:gd name="T52" fmla="*/ 1 w 266"/>
                <a:gd name="T53" fmla="*/ 440 h 458"/>
                <a:gd name="T54" fmla="*/ 1 w 266"/>
                <a:gd name="T55" fmla="*/ 441 h 458"/>
                <a:gd name="T56" fmla="*/ 1 w 266"/>
                <a:gd name="T57" fmla="*/ 441 h 458"/>
                <a:gd name="T58" fmla="*/ 1 w 266"/>
                <a:gd name="T59" fmla="*/ 442 h 458"/>
                <a:gd name="T60" fmla="*/ 1 w 266"/>
                <a:gd name="T61" fmla="*/ 442 h 458"/>
                <a:gd name="T62" fmla="*/ 1 w 266"/>
                <a:gd name="T63" fmla="*/ 442 h 458"/>
                <a:gd name="T64" fmla="*/ 1 w 266"/>
                <a:gd name="T65" fmla="*/ 443 h 458"/>
                <a:gd name="T66" fmla="*/ 1 w 266"/>
                <a:gd name="T67" fmla="*/ 443 h 458"/>
                <a:gd name="T68" fmla="*/ 1 w 266"/>
                <a:gd name="T69" fmla="*/ 443 h 458"/>
                <a:gd name="T70" fmla="*/ 1 w 266"/>
                <a:gd name="T71" fmla="*/ 444 h 458"/>
                <a:gd name="T72" fmla="*/ 1 w 266"/>
                <a:gd name="T73" fmla="*/ 444 h 458"/>
                <a:gd name="T74" fmla="*/ 1 w 266"/>
                <a:gd name="T75" fmla="*/ 444 h 458"/>
                <a:gd name="T76" fmla="*/ 0 w 266"/>
                <a:gd name="T77" fmla="*/ 445 h 458"/>
                <a:gd name="T78" fmla="*/ 0 w 266"/>
                <a:gd name="T79" fmla="*/ 445 h 458"/>
                <a:gd name="T80" fmla="*/ 0 w 266"/>
                <a:gd name="T81" fmla="*/ 445 h 458"/>
                <a:gd name="T82" fmla="*/ 0 w 266"/>
                <a:gd name="T83" fmla="*/ 446 h 458"/>
                <a:gd name="T84" fmla="*/ 0 w 266"/>
                <a:gd name="T85" fmla="*/ 446 h 458"/>
                <a:gd name="T86" fmla="*/ 0 w 266"/>
                <a:gd name="T87" fmla="*/ 447 h 458"/>
                <a:gd name="T88" fmla="*/ 1 w 266"/>
                <a:gd name="T89" fmla="*/ 458 h 458"/>
                <a:gd name="T90" fmla="*/ 266 w 266"/>
                <a:gd name="T91" fmla="*/ 0 h 4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266" h="458">
                  <a:moveTo>
                    <a:pt x="266" y="0"/>
                  </a:moveTo>
                  <a:cubicBezTo>
                    <a:pt x="123" y="7"/>
                    <a:pt x="8" y="192"/>
                    <a:pt x="1" y="424"/>
                  </a:cubicBezTo>
                  <a:cubicBezTo>
                    <a:pt x="1" y="424"/>
                    <a:pt x="1" y="424"/>
                    <a:pt x="1" y="424"/>
                  </a:cubicBezTo>
                  <a:cubicBezTo>
                    <a:pt x="1" y="427"/>
                    <a:pt x="1" y="429"/>
                    <a:pt x="1" y="432"/>
                  </a:cubicBezTo>
                  <a:cubicBezTo>
                    <a:pt x="1" y="432"/>
                    <a:pt x="1" y="432"/>
                    <a:pt x="1" y="432"/>
                  </a:cubicBezTo>
                  <a:cubicBezTo>
                    <a:pt x="1" y="432"/>
                    <a:pt x="1" y="432"/>
                    <a:pt x="1" y="432"/>
                  </a:cubicBezTo>
                  <a:cubicBezTo>
                    <a:pt x="1" y="432"/>
                    <a:pt x="1" y="432"/>
                    <a:pt x="1" y="432"/>
                  </a:cubicBezTo>
                  <a:cubicBezTo>
                    <a:pt x="1" y="432"/>
                    <a:pt x="1" y="432"/>
                    <a:pt x="1" y="432"/>
                  </a:cubicBezTo>
                  <a:cubicBezTo>
                    <a:pt x="1" y="432"/>
                    <a:pt x="1" y="432"/>
                    <a:pt x="1" y="432"/>
                  </a:cubicBezTo>
                  <a:cubicBezTo>
                    <a:pt x="1" y="433"/>
                    <a:pt x="1" y="433"/>
                    <a:pt x="1" y="433"/>
                  </a:cubicBezTo>
                  <a:cubicBezTo>
                    <a:pt x="1" y="433"/>
                    <a:pt x="1" y="433"/>
                    <a:pt x="1" y="433"/>
                  </a:cubicBezTo>
                  <a:cubicBezTo>
                    <a:pt x="1" y="433"/>
                    <a:pt x="1" y="433"/>
                    <a:pt x="1" y="433"/>
                  </a:cubicBezTo>
                  <a:cubicBezTo>
                    <a:pt x="1" y="433"/>
                    <a:pt x="1" y="433"/>
                    <a:pt x="1" y="433"/>
                  </a:cubicBezTo>
                  <a:cubicBezTo>
                    <a:pt x="1" y="433"/>
                    <a:pt x="1" y="433"/>
                    <a:pt x="1" y="433"/>
                  </a:cubicBezTo>
                  <a:cubicBezTo>
                    <a:pt x="1" y="433"/>
                    <a:pt x="1" y="433"/>
                    <a:pt x="1" y="434"/>
                  </a:cubicBezTo>
                  <a:cubicBezTo>
                    <a:pt x="1" y="434"/>
                    <a:pt x="1" y="434"/>
                    <a:pt x="1" y="434"/>
                  </a:cubicBezTo>
                  <a:cubicBezTo>
                    <a:pt x="1" y="434"/>
                    <a:pt x="1" y="434"/>
                    <a:pt x="1" y="434"/>
                  </a:cubicBezTo>
                  <a:cubicBezTo>
                    <a:pt x="1" y="434"/>
                    <a:pt x="1" y="434"/>
                    <a:pt x="1" y="434"/>
                  </a:cubicBezTo>
                  <a:cubicBezTo>
                    <a:pt x="1" y="434"/>
                    <a:pt x="1" y="434"/>
                    <a:pt x="1" y="434"/>
                  </a:cubicBezTo>
                  <a:cubicBezTo>
                    <a:pt x="1" y="434"/>
                    <a:pt x="1" y="434"/>
                    <a:pt x="1" y="434"/>
                  </a:cubicBezTo>
                  <a:cubicBezTo>
                    <a:pt x="1" y="434"/>
                    <a:pt x="1" y="435"/>
                    <a:pt x="1" y="435"/>
                  </a:cubicBezTo>
                  <a:cubicBezTo>
                    <a:pt x="1" y="435"/>
                    <a:pt x="1" y="435"/>
                    <a:pt x="1" y="435"/>
                  </a:cubicBezTo>
                  <a:cubicBezTo>
                    <a:pt x="1" y="435"/>
                    <a:pt x="1" y="435"/>
                    <a:pt x="1" y="435"/>
                  </a:cubicBezTo>
                  <a:cubicBezTo>
                    <a:pt x="1" y="435"/>
                    <a:pt x="1" y="435"/>
                    <a:pt x="1" y="435"/>
                  </a:cubicBezTo>
                  <a:cubicBezTo>
                    <a:pt x="1" y="435"/>
                    <a:pt x="1" y="435"/>
                    <a:pt x="1" y="435"/>
                  </a:cubicBezTo>
                  <a:cubicBezTo>
                    <a:pt x="1" y="435"/>
                    <a:pt x="1" y="435"/>
                    <a:pt x="1" y="436"/>
                  </a:cubicBezTo>
                  <a:cubicBezTo>
                    <a:pt x="1" y="436"/>
                    <a:pt x="1" y="436"/>
                    <a:pt x="1" y="436"/>
                  </a:cubicBezTo>
                  <a:cubicBezTo>
                    <a:pt x="1" y="436"/>
                    <a:pt x="1" y="436"/>
                    <a:pt x="1" y="436"/>
                  </a:cubicBezTo>
                  <a:cubicBezTo>
                    <a:pt x="1" y="436"/>
                    <a:pt x="1" y="436"/>
                    <a:pt x="1" y="436"/>
                  </a:cubicBezTo>
                  <a:cubicBezTo>
                    <a:pt x="1" y="436"/>
                    <a:pt x="1" y="436"/>
                    <a:pt x="1" y="436"/>
                  </a:cubicBezTo>
                  <a:cubicBezTo>
                    <a:pt x="1" y="436"/>
                    <a:pt x="1" y="436"/>
                    <a:pt x="1" y="436"/>
                  </a:cubicBezTo>
                  <a:cubicBezTo>
                    <a:pt x="1" y="436"/>
                    <a:pt x="1" y="437"/>
                    <a:pt x="1" y="437"/>
                  </a:cubicBezTo>
                  <a:cubicBezTo>
                    <a:pt x="1" y="437"/>
                    <a:pt x="1" y="437"/>
                    <a:pt x="1" y="437"/>
                  </a:cubicBezTo>
                  <a:cubicBezTo>
                    <a:pt x="1" y="437"/>
                    <a:pt x="1" y="437"/>
                    <a:pt x="1" y="437"/>
                  </a:cubicBezTo>
                  <a:cubicBezTo>
                    <a:pt x="1" y="437"/>
                    <a:pt x="1" y="437"/>
                    <a:pt x="1" y="437"/>
                  </a:cubicBezTo>
                  <a:cubicBezTo>
                    <a:pt x="1" y="437"/>
                    <a:pt x="1" y="437"/>
                    <a:pt x="1" y="437"/>
                  </a:cubicBezTo>
                  <a:cubicBezTo>
                    <a:pt x="1" y="437"/>
                    <a:pt x="1" y="437"/>
                    <a:pt x="1" y="437"/>
                  </a:cubicBezTo>
                  <a:cubicBezTo>
                    <a:pt x="1" y="438"/>
                    <a:pt x="1" y="438"/>
                    <a:pt x="1" y="438"/>
                  </a:cubicBezTo>
                  <a:cubicBezTo>
                    <a:pt x="1" y="438"/>
                    <a:pt x="1" y="438"/>
                    <a:pt x="1" y="438"/>
                  </a:cubicBezTo>
                  <a:cubicBezTo>
                    <a:pt x="1" y="438"/>
                    <a:pt x="1" y="438"/>
                    <a:pt x="1" y="438"/>
                  </a:cubicBezTo>
                  <a:cubicBezTo>
                    <a:pt x="1" y="438"/>
                    <a:pt x="1" y="438"/>
                    <a:pt x="1" y="438"/>
                  </a:cubicBezTo>
                  <a:cubicBezTo>
                    <a:pt x="1" y="438"/>
                    <a:pt x="1" y="438"/>
                    <a:pt x="1" y="438"/>
                  </a:cubicBezTo>
                  <a:cubicBezTo>
                    <a:pt x="1" y="438"/>
                    <a:pt x="1" y="438"/>
                    <a:pt x="1" y="438"/>
                  </a:cubicBezTo>
                  <a:cubicBezTo>
                    <a:pt x="1" y="439"/>
                    <a:pt x="1" y="439"/>
                    <a:pt x="1" y="439"/>
                  </a:cubicBezTo>
                  <a:cubicBezTo>
                    <a:pt x="1" y="439"/>
                    <a:pt x="1" y="439"/>
                    <a:pt x="1" y="439"/>
                  </a:cubicBezTo>
                  <a:cubicBezTo>
                    <a:pt x="1" y="439"/>
                    <a:pt x="1" y="439"/>
                    <a:pt x="1" y="439"/>
                  </a:cubicBezTo>
                  <a:cubicBezTo>
                    <a:pt x="1" y="439"/>
                    <a:pt x="1" y="439"/>
                    <a:pt x="1" y="439"/>
                  </a:cubicBezTo>
                  <a:cubicBezTo>
                    <a:pt x="1" y="439"/>
                    <a:pt x="1" y="439"/>
                    <a:pt x="1" y="439"/>
                  </a:cubicBezTo>
                  <a:cubicBezTo>
                    <a:pt x="1" y="439"/>
                    <a:pt x="1" y="440"/>
                    <a:pt x="1" y="440"/>
                  </a:cubicBezTo>
                  <a:cubicBezTo>
                    <a:pt x="1" y="440"/>
                    <a:pt x="1" y="440"/>
                    <a:pt x="1" y="440"/>
                  </a:cubicBezTo>
                  <a:cubicBezTo>
                    <a:pt x="1" y="440"/>
                    <a:pt x="1" y="440"/>
                    <a:pt x="1" y="440"/>
                  </a:cubicBezTo>
                  <a:cubicBezTo>
                    <a:pt x="1" y="440"/>
                    <a:pt x="1" y="440"/>
                    <a:pt x="1" y="440"/>
                  </a:cubicBezTo>
                  <a:cubicBezTo>
                    <a:pt x="1" y="440"/>
                    <a:pt x="1" y="440"/>
                    <a:pt x="1" y="440"/>
                  </a:cubicBezTo>
                  <a:cubicBezTo>
                    <a:pt x="1" y="440"/>
                    <a:pt x="1" y="440"/>
                    <a:pt x="1" y="440"/>
                  </a:cubicBezTo>
                  <a:cubicBezTo>
                    <a:pt x="1" y="441"/>
                    <a:pt x="1" y="441"/>
                    <a:pt x="1" y="441"/>
                  </a:cubicBezTo>
                  <a:cubicBezTo>
                    <a:pt x="1" y="441"/>
                    <a:pt x="1" y="441"/>
                    <a:pt x="1" y="441"/>
                  </a:cubicBezTo>
                  <a:cubicBezTo>
                    <a:pt x="1" y="441"/>
                    <a:pt x="1" y="441"/>
                    <a:pt x="1" y="441"/>
                  </a:cubicBezTo>
                  <a:cubicBezTo>
                    <a:pt x="1" y="441"/>
                    <a:pt x="1" y="441"/>
                    <a:pt x="1" y="441"/>
                  </a:cubicBezTo>
                  <a:cubicBezTo>
                    <a:pt x="1" y="441"/>
                    <a:pt x="1" y="441"/>
                    <a:pt x="1" y="441"/>
                  </a:cubicBezTo>
                  <a:cubicBezTo>
                    <a:pt x="1" y="441"/>
                    <a:pt x="1" y="441"/>
                    <a:pt x="1" y="442"/>
                  </a:cubicBezTo>
                  <a:cubicBezTo>
                    <a:pt x="1" y="442"/>
                    <a:pt x="1" y="442"/>
                    <a:pt x="1" y="442"/>
                  </a:cubicBezTo>
                  <a:cubicBezTo>
                    <a:pt x="1" y="442"/>
                    <a:pt x="1" y="442"/>
                    <a:pt x="1" y="442"/>
                  </a:cubicBezTo>
                  <a:cubicBezTo>
                    <a:pt x="1" y="442"/>
                    <a:pt x="1" y="442"/>
                    <a:pt x="1" y="442"/>
                  </a:cubicBezTo>
                  <a:cubicBezTo>
                    <a:pt x="1" y="442"/>
                    <a:pt x="1" y="442"/>
                    <a:pt x="1" y="442"/>
                  </a:cubicBezTo>
                  <a:cubicBezTo>
                    <a:pt x="1" y="442"/>
                    <a:pt x="1" y="442"/>
                    <a:pt x="1" y="442"/>
                  </a:cubicBezTo>
                  <a:cubicBezTo>
                    <a:pt x="1" y="443"/>
                    <a:pt x="1" y="443"/>
                    <a:pt x="1" y="443"/>
                  </a:cubicBezTo>
                  <a:cubicBezTo>
                    <a:pt x="1" y="443"/>
                    <a:pt x="1" y="443"/>
                    <a:pt x="1" y="443"/>
                  </a:cubicBezTo>
                  <a:cubicBezTo>
                    <a:pt x="1" y="443"/>
                    <a:pt x="1" y="443"/>
                    <a:pt x="1" y="443"/>
                  </a:cubicBezTo>
                  <a:cubicBezTo>
                    <a:pt x="1" y="443"/>
                    <a:pt x="1" y="443"/>
                    <a:pt x="1" y="443"/>
                  </a:cubicBezTo>
                  <a:cubicBezTo>
                    <a:pt x="1" y="443"/>
                    <a:pt x="1" y="443"/>
                    <a:pt x="1" y="443"/>
                  </a:cubicBezTo>
                  <a:cubicBezTo>
                    <a:pt x="1" y="443"/>
                    <a:pt x="1" y="443"/>
                    <a:pt x="1" y="444"/>
                  </a:cubicBezTo>
                  <a:cubicBezTo>
                    <a:pt x="1" y="444"/>
                    <a:pt x="1" y="444"/>
                    <a:pt x="1" y="444"/>
                  </a:cubicBezTo>
                  <a:cubicBezTo>
                    <a:pt x="1" y="444"/>
                    <a:pt x="1" y="444"/>
                    <a:pt x="1" y="444"/>
                  </a:cubicBezTo>
                  <a:cubicBezTo>
                    <a:pt x="1" y="444"/>
                    <a:pt x="1" y="444"/>
                    <a:pt x="1" y="444"/>
                  </a:cubicBezTo>
                  <a:cubicBezTo>
                    <a:pt x="1" y="444"/>
                    <a:pt x="1" y="444"/>
                    <a:pt x="1" y="444"/>
                  </a:cubicBezTo>
                  <a:cubicBezTo>
                    <a:pt x="1" y="444"/>
                    <a:pt x="1" y="444"/>
                    <a:pt x="1" y="444"/>
                  </a:cubicBezTo>
                  <a:cubicBezTo>
                    <a:pt x="1" y="444"/>
                    <a:pt x="1" y="445"/>
                    <a:pt x="1" y="445"/>
                  </a:cubicBezTo>
                  <a:cubicBezTo>
                    <a:pt x="0" y="445"/>
                    <a:pt x="0" y="445"/>
                    <a:pt x="0" y="445"/>
                  </a:cubicBezTo>
                  <a:cubicBezTo>
                    <a:pt x="0" y="445"/>
                    <a:pt x="0" y="445"/>
                    <a:pt x="0" y="445"/>
                  </a:cubicBezTo>
                  <a:cubicBezTo>
                    <a:pt x="0" y="445"/>
                    <a:pt x="0" y="445"/>
                    <a:pt x="0" y="445"/>
                  </a:cubicBezTo>
                  <a:cubicBezTo>
                    <a:pt x="0" y="445"/>
                    <a:pt x="0" y="445"/>
                    <a:pt x="0" y="445"/>
                  </a:cubicBezTo>
                  <a:cubicBezTo>
                    <a:pt x="0" y="445"/>
                    <a:pt x="0" y="445"/>
                    <a:pt x="0" y="445"/>
                  </a:cubicBezTo>
                  <a:cubicBezTo>
                    <a:pt x="0" y="446"/>
                    <a:pt x="0" y="446"/>
                    <a:pt x="0" y="446"/>
                  </a:cubicBezTo>
                  <a:cubicBezTo>
                    <a:pt x="0" y="446"/>
                    <a:pt x="0" y="446"/>
                    <a:pt x="0" y="446"/>
                  </a:cubicBezTo>
                  <a:cubicBezTo>
                    <a:pt x="0" y="446"/>
                    <a:pt x="0" y="446"/>
                    <a:pt x="0" y="446"/>
                  </a:cubicBezTo>
                  <a:cubicBezTo>
                    <a:pt x="0" y="446"/>
                    <a:pt x="0" y="446"/>
                    <a:pt x="0" y="446"/>
                  </a:cubicBezTo>
                  <a:cubicBezTo>
                    <a:pt x="0" y="446"/>
                    <a:pt x="0" y="446"/>
                    <a:pt x="0" y="446"/>
                  </a:cubicBezTo>
                  <a:cubicBezTo>
                    <a:pt x="0" y="447"/>
                    <a:pt x="0" y="447"/>
                    <a:pt x="0" y="447"/>
                  </a:cubicBezTo>
                  <a:cubicBezTo>
                    <a:pt x="0" y="447"/>
                    <a:pt x="0" y="447"/>
                    <a:pt x="0" y="447"/>
                  </a:cubicBezTo>
                  <a:cubicBezTo>
                    <a:pt x="0" y="451"/>
                    <a:pt x="1" y="454"/>
                    <a:pt x="1" y="458"/>
                  </a:cubicBezTo>
                  <a:cubicBezTo>
                    <a:pt x="266" y="458"/>
                    <a:pt x="266" y="458"/>
                    <a:pt x="266" y="458"/>
                  </a:cubicBezTo>
                  <a:cubicBezTo>
                    <a:pt x="266" y="0"/>
                    <a:pt x="266" y="0"/>
                    <a:pt x="266" y="0"/>
                  </a:cubicBezTo>
                </a:path>
              </a:pathLst>
            </a:custGeom>
            <a:solidFill>
              <a:srgbClr val="EBE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" name="Freeform 35"/>
            <p:cNvSpPr>
              <a:spLocks/>
            </p:cNvSpPr>
            <p:nvPr/>
          </p:nvSpPr>
          <p:spPr bwMode="auto">
            <a:xfrm>
              <a:off x="10499725" y="5537200"/>
              <a:ext cx="1358900" cy="1136650"/>
            </a:xfrm>
            <a:custGeom>
              <a:avLst/>
              <a:gdLst>
                <a:gd name="T0" fmla="*/ 317 w 317"/>
                <a:gd name="T1" fmla="*/ 265 h 265"/>
                <a:gd name="T2" fmla="*/ 317 w 317"/>
                <a:gd name="T3" fmla="*/ 259 h 265"/>
                <a:gd name="T4" fmla="*/ 159 w 317"/>
                <a:gd name="T5" fmla="*/ 0 h 265"/>
                <a:gd name="T6" fmla="*/ 0 w 317"/>
                <a:gd name="T7" fmla="*/ 259 h 265"/>
                <a:gd name="T8" fmla="*/ 1 w 317"/>
                <a:gd name="T9" fmla="*/ 265 h 265"/>
                <a:gd name="T10" fmla="*/ 317 w 317"/>
                <a:gd name="T11" fmla="*/ 265 h 2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7" h="265">
                  <a:moveTo>
                    <a:pt x="317" y="265"/>
                  </a:moveTo>
                  <a:cubicBezTo>
                    <a:pt x="317" y="263"/>
                    <a:pt x="317" y="261"/>
                    <a:pt x="317" y="259"/>
                  </a:cubicBezTo>
                  <a:cubicBezTo>
                    <a:pt x="317" y="116"/>
                    <a:pt x="247" y="0"/>
                    <a:pt x="159" y="0"/>
                  </a:cubicBezTo>
                  <a:cubicBezTo>
                    <a:pt x="71" y="0"/>
                    <a:pt x="0" y="116"/>
                    <a:pt x="0" y="259"/>
                  </a:cubicBezTo>
                  <a:cubicBezTo>
                    <a:pt x="0" y="261"/>
                    <a:pt x="1" y="263"/>
                    <a:pt x="1" y="265"/>
                  </a:cubicBezTo>
                  <a:cubicBezTo>
                    <a:pt x="317" y="265"/>
                    <a:pt x="317" y="265"/>
                    <a:pt x="317" y="265"/>
                  </a:cubicBezTo>
                </a:path>
              </a:pathLst>
            </a:custGeom>
            <a:solidFill>
              <a:srgbClr val="E6E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" name="Freeform 36"/>
            <p:cNvSpPr>
              <a:spLocks noEditPoints="1"/>
            </p:cNvSpPr>
            <p:nvPr/>
          </p:nvSpPr>
          <p:spPr bwMode="auto">
            <a:xfrm>
              <a:off x="10499725" y="6570663"/>
              <a:ext cx="3175" cy="73025"/>
            </a:xfrm>
            <a:custGeom>
              <a:avLst/>
              <a:gdLst>
                <a:gd name="T0" fmla="*/ 0 w 1"/>
                <a:gd name="T1" fmla="*/ 17 h 17"/>
                <a:gd name="T2" fmla="*/ 0 w 1"/>
                <a:gd name="T3" fmla="*/ 16 h 17"/>
                <a:gd name="T4" fmla="*/ 0 w 1"/>
                <a:gd name="T5" fmla="*/ 16 h 17"/>
                <a:gd name="T6" fmla="*/ 0 w 1"/>
                <a:gd name="T7" fmla="*/ 16 h 17"/>
                <a:gd name="T8" fmla="*/ 1 w 1"/>
                <a:gd name="T9" fmla="*/ 15 h 17"/>
                <a:gd name="T10" fmla="*/ 1 w 1"/>
                <a:gd name="T11" fmla="*/ 15 h 17"/>
                <a:gd name="T12" fmla="*/ 1 w 1"/>
                <a:gd name="T13" fmla="*/ 15 h 17"/>
                <a:gd name="T14" fmla="*/ 1 w 1"/>
                <a:gd name="T15" fmla="*/ 15 h 17"/>
                <a:gd name="T16" fmla="*/ 1 w 1"/>
                <a:gd name="T17" fmla="*/ 15 h 17"/>
                <a:gd name="T18" fmla="*/ 1 w 1"/>
                <a:gd name="T19" fmla="*/ 14 h 17"/>
                <a:gd name="T20" fmla="*/ 1 w 1"/>
                <a:gd name="T21" fmla="*/ 14 h 17"/>
                <a:gd name="T22" fmla="*/ 1 w 1"/>
                <a:gd name="T23" fmla="*/ 14 h 17"/>
                <a:gd name="T24" fmla="*/ 1 w 1"/>
                <a:gd name="T25" fmla="*/ 14 h 17"/>
                <a:gd name="T26" fmla="*/ 1 w 1"/>
                <a:gd name="T27" fmla="*/ 13 h 17"/>
                <a:gd name="T28" fmla="*/ 1 w 1"/>
                <a:gd name="T29" fmla="*/ 13 h 17"/>
                <a:gd name="T30" fmla="*/ 1 w 1"/>
                <a:gd name="T31" fmla="*/ 13 h 17"/>
                <a:gd name="T32" fmla="*/ 1 w 1"/>
                <a:gd name="T33" fmla="*/ 12 h 17"/>
                <a:gd name="T34" fmla="*/ 1 w 1"/>
                <a:gd name="T35" fmla="*/ 12 h 17"/>
                <a:gd name="T36" fmla="*/ 1 w 1"/>
                <a:gd name="T37" fmla="*/ 12 h 17"/>
                <a:gd name="T38" fmla="*/ 1 w 1"/>
                <a:gd name="T39" fmla="*/ 11 h 17"/>
                <a:gd name="T40" fmla="*/ 1 w 1"/>
                <a:gd name="T41" fmla="*/ 11 h 17"/>
                <a:gd name="T42" fmla="*/ 1 w 1"/>
                <a:gd name="T43" fmla="*/ 11 h 17"/>
                <a:gd name="T44" fmla="*/ 1 w 1"/>
                <a:gd name="T45" fmla="*/ 10 h 17"/>
                <a:gd name="T46" fmla="*/ 1 w 1"/>
                <a:gd name="T47" fmla="*/ 10 h 17"/>
                <a:gd name="T48" fmla="*/ 1 w 1"/>
                <a:gd name="T49" fmla="*/ 10 h 17"/>
                <a:gd name="T50" fmla="*/ 1 w 1"/>
                <a:gd name="T51" fmla="*/ 10 h 17"/>
                <a:gd name="T52" fmla="*/ 1 w 1"/>
                <a:gd name="T53" fmla="*/ 10 h 17"/>
                <a:gd name="T54" fmla="*/ 1 w 1"/>
                <a:gd name="T55" fmla="*/ 9 h 17"/>
                <a:gd name="T56" fmla="*/ 1 w 1"/>
                <a:gd name="T57" fmla="*/ 9 h 17"/>
                <a:gd name="T58" fmla="*/ 1 w 1"/>
                <a:gd name="T59" fmla="*/ 9 h 17"/>
                <a:gd name="T60" fmla="*/ 1 w 1"/>
                <a:gd name="T61" fmla="*/ 9 h 17"/>
                <a:gd name="T62" fmla="*/ 1 w 1"/>
                <a:gd name="T63" fmla="*/ 8 h 17"/>
                <a:gd name="T64" fmla="*/ 1 w 1"/>
                <a:gd name="T65" fmla="*/ 8 h 17"/>
                <a:gd name="T66" fmla="*/ 1 w 1"/>
                <a:gd name="T67" fmla="*/ 8 h 17"/>
                <a:gd name="T68" fmla="*/ 1 w 1"/>
                <a:gd name="T69" fmla="*/ 7 h 17"/>
                <a:gd name="T70" fmla="*/ 1 w 1"/>
                <a:gd name="T71" fmla="*/ 7 h 17"/>
                <a:gd name="T72" fmla="*/ 1 w 1"/>
                <a:gd name="T73" fmla="*/ 7 h 17"/>
                <a:gd name="T74" fmla="*/ 1 w 1"/>
                <a:gd name="T75" fmla="*/ 6 h 17"/>
                <a:gd name="T76" fmla="*/ 1 w 1"/>
                <a:gd name="T77" fmla="*/ 6 h 17"/>
                <a:gd name="T78" fmla="*/ 1 w 1"/>
                <a:gd name="T79" fmla="*/ 6 h 17"/>
                <a:gd name="T80" fmla="*/ 1 w 1"/>
                <a:gd name="T81" fmla="*/ 6 h 17"/>
                <a:gd name="T82" fmla="*/ 1 w 1"/>
                <a:gd name="T83" fmla="*/ 6 h 17"/>
                <a:gd name="T84" fmla="*/ 1 w 1"/>
                <a:gd name="T85" fmla="*/ 5 h 17"/>
                <a:gd name="T86" fmla="*/ 1 w 1"/>
                <a:gd name="T87" fmla="*/ 5 h 17"/>
                <a:gd name="T88" fmla="*/ 1 w 1"/>
                <a:gd name="T89" fmla="*/ 5 h 17"/>
                <a:gd name="T90" fmla="*/ 1 w 1"/>
                <a:gd name="T91" fmla="*/ 5 h 17"/>
                <a:gd name="T92" fmla="*/ 1 w 1"/>
                <a:gd name="T93" fmla="*/ 4 h 17"/>
                <a:gd name="T94" fmla="*/ 1 w 1"/>
                <a:gd name="T95" fmla="*/ 4 h 17"/>
                <a:gd name="T96" fmla="*/ 1 w 1"/>
                <a:gd name="T97" fmla="*/ 4 h 17"/>
                <a:gd name="T98" fmla="*/ 1 w 1"/>
                <a:gd name="T99" fmla="*/ 3 h 17"/>
                <a:gd name="T100" fmla="*/ 1 w 1"/>
                <a:gd name="T101" fmla="*/ 3 h 17"/>
                <a:gd name="T102" fmla="*/ 1 w 1"/>
                <a:gd name="T103" fmla="*/ 3 h 17"/>
                <a:gd name="T104" fmla="*/ 1 w 1"/>
                <a:gd name="T105" fmla="*/ 2 h 17"/>
                <a:gd name="T106" fmla="*/ 1 w 1"/>
                <a:gd name="T107" fmla="*/ 2 h 17"/>
                <a:gd name="T108" fmla="*/ 1 w 1"/>
                <a:gd name="T109" fmla="*/ 2 h 17"/>
                <a:gd name="T110" fmla="*/ 1 w 1"/>
                <a:gd name="T111" fmla="*/ 2 h 17"/>
                <a:gd name="T112" fmla="*/ 1 w 1"/>
                <a:gd name="T113" fmla="*/ 2 h 17"/>
                <a:gd name="T114" fmla="*/ 1 w 1"/>
                <a:gd name="T115" fmla="*/ 1 h 17"/>
                <a:gd name="T116" fmla="*/ 1 w 1"/>
                <a:gd name="T117" fmla="*/ 1 h 17"/>
                <a:gd name="T118" fmla="*/ 1 w 1"/>
                <a:gd name="T119" fmla="*/ 1 h 17"/>
                <a:gd name="T120" fmla="*/ 1 w 1"/>
                <a:gd name="T121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" h="17"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6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0" y="16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3"/>
                    <a:pt x="1" y="14"/>
                    <a:pt x="1" y="14"/>
                  </a:cubicBezTo>
                  <a:cubicBezTo>
                    <a:pt x="1" y="14"/>
                    <a:pt x="1" y="13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2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0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0"/>
                  </a:cubicBezTo>
                  <a:moveTo>
                    <a:pt x="1" y="10"/>
                  </a:move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moveTo>
                    <a:pt x="1" y="10"/>
                  </a:move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moveTo>
                    <a:pt x="1" y="9"/>
                  </a:moveTo>
                  <a:cubicBezTo>
                    <a:pt x="1" y="9"/>
                    <a:pt x="1" y="9"/>
                    <a:pt x="1" y="9"/>
                  </a:cubicBezTo>
                  <a:cubicBezTo>
                    <a:pt x="1" y="9"/>
                    <a:pt x="1" y="9"/>
                    <a:pt x="1" y="9"/>
                  </a:cubicBezTo>
                  <a:moveTo>
                    <a:pt x="1" y="9"/>
                  </a:moveTo>
                  <a:cubicBezTo>
                    <a:pt x="1" y="9"/>
                    <a:pt x="1" y="9"/>
                    <a:pt x="1" y="9"/>
                  </a:cubicBezTo>
                  <a:cubicBezTo>
                    <a:pt x="1" y="9"/>
                    <a:pt x="1" y="9"/>
                    <a:pt x="1" y="9"/>
                  </a:cubicBezTo>
                  <a:moveTo>
                    <a:pt x="1" y="8"/>
                  </a:moveTo>
                  <a:cubicBezTo>
                    <a:pt x="1" y="8"/>
                    <a:pt x="1" y="9"/>
                    <a:pt x="1" y="9"/>
                  </a:cubicBezTo>
                  <a:cubicBezTo>
                    <a:pt x="1" y="9"/>
                    <a:pt x="1" y="8"/>
                    <a:pt x="1" y="8"/>
                  </a:cubicBezTo>
                  <a:moveTo>
                    <a:pt x="1" y="8"/>
                  </a:move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moveTo>
                    <a:pt x="1" y="8"/>
                  </a:move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moveTo>
                    <a:pt x="1" y="7"/>
                  </a:move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moveTo>
                    <a:pt x="1" y="7"/>
                  </a:move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moveTo>
                    <a:pt x="1" y="6"/>
                  </a:moveTo>
                  <a:cubicBezTo>
                    <a:pt x="1" y="6"/>
                    <a:pt x="1" y="7"/>
                    <a:pt x="1" y="7"/>
                  </a:cubicBezTo>
                  <a:cubicBezTo>
                    <a:pt x="1" y="7"/>
                    <a:pt x="1" y="6"/>
                    <a:pt x="1" y="6"/>
                  </a:cubicBezTo>
                  <a:moveTo>
                    <a:pt x="1" y="6"/>
                  </a:moveTo>
                  <a:cubicBezTo>
                    <a:pt x="1" y="6"/>
                    <a:pt x="1" y="6"/>
                    <a:pt x="1" y="6"/>
                  </a:cubicBezTo>
                  <a:cubicBezTo>
                    <a:pt x="1" y="6"/>
                    <a:pt x="1" y="6"/>
                    <a:pt x="1" y="6"/>
                  </a:cubicBezTo>
                  <a:moveTo>
                    <a:pt x="1" y="6"/>
                  </a:moveTo>
                  <a:cubicBezTo>
                    <a:pt x="1" y="6"/>
                    <a:pt x="1" y="6"/>
                    <a:pt x="1" y="6"/>
                  </a:cubicBezTo>
                  <a:cubicBezTo>
                    <a:pt x="1" y="6"/>
                    <a:pt x="1" y="6"/>
                    <a:pt x="1" y="6"/>
                  </a:cubicBezTo>
                  <a:moveTo>
                    <a:pt x="1" y="5"/>
                  </a:moveTo>
                  <a:cubicBezTo>
                    <a:pt x="1" y="5"/>
                    <a:pt x="1" y="5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moveTo>
                    <a:pt x="1" y="5"/>
                  </a:moveTo>
                  <a:cubicBezTo>
                    <a:pt x="1" y="5"/>
                    <a:pt x="1" y="5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moveTo>
                    <a:pt x="1" y="4"/>
                  </a:moveTo>
                  <a:cubicBezTo>
                    <a:pt x="1" y="4"/>
                    <a:pt x="1" y="4"/>
                    <a:pt x="1" y="5"/>
                  </a:cubicBezTo>
                  <a:cubicBezTo>
                    <a:pt x="1" y="4"/>
                    <a:pt x="1" y="4"/>
                    <a:pt x="1" y="4"/>
                  </a:cubicBezTo>
                  <a:moveTo>
                    <a:pt x="1" y="4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moveTo>
                    <a:pt x="1" y="4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2" name="Freeform 37"/>
            <p:cNvSpPr>
              <a:spLocks/>
            </p:cNvSpPr>
            <p:nvPr/>
          </p:nvSpPr>
          <p:spPr bwMode="auto">
            <a:xfrm>
              <a:off x="10499725" y="5537200"/>
              <a:ext cx="660400" cy="1136650"/>
            </a:xfrm>
            <a:custGeom>
              <a:avLst/>
              <a:gdLst>
                <a:gd name="T0" fmla="*/ 1 w 154"/>
                <a:gd name="T1" fmla="*/ 241 h 265"/>
                <a:gd name="T2" fmla="*/ 1 w 154"/>
                <a:gd name="T3" fmla="*/ 242 h 265"/>
                <a:gd name="T4" fmla="*/ 1 w 154"/>
                <a:gd name="T5" fmla="*/ 242 h 265"/>
                <a:gd name="T6" fmla="*/ 1 w 154"/>
                <a:gd name="T7" fmla="*/ 243 h 265"/>
                <a:gd name="T8" fmla="*/ 1 w 154"/>
                <a:gd name="T9" fmla="*/ 243 h 265"/>
                <a:gd name="T10" fmla="*/ 1 w 154"/>
                <a:gd name="T11" fmla="*/ 243 h 265"/>
                <a:gd name="T12" fmla="*/ 1 w 154"/>
                <a:gd name="T13" fmla="*/ 244 h 265"/>
                <a:gd name="T14" fmla="*/ 1 w 154"/>
                <a:gd name="T15" fmla="*/ 244 h 265"/>
                <a:gd name="T16" fmla="*/ 1 w 154"/>
                <a:gd name="T17" fmla="*/ 245 h 265"/>
                <a:gd name="T18" fmla="*/ 1 w 154"/>
                <a:gd name="T19" fmla="*/ 245 h 265"/>
                <a:gd name="T20" fmla="*/ 1 w 154"/>
                <a:gd name="T21" fmla="*/ 245 h 265"/>
                <a:gd name="T22" fmla="*/ 1 w 154"/>
                <a:gd name="T23" fmla="*/ 246 h 265"/>
                <a:gd name="T24" fmla="*/ 1 w 154"/>
                <a:gd name="T25" fmla="*/ 246 h 265"/>
                <a:gd name="T26" fmla="*/ 1 w 154"/>
                <a:gd name="T27" fmla="*/ 247 h 265"/>
                <a:gd name="T28" fmla="*/ 1 w 154"/>
                <a:gd name="T29" fmla="*/ 247 h 265"/>
                <a:gd name="T30" fmla="*/ 1 w 154"/>
                <a:gd name="T31" fmla="*/ 247 h 265"/>
                <a:gd name="T32" fmla="*/ 1 w 154"/>
                <a:gd name="T33" fmla="*/ 248 h 265"/>
                <a:gd name="T34" fmla="*/ 1 w 154"/>
                <a:gd name="T35" fmla="*/ 248 h 265"/>
                <a:gd name="T36" fmla="*/ 1 w 154"/>
                <a:gd name="T37" fmla="*/ 249 h 265"/>
                <a:gd name="T38" fmla="*/ 1 w 154"/>
                <a:gd name="T39" fmla="*/ 249 h 265"/>
                <a:gd name="T40" fmla="*/ 1 w 154"/>
                <a:gd name="T41" fmla="*/ 249 h 265"/>
                <a:gd name="T42" fmla="*/ 1 w 154"/>
                <a:gd name="T43" fmla="*/ 250 h 265"/>
                <a:gd name="T44" fmla="*/ 1 w 154"/>
                <a:gd name="T45" fmla="*/ 250 h 265"/>
                <a:gd name="T46" fmla="*/ 1 w 154"/>
                <a:gd name="T47" fmla="*/ 251 h 265"/>
                <a:gd name="T48" fmla="*/ 1 w 154"/>
                <a:gd name="T49" fmla="*/ 251 h 265"/>
                <a:gd name="T50" fmla="*/ 1 w 154"/>
                <a:gd name="T51" fmla="*/ 251 h 265"/>
                <a:gd name="T52" fmla="*/ 1 w 154"/>
                <a:gd name="T53" fmla="*/ 252 h 265"/>
                <a:gd name="T54" fmla="*/ 1 w 154"/>
                <a:gd name="T55" fmla="*/ 252 h 265"/>
                <a:gd name="T56" fmla="*/ 1 w 154"/>
                <a:gd name="T57" fmla="*/ 253 h 265"/>
                <a:gd name="T58" fmla="*/ 1 w 154"/>
                <a:gd name="T59" fmla="*/ 253 h 265"/>
                <a:gd name="T60" fmla="*/ 1 w 154"/>
                <a:gd name="T61" fmla="*/ 254 h 265"/>
                <a:gd name="T62" fmla="*/ 1 w 154"/>
                <a:gd name="T63" fmla="*/ 254 h 265"/>
                <a:gd name="T64" fmla="*/ 1 w 154"/>
                <a:gd name="T65" fmla="*/ 254 h 265"/>
                <a:gd name="T66" fmla="*/ 1 w 154"/>
                <a:gd name="T67" fmla="*/ 255 h 265"/>
                <a:gd name="T68" fmla="*/ 1 w 154"/>
                <a:gd name="T69" fmla="*/ 255 h 265"/>
                <a:gd name="T70" fmla="*/ 1 w 154"/>
                <a:gd name="T71" fmla="*/ 256 h 265"/>
                <a:gd name="T72" fmla="*/ 1 w 154"/>
                <a:gd name="T73" fmla="*/ 256 h 265"/>
                <a:gd name="T74" fmla="*/ 1 w 154"/>
                <a:gd name="T75" fmla="*/ 256 h 265"/>
                <a:gd name="T76" fmla="*/ 0 w 154"/>
                <a:gd name="T77" fmla="*/ 257 h 265"/>
                <a:gd name="T78" fmla="*/ 0 w 154"/>
                <a:gd name="T79" fmla="*/ 257 h 265"/>
                <a:gd name="T80" fmla="*/ 0 w 154"/>
                <a:gd name="T81" fmla="*/ 258 h 265"/>
                <a:gd name="T82" fmla="*/ 0 w 154"/>
                <a:gd name="T83" fmla="*/ 259 h 265"/>
                <a:gd name="T84" fmla="*/ 1 w 154"/>
                <a:gd name="T85" fmla="*/ 265 h 265"/>
                <a:gd name="T86" fmla="*/ 154 w 154"/>
                <a:gd name="T87" fmla="*/ 0 h 2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54" h="265">
                  <a:moveTo>
                    <a:pt x="154" y="0"/>
                  </a:moveTo>
                  <a:cubicBezTo>
                    <a:pt x="72" y="4"/>
                    <a:pt x="6" y="109"/>
                    <a:pt x="1" y="241"/>
                  </a:cubicBezTo>
                  <a:cubicBezTo>
                    <a:pt x="1" y="241"/>
                    <a:pt x="1" y="241"/>
                    <a:pt x="1" y="241"/>
                  </a:cubicBezTo>
                  <a:cubicBezTo>
                    <a:pt x="1" y="242"/>
                    <a:pt x="1" y="242"/>
                    <a:pt x="1" y="242"/>
                  </a:cubicBezTo>
                  <a:cubicBezTo>
                    <a:pt x="1" y="242"/>
                    <a:pt x="1" y="242"/>
                    <a:pt x="1" y="242"/>
                  </a:cubicBezTo>
                  <a:cubicBezTo>
                    <a:pt x="1" y="242"/>
                    <a:pt x="1" y="242"/>
                    <a:pt x="1" y="242"/>
                  </a:cubicBezTo>
                  <a:cubicBezTo>
                    <a:pt x="1" y="242"/>
                    <a:pt x="1" y="242"/>
                    <a:pt x="1" y="242"/>
                  </a:cubicBezTo>
                  <a:cubicBezTo>
                    <a:pt x="1" y="242"/>
                    <a:pt x="1" y="242"/>
                    <a:pt x="1" y="243"/>
                  </a:cubicBezTo>
                  <a:cubicBezTo>
                    <a:pt x="1" y="243"/>
                    <a:pt x="1" y="243"/>
                    <a:pt x="1" y="243"/>
                  </a:cubicBezTo>
                  <a:cubicBezTo>
                    <a:pt x="1" y="243"/>
                    <a:pt x="1" y="243"/>
                    <a:pt x="1" y="243"/>
                  </a:cubicBezTo>
                  <a:cubicBezTo>
                    <a:pt x="1" y="243"/>
                    <a:pt x="1" y="243"/>
                    <a:pt x="1" y="243"/>
                  </a:cubicBezTo>
                  <a:cubicBezTo>
                    <a:pt x="1" y="243"/>
                    <a:pt x="1" y="243"/>
                    <a:pt x="1" y="243"/>
                  </a:cubicBezTo>
                  <a:cubicBezTo>
                    <a:pt x="1" y="243"/>
                    <a:pt x="1" y="243"/>
                    <a:pt x="1" y="243"/>
                  </a:cubicBezTo>
                  <a:cubicBezTo>
                    <a:pt x="1" y="244"/>
                    <a:pt x="1" y="244"/>
                    <a:pt x="1" y="244"/>
                  </a:cubicBezTo>
                  <a:cubicBezTo>
                    <a:pt x="1" y="244"/>
                    <a:pt x="1" y="244"/>
                    <a:pt x="1" y="244"/>
                  </a:cubicBezTo>
                  <a:cubicBezTo>
                    <a:pt x="1" y="244"/>
                    <a:pt x="1" y="244"/>
                    <a:pt x="1" y="244"/>
                  </a:cubicBezTo>
                  <a:cubicBezTo>
                    <a:pt x="1" y="244"/>
                    <a:pt x="1" y="244"/>
                    <a:pt x="1" y="244"/>
                  </a:cubicBezTo>
                  <a:cubicBezTo>
                    <a:pt x="1" y="244"/>
                    <a:pt x="1" y="244"/>
                    <a:pt x="1" y="245"/>
                  </a:cubicBezTo>
                  <a:cubicBezTo>
                    <a:pt x="1" y="245"/>
                    <a:pt x="1" y="245"/>
                    <a:pt x="1" y="245"/>
                  </a:cubicBezTo>
                  <a:cubicBezTo>
                    <a:pt x="1" y="245"/>
                    <a:pt x="1" y="245"/>
                    <a:pt x="1" y="245"/>
                  </a:cubicBezTo>
                  <a:cubicBezTo>
                    <a:pt x="1" y="245"/>
                    <a:pt x="1" y="245"/>
                    <a:pt x="1" y="245"/>
                  </a:cubicBezTo>
                  <a:cubicBezTo>
                    <a:pt x="1" y="245"/>
                    <a:pt x="1" y="245"/>
                    <a:pt x="1" y="245"/>
                  </a:cubicBezTo>
                  <a:cubicBezTo>
                    <a:pt x="1" y="245"/>
                    <a:pt x="1" y="245"/>
                    <a:pt x="1" y="246"/>
                  </a:cubicBezTo>
                  <a:cubicBezTo>
                    <a:pt x="1" y="246"/>
                    <a:pt x="1" y="246"/>
                    <a:pt x="1" y="246"/>
                  </a:cubicBezTo>
                  <a:cubicBezTo>
                    <a:pt x="1" y="246"/>
                    <a:pt x="1" y="246"/>
                    <a:pt x="1" y="246"/>
                  </a:cubicBezTo>
                  <a:cubicBezTo>
                    <a:pt x="1" y="246"/>
                    <a:pt x="1" y="246"/>
                    <a:pt x="1" y="246"/>
                  </a:cubicBezTo>
                  <a:cubicBezTo>
                    <a:pt x="1" y="246"/>
                    <a:pt x="1" y="246"/>
                    <a:pt x="1" y="246"/>
                  </a:cubicBezTo>
                  <a:cubicBezTo>
                    <a:pt x="1" y="246"/>
                    <a:pt x="1" y="247"/>
                    <a:pt x="1" y="247"/>
                  </a:cubicBezTo>
                  <a:cubicBezTo>
                    <a:pt x="1" y="247"/>
                    <a:pt x="1" y="247"/>
                    <a:pt x="1" y="247"/>
                  </a:cubicBezTo>
                  <a:cubicBezTo>
                    <a:pt x="1" y="247"/>
                    <a:pt x="1" y="247"/>
                    <a:pt x="1" y="247"/>
                  </a:cubicBezTo>
                  <a:cubicBezTo>
                    <a:pt x="1" y="247"/>
                    <a:pt x="1" y="247"/>
                    <a:pt x="1" y="247"/>
                  </a:cubicBezTo>
                  <a:cubicBezTo>
                    <a:pt x="1" y="247"/>
                    <a:pt x="1" y="247"/>
                    <a:pt x="1" y="247"/>
                  </a:cubicBezTo>
                  <a:cubicBezTo>
                    <a:pt x="1" y="247"/>
                    <a:pt x="1" y="248"/>
                    <a:pt x="1" y="248"/>
                  </a:cubicBezTo>
                  <a:cubicBezTo>
                    <a:pt x="1" y="248"/>
                    <a:pt x="1" y="248"/>
                    <a:pt x="1" y="248"/>
                  </a:cubicBezTo>
                  <a:cubicBezTo>
                    <a:pt x="1" y="248"/>
                    <a:pt x="1" y="248"/>
                    <a:pt x="1" y="248"/>
                  </a:cubicBezTo>
                  <a:cubicBezTo>
                    <a:pt x="1" y="248"/>
                    <a:pt x="1" y="248"/>
                    <a:pt x="1" y="248"/>
                  </a:cubicBezTo>
                  <a:cubicBezTo>
                    <a:pt x="1" y="248"/>
                    <a:pt x="1" y="248"/>
                    <a:pt x="1" y="248"/>
                  </a:cubicBezTo>
                  <a:cubicBezTo>
                    <a:pt x="1" y="248"/>
                    <a:pt x="1" y="249"/>
                    <a:pt x="1" y="249"/>
                  </a:cubicBezTo>
                  <a:cubicBezTo>
                    <a:pt x="1" y="249"/>
                    <a:pt x="1" y="249"/>
                    <a:pt x="1" y="249"/>
                  </a:cubicBezTo>
                  <a:cubicBezTo>
                    <a:pt x="1" y="249"/>
                    <a:pt x="1" y="249"/>
                    <a:pt x="1" y="249"/>
                  </a:cubicBezTo>
                  <a:cubicBezTo>
                    <a:pt x="1" y="249"/>
                    <a:pt x="1" y="249"/>
                    <a:pt x="1" y="249"/>
                  </a:cubicBezTo>
                  <a:cubicBezTo>
                    <a:pt x="1" y="249"/>
                    <a:pt x="1" y="249"/>
                    <a:pt x="1" y="249"/>
                  </a:cubicBezTo>
                  <a:cubicBezTo>
                    <a:pt x="1" y="249"/>
                    <a:pt x="1" y="250"/>
                    <a:pt x="1" y="250"/>
                  </a:cubicBezTo>
                  <a:cubicBezTo>
                    <a:pt x="1" y="250"/>
                    <a:pt x="1" y="250"/>
                    <a:pt x="1" y="250"/>
                  </a:cubicBezTo>
                  <a:cubicBezTo>
                    <a:pt x="1" y="250"/>
                    <a:pt x="1" y="250"/>
                    <a:pt x="1" y="250"/>
                  </a:cubicBezTo>
                  <a:cubicBezTo>
                    <a:pt x="1" y="250"/>
                    <a:pt x="1" y="250"/>
                    <a:pt x="1" y="250"/>
                  </a:cubicBezTo>
                  <a:cubicBezTo>
                    <a:pt x="1" y="250"/>
                    <a:pt x="1" y="250"/>
                    <a:pt x="1" y="250"/>
                  </a:cubicBezTo>
                  <a:cubicBezTo>
                    <a:pt x="1" y="251"/>
                    <a:pt x="1" y="251"/>
                    <a:pt x="1" y="251"/>
                  </a:cubicBezTo>
                  <a:cubicBezTo>
                    <a:pt x="1" y="251"/>
                    <a:pt x="1" y="251"/>
                    <a:pt x="1" y="251"/>
                  </a:cubicBezTo>
                  <a:cubicBezTo>
                    <a:pt x="1" y="251"/>
                    <a:pt x="1" y="251"/>
                    <a:pt x="1" y="251"/>
                  </a:cubicBezTo>
                  <a:cubicBezTo>
                    <a:pt x="1" y="251"/>
                    <a:pt x="1" y="251"/>
                    <a:pt x="1" y="251"/>
                  </a:cubicBezTo>
                  <a:cubicBezTo>
                    <a:pt x="1" y="251"/>
                    <a:pt x="1" y="251"/>
                    <a:pt x="1" y="251"/>
                  </a:cubicBezTo>
                  <a:cubicBezTo>
                    <a:pt x="1" y="252"/>
                    <a:pt x="1" y="252"/>
                    <a:pt x="1" y="252"/>
                  </a:cubicBezTo>
                  <a:cubicBezTo>
                    <a:pt x="1" y="252"/>
                    <a:pt x="1" y="252"/>
                    <a:pt x="1" y="252"/>
                  </a:cubicBezTo>
                  <a:cubicBezTo>
                    <a:pt x="1" y="252"/>
                    <a:pt x="1" y="252"/>
                    <a:pt x="1" y="252"/>
                  </a:cubicBezTo>
                  <a:cubicBezTo>
                    <a:pt x="1" y="252"/>
                    <a:pt x="1" y="252"/>
                    <a:pt x="1" y="252"/>
                  </a:cubicBezTo>
                  <a:cubicBezTo>
                    <a:pt x="1" y="252"/>
                    <a:pt x="1" y="252"/>
                    <a:pt x="1" y="253"/>
                  </a:cubicBezTo>
                  <a:cubicBezTo>
                    <a:pt x="1" y="253"/>
                    <a:pt x="1" y="253"/>
                    <a:pt x="1" y="253"/>
                  </a:cubicBezTo>
                  <a:cubicBezTo>
                    <a:pt x="1" y="253"/>
                    <a:pt x="1" y="253"/>
                    <a:pt x="1" y="253"/>
                  </a:cubicBezTo>
                  <a:cubicBezTo>
                    <a:pt x="1" y="253"/>
                    <a:pt x="1" y="253"/>
                    <a:pt x="1" y="253"/>
                  </a:cubicBezTo>
                  <a:cubicBezTo>
                    <a:pt x="1" y="253"/>
                    <a:pt x="1" y="253"/>
                    <a:pt x="1" y="253"/>
                  </a:cubicBezTo>
                  <a:cubicBezTo>
                    <a:pt x="1" y="253"/>
                    <a:pt x="1" y="253"/>
                    <a:pt x="1" y="254"/>
                  </a:cubicBezTo>
                  <a:cubicBezTo>
                    <a:pt x="1" y="254"/>
                    <a:pt x="1" y="254"/>
                    <a:pt x="1" y="254"/>
                  </a:cubicBezTo>
                  <a:cubicBezTo>
                    <a:pt x="1" y="254"/>
                    <a:pt x="1" y="254"/>
                    <a:pt x="1" y="254"/>
                  </a:cubicBezTo>
                  <a:cubicBezTo>
                    <a:pt x="1" y="254"/>
                    <a:pt x="1" y="254"/>
                    <a:pt x="1" y="254"/>
                  </a:cubicBezTo>
                  <a:cubicBezTo>
                    <a:pt x="1" y="254"/>
                    <a:pt x="1" y="254"/>
                    <a:pt x="1" y="254"/>
                  </a:cubicBezTo>
                  <a:cubicBezTo>
                    <a:pt x="1" y="254"/>
                    <a:pt x="1" y="255"/>
                    <a:pt x="1" y="255"/>
                  </a:cubicBezTo>
                  <a:cubicBezTo>
                    <a:pt x="1" y="255"/>
                    <a:pt x="1" y="255"/>
                    <a:pt x="1" y="255"/>
                  </a:cubicBezTo>
                  <a:cubicBezTo>
                    <a:pt x="1" y="255"/>
                    <a:pt x="1" y="255"/>
                    <a:pt x="1" y="255"/>
                  </a:cubicBezTo>
                  <a:cubicBezTo>
                    <a:pt x="1" y="255"/>
                    <a:pt x="1" y="255"/>
                    <a:pt x="1" y="255"/>
                  </a:cubicBezTo>
                  <a:cubicBezTo>
                    <a:pt x="1" y="255"/>
                    <a:pt x="1" y="255"/>
                    <a:pt x="1" y="255"/>
                  </a:cubicBezTo>
                  <a:cubicBezTo>
                    <a:pt x="1" y="255"/>
                    <a:pt x="1" y="256"/>
                    <a:pt x="1" y="256"/>
                  </a:cubicBezTo>
                  <a:cubicBezTo>
                    <a:pt x="1" y="256"/>
                    <a:pt x="1" y="256"/>
                    <a:pt x="1" y="256"/>
                  </a:cubicBezTo>
                  <a:cubicBezTo>
                    <a:pt x="1" y="256"/>
                    <a:pt x="1" y="256"/>
                    <a:pt x="1" y="256"/>
                  </a:cubicBezTo>
                  <a:cubicBezTo>
                    <a:pt x="1" y="256"/>
                    <a:pt x="1" y="256"/>
                    <a:pt x="1" y="256"/>
                  </a:cubicBezTo>
                  <a:cubicBezTo>
                    <a:pt x="1" y="256"/>
                    <a:pt x="1" y="256"/>
                    <a:pt x="1" y="256"/>
                  </a:cubicBezTo>
                  <a:cubicBezTo>
                    <a:pt x="1" y="257"/>
                    <a:pt x="1" y="257"/>
                    <a:pt x="1" y="257"/>
                  </a:cubicBezTo>
                  <a:cubicBezTo>
                    <a:pt x="1" y="257"/>
                    <a:pt x="0" y="257"/>
                    <a:pt x="0" y="257"/>
                  </a:cubicBezTo>
                  <a:cubicBezTo>
                    <a:pt x="0" y="257"/>
                    <a:pt x="0" y="257"/>
                    <a:pt x="0" y="257"/>
                  </a:cubicBezTo>
                  <a:cubicBezTo>
                    <a:pt x="0" y="257"/>
                    <a:pt x="0" y="257"/>
                    <a:pt x="0" y="257"/>
                  </a:cubicBezTo>
                  <a:cubicBezTo>
                    <a:pt x="0" y="257"/>
                    <a:pt x="0" y="257"/>
                    <a:pt x="0" y="257"/>
                  </a:cubicBezTo>
                  <a:cubicBezTo>
                    <a:pt x="0" y="258"/>
                    <a:pt x="0" y="258"/>
                    <a:pt x="0" y="258"/>
                  </a:cubicBezTo>
                  <a:cubicBezTo>
                    <a:pt x="0" y="258"/>
                    <a:pt x="0" y="258"/>
                    <a:pt x="0" y="258"/>
                  </a:cubicBezTo>
                  <a:cubicBezTo>
                    <a:pt x="0" y="258"/>
                    <a:pt x="0" y="258"/>
                    <a:pt x="0" y="259"/>
                  </a:cubicBezTo>
                  <a:cubicBezTo>
                    <a:pt x="0" y="259"/>
                    <a:pt x="0" y="259"/>
                    <a:pt x="0" y="259"/>
                  </a:cubicBezTo>
                  <a:cubicBezTo>
                    <a:pt x="0" y="261"/>
                    <a:pt x="1" y="263"/>
                    <a:pt x="1" y="265"/>
                  </a:cubicBezTo>
                  <a:cubicBezTo>
                    <a:pt x="154" y="265"/>
                    <a:pt x="154" y="265"/>
                    <a:pt x="154" y="265"/>
                  </a:cubicBezTo>
                  <a:cubicBezTo>
                    <a:pt x="154" y="0"/>
                    <a:pt x="154" y="0"/>
                    <a:pt x="154" y="0"/>
                  </a:cubicBezTo>
                </a:path>
              </a:pathLst>
            </a:custGeom>
            <a:solidFill>
              <a:srgbClr val="EBE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3" name="Freeform 38"/>
            <p:cNvSpPr>
              <a:spLocks/>
            </p:cNvSpPr>
            <p:nvPr/>
          </p:nvSpPr>
          <p:spPr bwMode="auto">
            <a:xfrm>
              <a:off x="8877300" y="6132513"/>
              <a:ext cx="1093788" cy="415925"/>
            </a:xfrm>
            <a:custGeom>
              <a:avLst/>
              <a:gdLst>
                <a:gd name="T0" fmla="*/ 0 w 255"/>
                <a:gd name="T1" fmla="*/ 97 h 97"/>
                <a:gd name="T2" fmla="*/ 255 w 255"/>
                <a:gd name="T3" fmla="*/ 97 h 97"/>
                <a:gd name="T4" fmla="*/ 254 w 255"/>
                <a:gd name="T5" fmla="*/ 89 h 97"/>
                <a:gd name="T6" fmla="*/ 249 w 255"/>
                <a:gd name="T7" fmla="*/ 78 h 97"/>
                <a:gd name="T8" fmla="*/ 232 w 255"/>
                <a:gd name="T9" fmla="*/ 61 h 97"/>
                <a:gd name="T10" fmla="*/ 232 w 255"/>
                <a:gd name="T11" fmla="*/ 61 h 97"/>
                <a:gd name="T12" fmla="*/ 209 w 255"/>
                <a:gd name="T13" fmla="*/ 54 h 97"/>
                <a:gd name="T14" fmla="*/ 202 w 255"/>
                <a:gd name="T15" fmla="*/ 55 h 97"/>
                <a:gd name="T16" fmla="*/ 202 w 255"/>
                <a:gd name="T17" fmla="*/ 52 h 97"/>
                <a:gd name="T18" fmla="*/ 159 w 255"/>
                <a:gd name="T19" fmla="*/ 9 h 97"/>
                <a:gd name="T20" fmla="*/ 135 w 255"/>
                <a:gd name="T21" fmla="*/ 16 h 97"/>
                <a:gd name="T22" fmla="*/ 108 w 255"/>
                <a:gd name="T23" fmla="*/ 0 h 97"/>
                <a:gd name="T24" fmla="*/ 78 w 255"/>
                <a:gd name="T25" fmla="*/ 26 h 97"/>
                <a:gd name="T26" fmla="*/ 67 w 255"/>
                <a:gd name="T27" fmla="*/ 24 h 97"/>
                <a:gd name="T28" fmla="*/ 37 w 255"/>
                <a:gd name="T29" fmla="*/ 55 h 97"/>
                <a:gd name="T30" fmla="*/ 38 w 255"/>
                <a:gd name="T31" fmla="*/ 62 h 97"/>
                <a:gd name="T32" fmla="*/ 37 w 255"/>
                <a:gd name="T33" fmla="*/ 62 h 97"/>
                <a:gd name="T34" fmla="*/ 0 w 255"/>
                <a:gd name="T35" fmla="*/ 97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55" h="97">
                  <a:moveTo>
                    <a:pt x="0" y="97"/>
                  </a:moveTo>
                  <a:cubicBezTo>
                    <a:pt x="255" y="97"/>
                    <a:pt x="255" y="97"/>
                    <a:pt x="255" y="97"/>
                  </a:cubicBezTo>
                  <a:cubicBezTo>
                    <a:pt x="255" y="94"/>
                    <a:pt x="254" y="91"/>
                    <a:pt x="254" y="89"/>
                  </a:cubicBezTo>
                  <a:cubicBezTo>
                    <a:pt x="252" y="85"/>
                    <a:pt x="251" y="81"/>
                    <a:pt x="249" y="78"/>
                  </a:cubicBezTo>
                  <a:cubicBezTo>
                    <a:pt x="245" y="71"/>
                    <a:pt x="239" y="65"/>
                    <a:pt x="232" y="61"/>
                  </a:cubicBezTo>
                  <a:cubicBezTo>
                    <a:pt x="232" y="61"/>
                    <a:pt x="232" y="61"/>
                    <a:pt x="232" y="61"/>
                  </a:cubicBezTo>
                  <a:cubicBezTo>
                    <a:pt x="225" y="57"/>
                    <a:pt x="217" y="54"/>
                    <a:pt x="209" y="54"/>
                  </a:cubicBezTo>
                  <a:cubicBezTo>
                    <a:pt x="206" y="55"/>
                    <a:pt x="204" y="55"/>
                    <a:pt x="202" y="55"/>
                  </a:cubicBezTo>
                  <a:cubicBezTo>
                    <a:pt x="202" y="54"/>
                    <a:pt x="202" y="53"/>
                    <a:pt x="202" y="52"/>
                  </a:cubicBezTo>
                  <a:cubicBezTo>
                    <a:pt x="202" y="29"/>
                    <a:pt x="182" y="9"/>
                    <a:pt x="159" y="9"/>
                  </a:cubicBezTo>
                  <a:cubicBezTo>
                    <a:pt x="150" y="9"/>
                    <a:pt x="142" y="12"/>
                    <a:pt x="135" y="16"/>
                  </a:cubicBezTo>
                  <a:cubicBezTo>
                    <a:pt x="130" y="7"/>
                    <a:pt x="121" y="0"/>
                    <a:pt x="108" y="0"/>
                  </a:cubicBezTo>
                  <a:cubicBezTo>
                    <a:pt x="90" y="0"/>
                    <a:pt x="80" y="12"/>
                    <a:pt x="78" y="26"/>
                  </a:cubicBezTo>
                  <a:cubicBezTo>
                    <a:pt x="74" y="25"/>
                    <a:pt x="71" y="24"/>
                    <a:pt x="67" y="24"/>
                  </a:cubicBezTo>
                  <a:cubicBezTo>
                    <a:pt x="50" y="24"/>
                    <a:pt x="37" y="38"/>
                    <a:pt x="37" y="55"/>
                  </a:cubicBezTo>
                  <a:cubicBezTo>
                    <a:pt x="37" y="57"/>
                    <a:pt x="37" y="60"/>
                    <a:pt x="38" y="62"/>
                  </a:cubicBezTo>
                  <a:cubicBezTo>
                    <a:pt x="37" y="62"/>
                    <a:pt x="37" y="62"/>
                    <a:pt x="37" y="62"/>
                  </a:cubicBezTo>
                  <a:cubicBezTo>
                    <a:pt x="18" y="62"/>
                    <a:pt x="1" y="78"/>
                    <a:pt x="0" y="97"/>
                  </a:cubicBezTo>
                </a:path>
              </a:pathLst>
            </a:custGeom>
            <a:solidFill>
              <a:srgbClr val="F7D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4" name="Freeform 39"/>
            <p:cNvSpPr>
              <a:spLocks/>
            </p:cNvSpPr>
            <p:nvPr/>
          </p:nvSpPr>
          <p:spPr bwMode="auto">
            <a:xfrm>
              <a:off x="9426575" y="6167438"/>
              <a:ext cx="544513" cy="381000"/>
            </a:xfrm>
            <a:custGeom>
              <a:avLst/>
              <a:gdLst>
                <a:gd name="T0" fmla="*/ 0 w 127"/>
                <a:gd name="T1" fmla="*/ 0 h 89"/>
                <a:gd name="T2" fmla="*/ 0 w 127"/>
                <a:gd name="T3" fmla="*/ 89 h 89"/>
                <a:gd name="T4" fmla="*/ 127 w 127"/>
                <a:gd name="T5" fmla="*/ 89 h 89"/>
                <a:gd name="T6" fmla="*/ 126 w 127"/>
                <a:gd name="T7" fmla="*/ 81 h 89"/>
                <a:gd name="T8" fmla="*/ 121 w 127"/>
                <a:gd name="T9" fmla="*/ 70 h 89"/>
                <a:gd name="T10" fmla="*/ 104 w 127"/>
                <a:gd name="T11" fmla="*/ 53 h 89"/>
                <a:gd name="T12" fmla="*/ 104 w 127"/>
                <a:gd name="T13" fmla="*/ 53 h 89"/>
                <a:gd name="T14" fmla="*/ 81 w 127"/>
                <a:gd name="T15" fmla="*/ 46 h 89"/>
                <a:gd name="T16" fmla="*/ 74 w 127"/>
                <a:gd name="T17" fmla="*/ 47 h 89"/>
                <a:gd name="T18" fmla="*/ 74 w 127"/>
                <a:gd name="T19" fmla="*/ 47 h 89"/>
                <a:gd name="T20" fmla="*/ 74 w 127"/>
                <a:gd name="T21" fmla="*/ 47 h 89"/>
                <a:gd name="T22" fmla="*/ 74 w 127"/>
                <a:gd name="T23" fmla="*/ 44 h 89"/>
                <a:gd name="T24" fmla="*/ 31 w 127"/>
                <a:gd name="T25" fmla="*/ 1 h 89"/>
                <a:gd name="T26" fmla="*/ 7 w 127"/>
                <a:gd name="T27" fmla="*/ 8 h 89"/>
                <a:gd name="T28" fmla="*/ 7 w 127"/>
                <a:gd name="T29" fmla="*/ 8 h 89"/>
                <a:gd name="T30" fmla="*/ 7 w 127"/>
                <a:gd name="T31" fmla="*/ 8 h 89"/>
                <a:gd name="T32" fmla="*/ 7 w 127"/>
                <a:gd name="T33" fmla="*/ 8 h 89"/>
                <a:gd name="T34" fmla="*/ 0 w 127"/>
                <a:gd name="T35" fmla="*/ 0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27" h="89">
                  <a:moveTo>
                    <a:pt x="0" y="0"/>
                  </a:moveTo>
                  <a:cubicBezTo>
                    <a:pt x="0" y="89"/>
                    <a:pt x="0" y="89"/>
                    <a:pt x="0" y="89"/>
                  </a:cubicBezTo>
                  <a:cubicBezTo>
                    <a:pt x="127" y="89"/>
                    <a:pt x="127" y="89"/>
                    <a:pt x="127" y="89"/>
                  </a:cubicBezTo>
                  <a:cubicBezTo>
                    <a:pt x="127" y="86"/>
                    <a:pt x="126" y="83"/>
                    <a:pt x="126" y="81"/>
                  </a:cubicBezTo>
                  <a:cubicBezTo>
                    <a:pt x="124" y="77"/>
                    <a:pt x="123" y="73"/>
                    <a:pt x="121" y="70"/>
                  </a:cubicBezTo>
                  <a:cubicBezTo>
                    <a:pt x="117" y="63"/>
                    <a:pt x="111" y="57"/>
                    <a:pt x="104" y="53"/>
                  </a:cubicBezTo>
                  <a:cubicBezTo>
                    <a:pt x="104" y="53"/>
                    <a:pt x="104" y="53"/>
                    <a:pt x="104" y="53"/>
                  </a:cubicBezTo>
                  <a:cubicBezTo>
                    <a:pt x="97" y="49"/>
                    <a:pt x="89" y="46"/>
                    <a:pt x="81" y="46"/>
                  </a:cubicBezTo>
                  <a:cubicBezTo>
                    <a:pt x="78" y="47"/>
                    <a:pt x="76" y="47"/>
                    <a:pt x="74" y="47"/>
                  </a:cubicBezTo>
                  <a:cubicBezTo>
                    <a:pt x="74" y="47"/>
                    <a:pt x="74" y="47"/>
                    <a:pt x="74" y="47"/>
                  </a:cubicBezTo>
                  <a:cubicBezTo>
                    <a:pt x="74" y="47"/>
                    <a:pt x="74" y="47"/>
                    <a:pt x="74" y="47"/>
                  </a:cubicBezTo>
                  <a:cubicBezTo>
                    <a:pt x="74" y="46"/>
                    <a:pt x="74" y="45"/>
                    <a:pt x="74" y="44"/>
                  </a:cubicBezTo>
                  <a:cubicBezTo>
                    <a:pt x="74" y="21"/>
                    <a:pt x="54" y="1"/>
                    <a:pt x="31" y="1"/>
                  </a:cubicBezTo>
                  <a:cubicBezTo>
                    <a:pt x="22" y="1"/>
                    <a:pt x="14" y="4"/>
                    <a:pt x="7" y="8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5" y="5"/>
                    <a:pt x="3" y="2"/>
                    <a:pt x="0" y="0"/>
                  </a:cubicBezTo>
                </a:path>
              </a:pathLst>
            </a:custGeom>
            <a:solidFill>
              <a:srgbClr val="F9DA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5" name="Freeform 40"/>
            <p:cNvSpPr>
              <a:spLocks/>
            </p:cNvSpPr>
            <p:nvPr/>
          </p:nvSpPr>
          <p:spPr bwMode="auto">
            <a:xfrm>
              <a:off x="9061450" y="6369050"/>
              <a:ext cx="120650" cy="93663"/>
            </a:xfrm>
            <a:custGeom>
              <a:avLst/>
              <a:gdLst>
                <a:gd name="T0" fmla="*/ 16 w 28"/>
                <a:gd name="T1" fmla="*/ 0 h 22"/>
                <a:gd name="T2" fmla="*/ 16 w 28"/>
                <a:gd name="T3" fmla="*/ 22 h 22"/>
                <a:gd name="T4" fmla="*/ 16 w 28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8" h="22">
                  <a:moveTo>
                    <a:pt x="16" y="0"/>
                  </a:moveTo>
                  <a:cubicBezTo>
                    <a:pt x="0" y="0"/>
                    <a:pt x="0" y="22"/>
                    <a:pt x="16" y="22"/>
                  </a:cubicBezTo>
                  <a:cubicBezTo>
                    <a:pt x="28" y="22"/>
                    <a:pt x="28" y="0"/>
                    <a:pt x="16" y="0"/>
                  </a:cubicBezTo>
                  <a:close/>
                </a:path>
              </a:pathLst>
            </a:custGeom>
            <a:solidFill>
              <a:srgbClr val="FFA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6" name="Freeform 41"/>
            <p:cNvSpPr>
              <a:spLocks/>
            </p:cNvSpPr>
            <p:nvPr/>
          </p:nvSpPr>
          <p:spPr bwMode="auto">
            <a:xfrm>
              <a:off x="9250363" y="6223000"/>
              <a:ext cx="138113" cy="107950"/>
            </a:xfrm>
            <a:custGeom>
              <a:avLst/>
              <a:gdLst>
                <a:gd name="T0" fmla="*/ 16 w 32"/>
                <a:gd name="T1" fmla="*/ 0 h 25"/>
                <a:gd name="T2" fmla="*/ 16 w 32"/>
                <a:gd name="T3" fmla="*/ 25 h 25"/>
                <a:gd name="T4" fmla="*/ 16 w 32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2" h="25">
                  <a:moveTo>
                    <a:pt x="16" y="0"/>
                  </a:moveTo>
                  <a:cubicBezTo>
                    <a:pt x="0" y="0"/>
                    <a:pt x="0" y="25"/>
                    <a:pt x="16" y="25"/>
                  </a:cubicBezTo>
                  <a:cubicBezTo>
                    <a:pt x="32" y="25"/>
                    <a:pt x="32" y="0"/>
                    <a:pt x="16" y="0"/>
                  </a:cubicBezTo>
                  <a:close/>
                </a:path>
              </a:pathLst>
            </a:custGeom>
            <a:solidFill>
              <a:srgbClr val="FFA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7" name="Freeform 42"/>
            <p:cNvSpPr>
              <a:spLocks/>
            </p:cNvSpPr>
            <p:nvPr/>
          </p:nvSpPr>
          <p:spPr bwMode="auto">
            <a:xfrm>
              <a:off x="9302750" y="6381750"/>
              <a:ext cx="136525" cy="107950"/>
            </a:xfrm>
            <a:custGeom>
              <a:avLst/>
              <a:gdLst>
                <a:gd name="T0" fmla="*/ 16 w 32"/>
                <a:gd name="T1" fmla="*/ 0 h 25"/>
                <a:gd name="T2" fmla="*/ 16 w 32"/>
                <a:gd name="T3" fmla="*/ 25 h 25"/>
                <a:gd name="T4" fmla="*/ 16 w 32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2" h="25">
                  <a:moveTo>
                    <a:pt x="16" y="0"/>
                  </a:moveTo>
                  <a:cubicBezTo>
                    <a:pt x="0" y="0"/>
                    <a:pt x="0" y="25"/>
                    <a:pt x="16" y="25"/>
                  </a:cubicBezTo>
                  <a:cubicBezTo>
                    <a:pt x="32" y="25"/>
                    <a:pt x="32" y="0"/>
                    <a:pt x="16" y="0"/>
                  </a:cubicBezTo>
                  <a:close/>
                </a:path>
              </a:pathLst>
            </a:custGeom>
            <a:solidFill>
              <a:srgbClr val="FFA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8" name="Freeform 43"/>
            <p:cNvSpPr>
              <a:spLocks/>
            </p:cNvSpPr>
            <p:nvPr/>
          </p:nvSpPr>
          <p:spPr bwMode="auto">
            <a:xfrm>
              <a:off x="9491663" y="6270625"/>
              <a:ext cx="119063" cy="93663"/>
            </a:xfrm>
            <a:custGeom>
              <a:avLst/>
              <a:gdLst>
                <a:gd name="T0" fmla="*/ 16 w 28"/>
                <a:gd name="T1" fmla="*/ 0 h 22"/>
                <a:gd name="T2" fmla="*/ 16 w 28"/>
                <a:gd name="T3" fmla="*/ 22 h 22"/>
                <a:gd name="T4" fmla="*/ 16 w 28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8" h="22">
                  <a:moveTo>
                    <a:pt x="16" y="0"/>
                  </a:moveTo>
                  <a:cubicBezTo>
                    <a:pt x="0" y="0"/>
                    <a:pt x="0" y="22"/>
                    <a:pt x="16" y="22"/>
                  </a:cubicBezTo>
                  <a:cubicBezTo>
                    <a:pt x="28" y="22"/>
                    <a:pt x="28" y="0"/>
                    <a:pt x="16" y="0"/>
                  </a:cubicBezTo>
                  <a:close/>
                </a:path>
              </a:pathLst>
            </a:custGeom>
            <a:solidFill>
              <a:srgbClr val="FFA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9" name="Freeform 44"/>
            <p:cNvSpPr>
              <a:spLocks/>
            </p:cNvSpPr>
            <p:nvPr/>
          </p:nvSpPr>
          <p:spPr bwMode="auto">
            <a:xfrm>
              <a:off x="9628188" y="6389688"/>
              <a:ext cx="120650" cy="95250"/>
            </a:xfrm>
            <a:custGeom>
              <a:avLst/>
              <a:gdLst>
                <a:gd name="T0" fmla="*/ 16 w 28"/>
                <a:gd name="T1" fmla="*/ 0 h 22"/>
                <a:gd name="T2" fmla="*/ 16 w 28"/>
                <a:gd name="T3" fmla="*/ 22 h 22"/>
                <a:gd name="T4" fmla="*/ 16 w 28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8" h="22">
                  <a:moveTo>
                    <a:pt x="16" y="0"/>
                  </a:moveTo>
                  <a:cubicBezTo>
                    <a:pt x="0" y="0"/>
                    <a:pt x="0" y="22"/>
                    <a:pt x="16" y="22"/>
                  </a:cubicBezTo>
                  <a:cubicBezTo>
                    <a:pt x="28" y="22"/>
                    <a:pt x="28" y="0"/>
                    <a:pt x="16" y="0"/>
                  </a:cubicBezTo>
                  <a:close/>
                </a:path>
              </a:pathLst>
            </a:custGeom>
            <a:solidFill>
              <a:srgbClr val="FFA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0" name="Freeform 45"/>
            <p:cNvSpPr>
              <a:spLocks/>
            </p:cNvSpPr>
            <p:nvPr/>
          </p:nvSpPr>
          <p:spPr bwMode="auto">
            <a:xfrm>
              <a:off x="3789363" y="6081713"/>
              <a:ext cx="974725" cy="471488"/>
            </a:xfrm>
            <a:custGeom>
              <a:avLst/>
              <a:gdLst>
                <a:gd name="T0" fmla="*/ 226 w 227"/>
                <a:gd name="T1" fmla="*/ 110 h 110"/>
                <a:gd name="T2" fmla="*/ 227 w 227"/>
                <a:gd name="T3" fmla="*/ 97 h 110"/>
                <a:gd name="T4" fmla="*/ 170 w 227"/>
                <a:gd name="T5" fmla="*/ 40 h 110"/>
                <a:gd name="T6" fmla="*/ 165 w 227"/>
                <a:gd name="T7" fmla="*/ 40 h 110"/>
                <a:gd name="T8" fmla="*/ 115 w 227"/>
                <a:gd name="T9" fmla="*/ 0 h 110"/>
                <a:gd name="T10" fmla="*/ 63 w 227"/>
                <a:gd name="T11" fmla="*/ 51 h 110"/>
                <a:gd name="T12" fmla="*/ 49 w 227"/>
                <a:gd name="T13" fmla="*/ 49 h 110"/>
                <a:gd name="T14" fmla="*/ 0 w 227"/>
                <a:gd name="T15" fmla="*/ 99 h 110"/>
                <a:gd name="T16" fmla="*/ 1 w 227"/>
                <a:gd name="T17" fmla="*/ 110 h 110"/>
                <a:gd name="T18" fmla="*/ 226 w 227"/>
                <a:gd name="T19" fmla="*/ 110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7" h="110">
                  <a:moveTo>
                    <a:pt x="226" y="110"/>
                  </a:moveTo>
                  <a:cubicBezTo>
                    <a:pt x="227" y="106"/>
                    <a:pt x="227" y="102"/>
                    <a:pt x="227" y="97"/>
                  </a:cubicBezTo>
                  <a:cubicBezTo>
                    <a:pt x="227" y="66"/>
                    <a:pt x="201" y="39"/>
                    <a:pt x="170" y="40"/>
                  </a:cubicBezTo>
                  <a:cubicBezTo>
                    <a:pt x="168" y="40"/>
                    <a:pt x="166" y="40"/>
                    <a:pt x="165" y="40"/>
                  </a:cubicBezTo>
                  <a:cubicBezTo>
                    <a:pt x="159" y="17"/>
                    <a:pt x="139" y="0"/>
                    <a:pt x="115" y="0"/>
                  </a:cubicBezTo>
                  <a:cubicBezTo>
                    <a:pt x="87" y="0"/>
                    <a:pt x="64" y="24"/>
                    <a:pt x="63" y="51"/>
                  </a:cubicBezTo>
                  <a:cubicBezTo>
                    <a:pt x="59" y="50"/>
                    <a:pt x="54" y="49"/>
                    <a:pt x="49" y="49"/>
                  </a:cubicBezTo>
                  <a:cubicBezTo>
                    <a:pt x="23" y="49"/>
                    <a:pt x="0" y="72"/>
                    <a:pt x="0" y="99"/>
                  </a:cubicBezTo>
                  <a:cubicBezTo>
                    <a:pt x="0" y="102"/>
                    <a:pt x="1" y="106"/>
                    <a:pt x="1" y="110"/>
                  </a:cubicBezTo>
                  <a:cubicBezTo>
                    <a:pt x="226" y="110"/>
                    <a:pt x="226" y="110"/>
                    <a:pt x="226" y="110"/>
                  </a:cubicBezTo>
                </a:path>
              </a:pathLst>
            </a:cu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1" name="Freeform 46"/>
            <p:cNvSpPr>
              <a:spLocks/>
            </p:cNvSpPr>
            <p:nvPr/>
          </p:nvSpPr>
          <p:spPr bwMode="auto">
            <a:xfrm>
              <a:off x="3879850" y="6376988"/>
              <a:ext cx="136525" cy="107950"/>
            </a:xfrm>
            <a:custGeom>
              <a:avLst/>
              <a:gdLst>
                <a:gd name="T0" fmla="*/ 16 w 32"/>
                <a:gd name="T1" fmla="*/ 0 h 25"/>
                <a:gd name="T2" fmla="*/ 16 w 32"/>
                <a:gd name="T3" fmla="*/ 25 h 25"/>
                <a:gd name="T4" fmla="*/ 16 w 32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2" h="25">
                  <a:moveTo>
                    <a:pt x="16" y="0"/>
                  </a:moveTo>
                  <a:cubicBezTo>
                    <a:pt x="0" y="0"/>
                    <a:pt x="0" y="25"/>
                    <a:pt x="16" y="25"/>
                  </a:cubicBezTo>
                  <a:cubicBezTo>
                    <a:pt x="32" y="25"/>
                    <a:pt x="32" y="0"/>
                    <a:pt x="16" y="0"/>
                  </a:cubicBezTo>
                </a:path>
              </a:pathLst>
            </a:custGeom>
            <a:solidFill>
              <a:srgbClr val="FF7C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2" name="Freeform 47"/>
            <p:cNvSpPr>
              <a:spLocks/>
            </p:cNvSpPr>
            <p:nvPr/>
          </p:nvSpPr>
          <p:spPr bwMode="auto">
            <a:xfrm>
              <a:off x="4114800" y="6369050"/>
              <a:ext cx="120650" cy="133350"/>
            </a:xfrm>
            <a:custGeom>
              <a:avLst/>
              <a:gdLst>
                <a:gd name="T0" fmla="*/ 25 w 28"/>
                <a:gd name="T1" fmla="*/ 7 h 31"/>
                <a:gd name="T2" fmla="*/ 11 w 28"/>
                <a:gd name="T3" fmla="*/ 2 h 31"/>
                <a:gd name="T4" fmla="*/ 5 w 28"/>
                <a:gd name="T5" fmla="*/ 5 h 31"/>
                <a:gd name="T6" fmla="*/ 1 w 28"/>
                <a:gd name="T7" fmla="*/ 18 h 31"/>
                <a:gd name="T8" fmla="*/ 23 w 28"/>
                <a:gd name="T9" fmla="*/ 24 h 31"/>
                <a:gd name="T10" fmla="*/ 25 w 28"/>
                <a:gd name="T11" fmla="*/ 7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" h="31">
                  <a:moveTo>
                    <a:pt x="25" y="7"/>
                  </a:moveTo>
                  <a:cubicBezTo>
                    <a:pt x="23" y="1"/>
                    <a:pt x="16" y="0"/>
                    <a:pt x="11" y="2"/>
                  </a:cubicBezTo>
                  <a:cubicBezTo>
                    <a:pt x="8" y="2"/>
                    <a:pt x="6" y="3"/>
                    <a:pt x="5" y="5"/>
                  </a:cubicBezTo>
                  <a:cubicBezTo>
                    <a:pt x="1" y="9"/>
                    <a:pt x="0" y="13"/>
                    <a:pt x="1" y="18"/>
                  </a:cubicBezTo>
                  <a:cubicBezTo>
                    <a:pt x="4" y="27"/>
                    <a:pt x="16" y="31"/>
                    <a:pt x="23" y="24"/>
                  </a:cubicBezTo>
                  <a:cubicBezTo>
                    <a:pt x="28" y="19"/>
                    <a:pt x="28" y="13"/>
                    <a:pt x="25" y="7"/>
                  </a:cubicBezTo>
                </a:path>
              </a:pathLst>
            </a:custGeom>
            <a:solidFill>
              <a:srgbClr val="FF7C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3" name="Freeform 48"/>
            <p:cNvSpPr>
              <a:spLocks/>
            </p:cNvSpPr>
            <p:nvPr/>
          </p:nvSpPr>
          <p:spPr bwMode="auto">
            <a:xfrm>
              <a:off x="4137025" y="6215063"/>
              <a:ext cx="153988" cy="119063"/>
            </a:xfrm>
            <a:custGeom>
              <a:avLst/>
              <a:gdLst>
                <a:gd name="T0" fmla="*/ 20 w 36"/>
                <a:gd name="T1" fmla="*/ 0 h 28"/>
                <a:gd name="T2" fmla="*/ 20 w 36"/>
                <a:gd name="T3" fmla="*/ 28 h 28"/>
                <a:gd name="T4" fmla="*/ 20 w 36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8">
                  <a:moveTo>
                    <a:pt x="20" y="0"/>
                  </a:moveTo>
                  <a:cubicBezTo>
                    <a:pt x="0" y="0"/>
                    <a:pt x="0" y="28"/>
                    <a:pt x="20" y="28"/>
                  </a:cubicBezTo>
                  <a:cubicBezTo>
                    <a:pt x="36" y="28"/>
                    <a:pt x="36" y="0"/>
                    <a:pt x="20" y="0"/>
                  </a:cubicBezTo>
                </a:path>
              </a:pathLst>
            </a:custGeom>
            <a:solidFill>
              <a:srgbClr val="FF7C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4" name="Freeform 49"/>
            <p:cNvSpPr>
              <a:spLocks/>
            </p:cNvSpPr>
            <p:nvPr/>
          </p:nvSpPr>
          <p:spPr bwMode="auto">
            <a:xfrm>
              <a:off x="4346575" y="6343650"/>
              <a:ext cx="115888" cy="128588"/>
            </a:xfrm>
            <a:custGeom>
              <a:avLst/>
              <a:gdLst>
                <a:gd name="T0" fmla="*/ 24 w 27"/>
                <a:gd name="T1" fmla="*/ 6 h 30"/>
                <a:gd name="T2" fmla="*/ 20 w 27"/>
                <a:gd name="T3" fmla="*/ 3 h 30"/>
                <a:gd name="T4" fmla="*/ 7 w 27"/>
                <a:gd name="T5" fmla="*/ 3 h 30"/>
                <a:gd name="T6" fmla="*/ 2 w 27"/>
                <a:gd name="T7" fmla="*/ 8 h 30"/>
                <a:gd name="T8" fmla="*/ 0 w 27"/>
                <a:gd name="T9" fmla="*/ 15 h 30"/>
                <a:gd name="T10" fmla="*/ 10 w 27"/>
                <a:gd name="T11" fmla="*/ 28 h 30"/>
                <a:gd name="T12" fmla="*/ 26 w 27"/>
                <a:gd name="T13" fmla="*/ 22 h 30"/>
                <a:gd name="T14" fmla="*/ 27 w 27"/>
                <a:gd name="T15" fmla="*/ 15 h 30"/>
                <a:gd name="T16" fmla="*/ 24 w 27"/>
                <a:gd name="T17" fmla="*/ 6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7" h="30">
                  <a:moveTo>
                    <a:pt x="24" y="6"/>
                  </a:moveTo>
                  <a:cubicBezTo>
                    <a:pt x="23" y="5"/>
                    <a:pt x="22" y="3"/>
                    <a:pt x="20" y="3"/>
                  </a:cubicBezTo>
                  <a:cubicBezTo>
                    <a:pt x="16" y="0"/>
                    <a:pt x="11" y="0"/>
                    <a:pt x="7" y="3"/>
                  </a:cubicBezTo>
                  <a:cubicBezTo>
                    <a:pt x="4" y="4"/>
                    <a:pt x="3" y="6"/>
                    <a:pt x="2" y="8"/>
                  </a:cubicBezTo>
                  <a:cubicBezTo>
                    <a:pt x="0" y="10"/>
                    <a:pt x="0" y="12"/>
                    <a:pt x="0" y="15"/>
                  </a:cubicBezTo>
                  <a:cubicBezTo>
                    <a:pt x="0" y="21"/>
                    <a:pt x="4" y="27"/>
                    <a:pt x="10" y="28"/>
                  </a:cubicBezTo>
                  <a:cubicBezTo>
                    <a:pt x="16" y="30"/>
                    <a:pt x="22" y="27"/>
                    <a:pt x="26" y="22"/>
                  </a:cubicBezTo>
                  <a:cubicBezTo>
                    <a:pt x="27" y="20"/>
                    <a:pt x="27" y="17"/>
                    <a:pt x="27" y="15"/>
                  </a:cubicBezTo>
                  <a:cubicBezTo>
                    <a:pt x="27" y="12"/>
                    <a:pt x="26" y="9"/>
                    <a:pt x="24" y="6"/>
                  </a:cubicBezTo>
                  <a:close/>
                </a:path>
              </a:pathLst>
            </a:custGeom>
            <a:solidFill>
              <a:srgbClr val="FF7C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5" name="Freeform 50"/>
            <p:cNvSpPr>
              <a:spLocks/>
            </p:cNvSpPr>
            <p:nvPr/>
          </p:nvSpPr>
          <p:spPr bwMode="auto">
            <a:xfrm>
              <a:off x="4514850" y="6373813"/>
              <a:ext cx="153988" cy="115888"/>
            </a:xfrm>
            <a:custGeom>
              <a:avLst/>
              <a:gdLst>
                <a:gd name="T0" fmla="*/ 16 w 36"/>
                <a:gd name="T1" fmla="*/ 0 h 27"/>
                <a:gd name="T2" fmla="*/ 16 w 36"/>
                <a:gd name="T3" fmla="*/ 27 h 27"/>
                <a:gd name="T4" fmla="*/ 16 w 36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16" y="0"/>
                  </a:moveTo>
                  <a:cubicBezTo>
                    <a:pt x="0" y="0"/>
                    <a:pt x="0" y="27"/>
                    <a:pt x="16" y="27"/>
                  </a:cubicBezTo>
                  <a:cubicBezTo>
                    <a:pt x="36" y="27"/>
                    <a:pt x="36" y="0"/>
                    <a:pt x="16" y="0"/>
                  </a:cubicBezTo>
                  <a:close/>
                </a:path>
              </a:pathLst>
            </a:custGeom>
            <a:solidFill>
              <a:srgbClr val="FF7C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6" name="Freeform 51"/>
            <p:cNvSpPr>
              <a:spLocks noEditPoints="1"/>
            </p:cNvSpPr>
            <p:nvPr/>
          </p:nvSpPr>
          <p:spPr bwMode="auto">
            <a:xfrm>
              <a:off x="3789363" y="6291263"/>
              <a:ext cx="269875" cy="214313"/>
            </a:xfrm>
            <a:custGeom>
              <a:avLst/>
              <a:gdLst>
                <a:gd name="T0" fmla="*/ 63 w 63"/>
                <a:gd name="T1" fmla="*/ 2 h 50"/>
                <a:gd name="T2" fmla="*/ 63 w 63"/>
                <a:gd name="T3" fmla="*/ 2 h 50"/>
                <a:gd name="T4" fmla="*/ 63 w 63"/>
                <a:gd name="T5" fmla="*/ 2 h 50"/>
                <a:gd name="T6" fmla="*/ 63 w 63"/>
                <a:gd name="T7" fmla="*/ 2 h 50"/>
                <a:gd name="T8" fmla="*/ 63 w 63"/>
                <a:gd name="T9" fmla="*/ 2 h 50"/>
                <a:gd name="T10" fmla="*/ 63 w 63"/>
                <a:gd name="T11" fmla="*/ 2 h 50"/>
                <a:gd name="T12" fmla="*/ 63 w 63"/>
                <a:gd name="T13" fmla="*/ 2 h 50"/>
                <a:gd name="T14" fmla="*/ 63 w 63"/>
                <a:gd name="T15" fmla="*/ 2 h 50"/>
                <a:gd name="T16" fmla="*/ 63 w 63"/>
                <a:gd name="T17" fmla="*/ 2 h 50"/>
                <a:gd name="T18" fmla="*/ 63 w 63"/>
                <a:gd name="T19" fmla="*/ 2 h 50"/>
                <a:gd name="T20" fmla="*/ 63 w 63"/>
                <a:gd name="T21" fmla="*/ 2 h 50"/>
                <a:gd name="T22" fmla="*/ 63 w 63"/>
                <a:gd name="T23" fmla="*/ 2 h 50"/>
                <a:gd name="T24" fmla="*/ 63 w 63"/>
                <a:gd name="T25" fmla="*/ 1 h 50"/>
                <a:gd name="T26" fmla="*/ 63 w 63"/>
                <a:gd name="T27" fmla="*/ 2 h 50"/>
                <a:gd name="T28" fmla="*/ 63 w 63"/>
                <a:gd name="T29" fmla="*/ 1 h 50"/>
                <a:gd name="T30" fmla="*/ 63 w 63"/>
                <a:gd name="T31" fmla="*/ 1 h 50"/>
                <a:gd name="T32" fmla="*/ 63 w 63"/>
                <a:gd name="T33" fmla="*/ 1 h 50"/>
                <a:gd name="T34" fmla="*/ 63 w 63"/>
                <a:gd name="T35" fmla="*/ 1 h 50"/>
                <a:gd name="T36" fmla="*/ 63 w 63"/>
                <a:gd name="T37" fmla="*/ 1 h 50"/>
                <a:gd name="T38" fmla="*/ 63 w 63"/>
                <a:gd name="T39" fmla="*/ 1 h 50"/>
                <a:gd name="T40" fmla="*/ 63 w 63"/>
                <a:gd name="T41" fmla="*/ 1 h 50"/>
                <a:gd name="T42" fmla="*/ 63 w 63"/>
                <a:gd name="T43" fmla="*/ 1 h 50"/>
                <a:gd name="T44" fmla="*/ 63 w 63"/>
                <a:gd name="T45" fmla="*/ 1 h 50"/>
                <a:gd name="T46" fmla="*/ 63 w 63"/>
                <a:gd name="T47" fmla="*/ 1 h 50"/>
                <a:gd name="T48" fmla="*/ 63 w 63"/>
                <a:gd name="T49" fmla="*/ 1 h 50"/>
                <a:gd name="T50" fmla="*/ 63 w 63"/>
                <a:gd name="T51" fmla="*/ 1 h 50"/>
                <a:gd name="T52" fmla="*/ 63 w 63"/>
                <a:gd name="T53" fmla="*/ 1 h 50"/>
                <a:gd name="T54" fmla="*/ 63 w 63"/>
                <a:gd name="T55" fmla="*/ 1 h 50"/>
                <a:gd name="T56" fmla="*/ 63 w 63"/>
                <a:gd name="T57" fmla="*/ 1 h 50"/>
                <a:gd name="T58" fmla="*/ 63 w 63"/>
                <a:gd name="T59" fmla="*/ 1 h 50"/>
                <a:gd name="T60" fmla="*/ 63 w 63"/>
                <a:gd name="T61" fmla="*/ 0 h 50"/>
                <a:gd name="T62" fmla="*/ 63 w 63"/>
                <a:gd name="T63" fmla="*/ 1 h 50"/>
                <a:gd name="T64" fmla="*/ 63 w 63"/>
                <a:gd name="T65" fmla="*/ 0 h 50"/>
                <a:gd name="T66" fmla="*/ 63 w 63"/>
                <a:gd name="T67" fmla="*/ 0 h 50"/>
                <a:gd name="T68" fmla="*/ 63 w 63"/>
                <a:gd name="T69" fmla="*/ 0 h 50"/>
                <a:gd name="T70" fmla="*/ 63 w 63"/>
                <a:gd name="T71" fmla="*/ 0 h 50"/>
                <a:gd name="T72" fmla="*/ 49 w 63"/>
                <a:gd name="T73" fmla="*/ 0 h 50"/>
                <a:gd name="T74" fmla="*/ 0 w 63"/>
                <a:gd name="T75" fmla="*/ 50 h 50"/>
                <a:gd name="T76" fmla="*/ 0 w 63"/>
                <a:gd name="T77" fmla="*/ 50 h 50"/>
                <a:gd name="T78" fmla="*/ 49 w 63"/>
                <a:gd name="T79" fmla="*/ 0 h 50"/>
                <a:gd name="T80" fmla="*/ 63 w 63"/>
                <a:gd name="T81" fmla="*/ 2 h 50"/>
                <a:gd name="T82" fmla="*/ 63 w 63"/>
                <a:gd name="T83" fmla="*/ 2 h 50"/>
                <a:gd name="T84" fmla="*/ 63 w 63"/>
                <a:gd name="T85" fmla="*/ 2 h 50"/>
                <a:gd name="T86" fmla="*/ 49 w 63"/>
                <a:gd name="T87" fmla="*/ 0 h 50"/>
                <a:gd name="T88" fmla="*/ 63 w 63"/>
                <a:gd name="T89" fmla="*/ 0 h 50"/>
                <a:gd name="T90" fmla="*/ 63 w 63"/>
                <a:gd name="T91" fmla="*/ 0 h 50"/>
                <a:gd name="T92" fmla="*/ 63 w 63"/>
                <a:gd name="T93" fmla="*/ 0 h 50"/>
                <a:gd name="T94" fmla="*/ 63 w 63"/>
                <a:gd name="T95" fmla="*/ 0 h 50"/>
                <a:gd name="T96" fmla="*/ 63 w 63"/>
                <a:gd name="T97" fmla="*/ 0 h 50"/>
                <a:gd name="T98" fmla="*/ 63 w 63"/>
                <a:gd name="T99" fmla="*/ 0 h 50"/>
                <a:gd name="T100" fmla="*/ 63 w 63"/>
                <a:gd name="T101" fmla="*/ 0 h 50"/>
                <a:gd name="T102" fmla="*/ 63 w 63"/>
                <a:gd name="T103" fmla="*/ 0 h 50"/>
                <a:gd name="T104" fmla="*/ 63 w 63"/>
                <a:gd name="T105" fmla="*/ 0 h 50"/>
                <a:gd name="T106" fmla="*/ 63 w 63"/>
                <a:gd name="T107" fmla="*/ 0 h 50"/>
                <a:gd name="T108" fmla="*/ 63 w 63"/>
                <a:gd name="T109" fmla="*/ 0 h 50"/>
                <a:gd name="T110" fmla="*/ 63 w 63"/>
                <a:gd name="T111" fmla="*/ 0 h 50"/>
                <a:gd name="T112" fmla="*/ 63 w 63"/>
                <a:gd name="T113" fmla="*/ 0 h 50"/>
                <a:gd name="T114" fmla="*/ 63 w 63"/>
                <a:gd name="T115" fmla="*/ 0 h 50"/>
                <a:gd name="T116" fmla="*/ 63 w 63"/>
                <a:gd name="T117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63" h="50">
                  <a:moveTo>
                    <a:pt x="63" y="2"/>
                  </a:moveTo>
                  <a:cubicBezTo>
                    <a:pt x="63" y="2"/>
                    <a:pt x="63" y="2"/>
                    <a:pt x="63" y="2"/>
                  </a:cubicBezTo>
                  <a:cubicBezTo>
                    <a:pt x="63" y="2"/>
                    <a:pt x="63" y="2"/>
                    <a:pt x="63" y="2"/>
                  </a:cubicBezTo>
                  <a:moveTo>
                    <a:pt x="63" y="2"/>
                  </a:moveTo>
                  <a:cubicBezTo>
                    <a:pt x="63" y="2"/>
                    <a:pt x="63" y="2"/>
                    <a:pt x="63" y="2"/>
                  </a:cubicBezTo>
                  <a:cubicBezTo>
                    <a:pt x="63" y="2"/>
                    <a:pt x="63" y="2"/>
                    <a:pt x="63" y="2"/>
                  </a:cubicBezTo>
                  <a:moveTo>
                    <a:pt x="63" y="2"/>
                  </a:moveTo>
                  <a:cubicBezTo>
                    <a:pt x="63" y="2"/>
                    <a:pt x="63" y="2"/>
                    <a:pt x="63" y="2"/>
                  </a:cubicBezTo>
                  <a:cubicBezTo>
                    <a:pt x="63" y="2"/>
                    <a:pt x="63" y="2"/>
                    <a:pt x="63" y="2"/>
                  </a:cubicBezTo>
                  <a:moveTo>
                    <a:pt x="63" y="2"/>
                  </a:moveTo>
                  <a:cubicBezTo>
                    <a:pt x="63" y="2"/>
                    <a:pt x="63" y="2"/>
                    <a:pt x="63" y="2"/>
                  </a:cubicBezTo>
                  <a:cubicBezTo>
                    <a:pt x="63" y="2"/>
                    <a:pt x="63" y="2"/>
                    <a:pt x="63" y="2"/>
                  </a:cubicBezTo>
                  <a:moveTo>
                    <a:pt x="63" y="1"/>
                  </a:moveTo>
                  <a:cubicBezTo>
                    <a:pt x="63" y="1"/>
                    <a:pt x="63" y="2"/>
                    <a:pt x="63" y="2"/>
                  </a:cubicBezTo>
                  <a:cubicBezTo>
                    <a:pt x="63" y="2"/>
                    <a:pt x="63" y="1"/>
                    <a:pt x="63" y="1"/>
                  </a:cubicBezTo>
                  <a:moveTo>
                    <a:pt x="63" y="1"/>
                  </a:moveTo>
                  <a:cubicBezTo>
                    <a:pt x="63" y="1"/>
                    <a:pt x="63" y="1"/>
                    <a:pt x="63" y="1"/>
                  </a:cubicBezTo>
                  <a:cubicBezTo>
                    <a:pt x="63" y="1"/>
                    <a:pt x="63" y="1"/>
                    <a:pt x="63" y="1"/>
                  </a:cubicBezTo>
                  <a:moveTo>
                    <a:pt x="63" y="1"/>
                  </a:moveTo>
                  <a:cubicBezTo>
                    <a:pt x="63" y="1"/>
                    <a:pt x="63" y="1"/>
                    <a:pt x="63" y="1"/>
                  </a:cubicBezTo>
                  <a:cubicBezTo>
                    <a:pt x="63" y="1"/>
                    <a:pt x="63" y="1"/>
                    <a:pt x="63" y="1"/>
                  </a:cubicBezTo>
                  <a:moveTo>
                    <a:pt x="63" y="1"/>
                  </a:moveTo>
                  <a:cubicBezTo>
                    <a:pt x="63" y="1"/>
                    <a:pt x="63" y="1"/>
                    <a:pt x="63" y="1"/>
                  </a:cubicBezTo>
                  <a:cubicBezTo>
                    <a:pt x="63" y="1"/>
                    <a:pt x="63" y="1"/>
                    <a:pt x="63" y="1"/>
                  </a:cubicBezTo>
                  <a:moveTo>
                    <a:pt x="63" y="1"/>
                  </a:moveTo>
                  <a:cubicBezTo>
                    <a:pt x="63" y="1"/>
                    <a:pt x="63" y="1"/>
                    <a:pt x="63" y="1"/>
                  </a:cubicBezTo>
                  <a:cubicBezTo>
                    <a:pt x="63" y="1"/>
                    <a:pt x="63" y="1"/>
                    <a:pt x="63" y="1"/>
                  </a:cubicBezTo>
                  <a:moveTo>
                    <a:pt x="63" y="1"/>
                  </a:moveTo>
                  <a:cubicBezTo>
                    <a:pt x="63" y="1"/>
                    <a:pt x="63" y="1"/>
                    <a:pt x="63" y="1"/>
                  </a:cubicBezTo>
                  <a:cubicBezTo>
                    <a:pt x="63" y="1"/>
                    <a:pt x="63" y="1"/>
                    <a:pt x="63" y="1"/>
                  </a:cubicBezTo>
                  <a:moveTo>
                    <a:pt x="63" y="0"/>
                  </a:moveTo>
                  <a:cubicBezTo>
                    <a:pt x="63" y="1"/>
                    <a:pt x="63" y="1"/>
                    <a:pt x="63" y="1"/>
                  </a:cubicBezTo>
                  <a:cubicBezTo>
                    <a:pt x="63" y="1"/>
                    <a:pt x="63" y="1"/>
                    <a:pt x="63" y="0"/>
                  </a:cubicBezTo>
                  <a:moveTo>
                    <a:pt x="63" y="0"/>
                  </a:moveTo>
                  <a:cubicBezTo>
                    <a:pt x="63" y="0"/>
                    <a:pt x="63" y="0"/>
                    <a:pt x="63" y="0"/>
                  </a:cubicBezTo>
                  <a:cubicBezTo>
                    <a:pt x="63" y="0"/>
                    <a:pt x="63" y="0"/>
                    <a:pt x="63" y="0"/>
                  </a:cubicBezTo>
                  <a:moveTo>
                    <a:pt x="49" y="0"/>
                  </a:moveTo>
                  <a:cubicBezTo>
                    <a:pt x="23" y="0"/>
                    <a:pt x="0" y="23"/>
                    <a:pt x="0" y="50"/>
                  </a:cubicBezTo>
                  <a:cubicBezTo>
                    <a:pt x="0" y="50"/>
                    <a:pt x="0" y="50"/>
                    <a:pt x="0" y="50"/>
                  </a:cubicBezTo>
                  <a:cubicBezTo>
                    <a:pt x="0" y="23"/>
                    <a:pt x="23" y="0"/>
                    <a:pt x="49" y="0"/>
                  </a:cubicBezTo>
                  <a:cubicBezTo>
                    <a:pt x="54" y="0"/>
                    <a:pt x="59" y="1"/>
                    <a:pt x="63" y="2"/>
                  </a:cubicBezTo>
                  <a:cubicBezTo>
                    <a:pt x="63" y="2"/>
                    <a:pt x="63" y="2"/>
                    <a:pt x="63" y="2"/>
                  </a:cubicBezTo>
                  <a:cubicBezTo>
                    <a:pt x="63" y="2"/>
                    <a:pt x="63" y="2"/>
                    <a:pt x="63" y="2"/>
                  </a:cubicBezTo>
                  <a:cubicBezTo>
                    <a:pt x="59" y="1"/>
                    <a:pt x="54" y="0"/>
                    <a:pt x="49" y="0"/>
                  </a:cubicBezTo>
                  <a:moveTo>
                    <a:pt x="63" y="0"/>
                  </a:moveTo>
                  <a:cubicBezTo>
                    <a:pt x="63" y="0"/>
                    <a:pt x="63" y="0"/>
                    <a:pt x="63" y="0"/>
                  </a:cubicBezTo>
                  <a:cubicBezTo>
                    <a:pt x="63" y="0"/>
                    <a:pt x="63" y="0"/>
                    <a:pt x="63" y="0"/>
                  </a:cubicBezTo>
                  <a:moveTo>
                    <a:pt x="63" y="0"/>
                  </a:moveTo>
                  <a:cubicBezTo>
                    <a:pt x="63" y="0"/>
                    <a:pt x="63" y="0"/>
                    <a:pt x="63" y="0"/>
                  </a:cubicBezTo>
                  <a:cubicBezTo>
                    <a:pt x="63" y="0"/>
                    <a:pt x="63" y="0"/>
                    <a:pt x="63" y="0"/>
                  </a:cubicBezTo>
                  <a:moveTo>
                    <a:pt x="63" y="0"/>
                  </a:moveTo>
                  <a:cubicBezTo>
                    <a:pt x="63" y="0"/>
                    <a:pt x="63" y="0"/>
                    <a:pt x="63" y="0"/>
                  </a:cubicBezTo>
                  <a:cubicBezTo>
                    <a:pt x="63" y="0"/>
                    <a:pt x="63" y="0"/>
                    <a:pt x="63" y="0"/>
                  </a:cubicBezTo>
                  <a:moveTo>
                    <a:pt x="63" y="0"/>
                  </a:moveTo>
                  <a:cubicBezTo>
                    <a:pt x="63" y="0"/>
                    <a:pt x="63" y="0"/>
                    <a:pt x="63" y="0"/>
                  </a:cubicBezTo>
                  <a:cubicBezTo>
                    <a:pt x="63" y="0"/>
                    <a:pt x="63" y="0"/>
                    <a:pt x="63" y="0"/>
                  </a:cubicBezTo>
                  <a:moveTo>
                    <a:pt x="63" y="0"/>
                  </a:moveTo>
                  <a:cubicBezTo>
                    <a:pt x="63" y="0"/>
                    <a:pt x="63" y="0"/>
                    <a:pt x="63" y="0"/>
                  </a:cubicBezTo>
                  <a:cubicBezTo>
                    <a:pt x="63" y="0"/>
                    <a:pt x="63" y="0"/>
                    <a:pt x="63" y="0"/>
                  </a:cubicBezTo>
                </a:path>
              </a:pathLst>
            </a:custGeom>
            <a:solidFill>
              <a:srgbClr val="F2F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7" name="Freeform 52"/>
            <p:cNvSpPr>
              <a:spLocks noEditPoints="1"/>
            </p:cNvSpPr>
            <p:nvPr/>
          </p:nvSpPr>
          <p:spPr bwMode="auto">
            <a:xfrm>
              <a:off x="3789363" y="6086475"/>
              <a:ext cx="458788" cy="466725"/>
            </a:xfrm>
            <a:custGeom>
              <a:avLst/>
              <a:gdLst>
                <a:gd name="T0" fmla="*/ 37 w 107"/>
                <a:gd name="T1" fmla="*/ 93 h 109"/>
                <a:gd name="T2" fmla="*/ 37 w 107"/>
                <a:gd name="T3" fmla="*/ 68 h 109"/>
                <a:gd name="T4" fmla="*/ 37 w 107"/>
                <a:gd name="T5" fmla="*/ 93 h 109"/>
                <a:gd name="T6" fmla="*/ 90 w 107"/>
                <a:gd name="T7" fmla="*/ 94 h 109"/>
                <a:gd name="T8" fmla="*/ 77 w 107"/>
                <a:gd name="T9" fmla="*/ 84 h 109"/>
                <a:gd name="T10" fmla="*/ 81 w 107"/>
                <a:gd name="T11" fmla="*/ 71 h 109"/>
                <a:gd name="T12" fmla="*/ 87 w 107"/>
                <a:gd name="T13" fmla="*/ 68 h 109"/>
                <a:gd name="T14" fmla="*/ 92 w 107"/>
                <a:gd name="T15" fmla="*/ 67 h 109"/>
                <a:gd name="T16" fmla="*/ 101 w 107"/>
                <a:gd name="T17" fmla="*/ 73 h 109"/>
                <a:gd name="T18" fmla="*/ 99 w 107"/>
                <a:gd name="T19" fmla="*/ 90 h 109"/>
                <a:gd name="T20" fmla="*/ 90 w 107"/>
                <a:gd name="T21" fmla="*/ 94 h 109"/>
                <a:gd name="T22" fmla="*/ 107 w 107"/>
                <a:gd name="T23" fmla="*/ 0 h 109"/>
                <a:gd name="T24" fmla="*/ 63 w 107"/>
                <a:gd name="T25" fmla="*/ 48 h 109"/>
                <a:gd name="T26" fmla="*/ 63 w 107"/>
                <a:gd name="T27" fmla="*/ 48 h 109"/>
                <a:gd name="T28" fmla="*/ 63 w 107"/>
                <a:gd name="T29" fmla="*/ 48 h 109"/>
                <a:gd name="T30" fmla="*/ 63 w 107"/>
                <a:gd name="T31" fmla="*/ 48 h 109"/>
                <a:gd name="T32" fmla="*/ 63 w 107"/>
                <a:gd name="T33" fmla="*/ 48 h 109"/>
                <a:gd name="T34" fmla="*/ 63 w 107"/>
                <a:gd name="T35" fmla="*/ 48 h 109"/>
                <a:gd name="T36" fmla="*/ 63 w 107"/>
                <a:gd name="T37" fmla="*/ 48 h 109"/>
                <a:gd name="T38" fmla="*/ 63 w 107"/>
                <a:gd name="T39" fmla="*/ 48 h 109"/>
                <a:gd name="T40" fmla="*/ 63 w 107"/>
                <a:gd name="T41" fmla="*/ 48 h 109"/>
                <a:gd name="T42" fmla="*/ 63 w 107"/>
                <a:gd name="T43" fmla="*/ 48 h 109"/>
                <a:gd name="T44" fmla="*/ 63 w 107"/>
                <a:gd name="T45" fmla="*/ 48 h 109"/>
                <a:gd name="T46" fmla="*/ 63 w 107"/>
                <a:gd name="T47" fmla="*/ 48 h 109"/>
                <a:gd name="T48" fmla="*/ 63 w 107"/>
                <a:gd name="T49" fmla="*/ 48 h 109"/>
                <a:gd name="T50" fmla="*/ 63 w 107"/>
                <a:gd name="T51" fmla="*/ 49 h 109"/>
                <a:gd name="T52" fmla="*/ 63 w 107"/>
                <a:gd name="T53" fmla="*/ 49 h 109"/>
                <a:gd name="T54" fmla="*/ 63 w 107"/>
                <a:gd name="T55" fmla="*/ 49 h 109"/>
                <a:gd name="T56" fmla="*/ 63 w 107"/>
                <a:gd name="T57" fmla="*/ 49 h 109"/>
                <a:gd name="T58" fmla="*/ 63 w 107"/>
                <a:gd name="T59" fmla="*/ 49 h 109"/>
                <a:gd name="T60" fmla="*/ 63 w 107"/>
                <a:gd name="T61" fmla="*/ 49 h 109"/>
                <a:gd name="T62" fmla="*/ 63 w 107"/>
                <a:gd name="T63" fmla="*/ 49 h 109"/>
                <a:gd name="T64" fmla="*/ 63 w 107"/>
                <a:gd name="T65" fmla="*/ 49 h 109"/>
                <a:gd name="T66" fmla="*/ 63 w 107"/>
                <a:gd name="T67" fmla="*/ 49 h 109"/>
                <a:gd name="T68" fmla="*/ 63 w 107"/>
                <a:gd name="T69" fmla="*/ 49 h 109"/>
                <a:gd name="T70" fmla="*/ 63 w 107"/>
                <a:gd name="T71" fmla="*/ 49 h 109"/>
                <a:gd name="T72" fmla="*/ 63 w 107"/>
                <a:gd name="T73" fmla="*/ 49 h 109"/>
                <a:gd name="T74" fmla="*/ 63 w 107"/>
                <a:gd name="T75" fmla="*/ 50 h 109"/>
                <a:gd name="T76" fmla="*/ 63 w 107"/>
                <a:gd name="T77" fmla="*/ 50 h 109"/>
                <a:gd name="T78" fmla="*/ 63 w 107"/>
                <a:gd name="T79" fmla="*/ 50 h 109"/>
                <a:gd name="T80" fmla="*/ 63 w 107"/>
                <a:gd name="T81" fmla="*/ 50 h 109"/>
                <a:gd name="T82" fmla="*/ 63 w 107"/>
                <a:gd name="T83" fmla="*/ 50 h 109"/>
                <a:gd name="T84" fmla="*/ 63 w 107"/>
                <a:gd name="T85" fmla="*/ 50 h 109"/>
                <a:gd name="T86" fmla="*/ 63 w 107"/>
                <a:gd name="T87" fmla="*/ 50 h 109"/>
                <a:gd name="T88" fmla="*/ 63 w 107"/>
                <a:gd name="T89" fmla="*/ 50 h 109"/>
                <a:gd name="T90" fmla="*/ 63 w 107"/>
                <a:gd name="T91" fmla="*/ 50 h 109"/>
                <a:gd name="T92" fmla="*/ 63 w 107"/>
                <a:gd name="T93" fmla="*/ 50 h 109"/>
                <a:gd name="T94" fmla="*/ 63 w 107"/>
                <a:gd name="T95" fmla="*/ 50 h 109"/>
                <a:gd name="T96" fmla="*/ 49 w 107"/>
                <a:gd name="T97" fmla="*/ 48 h 109"/>
                <a:gd name="T98" fmla="*/ 0 w 107"/>
                <a:gd name="T99" fmla="*/ 98 h 109"/>
                <a:gd name="T100" fmla="*/ 1 w 107"/>
                <a:gd name="T101" fmla="*/ 109 h 109"/>
                <a:gd name="T102" fmla="*/ 107 w 107"/>
                <a:gd name="T103" fmla="*/ 109 h 109"/>
                <a:gd name="T104" fmla="*/ 107 w 107"/>
                <a:gd name="T105" fmla="*/ 56 h 109"/>
                <a:gd name="T106" fmla="*/ 101 w 107"/>
                <a:gd name="T107" fmla="*/ 58 h 109"/>
                <a:gd name="T108" fmla="*/ 101 w 107"/>
                <a:gd name="T109" fmla="*/ 30 h 109"/>
                <a:gd name="T110" fmla="*/ 107 w 107"/>
                <a:gd name="T111" fmla="*/ 31 h 109"/>
                <a:gd name="T112" fmla="*/ 107 w 107"/>
                <a:gd name="T113" fmla="*/ 0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7" h="109">
                  <a:moveTo>
                    <a:pt x="37" y="93"/>
                  </a:moveTo>
                  <a:cubicBezTo>
                    <a:pt x="21" y="93"/>
                    <a:pt x="21" y="68"/>
                    <a:pt x="37" y="68"/>
                  </a:cubicBezTo>
                  <a:cubicBezTo>
                    <a:pt x="53" y="68"/>
                    <a:pt x="53" y="93"/>
                    <a:pt x="37" y="93"/>
                  </a:cubicBezTo>
                  <a:moveTo>
                    <a:pt x="90" y="94"/>
                  </a:moveTo>
                  <a:cubicBezTo>
                    <a:pt x="85" y="94"/>
                    <a:pt x="79" y="90"/>
                    <a:pt x="77" y="84"/>
                  </a:cubicBezTo>
                  <a:cubicBezTo>
                    <a:pt x="76" y="79"/>
                    <a:pt x="77" y="75"/>
                    <a:pt x="81" y="71"/>
                  </a:cubicBezTo>
                  <a:cubicBezTo>
                    <a:pt x="82" y="69"/>
                    <a:pt x="84" y="68"/>
                    <a:pt x="87" y="68"/>
                  </a:cubicBezTo>
                  <a:cubicBezTo>
                    <a:pt x="88" y="67"/>
                    <a:pt x="90" y="67"/>
                    <a:pt x="92" y="67"/>
                  </a:cubicBezTo>
                  <a:cubicBezTo>
                    <a:pt x="96" y="67"/>
                    <a:pt x="99" y="69"/>
                    <a:pt x="101" y="73"/>
                  </a:cubicBezTo>
                  <a:cubicBezTo>
                    <a:pt x="104" y="79"/>
                    <a:pt x="104" y="85"/>
                    <a:pt x="99" y="90"/>
                  </a:cubicBezTo>
                  <a:cubicBezTo>
                    <a:pt x="97" y="92"/>
                    <a:pt x="93" y="94"/>
                    <a:pt x="90" y="94"/>
                  </a:cubicBezTo>
                  <a:moveTo>
                    <a:pt x="107" y="0"/>
                  </a:moveTo>
                  <a:cubicBezTo>
                    <a:pt x="83" y="4"/>
                    <a:pt x="65" y="24"/>
                    <a:pt x="63" y="48"/>
                  </a:cubicBezTo>
                  <a:cubicBezTo>
                    <a:pt x="63" y="48"/>
                    <a:pt x="63" y="48"/>
                    <a:pt x="63" y="48"/>
                  </a:cubicBezTo>
                  <a:cubicBezTo>
                    <a:pt x="63" y="48"/>
                    <a:pt x="63" y="48"/>
                    <a:pt x="63" y="48"/>
                  </a:cubicBezTo>
                  <a:cubicBezTo>
                    <a:pt x="63" y="48"/>
                    <a:pt x="63" y="48"/>
                    <a:pt x="63" y="48"/>
                  </a:cubicBezTo>
                  <a:cubicBezTo>
                    <a:pt x="63" y="48"/>
                    <a:pt x="63" y="48"/>
                    <a:pt x="63" y="48"/>
                  </a:cubicBezTo>
                  <a:cubicBezTo>
                    <a:pt x="63" y="48"/>
                    <a:pt x="63" y="48"/>
                    <a:pt x="63" y="48"/>
                  </a:cubicBezTo>
                  <a:cubicBezTo>
                    <a:pt x="63" y="48"/>
                    <a:pt x="63" y="48"/>
                    <a:pt x="63" y="48"/>
                  </a:cubicBezTo>
                  <a:cubicBezTo>
                    <a:pt x="63" y="48"/>
                    <a:pt x="63" y="48"/>
                    <a:pt x="63" y="48"/>
                  </a:cubicBezTo>
                  <a:cubicBezTo>
                    <a:pt x="63" y="48"/>
                    <a:pt x="63" y="48"/>
                    <a:pt x="63" y="48"/>
                  </a:cubicBezTo>
                  <a:cubicBezTo>
                    <a:pt x="63" y="48"/>
                    <a:pt x="63" y="48"/>
                    <a:pt x="63" y="48"/>
                  </a:cubicBezTo>
                  <a:cubicBezTo>
                    <a:pt x="63" y="48"/>
                    <a:pt x="63" y="48"/>
                    <a:pt x="63" y="48"/>
                  </a:cubicBezTo>
                  <a:cubicBezTo>
                    <a:pt x="63" y="48"/>
                    <a:pt x="63" y="48"/>
                    <a:pt x="63" y="48"/>
                  </a:cubicBezTo>
                  <a:cubicBezTo>
                    <a:pt x="63" y="48"/>
                    <a:pt x="63" y="48"/>
                    <a:pt x="63" y="48"/>
                  </a:cubicBezTo>
                  <a:cubicBezTo>
                    <a:pt x="63" y="49"/>
                    <a:pt x="63" y="49"/>
                    <a:pt x="63" y="49"/>
                  </a:cubicBezTo>
                  <a:cubicBezTo>
                    <a:pt x="63" y="49"/>
                    <a:pt x="63" y="49"/>
                    <a:pt x="63" y="49"/>
                  </a:cubicBezTo>
                  <a:cubicBezTo>
                    <a:pt x="63" y="49"/>
                    <a:pt x="63" y="49"/>
                    <a:pt x="63" y="49"/>
                  </a:cubicBezTo>
                  <a:cubicBezTo>
                    <a:pt x="63" y="49"/>
                    <a:pt x="63" y="49"/>
                    <a:pt x="63" y="49"/>
                  </a:cubicBezTo>
                  <a:cubicBezTo>
                    <a:pt x="63" y="49"/>
                    <a:pt x="63" y="49"/>
                    <a:pt x="63" y="49"/>
                  </a:cubicBezTo>
                  <a:cubicBezTo>
                    <a:pt x="63" y="49"/>
                    <a:pt x="63" y="49"/>
                    <a:pt x="63" y="49"/>
                  </a:cubicBezTo>
                  <a:cubicBezTo>
                    <a:pt x="63" y="49"/>
                    <a:pt x="63" y="49"/>
                    <a:pt x="63" y="49"/>
                  </a:cubicBezTo>
                  <a:cubicBezTo>
                    <a:pt x="63" y="49"/>
                    <a:pt x="63" y="49"/>
                    <a:pt x="63" y="49"/>
                  </a:cubicBezTo>
                  <a:cubicBezTo>
                    <a:pt x="63" y="49"/>
                    <a:pt x="63" y="49"/>
                    <a:pt x="63" y="49"/>
                  </a:cubicBezTo>
                  <a:cubicBezTo>
                    <a:pt x="63" y="49"/>
                    <a:pt x="63" y="49"/>
                    <a:pt x="63" y="49"/>
                  </a:cubicBezTo>
                  <a:cubicBezTo>
                    <a:pt x="63" y="49"/>
                    <a:pt x="63" y="49"/>
                    <a:pt x="63" y="49"/>
                  </a:cubicBezTo>
                  <a:cubicBezTo>
                    <a:pt x="63" y="49"/>
                    <a:pt x="63" y="49"/>
                    <a:pt x="63" y="49"/>
                  </a:cubicBezTo>
                  <a:cubicBezTo>
                    <a:pt x="63" y="49"/>
                    <a:pt x="63" y="50"/>
                    <a:pt x="63" y="50"/>
                  </a:cubicBezTo>
                  <a:cubicBezTo>
                    <a:pt x="63" y="50"/>
                    <a:pt x="63" y="50"/>
                    <a:pt x="63" y="50"/>
                  </a:cubicBezTo>
                  <a:cubicBezTo>
                    <a:pt x="63" y="50"/>
                    <a:pt x="63" y="50"/>
                    <a:pt x="63" y="50"/>
                  </a:cubicBezTo>
                  <a:cubicBezTo>
                    <a:pt x="63" y="50"/>
                    <a:pt x="63" y="50"/>
                    <a:pt x="63" y="50"/>
                  </a:cubicBezTo>
                  <a:cubicBezTo>
                    <a:pt x="63" y="50"/>
                    <a:pt x="63" y="50"/>
                    <a:pt x="63" y="50"/>
                  </a:cubicBezTo>
                  <a:cubicBezTo>
                    <a:pt x="63" y="50"/>
                    <a:pt x="63" y="50"/>
                    <a:pt x="63" y="50"/>
                  </a:cubicBezTo>
                  <a:cubicBezTo>
                    <a:pt x="63" y="50"/>
                    <a:pt x="63" y="50"/>
                    <a:pt x="63" y="50"/>
                  </a:cubicBezTo>
                  <a:cubicBezTo>
                    <a:pt x="63" y="50"/>
                    <a:pt x="63" y="50"/>
                    <a:pt x="63" y="50"/>
                  </a:cubicBezTo>
                  <a:cubicBezTo>
                    <a:pt x="63" y="50"/>
                    <a:pt x="63" y="50"/>
                    <a:pt x="63" y="50"/>
                  </a:cubicBezTo>
                  <a:cubicBezTo>
                    <a:pt x="63" y="50"/>
                    <a:pt x="63" y="50"/>
                    <a:pt x="63" y="50"/>
                  </a:cubicBezTo>
                  <a:cubicBezTo>
                    <a:pt x="63" y="50"/>
                    <a:pt x="63" y="50"/>
                    <a:pt x="63" y="50"/>
                  </a:cubicBezTo>
                  <a:cubicBezTo>
                    <a:pt x="59" y="49"/>
                    <a:pt x="54" y="48"/>
                    <a:pt x="49" y="48"/>
                  </a:cubicBezTo>
                  <a:cubicBezTo>
                    <a:pt x="23" y="48"/>
                    <a:pt x="0" y="71"/>
                    <a:pt x="0" y="98"/>
                  </a:cubicBezTo>
                  <a:cubicBezTo>
                    <a:pt x="0" y="101"/>
                    <a:pt x="1" y="105"/>
                    <a:pt x="1" y="109"/>
                  </a:cubicBezTo>
                  <a:cubicBezTo>
                    <a:pt x="107" y="109"/>
                    <a:pt x="107" y="109"/>
                    <a:pt x="107" y="109"/>
                  </a:cubicBezTo>
                  <a:cubicBezTo>
                    <a:pt x="107" y="56"/>
                    <a:pt x="107" y="56"/>
                    <a:pt x="107" y="56"/>
                  </a:cubicBezTo>
                  <a:cubicBezTo>
                    <a:pt x="105" y="57"/>
                    <a:pt x="103" y="58"/>
                    <a:pt x="101" y="58"/>
                  </a:cubicBezTo>
                  <a:cubicBezTo>
                    <a:pt x="81" y="58"/>
                    <a:pt x="81" y="30"/>
                    <a:pt x="101" y="30"/>
                  </a:cubicBezTo>
                  <a:cubicBezTo>
                    <a:pt x="103" y="30"/>
                    <a:pt x="105" y="30"/>
                    <a:pt x="107" y="31"/>
                  </a:cubicBezTo>
                  <a:cubicBezTo>
                    <a:pt x="107" y="0"/>
                    <a:pt x="107" y="0"/>
                    <a:pt x="107" y="0"/>
                  </a:cubicBezTo>
                </a:path>
              </a:pathLst>
            </a:custGeom>
            <a:solidFill>
              <a:srgbClr val="FFDDD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8" name="Freeform 53"/>
            <p:cNvSpPr>
              <a:spLocks/>
            </p:cNvSpPr>
            <p:nvPr/>
          </p:nvSpPr>
          <p:spPr bwMode="auto">
            <a:xfrm>
              <a:off x="3879850" y="6376988"/>
              <a:ext cx="136525" cy="107950"/>
            </a:xfrm>
            <a:custGeom>
              <a:avLst/>
              <a:gdLst>
                <a:gd name="T0" fmla="*/ 16 w 32"/>
                <a:gd name="T1" fmla="*/ 0 h 25"/>
                <a:gd name="T2" fmla="*/ 16 w 32"/>
                <a:gd name="T3" fmla="*/ 25 h 25"/>
                <a:gd name="T4" fmla="*/ 16 w 32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2" h="25">
                  <a:moveTo>
                    <a:pt x="16" y="0"/>
                  </a:moveTo>
                  <a:cubicBezTo>
                    <a:pt x="0" y="0"/>
                    <a:pt x="0" y="25"/>
                    <a:pt x="16" y="25"/>
                  </a:cubicBezTo>
                  <a:cubicBezTo>
                    <a:pt x="32" y="25"/>
                    <a:pt x="32" y="0"/>
                    <a:pt x="16" y="0"/>
                  </a:cubicBezTo>
                </a:path>
              </a:pathLst>
            </a:custGeom>
            <a:solidFill>
              <a:srgbClr val="FFB2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9" name="Freeform 54"/>
            <p:cNvSpPr>
              <a:spLocks/>
            </p:cNvSpPr>
            <p:nvPr/>
          </p:nvSpPr>
          <p:spPr bwMode="auto">
            <a:xfrm>
              <a:off x="4114800" y="6373813"/>
              <a:ext cx="120650" cy="115888"/>
            </a:xfrm>
            <a:custGeom>
              <a:avLst/>
              <a:gdLst>
                <a:gd name="T0" fmla="*/ 16 w 28"/>
                <a:gd name="T1" fmla="*/ 0 h 27"/>
                <a:gd name="T2" fmla="*/ 11 w 28"/>
                <a:gd name="T3" fmla="*/ 1 h 27"/>
                <a:gd name="T4" fmla="*/ 5 w 28"/>
                <a:gd name="T5" fmla="*/ 4 h 27"/>
                <a:gd name="T6" fmla="*/ 1 w 28"/>
                <a:gd name="T7" fmla="*/ 17 h 27"/>
                <a:gd name="T8" fmla="*/ 14 w 28"/>
                <a:gd name="T9" fmla="*/ 27 h 27"/>
                <a:gd name="T10" fmla="*/ 23 w 28"/>
                <a:gd name="T11" fmla="*/ 23 h 27"/>
                <a:gd name="T12" fmla="*/ 25 w 28"/>
                <a:gd name="T13" fmla="*/ 6 h 27"/>
                <a:gd name="T14" fmla="*/ 16 w 28"/>
                <a:gd name="T1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8" h="27">
                  <a:moveTo>
                    <a:pt x="16" y="0"/>
                  </a:moveTo>
                  <a:cubicBezTo>
                    <a:pt x="14" y="0"/>
                    <a:pt x="12" y="0"/>
                    <a:pt x="11" y="1"/>
                  </a:cubicBezTo>
                  <a:cubicBezTo>
                    <a:pt x="8" y="1"/>
                    <a:pt x="6" y="2"/>
                    <a:pt x="5" y="4"/>
                  </a:cubicBezTo>
                  <a:cubicBezTo>
                    <a:pt x="1" y="8"/>
                    <a:pt x="0" y="12"/>
                    <a:pt x="1" y="17"/>
                  </a:cubicBezTo>
                  <a:cubicBezTo>
                    <a:pt x="3" y="23"/>
                    <a:pt x="9" y="27"/>
                    <a:pt x="14" y="27"/>
                  </a:cubicBezTo>
                  <a:cubicBezTo>
                    <a:pt x="17" y="27"/>
                    <a:pt x="21" y="25"/>
                    <a:pt x="23" y="23"/>
                  </a:cubicBezTo>
                  <a:cubicBezTo>
                    <a:pt x="28" y="18"/>
                    <a:pt x="28" y="12"/>
                    <a:pt x="25" y="6"/>
                  </a:cubicBezTo>
                  <a:cubicBezTo>
                    <a:pt x="23" y="2"/>
                    <a:pt x="20" y="0"/>
                    <a:pt x="16" y="0"/>
                  </a:cubicBezTo>
                </a:path>
              </a:pathLst>
            </a:custGeom>
            <a:solidFill>
              <a:srgbClr val="FFB2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0" name="Freeform 55"/>
            <p:cNvSpPr>
              <a:spLocks/>
            </p:cNvSpPr>
            <p:nvPr/>
          </p:nvSpPr>
          <p:spPr bwMode="auto">
            <a:xfrm>
              <a:off x="4137025" y="6215063"/>
              <a:ext cx="111125" cy="119063"/>
            </a:xfrm>
            <a:custGeom>
              <a:avLst/>
              <a:gdLst>
                <a:gd name="T0" fmla="*/ 20 w 26"/>
                <a:gd name="T1" fmla="*/ 0 h 28"/>
                <a:gd name="T2" fmla="*/ 20 w 26"/>
                <a:gd name="T3" fmla="*/ 28 h 28"/>
                <a:gd name="T4" fmla="*/ 26 w 26"/>
                <a:gd name="T5" fmla="*/ 26 h 28"/>
                <a:gd name="T6" fmla="*/ 26 w 26"/>
                <a:gd name="T7" fmla="*/ 1 h 28"/>
                <a:gd name="T8" fmla="*/ 20 w 26"/>
                <a:gd name="T9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28">
                  <a:moveTo>
                    <a:pt x="20" y="0"/>
                  </a:moveTo>
                  <a:cubicBezTo>
                    <a:pt x="0" y="0"/>
                    <a:pt x="0" y="28"/>
                    <a:pt x="20" y="28"/>
                  </a:cubicBezTo>
                  <a:cubicBezTo>
                    <a:pt x="22" y="28"/>
                    <a:pt x="24" y="27"/>
                    <a:pt x="26" y="26"/>
                  </a:cubicBezTo>
                  <a:cubicBezTo>
                    <a:pt x="26" y="1"/>
                    <a:pt x="26" y="1"/>
                    <a:pt x="26" y="1"/>
                  </a:cubicBezTo>
                  <a:cubicBezTo>
                    <a:pt x="24" y="0"/>
                    <a:pt x="22" y="0"/>
                    <a:pt x="20" y="0"/>
                  </a:cubicBezTo>
                </a:path>
              </a:pathLst>
            </a:custGeom>
            <a:solidFill>
              <a:srgbClr val="FFB2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7" name="Freeform 62"/>
            <p:cNvSpPr>
              <a:spLocks/>
            </p:cNvSpPr>
            <p:nvPr/>
          </p:nvSpPr>
          <p:spPr bwMode="auto">
            <a:xfrm>
              <a:off x="2773363" y="6069013"/>
              <a:ext cx="158750" cy="698500"/>
            </a:xfrm>
            <a:custGeom>
              <a:avLst/>
              <a:gdLst>
                <a:gd name="T0" fmla="*/ 7 w 37"/>
                <a:gd name="T1" fmla="*/ 163 h 163"/>
                <a:gd name="T2" fmla="*/ 7 w 37"/>
                <a:gd name="T3" fmla="*/ 156 h 163"/>
                <a:gd name="T4" fmla="*/ 9 w 37"/>
                <a:gd name="T5" fmla="*/ 137 h 163"/>
                <a:gd name="T6" fmla="*/ 11 w 37"/>
                <a:gd name="T7" fmla="*/ 81 h 163"/>
                <a:gd name="T8" fmla="*/ 11 w 37"/>
                <a:gd name="T9" fmla="*/ 66 h 163"/>
                <a:gd name="T10" fmla="*/ 10 w 37"/>
                <a:gd name="T11" fmla="*/ 51 h 163"/>
                <a:gd name="T12" fmla="*/ 9 w 37"/>
                <a:gd name="T13" fmla="*/ 37 h 163"/>
                <a:gd name="T14" fmla="*/ 7 w 37"/>
                <a:gd name="T15" fmla="*/ 25 h 163"/>
                <a:gd name="T16" fmla="*/ 5 w 37"/>
                <a:gd name="T17" fmla="*/ 14 h 163"/>
                <a:gd name="T18" fmla="*/ 2 w 37"/>
                <a:gd name="T19" fmla="*/ 6 h 163"/>
                <a:gd name="T20" fmla="*/ 0 w 37"/>
                <a:gd name="T21" fmla="*/ 0 h 163"/>
                <a:gd name="T22" fmla="*/ 3 w 37"/>
                <a:gd name="T23" fmla="*/ 6 h 163"/>
                <a:gd name="T24" fmla="*/ 7 w 37"/>
                <a:gd name="T25" fmla="*/ 13 h 163"/>
                <a:gd name="T26" fmla="*/ 11 w 37"/>
                <a:gd name="T27" fmla="*/ 23 h 163"/>
                <a:gd name="T28" fmla="*/ 16 w 37"/>
                <a:gd name="T29" fmla="*/ 35 h 163"/>
                <a:gd name="T30" fmla="*/ 20 w 37"/>
                <a:gd name="T31" fmla="*/ 49 h 163"/>
                <a:gd name="T32" fmla="*/ 23 w 37"/>
                <a:gd name="T33" fmla="*/ 64 h 163"/>
                <a:gd name="T34" fmla="*/ 26 w 37"/>
                <a:gd name="T35" fmla="*/ 79 h 163"/>
                <a:gd name="T36" fmla="*/ 35 w 37"/>
                <a:gd name="T37" fmla="*/ 137 h 163"/>
                <a:gd name="T38" fmla="*/ 37 w 37"/>
                <a:gd name="T39" fmla="*/ 156 h 163"/>
                <a:gd name="T40" fmla="*/ 37 w 37"/>
                <a:gd name="T41" fmla="*/ 163 h 163"/>
                <a:gd name="T42" fmla="*/ 7 w 37"/>
                <a:gd name="T43" fmla="*/ 163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7" h="163">
                  <a:moveTo>
                    <a:pt x="7" y="163"/>
                  </a:moveTo>
                  <a:cubicBezTo>
                    <a:pt x="7" y="163"/>
                    <a:pt x="7" y="160"/>
                    <a:pt x="7" y="156"/>
                  </a:cubicBezTo>
                  <a:cubicBezTo>
                    <a:pt x="8" y="151"/>
                    <a:pt x="8" y="145"/>
                    <a:pt x="9" y="137"/>
                  </a:cubicBezTo>
                  <a:cubicBezTo>
                    <a:pt x="10" y="122"/>
                    <a:pt x="11" y="101"/>
                    <a:pt x="11" y="81"/>
                  </a:cubicBezTo>
                  <a:cubicBezTo>
                    <a:pt x="11" y="76"/>
                    <a:pt x="11" y="71"/>
                    <a:pt x="11" y="66"/>
                  </a:cubicBezTo>
                  <a:cubicBezTo>
                    <a:pt x="11" y="60"/>
                    <a:pt x="10" y="56"/>
                    <a:pt x="10" y="51"/>
                  </a:cubicBezTo>
                  <a:cubicBezTo>
                    <a:pt x="9" y="46"/>
                    <a:pt x="9" y="41"/>
                    <a:pt x="9" y="37"/>
                  </a:cubicBezTo>
                  <a:cubicBezTo>
                    <a:pt x="8" y="33"/>
                    <a:pt x="8" y="28"/>
                    <a:pt x="7" y="25"/>
                  </a:cubicBezTo>
                  <a:cubicBezTo>
                    <a:pt x="6" y="21"/>
                    <a:pt x="5" y="17"/>
                    <a:pt x="5" y="14"/>
                  </a:cubicBezTo>
                  <a:cubicBezTo>
                    <a:pt x="4" y="11"/>
                    <a:pt x="3" y="9"/>
                    <a:pt x="2" y="6"/>
                  </a:cubicBezTo>
                  <a:cubicBezTo>
                    <a:pt x="1" y="2"/>
                    <a:pt x="0" y="0"/>
                    <a:pt x="0" y="0"/>
                  </a:cubicBezTo>
                  <a:cubicBezTo>
                    <a:pt x="0" y="0"/>
                    <a:pt x="1" y="2"/>
                    <a:pt x="3" y="6"/>
                  </a:cubicBezTo>
                  <a:cubicBezTo>
                    <a:pt x="5" y="8"/>
                    <a:pt x="6" y="10"/>
                    <a:pt x="7" y="13"/>
                  </a:cubicBezTo>
                  <a:cubicBezTo>
                    <a:pt x="9" y="16"/>
                    <a:pt x="10" y="20"/>
                    <a:pt x="11" y="23"/>
                  </a:cubicBezTo>
                  <a:cubicBezTo>
                    <a:pt x="13" y="27"/>
                    <a:pt x="14" y="31"/>
                    <a:pt x="16" y="35"/>
                  </a:cubicBezTo>
                  <a:cubicBezTo>
                    <a:pt x="17" y="40"/>
                    <a:pt x="18" y="44"/>
                    <a:pt x="20" y="49"/>
                  </a:cubicBezTo>
                  <a:cubicBezTo>
                    <a:pt x="21" y="54"/>
                    <a:pt x="22" y="59"/>
                    <a:pt x="23" y="64"/>
                  </a:cubicBezTo>
                  <a:cubicBezTo>
                    <a:pt x="24" y="69"/>
                    <a:pt x="25" y="74"/>
                    <a:pt x="26" y="79"/>
                  </a:cubicBezTo>
                  <a:cubicBezTo>
                    <a:pt x="30" y="100"/>
                    <a:pt x="33" y="121"/>
                    <a:pt x="35" y="137"/>
                  </a:cubicBezTo>
                  <a:cubicBezTo>
                    <a:pt x="36" y="145"/>
                    <a:pt x="36" y="151"/>
                    <a:pt x="37" y="156"/>
                  </a:cubicBezTo>
                  <a:cubicBezTo>
                    <a:pt x="37" y="160"/>
                    <a:pt x="37" y="163"/>
                    <a:pt x="37" y="163"/>
                  </a:cubicBezTo>
                  <a:lnTo>
                    <a:pt x="7" y="163"/>
                  </a:lnTo>
                  <a:close/>
                </a:path>
              </a:pathLst>
            </a:custGeom>
            <a:solidFill>
              <a:srgbClr val="768B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8" name="Freeform 63"/>
            <p:cNvSpPr>
              <a:spLocks/>
            </p:cNvSpPr>
            <p:nvPr/>
          </p:nvSpPr>
          <p:spPr bwMode="auto">
            <a:xfrm>
              <a:off x="2506663" y="5772150"/>
              <a:ext cx="531813" cy="561975"/>
            </a:xfrm>
            <a:custGeom>
              <a:avLst/>
              <a:gdLst>
                <a:gd name="T0" fmla="*/ 105 w 124"/>
                <a:gd name="T1" fmla="*/ 55 h 131"/>
                <a:gd name="T2" fmla="*/ 92 w 124"/>
                <a:gd name="T3" fmla="*/ 52 h 131"/>
                <a:gd name="T4" fmla="*/ 82 w 124"/>
                <a:gd name="T5" fmla="*/ 11 h 131"/>
                <a:gd name="T6" fmla="*/ 41 w 124"/>
                <a:gd name="T7" fmla="*/ 33 h 131"/>
                <a:gd name="T8" fmla="*/ 30 w 124"/>
                <a:gd name="T9" fmla="*/ 31 h 131"/>
                <a:gd name="T10" fmla="*/ 20 w 124"/>
                <a:gd name="T11" fmla="*/ 34 h 131"/>
                <a:gd name="T12" fmla="*/ 20 w 124"/>
                <a:gd name="T13" fmla="*/ 34 h 131"/>
                <a:gd name="T14" fmla="*/ 7 w 124"/>
                <a:gd name="T15" fmla="*/ 46 h 131"/>
                <a:gd name="T16" fmla="*/ 17 w 124"/>
                <a:gd name="T17" fmla="*/ 80 h 131"/>
                <a:gd name="T18" fmla="*/ 21 w 124"/>
                <a:gd name="T19" fmla="*/ 81 h 131"/>
                <a:gd name="T20" fmla="*/ 18 w 124"/>
                <a:gd name="T21" fmla="*/ 86 h 131"/>
                <a:gd name="T22" fmla="*/ 30 w 124"/>
                <a:gd name="T23" fmla="*/ 124 h 131"/>
                <a:gd name="T24" fmla="*/ 68 w 124"/>
                <a:gd name="T25" fmla="*/ 112 h 131"/>
                <a:gd name="T26" fmla="*/ 71 w 124"/>
                <a:gd name="T27" fmla="*/ 102 h 131"/>
                <a:gd name="T28" fmla="*/ 72 w 124"/>
                <a:gd name="T29" fmla="*/ 104 h 131"/>
                <a:gd name="T30" fmla="*/ 84 w 124"/>
                <a:gd name="T31" fmla="*/ 110 h 131"/>
                <a:gd name="T32" fmla="*/ 90 w 124"/>
                <a:gd name="T33" fmla="*/ 110 h 131"/>
                <a:gd name="T34" fmla="*/ 96 w 124"/>
                <a:gd name="T35" fmla="*/ 110 h 131"/>
                <a:gd name="T36" fmla="*/ 100 w 124"/>
                <a:gd name="T37" fmla="*/ 109 h 131"/>
                <a:gd name="T38" fmla="*/ 117 w 124"/>
                <a:gd name="T39" fmla="*/ 94 h 131"/>
                <a:gd name="T40" fmla="*/ 105 w 124"/>
                <a:gd name="T41" fmla="*/ 55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24" h="131">
                  <a:moveTo>
                    <a:pt x="105" y="55"/>
                  </a:moveTo>
                  <a:cubicBezTo>
                    <a:pt x="101" y="53"/>
                    <a:pt x="97" y="52"/>
                    <a:pt x="92" y="52"/>
                  </a:cubicBezTo>
                  <a:cubicBezTo>
                    <a:pt x="101" y="39"/>
                    <a:pt x="100" y="20"/>
                    <a:pt x="82" y="11"/>
                  </a:cubicBezTo>
                  <a:cubicBezTo>
                    <a:pt x="62" y="0"/>
                    <a:pt x="44" y="15"/>
                    <a:pt x="41" y="33"/>
                  </a:cubicBezTo>
                  <a:cubicBezTo>
                    <a:pt x="37" y="31"/>
                    <a:pt x="34" y="31"/>
                    <a:pt x="30" y="31"/>
                  </a:cubicBezTo>
                  <a:cubicBezTo>
                    <a:pt x="27" y="31"/>
                    <a:pt x="23" y="32"/>
                    <a:pt x="20" y="34"/>
                  </a:cubicBezTo>
                  <a:cubicBezTo>
                    <a:pt x="20" y="34"/>
                    <a:pt x="20" y="34"/>
                    <a:pt x="20" y="34"/>
                  </a:cubicBezTo>
                  <a:cubicBezTo>
                    <a:pt x="14" y="36"/>
                    <a:pt x="9" y="41"/>
                    <a:pt x="7" y="46"/>
                  </a:cubicBezTo>
                  <a:cubicBezTo>
                    <a:pt x="0" y="58"/>
                    <a:pt x="5" y="73"/>
                    <a:pt x="17" y="80"/>
                  </a:cubicBezTo>
                  <a:cubicBezTo>
                    <a:pt x="19" y="80"/>
                    <a:pt x="20" y="81"/>
                    <a:pt x="21" y="81"/>
                  </a:cubicBezTo>
                  <a:cubicBezTo>
                    <a:pt x="20" y="83"/>
                    <a:pt x="19" y="84"/>
                    <a:pt x="18" y="86"/>
                  </a:cubicBezTo>
                  <a:cubicBezTo>
                    <a:pt x="11" y="99"/>
                    <a:pt x="17" y="117"/>
                    <a:pt x="30" y="124"/>
                  </a:cubicBezTo>
                  <a:cubicBezTo>
                    <a:pt x="44" y="131"/>
                    <a:pt x="61" y="125"/>
                    <a:pt x="68" y="112"/>
                  </a:cubicBezTo>
                  <a:cubicBezTo>
                    <a:pt x="70" y="109"/>
                    <a:pt x="70" y="106"/>
                    <a:pt x="71" y="102"/>
                  </a:cubicBezTo>
                  <a:cubicBezTo>
                    <a:pt x="71" y="103"/>
                    <a:pt x="72" y="103"/>
                    <a:pt x="72" y="104"/>
                  </a:cubicBezTo>
                  <a:cubicBezTo>
                    <a:pt x="76" y="107"/>
                    <a:pt x="79" y="109"/>
                    <a:pt x="84" y="110"/>
                  </a:cubicBezTo>
                  <a:cubicBezTo>
                    <a:pt x="86" y="110"/>
                    <a:pt x="88" y="110"/>
                    <a:pt x="90" y="110"/>
                  </a:cubicBezTo>
                  <a:cubicBezTo>
                    <a:pt x="92" y="110"/>
                    <a:pt x="94" y="110"/>
                    <a:pt x="96" y="110"/>
                  </a:cubicBezTo>
                  <a:cubicBezTo>
                    <a:pt x="97" y="109"/>
                    <a:pt x="98" y="109"/>
                    <a:pt x="100" y="109"/>
                  </a:cubicBezTo>
                  <a:cubicBezTo>
                    <a:pt x="107" y="106"/>
                    <a:pt x="114" y="101"/>
                    <a:pt x="117" y="94"/>
                  </a:cubicBezTo>
                  <a:cubicBezTo>
                    <a:pt x="124" y="80"/>
                    <a:pt x="119" y="63"/>
                    <a:pt x="105" y="5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9" name="Freeform 64"/>
            <p:cNvSpPr>
              <a:spLocks/>
            </p:cNvSpPr>
            <p:nvPr/>
          </p:nvSpPr>
          <p:spPr bwMode="auto">
            <a:xfrm>
              <a:off x="2597150" y="5915025"/>
              <a:ext cx="320675" cy="295275"/>
            </a:xfrm>
            <a:custGeom>
              <a:avLst/>
              <a:gdLst>
                <a:gd name="T0" fmla="*/ 48 w 75"/>
                <a:gd name="T1" fmla="*/ 15 h 69"/>
                <a:gd name="T2" fmla="*/ 27 w 75"/>
                <a:gd name="T3" fmla="*/ 55 h 69"/>
                <a:gd name="T4" fmla="*/ 48 w 75"/>
                <a:gd name="T5" fmla="*/ 15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69">
                  <a:moveTo>
                    <a:pt x="48" y="15"/>
                  </a:moveTo>
                  <a:cubicBezTo>
                    <a:pt x="21" y="0"/>
                    <a:pt x="0" y="41"/>
                    <a:pt x="27" y="55"/>
                  </a:cubicBezTo>
                  <a:cubicBezTo>
                    <a:pt x="54" y="69"/>
                    <a:pt x="75" y="29"/>
                    <a:pt x="48" y="15"/>
                  </a:cubicBez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0" name="Freeform 65"/>
            <p:cNvSpPr>
              <a:spLocks/>
            </p:cNvSpPr>
            <p:nvPr/>
          </p:nvSpPr>
          <p:spPr bwMode="auto">
            <a:xfrm>
              <a:off x="2862263" y="6283325"/>
              <a:ext cx="236538" cy="188913"/>
            </a:xfrm>
            <a:custGeom>
              <a:avLst/>
              <a:gdLst>
                <a:gd name="T0" fmla="*/ 7 w 55"/>
                <a:gd name="T1" fmla="*/ 44 h 44"/>
                <a:gd name="T2" fmla="*/ 43 w 55"/>
                <a:gd name="T3" fmla="*/ 0 h 44"/>
                <a:gd name="T4" fmla="*/ 7 w 55"/>
                <a:gd name="T5" fmla="*/ 4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5" h="44">
                  <a:moveTo>
                    <a:pt x="7" y="44"/>
                  </a:moveTo>
                  <a:cubicBezTo>
                    <a:pt x="7" y="44"/>
                    <a:pt x="0" y="5"/>
                    <a:pt x="43" y="0"/>
                  </a:cubicBezTo>
                  <a:cubicBezTo>
                    <a:pt x="43" y="0"/>
                    <a:pt x="55" y="40"/>
                    <a:pt x="7" y="44"/>
                  </a:cubicBezTo>
                  <a:close/>
                </a:path>
              </a:pathLst>
            </a:custGeom>
            <a:solidFill>
              <a:srgbClr val="9DB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1" name="Freeform 66"/>
            <p:cNvSpPr>
              <a:spLocks/>
            </p:cNvSpPr>
            <p:nvPr/>
          </p:nvSpPr>
          <p:spPr bwMode="auto">
            <a:xfrm>
              <a:off x="2047875" y="6154738"/>
              <a:ext cx="158750" cy="698500"/>
            </a:xfrm>
            <a:custGeom>
              <a:avLst/>
              <a:gdLst>
                <a:gd name="T0" fmla="*/ 0 w 37"/>
                <a:gd name="T1" fmla="*/ 163 h 163"/>
                <a:gd name="T2" fmla="*/ 0 w 37"/>
                <a:gd name="T3" fmla="*/ 156 h 163"/>
                <a:gd name="T4" fmla="*/ 2 w 37"/>
                <a:gd name="T5" fmla="*/ 137 h 163"/>
                <a:gd name="T6" fmla="*/ 11 w 37"/>
                <a:gd name="T7" fmla="*/ 79 h 163"/>
                <a:gd name="T8" fmla="*/ 14 w 37"/>
                <a:gd name="T9" fmla="*/ 64 h 163"/>
                <a:gd name="T10" fmla="*/ 17 w 37"/>
                <a:gd name="T11" fmla="*/ 49 h 163"/>
                <a:gd name="T12" fmla="*/ 21 w 37"/>
                <a:gd name="T13" fmla="*/ 35 h 163"/>
                <a:gd name="T14" fmla="*/ 26 w 37"/>
                <a:gd name="T15" fmla="*/ 23 h 163"/>
                <a:gd name="T16" fmla="*/ 30 w 37"/>
                <a:gd name="T17" fmla="*/ 13 h 163"/>
                <a:gd name="T18" fmla="*/ 34 w 37"/>
                <a:gd name="T19" fmla="*/ 6 h 163"/>
                <a:gd name="T20" fmla="*/ 37 w 37"/>
                <a:gd name="T21" fmla="*/ 0 h 163"/>
                <a:gd name="T22" fmla="*/ 35 w 37"/>
                <a:gd name="T23" fmla="*/ 6 h 163"/>
                <a:gd name="T24" fmla="*/ 32 w 37"/>
                <a:gd name="T25" fmla="*/ 14 h 163"/>
                <a:gd name="T26" fmla="*/ 30 w 37"/>
                <a:gd name="T27" fmla="*/ 25 h 163"/>
                <a:gd name="T28" fmla="*/ 28 w 37"/>
                <a:gd name="T29" fmla="*/ 37 h 163"/>
                <a:gd name="T30" fmla="*/ 27 w 37"/>
                <a:gd name="T31" fmla="*/ 51 h 163"/>
                <a:gd name="T32" fmla="*/ 26 w 37"/>
                <a:gd name="T33" fmla="*/ 66 h 163"/>
                <a:gd name="T34" fmla="*/ 26 w 37"/>
                <a:gd name="T35" fmla="*/ 81 h 163"/>
                <a:gd name="T36" fmla="*/ 28 w 37"/>
                <a:gd name="T37" fmla="*/ 137 h 163"/>
                <a:gd name="T38" fmla="*/ 30 w 37"/>
                <a:gd name="T39" fmla="*/ 156 h 163"/>
                <a:gd name="T40" fmla="*/ 30 w 37"/>
                <a:gd name="T41" fmla="*/ 163 h 163"/>
                <a:gd name="T42" fmla="*/ 0 w 37"/>
                <a:gd name="T43" fmla="*/ 163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7" h="163">
                  <a:moveTo>
                    <a:pt x="0" y="163"/>
                  </a:moveTo>
                  <a:cubicBezTo>
                    <a:pt x="0" y="163"/>
                    <a:pt x="0" y="160"/>
                    <a:pt x="0" y="156"/>
                  </a:cubicBezTo>
                  <a:cubicBezTo>
                    <a:pt x="1" y="151"/>
                    <a:pt x="1" y="145"/>
                    <a:pt x="2" y="137"/>
                  </a:cubicBezTo>
                  <a:cubicBezTo>
                    <a:pt x="4" y="121"/>
                    <a:pt x="7" y="100"/>
                    <a:pt x="11" y="79"/>
                  </a:cubicBezTo>
                  <a:cubicBezTo>
                    <a:pt x="12" y="74"/>
                    <a:pt x="13" y="69"/>
                    <a:pt x="14" y="64"/>
                  </a:cubicBezTo>
                  <a:cubicBezTo>
                    <a:pt x="15" y="59"/>
                    <a:pt x="16" y="54"/>
                    <a:pt x="17" y="49"/>
                  </a:cubicBezTo>
                  <a:cubicBezTo>
                    <a:pt x="19" y="44"/>
                    <a:pt x="20" y="40"/>
                    <a:pt x="21" y="35"/>
                  </a:cubicBezTo>
                  <a:cubicBezTo>
                    <a:pt x="23" y="31"/>
                    <a:pt x="24" y="27"/>
                    <a:pt x="26" y="23"/>
                  </a:cubicBezTo>
                  <a:cubicBezTo>
                    <a:pt x="27" y="20"/>
                    <a:pt x="28" y="16"/>
                    <a:pt x="30" y="13"/>
                  </a:cubicBezTo>
                  <a:cubicBezTo>
                    <a:pt x="31" y="10"/>
                    <a:pt x="32" y="8"/>
                    <a:pt x="34" y="6"/>
                  </a:cubicBezTo>
                  <a:cubicBezTo>
                    <a:pt x="36" y="2"/>
                    <a:pt x="37" y="0"/>
                    <a:pt x="37" y="0"/>
                  </a:cubicBezTo>
                  <a:cubicBezTo>
                    <a:pt x="37" y="0"/>
                    <a:pt x="36" y="2"/>
                    <a:pt x="35" y="6"/>
                  </a:cubicBezTo>
                  <a:cubicBezTo>
                    <a:pt x="34" y="9"/>
                    <a:pt x="33" y="11"/>
                    <a:pt x="32" y="14"/>
                  </a:cubicBezTo>
                  <a:cubicBezTo>
                    <a:pt x="32" y="17"/>
                    <a:pt x="31" y="21"/>
                    <a:pt x="30" y="25"/>
                  </a:cubicBezTo>
                  <a:cubicBezTo>
                    <a:pt x="29" y="28"/>
                    <a:pt x="29" y="33"/>
                    <a:pt x="28" y="37"/>
                  </a:cubicBezTo>
                  <a:cubicBezTo>
                    <a:pt x="28" y="41"/>
                    <a:pt x="28" y="46"/>
                    <a:pt x="27" y="51"/>
                  </a:cubicBezTo>
                  <a:cubicBezTo>
                    <a:pt x="27" y="56"/>
                    <a:pt x="26" y="60"/>
                    <a:pt x="26" y="66"/>
                  </a:cubicBezTo>
                  <a:cubicBezTo>
                    <a:pt x="26" y="71"/>
                    <a:pt x="26" y="76"/>
                    <a:pt x="26" y="81"/>
                  </a:cubicBezTo>
                  <a:cubicBezTo>
                    <a:pt x="26" y="101"/>
                    <a:pt x="27" y="122"/>
                    <a:pt x="28" y="137"/>
                  </a:cubicBezTo>
                  <a:cubicBezTo>
                    <a:pt x="29" y="145"/>
                    <a:pt x="29" y="151"/>
                    <a:pt x="30" y="156"/>
                  </a:cubicBezTo>
                  <a:cubicBezTo>
                    <a:pt x="30" y="160"/>
                    <a:pt x="30" y="163"/>
                    <a:pt x="30" y="163"/>
                  </a:cubicBezTo>
                  <a:lnTo>
                    <a:pt x="0" y="163"/>
                  </a:lnTo>
                  <a:close/>
                </a:path>
              </a:pathLst>
            </a:custGeom>
            <a:solidFill>
              <a:srgbClr val="768B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2" name="Freeform 67"/>
            <p:cNvSpPr>
              <a:spLocks/>
            </p:cNvSpPr>
            <p:nvPr/>
          </p:nvSpPr>
          <p:spPr bwMode="auto">
            <a:xfrm>
              <a:off x="1939925" y="5857875"/>
              <a:ext cx="531813" cy="561975"/>
            </a:xfrm>
            <a:custGeom>
              <a:avLst/>
              <a:gdLst>
                <a:gd name="T0" fmla="*/ 19 w 124"/>
                <a:gd name="T1" fmla="*/ 55 h 131"/>
                <a:gd name="T2" fmla="*/ 32 w 124"/>
                <a:gd name="T3" fmla="*/ 52 h 131"/>
                <a:gd name="T4" fmla="*/ 42 w 124"/>
                <a:gd name="T5" fmla="*/ 11 h 131"/>
                <a:gd name="T6" fmla="*/ 83 w 124"/>
                <a:gd name="T7" fmla="*/ 33 h 131"/>
                <a:gd name="T8" fmla="*/ 94 w 124"/>
                <a:gd name="T9" fmla="*/ 31 h 131"/>
                <a:gd name="T10" fmla="*/ 104 w 124"/>
                <a:gd name="T11" fmla="*/ 34 h 131"/>
                <a:gd name="T12" fmla="*/ 104 w 124"/>
                <a:gd name="T13" fmla="*/ 34 h 131"/>
                <a:gd name="T14" fmla="*/ 117 w 124"/>
                <a:gd name="T15" fmla="*/ 46 h 131"/>
                <a:gd name="T16" fmla="*/ 107 w 124"/>
                <a:gd name="T17" fmla="*/ 80 h 131"/>
                <a:gd name="T18" fmla="*/ 103 w 124"/>
                <a:gd name="T19" fmla="*/ 81 h 131"/>
                <a:gd name="T20" fmla="*/ 106 w 124"/>
                <a:gd name="T21" fmla="*/ 86 h 131"/>
                <a:gd name="T22" fmla="*/ 94 w 124"/>
                <a:gd name="T23" fmla="*/ 124 h 131"/>
                <a:gd name="T24" fmla="*/ 56 w 124"/>
                <a:gd name="T25" fmla="*/ 112 h 131"/>
                <a:gd name="T26" fmla="*/ 53 w 124"/>
                <a:gd name="T27" fmla="*/ 102 h 131"/>
                <a:gd name="T28" fmla="*/ 52 w 124"/>
                <a:gd name="T29" fmla="*/ 104 h 131"/>
                <a:gd name="T30" fmla="*/ 40 w 124"/>
                <a:gd name="T31" fmla="*/ 110 h 131"/>
                <a:gd name="T32" fmla="*/ 34 w 124"/>
                <a:gd name="T33" fmla="*/ 110 h 131"/>
                <a:gd name="T34" fmla="*/ 28 w 124"/>
                <a:gd name="T35" fmla="*/ 110 h 131"/>
                <a:gd name="T36" fmla="*/ 24 w 124"/>
                <a:gd name="T37" fmla="*/ 109 h 131"/>
                <a:gd name="T38" fmla="*/ 7 w 124"/>
                <a:gd name="T39" fmla="*/ 94 h 131"/>
                <a:gd name="T40" fmla="*/ 19 w 124"/>
                <a:gd name="T41" fmla="*/ 55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24" h="131">
                  <a:moveTo>
                    <a:pt x="19" y="55"/>
                  </a:moveTo>
                  <a:cubicBezTo>
                    <a:pt x="23" y="53"/>
                    <a:pt x="27" y="52"/>
                    <a:pt x="32" y="52"/>
                  </a:cubicBezTo>
                  <a:cubicBezTo>
                    <a:pt x="23" y="39"/>
                    <a:pt x="24" y="20"/>
                    <a:pt x="42" y="11"/>
                  </a:cubicBezTo>
                  <a:cubicBezTo>
                    <a:pt x="62" y="0"/>
                    <a:pt x="80" y="15"/>
                    <a:pt x="83" y="33"/>
                  </a:cubicBezTo>
                  <a:cubicBezTo>
                    <a:pt x="87" y="31"/>
                    <a:pt x="90" y="31"/>
                    <a:pt x="94" y="31"/>
                  </a:cubicBezTo>
                  <a:cubicBezTo>
                    <a:pt x="97" y="31"/>
                    <a:pt x="101" y="32"/>
                    <a:pt x="104" y="34"/>
                  </a:cubicBezTo>
                  <a:cubicBezTo>
                    <a:pt x="104" y="34"/>
                    <a:pt x="104" y="34"/>
                    <a:pt x="104" y="34"/>
                  </a:cubicBezTo>
                  <a:cubicBezTo>
                    <a:pt x="110" y="36"/>
                    <a:pt x="115" y="41"/>
                    <a:pt x="117" y="46"/>
                  </a:cubicBezTo>
                  <a:cubicBezTo>
                    <a:pt x="124" y="58"/>
                    <a:pt x="119" y="73"/>
                    <a:pt x="107" y="80"/>
                  </a:cubicBezTo>
                  <a:cubicBezTo>
                    <a:pt x="105" y="80"/>
                    <a:pt x="104" y="81"/>
                    <a:pt x="103" y="81"/>
                  </a:cubicBezTo>
                  <a:cubicBezTo>
                    <a:pt x="104" y="83"/>
                    <a:pt x="105" y="84"/>
                    <a:pt x="106" y="86"/>
                  </a:cubicBezTo>
                  <a:cubicBezTo>
                    <a:pt x="113" y="99"/>
                    <a:pt x="107" y="117"/>
                    <a:pt x="94" y="124"/>
                  </a:cubicBezTo>
                  <a:cubicBezTo>
                    <a:pt x="80" y="131"/>
                    <a:pt x="63" y="125"/>
                    <a:pt x="56" y="112"/>
                  </a:cubicBezTo>
                  <a:cubicBezTo>
                    <a:pt x="54" y="109"/>
                    <a:pt x="54" y="106"/>
                    <a:pt x="53" y="102"/>
                  </a:cubicBezTo>
                  <a:cubicBezTo>
                    <a:pt x="53" y="103"/>
                    <a:pt x="52" y="103"/>
                    <a:pt x="52" y="104"/>
                  </a:cubicBezTo>
                  <a:cubicBezTo>
                    <a:pt x="48" y="107"/>
                    <a:pt x="45" y="109"/>
                    <a:pt x="40" y="110"/>
                  </a:cubicBezTo>
                  <a:cubicBezTo>
                    <a:pt x="38" y="110"/>
                    <a:pt x="36" y="110"/>
                    <a:pt x="34" y="110"/>
                  </a:cubicBezTo>
                  <a:cubicBezTo>
                    <a:pt x="32" y="110"/>
                    <a:pt x="30" y="110"/>
                    <a:pt x="28" y="110"/>
                  </a:cubicBezTo>
                  <a:cubicBezTo>
                    <a:pt x="27" y="109"/>
                    <a:pt x="26" y="109"/>
                    <a:pt x="24" y="109"/>
                  </a:cubicBezTo>
                  <a:cubicBezTo>
                    <a:pt x="17" y="106"/>
                    <a:pt x="10" y="101"/>
                    <a:pt x="7" y="94"/>
                  </a:cubicBezTo>
                  <a:cubicBezTo>
                    <a:pt x="0" y="80"/>
                    <a:pt x="5" y="63"/>
                    <a:pt x="19" y="5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3" name="Freeform 68"/>
            <p:cNvSpPr>
              <a:spLocks/>
            </p:cNvSpPr>
            <p:nvPr/>
          </p:nvSpPr>
          <p:spPr bwMode="auto">
            <a:xfrm>
              <a:off x="2060575" y="6000750"/>
              <a:ext cx="322263" cy="295275"/>
            </a:xfrm>
            <a:custGeom>
              <a:avLst/>
              <a:gdLst>
                <a:gd name="T0" fmla="*/ 27 w 75"/>
                <a:gd name="T1" fmla="*/ 15 h 69"/>
                <a:gd name="T2" fmla="*/ 48 w 75"/>
                <a:gd name="T3" fmla="*/ 55 h 69"/>
                <a:gd name="T4" fmla="*/ 27 w 75"/>
                <a:gd name="T5" fmla="*/ 15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69">
                  <a:moveTo>
                    <a:pt x="27" y="15"/>
                  </a:moveTo>
                  <a:cubicBezTo>
                    <a:pt x="54" y="0"/>
                    <a:pt x="75" y="41"/>
                    <a:pt x="48" y="55"/>
                  </a:cubicBezTo>
                  <a:cubicBezTo>
                    <a:pt x="21" y="69"/>
                    <a:pt x="0" y="29"/>
                    <a:pt x="27" y="15"/>
                  </a:cubicBez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4" name="Freeform 69"/>
            <p:cNvSpPr>
              <a:spLocks/>
            </p:cNvSpPr>
            <p:nvPr/>
          </p:nvSpPr>
          <p:spPr bwMode="auto">
            <a:xfrm>
              <a:off x="1879600" y="6369050"/>
              <a:ext cx="236538" cy="188913"/>
            </a:xfrm>
            <a:custGeom>
              <a:avLst/>
              <a:gdLst>
                <a:gd name="T0" fmla="*/ 48 w 55"/>
                <a:gd name="T1" fmla="*/ 44 h 44"/>
                <a:gd name="T2" fmla="*/ 12 w 55"/>
                <a:gd name="T3" fmla="*/ 0 h 44"/>
                <a:gd name="T4" fmla="*/ 48 w 55"/>
                <a:gd name="T5" fmla="*/ 4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5" h="44">
                  <a:moveTo>
                    <a:pt x="48" y="44"/>
                  </a:moveTo>
                  <a:cubicBezTo>
                    <a:pt x="48" y="44"/>
                    <a:pt x="55" y="5"/>
                    <a:pt x="12" y="0"/>
                  </a:cubicBezTo>
                  <a:cubicBezTo>
                    <a:pt x="12" y="0"/>
                    <a:pt x="0" y="40"/>
                    <a:pt x="48" y="44"/>
                  </a:cubicBezTo>
                  <a:close/>
                </a:path>
              </a:pathLst>
            </a:custGeom>
            <a:solidFill>
              <a:srgbClr val="9DB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5" name="Rectangle 70"/>
            <p:cNvSpPr>
              <a:spLocks noChangeArrowheads="1"/>
            </p:cNvSpPr>
            <p:nvPr/>
          </p:nvSpPr>
          <p:spPr bwMode="auto">
            <a:xfrm>
              <a:off x="5646738" y="5154613"/>
              <a:ext cx="257175" cy="806450"/>
            </a:xfrm>
            <a:prstGeom prst="rect">
              <a:avLst/>
            </a:prstGeom>
            <a:solidFill>
              <a:srgbClr val="FFC8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6" name="Rectangle 71"/>
            <p:cNvSpPr>
              <a:spLocks noChangeArrowheads="1"/>
            </p:cNvSpPr>
            <p:nvPr/>
          </p:nvSpPr>
          <p:spPr bwMode="auto">
            <a:xfrm>
              <a:off x="5646738" y="5035550"/>
              <a:ext cx="257175" cy="136525"/>
            </a:xfrm>
            <a:prstGeom prst="rect">
              <a:avLst/>
            </a:prstGeom>
            <a:solidFill>
              <a:srgbClr val="D760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7" name="Freeform 72"/>
            <p:cNvSpPr>
              <a:spLocks/>
            </p:cNvSpPr>
            <p:nvPr/>
          </p:nvSpPr>
          <p:spPr bwMode="auto">
            <a:xfrm>
              <a:off x="4729163" y="5194300"/>
              <a:ext cx="1257300" cy="1350963"/>
            </a:xfrm>
            <a:custGeom>
              <a:avLst/>
              <a:gdLst>
                <a:gd name="T0" fmla="*/ 792 w 792"/>
                <a:gd name="T1" fmla="*/ 851 h 851"/>
                <a:gd name="T2" fmla="*/ 792 w 792"/>
                <a:gd name="T3" fmla="*/ 405 h 851"/>
                <a:gd name="T4" fmla="*/ 397 w 792"/>
                <a:gd name="T5" fmla="*/ 0 h 851"/>
                <a:gd name="T6" fmla="*/ 0 w 792"/>
                <a:gd name="T7" fmla="*/ 405 h 851"/>
                <a:gd name="T8" fmla="*/ 0 w 792"/>
                <a:gd name="T9" fmla="*/ 851 h 851"/>
                <a:gd name="T10" fmla="*/ 792 w 792"/>
                <a:gd name="T11" fmla="*/ 851 h 8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2" h="851">
                  <a:moveTo>
                    <a:pt x="792" y="851"/>
                  </a:moveTo>
                  <a:lnTo>
                    <a:pt x="792" y="405"/>
                  </a:lnTo>
                  <a:lnTo>
                    <a:pt x="397" y="0"/>
                  </a:lnTo>
                  <a:lnTo>
                    <a:pt x="0" y="405"/>
                  </a:lnTo>
                  <a:lnTo>
                    <a:pt x="0" y="851"/>
                  </a:lnTo>
                  <a:lnTo>
                    <a:pt x="792" y="851"/>
                  </a:lnTo>
                  <a:close/>
                </a:path>
              </a:pathLst>
            </a:custGeom>
            <a:solidFill>
              <a:srgbClr val="A4E7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8" name="Freeform 73"/>
            <p:cNvSpPr>
              <a:spLocks/>
            </p:cNvSpPr>
            <p:nvPr/>
          </p:nvSpPr>
          <p:spPr bwMode="auto">
            <a:xfrm>
              <a:off x="4651375" y="5103813"/>
              <a:ext cx="1408113" cy="814388"/>
            </a:xfrm>
            <a:custGeom>
              <a:avLst/>
              <a:gdLst>
                <a:gd name="T0" fmla="*/ 22 w 328"/>
                <a:gd name="T1" fmla="*/ 185 h 190"/>
                <a:gd name="T2" fmla="*/ 163 w 328"/>
                <a:gd name="T3" fmla="*/ 37 h 190"/>
                <a:gd name="T4" fmla="*/ 307 w 328"/>
                <a:gd name="T5" fmla="*/ 190 h 190"/>
                <a:gd name="T6" fmla="*/ 328 w 328"/>
                <a:gd name="T7" fmla="*/ 170 h 190"/>
                <a:gd name="T8" fmla="*/ 174 w 328"/>
                <a:gd name="T9" fmla="*/ 5 h 190"/>
                <a:gd name="T10" fmla="*/ 163 w 328"/>
                <a:gd name="T11" fmla="*/ 0 h 190"/>
                <a:gd name="T12" fmla="*/ 153 w 328"/>
                <a:gd name="T13" fmla="*/ 5 h 190"/>
                <a:gd name="T14" fmla="*/ 0 w 328"/>
                <a:gd name="T15" fmla="*/ 164 h 190"/>
                <a:gd name="T16" fmla="*/ 22 w 328"/>
                <a:gd name="T17" fmla="*/ 185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28" h="190">
                  <a:moveTo>
                    <a:pt x="22" y="185"/>
                  </a:moveTo>
                  <a:cubicBezTo>
                    <a:pt x="163" y="37"/>
                    <a:pt x="163" y="37"/>
                    <a:pt x="163" y="37"/>
                  </a:cubicBezTo>
                  <a:cubicBezTo>
                    <a:pt x="307" y="190"/>
                    <a:pt x="307" y="190"/>
                    <a:pt x="307" y="190"/>
                  </a:cubicBezTo>
                  <a:cubicBezTo>
                    <a:pt x="328" y="170"/>
                    <a:pt x="328" y="170"/>
                    <a:pt x="328" y="170"/>
                  </a:cubicBezTo>
                  <a:cubicBezTo>
                    <a:pt x="174" y="5"/>
                    <a:pt x="174" y="5"/>
                    <a:pt x="174" y="5"/>
                  </a:cubicBezTo>
                  <a:cubicBezTo>
                    <a:pt x="171" y="2"/>
                    <a:pt x="167" y="0"/>
                    <a:pt x="163" y="0"/>
                  </a:cubicBezTo>
                  <a:cubicBezTo>
                    <a:pt x="159" y="0"/>
                    <a:pt x="155" y="2"/>
                    <a:pt x="153" y="5"/>
                  </a:cubicBezTo>
                  <a:cubicBezTo>
                    <a:pt x="0" y="164"/>
                    <a:pt x="0" y="164"/>
                    <a:pt x="0" y="164"/>
                  </a:cubicBezTo>
                  <a:cubicBezTo>
                    <a:pt x="22" y="185"/>
                    <a:pt x="22" y="185"/>
                    <a:pt x="22" y="185"/>
                  </a:cubicBezTo>
                  <a:close/>
                </a:path>
              </a:pathLst>
            </a:custGeom>
            <a:solidFill>
              <a:srgbClr val="D760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9" name="Freeform 74"/>
            <p:cNvSpPr>
              <a:spLocks/>
            </p:cNvSpPr>
            <p:nvPr/>
          </p:nvSpPr>
          <p:spPr bwMode="auto">
            <a:xfrm>
              <a:off x="4883150" y="5927725"/>
              <a:ext cx="153988" cy="350838"/>
            </a:xfrm>
            <a:custGeom>
              <a:avLst/>
              <a:gdLst>
                <a:gd name="T0" fmla="*/ 36 w 36"/>
                <a:gd name="T1" fmla="*/ 82 h 82"/>
                <a:gd name="T2" fmla="*/ 36 w 36"/>
                <a:gd name="T3" fmla="*/ 23 h 82"/>
                <a:gd name="T4" fmla="*/ 18 w 36"/>
                <a:gd name="T5" fmla="*/ 0 h 82"/>
                <a:gd name="T6" fmla="*/ 0 w 36"/>
                <a:gd name="T7" fmla="*/ 23 h 82"/>
                <a:gd name="T8" fmla="*/ 0 w 36"/>
                <a:gd name="T9" fmla="*/ 82 h 82"/>
                <a:gd name="T10" fmla="*/ 36 w 36"/>
                <a:gd name="T11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6" h="82">
                  <a:moveTo>
                    <a:pt x="36" y="82"/>
                  </a:moveTo>
                  <a:cubicBezTo>
                    <a:pt x="36" y="23"/>
                    <a:pt x="36" y="23"/>
                    <a:pt x="36" y="23"/>
                  </a:cubicBezTo>
                  <a:cubicBezTo>
                    <a:pt x="36" y="10"/>
                    <a:pt x="28" y="0"/>
                    <a:pt x="18" y="0"/>
                  </a:cubicBezTo>
                  <a:cubicBezTo>
                    <a:pt x="8" y="0"/>
                    <a:pt x="0" y="10"/>
                    <a:pt x="0" y="23"/>
                  </a:cubicBezTo>
                  <a:cubicBezTo>
                    <a:pt x="0" y="82"/>
                    <a:pt x="0" y="82"/>
                    <a:pt x="0" y="82"/>
                  </a:cubicBezTo>
                  <a:lnTo>
                    <a:pt x="36" y="8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0" name="Freeform 75"/>
            <p:cNvSpPr>
              <a:spLocks/>
            </p:cNvSpPr>
            <p:nvPr/>
          </p:nvSpPr>
          <p:spPr bwMode="auto">
            <a:xfrm>
              <a:off x="4840288" y="5884863"/>
              <a:ext cx="239713" cy="436563"/>
            </a:xfrm>
            <a:custGeom>
              <a:avLst/>
              <a:gdLst>
                <a:gd name="T0" fmla="*/ 46 w 56"/>
                <a:gd name="T1" fmla="*/ 92 h 102"/>
                <a:gd name="T2" fmla="*/ 56 w 56"/>
                <a:gd name="T3" fmla="*/ 92 h 102"/>
                <a:gd name="T4" fmla="*/ 56 w 56"/>
                <a:gd name="T5" fmla="*/ 33 h 102"/>
                <a:gd name="T6" fmla="*/ 49 w 56"/>
                <a:gd name="T7" fmla="*/ 11 h 102"/>
                <a:gd name="T8" fmla="*/ 40 w 56"/>
                <a:gd name="T9" fmla="*/ 3 h 102"/>
                <a:gd name="T10" fmla="*/ 28 w 56"/>
                <a:gd name="T11" fmla="*/ 0 h 102"/>
                <a:gd name="T12" fmla="*/ 16 w 56"/>
                <a:gd name="T13" fmla="*/ 3 h 102"/>
                <a:gd name="T14" fmla="*/ 4 w 56"/>
                <a:gd name="T15" fmla="*/ 15 h 102"/>
                <a:gd name="T16" fmla="*/ 0 w 56"/>
                <a:gd name="T17" fmla="*/ 33 h 102"/>
                <a:gd name="T18" fmla="*/ 0 w 56"/>
                <a:gd name="T19" fmla="*/ 102 h 102"/>
                <a:gd name="T20" fmla="*/ 56 w 56"/>
                <a:gd name="T21" fmla="*/ 102 h 102"/>
                <a:gd name="T22" fmla="*/ 56 w 56"/>
                <a:gd name="T23" fmla="*/ 92 h 102"/>
                <a:gd name="T24" fmla="*/ 46 w 56"/>
                <a:gd name="T25" fmla="*/ 92 h 102"/>
                <a:gd name="T26" fmla="*/ 46 w 56"/>
                <a:gd name="T27" fmla="*/ 82 h 102"/>
                <a:gd name="T28" fmla="*/ 20 w 56"/>
                <a:gd name="T29" fmla="*/ 82 h 102"/>
                <a:gd name="T30" fmla="*/ 20 w 56"/>
                <a:gd name="T31" fmla="*/ 33 h 102"/>
                <a:gd name="T32" fmla="*/ 23 w 56"/>
                <a:gd name="T33" fmla="*/ 23 h 102"/>
                <a:gd name="T34" fmla="*/ 25 w 56"/>
                <a:gd name="T35" fmla="*/ 21 h 102"/>
                <a:gd name="T36" fmla="*/ 28 w 56"/>
                <a:gd name="T37" fmla="*/ 20 h 102"/>
                <a:gd name="T38" fmla="*/ 31 w 56"/>
                <a:gd name="T39" fmla="*/ 21 h 102"/>
                <a:gd name="T40" fmla="*/ 34 w 56"/>
                <a:gd name="T41" fmla="*/ 25 h 102"/>
                <a:gd name="T42" fmla="*/ 36 w 56"/>
                <a:gd name="T43" fmla="*/ 33 h 102"/>
                <a:gd name="T44" fmla="*/ 36 w 56"/>
                <a:gd name="T45" fmla="*/ 92 h 102"/>
                <a:gd name="T46" fmla="*/ 46 w 56"/>
                <a:gd name="T47" fmla="*/ 92 h 102"/>
                <a:gd name="T48" fmla="*/ 46 w 56"/>
                <a:gd name="T49" fmla="*/ 82 h 102"/>
                <a:gd name="T50" fmla="*/ 46 w 56"/>
                <a:gd name="T51" fmla="*/ 92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6" h="102">
                  <a:moveTo>
                    <a:pt x="46" y="92"/>
                  </a:moveTo>
                  <a:cubicBezTo>
                    <a:pt x="56" y="92"/>
                    <a:pt x="56" y="92"/>
                    <a:pt x="56" y="92"/>
                  </a:cubicBezTo>
                  <a:cubicBezTo>
                    <a:pt x="56" y="33"/>
                    <a:pt x="56" y="33"/>
                    <a:pt x="56" y="33"/>
                  </a:cubicBezTo>
                  <a:cubicBezTo>
                    <a:pt x="56" y="24"/>
                    <a:pt x="53" y="17"/>
                    <a:pt x="49" y="11"/>
                  </a:cubicBezTo>
                  <a:cubicBezTo>
                    <a:pt x="46" y="8"/>
                    <a:pt x="43" y="5"/>
                    <a:pt x="40" y="3"/>
                  </a:cubicBezTo>
                  <a:cubicBezTo>
                    <a:pt x="36" y="1"/>
                    <a:pt x="32" y="0"/>
                    <a:pt x="28" y="0"/>
                  </a:cubicBezTo>
                  <a:cubicBezTo>
                    <a:pt x="24" y="0"/>
                    <a:pt x="20" y="1"/>
                    <a:pt x="16" y="3"/>
                  </a:cubicBezTo>
                  <a:cubicBezTo>
                    <a:pt x="11" y="6"/>
                    <a:pt x="7" y="10"/>
                    <a:pt x="4" y="15"/>
                  </a:cubicBezTo>
                  <a:cubicBezTo>
                    <a:pt x="1" y="21"/>
                    <a:pt x="0" y="27"/>
                    <a:pt x="0" y="33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56" y="102"/>
                    <a:pt x="56" y="102"/>
                    <a:pt x="56" y="102"/>
                  </a:cubicBezTo>
                  <a:cubicBezTo>
                    <a:pt x="56" y="92"/>
                    <a:pt x="56" y="92"/>
                    <a:pt x="56" y="92"/>
                  </a:cubicBezTo>
                  <a:cubicBezTo>
                    <a:pt x="46" y="92"/>
                    <a:pt x="46" y="92"/>
                    <a:pt x="46" y="92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20" y="82"/>
                    <a:pt x="20" y="82"/>
                    <a:pt x="20" y="82"/>
                  </a:cubicBezTo>
                  <a:cubicBezTo>
                    <a:pt x="20" y="33"/>
                    <a:pt x="20" y="33"/>
                    <a:pt x="20" y="33"/>
                  </a:cubicBezTo>
                  <a:cubicBezTo>
                    <a:pt x="20" y="29"/>
                    <a:pt x="21" y="25"/>
                    <a:pt x="23" y="23"/>
                  </a:cubicBezTo>
                  <a:cubicBezTo>
                    <a:pt x="24" y="22"/>
                    <a:pt x="25" y="21"/>
                    <a:pt x="25" y="21"/>
                  </a:cubicBezTo>
                  <a:cubicBezTo>
                    <a:pt x="26" y="20"/>
                    <a:pt x="27" y="20"/>
                    <a:pt x="28" y="20"/>
                  </a:cubicBezTo>
                  <a:cubicBezTo>
                    <a:pt x="29" y="20"/>
                    <a:pt x="30" y="20"/>
                    <a:pt x="31" y="21"/>
                  </a:cubicBezTo>
                  <a:cubicBezTo>
                    <a:pt x="32" y="21"/>
                    <a:pt x="33" y="23"/>
                    <a:pt x="34" y="25"/>
                  </a:cubicBezTo>
                  <a:cubicBezTo>
                    <a:pt x="36" y="27"/>
                    <a:pt x="36" y="30"/>
                    <a:pt x="36" y="33"/>
                  </a:cubicBezTo>
                  <a:cubicBezTo>
                    <a:pt x="36" y="92"/>
                    <a:pt x="36" y="92"/>
                    <a:pt x="36" y="92"/>
                  </a:cubicBezTo>
                  <a:cubicBezTo>
                    <a:pt x="46" y="92"/>
                    <a:pt x="46" y="92"/>
                    <a:pt x="46" y="92"/>
                  </a:cubicBezTo>
                  <a:cubicBezTo>
                    <a:pt x="46" y="82"/>
                    <a:pt x="46" y="82"/>
                    <a:pt x="46" y="82"/>
                  </a:cubicBezTo>
                  <a:lnTo>
                    <a:pt x="46" y="92"/>
                  </a:lnTo>
                  <a:close/>
                </a:path>
              </a:pathLst>
            </a:custGeom>
            <a:solidFill>
              <a:srgbClr val="D760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1" name="Freeform 76"/>
            <p:cNvSpPr>
              <a:spLocks/>
            </p:cNvSpPr>
            <p:nvPr/>
          </p:nvSpPr>
          <p:spPr bwMode="auto">
            <a:xfrm>
              <a:off x="5694363" y="5927725"/>
              <a:ext cx="158750" cy="350838"/>
            </a:xfrm>
            <a:custGeom>
              <a:avLst/>
              <a:gdLst>
                <a:gd name="T0" fmla="*/ 37 w 37"/>
                <a:gd name="T1" fmla="*/ 82 h 82"/>
                <a:gd name="T2" fmla="*/ 37 w 37"/>
                <a:gd name="T3" fmla="*/ 22 h 82"/>
                <a:gd name="T4" fmla="*/ 18 w 37"/>
                <a:gd name="T5" fmla="*/ 0 h 82"/>
                <a:gd name="T6" fmla="*/ 0 w 37"/>
                <a:gd name="T7" fmla="*/ 22 h 82"/>
                <a:gd name="T8" fmla="*/ 0 w 37"/>
                <a:gd name="T9" fmla="*/ 82 h 82"/>
                <a:gd name="T10" fmla="*/ 37 w 37"/>
                <a:gd name="T11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82">
                  <a:moveTo>
                    <a:pt x="37" y="82"/>
                  </a:moveTo>
                  <a:cubicBezTo>
                    <a:pt x="37" y="22"/>
                    <a:pt x="37" y="22"/>
                    <a:pt x="37" y="22"/>
                  </a:cubicBezTo>
                  <a:cubicBezTo>
                    <a:pt x="37" y="10"/>
                    <a:pt x="28" y="0"/>
                    <a:pt x="18" y="0"/>
                  </a:cubicBezTo>
                  <a:cubicBezTo>
                    <a:pt x="8" y="0"/>
                    <a:pt x="0" y="10"/>
                    <a:pt x="0" y="22"/>
                  </a:cubicBezTo>
                  <a:cubicBezTo>
                    <a:pt x="0" y="82"/>
                    <a:pt x="0" y="82"/>
                    <a:pt x="0" y="82"/>
                  </a:cubicBezTo>
                  <a:lnTo>
                    <a:pt x="37" y="8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2" name="Freeform 77"/>
            <p:cNvSpPr>
              <a:spLocks/>
            </p:cNvSpPr>
            <p:nvPr/>
          </p:nvSpPr>
          <p:spPr bwMode="auto">
            <a:xfrm>
              <a:off x="5651500" y="5884863"/>
              <a:ext cx="239713" cy="436563"/>
            </a:xfrm>
            <a:custGeom>
              <a:avLst/>
              <a:gdLst>
                <a:gd name="T0" fmla="*/ 47 w 56"/>
                <a:gd name="T1" fmla="*/ 92 h 102"/>
                <a:gd name="T2" fmla="*/ 56 w 56"/>
                <a:gd name="T3" fmla="*/ 92 h 102"/>
                <a:gd name="T4" fmla="*/ 56 w 56"/>
                <a:gd name="T5" fmla="*/ 32 h 102"/>
                <a:gd name="T6" fmla="*/ 49 w 56"/>
                <a:gd name="T7" fmla="*/ 10 h 102"/>
                <a:gd name="T8" fmla="*/ 40 w 56"/>
                <a:gd name="T9" fmla="*/ 3 h 102"/>
                <a:gd name="T10" fmla="*/ 28 w 56"/>
                <a:gd name="T11" fmla="*/ 0 h 102"/>
                <a:gd name="T12" fmla="*/ 17 w 56"/>
                <a:gd name="T13" fmla="*/ 3 h 102"/>
                <a:gd name="T14" fmla="*/ 4 w 56"/>
                <a:gd name="T15" fmla="*/ 15 h 102"/>
                <a:gd name="T16" fmla="*/ 0 w 56"/>
                <a:gd name="T17" fmla="*/ 32 h 102"/>
                <a:gd name="T18" fmla="*/ 0 w 56"/>
                <a:gd name="T19" fmla="*/ 102 h 102"/>
                <a:gd name="T20" fmla="*/ 56 w 56"/>
                <a:gd name="T21" fmla="*/ 102 h 102"/>
                <a:gd name="T22" fmla="*/ 56 w 56"/>
                <a:gd name="T23" fmla="*/ 92 h 102"/>
                <a:gd name="T24" fmla="*/ 47 w 56"/>
                <a:gd name="T25" fmla="*/ 92 h 102"/>
                <a:gd name="T26" fmla="*/ 47 w 56"/>
                <a:gd name="T27" fmla="*/ 82 h 102"/>
                <a:gd name="T28" fmla="*/ 20 w 56"/>
                <a:gd name="T29" fmla="*/ 82 h 102"/>
                <a:gd name="T30" fmla="*/ 20 w 56"/>
                <a:gd name="T31" fmla="*/ 32 h 102"/>
                <a:gd name="T32" fmla="*/ 23 w 56"/>
                <a:gd name="T33" fmla="*/ 23 h 102"/>
                <a:gd name="T34" fmla="*/ 26 w 56"/>
                <a:gd name="T35" fmla="*/ 20 h 102"/>
                <a:gd name="T36" fmla="*/ 28 w 56"/>
                <a:gd name="T37" fmla="*/ 20 h 102"/>
                <a:gd name="T38" fmla="*/ 31 w 56"/>
                <a:gd name="T39" fmla="*/ 20 h 102"/>
                <a:gd name="T40" fmla="*/ 35 w 56"/>
                <a:gd name="T41" fmla="*/ 24 h 102"/>
                <a:gd name="T42" fmla="*/ 37 w 56"/>
                <a:gd name="T43" fmla="*/ 32 h 102"/>
                <a:gd name="T44" fmla="*/ 37 w 56"/>
                <a:gd name="T45" fmla="*/ 92 h 102"/>
                <a:gd name="T46" fmla="*/ 47 w 56"/>
                <a:gd name="T47" fmla="*/ 92 h 102"/>
                <a:gd name="T48" fmla="*/ 47 w 56"/>
                <a:gd name="T49" fmla="*/ 82 h 102"/>
                <a:gd name="T50" fmla="*/ 47 w 56"/>
                <a:gd name="T51" fmla="*/ 92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6" h="102">
                  <a:moveTo>
                    <a:pt x="47" y="92"/>
                  </a:moveTo>
                  <a:cubicBezTo>
                    <a:pt x="56" y="92"/>
                    <a:pt x="56" y="92"/>
                    <a:pt x="56" y="92"/>
                  </a:cubicBezTo>
                  <a:cubicBezTo>
                    <a:pt x="56" y="32"/>
                    <a:pt x="56" y="32"/>
                    <a:pt x="56" y="32"/>
                  </a:cubicBezTo>
                  <a:cubicBezTo>
                    <a:pt x="56" y="24"/>
                    <a:pt x="54" y="16"/>
                    <a:pt x="49" y="10"/>
                  </a:cubicBezTo>
                  <a:cubicBezTo>
                    <a:pt x="46" y="7"/>
                    <a:pt x="43" y="5"/>
                    <a:pt x="40" y="3"/>
                  </a:cubicBezTo>
                  <a:cubicBezTo>
                    <a:pt x="37" y="1"/>
                    <a:pt x="32" y="0"/>
                    <a:pt x="28" y="0"/>
                  </a:cubicBezTo>
                  <a:cubicBezTo>
                    <a:pt x="24" y="0"/>
                    <a:pt x="20" y="1"/>
                    <a:pt x="17" y="3"/>
                  </a:cubicBezTo>
                  <a:cubicBezTo>
                    <a:pt x="11" y="6"/>
                    <a:pt x="7" y="10"/>
                    <a:pt x="4" y="15"/>
                  </a:cubicBezTo>
                  <a:cubicBezTo>
                    <a:pt x="2" y="20"/>
                    <a:pt x="0" y="26"/>
                    <a:pt x="0" y="3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56" y="102"/>
                    <a:pt x="56" y="102"/>
                    <a:pt x="56" y="102"/>
                  </a:cubicBezTo>
                  <a:cubicBezTo>
                    <a:pt x="56" y="92"/>
                    <a:pt x="56" y="92"/>
                    <a:pt x="56" y="92"/>
                  </a:cubicBezTo>
                  <a:cubicBezTo>
                    <a:pt x="47" y="92"/>
                    <a:pt x="47" y="92"/>
                    <a:pt x="47" y="92"/>
                  </a:cubicBezTo>
                  <a:cubicBezTo>
                    <a:pt x="47" y="82"/>
                    <a:pt x="47" y="82"/>
                    <a:pt x="47" y="82"/>
                  </a:cubicBezTo>
                  <a:cubicBezTo>
                    <a:pt x="20" y="82"/>
                    <a:pt x="20" y="82"/>
                    <a:pt x="20" y="82"/>
                  </a:cubicBezTo>
                  <a:cubicBezTo>
                    <a:pt x="20" y="32"/>
                    <a:pt x="20" y="32"/>
                    <a:pt x="20" y="32"/>
                  </a:cubicBezTo>
                  <a:cubicBezTo>
                    <a:pt x="20" y="28"/>
                    <a:pt x="21" y="25"/>
                    <a:pt x="23" y="23"/>
                  </a:cubicBezTo>
                  <a:cubicBezTo>
                    <a:pt x="24" y="21"/>
                    <a:pt x="25" y="21"/>
                    <a:pt x="26" y="20"/>
                  </a:cubicBezTo>
                  <a:cubicBezTo>
                    <a:pt x="27" y="20"/>
                    <a:pt x="27" y="20"/>
                    <a:pt x="28" y="20"/>
                  </a:cubicBezTo>
                  <a:cubicBezTo>
                    <a:pt x="29" y="20"/>
                    <a:pt x="30" y="20"/>
                    <a:pt x="31" y="20"/>
                  </a:cubicBezTo>
                  <a:cubicBezTo>
                    <a:pt x="32" y="21"/>
                    <a:pt x="34" y="22"/>
                    <a:pt x="35" y="24"/>
                  </a:cubicBezTo>
                  <a:cubicBezTo>
                    <a:pt x="36" y="27"/>
                    <a:pt x="37" y="29"/>
                    <a:pt x="37" y="32"/>
                  </a:cubicBezTo>
                  <a:cubicBezTo>
                    <a:pt x="37" y="92"/>
                    <a:pt x="37" y="92"/>
                    <a:pt x="37" y="92"/>
                  </a:cubicBezTo>
                  <a:cubicBezTo>
                    <a:pt x="47" y="92"/>
                    <a:pt x="47" y="92"/>
                    <a:pt x="47" y="92"/>
                  </a:cubicBezTo>
                  <a:cubicBezTo>
                    <a:pt x="47" y="82"/>
                    <a:pt x="47" y="82"/>
                    <a:pt x="47" y="82"/>
                  </a:cubicBezTo>
                  <a:lnTo>
                    <a:pt x="47" y="92"/>
                  </a:lnTo>
                  <a:close/>
                </a:path>
              </a:pathLst>
            </a:custGeom>
            <a:solidFill>
              <a:srgbClr val="D760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3" name="Oval 78"/>
            <p:cNvSpPr>
              <a:spLocks noChangeArrowheads="1"/>
            </p:cNvSpPr>
            <p:nvPr/>
          </p:nvSpPr>
          <p:spPr bwMode="auto">
            <a:xfrm>
              <a:off x="5192713" y="5549900"/>
              <a:ext cx="330200" cy="330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4" name="Freeform 79"/>
            <p:cNvSpPr>
              <a:spLocks/>
            </p:cNvSpPr>
            <p:nvPr/>
          </p:nvSpPr>
          <p:spPr bwMode="auto">
            <a:xfrm>
              <a:off x="5149850" y="5511800"/>
              <a:ext cx="415925" cy="411163"/>
            </a:xfrm>
            <a:custGeom>
              <a:avLst/>
              <a:gdLst>
                <a:gd name="T0" fmla="*/ 10 w 97"/>
                <a:gd name="T1" fmla="*/ 48 h 96"/>
                <a:gd name="T2" fmla="*/ 20 w 97"/>
                <a:gd name="T3" fmla="*/ 48 h 96"/>
                <a:gd name="T4" fmla="*/ 28 w 97"/>
                <a:gd name="T5" fmla="*/ 28 h 96"/>
                <a:gd name="T6" fmla="*/ 48 w 97"/>
                <a:gd name="T7" fmla="*/ 19 h 96"/>
                <a:gd name="T8" fmla="*/ 69 w 97"/>
                <a:gd name="T9" fmla="*/ 28 h 96"/>
                <a:gd name="T10" fmla="*/ 77 w 97"/>
                <a:gd name="T11" fmla="*/ 48 h 96"/>
                <a:gd name="T12" fmla="*/ 69 w 97"/>
                <a:gd name="T13" fmla="*/ 68 h 96"/>
                <a:gd name="T14" fmla="*/ 48 w 97"/>
                <a:gd name="T15" fmla="*/ 76 h 96"/>
                <a:gd name="T16" fmla="*/ 28 w 97"/>
                <a:gd name="T17" fmla="*/ 68 h 96"/>
                <a:gd name="T18" fmla="*/ 20 w 97"/>
                <a:gd name="T19" fmla="*/ 48 h 96"/>
                <a:gd name="T20" fmla="*/ 10 w 97"/>
                <a:gd name="T21" fmla="*/ 48 h 96"/>
                <a:gd name="T22" fmla="*/ 0 w 97"/>
                <a:gd name="T23" fmla="*/ 48 h 96"/>
                <a:gd name="T24" fmla="*/ 48 w 97"/>
                <a:gd name="T25" fmla="*/ 96 h 96"/>
                <a:gd name="T26" fmla="*/ 97 w 97"/>
                <a:gd name="T27" fmla="*/ 48 h 96"/>
                <a:gd name="T28" fmla="*/ 48 w 97"/>
                <a:gd name="T29" fmla="*/ 0 h 96"/>
                <a:gd name="T30" fmla="*/ 0 w 97"/>
                <a:gd name="T31" fmla="*/ 48 h 96"/>
                <a:gd name="T32" fmla="*/ 10 w 97"/>
                <a:gd name="T33" fmla="*/ 48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97" h="96">
                  <a:moveTo>
                    <a:pt x="10" y="48"/>
                  </a:moveTo>
                  <a:cubicBezTo>
                    <a:pt x="20" y="48"/>
                    <a:pt x="20" y="48"/>
                    <a:pt x="20" y="48"/>
                  </a:cubicBezTo>
                  <a:cubicBezTo>
                    <a:pt x="20" y="40"/>
                    <a:pt x="23" y="33"/>
                    <a:pt x="28" y="28"/>
                  </a:cubicBezTo>
                  <a:cubicBezTo>
                    <a:pt x="34" y="22"/>
                    <a:pt x="41" y="19"/>
                    <a:pt x="48" y="19"/>
                  </a:cubicBezTo>
                  <a:cubicBezTo>
                    <a:pt x="56" y="19"/>
                    <a:pt x="63" y="22"/>
                    <a:pt x="69" y="28"/>
                  </a:cubicBezTo>
                  <a:cubicBezTo>
                    <a:pt x="74" y="33"/>
                    <a:pt x="77" y="40"/>
                    <a:pt x="77" y="48"/>
                  </a:cubicBezTo>
                  <a:cubicBezTo>
                    <a:pt x="77" y="56"/>
                    <a:pt x="74" y="63"/>
                    <a:pt x="69" y="68"/>
                  </a:cubicBezTo>
                  <a:cubicBezTo>
                    <a:pt x="63" y="73"/>
                    <a:pt x="56" y="76"/>
                    <a:pt x="48" y="76"/>
                  </a:cubicBezTo>
                  <a:cubicBezTo>
                    <a:pt x="41" y="76"/>
                    <a:pt x="34" y="73"/>
                    <a:pt x="28" y="68"/>
                  </a:cubicBezTo>
                  <a:cubicBezTo>
                    <a:pt x="23" y="63"/>
                    <a:pt x="20" y="56"/>
                    <a:pt x="20" y="48"/>
                  </a:cubicBezTo>
                  <a:cubicBezTo>
                    <a:pt x="10" y="48"/>
                    <a:pt x="10" y="48"/>
                    <a:pt x="10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74"/>
                    <a:pt x="22" y="96"/>
                    <a:pt x="48" y="96"/>
                  </a:cubicBezTo>
                  <a:cubicBezTo>
                    <a:pt x="75" y="96"/>
                    <a:pt x="97" y="74"/>
                    <a:pt x="97" y="48"/>
                  </a:cubicBezTo>
                  <a:cubicBezTo>
                    <a:pt x="97" y="21"/>
                    <a:pt x="75" y="0"/>
                    <a:pt x="48" y="0"/>
                  </a:cubicBezTo>
                  <a:cubicBezTo>
                    <a:pt x="22" y="0"/>
                    <a:pt x="0" y="21"/>
                    <a:pt x="0" y="48"/>
                  </a:cubicBezTo>
                  <a:lnTo>
                    <a:pt x="10" y="48"/>
                  </a:lnTo>
                  <a:close/>
                </a:path>
              </a:pathLst>
            </a:custGeom>
            <a:solidFill>
              <a:srgbClr val="D760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5" name="Rectangle 80"/>
            <p:cNvSpPr>
              <a:spLocks noChangeArrowheads="1"/>
            </p:cNvSpPr>
            <p:nvPr/>
          </p:nvSpPr>
          <p:spPr bwMode="auto">
            <a:xfrm>
              <a:off x="5195888" y="6119813"/>
              <a:ext cx="322263" cy="425450"/>
            </a:xfrm>
            <a:prstGeom prst="rect">
              <a:avLst/>
            </a:prstGeom>
            <a:solidFill>
              <a:srgbClr val="8E503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6" name="Freeform 81"/>
            <p:cNvSpPr>
              <a:spLocks/>
            </p:cNvSpPr>
            <p:nvPr/>
          </p:nvSpPr>
          <p:spPr bwMode="auto">
            <a:xfrm>
              <a:off x="6145213" y="5519738"/>
              <a:ext cx="496888" cy="827088"/>
            </a:xfrm>
            <a:custGeom>
              <a:avLst/>
              <a:gdLst>
                <a:gd name="T0" fmla="*/ 313 w 313"/>
                <a:gd name="T1" fmla="*/ 521 h 521"/>
                <a:gd name="T2" fmla="*/ 156 w 313"/>
                <a:gd name="T3" fmla="*/ 0 h 521"/>
                <a:gd name="T4" fmla="*/ 0 w 313"/>
                <a:gd name="T5" fmla="*/ 521 h 521"/>
                <a:gd name="T6" fmla="*/ 313 w 313"/>
                <a:gd name="T7" fmla="*/ 521 h 5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3" h="521">
                  <a:moveTo>
                    <a:pt x="313" y="521"/>
                  </a:moveTo>
                  <a:lnTo>
                    <a:pt x="156" y="0"/>
                  </a:lnTo>
                  <a:lnTo>
                    <a:pt x="0" y="521"/>
                  </a:lnTo>
                  <a:lnTo>
                    <a:pt x="313" y="521"/>
                  </a:ln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7" name="Freeform 82"/>
            <p:cNvSpPr>
              <a:spLocks/>
            </p:cNvSpPr>
            <p:nvPr/>
          </p:nvSpPr>
          <p:spPr bwMode="auto">
            <a:xfrm>
              <a:off x="6342063" y="5875338"/>
              <a:ext cx="107950" cy="673100"/>
            </a:xfrm>
            <a:custGeom>
              <a:avLst/>
              <a:gdLst>
                <a:gd name="T0" fmla="*/ 68 w 68"/>
                <a:gd name="T1" fmla="*/ 424 h 424"/>
                <a:gd name="T2" fmla="*/ 32 w 68"/>
                <a:gd name="T3" fmla="*/ 0 h 424"/>
                <a:gd name="T4" fmla="*/ 0 w 68"/>
                <a:gd name="T5" fmla="*/ 424 h 424"/>
                <a:gd name="T6" fmla="*/ 68 w 68"/>
                <a:gd name="T7" fmla="*/ 424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8" h="424">
                  <a:moveTo>
                    <a:pt x="68" y="424"/>
                  </a:moveTo>
                  <a:lnTo>
                    <a:pt x="32" y="0"/>
                  </a:lnTo>
                  <a:lnTo>
                    <a:pt x="0" y="424"/>
                  </a:lnTo>
                  <a:lnTo>
                    <a:pt x="68" y="424"/>
                  </a:lnTo>
                  <a:close/>
                </a:path>
              </a:pathLst>
            </a:custGeom>
            <a:solidFill>
              <a:srgbClr val="D760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grpSp>
          <p:nvGrpSpPr>
            <p:cNvPr id="132" name="组合 131"/>
            <p:cNvGrpSpPr/>
            <p:nvPr/>
          </p:nvGrpSpPr>
          <p:grpSpPr>
            <a:xfrm>
              <a:off x="395288" y="5437503"/>
              <a:ext cx="498475" cy="1310960"/>
              <a:chOff x="395288" y="5237478"/>
              <a:chExt cx="498475" cy="1310960"/>
            </a:xfrm>
          </p:grpSpPr>
          <p:sp>
            <p:nvSpPr>
              <p:cNvPr id="88" name="Freeform 83"/>
              <p:cNvSpPr>
                <a:spLocks/>
              </p:cNvSpPr>
              <p:nvPr/>
            </p:nvSpPr>
            <p:spPr bwMode="auto">
              <a:xfrm>
                <a:off x="395288" y="5237478"/>
                <a:ext cx="498475" cy="827088"/>
              </a:xfrm>
              <a:custGeom>
                <a:avLst/>
                <a:gdLst>
                  <a:gd name="T0" fmla="*/ 314 w 314"/>
                  <a:gd name="T1" fmla="*/ 521 h 521"/>
                  <a:gd name="T2" fmla="*/ 157 w 314"/>
                  <a:gd name="T3" fmla="*/ 0 h 521"/>
                  <a:gd name="T4" fmla="*/ 0 w 314"/>
                  <a:gd name="T5" fmla="*/ 521 h 521"/>
                  <a:gd name="T6" fmla="*/ 314 w 314"/>
                  <a:gd name="T7" fmla="*/ 521 h 5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14" h="521">
                    <a:moveTo>
                      <a:pt x="314" y="521"/>
                    </a:moveTo>
                    <a:lnTo>
                      <a:pt x="157" y="0"/>
                    </a:lnTo>
                    <a:lnTo>
                      <a:pt x="0" y="521"/>
                    </a:lnTo>
                    <a:lnTo>
                      <a:pt x="314" y="521"/>
                    </a:lnTo>
                    <a:close/>
                  </a:path>
                </a:pathLst>
              </a:custGeom>
              <a:solidFill>
                <a:srgbClr val="F590A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89" name="Freeform 84"/>
              <p:cNvSpPr>
                <a:spLocks/>
              </p:cNvSpPr>
              <p:nvPr/>
            </p:nvSpPr>
            <p:spPr bwMode="auto">
              <a:xfrm>
                <a:off x="593725" y="5875338"/>
                <a:ext cx="106363" cy="673100"/>
              </a:xfrm>
              <a:custGeom>
                <a:avLst/>
                <a:gdLst>
                  <a:gd name="T0" fmla="*/ 67 w 67"/>
                  <a:gd name="T1" fmla="*/ 424 h 424"/>
                  <a:gd name="T2" fmla="*/ 32 w 67"/>
                  <a:gd name="T3" fmla="*/ 0 h 424"/>
                  <a:gd name="T4" fmla="*/ 0 w 67"/>
                  <a:gd name="T5" fmla="*/ 424 h 424"/>
                  <a:gd name="T6" fmla="*/ 67 w 67"/>
                  <a:gd name="T7" fmla="*/ 424 h 4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" h="424">
                    <a:moveTo>
                      <a:pt x="67" y="424"/>
                    </a:moveTo>
                    <a:lnTo>
                      <a:pt x="32" y="0"/>
                    </a:lnTo>
                    <a:lnTo>
                      <a:pt x="0" y="424"/>
                    </a:lnTo>
                    <a:lnTo>
                      <a:pt x="67" y="424"/>
                    </a:lnTo>
                    <a:close/>
                  </a:path>
                </a:pathLst>
              </a:custGeom>
              <a:solidFill>
                <a:srgbClr val="8E503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  <p:sp>
          <p:nvSpPr>
            <p:cNvPr id="90" name="Freeform 85"/>
            <p:cNvSpPr>
              <a:spLocks/>
            </p:cNvSpPr>
            <p:nvPr/>
          </p:nvSpPr>
          <p:spPr bwMode="auto">
            <a:xfrm>
              <a:off x="654050" y="5434013"/>
              <a:ext cx="892175" cy="892175"/>
            </a:xfrm>
            <a:custGeom>
              <a:avLst/>
              <a:gdLst>
                <a:gd name="T0" fmla="*/ 152 w 208"/>
                <a:gd name="T1" fmla="*/ 68 h 208"/>
                <a:gd name="T2" fmla="*/ 105 w 208"/>
                <a:gd name="T3" fmla="*/ 0 h 208"/>
                <a:gd name="T4" fmla="*/ 58 w 208"/>
                <a:gd name="T5" fmla="*/ 68 h 208"/>
                <a:gd name="T6" fmla="*/ 104 w 208"/>
                <a:gd name="T7" fmla="*/ 208 h 208"/>
                <a:gd name="T8" fmla="*/ 104 w 208"/>
                <a:gd name="T9" fmla="*/ 208 h 208"/>
                <a:gd name="T10" fmla="*/ 104 w 208"/>
                <a:gd name="T11" fmla="*/ 208 h 208"/>
                <a:gd name="T12" fmla="*/ 104 w 208"/>
                <a:gd name="T13" fmla="*/ 208 h 208"/>
                <a:gd name="T14" fmla="*/ 104 w 208"/>
                <a:gd name="T15" fmla="*/ 208 h 208"/>
                <a:gd name="T16" fmla="*/ 152 w 208"/>
                <a:gd name="T17" fmla="*/ 68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08" h="208">
                  <a:moveTo>
                    <a:pt x="152" y="68"/>
                  </a:moveTo>
                  <a:cubicBezTo>
                    <a:pt x="128" y="29"/>
                    <a:pt x="105" y="0"/>
                    <a:pt x="105" y="0"/>
                  </a:cubicBezTo>
                  <a:cubicBezTo>
                    <a:pt x="105" y="0"/>
                    <a:pt x="83" y="30"/>
                    <a:pt x="58" y="68"/>
                  </a:cubicBezTo>
                  <a:cubicBezTo>
                    <a:pt x="0" y="154"/>
                    <a:pt x="64" y="205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48" y="205"/>
                    <a:pt x="208" y="160"/>
                    <a:pt x="152" y="68"/>
                  </a:cubicBezTo>
                  <a:close/>
                </a:path>
              </a:pathLst>
            </a:custGeom>
            <a:solidFill>
              <a:srgbClr val="FFECA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1" name="Freeform 86"/>
            <p:cNvSpPr>
              <a:spLocks/>
            </p:cNvSpPr>
            <p:nvPr/>
          </p:nvSpPr>
          <p:spPr bwMode="auto">
            <a:xfrm>
              <a:off x="914400" y="5884863"/>
              <a:ext cx="387350" cy="882650"/>
            </a:xfrm>
            <a:custGeom>
              <a:avLst/>
              <a:gdLst>
                <a:gd name="T0" fmla="*/ 244 w 244"/>
                <a:gd name="T1" fmla="*/ 97 h 556"/>
                <a:gd name="T2" fmla="*/ 138 w 244"/>
                <a:gd name="T3" fmla="*/ 159 h 556"/>
                <a:gd name="T4" fmla="*/ 122 w 244"/>
                <a:gd name="T5" fmla="*/ 0 h 556"/>
                <a:gd name="T6" fmla="*/ 106 w 244"/>
                <a:gd name="T7" fmla="*/ 159 h 556"/>
                <a:gd name="T8" fmla="*/ 0 w 244"/>
                <a:gd name="T9" fmla="*/ 97 h 556"/>
                <a:gd name="T10" fmla="*/ 98 w 244"/>
                <a:gd name="T11" fmla="*/ 210 h 556"/>
                <a:gd name="T12" fmla="*/ 100 w 244"/>
                <a:gd name="T13" fmla="*/ 556 h 556"/>
                <a:gd name="T14" fmla="*/ 152 w 244"/>
                <a:gd name="T15" fmla="*/ 556 h 556"/>
                <a:gd name="T16" fmla="*/ 146 w 244"/>
                <a:gd name="T17" fmla="*/ 210 h 556"/>
                <a:gd name="T18" fmla="*/ 244 w 244"/>
                <a:gd name="T19" fmla="*/ 97 h 5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44" h="556">
                  <a:moveTo>
                    <a:pt x="244" y="97"/>
                  </a:moveTo>
                  <a:lnTo>
                    <a:pt x="138" y="159"/>
                  </a:lnTo>
                  <a:lnTo>
                    <a:pt x="122" y="0"/>
                  </a:lnTo>
                  <a:lnTo>
                    <a:pt x="106" y="159"/>
                  </a:lnTo>
                  <a:lnTo>
                    <a:pt x="0" y="97"/>
                  </a:lnTo>
                  <a:lnTo>
                    <a:pt x="98" y="210"/>
                  </a:lnTo>
                  <a:lnTo>
                    <a:pt x="100" y="556"/>
                  </a:lnTo>
                  <a:lnTo>
                    <a:pt x="152" y="556"/>
                  </a:lnTo>
                  <a:lnTo>
                    <a:pt x="146" y="210"/>
                  </a:lnTo>
                  <a:lnTo>
                    <a:pt x="244" y="97"/>
                  </a:lnTo>
                  <a:close/>
                </a:path>
              </a:pathLst>
            </a:custGeom>
            <a:solidFill>
              <a:srgbClr val="C56D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2" name="Rectangle 87"/>
            <p:cNvSpPr>
              <a:spLocks noChangeArrowheads="1"/>
            </p:cNvSpPr>
            <p:nvPr/>
          </p:nvSpPr>
          <p:spPr bwMode="auto">
            <a:xfrm>
              <a:off x="10709275" y="6030913"/>
              <a:ext cx="120650" cy="514350"/>
            </a:xfrm>
            <a:prstGeom prst="rect">
              <a:avLst/>
            </a:pr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3" name="Freeform 88"/>
            <p:cNvSpPr>
              <a:spLocks/>
            </p:cNvSpPr>
            <p:nvPr/>
          </p:nvSpPr>
          <p:spPr bwMode="auto">
            <a:xfrm>
              <a:off x="10709275" y="6030913"/>
              <a:ext cx="120650" cy="514350"/>
            </a:xfrm>
            <a:custGeom>
              <a:avLst/>
              <a:gdLst>
                <a:gd name="T0" fmla="*/ 0 w 76"/>
                <a:gd name="T1" fmla="*/ 0 h 324"/>
                <a:gd name="T2" fmla="*/ 0 w 76"/>
                <a:gd name="T3" fmla="*/ 324 h 324"/>
                <a:gd name="T4" fmla="*/ 76 w 76"/>
                <a:gd name="T5" fmla="*/ 324 h 324"/>
                <a:gd name="T6" fmla="*/ 76 w 76"/>
                <a:gd name="T7" fmla="*/ 0 h 3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6" h="324">
                  <a:moveTo>
                    <a:pt x="0" y="0"/>
                  </a:moveTo>
                  <a:lnTo>
                    <a:pt x="0" y="324"/>
                  </a:lnTo>
                  <a:lnTo>
                    <a:pt x="76" y="324"/>
                  </a:lnTo>
                  <a:lnTo>
                    <a:pt x="76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4" name="Rectangle 89"/>
            <p:cNvSpPr>
              <a:spLocks noChangeArrowheads="1"/>
            </p:cNvSpPr>
            <p:nvPr/>
          </p:nvSpPr>
          <p:spPr bwMode="auto">
            <a:xfrm>
              <a:off x="10401300" y="6030913"/>
              <a:ext cx="119063" cy="514350"/>
            </a:xfrm>
            <a:prstGeom prst="rect">
              <a:avLst/>
            </a:pr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5" name="Freeform 90"/>
            <p:cNvSpPr>
              <a:spLocks/>
            </p:cNvSpPr>
            <p:nvPr/>
          </p:nvSpPr>
          <p:spPr bwMode="auto">
            <a:xfrm>
              <a:off x="10401300" y="6030913"/>
              <a:ext cx="119063" cy="514350"/>
            </a:xfrm>
            <a:custGeom>
              <a:avLst/>
              <a:gdLst>
                <a:gd name="T0" fmla="*/ 0 w 75"/>
                <a:gd name="T1" fmla="*/ 0 h 324"/>
                <a:gd name="T2" fmla="*/ 0 w 75"/>
                <a:gd name="T3" fmla="*/ 324 h 324"/>
                <a:gd name="T4" fmla="*/ 75 w 75"/>
                <a:gd name="T5" fmla="*/ 324 h 324"/>
                <a:gd name="T6" fmla="*/ 75 w 75"/>
                <a:gd name="T7" fmla="*/ 0 h 3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324">
                  <a:moveTo>
                    <a:pt x="0" y="0"/>
                  </a:moveTo>
                  <a:lnTo>
                    <a:pt x="0" y="324"/>
                  </a:lnTo>
                  <a:lnTo>
                    <a:pt x="75" y="324"/>
                  </a:lnTo>
                  <a:lnTo>
                    <a:pt x="75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6" name="Rectangle 91"/>
            <p:cNvSpPr>
              <a:spLocks noChangeArrowheads="1"/>
            </p:cNvSpPr>
            <p:nvPr/>
          </p:nvSpPr>
          <p:spPr bwMode="auto">
            <a:xfrm>
              <a:off x="10126663" y="6030913"/>
              <a:ext cx="119063" cy="514350"/>
            </a:xfrm>
            <a:prstGeom prst="rect">
              <a:avLst/>
            </a:pr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7" name="Freeform 92"/>
            <p:cNvSpPr>
              <a:spLocks/>
            </p:cNvSpPr>
            <p:nvPr/>
          </p:nvSpPr>
          <p:spPr bwMode="auto">
            <a:xfrm>
              <a:off x="10126663" y="6030913"/>
              <a:ext cx="119063" cy="514350"/>
            </a:xfrm>
            <a:custGeom>
              <a:avLst/>
              <a:gdLst>
                <a:gd name="T0" fmla="*/ 0 w 75"/>
                <a:gd name="T1" fmla="*/ 0 h 324"/>
                <a:gd name="T2" fmla="*/ 0 w 75"/>
                <a:gd name="T3" fmla="*/ 324 h 324"/>
                <a:gd name="T4" fmla="*/ 75 w 75"/>
                <a:gd name="T5" fmla="*/ 324 h 324"/>
                <a:gd name="T6" fmla="*/ 75 w 75"/>
                <a:gd name="T7" fmla="*/ 0 h 3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324">
                  <a:moveTo>
                    <a:pt x="0" y="0"/>
                  </a:moveTo>
                  <a:lnTo>
                    <a:pt x="0" y="324"/>
                  </a:lnTo>
                  <a:lnTo>
                    <a:pt x="75" y="324"/>
                  </a:lnTo>
                  <a:lnTo>
                    <a:pt x="75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8" name="Rectangle 93"/>
            <p:cNvSpPr>
              <a:spLocks noChangeArrowheads="1"/>
            </p:cNvSpPr>
            <p:nvPr/>
          </p:nvSpPr>
          <p:spPr bwMode="auto">
            <a:xfrm>
              <a:off x="9834563" y="6030913"/>
              <a:ext cx="119063" cy="514350"/>
            </a:xfrm>
            <a:prstGeom prst="rect">
              <a:avLst/>
            </a:pr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9" name="Freeform 94"/>
            <p:cNvSpPr>
              <a:spLocks/>
            </p:cNvSpPr>
            <p:nvPr/>
          </p:nvSpPr>
          <p:spPr bwMode="auto">
            <a:xfrm>
              <a:off x="9834563" y="6030913"/>
              <a:ext cx="119063" cy="514350"/>
            </a:xfrm>
            <a:custGeom>
              <a:avLst/>
              <a:gdLst>
                <a:gd name="T0" fmla="*/ 0 w 75"/>
                <a:gd name="T1" fmla="*/ 0 h 324"/>
                <a:gd name="T2" fmla="*/ 0 w 75"/>
                <a:gd name="T3" fmla="*/ 324 h 324"/>
                <a:gd name="T4" fmla="*/ 75 w 75"/>
                <a:gd name="T5" fmla="*/ 324 h 324"/>
                <a:gd name="T6" fmla="*/ 75 w 75"/>
                <a:gd name="T7" fmla="*/ 0 h 3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324">
                  <a:moveTo>
                    <a:pt x="0" y="0"/>
                  </a:moveTo>
                  <a:lnTo>
                    <a:pt x="0" y="324"/>
                  </a:lnTo>
                  <a:lnTo>
                    <a:pt x="75" y="324"/>
                  </a:lnTo>
                  <a:lnTo>
                    <a:pt x="75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0" name="Rectangle 95"/>
            <p:cNvSpPr>
              <a:spLocks noChangeArrowheads="1"/>
            </p:cNvSpPr>
            <p:nvPr/>
          </p:nvSpPr>
          <p:spPr bwMode="auto">
            <a:xfrm>
              <a:off x="9885363" y="6218238"/>
              <a:ext cx="858838" cy="155575"/>
            </a:xfrm>
            <a:prstGeom prst="rect">
              <a:avLst/>
            </a:pr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1" name="Freeform 96"/>
            <p:cNvSpPr>
              <a:spLocks/>
            </p:cNvSpPr>
            <p:nvPr/>
          </p:nvSpPr>
          <p:spPr bwMode="auto">
            <a:xfrm>
              <a:off x="9885363" y="6218238"/>
              <a:ext cx="858838" cy="155575"/>
            </a:xfrm>
            <a:custGeom>
              <a:avLst/>
              <a:gdLst>
                <a:gd name="T0" fmla="*/ 0 w 541"/>
                <a:gd name="T1" fmla="*/ 98 h 98"/>
                <a:gd name="T2" fmla="*/ 541 w 541"/>
                <a:gd name="T3" fmla="*/ 98 h 98"/>
                <a:gd name="T4" fmla="*/ 541 w 541"/>
                <a:gd name="T5" fmla="*/ 0 h 98"/>
                <a:gd name="T6" fmla="*/ 0 w 541"/>
                <a:gd name="T7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1" h="98">
                  <a:moveTo>
                    <a:pt x="0" y="98"/>
                  </a:moveTo>
                  <a:lnTo>
                    <a:pt x="541" y="98"/>
                  </a:lnTo>
                  <a:lnTo>
                    <a:pt x="541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2" name="Freeform 97"/>
            <p:cNvSpPr>
              <a:spLocks/>
            </p:cNvSpPr>
            <p:nvPr/>
          </p:nvSpPr>
          <p:spPr bwMode="auto">
            <a:xfrm>
              <a:off x="6762750" y="5824538"/>
              <a:ext cx="1355725" cy="617538"/>
            </a:xfrm>
            <a:custGeom>
              <a:avLst/>
              <a:gdLst>
                <a:gd name="T0" fmla="*/ 48 w 316"/>
                <a:gd name="T1" fmla="*/ 56 h 144"/>
                <a:gd name="T2" fmla="*/ 80 w 316"/>
                <a:gd name="T3" fmla="*/ 56 h 144"/>
                <a:gd name="T4" fmla="*/ 80 w 316"/>
                <a:gd name="T5" fmla="*/ 45 h 144"/>
                <a:gd name="T6" fmla="*/ 122 w 316"/>
                <a:gd name="T7" fmla="*/ 0 h 144"/>
                <a:gd name="T8" fmla="*/ 213 w 316"/>
                <a:gd name="T9" fmla="*/ 0 h 144"/>
                <a:gd name="T10" fmla="*/ 256 w 316"/>
                <a:gd name="T11" fmla="*/ 45 h 144"/>
                <a:gd name="T12" fmla="*/ 256 w 316"/>
                <a:gd name="T13" fmla="*/ 56 h 144"/>
                <a:gd name="T14" fmla="*/ 272 w 316"/>
                <a:gd name="T15" fmla="*/ 56 h 144"/>
                <a:gd name="T16" fmla="*/ 316 w 316"/>
                <a:gd name="T17" fmla="*/ 101 h 144"/>
                <a:gd name="T18" fmla="*/ 316 w 316"/>
                <a:gd name="T19" fmla="*/ 99 h 144"/>
                <a:gd name="T20" fmla="*/ 272 w 316"/>
                <a:gd name="T21" fmla="*/ 144 h 144"/>
                <a:gd name="T22" fmla="*/ 201 w 316"/>
                <a:gd name="T23" fmla="*/ 144 h 144"/>
                <a:gd name="T24" fmla="*/ 181 w 316"/>
                <a:gd name="T25" fmla="*/ 144 h 144"/>
                <a:gd name="T26" fmla="*/ 48 w 316"/>
                <a:gd name="T27" fmla="*/ 144 h 144"/>
                <a:gd name="T28" fmla="*/ 0 w 316"/>
                <a:gd name="T29" fmla="*/ 99 h 144"/>
                <a:gd name="T30" fmla="*/ 0 w 316"/>
                <a:gd name="T31" fmla="*/ 101 h 144"/>
                <a:gd name="T32" fmla="*/ 48 w 316"/>
                <a:gd name="T33" fmla="*/ 56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16" h="144">
                  <a:moveTo>
                    <a:pt x="48" y="56"/>
                  </a:moveTo>
                  <a:cubicBezTo>
                    <a:pt x="80" y="56"/>
                    <a:pt x="80" y="56"/>
                    <a:pt x="80" y="56"/>
                  </a:cubicBezTo>
                  <a:cubicBezTo>
                    <a:pt x="80" y="45"/>
                    <a:pt x="80" y="45"/>
                    <a:pt x="80" y="45"/>
                  </a:cubicBezTo>
                  <a:cubicBezTo>
                    <a:pt x="80" y="20"/>
                    <a:pt x="98" y="0"/>
                    <a:pt x="122" y="0"/>
                  </a:cubicBezTo>
                  <a:cubicBezTo>
                    <a:pt x="213" y="0"/>
                    <a:pt x="213" y="0"/>
                    <a:pt x="213" y="0"/>
                  </a:cubicBezTo>
                  <a:cubicBezTo>
                    <a:pt x="237" y="0"/>
                    <a:pt x="256" y="20"/>
                    <a:pt x="256" y="45"/>
                  </a:cubicBezTo>
                  <a:cubicBezTo>
                    <a:pt x="256" y="56"/>
                    <a:pt x="256" y="56"/>
                    <a:pt x="256" y="56"/>
                  </a:cubicBezTo>
                  <a:cubicBezTo>
                    <a:pt x="272" y="56"/>
                    <a:pt x="272" y="56"/>
                    <a:pt x="272" y="56"/>
                  </a:cubicBezTo>
                  <a:cubicBezTo>
                    <a:pt x="296" y="56"/>
                    <a:pt x="316" y="76"/>
                    <a:pt x="316" y="101"/>
                  </a:cubicBezTo>
                  <a:cubicBezTo>
                    <a:pt x="316" y="99"/>
                    <a:pt x="316" y="99"/>
                    <a:pt x="316" y="99"/>
                  </a:cubicBezTo>
                  <a:cubicBezTo>
                    <a:pt x="316" y="123"/>
                    <a:pt x="296" y="144"/>
                    <a:pt x="272" y="144"/>
                  </a:cubicBezTo>
                  <a:cubicBezTo>
                    <a:pt x="201" y="144"/>
                    <a:pt x="201" y="144"/>
                    <a:pt x="201" y="144"/>
                  </a:cubicBezTo>
                  <a:cubicBezTo>
                    <a:pt x="181" y="144"/>
                    <a:pt x="181" y="144"/>
                    <a:pt x="181" y="144"/>
                  </a:cubicBezTo>
                  <a:cubicBezTo>
                    <a:pt x="48" y="144"/>
                    <a:pt x="48" y="144"/>
                    <a:pt x="48" y="144"/>
                  </a:cubicBezTo>
                  <a:cubicBezTo>
                    <a:pt x="24" y="144"/>
                    <a:pt x="0" y="123"/>
                    <a:pt x="0" y="99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76"/>
                    <a:pt x="24" y="56"/>
                    <a:pt x="48" y="56"/>
                  </a:cubicBezTo>
                  <a:close/>
                </a:path>
              </a:pathLst>
            </a:custGeom>
            <a:solidFill>
              <a:srgbClr val="FF75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3" name="Freeform 98"/>
            <p:cNvSpPr>
              <a:spLocks/>
            </p:cNvSpPr>
            <p:nvPr/>
          </p:nvSpPr>
          <p:spPr bwMode="auto">
            <a:xfrm>
              <a:off x="6757988" y="6172200"/>
              <a:ext cx="77788" cy="179388"/>
            </a:xfrm>
            <a:custGeom>
              <a:avLst/>
              <a:gdLst>
                <a:gd name="T0" fmla="*/ 8 w 18"/>
                <a:gd name="T1" fmla="*/ 42 h 42"/>
                <a:gd name="T2" fmla="*/ 0 w 18"/>
                <a:gd name="T3" fmla="*/ 19 h 42"/>
                <a:gd name="T4" fmla="*/ 5 w 18"/>
                <a:gd name="T5" fmla="*/ 0 h 42"/>
                <a:gd name="T6" fmla="*/ 12 w 18"/>
                <a:gd name="T7" fmla="*/ 33 h 42"/>
                <a:gd name="T8" fmla="*/ 8 w 18"/>
                <a:gd name="T9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42">
                  <a:moveTo>
                    <a:pt x="8" y="42"/>
                  </a:moveTo>
                  <a:cubicBezTo>
                    <a:pt x="3" y="36"/>
                    <a:pt x="0" y="27"/>
                    <a:pt x="0" y="19"/>
                  </a:cubicBezTo>
                  <a:cubicBezTo>
                    <a:pt x="0" y="12"/>
                    <a:pt x="2" y="6"/>
                    <a:pt x="5" y="0"/>
                  </a:cubicBezTo>
                  <a:cubicBezTo>
                    <a:pt x="15" y="6"/>
                    <a:pt x="18" y="16"/>
                    <a:pt x="12" y="33"/>
                  </a:cubicBezTo>
                  <a:cubicBezTo>
                    <a:pt x="11" y="36"/>
                    <a:pt x="9" y="39"/>
                    <a:pt x="8" y="42"/>
                  </a:cubicBezTo>
                  <a:close/>
                </a:path>
              </a:pathLst>
            </a:custGeom>
            <a:solidFill>
              <a:srgbClr val="FCF9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4" name="Freeform 99"/>
            <p:cNvSpPr>
              <a:spLocks/>
            </p:cNvSpPr>
            <p:nvPr/>
          </p:nvSpPr>
          <p:spPr bwMode="auto">
            <a:xfrm>
              <a:off x="7213600" y="5918200"/>
              <a:ext cx="531813" cy="155575"/>
            </a:xfrm>
            <a:custGeom>
              <a:avLst/>
              <a:gdLst>
                <a:gd name="T0" fmla="*/ 0 w 124"/>
                <a:gd name="T1" fmla="*/ 36 h 36"/>
                <a:gd name="T2" fmla="*/ 0 w 124"/>
                <a:gd name="T3" fmla="*/ 11 h 36"/>
                <a:gd name="T4" fmla="*/ 11 w 124"/>
                <a:gd name="T5" fmla="*/ 0 h 36"/>
                <a:gd name="T6" fmla="*/ 113 w 124"/>
                <a:gd name="T7" fmla="*/ 0 h 36"/>
                <a:gd name="T8" fmla="*/ 124 w 124"/>
                <a:gd name="T9" fmla="*/ 11 h 36"/>
                <a:gd name="T10" fmla="*/ 124 w 124"/>
                <a:gd name="T11" fmla="*/ 36 h 36"/>
                <a:gd name="T12" fmla="*/ 0 w 124"/>
                <a:gd name="T13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4" h="36">
                  <a:moveTo>
                    <a:pt x="0" y="36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9" y="0"/>
                    <a:pt x="124" y="5"/>
                    <a:pt x="124" y="11"/>
                  </a:cubicBezTo>
                  <a:cubicBezTo>
                    <a:pt x="124" y="36"/>
                    <a:pt x="124" y="36"/>
                    <a:pt x="124" y="36"/>
                  </a:cubicBezTo>
                  <a:lnTo>
                    <a:pt x="0" y="36"/>
                  </a:lnTo>
                  <a:close/>
                </a:path>
              </a:pathLst>
            </a:custGeom>
            <a:solidFill>
              <a:srgbClr val="FCF9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" name="Oval 100"/>
            <p:cNvSpPr>
              <a:spLocks noChangeArrowheads="1"/>
            </p:cNvSpPr>
            <p:nvPr/>
          </p:nvSpPr>
          <p:spPr bwMode="auto">
            <a:xfrm>
              <a:off x="7586663" y="6223000"/>
              <a:ext cx="334963" cy="334963"/>
            </a:xfrm>
            <a:prstGeom prst="ellipse">
              <a:avLst/>
            </a:prstGeom>
            <a:solidFill>
              <a:srgbClr val="FFC8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" name="Oval 101"/>
            <p:cNvSpPr>
              <a:spLocks noChangeArrowheads="1"/>
            </p:cNvSpPr>
            <p:nvPr/>
          </p:nvSpPr>
          <p:spPr bwMode="auto">
            <a:xfrm>
              <a:off x="7659688" y="6296025"/>
              <a:ext cx="188913" cy="188913"/>
            </a:xfrm>
            <a:prstGeom prst="ellipse">
              <a:avLst/>
            </a:prstGeom>
            <a:solidFill>
              <a:srgbClr val="FCF9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" name="Oval 102"/>
            <p:cNvSpPr>
              <a:spLocks noChangeArrowheads="1"/>
            </p:cNvSpPr>
            <p:nvPr/>
          </p:nvSpPr>
          <p:spPr bwMode="auto">
            <a:xfrm>
              <a:off x="7024688" y="6223000"/>
              <a:ext cx="334963" cy="334963"/>
            </a:xfrm>
            <a:prstGeom prst="ellipse">
              <a:avLst/>
            </a:prstGeom>
            <a:solidFill>
              <a:srgbClr val="FFC8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" name="Oval 103"/>
            <p:cNvSpPr>
              <a:spLocks noChangeArrowheads="1"/>
            </p:cNvSpPr>
            <p:nvPr/>
          </p:nvSpPr>
          <p:spPr bwMode="auto">
            <a:xfrm>
              <a:off x="7097713" y="6296025"/>
              <a:ext cx="188913" cy="188913"/>
            </a:xfrm>
            <a:prstGeom prst="ellipse">
              <a:avLst/>
            </a:prstGeom>
            <a:solidFill>
              <a:srgbClr val="FCF9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" name="Freeform 105"/>
            <p:cNvSpPr>
              <a:spLocks/>
            </p:cNvSpPr>
            <p:nvPr/>
          </p:nvSpPr>
          <p:spPr bwMode="auto">
            <a:xfrm>
              <a:off x="6551613" y="5026025"/>
              <a:ext cx="352425" cy="184150"/>
            </a:xfrm>
            <a:custGeom>
              <a:avLst/>
              <a:gdLst>
                <a:gd name="T0" fmla="*/ 45 w 82"/>
                <a:gd name="T1" fmla="*/ 26 h 43"/>
                <a:gd name="T2" fmla="*/ 19 w 82"/>
                <a:gd name="T3" fmla="*/ 3 h 43"/>
                <a:gd name="T4" fmla="*/ 43 w 82"/>
                <a:gd name="T5" fmla="*/ 41 h 43"/>
                <a:gd name="T6" fmla="*/ 45 w 82"/>
                <a:gd name="T7" fmla="*/ 26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2" h="43">
                  <a:moveTo>
                    <a:pt x="45" y="26"/>
                  </a:moveTo>
                  <a:cubicBezTo>
                    <a:pt x="45" y="26"/>
                    <a:pt x="37" y="0"/>
                    <a:pt x="19" y="3"/>
                  </a:cubicBezTo>
                  <a:cubicBezTo>
                    <a:pt x="0" y="7"/>
                    <a:pt x="5" y="40"/>
                    <a:pt x="43" y="41"/>
                  </a:cubicBezTo>
                  <a:cubicBezTo>
                    <a:pt x="82" y="43"/>
                    <a:pt x="45" y="26"/>
                    <a:pt x="45" y="26"/>
                  </a:cubicBezTo>
                  <a:close/>
                </a:path>
              </a:pathLst>
            </a:custGeom>
            <a:solidFill>
              <a:srgbClr val="D1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" name="Freeform 106"/>
            <p:cNvSpPr>
              <a:spLocks/>
            </p:cNvSpPr>
            <p:nvPr/>
          </p:nvSpPr>
          <p:spPr bwMode="auto">
            <a:xfrm>
              <a:off x="6518275" y="5164138"/>
              <a:ext cx="381000" cy="201613"/>
            </a:xfrm>
            <a:custGeom>
              <a:avLst/>
              <a:gdLst>
                <a:gd name="T0" fmla="*/ 49 w 89"/>
                <a:gd name="T1" fmla="*/ 24 h 47"/>
                <a:gd name="T2" fmla="*/ 18 w 89"/>
                <a:gd name="T3" fmla="*/ 39 h 47"/>
                <a:gd name="T4" fmla="*/ 51 w 89"/>
                <a:gd name="T5" fmla="*/ 9 h 47"/>
                <a:gd name="T6" fmla="*/ 49 w 89"/>
                <a:gd name="T7" fmla="*/ 24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9" h="47">
                  <a:moveTo>
                    <a:pt x="49" y="24"/>
                  </a:moveTo>
                  <a:cubicBezTo>
                    <a:pt x="49" y="24"/>
                    <a:pt x="35" y="47"/>
                    <a:pt x="18" y="39"/>
                  </a:cubicBezTo>
                  <a:cubicBezTo>
                    <a:pt x="0" y="31"/>
                    <a:pt x="14" y="0"/>
                    <a:pt x="51" y="9"/>
                  </a:cubicBezTo>
                  <a:cubicBezTo>
                    <a:pt x="89" y="18"/>
                    <a:pt x="49" y="24"/>
                    <a:pt x="49" y="24"/>
                  </a:cubicBezTo>
                  <a:close/>
                </a:path>
              </a:pathLst>
            </a:custGeom>
            <a:solidFill>
              <a:srgbClr val="D1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2" name="Freeform 107"/>
            <p:cNvSpPr>
              <a:spLocks/>
            </p:cNvSpPr>
            <p:nvPr/>
          </p:nvSpPr>
          <p:spPr bwMode="auto">
            <a:xfrm>
              <a:off x="6621463" y="5051425"/>
              <a:ext cx="385763" cy="211138"/>
            </a:xfrm>
            <a:custGeom>
              <a:avLst/>
              <a:gdLst>
                <a:gd name="T0" fmla="*/ 41 w 90"/>
                <a:gd name="T1" fmla="*/ 22 h 49"/>
                <a:gd name="T2" fmla="*/ 73 w 90"/>
                <a:gd name="T3" fmla="*/ 9 h 49"/>
                <a:gd name="T4" fmla="*/ 37 w 90"/>
                <a:gd name="T5" fmla="*/ 37 h 49"/>
                <a:gd name="T6" fmla="*/ 41 w 90"/>
                <a:gd name="T7" fmla="*/ 22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0" h="49">
                  <a:moveTo>
                    <a:pt x="41" y="22"/>
                  </a:moveTo>
                  <a:cubicBezTo>
                    <a:pt x="41" y="22"/>
                    <a:pt x="57" y="0"/>
                    <a:pt x="73" y="9"/>
                  </a:cubicBezTo>
                  <a:cubicBezTo>
                    <a:pt x="90" y="19"/>
                    <a:pt x="74" y="49"/>
                    <a:pt x="37" y="37"/>
                  </a:cubicBezTo>
                  <a:cubicBezTo>
                    <a:pt x="0" y="26"/>
                    <a:pt x="41" y="22"/>
                    <a:pt x="41" y="22"/>
                  </a:cubicBezTo>
                  <a:close/>
                </a:path>
              </a:pathLst>
            </a:custGeom>
            <a:solidFill>
              <a:srgbClr val="D1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3" name="Freeform 108"/>
            <p:cNvSpPr>
              <a:spLocks/>
            </p:cNvSpPr>
            <p:nvPr/>
          </p:nvSpPr>
          <p:spPr bwMode="auto">
            <a:xfrm>
              <a:off x="6616700" y="5194300"/>
              <a:ext cx="338138" cy="192088"/>
            </a:xfrm>
            <a:custGeom>
              <a:avLst/>
              <a:gdLst>
                <a:gd name="T0" fmla="*/ 36 w 79"/>
                <a:gd name="T1" fmla="*/ 19 h 45"/>
                <a:gd name="T2" fmla="*/ 61 w 79"/>
                <a:gd name="T3" fmla="*/ 43 h 45"/>
                <a:gd name="T4" fmla="*/ 38 w 79"/>
                <a:gd name="T5" fmla="*/ 4 h 45"/>
                <a:gd name="T6" fmla="*/ 36 w 79"/>
                <a:gd name="T7" fmla="*/ 19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9" h="45">
                  <a:moveTo>
                    <a:pt x="36" y="19"/>
                  </a:moveTo>
                  <a:cubicBezTo>
                    <a:pt x="36" y="19"/>
                    <a:pt x="42" y="45"/>
                    <a:pt x="61" y="43"/>
                  </a:cubicBezTo>
                  <a:cubicBezTo>
                    <a:pt x="79" y="41"/>
                    <a:pt x="77" y="8"/>
                    <a:pt x="38" y="4"/>
                  </a:cubicBezTo>
                  <a:cubicBezTo>
                    <a:pt x="0" y="0"/>
                    <a:pt x="36" y="19"/>
                    <a:pt x="36" y="19"/>
                  </a:cubicBezTo>
                  <a:close/>
                </a:path>
              </a:pathLst>
            </a:custGeom>
            <a:solidFill>
              <a:srgbClr val="D1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4" name="Freeform 109"/>
            <p:cNvSpPr>
              <a:spLocks/>
            </p:cNvSpPr>
            <p:nvPr/>
          </p:nvSpPr>
          <p:spPr bwMode="auto">
            <a:xfrm>
              <a:off x="6694488" y="5091113"/>
              <a:ext cx="141288" cy="234950"/>
            </a:xfrm>
            <a:custGeom>
              <a:avLst/>
              <a:gdLst>
                <a:gd name="T0" fmla="*/ 31 w 33"/>
                <a:gd name="T1" fmla="*/ 30 h 55"/>
                <a:gd name="T2" fmla="*/ 12 w 33"/>
                <a:gd name="T3" fmla="*/ 54 h 55"/>
                <a:gd name="T4" fmla="*/ 3 w 33"/>
                <a:gd name="T5" fmla="*/ 25 h 55"/>
                <a:gd name="T6" fmla="*/ 21 w 33"/>
                <a:gd name="T7" fmla="*/ 1 h 55"/>
                <a:gd name="T8" fmla="*/ 31 w 33"/>
                <a:gd name="T9" fmla="*/ 3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" h="55">
                  <a:moveTo>
                    <a:pt x="31" y="30"/>
                  </a:moveTo>
                  <a:cubicBezTo>
                    <a:pt x="28" y="44"/>
                    <a:pt x="20" y="55"/>
                    <a:pt x="12" y="54"/>
                  </a:cubicBezTo>
                  <a:cubicBezTo>
                    <a:pt x="4" y="53"/>
                    <a:pt x="0" y="40"/>
                    <a:pt x="3" y="25"/>
                  </a:cubicBezTo>
                  <a:cubicBezTo>
                    <a:pt x="5" y="10"/>
                    <a:pt x="13" y="0"/>
                    <a:pt x="21" y="1"/>
                  </a:cubicBezTo>
                  <a:cubicBezTo>
                    <a:pt x="29" y="2"/>
                    <a:pt x="33" y="15"/>
                    <a:pt x="31" y="30"/>
                  </a:cubicBez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5" name="Freeform 110"/>
            <p:cNvSpPr>
              <a:spLocks/>
            </p:cNvSpPr>
            <p:nvPr/>
          </p:nvSpPr>
          <p:spPr bwMode="auto">
            <a:xfrm>
              <a:off x="6710363" y="5133975"/>
              <a:ext cx="115888" cy="63500"/>
            </a:xfrm>
            <a:custGeom>
              <a:avLst/>
              <a:gdLst>
                <a:gd name="T0" fmla="*/ 27 w 27"/>
                <a:gd name="T1" fmla="*/ 15 h 15"/>
                <a:gd name="T2" fmla="*/ 27 w 27"/>
                <a:gd name="T3" fmla="*/ 4 h 15"/>
                <a:gd name="T4" fmla="*/ 4 w 27"/>
                <a:gd name="T5" fmla="*/ 0 h 15"/>
                <a:gd name="T6" fmla="*/ 0 w 27"/>
                <a:gd name="T7" fmla="*/ 10 h 15"/>
                <a:gd name="T8" fmla="*/ 27 w 27"/>
                <a:gd name="T9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15">
                  <a:moveTo>
                    <a:pt x="27" y="15"/>
                  </a:moveTo>
                  <a:cubicBezTo>
                    <a:pt x="27" y="11"/>
                    <a:pt x="27" y="7"/>
                    <a:pt x="27" y="4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2" y="3"/>
                    <a:pt x="1" y="6"/>
                    <a:pt x="0" y="10"/>
                  </a:cubicBezTo>
                  <a:lnTo>
                    <a:pt x="27" y="15"/>
                  </a:lnTo>
                  <a:close/>
                </a:path>
              </a:pathLst>
            </a:custGeom>
            <a:solidFill>
              <a:srgbClr val="854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6" name="Freeform 111"/>
            <p:cNvSpPr>
              <a:spLocks/>
            </p:cNvSpPr>
            <p:nvPr/>
          </p:nvSpPr>
          <p:spPr bwMode="auto">
            <a:xfrm>
              <a:off x="6702425" y="5240338"/>
              <a:ext cx="111125" cy="60325"/>
            </a:xfrm>
            <a:custGeom>
              <a:avLst/>
              <a:gdLst>
                <a:gd name="T0" fmla="*/ 20 w 26"/>
                <a:gd name="T1" fmla="*/ 14 h 14"/>
                <a:gd name="T2" fmla="*/ 26 w 26"/>
                <a:gd name="T3" fmla="*/ 5 h 14"/>
                <a:gd name="T4" fmla="*/ 0 w 26"/>
                <a:gd name="T5" fmla="*/ 0 h 14"/>
                <a:gd name="T6" fmla="*/ 2 w 26"/>
                <a:gd name="T7" fmla="*/ 11 h 14"/>
                <a:gd name="T8" fmla="*/ 20 w 26"/>
                <a:gd name="T9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14">
                  <a:moveTo>
                    <a:pt x="20" y="14"/>
                  </a:moveTo>
                  <a:cubicBezTo>
                    <a:pt x="22" y="12"/>
                    <a:pt x="24" y="9"/>
                    <a:pt x="26" y="5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4"/>
                    <a:pt x="1" y="8"/>
                    <a:pt x="2" y="11"/>
                  </a:cubicBezTo>
                  <a:lnTo>
                    <a:pt x="20" y="14"/>
                  </a:lnTo>
                  <a:close/>
                </a:path>
              </a:pathLst>
            </a:custGeom>
            <a:solidFill>
              <a:srgbClr val="854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7" name="Freeform 112"/>
            <p:cNvSpPr>
              <a:spLocks/>
            </p:cNvSpPr>
            <p:nvPr/>
          </p:nvSpPr>
          <p:spPr bwMode="auto">
            <a:xfrm>
              <a:off x="4330700" y="4730750"/>
              <a:ext cx="222250" cy="363538"/>
            </a:xfrm>
            <a:custGeom>
              <a:avLst/>
              <a:gdLst>
                <a:gd name="T0" fmla="*/ 37 w 52"/>
                <a:gd name="T1" fmla="*/ 46 h 85"/>
                <a:gd name="T2" fmla="*/ 37 w 52"/>
                <a:gd name="T3" fmla="*/ 12 h 85"/>
                <a:gd name="T4" fmla="*/ 24 w 52"/>
                <a:gd name="T5" fmla="*/ 55 h 85"/>
                <a:gd name="T6" fmla="*/ 37 w 52"/>
                <a:gd name="T7" fmla="*/ 46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2" h="85">
                  <a:moveTo>
                    <a:pt x="37" y="46"/>
                  </a:moveTo>
                  <a:cubicBezTo>
                    <a:pt x="37" y="46"/>
                    <a:pt x="52" y="24"/>
                    <a:pt x="37" y="12"/>
                  </a:cubicBezTo>
                  <a:cubicBezTo>
                    <a:pt x="22" y="0"/>
                    <a:pt x="0" y="25"/>
                    <a:pt x="24" y="55"/>
                  </a:cubicBezTo>
                  <a:cubicBezTo>
                    <a:pt x="48" y="85"/>
                    <a:pt x="37" y="46"/>
                    <a:pt x="37" y="46"/>
                  </a:cubicBezTo>
                  <a:close/>
                </a:path>
              </a:pathLst>
            </a:custGeom>
            <a:solidFill>
              <a:srgbClr val="D1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8" name="Freeform 113"/>
            <p:cNvSpPr>
              <a:spLocks/>
            </p:cNvSpPr>
            <p:nvPr/>
          </p:nvSpPr>
          <p:spPr bwMode="auto">
            <a:xfrm>
              <a:off x="4217988" y="4821238"/>
              <a:ext cx="292100" cy="290513"/>
            </a:xfrm>
            <a:custGeom>
              <a:avLst/>
              <a:gdLst>
                <a:gd name="T0" fmla="*/ 37 w 68"/>
                <a:gd name="T1" fmla="*/ 42 h 68"/>
                <a:gd name="T2" fmla="*/ 6 w 68"/>
                <a:gd name="T3" fmla="*/ 28 h 68"/>
                <a:gd name="T4" fmla="*/ 50 w 68"/>
                <a:gd name="T5" fmla="*/ 34 h 68"/>
                <a:gd name="T6" fmla="*/ 37 w 68"/>
                <a:gd name="T7" fmla="*/ 42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8" h="68">
                  <a:moveTo>
                    <a:pt x="37" y="42"/>
                  </a:moveTo>
                  <a:cubicBezTo>
                    <a:pt x="37" y="42"/>
                    <a:pt x="11" y="46"/>
                    <a:pt x="6" y="28"/>
                  </a:cubicBezTo>
                  <a:cubicBezTo>
                    <a:pt x="0" y="10"/>
                    <a:pt x="33" y="0"/>
                    <a:pt x="50" y="34"/>
                  </a:cubicBezTo>
                  <a:cubicBezTo>
                    <a:pt x="68" y="68"/>
                    <a:pt x="37" y="42"/>
                    <a:pt x="37" y="42"/>
                  </a:cubicBezTo>
                  <a:close/>
                </a:path>
              </a:pathLst>
            </a:custGeom>
            <a:solidFill>
              <a:srgbClr val="D1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9" name="Freeform 114"/>
            <p:cNvSpPr>
              <a:spLocks/>
            </p:cNvSpPr>
            <p:nvPr/>
          </p:nvSpPr>
          <p:spPr bwMode="auto">
            <a:xfrm>
              <a:off x="4389438" y="4849813"/>
              <a:ext cx="274638" cy="304800"/>
            </a:xfrm>
            <a:custGeom>
              <a:avLst/>
              <a:gdLst>
                <a:gd name="T0" fmla="*/ 29 w 64"/>
                <a:gd name="T1" fmla="*/ 29 h 71"/>
                <a:gd name="T2" fmla="*/ 60 w 64"/>
                <a:gd name="T3" fmla="*/ 45 h 71"/>
                <a:gd name="T4" fmla="*/ 15 w 64"/>
                <a:gd name="T5" fmla="*/ 36 h 71"/>
                <a:gd name="T6" fmla="*/ 29 w 64"/>
                <a:gd name="T7" fmla="*/ 29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4" h="71">
                  <a:moveTo>
                    <a:pt x="29" y="29"/>
                  </a:moveTo>
                  <a:cubicBezTo>
                    <a:pt x="29" y="29"/>
                    <a:pt x="56" y="26"/>
                    <a:pt x="60" y="45"/>
                  </a:cubicBezTo>
                  <a:cubicBezTo>
                    <a:pt x="64" y="64"/>
                    <a:pt x="31" y="71"/>
                    <a:pt x="15" y="36"/>
                  </a:cubicBezTo>
                  <a:cubicBezTo>
                    <a:pt x="0" y="0"/>
                    <a:pt x="29" y="29"/>
                    <a:pt x="29" y="29"/>
                  </a:cubicBezTo>
                  <a:close/>
                </a:path>
              </a:pathLst>
            </a:custGeom>
            <a:solidFill>
              <a:srgbClr val="D1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0" name="Freeform 115"/>
            <p:cNvSpPr>
              <a:spLocks/>
            </p:cNvSpPr>
            <p:nvPr/>
          </p:nvSpPr>
          <p:spPr bwMode="auto">
            <a:xfrm>
              <a:off x="4330700" y="4867275"/>
              <a:ext cx="222250" cy="373063"/>
            </a:xfrm>
            <a:custGeom>
              <a:avLst/>
              <a:gdLst>
                <a:gd name="T0" fmla="*/ 17 w 52"/>
                <a:gd name="T1" fmla="*/ 40 h 87"/>
                <a:gd name="T2" fmla="*/ 14 w 52"/>
                <a:gd name="T3" fmla="*/ 74 h 87"/>
                <a:gd name="T4" fmla="*/ 30 w 52"/>
                <a:gd name="T5" fmla="*/ 32 h 87"/>
                <a:gd name="T6" fmla="*/ 17 w 52"/>
                <a:gd name="T7" fmla="*/ 40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2" h="87">
                  <a:moveTo>
                    <a:pt x="17" y="40"/>
                  </a:moveTo>
                  <a:cubicBezTo>
                    <a:pt x="17" y="40"/>
                    <a:pt x="0" y="61"/>
                    <a:pt x="14" y="74"/>
                  </a:cubicBezTo>
                  <a:cubicBezTo>
                    <a:pt x="28" y="87"/>
                    <a:pt x="52" y="64"/>
                    <a:pt x="30" y="32"/>
                  </a:cubicBezTo>
                  <a:cubicBezTo>
                    <a:pt x="8" y="0"/>
                    <a:pt x="17" y="40"/>
                    <a:pt x="17" y="40"/>
                  </a:cubicBezTo>
                  <a:close/>
                </a:path>
              </a:pathLst>
            </a:custGeom>
            <a:solidFill>
              <a:srgbClr val="D1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1" name="Freeform 116"/>
            <p:cNvSpPr>
              <a:spLocks/>
            </p:cNvSpPr>
            <p:nvPr/>
          </p:nvSpPr>
          <p:spPr bwMode="auto">
            <a:xfrm>
              <a:off x="4330700" y="4902200"/>
              <a:ext cx="234950" cy="176213"/>
            </a:xfrm>
            <a:custGeom>
              <a:avLst/>
              <a:gdLst>
                <a:gd name="T0" fmla="*/ 35 w 55"/>
                <a:gd name="T1" fmla="*/ 33 h 41"/>
                <a:gd name="T2" fmla="*/ 4 w 55"/>
                <a:gd name="T3" fmla="*/ 35 h 41"/>
                <a:gd name="T4" fmla="*/ 20 w 55"/>
                <a:gd name="T5" fmla="*/ 9 h 41"/>
                <a:gd name="T6" fmla="*/ 51 w 55"/>
                <a:gd name="T7" fmla="*/ 7 h 41"/>
                <a:gd name="T8" fmla="*/ 35 w 55"/>
                <a:gd name="T9" fmla="*/ 33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41">
                  <a:moveTo>
                    <a:pt x="35" y="33"/>
                  </a:moveTo>
                  <a:cubicBezTo>
                    <a:pt x="22" y="40"/>
                    <a:pt x="8" y="41"/>
                    <a:pt x="4" y="35"/>
                  </a:cubicBezTo>
                  <a:cubicBezTo>
                    <a:pt x="0" y="28"/>
                    <a:pt x="7" y="16"/>
                    <a:pt x="20" y="9"/>
                  </a:cubicBezTo>
                  <a:cubicBezTo>
                    <a:pt x="33" y="1"/>
                    <a:pt x="46" y="0"/>
                    <a:pt x="51" y="7"/>
                  </a:cubicBezTo>
                  <a:cubicBezTo>
                    <a:pt x="55" y="13"/>
                    <a:pt x="47" y="25"/>
                    <a:pt x="35" y="33"/>
                  </a:cubicBez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2" name="Freeform 117"/>
            <p:cNvSpPr>
              <a:spLocks/>
            </p:cNvSpPr>
            <p:nvPr/>
          </p:nvSpPr>
          <p:spPr bwMode="auto">
            <a:xfrm>
              <a:off x="4437063" y="4914900"/>
              <a:ext cx="95250" cy="115888"/>
            </a:xfrm>
            <a:custGeom>
              <a:avLst/>
              <a:gdLst>
                <a:gd name="T0" fmla="*/ 14 w 22"/>
                <a:gd name="T1" fmla="*/ 27 h 27"/>
                <a:gd name="T2" fmla="*/ 22 w 22"/>
                <a:gd name="T3" fmla="*/ 20 h 27"/>
                <a:gd name="T4" fmla="*/ 10 w 22"/>
                <a:gd name="T5" fmla="*/ 0 h 27"/>
                <a:gd name="T6" fmla="*/ 0 w 22"/>
                <a:gd name="T7" fmla="*/ 3 h 27"/>
                <a:gd name="T8" fmla="*/ 14 w 22"/>
                <a:gd name="T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7">
                  <a:moveTo>
                    <a:pt x="14" y="27"/>
                  </a:moveTo>
                  <a:cubicBezTo>
                    <a:pt x="17" y="25"/>
                    <a:pt x="20" y="22"/>
                    <a:pt x="22" y="2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7" y="0"/>
                    <a:pt x="3" y="2"/>
                    <a:pt x="0" y="3"/>
                  </a:cubicBezTo>
                  <a:lnTo>
                    <a:pt x="14" y="27"/>
                  </a:lnTo>
                  <a:close/>
                </a:path>
              </a:pathLst>
            </a:custGeom>
            <a:solidFill>
              <a:srgbClr val="854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3" name="Freeform 118"/>
            <p:cNvSpPr>
              <a:spLocks/>
            </p:cNvSpPr>
            <p:nvPr/>
          </p:nvSpPr>
          <p:spPr bwMode="auto">
            <a:xfrm>
              <a:off x="4351338" y="4965700"/>
              <a:ext cx="85725" cy="103188"/>
            </a:xfrm>
            <a:custGeom>
              <a:avLst/>
              <a:gdLst>
                <a:gd name="T0" fmla="*/ 10 w 20"/>
                <a:gd name="T1" fmla="*/ 24 h 24"/>
                <a:gd name="T2" fmla="*/ 20 w 20"/>
                <a:gd name="T3" fmla="*/ 22 h 24"/>
                <a:gd name="T4" fmla="*/ 7 w 20"/>
                <a:gd name="T5" fmla="*/ 0 h 24"/>
                <a:gd name="T6" fmla="*/ 0 w 20"/>
                <a:gd name="T7" fmla="*/ 8 h 24"/>
                <a:gd name="T8" fmla="*/ 10 w 20"/>
                <a:gd name="T9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24">
                  <a:moveTo>
                    <a:pt x="10" y="24"/>
                  </a:moveTo>
                  <a:cubicBezTo>
                    <a:pt x="13" y="24"/>
                    <a:pt x="17" y="23"/>
                    <a:pt x="20" y="22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4" y="3"/>
                    <a:pt x="2" y="6"/>
                    <a:pt x="0" y="8"/>
                  </a:cubicBezTo>
                  <a:lnTo>
                    <a:pt x="10" y="24"/>
                  </a:lnTo>
                  <a:close/>
                </a:path>
              </a:pathLst>
            </a:custGeom>
            <a:solidFill>
              <a:srgbClr val="854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128" name="Freeform 122"/>
          <p:cNvSpPr>
            <a:spLocks/>
          </p:cNvSpPr>
          <p:nvPr/>
        </p:nvSpPr>
        <p:spPr bwMode="auto">
          <a:xfrm>
            <a:off x="-130969" y="6424845"/>
            <a:ext cx="12552363" cy="444501"/>
          </a:xfrm>
          <a:custGeom>
            <a:avLst/>
            <a:gdLst>
              <a:gd name="T0" fmla="*/ 2904 w 2904"/>
              <a:gd name="T1" fmla="*/ 58 h 100"/>
              <a:gd name="T2" fmla="*/ 2859 w 2904"/>
              <a:gd name="T3" fmla="*/ 100 h 100"/>
              <a:gd name="T4" fmla="*/ 45 w 2904"/>
              <a:gd name="T5" fmla="*/ 100 h 100"/>
              <a:gd name="T6" fmla="*/ 0 w 2904"/>
              <a:gd name="T7" fmla="*/ 58 h 100"/>
              <a:gd name="T8" fmla="*/ 0 w 2904"/>
              <a:gd name="T9" fmla="*/ 42 h 100"/>
              <a:gd name="T10" fmla="*/ 45 w 2904"/>
              <a:gd name="T11" fmla="*/ 0 h 100"/>
              <a:gd name="T12" fmla="*/ 2859 w 2904"/>
              <a:gd name="T13" fmla="*/ 0 h 100"/>
              <a:gd name="T14" fmla="*/ 2904 w 2904"/>
              <a:gd name="T15" fmla="*/ 42 h 100"/>
              <a:gd name="T16" fmla="*/ 2904 w 2904"/>
              <a:gd name="T17" fmla="*/ 58 h 1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904" h="100">
                <a:moveTo>
                  <a:pt x="2904" y="58"/>
                </a:moveTo>
                <a:cubicBezTo>
                  <a:pt x="2904" y="81"/>
                  <a:pt x="2884" y="100"/>
                  <a:pt x="2859" y="100"/>
                </a:cubicBezTo>
                <a:cubicBezTo>
                  <a:pt x="45" y="100"/>
                  <a:pt x="45" y="100"/>
                  <a:pt x="45" y="100"/>
                </a:cubicBezTo>
                <a:cubicBezTo>
                  <a:pt x="20" y="100"/>
                  <a:pt x="0" y="81"/>
                  <a:pt x="0" y="58"/>
                </a:cubicBezTo>
                <a:cubicBezTo>
                  <a:pt x="0" y="42"/>
                  <a:pt x="0" y="42"/>
                  <a:pt x="0" y="42"/>
                </a:cubicBezTo>
                <a:cubicBezTo>
                  <a:pt x="0" y="19"/>
                  <a:pt x="20" y="0"/>
                  <a:pt x="45" y="0"/>
                </a:cubicBezTo>
                <a:cubicBezTo>
                  <a:pt x="2859" y="0"/>
                  <a:pt x="2859" y="0"/>
                  <a:pt x="2859" y="0"/>
                </a:cubicBezTo>
                <a:cubicBezTo>
                  <a:pt x="2884" y="0"/>
                  <a:pt x="2904" y="19"/>
                  <a:pt x="2904" y="42"/>
                </a:cubicBezTo>
                <a:lnTo>
                  <a:pt x="2904" y="58"/>
                </a:lnTo>
                <a:close/>
              </a:path>
            </a:pathLst>
          </a:custGeom>
          <a:solidFill>
            <a:srgbClr val="9DB9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pic>
        <p:nvPicPr>
          <p:cNvPr id="2" name="Raimond Lap - Jingle Bells Fantasy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11392141" y="68736"/>
            <a:ext cx="609600" cy="609600"/>
          </a:xfrm>
          <a:prstGeom prst="rect">
            <a:avLst/>
          </a:prstGeom>
        </p:spPr>
      </p:pic>
      <p:sp>
        <p:nvSpPr>
          <p:cNvPr id="125" name="文本框 15">
            <a:extLst>
              <a:ext uri="{FF2B5EF4-FFF2-40B4-BE49-F238E27FC236}">
                <a16:creationId xmlns:a16="http://schemas.microsoft.com/office/drawing/2014/main" xmlns="" id="{419454E9-0A93-4E81-9BF5-812F9CFBA890}"/>
              </a:ext>
            </a:extLst>
          </p:cNvPr>
          <p:cNvSpPr txBox="1"/>
          <p:nvPr/>
        </p:nvSpPr>
        <p:spPr>
          <a:xfrm>
            <a:off x="2479121" y="2522906"/>
            <a:ext cx="7387348" cy="1107996"/>
          </a:xfrm>
          <a:prstGeom prst="rect">
            <a:avLst/>
          </a:prstGeom>
          <a:noFill/>
        </p:spPr>
        <p:txBody>
          <a:bodyPr wrap="square" rtlCol="0">
            <a:prstTxWarp prst="textArchUp">
              <a:avLst>
                <a:gd name="adj" fmla="val 10155403"/>
              </a:avLst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600" b="1" i="0" u="none" strike="noStrike" kern="1200" cap="none" spc="0" normalizeH="0" baseline="0" noProof="0" dirty="0">
                <a:ln w="6350">
                  <a:noFill/>
                </a:ln>
                <a:solidFill>
                  <a:srgbClr val="FF7543"/>
                </a:solidFill>
                <a:effectLst/>
                <a:uLnTx/>
                <a:uFillTx/>
                <a:latin typeface="#9Slide03 Smoothy Sans" panose="00000500000000000000" pitchFamily="2" charset="0"/>
                <a:ea typeface="方正尚酷简体" panose="02000000000000000000" pitchFamily="2" charset="-122"/>
                <a:cs typeface="Times New Roman" panose="02020603050405020304" pitchFamily="18" charset="0"/>
              </a:rPr>
              <a:t>TOÁN – </a:t>
            </a:r>
            <a:r>
              <a:rPr kumimoji="0" lang="en-US" altLang="zh-CN" sz="6600" b="1" i="0" u="none" strike="noStrike" kern="1200" cap="none" spc="0" normalizeH="0" baseline="0" noProof="0">
                <a:ln w="6350">
                  <a:noFill/>
                </a:ln>
                <a:solidFill>
                  <a:srgbClr val="FF7543"/>
                </a:solidFill>
                <a:effectLst/>
                <a:uLnTx/>
                <a:uFillTx/>
                <a:latin typeface="#9Slide03 Smoothy Sans" panose="00000500000000000000" pitchFamily="2" charset="0"/>
                <a:ea typeface="方正尚酷简体" panose="02000000000000000000" pitchFamily="2" charset="-122"/>
                <a:cs typeface="Times New Roman" panose="02020603050405020304" pitchFamily="18" charset="0"/>
              </a:rPr>
              <a:t>LỚP 4</a:t>
            </a:r>
            <a:endParaRPr kumimoji="0" lang="zh-CN" altLang="en-US" sz="6600" b="1" i="0" u="none" strike="noStrike" kern="1200" cap="none" spc="0" normalizeH="0" baseline="0" noProof="0" dirty="0">
              <a:ln w="6350">
                <a:noFill/>
              </a:ln>
              <a:solidFill>
                <a:srgbClr val="FF7543"/>
              </a:solidFill>
              <a:effectLst/>
              <a:uLnTx/>
              <a:uFillTx/>
              <a:latin typeface="#9Slide03 Smoothy Sans" panose="00000500000000000000" pitchFamily="2" charset="0"/>
              <a:ea typeface="方正尚酷简体" panose="020000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126" name="Content Placeholder 2">
            <a:extLst>
              <a:ext uri="{FF2B5EF4-FFF2-40B4-BE49-F238E27FC236}">
                <a16:creationId xmlns:a16="http://schemas.microsoft.com/office/drawing/2014/main" xmlns="" id="{30E684ED-4D00-42D9-B86F-D0A63A6B2D89}"/>
              </a:ext>
            </a:extLst>
          </p:cNvPr>
          <p:cNvSpPr txBox="1"/>
          <p:nvPr/>
        </p:nvSpPr>
        <p:spPr>
          <a:xfrm>
            <a:off x="566763" y="772298"/>
            <a:ext cx="10872136" cy="782455"/>
          </a:xfrm>
          <a:prstGeom prst="rect">
            <a:avLst/>
          </a:prstGeom>
          <a:ln>
            <a:noFill/>
          </a:ln>
        </p:spPr>
        <p:txBody>
          <a:bodyPr vert="horz" lIns="121920" tIns="60960" rIns="121920" bIns="60960" rtlCol="0" anchor="ctr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 w="6350"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7 SVNNexa Rust Slab Bla" panose="020B0606040200020203" pitchFamily="34" charset="0"/>
                <a:ea typeface="方正尚酷简体" panose="02000000000000000000" pitchFamily="2" charset="-122"/>
                <a:cs typeface="Arial" panose="020B0604020202020204" pitchFamily="34" charset="0"/>
              </a:rPr>
              <a:t>PHÒNG GIÁO DỤC VÀ ĐÀO TẠO QUẬN LONG BIÊN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>
                <a:ln w="6350"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7 SVNNexa Rust Slab Bla" panose="020B0606040200020203" pitchFamily="34" charset="0"/>
                <a:ea typeface="方正尚酷简体" panose="02000000000000000000" pitchFamily="2" charset="-122"/>
                <a:cs typeface="Arial" panose="020B0604020202020204" pitchFamily="34" charset="0"/>
              </a:rPr>
              <a:t>TRƯỜNG </a:t>
            </a:r>
            <a:r>
              <a:rPr kumimoji="0" lang="en-US" altLang="zh-CN" sz="2400" b="1" i="0" u="none" strike="noStrike" kern="1200" cap="none" spc="0" normalizeH="0" baseline="0" noProof="0" dirty="0">
                <a:ln w="6350"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7 SVNNexa Rust Slab Bla" panose="020B0606040200020203" pitchFamily="34" charset="0"/>
                <a:ea typeface="方正尚酷简体" panose="02000000000000000000" pitchFamily="2" charset="-122"/>
                <a:cs typeface="Arial" panose="020B0604020202020204" pitchFamily="34" charset="0"/>
              </a:rPr>
              <a:t>TIỂU HỌC LÊ</a:t>
            </a:r>
            <a:r>
              <a:rPr kumimoji="0" lang="en-US" altLang="zh-CN" sz="2400" b="1" i="0" u="none" strike="noStrike" kern="1200" cap="none" spc="0" normalizeH="0" noProof="0" dirty="0">
                <a:ln w="6350"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7 SVNNexa Rust Slab Bla" panose="020B0606040200020203" pitchFamily="34" charset="0"/>
                <a:ea typeface="方正尚酷简体" panose="02000000000000000000" pitchFamily="2" charset="-122"/>
                <a:cs typeface="Arial" panose="020B0604020202020204" pitchFamily="34" charset="0"/>
              </a:rPr>
              <a:t> QUÝ ĐÔN</a:t>
            </a:r>
            <a:endParaRPr kumimoji="0" lang="zh-CN" altLang="en-US" sz="2400" b="1" i="0" u="none" strike="noStrike" kern="1200" cap="none" spc="0" normalizeH="0" baseline="0" noProof="0" dirty="0">
              <a:ln w="6350">
                <a:noFill/>
              </a:ln>
              <a:solidFill>
                <a:srgbClr val="002060"/>
              </a:solidFill>
              <a:effectLst/>
              <a:uLnTx/>
              <a:uFillTx/>
              <a:latin typeface="#9Slide07 SVNNexa Rust Slab Bla" panose="020B0606040200020203" pitchFamily="34" charset="0"/>
              <a:ea typeface="方正尚酷简体" panose="02000000000000000000" pitchFamily="2" charset="-122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53C041B2-1C51-4236-9D8D-01455A46A7F7}"/>
              </a:ext>
            </a:extLst>
          </p:cNvPr>
          <p:cNvSpPr txBox="1"/>
          <p:nvPr/>
        </p:nvSpPr>
        <p:spPr>
          <a:xfrm>
            <a:off x="1788989" y="3160831"/>
            <a:ext cx="964949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>
                <a:solidFill>
                  <a:srgbClr val="9DB900"/>
                </a:solidFill>
                <a:latin typeface="#9Slide03 BoosterNextFYBlack" panose="02000A03000000020004" pitchFamily="2" charset="0"/>
                <a:cs typeface="#9Slide03 Arima Madurai ExtraBo" panose="00000900000000000000" pitchFamily="2" charset="0"/>
              </a:rPr>
              <a:t>Giây, thế kỉ</a:t>
            </a:r>
            <a:endParaRPr lang="vi-VN" sz="9600">
              <a:solidFill>
                <a:srgbClr val="9DB900"/>
              </a:solidFill>
              <a:latin typeface="#9Slide03 BoosterNextFYBlack" panose="02000A03000000020004" pitchFamily="2" charset="0"/>
              <a:cs typeface="#9Slide03 Arima Madurai ExtraBo" panose="000009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005751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6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3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109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5"/>
          <p:cNvSpPr>
            <a:spLocks/>
          </p:cNvSpPr>
          <p:nvPr/>
        </p:nvSpPr>
        <p:spPr bwMode="auto">
          <a:xfrm>
            <a:off x="8013700" y="2503488"/>
            <a:ext cx="776288" cy="381000"/>
          </a:xfrm>
          <a:custGeom>
            <a:avLst/>
            <a:gdLst>
              <a:gd name="T0" fmla="*/ 1 w 128"/>
              <a:gd name="T1" fmla="*/ 63 h 63"/>
              <a:gd name="T2" fmla="*/ 0 w 128"/>
              <a:gd name="T3" fmla="*/ 56 h 63"/>
              <a:gd name="T4" fmla="*/ 4 w 128"/>
              <a:gd name="T5" fmla="*/ 42 h 63"/>
              <a:gd name="T6" fmla="*/ 21 w 128"/>
              <a:gd name="T7" fmla="*/ 29 h 63"/>
              <a:gd name="T8" fmla="*/ 37 w 128"/>
              <a:gd name="T9" fmla="*/ 29 h 63"/>
              <a:gd name="T10" fmla="*/ 43 w 128"/>
              <a:gd name="T11" fmla="*/ 31 h 63"/>
              <a:gd name="T12" fmla="*/ 44 w 128"/>
              <a:gd name="T13" fmla="*/ 21 h 63"/>
              <a:gd name="T14" fmla="*/ 50 w 128"/>
              <a:gd name="T15" fmla="*/ 9 h 63"/>
              <a:gd name="T16" fmla="*/ 56 w 128"/>
              <a:gd name="T17" fmla="*/ 5 h 63"/>
              <a:gd name="T18" fmla="*/ 72 w 128"/>
              <a:gd name="T19" fmla="*/ 0 h 63"/>
              <a:gd name="T20" fmla="*/ 89 w 128"/>
              <a:gd name="T21" fmla="*/ 5 h 63"/>
              <a:gd name="T22" fmla="*/ 89 w 128"/>
              <a:gd name="T23" fmla="*/ 5 h 63"/>
              <a:gd name="T24" fmla="*/ 102 w 128"/>
              <a:gd name="T25" fmla="*/ 22 h 63"/>
              <a:gd name="T26" fmla="*/ 102 w 128"/>
              <a:gd name="T27" fmla="*/ 36 h 63"/>
              <a:gd name="T28" fmla="*/ 100 w 128"/>
              <a:gd name="T29" fmla="*/ 40 h 63"/>
              <a:gd name="T30" fmla="*/ 106 w 128"/>
              <a:gd name="T31" fmla="*/ 40 h 63"/>
              <a:gd name="T32" fmla="*/ 127 w 128"/>
              <a:gd name="T33" fmla="*/ 63 h 63"/>
              <a:gd name="T34" fmla="*/ 1 w 128"/>
              <a:gd name="T35" fmla="*/ 63 h 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28" h="63">
                <a:moveTo>
                  <a:pt x="1" y="63"/>
                </a:moveTo>
                <a:cubicBezTo>
                  <a:pt x="1" y="61"/>
                  <a:pt x="0" y="59"/>
                  <a:pt x="0" y="56"/>
                </a:cubicBezTo>
                <a:cubicBezTo>
                  <a:pt x="0" y="51"/>
                  <a:pt x="2" y="46"/>
                  <a:pt x="4" y="42"/>
                </a:cubicBezTo>
                <a:cubicBezTo>
                  <a:pt x="8" y="36"/>
                  <a:pt x="14" y="30"/>
                  <a:pt x="21" y="29"/>
                </a:cubicBezTo>
                <a:cubicBezTo>
                  <a:pt x="29" y="27"/>
                  <a:pt x="30" y="28"/>
                  <a:pt x="37" y="29"/>
                </a:cubicBezTo>
                <a:cubicBezTo>
                  <a:pt x="39" y="29"/>
                  <a:pt x="41" y="30"/>
                  <a:pt x="43" y="31"/>
                </a:cubicBezTo>
                <a:cubicBezTo>
                  <a:pt x="43" y="27"/>
                  <a:pt x="43" y="24"/>
                  <a:pt x="44" y="21"/>
                </a:cubicBezTo>
                <a:cubicBezTo>
                  <a:pt x="45" y="16"/>
                  <a:pt x="47" y="13"/>
                  <a:pt x="50" y="9"/>
                </a:cubicBezTo>
                <a:cubicBezTo>
                  <a:pt x="52" y="8"/>
                  <a:pt x="54" y="6"/>
                  <a:pt x="56" y="5"/>
                </a:cubicBezTo>
                <a:cubicBezTo>
                  <a:pt x="61" y="2"/>
                  <a:pt x="66" y="0"/>
                  <a:pt x="72" y="0"/>
                </a:cubicBezTo>
                <a:cubicBezTo>
                  <a:pt x="78" y="0"/>
                  <a:pt x="84" y="2"/>
                  <a:pt x="89" y="5"/>
                </a:cubicBezTo>
                <a:cubicBezTo>
                  <a:pt x="89" y="5"/>
                  <a:pt x="89" y="5"/>
                  <a:pt x="89" y="5"/>
                </a:cubicBezTo>
                <a:cubicBezTo>
                  <a:pt x="95" y="8"/>
                  <a:pt x="99" y="15"/>
                  <a:pt x="102" y="22"/>
                </a:cubicBezTo>
                <a:cubicBezTo>
                  <a:pt x="103" y="26"/>
                  <a:pt x="103" y="32"/>
                  <a:pt x="102" y="36"/>
                </a:cubicBezTo>
                <a:cubicBezTo>
                  <a:pt x="101" y="38"/>
                  <a:pt x="101" y="39"/>
                  <a:pt x="100" y="40"/>
                </a:cubicBezTo>
                <a:cubicBezTo>
                  <a:pt x="102" y="40"/>
                  <a:pt x="104" y="40"/>
                  <a:pt x="106" y="40"/>
                </a:cubicBezTo>
                <a:cubicBezTo>
                  <a:pt x="121" y="40"/>
                  <a:pt x="128" y="52"/>
                  <a:pt x="127" y="63"/>
                </a:cubicBezTo>
                <a:lnTo>
                  <a:pt x="1" y="63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9" name="Freeform 6"/>
          <p:cNvSpPr>
            <a:spLocks/>
          </p:cNvSpPr>
          <p:nvPr/>
        </p:nvSpPr>
        <p:spPr bwMode="auto">
          <a:xfrm>
            <a:off x="6000750" y="3211513"/>
            <a:ext cx="679450" cy="309562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3" name="Freeform 30"/>
          <p:cNvSpPr>
            <a:spLocks/>
          </p:cNvSpPr>
          <p:nvPr/>
        </p:nvSpPr>
        <p:spPr bwMode="auto">
          <a:xfrm>
            <a:off x="10699750" y="3581400"/>
            <a:ext cx="1152525" cy="471487"/>
          </a:xfrm>
          <a:custGeom>
            <a:avLst/>
            <a:gdLst>
              <a:gd name="T0" fmla="*/ 190 w 190"/>
              <a:gd name="T1" fmla="*/ 78 h 78"/>
              <a:gd name="T2" fmla="*/ 163 w 190"/>
              <a:gd name="T3" fmla="*/ 51 h 78"/>
              <a:gd name="T4" fmla="*/ 133 w 190"/>
              <a:gd name="T5" fmla="*/ 55 h 78"/>
              <a:gd name="T6" fmla="*/ 133 w 190"/>
              <a:gd name="T7" fmla="*/ 54 h 78"/>
              <a:gd name="T8" fmla="*/ 105 w 190"/>
              <a:gd name="T9" fmla="*/ 36 h 78"/>
              <a:gd name="T10" fmla="*/ 105 w 190"/>
              <a:gd name="T11" fmla="*/ 36 h 78"/>
              <a:gd name="T12" fmla="*/ 70 w 190"/>
              <a:gd name="T13" fmla="*/ 0 h 78"/>
              <a:gd name="T14" fmla="*/ 34 w 190"/>
              <a:gd name="T15" fmla="*/ 36 h 78"/>
              <a:gd name="T16" fmla="*/ 37 w 190"/>
              <a:gd name="T17" fmla="*/ 48 h 78"/>
              <a:gd name="T18" fmla="*/ 32 w 190"/>
              <a:gd name="T19" fmla="*/ 48 h 78"/>
              <a:gd name="T20" fmla="*/ 0 w 190"/>
              <a:gd name="T21" fmla="*/ 78 h 78"/>
              <a:gd name="T22" fmla="*/ 190 w 190"/>
              <a:gd name="T23" fmla="*/ 78 h 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90" h="78">
                <a:moveTo>
                  <a:pt x="190" y="78"/>
                </a:moveTo>
                <a:cubicBezTo>
                  <a:pt x="187" y="65"/>
                  <a:pt x="177" y="54"/>
                  <a:pt x="163" y="51"/>
                </a:cubicBezTo>
                <a:cubicBezTo>
                  <a:pt x="153" y="48"/>
                  <a:pt x="142" y="50"/>
                  <a:pt x="133" y="55"/>
                </a:cubicBezTo>
                <a:cubicBezTo>
                  <a:pt x="133" y="54"/>
                  <a:pt x="133" y="54"/>
                  <a:pt x="133" y="54"/>
                </a:cubicBezTo>
                <a:cubicBezTo>
                  <a:pt x="127" y="44"/>
                  <a:pt x="116" y="38"/>
                  <a:pt x="105" y="36"/>
                </a:cubicBezTo>
                <a:cubicBezTo>
                  <a:pt x="105" y="36"/>
                  <a:pt x="105" y="36"/>
                  <a:pt x="105" y="36"/>
                </a:cubicBezTo>
                <a:cubicBezTo>
                  <a:pt x="105" y="16"/>
                  <a:pt x="89" y="0"/>
                  <a:pt x="70" y="0"/>
                </a:cubicBezTo>
                <a:cubicBezTo>
                  <a:pt x="50" y="0"/>
                  <a:pt x="34" y="16"/>
                  <a:pt x="34" y="36"/>
                </a:cubicBezTo>
                <a:cubicBezTo>
                  <a:pt x="34" y="40"/>
                  <a:pt x="35" y="44"/>
                  <a:pt x="37" y="48"/>
                </a:cubicBezTo>
                <a:cubicBezTo>
                  <a:pt x="35" y="48"/>
                  <a:pt x="34" y="48"/>
                  <a:pt x="32" y="48"/>
                </a:cubicBezTo>
                <a:cubicBezTo>
                  <a:pt x="12" y="48"/>
                  <a:pt x="1" y="63"/>
                  <a:pt x="0" y="78"/>
                </a:cubicBezTo>
                <a:lnTo>
                  <a:pt x="190" y="78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0" name="Freeform 7"/>
          <p:cNvSpPr>
            <a:spLocks/>
          </p:cNvSpPr>
          <p:nvPr/>
        </p:nvSpPr>
        <p:spPr bwMode="auto">
          <a:xfrm>
            <a:off x="7850188" y="3205163"/>
            <a:ext cx="4335463" cy="3616325"/>
          </a:xfrm>
          <a:custGeom>
            <a:avLst/>
            <a:gdLst>
              <a:gd name="T0" fmla="*/ 715 w 715"/>
              <a:gd name="T1" fmla="*/ 597 h 597"/>
              <a:gd name="T2" fmla="*/ 715 w 715"/>
              <a:gd name="T3" fmla="*/ 583 h 597"/>
              <a:gd name="T4" fmla="*/ 358 w 715"/>
              <a:gd name="T5" fmla="*/ 0 h 597"/>
              <a:gd name="T6" fmla="*/ 0 w 715"/>
              <a:gd name="T7" fmla="*/ 583 h 597"/>
              <a:gd name="T8" fmla="*/ 0 w 715"/>
              <a:gd name="T9" fmla="*/ 597 h 597"/>
              <a:gd name="T10" fmla="*/ 715 w 715"/>
              <a:gd name="T11" fmla="*/ 597 h 5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15" h="597">
                <a:moveTo>
                  <a:pt x="715" y="597"/>
                </a:moveTo>
                <a:cubicBezTo>
                  <a:pt x="715" y="592"/>
                  <a:pt x="715" y="588"/>
                  <a:pt x="715" y="583"/>
                </a:cubicBezTo>
                <a:cubicBezTo>
                  <a:pt x="715" y="261"/>
                  <a:pt x="555" y="0"/>
                  <a:pt x="358" y="0"/>
                </a:cubicBezTo>
                <a:cubicBezTo>
                  <a:pt x="160" y="0"/>
                  <a:pt x="0" y="261"/>
                  <a:pt x="0" y="583"/>
                </a:cubicBezTo>
                <a:cubicBezTo>
                  <a:pt x="0" y="588"/>
                  <a:pt x="0" y="592"/>
                  <a:pt x="0" y="597"/>
                </a:cubicBezTo>
                <a:cubicBezTo>
                  <a:pt x="715" y="597"/>
                  <a:pt x="715" y="597"/>
                  <a:pt x="715" y="597"/>
                </a:cubicBezTo>
              </a:path>
            </a:pathLst>
          </a:custGeom>
          <a:solidFill>
            <a:srgbClr val="FFA1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1" name="Freeform 8"/>
          <p:cNvSpPr>
            <a:spLocks noEditPoints="1"/>
          </p:cNvSpPr>
          <p:nvPr/>
        </p:nvSpPr>
        <p:spPr bwMode="auto">
          <a:xfrm>
            <a:off x="7850188" y="3211513"/>
            <a:ext cx="2098675" cy="3609975"/>
          </a:xfrm>
          <a:custGeom>
            <a:avLst/>
            <a:gdLst>
              <a:gd name="T0" fmla="*/ 346 w 346"/>
              <a:gd name="T1" fmla="*/ 550 h 596"/>
              <a:gd name="T2" fmla="*/ 335 w 346"/>
              <a:gd name="T3" fmla="*/ 550 h 596"/>
              <a:gd name="T4" fmla="*/ 335 w 346"/>
              <a:gd name="T5" fmla="*/ 572 h 596"/>
              <a:gd name="T6" fmla="*/ 335 w 346"/>
              <a:gd name="T7" fmla="*/ 583 h 596"/>
              <a:gd name="T8" fmla="*/ 0 w 346"/>
              <a:gd name="T9" fmla="*/ 583 h 596"/>
              <a:gd name="T10" fmla="*/ 0 w 346"/>
              <a:gd name="T11" fmla="*/ 596 h 596"/>
              <a:gd name="T12" fmla="*/ 346 w 346"/>
              <a:gd name="T13" fmla="*/ 596 h 596"/>
              <a:gd name="T14" fmla="*/ 346 w 346"/>
              <a:gd name="T15" fmla="*/ 550 h 596"/>
              <a:gd name="T16" fmla="*/ 346 w 346"/>
              <a:gd name="T17" fmla="*/ 0 h 596"/>
              <a:gd name="T18" fmla="*/ 127 w 346"/>
              <a:gd name="T19" fmla="*/ 137 h 596"/>
              <a:gd name="T20" fmla="*/ 327 w 346"/>
              <a:gd name="T21" fmla="*/ 463 h 596"/>
              <a:gd name="T22" fmla="*/ 346 w 346"/>
              <a:gd name="T23" fmla="*/ 472 h 596"/>
              <a:gd name="T24" fmla="*/ 346 w 346"/>
              <a:gd name="T25" fmla="*/ 0 h 5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46" h="596">
                <a:moveTo>
                  <a:pt x="346" y="550"/>
                </a:moveTo>
                <a:cubicBezTo>
                  <a:pt x="335" y="550"/>
                  <a:pt x="335" y="550"/>
                  <a:pt x="335" y="550"/>
                </a:cubicBezTo>
                <a:cubicBezTo>
                  <a:pt x="335" y="557"/>
                  <a:pt x="335" y="565"/>
                  <a:pt x="335" y="572"/>
                </a:cubicBezTo>
                <a:cubicBezTo>
                  <a:pt x="335" y="576"/>
                  <a:pt x="335" y="579"/>
                  <a:pt x="335" y="583"/>
                </a:cubicBezTo>
                <a:cubicBezTo>
                  <a:pt x="0" y="583"/>
                  <a:pt x="0" y="583"/>
                  <a:pt x="0" y="583"/>
                </a:cubicBezTo>
                <a:cubicBezTo>
                  <a:pt x="0" y="587"/>
                  <a:pt x="0" y="592"/>
                  <a:pt x="0" y="596"/>
                </a:cubicBezTo>
                <a:cubicBezTo>
                  <a:pt x="346" y="596"/>
                  <a:pt x="346" y="596"/>
                  <a:pt x="346" y="596"/>
                </a:cubicBezTo>
                <a:cubicBezTo>
                  <a:pt x="346" y="550"/>
                  <a:pt x="346" y="550"/>
                  <a:pt x="346" y="550"/>
                </a:cubicBezTo>
                <a:moveTo>
                  <a:pt x="346" y="0"/>
                </a:moveTo>
                <a:cubicBezTo>
                  <a:pt x="263" y="4"/>
                  <a:pt x="186" y="55"/>
                  <a:pt x="127" y="137"/>
                </a:cubicBezTo>
                <a:cubicBezTo>
                  <a:pt x="225" y="177"/>
                  <a:pt x="303" y="303"/>
                  <a:pt x="327" y="463"/>
                </a:cubicBezTo>
                <a:cubicBezTo>
                  <a:pt x="334" y="464"/>
                  <a:pt x="341" y="467"/>
                  <a:pt x="346" y="472"/>
                </a:cubicBezTo>
                <a:cubicBezTo>
                  <a:pt x="346" y="0"/>
                  <a:pt x="346" y="0"/>
                  <a:pt x="346" y="0"/>
                </a:cubicBezTo>
              </a:path>
            </a:pathLst>
          </a:custGeom>
          <a:solidFill>
            <a:srgbClr val="FFB2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2" name="Freeform 9"/>
          <p:cNvSpPr>
            <a:spLocks/>
          </p:cNvSpPr>
          <p:nvPr/>
        </p:nvSpPr>
        <p:spPr bwMode="auto">
          <a:xfrm>
            <a:off x="6553200" y="3962400"/>
            <a:ext cx="3328988" cy="2779712"/>
          </a:xfrm>
          <a:custGeom>
            <a:avLst/>
            <a:gdLst>
              <a:gd name="T0" fmla="*/ 549 w 549"/>
              <a:gd name="T1" fmla="*/ 459 h 459"/>
              <a:gd name="T2" fmla="*/ 549 w 549"/>
              <a:gd name="T3" fmla="*/ 448 h 459"/>
              <a:gd name="T4" fmla="*/ 275 w 549"/>
              <a:gd name="T5" fmla="*/ 0 h 459"/>
              <a:gd name="T6" fmla="*/ 0 w 549"/>
              <a:gd name="T7" fmla="*/ 448 h 459"/>
              <a:gd name="T8" fmla="*/ 1 w 549"/>
              <a:gd name="T9" fmla="*/ 459 h 459"/>
              <a:gd name="T10" fmla="*/ 549 w 549"/>
              <a:gd name="T11" fmla="*/ 459 h 4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49" h="459">
                <a:moveTo>
                  <a:pt x="549" y="459"/>
                </a:moveTo>
                <a:cubicBezTo>
                  <a:pt x="549" y="455"/>
                  <a:pt x="549" y="452"/>
                  <a:pt x="549" y="448"/>
                </a:cubicBezTo>
                <a:cubicBezTo>
                  <a:pt x="549" y="201"/>
                  <a:pt x="427" y="0"/>
                  <a:pt x="275" y="0"/>
                </a:cubicBezTo>
                <a:cubicBezTo>
                  <a:pt x="123" y="0"/>
                  <a:pt x="0" y="201"/>
                  <a:pt x="0" y="448"/>
                </a:cubicBezTo>
                <a:cubicBezTo>
                  <a:pt x="0" y="452"/>
                  <a:pt x="1" y="455"/>
                  <a:pt x="1" y="459"/>
                </a:cubicBezTo>
                <a:cubicBezTo>
                  <a:pt x="549" y="459"/>
                  <a:pt x="549" y="459"/>
                  <a:pt x="549" y="459"/>
                </a:cubicBezTo>
              </a:path>
            </a:pathLst>
          </a:custGeom>
          <a:solidFill>
            <a:srgbClr val="E6E3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3" name="Freeform 10"/>
          <p:cNvSpPr>
            <a:spLocks noEditPoints="1"/>
          </p:cNvSpPr>
          <p:nvPr/>
        </p:nvSpPr>
        <p:spPr bwMode="auto">
          <a:xfrm>
            <a:off x="6553200" y="6488113"/>
            <a:ext cx="6350" cy="187325"/>
          </a:xfrm>
          <a:custGeom>
            <a:avLst/>
            <a:gdLst>
              <a:gd name="T0" fmla="*/ 0 w 1"/>
              <a:gd name="T1" fmla="*/ 31 h 31"/>
              <a:gd name="T2" fmla="*/ 0 w 1"/>
              <a:gd name="T3" fmla="*/ 30 h 31"/>
              <a:gd name="T4" fmla="*/ 0 w 1"/>
              <a:gd name="T5" fmla="*/ 30 h 31"/>
              <a:gd name="T6" fmla="*/ 0 w 1"/>
              <a:gd name="T7" fmla="*/ 29 h 31"/>
              <a:gd name="T8" fmla="*/ 1 w 1"/>
              <a:gd name="T9" fmla="*/ 28 h 31"/>
              <a:gd name="T10" fmla="*/ 1 w 1"/>
              <a:gd name="T11" fmla="*/ 28 h 31"/>
              <a:gd name="T12" fmla="*/ 1 w 1"/>
              <a:gd name="T13" fmla="*/ 28 h 31"/>
              <a:gd name="T14" fmla="*/ 1 w 1"/>
              <a:gd name="T15" fmla="*/ 27 h 31"/>
              <a:gd name="T16" fmla="*/ 1 w 1"/>
              <a:gd name="T17" fmla="*/ 27 h 31"/>
              <a:gd name="T18" fmla="*/ 1 w 1"/>
              <a:gd name="T19" fmla="*/ 26 h 31"/>
              <a:gd name="T20" fmla="*/ 1 w 1"/>
              <a:gd name="T21" fmla="*/ 26 h 31"/>
              <a:gd name="T22" fmla="*/ 1 w 1"/>
              <a:gd name="T23" fmla="*/ 25 h 31"/>
              <a:gd name="T24" fmla="*/ 1 w 1"/>
              <a:gd name="T25" fmla="*/ 25 h 31"/>
              <a:gd name="T26" fmla="*/ 1 w 1"/>
              <a:gd name="T27" fmla="*/ 24 h 31"/>
              <a:gd name="T28" fmla="*/ 1 w 1"/>
              <a:gd name="T29" fmla="*/ 24 h 31"/>
              <a:gd name="T30" fmla="*/ 1 w 1"/>
              <a:gd name="T31" fmla="*/ 23 h 31"/>
              <a:gd name="T32" fmla="*/ 1 w 1"/>
              <a:gd name="T33" fmla="*/ 23 h 31"/>
              <a:gd name="T34" fmla="*/ 1 w 1"/>
              <a:gd name="T35" fmla="*/ 23 h 31"/>
              <a:gd name="T36" fmla="*/ 1 w 1"/>
              <a:gd name="T37" fmla="*/ 22 h 31"/>
              <a:gd name="T38" fmla="*/ 1 w 1"/>
              <a:gd name="T39" fmla="*/ 21 h 31"/>
              <a:gd name="T40" fmla="*/ 1 w 1"/>
              <a:gd name="T41" fmla="*/ 21 h 31"/>
              <a:gd name="T42" fmla="*/ 1 w 1"/>
              <a:gd name="T43" fmla="*/ 21 h 31"/>
              <a:gd name="T44" fmla="*/ 1 w 1"/>
              <a:gd name="T45" fmla="*/ 20 h 31"/>
              <a:gd name="T46" fmla="*/ 1 w 1"/>
              <a:gd name="T47" fmla="*/ 20 h 31"/>
              <a:gd name="T48" fmla="*/ 1 w 1"/>
              <a:gd name="T49" fmla="*/ 19 h 31"/>
              <a:gd name="T50" fmla="*/ 1 w 1"/>
              <a:gd name="T51" fmla="*/ 18 h 31"/>
              <a:gd name="T52" fmla="*/ 1 w 1"/>
              <a:gd name="T53" fmla="*/ 18 h 31"/>
              <a:gd name="T54" fmla="*/ 1 w 1"/>
              <a:gd name="T55" fmla="*/ 18 h 31"/>
              <a:gd name="T56" fmla="*/ 1 w 1"/>
              <a:gd name="T57" fmla="*/ 17 h 31"/>
              <a:gd name="T58" fmla="*/ 1 w 1"/>
              <a:gd name="T59" fmla="*/ 17 h 31"/>
              <a:gd name="T60" fmla="*/ 1 w 1"/>
              <a:gd name="T61" fmla="*/ 16 h 31"/>
              <a:gd name="T62" fmla="*/ 1 w 1"/>
              <a:gd name="T63" fmla="*/ 16 h 31"/>
              <a:gd name="T64" fmla="*/ 1 w 1"/>
              <a:gd name="T65" fmla="*/ 15 h 31"/>
              <a:gd name="T66" fmla="*/ 1 w 1"/>
              <a:gd name="T67" fmla="*/ 15 h 31"/>
              <a:gd name="T68" fmla="*/ 1 w 1"/>
              <a:gd name="T69" fmla="*/ 14 h 31"/>
              <a:gd name="T70" fmla="*/ 1 w 1"/>
              <a:gd name="T71" fmla="*/ 14 h 31"/>
              <a:gd name="T72" fmla="*/ 1 w 1"/>
              <a:gd name="T73" fmla="*/ 12 h 31"/>
              <a:gd name="T74" fmla="*/ 1 w 1"/>
              <a:gd name="T75" fmla="*/ 11 h 31"/>
              <a:gd name="T76" fmla="*/ 1 w 1"/>
              <a:gd name="T77" fmla="*/ 11 h 31"/>
              <a:gd name="T78" fmla="*/ 1 w 1"/>
              <a:gd name="T79" fmla="*/ 10 h 31"/>
              <a:gd name="T80" fmla="*/ 1 w 1"/>
              <a:gd name="T81" fmla="*/ 9 h 31"/>
              <a:gd name="T82" fmla="*/ 1 w 1"/>
              <a:gd name="T83" fmla="*/ 9 h 31"/>
              <a:gd name="T84" fmla="*/ 1 w 1"/>
              <a:gd name="T85" fmla="*/ 9 h 31"/>
              <a:gd name="T86" fmla="*/ 1 w 1"/>
              <a:gd name="T87" fmla="*/ 8 h 31"/>
              <a:gd name="T88" fmla="*/ 1 w 1"/>
              <a:gd name="T89" fmla="*/ 8 h 31"/>
              <a:gd name="T90" fmla="*/ 1 w 1"/>
              <a:gd name="T91" fmla="*/ 7 h 31"/>
              <a:gd name="T92" fmla="*/ 1 w 1"/>
              <a:gd name="T93" fmla="*/ 7 h 31"/>
              <a:gd name="T94" fmla="*/ 1 w 1"/>
              <a:gd name="T95" fmla="*/ 6 h 31"/>
              <a:gd name="T96" fmla="*/ 1 w 1"/>
              <a:gd name="T97" fmla="*/ 6 h 31"/>
              <a:gd name="T98" fmla="*/ 1 w 1"/>
              <a:gd name="T99" fmla="*/ 5 h 31"/>
              <a:gd name="T100" fmla="*/ 1 w 1"/>
              <a:gd name="T101" fmla="*/ 5 h 31"/>
              <a:gd name="T102" fmla="*/ 1 w 1"/>
              <a:gd name="T103" fmla="*/ 4 h 31"/>
              <a:gd name="T104" fmla="*/ 1 w 1"/>
              <a:gd name="T105" fmla="*/ 4 h 31"/>
              <a:gd name="T106" fmla="*/ 1 w 1"/>
              <a:gd name="T107" fmla="*/ 3 h 31"/>
              <a:gd name="T108" fmla="*/ 1 w 1"/>
              <a:gd name="T109" fmla="*/ 3 h 31"/>
              <a:gd name="T110" fmla="*/ 1 w 1"/>
              <a:gd name="T111" fmla="*/ 2 h 31"/>
              <a:gd name="T112" fmla="*/ 1 w 1"/>
              <a:gd name="T113" fmla="*/ 2 h 31"/>
              <a:gd name="T114" fmla="*/ 1 w 1"/>
              <a:gd name="T115" fmla="*/ 2 h 31"/>
              <a:gd name="T116" fmla="*/ 1 w 1"/>
              <a:gd name="T117" fmla="*/ 1 h 31"/>
              <a:gd name="T118" fmla="*/ 1 w 1"/>
              <a:gd name="T119" fmla="*/ 1 h 31"/>
              <a:gd name="T120" fmla="*/ 1 w 1"/>
              <a:gd name="T121" fmla="*/ 0 h 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1" h="31">
                <a:moveTo>
                  <a:pt x="0" y="31"/>
                </a:moveTo>
                <a:cubicBezTo>
                  <a:pt x="0" y="31"/>
                  <a:pt x="0" y="31"/>
                  <a:pt x="0" y="31"/>
                </a:cubicBezTo>
                <a:cubicBezTo>
                  <a:pt x="0" y="31"/>
                  <a:pt x="0" y="31"/>
                  <a:pt x="0" y="31"/>
                </a:cubicBezTo>
                <a:cubicBezTo>
                  <a:pt x="0" y="31"/>
                  <a:pt x="0" y="31"/>
                  <a:pt x="0" y="31"/>
                </a:cubicBezTo>
                <a:moveTo>
                  <a:pt x="0" y="30"/>
                </a:moveTo>
                <a:cubicBezTo>
                  <a:pt x="0" y="30"/>
                  <a:pt x="0" y="30"/>
                  <a:pt x="0" y="30"/>
                </a:cubicBezTo>
                <a:cubicBezTo>
                  <a:pt x="0" y="30"/>
                  <a:pt x="0" y="30"/>
                  <a:pt x="0" y="30"/>
                </a:cubicBezTo>
                <a:moveTo>
                  <a:pt x="0" y="30"/>
                </a:moveTo>
                <a:cubicBezTo>
                  <a:pt x="0" y="30"/>
                  <a:pt x="0" y="30"/>
                  <a:pt x="0" y="30"/>
                </a:cubicBezTo>
                <a:cubicBezTo>
                  <a:pt x="0" y="30"/>
                  <a:pt x="0" y="30"/>
                  <a:pt x="0" y="30"/>
                </a:cubicBezTo>
                <a:moveTo>
                  <a:pt x="0" y="30"/>
                </a:moveTo>
                <a:cubicBezTo>
                  <a:pt x="0" y="30"/>
                  <a:pt x="0" y="30"/>
                  <a:pt x="0" y="30"/>
                </a:cubicBezTo>
                <a:cubicBezTo>
                  <a:pt x="0" y="30"/>
                  <a:pt x="0" y="30"/>
                  <a:pt x="0" y="30"/>
                </a:cubicBezTo>
                <a:moveTo>
                  <a:pt x="0" y="29"/>
                </a:moveTo>
                <a:cubicBezTo>
                  <a:pt x="0" y="29"/>
                  <a:pt x="0" y="29"/>
                  <a:pt x="0" y="29"/>
                </a:cubicBezTo>
                <a:cubicBezTo>
                  <a:pt x="0" y="29"/>
                  <a:pt x="0" y="29"/>
                  <a:pt x="0" y="29"/>
                </a:cubicBezTo>
                <a:moveTo>
                  <a:pt x="0" y="29"/>
                </a:moveTo>
                <a:cubicBezTo>
                  <a:pt x="0" y="29"/>
                  <a:pt x="0" y="29"/>
                  <a:pt x="0" y="29"/>
                </a:cubicBezTo>
                <a:cubicBezTo>
                  <a:pt x="0" y="29"/>
                  <a:pt x="0" y="29"/>
                  <a:pt x="0" y="29"/>
                </a:cubicBezTo>
                <a:moveTo>
                  <a:pt x="1" y="28"/>
                </a:moveTo>
                <a:cubicBezTo>
                  <a:pt x="0" y="28"/>
                  <a:pt x="0" y="29"/>
                  <a:pt x="0" y="29"/>
                </a:cubicBezTo>
                <a:cubicBezTo>
                  <a:pt x="0" y="29"/>
                  <a:pt x="0" y="28"/>
                  <a:pt x="1" y="28"/>
                </a:cubicBezTo>
                <a:moveTo>
                  <a:pt x="1" y="28"/>
                </a:moveTo>
                <a:cubicBezTo>
                  <a:pt x="1" y="28"/>
                  <a:pt x="1" y="28"/>
                  <a:pt x="1" y="28"/>
                </a:cubicBezTo>
                <a:cubicBezTo>
                  <a:pt x="1" y="28"/>
                  <a:pt x="1" y="28"/>
                  <a:pt x="1" y="28"/>
                </a:cubicBezTo>
                <a:moveTo>
                  <a:pt x="1" y="28"/>
                </a:moveTo>
                <a:cubicBezTo>
                  <a:pt x="1" y="28"/>
                  <a:pt x="1" y="28"/>
                  <a:pt x="1" y="28"/>
                </a:cubicBezTo>
                <a:cubicBezTo>
                  <a:pt x="1" y="28"/>
                  <a:pt x="1" y="28"/>
                  <a:pt x="1" y="28"/>
                </a:cubicBezTo>
                <a:moveTo>
                  <a:pt x="1" y="27"/>
                </a:moveTo>
                <a:cubicBezTo>
                  <a:pt x="1" y="27"/>
                  <a:pt x="1" y="27"/>
                  <a:pt x="1" y="28"/>
                </a:cubicBezTo>
                <a:cubicBezTo>
                  <a:pt x="1" y="27"/>
                  <a:pt x="1" y="27"/>
                  <a:pt x="1" y="27"/>
                </a:cubicBezTo>
                <a:moveTo>
                  <a:pt x="1" y="27"/>
                </a:moveTo>
                <a:cubicBezTo>
                  <a:pt x="1" y="27"/>
                  <a:pt x="1" y="27"/>
                  <a:pt x="1" y="27"/>
                </a:cubicBezTo>
                <a:cubicBezTo>
                  <a:pt x="1" y="27"/>
                  <a:pt x="1" y="27"/>
                  <a:pt x="1" y="27"/>
                </a:cubicBezTo>
                <a:moveTo>
                  <a:pt x="1" y="27"/>
                </a:moveTo>
                <a:cubicBezTo>
                  <a:pt x="1" y="27"/>
                  <a:pt x="1" y="27"/>
                  <a:pt x="1" y="27"/>
                </a:cubicBezTo>
                <a:cubicBezTo>
                  <a:pt x="1" y="27"/>
                  <a:pt x="1" y="27"/>
                  <a:pt x="1" y="27"/>
                </a:cubicBezTo>
                <a:moveTo>
                  <a:pt x="1" y="26"/>
                </a:moveTo>
                <a:cubicBezTo>
                  <a:pt x="1" y="26"/>
                  <a:pt x="1" y="26"/>
                  <a:pt x="1" y="26"/>
                </a:cubicBezTo>
                <a:cubicBezTo>
                  <a:pt x="1" y="26"/>
                  <a:pt x="1" y="26"/>
                  <a:pt x="1" y="26"/>
                </a:cubicBezTo>
                <a:moveTo>
                  <a:pt x="1" y="26"/>
                </a:moveTo>
                <a:cubicBezTo>
                  <a:pt x="1" y="26"/>
                  <a:pt x="1" y="26"/>
                  <a:pt x="1" y="26"/>
                </a:cubicBezTo>
                <a:cubicBezTo>
                  <a:pt x="1" y="26"/>
                  <a:pt x="1" y="26"/>
                  <a:pt x="1" y="26"/>
                </a:cubicBezTo>
                <a:moveTo>
                  <a:pt x="1" y="26"/>
                </a:moveTo>
                <a:cubicBezTo>
                  <a:pt x="1" y="26"/>
                  <a:pt x="1" y="26"/>
                  <a:pt x="1" y="26"/>
                </a:cubicBezTo>
                <a:cubicBezTo>
                  <a:pt x="1" y="26"/>
                  <a:pt x="1" y="26"/>
                  <a:pt x="1" y="26"/>
                </a:cubicBezTo>
                <a:moveTo>
                  <a:pt x="1" y="25"/>
                </a:moveTo>
                <a:cubicBezTo>
                  <a:pt x="1" y="25"/>
                  <a:pt x="1" y="25"/>
                  <a:pt x="1" y="25"/>
                </a:cubicBezTo>
                <a:cubicBezTo>
                  <a:pt x="1" y="25"/>
                  <a:pt x="1" y="25"/>
                  <a:pt x="1" y="25"/>
                </a:cubicBezTo>
                <a:moveTo>
                  <a:pt x="1" y="25"/>
                </a:moveTo>
                <a:cubicBezTo>
                  <a:pt x="1" y="25"/>
                  <a:pt x="1" y="25"/>
                  <a:pt x="1" y="25"/>
                </a:cubicBezTo>
                <a:cubicBezTo>
                  <a:pt x="1" y="25"/>
                  <a:pt x="1" y="25"/>
                  <a:pt x="1" y="25"/>
                </a:cubicBezTo>
                <a:moveTo>
                  <a:pt x="1" y="24"/>
                </a:moveTo>
                <a:cubicBezTo>
                  <a:pt x="1" y="25"/>
                  <a:pt x="1" y="25"/>
                  <a:pt x="1" y="25"/>
                </a:cubicBezTo>
                <a:cubicBezTo>
                  <a:pt x="1" y="25"/>
                  <a:pt x="1" y="25"/>
                  <a:pt x="1" y="24"/>
                </a:cubicBezTo>
                <a:moveTo>
                  <a:pt x="1" y="24"/>
                </a:moveTo>
                <a:cubicBezTo>
                  <a:pt x="1" y="24"/>
                  <a:pt x="1" y="24"/>
                  <a:pt x="1" y="24"/>
                </a:cubicBezTo>
                <a:cubicBezTo>
                  <a:pt x="1" y="24"/>
                  <a:pt x="1" y="24"/>
                  <a:pt x="1" y="24"/>
                </a:cubicBezTo>
                <a:moveTo>
                  <a:pt x="1" y="24"/>
                </a:moveTo>
                <a:cubicBezTo>
                  <a:pt x="1" y="24"/>
                  <a:pt x="1" y="24"/>
                  <a:pt x="1" y="24"/>
                </a:cubicBezTo>
                <a:cubicBezTo>
                  <a:pt x="1" y="24"/>
                  <a:pt x="1" y="24"/>
                  <a:pt x="1" y="24"/>
                </a:cubicBezTo>
                <a:moveTo>
                  <a:pt x="1" y="23"/>
                </a:moveTo>
                <a:cubicBezTo>
                  <a:pt x="1" y="23"/>
                  <a:pt x="1" y="24"/>
                  <a:pt x="1" y="24"/>
                </a:cubicBezTo>
                <a:cubicBezTo>
                  <a:pt x="1" y="24"/>
                  <a:pt x="1" y="23"/>
                  <a:pt x="1" y="23"/>
                </a:cubicBezTo>
                <a:moveTo>
                  <a:pt x="1" y="23"/>
                </a:moveTo>
                <a:cubicBezTo>
                  <a:pt x="1" y="23"/>
                  <a:pt x="1" y="23"/>
                  <a:pt x="1" y="23"/>
                </a:cubicBezTo>
                <a:cubicBezTo>
                  <a:pt x="1" y="23"/>
                  <a:pt x="1" y="23"/>
                  <a:pt x="1" y="23"/>
                </a:cubicBezTo>
                <a:moveTo>
                  <a:pt x="1" y="23"/>
                </a:moveTo>
                <a:cubicBezTo>
                  <a:pt x="1" y="23"/>
                  <a:pt x="1" y="23"/>
                  <a:pt x="1" y="23"/>
                </a:cubicBezTo>
                <a:cubicBezTo>
                  <a:pt x="1" y="23"/>
                  <a:pt x="1" y="23"/>
                  <a:pt x="1" y="23"/>
                </a:cubicBezTo>
                <a:moveTo>
                  <a:pt x="1" y="22"/>
                </a:moveTo>
                <a:cubicBezTo>
                  <a:pt x="1" y="22"/>
                  <a:pt x="1" y="22"/>
                  <a:pt x="1" y="23"/>
                </a:cubicBezTo>
                <a:cubicBezTo>
                  <a:pt x="1" y="22"/>
                  <a:pt x="1" y="22"/>
                  <a:pt x="1" y="22"/>
                </a:cubicBezTo>
                <a:moveTo>
                  <a:pt x="1" y="22"/>
                </a:moveTo>
                <a:cubicBezTo>
                  <a:pt x="1" y="22"/>
                  <a:pt x="1" y="22"/>
                  <a:pt x="1" y="22"/>
                </a:cubicBezTo>
                <a:cubicBezTo>
                  <a:pt x="1" y="22"/>
                  <a:pt x="1" y="22"/>
                  <a:pt x="1" y="22"/>
                </a:cubicBezTo>
                <a:moveTo>
                  <a:pt x="1" y="22"/>
                </a:moveTo>
                <a:cubicBezTo>
                  <a:pt x="1" y="22"/>
                  <a:pt x="1" y="22"/>
                  <a:pt x="1" y="22"/>
                </a:cubicBezTo>
                <a:cubicBezTo>
                  <a:pt x="1" y="22"/>
                  <a:pt x="1" y="22"/>
                  <a:pt x="1" y="22"/>
                </a:cubicBezTo>
                <a:moveTo>
                  <a:pt x="1" y="21"/>
                </a:moveTo>
                <a:cubicBezTo>
                  <a:pt x="1" y="21"/>
                  <a:pt x="1" y="21"/>
                  <a:pt x="1" y="21"/>
                </a:cubicBezTo>
                <a:cubicBezTo>
                  <a:pt x="1" y="21"/>
                  <a:pt x="1" y="21"/>
                  <a:pt x="1" y="21"/>
                </a:cubicBezTo>
                <a:moveTo>
                  <a:pt x="1" y="21"/>
                </a:moveTo>
                <a:cubicBezTo>
                  <a:pt x="1" y="21"/>
                  <a:pt x="1" y="21"/>
                  <a:pt x="1" y="21"/>
                </a:cubicBezTo>
                <a:cubicBezTo>
                  <a:pt x="1" y="21"/>
                  <a:pt x="1" y="21"/>
                  <a:pt x="1" y="21"/>
                </a:cubicBezTo>
                <a:moveTo>
                  <a:pt x="1" y="21"/>
                </a:moveTo>
                <a:cubicBezTo>
                  <a:pt x="1" y="21"/>
                  <a:pt x="1" y="21"/>
                  <a:pt x="1" y="21"/>
                </a:cubicBezTo>
                <a:cubicBezTo>
                  <a:pt x="1" y="21"/>
                  <a:pt x="1" y="21"/>
                  <a:pt x="1" y="21"/>
                </a:cubicBezTo>
                <a:moveTo>
                  <a:pt x="1" y="20"/>
                </a:moveTo>
                <a:cubicBezTo>
                  <a:pt x="1" y="20"/>
                  <a:pt x="1" y="20"/>
                  <a:pt x="1" y="20"/>
                </a:cubicBezTo>
                <a:cubicBezTo>
                  <a:pt x="1" y="20"/>
                  <a:pt x="1" y="20"/>
                  <a:pt x="1" y="20"/>
                </a:cubicBezTo>
                <a:moveTo>
                  <a:pt x="1" y="20"/>
                </a:moveTo>
                <a:cubicBezTo>
                  <a:pt x="1" y="20"/>
                  <a:pt x="1" y="20"/>
                  <a:pt x="1" y="20"/>
                </a:cubicBezTo>
                <a:cubicBezTo>
                  <a:pt x="1" y="20"/>
                  <a:pt x="1" y="20"/>
                  <a:pt x="1" y="20"/>
                </a:cubicBezTo>
                <a:moveTo>
                  <a:pt x="1" y="20"/>
                </a:moveTo>
                <a:cubicBezTo>
                  <a:pt x="1" y="20"/>
                  <a:pt x="1" y="20"/>
                  <a:pt x="1" y="20"/>
                </a:cubicBezTo>
                <a:cubicBezTo>
                  <a:pt x="1" y="20"/>
                  <a:pt x="1" y="20"/>
                  <a:pt x="1" y="20"/>
                </a:cubicBezTo>
                <a:moveTo>
                  <a:pt x="1" y="19"/>
                </a:moveTo>
                <a:cubicBezTo>
                  <a:pt x="1" y="19"/>
                  <a:pt x="1" y="19"/>
                  <a:pt x="1" y="19"/>
                </a:cubicBezTo>
                <a:cubicBezTo>
                  <a:pt x="1" y="19"/>
                  <a:pt x="1" y="19"/>
                  <a:pt x="1" y="19"/>
                </a:cubicBezTo>
                <a:moveTo>
                  <a:pt x="1" y="19"/>
                </a:moveTo>
                <a:cubicBezTo>
                  <a:pt x="1" y="19"/>
                  <a:pt x="1" y="19"/>
                  <a:pt x="1" y="19"/>
                </a:cubicBezTo>
                <a:cubicBezTo>
                  <a:pt x="1" y="19"/>
                  <a:pt x="1" y="19"/>
                  <a:pt x="1" y="19"/>
                </a:cubicBezTo>
                <a:moveTo>
                  <a:pt x="1" y="18"/>
                </a:moveTo>
                <a:cubicBezTo>
                  <a:pt x="1" y="18"/>
                  <a:pt x="1" y="19"/>
                  <a:pt x="1" y="19"/>
                </a:cubicBezTo>
                <a:cubicBezTo>
                  <a:pt x="1" y="19"/>
                  <a:pt x="1" y="18"/>
                  <a:pt x="1" y="18"/>
                </a:cubicBezTo>
                <a:moveTo>
                  <a:pt x="1" y="18"/>
                </a:moveTo>
                <a:cubicBezTo>
                  <a:pt x="1" y="18"/>
                  <a:pt x="1" y="18"/>
                  <a:pt x="1" y="18"/>
                </a:cubicBezTo>
                <a:cubicBezTo>
                  <a:pt x="1" y="18"/>
                  <a:pt x="1" y="18"/>
                  <a:pt x="1" y="18"/>
                </a:cubicBezTo>
                <a:moveTo>
                  <a:pt x="1" y="18"/>
                </a:moveTo>
                <a:cubicBezTo>
                  <a:pt x="1" y="18"/>
                  <a:pt x="1" y="18"/>
                  <a:pt x="1" y="18"/>
                </a:cubicBezTo>
                <a:cubicBezTo>
                  <a:pt x="1" y="18"/>
                  <a:pt x="1" y="18"/>
                  <a:pt x="1" y="18"/>
                </a:cubicBezTo>
                <a:moveTo>
                  <a:pt x="1" y="17"/>
                </a:moveTo>
                <a:cubicBezTo>
                  <a:pt x="1" y="17"/>
                  <a:pt x="1" y="17"/>
                  <a:pt x="1" y="18"/>
                </a:cubicBezTo>
                <a:cubicBezTo>
                  <a:pt x="1" y="17"/>
                  <a:pt x="1" y="17"/>
                  <a:pt x="1" y="17"/>
                </a:cubicBezTo>
                <a:moveTo>
                  <a:pt x="1" y="17"/>
                </a:moveTo>
                <a:cubicBezTo>
                  <a:pt x="1" y="17"/>
                  <a:pt x="1" y="17"/>
                  <a:pt x="1" y="17"/>
                </a:cubicBezTo>
                <a:cubicBezTo>
                  <a:pt x="1" y="17"/>
                  <a:pt x="1" y="17"/>
                  <a:pt x="1" y="17"/>
                </a:cubicBezTo>
                <a:moveTo>
                  <a:pt x="1" y="17"/>
                </a:moveTo>
                <a:cubicBezTo>
                  <a:pt x="1" y="17"/>
                  <a:pt x="1" y="17"/>
                  <a:pt x="1" y="17"/>
                </a:cubicBezTo>
                <a:cubicBezTo>
                  <a:pt x="1" y="17"/>
                  <a:pt x="1" y="17"/>
                  <a:pt x="1" y="17"/>
                </a:cubicBezTo>
                <a:moveTo>
                  <a:pt x="1" y="16"/>
                </a:moveTo>
                <a:cubicBezTo>
                  <a:pt x="1" y="16"/>
                  <a:pt x="1" y="16"/>
                  <a:pt x="1" y="16"/>
                </a:cubicBezTo>
                <a:cubicBezTo>
                  <a:pt x="1" y="16"/>
                  <a:pt x="1" y="16"/>
                  <a:pt x="1" y="16"/>
                </a:cubicBezTo>
                <a:moveTo>
                  <a:pt x="1" y="16"/>
                </a:moveTo>
                <a:cubicBezTo>
                  <a:pt x="1" y="16"/>
                  <a:pt x="1" y="16"/>
                  <a:pt x="1" y="16"/>
                </a:cubicBezTo>
                <a:cubicBezTo>
                  <a:pt x="1" y="16"/>
                  <a:pt x="1" y="16"/>
                  <a:pt x="1" y="16"/>
                </a:cubicBezTo>
                <a:moveTo>
                  <a:pt x="1" y="16"/>
                </a:moveTo>
                <a:cubicBezTo>
                  <a:pt x="1" y="16"/>
                  <a:pt x="1" y="16"/>
                  <a:pt x="1" y="16"/>
                </a:cubicBezTo>
                <a:cubicBezTo>
                  <a:pt x="1" y="16"/>
                  <a:pt x="1" y="16"/>
                  <a:pt x="1" y="16"/>
                </a:cubicBezTo>
                <a:moveTo>
                  <a:pt x="1" y="15"/>
                </a:moveTo>
                <a:cubicBezTo>
                  <a:pt x="1" y="15"/>
                  <a:pt x="1" y="15"/>
                  <a:pt x="1" y="15"/>
                </a:cubicBezTo>
                <a:cubicBezTo>
                  <a:pt x="1" y="15"/>
                  <a:pt x="1" y="15"/>
                  <a:pt x="1" y="15"/>
                </a:cubicBezTo>
                <a:moveTo>
                  <a:pt x="1" y="15"/>
                </a:moveTo>
                <a:cubicBezTo>
                  <a:pt x="1" y="15"/>
                  <a:pt x="1" y="15"/>
                  <a:pt x="1" y="15"/>
                </a:cubicBezTo>
                <a:cubicBezTo>
                  <a:pt x="1" y="15"/>
                  <a:pt x="1" y="15"/>
                  <a:pt x="1" y="15"/>
                </a:cubicBezTo>
                <a:moveTo>
                  <a:pt x="1" y="15"/>
                </a:moveTo>
                <a:cubicBezTo>
                  <a:pt x="1" y="15"/>
                  <a:pt x="1" y="15"/>
                  <a:pt x="1" y="15"/>
                </a:cubicBezTo>
                <a:cubicBezTo>
                  <a:pt x="1" y="15"/>
                  <a:pt x="1" y="15"/>
                  <a:pt x="1" y="15"/>
                </a:cubicBezTo>
                <a:moveTo>
                  <a:pt x="1" y="14"/>
                </a:moveTo>
                <a:cubicBezTo>
                  <a:pt x="1" y="14"/>
                  <a:pt x="1" y="14"/>
                  <a:pt x="1" y="14"/>
                </a:cubicBezTo>
                <a:cubicBezTo>
                  <a:pt x="1" y="14"/>
                  <a:pt x="1" y="14"/>
                  <a:pt x="1" y="14"/>
                </a:cubicBezTo>
                <a:moveTo>
                  <a:pt x="1" y="13"/>
                </a:moveTo>
                <a:cubicBezTo>
                  <a:pt x="1" y="14"/>
                  <a:pt x="1" y="14"/>
                  <a:pt x="1" y="14"/>
                </a:cubicBezTo>
                <a:cubicBezTo>
                  <a:pt x="1" y="14"/>
                  <a:pt x="1" y="14"/>
                  <a:pt x="1" y="13"/>
                </a:cubicBezTo>
                <a:moveTo>
                  <a:pt x="1" y="12"/>
                </a:moveTo>
                <a:cubicBezTo>
                  <a:pt x="1" y="12"/>
                  <a:pt x="1" y="12"/>
                  <a:pt x="1" y="12"/>
                </a:cubicBezTo>
                <a:cubicBezTo>
                  <a:pt x="1" y="12"/>
                  <a:pt x="1" y="12"/>
                  <a:pt x="1" y="12"/>
                </a:cubicBezTo>
                <a:moveTo>
                  <a:pt x="1" y="12"/>
                </a:moveTo>
                <a:cubicBezTo>
                  <a:pt x="1" y="12"/>
                  <a:pt x="1" y="12"/>
                  <a:pt x="1" y="12"/>
                </a:cubicBezTo>
                <a:cubicBezTo>
                  <a:pt x="1" y="12"/>
                  <a:pt x="1" y="12"/>
                  <a:pt x="1" y="12"/>
                </a:cubicBezTo>
                <a:moveTo>
                  <a:pt x="1" y="11"/>
                </a:moveTo>
                <a:cubicBezTo>
                  <a:pt x="1" y="11"/>
                  <a:pt x="1" y="11"/>
                  <a:pt x="1" y="11"/>
                </a:cubicBezTo>
                <a:cubicBezTo>
                  <a:pt x="1" y="11"/>
                  <a:pt x="1" y="11"/>
                  <a:pt x="1" y="11"/>
                </a:cubicBezTo>
                <a:moveTo>
                  <a:pt x="1" y="10"/>
                </a:moveTo>
                <a:cubicBezTo>
                  <a:pt x="1" y="10"/>
                  <a:pt x="1" y="11"/>
                  <a:pt x="1" y="11"/>
                </a:cubicBezTo>
                <a:cubicBezTo>
                  <a:pt x="1" y="11"/>
                  <a:pt x="1" y="10"/>
                  <a:pt x="1" y="10"/>
                </a:cubicBezTo>
                <a:moveTo>
                  <a:pt x="1" y="10"/>
                </a:moveTo>
                <a:cubicBezTo>
                  <a:pt x="1" y="10"/>
                  <a:pt x="1" y="10"/>
                  <a:pt x="1" y="10"/>
                </a:cubicBezTo>
                <a:cubicBezTo>
                  <a:pt x="1" y="10"/>
                  <a:pt x="1" y="10"/>
                  <a:pt x="1" y="10"/>
                </a:cubicBezTo>
                <a:moveTo>
                  <a:pt x="1" y="10"/>
                </a:moveTo>
                <a:cubicBezTo>
                  <a:pt x="1" y="10"/>
                  <a:pt x="1" y="10"/>
                  <a:pt x="1" y="10"/>
                </a:cubicBezTo>
                <a:cubicBezTo>
                  <a:pt x="1" y="10"/>
                  <a:pt x="1" y="10"/>
                  <a:pt x="1" y="10"/>
                </a:cubicBezTo>
                <a:moveTo>
                  <a:pt x="1" y="9"/>
                </a:moveTo>
                <a:cubicBezTo>
                  <a:pt x="1" y="9"/>
                  <a:pt x="1" y="9"/>
                  <a:pt x="1" y="9"/>
                </a:cubicBezTo>
                <a:cubicBezTo>
                  <a:pt x="1" y="9"/>
                  <a:pt x="1" y="9"/>
                  <a:pt x="1" y="9"/>
                </a:cubicBezTo>
                <a:moveTo>
                  <a:pt x="1" y="9"/>
                </a:moveTo>
                <a:cubicBezTo>
                  <a:pt x="1" y="9"/>
                  <a:pt x="1" y="9"/>
                  <a:pt x="1" y="9"/>
                </a:cubicBezTo>
                <a:cubicBezTo>
                  <a:pt x="1" y="9"/>
                  <a:pt x="1" y="9"/>
                  <a:pt x="1" y="9"/>
                </a:cubicBezTo>
                <a:moveTo>
                  <a:pt x="1" y="9"/>
                </a:moveTo>
                <a:cubicBezTo>
                  <a:pt x="1" y="9"/>
                  <a:pt x="1" y="9"/>
                  <a:pt x="1" y="9"/>
                </a:cubicBezTo>
                <a:cubicBezTo>
                  <a:pt x="1" y="9"/>
                  <a:pt x="1" y="9"/>
                  <a:pt x="1" y="9"/>
                </a:cubicBezTo>
                <a:moveTo>
                  <a:pt x="1" y="8"/>
                </a:moveTo>
                <a:cubicBezTo>
                  <a:pt x="1" y="8"/>
                  <a:pt x="1" y="8"/>
                  <a:pt x="1" y="8"/>
                </a:cubicBezTo>
                <a:cubicBezTo>
                  <a:pt x="1" y="8"/>
                  <a:pt x="1" y="8"/>
                  <a:pt x="1" y="8"/>
                </a:cubicBezTo>
                <a:moveTo>
                  <a:pt x="1" y="8"/>
                </a:moveTo>
                <a:cubicBezTo>
                  <a:pt x="1" y="8"/>
                  <a:pt x="1" y="8"/>
                  <a:pt x="1" y="8"/>
                </a:cubicBezTo>
                <a:cubicBezTo>
                  <a:pt x="1" y="8"/>
                  <a:pt x="1" y="8"/>
                  <a:pt x="1" y="8"/>
                </a:cubicBezTo>
                <a:moveTo>
                  <a:pt x="1" y="8"/>
                </a:moveTo>
                <a:cubicBezTo>
                  <a:pt x="1" y="8"/>
                  <a:pt x="1" y="8"/>
                  <a:pt x="1" y="8"/>
                </a:cubicBezTo>
                <a:cubicBezTo>
                  <a:pt x="1" y="8"/>
                  <a:pt x="1" y="8"/>
                  <a:pt x="1" y="8"/>
                </a:cubicBezTo>
                <a:moveTo>
                  <a:pt x="1" y="7"/>
                </a:moveTo>
                <a:cubicBezTo>
                  <a:pt x="1" y="7"/>
                  <a:pt x="1" y="7"/>
                  <a:pt x="1" y="7"/>
                </a:cubicBezTo>
                <a:cubicBezTo>
                  <a:pt x="1" y="7"/>
                  <a:pt x="1" y="7"/>
                  <a:pt x="1" y="7"/>
                </a:cubicBezTo>
                <a:moveTo>
                  <a:pt x="1" y="7"/>
                </a:moveTo>
                <a:cubicBezTo>
                  <a:pt x="1" y="7"/>
                  <a:pt x="1" y="7"/>
                  <a:pt x="1" y="7"/>
                </a:cubicBezTo>
                <a:cubicBezTo>
                  <a:pt x="1" y="7"/>
                  <a:pt x="1" y="7"/>
                  <a:pt x="1" y="7"/>
                </a:cubicBezTo>
                <a:moveTo>
                  <a:pt x="1" y="7"/>
                </a:moveTo>
                <a:cubicBezTo>
                  <a:pt x="1" y="7"/>
                  <a:pt x="1" y="7"/>
                  <a:pt x="1" y="7"/>
                </a:cubicBezTo>
                <a:cubicBezTo>
                  <a:pt x="1" y="7"/>
                  <a:pt x="1" y="7"/>
                  <a:pt x="1" y="7"/>
                </a:cubicBezTo>
                <a:moveTo>
                  <a:pt x="1" y="6"/>
                </a:moveTo>
                <a:cubicBezTo>
                  <a:pt x="1" y="6"/>
                  <a:pt x="1" y="6"/>
                  <a:pt x="1" y="6"/>
                </a:cubicBezTo>
                <a:cubicBezTo>
                  <a:pt x="1" y="6"/>
                  <a:pt x="1" y="6"/>
                  <a:pt x="1" y="6"/>
                </a:cubicBezTo>
                <a:moveTo>
                  <a:pt x="1" y="6"/>
                </a:moveTo>
                <a:cubicBezTo>
                  <a:pt x="1" y="6"/>
                  <a:pt x="1" y="6"/>
                  <a:pt x="1" y="6"/>
                </a:cubicBezTo>
                <a:cubicBezTo>
                  <a:pt x="1" y="6"/>
                  <a:pt x="1" y="6"/>
                  <a:pt x="1" y="6"/>
                </a:cubicBezTo>
                <a:moveTo>
                  <a:pt x="1" y="6"/>
                </a:moveTo>
                <a:cubicBezTo>
                  <a:pt x="1" y="6"/>
                  <a:pt x="1" y="6"/>
                  <a:pt x="1" y="6"/>
                </a:cubicBezTo>
                <a:cubicBezTo>
                  <a:pt x="1" y="6"/>
                  <a:pt x="1" y="6"/>
                  <a:pt x="1" y="6"/>
                </a:cubicBezTo>
                <a:moveTo>
                  <a:pt x="1" y="5"/>
                </a:moveTo>
                <a:cubicBezTo>
                  <a:pt x="1" y="5"/>
                  <a:pt x="1" y="5"/>
                  <a:pt x="1" y="5"/>
                </a:cubicBezTo>
                <a:cubicBezTo>
                  <a:pt x="1" y="5"/>
                  <a:pt x="1" y="5"/>
                  <a:pt x="1" y="5"/>
                </a:cubicBezTo>
                <a:moveTo>
                  <a:pt x="1" y="5"/>
                </a:moveTo>
                <a:cubicBezTo>
                  <a:pt x="1" y="5"/>
                  <a:pt x="1" y="5"/>
                  <a:pt x="1" y="5"/>
                </a:cubicBezTo>
                <a:cubicBezTo>
                  <a:pt x="1" y="5"/>
                  <a:pt x="1" y="5"/>
                  <a:pt x="1" y="5"/>
                </a:cubicBezTo>
                <a:moveTo>
                  <a:pt x="1" y="4"/>
                </a:moveTo>
                <a:cubicBezTo>
                  <a:pt x="1" y="5"/>
                  <a:pt x="1" y="4"/>
                  <a:pt x="1" y="5"/>
                </a:cubicBezTo>
                <a:cubicBezTo>
                  <a:pt x="1" y="5"/>
                  <a:pt x="1" y="4"/>
                  <a:pt x="1" y="4"/>
                </a:cubicBezTo>
                <a:moveTo>
                  <a:pt x="1" y="4"/>
                </a:moveTo>
                <a:cubicBezTo>
                  <a:pt x="1" y="4"/>
                  <a:pt x="1" y="4"/>
                  <a:pt x="1" y="4"/>
                </a:cubicBezTo>
                <a:cubicBezTo>
                  <a:pt x="1" y="4"/>
                  <a:pt x="1" y="4"/>
                  <a:pt x="1" y="4"/>
                </a:cubicBezTo>
                <a:moveTo>
                  <a:pt x="1" y="4"/>
                </a:moveTo>
                <a:cubicBezTo>
                  <a:pt x="1" y="4"/>
                  <a:pt x="1" y="4"/>
                  <a:pt x="1" y="4"/>
                </a:cubicBezTo>
                <a:cubicBezTo>
                  <a:pt x="1" y="4"/>
                  <a:pt x="1" y="4"/>
                  <a:pt x="1" y="4"/>
                </a:cubicBezTo>
                <a:moveTo>
                  <a:pt x="1" y="3"/>
                </a:moveTo>
                <a:cubicBezTo>
                  <a:pt x="1" y="3"/>
                  <a:pt x="1" y="3"/>
                  <a:pt x="1" y="3"/>
                </a:cubicBezTo>
                <a:cubicBezTo>
                  <a:pt x="1" y="3"/>
                  <a:pt x="1" y="3"/>
                  <a:pt x="1" y="3"/>
                </a:cubicBezTo>
                <a:moveTo>
                  <a:pt x="1" y="3"/>
                </a:moveTo>
                <a:cubicBezTo>
                  <a:pt x="1" y="3"/>
                  <a:pt x="1" y="3"/>
                  <a:pt x="1" y="3"/>
                </a:cubicBezTo>
                <a:cubicBezTo>
                  <a:pt x="1" y="3"/>
                  <a:pt x="1" y="3"/>
                  <a:pt x="1" y="3"/>
                </a:cubicBezTo>
                <a:moveTo>
                  <a:pt x="1" y="3"/>
                </a:moveTo>
                <a:cubicBezTo>
                  <a:pt x="1" y="3"/>
                  <a:pt x="1" y="3"/>
                  <a:pt x="1" y="3"/>
                </a:cubicBezTo>
                <a:cubicBezTo>
                  <a:pt x="1" y="3"/>
                  <a:pt x="1" y="3"/>
                  <a:pt x="1" y="3"/>
                </a:cubicBezTo>
                <a:moveTo>
                  <a:pt x="1" y="2"/>
                </a:moveTo>
                <a:cubicBezTo>
                  <a:pt x="1" y="2"/>
                  <a:pt x="1" y="2"/>
                  <a:pt x="1" y="2"/>
                </a:cubicBezTo>
                <a:cubicBezTo>
                  <a:pt x="1" y="2"/>
                  <a:pt x="1" y="2"/>
                  <a:pt x="1" y="2"/>
                </a:cubicBezTo>
                <a:moveTo>
                  <a:pt x="1" y="2"/>
                </a:moveTo>
                <a:cubicBezTo>
                  <a:pt x="1" y="2"/>
                  <a:pt x="1" y="2"/>
                  <a:pt x="1" y="2"/>
                </a:cubicBezTo>
                <a:cubicBezTo>
                  <a:pt x="1" y="2"/>
                  <a:pt x="1" y="2"/>
                  <a:pt x="1" y="2"/>
                </a:cubicBezTo>
                <a:moveTo>
                  <a:pt x="1" y="2"/>
                </a:moveTo>
                <a:cubicBezTo>
                  <a:pt x="1" y="2"/>
                  <a:pt x="1" y="2"/>
                  <a:pt x="1" y="2"/>
                </a:cubicBezTo>
                <a:cubicBezTo>
                  <a:pt x="1" y="2"/>
                  <a:pt x="1" y="2"/>
                  <a:pt x="1" y="2"/>
                </a:cubicBezTo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4" name="Freeform 11"/>
          <p:cNvSpPr>
            <a:spLocks/>
          </p:cNvSpPr>
          <p:nvPr/>
        </p:nvSpPr>
        <p:spPr bwMode="auto">
          <a:xfrm>
            <a:off x="6553200" y="3968750"/>
            <a:ext cx="1612900" cy="2773362"/>
          </a:xfrm>
          <a:custGeom>
            <a:avLst/>
            <a:gdLst>
              <a:gd name="T0" fmla="*/ 1 w 266"/>
              <a:gd name="T1" fmla="*/ 416 h 458"/>
              <a:gd name="T2" fmla="*/ 1 w 266"/>
              <a:gd name="T3" fmla="*/ 417 h 458"/>
              <a:gd name="T4" fmla="*/ 1 w 266"/>
              <a:gd name="T5" fmla="*/ 417 h 458"/>
              <a:gd name="T6" fmla="*/ 1 w 266"/>
              <a:gd name="T7" fmla="*/ 418 h 458"/>
              <a:gd name="T8" fmla="*/ 1 w 266"/>
              <a:gd name="T9" fmla="*/ 418 h 458"/>
              <a:gd name="T10" fmla="*/ 1 w 266"/>
              <a:gd name="T11" fmla="*/ 419 h 458"/>
              <a:gd name="T12" fmla="*/ 1 w 266"/>
              <a:gd name="T13" fmla="*/ 419 h 458"/>
              <a:gd name="T14" fmla="*/ 1 w 266"/>
              <a:gd name="T15" fmla="*/ 420 h 458"/>
              <a:gd name="T16" fmla="*/ 1 w 266"/>
              <a:gd name="T17" fmla="*/ 421 h 458"/>
              <a:gd name="T18" fmla="*/ 1 w 266"/>
              <a:gd name="T19" fmla="*/ 421 h 458"/>
              <a:gd name="T20" fmla="*/ 1 w 266"/>
              <a:gd name="T21" fmla="*/ 422 h 458"/>
              <a:gd name="T22" fmla="*/ 1 w 266"/>
              <a:gd name="T23" fmla="*/ 422 h 458"/>
              <a:gd name="T24" fmla="*/ 1 w 266"/>
              <a:gd name="T25" fmla="*/ 423 h 458"/>
              <a:gd name="T26" fmla="*/ 1 w 266"/>
              <a:gd name="T27" fmla="*/ 423 h 458"/>
              <a:gd name="T28" fmla="*/ 1 w 266"/>
              <a:gd name="T29" fmla="*/ 424 h 458"/>
              <a:gd name="T30" fmla="*/ 1 w 266"/>
              <a:gd name="T31" fmla="*/ 424 h 458"/>
              <a:gd name="T32" fmla="*/ 1 w 266"/>
              <a:gd name="T33" fmla="*/ 425 h 458"/>
              <a:gd name="T34" fmla="*/ 1 w 266"/>
              <a:gd name="T35" fmla="*/ 425 h 458"/>
              <a:gd name="T36" fmla="*/ 1 w 266"/>
              <a:gd name="T37" fmla="*/ 426 h 458"/>
              <a:gd name="T38" fmla="*/ 1 w 266"/>
              <a:gd name="T39" fmla="*/ 426 h 458"/>
              <a:gd name="T40" fmla="*/ 1 w 266"/>
              <a:gd name="T41" fmla="*/ 427 h 458"/>
              <a:gd name="T42" fmla="*/ 1 w 266"/>
              <a:gd name="T43" fmla="*/ 428 h 458"/>
              <a:gd name="T44" fmla="*/ 1 w 266"/>
              <a:gd name="T45" fmla="*/ 430 h 458"/>
              <a:gd name="T46" fmla="*/ 1 w 266"/>
              <a:gd name="T47" fmla="*/ 431 h 458"/>
              <a:gd name="T48" fmla="*/ 1 w 266"/>
              <a:gd name="T49" fmla="*/ 431 h 458"/>
              <a:gd name="T50" fmla="*/ 1 w 266"/>
              <a:gd name="T51" fmla="*/ 432 h 458"/>
              <a:gd name="T52" fmla="*/ 1 w 266"/>
              <a:gd name="T53" fmla="*/ 432 h 458"/>
              <a:gd name="T54" fmla="*/ 1 w 266"/>
              <a:gd name="T55" fmla="*/ 433 h 458"/>
              <a:gd name="T56" fmla="*/ 1 w 266"/>
              <a:gd name="T57" fmla="*/ 433 h 458"/>
              <a:gd name="T58" fmla="*/ 1 w 266"/>
              <a:gd name="T59" fmla="*/ 434 h 458"/>
              <a:gd name="T60" fmla="*/ 1 w 266"/>
              <a:gd name="T61" fmla="*/ 434 h 458"/>
              <a:gd name="T62" fmla="*/ 1 w 266"/>
              <a:gd name="T63" fmla="*/ 435 h 458"/>
              <a:gd name="T64" fmla="*/ 1 w 266"/>
              <a:gd name="T65" fmla="*/ 435 h 458"/>
              <a:gd name="T66" fmla="*/ 1 w 266"/>
              <a:gd name="T67" fmla="*/ 436 h 458"/>
              <a:gd name="T68" fmla="*/ 1 w 266"/>
              <a:gd name="T69" fmla="*/ 436 h 458"/>
              <a:gd name="T70" fmla="*/ 1 w 266"/>
              <a:gd name="T71" fmla="*/ 437 h 458"/>
              <a:gd name="T72" fmla="*/ 1 w 266"/>
              <a:gd name="T73" fmla="*/ 437 h 458"/>
              <a:gd name="T74" fmla="*/ 1 w 266"/>
              <a:gd name="T75" fmla="*/ 438 h 458"/>
              <a:gd name="T76" fmla="*/ 1 w 266"/>
              <a:gd name="T77" fmla="*/ 439 h 458"/>
              <a:gd name="T78" fmla="*/ 1 w 266"/>
              <a:gd name="T79" fmla="*/ 439 h 458"/>
              <a:gd name="T80" fmla="*/ 1 w 266"/>
              <a:gd name="T81" fmla="*/ 440 h 458"/>
              <a:gd name="T82" fmla="*/ 1 w 266"/>
              <a:gd name="T83" fmla="*/ 440 h 458"/>
              <a:gd name="T84" fmla="*/ 1 w 266"/>
              <a:gd name="T85" fmla="*/ 441 h 458"/>
              <a:gd name="T86" fmla="*/ 1 w 266"/>
              <a:gd name="T87" fmla="*/ 441 h 458"/>
              <a:gd name="T88" fmla="*/ 1 w 266"/>
              <a:gd name="T89" fmla="*/ 442 h 458"/>
              <a:gd name="T90" fmla="*/ 1 w 266"/>
              <a:gd name="T91" fmla="*/ 442 h 458"/>
              <a:gd name="T92" fmla="*/ 1 w 266"/>
              <a:gd name="T93" fmla="*/ 443 h 458"/>
              <a:gd name="T94" fmla="*/ 1 w 266"/>
              <a:gd name="T95" fmla="*/ 443 h 458"/>
              <a:gd name="T96" fmla="*/ 1 w 266"/>
              <a:gd name="T97" fmla="*/ 444 h 458"/>
              <a:gd name="T98" fmla="*/ 1 w 266"/>
              <a:gd name="T99" fmla="*/ 444 h 458"/>
              <a:gd name="T100" fmla="*/ 0 w 266"/>
              <a:gd name="T101" fmla="*/ 445 h 458"/>
              <a:gd name="T102" fmla="*/ 0 w 266"/>
              <a:gd name="T103" fmla="*/ 446 h 458"/>
              <a:gd name="T104" fmla="*/ 0 w 266"/>
              <a:gd name="T105" fmla="*/ 446 h 458"/>
              <a:gd name="T106" fmla="*/ 0 w 266"/>
              <a:gd name="T107" fmla="*/ 447 h 458"/>
              <a:gd name="T108" fmla="*/ 266 w 266"/>
              <a:gd name="T109" fmla="*/ 458 h 4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66" h="458">
                <a:moveTo>
                  <a:pt x="266" y="0"/>
                </a:moveTo>
                <a:cubicBezTo>
                  <a:pt x="125" y="7"/>
                  <a:pt x="11" y="188"/>
                  <a:pt x="1" y="416"/>
                </a:cubicBezTo>
                <a:cubicBezTo>
                  <a:pt x="1" y="416"/>
                  <a:pt x="1" y="416"/>
                  <a:pt x="1" y="416"/>
                </a:cubicBezTo>
                <a:cubicBezTo>
                  <a:pt x="1" y="416"/>
                  <a:pt x="1" y="417"/>
                  <a:pt x="1" y="417"/>
                </a:cubicBezTo>
                <a:cubicBezTo>
                  <a:pt x="1" y="417"/>
                  <a:pt x="1" y="417"/>
                  <a:pt x="1" y="417"/>
                </a:cubicBezTo>
                <a:cubicBezTo>
                  <a:pt x="1" y="417"/>
                  <a:pt x="1" y="417"/>
                  <a:pt x="1" y="417"/>
                </a:cubicBezTo>
                <a:cubicBezTo>
                  <a:pt x="1" y="417"/>
                  <a:pt x="1" y="417"/>
                  <a:pt x="1" y="417"/>
                </a:cubicBezTo>
                <a:cubicBezTo>
                  <a:pt x="1" y="417"/>
                  <a:pt x="1" y="417"/>
                  <a:pt x="1" y="417"/>
                </a:cubicBezTo>
                <a:cubicBezTo>
                  <a:pt x="1" y="417"/>
                  <a:pt x="1" y="417"/>
                  <a:pt x="1" y="417"/>
                </a:cubicBezTo>
                <a:cubicBezTo>
                  <a:pt x="1" y="417"/>
                  <a:pt x="1" y="418"/>
                  <a:pt x="1" y="418"/>
                </a:cubicBezTo>
                <a:cubicBezTo>
                  <a:pt x="1" y="418"/>
                  <a:pt x="1" y="418"/>
                  <a:pt x="1" y="418"/>
                </a:cubicBezTo>
                <a:cubicBezTo>
                  <a:pt x="1" y="418"/>
                  <a:pt x="1" y="418"/>
                  <a:pt x="1" y="418"/>
                </a:cubicBezTo>
                <a:cubicBezTo>
                  <a:pt x="1" y="418"/>
                  <a:pt x="1" y="418"/>
                  <a:pt x="1" y="418"/>
                </a:cubicBezTo>
                <a:cubicBezTo>
                  <a:pt x="1" y="418"/>
                  <a:pt x="1" y="418"/>
                  <a:pt x="1" y="418"/>
                </a:cubicBezTo>
                <a:cubicBezTo>
                  <a:pt x="1" y="418"/>
                  <a:pt x="1" y="418"/>
                  <a:pt x="1" y="418"/>
                </a:cubicBezTo>
                <a:cubicBezTo>
                  <a:pt x="1" y="419"/>
                  <a:pt x="1" y="419"/>
                  <a:pt x="1" y="419"/>
                </a:cubicBezTo>
                <a:cubicBezTo>
                  <a:pt x="1" y="419"/>
                  <a:pt x="1" y="419"/>
                  <a:pt x="1" y="419"/>
                </a:cubicBezTo>
                <a:cubicBezTo>
                  <a:pt x="1" y="419"/>
                  <a:pt x="1" y="419"/>
                  <a:pt x="1" y="419"/>
                </a:cubicBezTo>
                <a:cubicBezTo>
                  <a:pt x="1" y="419"/>
                  <a:pt x="1" y="419"/>
                  <a:pt x="1" y="419"/>
                </a:cubicBezTo>
                <a:cubicBezTo>
                  <a:pt x="1" y="419"/>
                  <a:pt x="1" y="419"/>
                  <a:pt x="1" y="419"/>
                </a:cubicBezTo>
                <a:cubicBezTo>
                  <a:pt x="1" y="419"/>
                  <a:pt x="1" y="419"/>
                  <a:pt x="1" y="419"/>
                </a:cubicBezTo>
                <a:cubicBezTo>
                  <a:pt x="1" y="420"/>
                  <a:pt x="1" y="420"/>
                  <a:pt x="1" y="420"/>
                </a:cubicBezTo>
                <a:cubicBezTo>
                  <a:pt x="1" y="420"/>
                  <a:pt x="1" y="420"/>
                  <a:pt x="1" y="420"/>
                </a:cubicBezTo>
                <a:cubicBezTo>
                  <a:pt x="1" y="420"/>
                  <a:pt x="1" y="420"/>
                  <a:pt x="1" y="420"/>
                </a:cubicBezTo>
                <a:cubicBezTo>
                  <a:pt x="1" y="420"/>
                  <a:pt x="1" y="420"/>
                  <a:pt x="1" y="420"/>
                </a:cubicBezTo>
                <a:cubicBezTo>
                  <a:pt x="1" y="420"/>
                  <a:pt x="1" y="420"/>
                  <a:pt x="1" y="420"/>
                </a:cubicBezTo>
                <a:cubicBezTo>
                  <a:pt x="1" y="420"/>
                  <a:pt x="1" y="421"/>
                  <a:pt x="1" y="421"/>
                </a:cubicBezTo>
                <a:cubicBezTo>
                  <a:pt x="1" y="421"/>
                  <a:pt x="1" y="421"/>
                  <a:pt x="1" y="421"/>
                </a:cubicBezTo>
                <a:cubicBezTo>
                  <a:pt x="1" y="421"/>
                  <a:pt x="1" y="421"/>
                  <a:pt x="1" y="421"/>
                </a:cubicBezTo>
                <a:cubicBezTo>
                  <a:pt x="1" y="421"/>
                  <a:pt x="1" y="421"/>
                  <a:pt x="1" y="421"/>
                </a:cubicBezTo>
                <a:cubicBezTo>
                  <a:pt x="1" y="421"/>
                  <a:pt x="1" y="421"/>
                  <a:pt x="1" y="421"/>
                </a:cubicBezTo>
                <a:cubicBezTo>
                  <a:pt x="1" y="421"/>
                  <a:pt x="1" y="421"/>
                  <a:pt x="1" y="422"/>
                </a:cubicBezTo>
                <a:cubicBezTo>
                  <a:pt x="1" y="422"/>
                  <a:pt x="1" y="422"/>
                  <a:pt x="1" y="422"/>
                </a:cubicBezTo>
                <a:cubicBezTo>
                  <a:pt x="1" y="422"/>
                  <a:pt x="1" y="422"/>
                  <a:pt x="1" y="422"/>
                </a:cubicBezTo>
                <a:cubicBezTo>
                  <a:pt x="1" y="422"/>
                  <a:pt x="1" y="422"/>
                  <a:pt x="1" y="422"/>
                </a:cubicBezTo>
                <a:cubicBezTo>
                  <a:pt x="1" y="422"/>
                  <a:pt x="1" y="422"/>
                  <a:pt x="1" y="422"/>
                </a:cubicBezTo>
                <a:cubicBezTo>
                  <a:pt x="1" y="422"/>
                  <a:pt x="1" y="422"/>
                  <a:pt x="1" y="422"/>
                </a:cubicBezTo>
                <a:cubicBezTo>
                  <a:pt x="1" y="422"/>
                  <a:pt x="1" y="422"/>
                  <a:pt x="1" y="423"/>
                </a:cubicBezTo>
                <a:cubicBezTo>
                  <a:pt x="1" y="423"/>
                  <a:pt x="1" y="423"/>
                  <a:pt x="1" y="423"/>
                </a:cubicBezTo>
                <a:cubicBezTo>
                  <a:pt x="1" y="423"/>
                  <a:pt x="1" y="423"/>
                  <a:pt x="1" y="423"/>
                </a:cubicBezTo>
                <a:cubicBezTo>
                  <a:pt x="1" y="423"/>
                  <a:pt x="1" y="423"/>
                  <a:pt x="1" y="423"/>
                </a:cubicBezTo>
                <a:cubicBezTo>
                  <a:pt x="1" y="423"/>
                  <a:pt x="1" y="423"/>
                  <a:pt x="1" y="423"/>
                </a:cubicBezTo>
                <a:cubicBezTo>
                  <a:pt x="1" y="423"/>
                  <a:pt x="1" y="423"/>
                  <a:pt x="1" y="423"/>
                </a:cubicBezTo>
                <a:cubicBezTo>
                  <a:pt x="1" y="423"/>
                  <a:pt x="1" y="424"/>
                  <a:pt x="1" y="424"/>
                </a:cubicBezTo>
                <a:cubicBezTo>
                  <a:pt x="1" y="424"/>
                  <a:pt x="1" y="424"/>
                  <a:pt x="1" y="424"/>
                </a:cubicBezTo>
                <a:cubicBezTo>
                  <a:pt x="1" y="424"/>
                  <a:pt x="1" y="424"/>
                  <a:pt x="1" y="424"/>
                </a:cubicBezTo>
                <a:cubicBezTo>
                  <a:pt x="1" y="424"/>
                  <a:pt x="1" y="424"/>
                  <a:pt x="1" y="424"/>
                </a:cubicBezTo>
                <a:cubicBezTo>
                  <a:pt x="1" y="424"/>
                  <a:pt x="1" y="424"/>
                  <a:pt x="1" y="424"/>
                </a:cubicBezTo>
                <a:cubicBezTo>
                  <a:pt x="1" y="424"/>
                  <a:pt x="1" y="424"/>
                  <a:pt x="1" y="424"/>
                </a:cubicBezTo>
                <a:cubicBezTo>
                  <a:pt x="1" y="424"/>
                  <a:pt x="1" y="425"/>
                  <a:pt x="1" y="425"/>
                </a:cubicBezTo>
                <a:cubicBezTo>
                  <a:pt x="1" y="425"/>
                  <a:pt x="1" y="425"/>
                  <a:pt x="1" y="425"/>
                </a:cubicBezTo>
                <a:cubicBezTo>
                  <a:pt x="1" y="425"/>
                  <a:pt x="1" y="425"/>
                  <a:pt x="1" y="425"/>
                </a:cubicBezTo>
                <a:cubicBezTo>
                  <a:pt x="1" y="425"/>
                  <a:pt x="1" y="425"/>
                  <a:pt x="1" y="425"/>
                </a:cubicBezTo>
                <a:cubicBezTo>
                  <a:pt x="1" y="425"/>
                  <a:pt x="1" y="425"/>
                  <a:pt x="1" y="425"/>
                </a:cubicBezTo>
                <a:cubicBezTo>
                  <a:pt x="1" y="425"/>
                  <a:pt x="1" y="425"/>
                  <a:pt x="1" y="425"/>
                </a:cubicBezTo>
                <a:cubicBezTo>
                  <a:pt x="1" y="426"/>
                  <a:pt x="1" y="426"/>
                  <a:pt x="1" y="426"/>
                </a:cubicBezTo>
                <a:cubicBezTo>
                  <a:pt x="1" y="426"/>
                  <a:pt x="1" y="426"/>
                  <a:pt x="1" y="426"/>
                </a:cubicBezTo>
                <a:cubicBezTo>
                  <a:pt x="1" y="426"/>
                  <a:pt x="1" y="426"/>
                  <a:pt x="1" y="426"/>
                </a:cubicBezTo>
                <a:cubicBezTo>
                  <a:pt x="1" y="426"/>
                  <a:pt x="1" y="426"/>
                  <a:pt x="1" y="426"/>
                </a:cubicBezTo>
                <a:cubicBezTo>
                  <a:pt x="1" y="426"/>
                  <a:pt x="1" y="426"/>
                  <a:pt x="1" y="426"/>
                </a:cubicBezTo>
                <a:cubicBezTo>
                  <a:pt x="1" y="426"/>
                  <a:pt x="1" y="427"/>
                  <a:pt x="1" y="427"/>
                </a:cubicBezTo>
                <a:cubicBezTo>
                  <a:pt x="1" y="427"/>
                  <a:pt x="1" y="427"/>
                  <a:pt x="1" y="427"/>
                </a:cubicBezTo>
                <a:cubicBezTo>
                  <a:pt x="1" y="427"/>
                  <a:pt x="1" y="427"/>
                  <a:pt x="1" y="427"/>
                </a:cubicBezTo>
                <a:cubicBezTo>
                  <a:pt x="1" y="427"/>
                  <a:pt x="1" y="427"/>
                  <a:pt x="1" y="428"/>
                </a:cubicBezTo>
                <a:cubicBezTo>
                  <a:pt x="1" y="428"/>
                  <a:pt x="1" y="428"/>
                  <a:pt x="1" y="428"/>
                </a:cubicBezTo>
                <a:cubicBezTo>
                  <a:pt x="1" y="428"/>
                  <a:pt x="1" y="428"/>
                  <a:pt x="1" y="428"/>
                </a:cubicBezTo>
                <a:cubicBezTo>
                  <a:pt x="1" y="428"/>
                  <a:pt x="1" y="428"/>
                  <a:pt x="1" y="428"/>
                </a:cubicBezTo>
                <a:cubicBezTo>
                  <a:pt x="1" y="429"/>
                  <a:pt x="1" y="429"/>
                  <a:pt x="1" y="429"/>
                </a:cubicBezTo>
                <a:cubicBezTo>
                  <a:pt x="1" y="430"/>
                  <a:pt x="1" y="430"/>
                  <a:pt x="1" y="430"/>
                </a:cubicBezTo>
                <a:cubicBezTo>
                  <a:pt x="1" y="430"/>
                  <a:pt x="1" y="430"/>
                  <a:pt x="1" y="430"/>
                </a:cubicBezTo>
                <a:cubicBezTo>
                  <a:pt x="1" y="430"/>
                  <a:pt x="1" y="430"/>
                  <a:pt x="1" y="430"/>
                </a:cubicBezTo>
                <a:cubicBezTo>
                  <a:pt x="1" y="430"/>
                  <a:pt x="1" y="431"/>
                  <a:pt x="1" y="431"/>
                </a:cubicBezTo>
                <a:cubicBezTo>
                  <a:pt x="1" y="431"/>
                  <a:pt x="1" y="431"/>
                  <a:pt x="1" y="431"/>
                </a:cubicBezTo>
                <a:cubicBezTo>
                  <a:pt x="1" y="431"/>
                  <a:pt x="1" y="431"/>
                  <a:pt x="1" y="431"/>
                </a:cubicBezTo>
                <a:cubicBezTo>
                  <a:pt x="1" y="431"/>
                  <a:pt x="1" y="431"/>
                  <a:pt x="1" y="431"/>
                </a:cubicBezTo>
                <a:cubicBezTo>
                  <a:pt x="1" y="431"/>
                  <a:pt x="1" y="431"/>
                  <a:pt x="1" y="431"/>
                </a:cubicBezTo>
                <a:cubicBezTo>
                  <a:pt x="1" y="431"/>
                  <a:pt x="1" y="431"/>
                  <a:pt x="1" y="431"/>
                </a:cubicBezTo>
                <a:cubicBezTo>
                  <a:pt x="1" y="431"/>
                  <a:pt x="1" y="432"/>
                  <a:pt x="1" y="432"/>
                </a:cubicBezTo>
                <a:cubicBezTo>
                  <a:pt x="1" y="432"/>
                  <a:pt x="1" y="432"/>
                  <a:pt x="1" y="432"/>
                </a:cubicBezTo>
                <a:cubicBezTo>
                  <a:pt x="1" y="432"/>
                  <a:pt x="1" y="432"/>
                  <a:pt x="1" y="432"/>
                </a:cubicBezTo>
                <a:cubicBezTo>
                  <a:pt x="1" y="432"/>
                  <a:pt x="1" y="432"/>
                  <a:pt x="1" y="432"/>
                </a:cubicBezTo>
                <a:cubicBezTo>
                  <a:pt x="1" y="432"/>
                  <a:pt x="1" y="432"/>
                  <a:pt x="1" y="432"/>
                </a:cubicBezTo>
                <a:cubicBezTo>
                  <a:pt x="1" y="432"/>
                  <a:pt x="1" y="432"/>
                  <a:pt x="1" y="432"/>
                </a:cubicBezTo>
                <a:cubicBezTo>
                  <a:pt x="1" y="433"/>
                  <a:pt x="1" y="433"/>
                  <a:pt x="1" y="433"/>
                </a:cubicBezTo>
                <a:cubicBezTo>
                  <a:pt x="1" y="433"/>
                  <a:pt x="1" y="433"/>
                  <a:pt x="1" y="433"/>
                </a:cubicBezTo>
                <a:cubicBezTo>
                  <a:pt x="1" y="433"/>
                  <a:pt x="1" y="433"/>
                  <a:pt x="1" y="433"/>
                </a:cubicBezTo>
                <a:cubicBezTo>
                  <a:pt x="1" y="433"/>
                  <a:pt x="1" y="433"/>
                  <a:pt x="1" y="433"/>
                </a:cubicBezTo>
                <a:cubicBezTo>
                  <a:pt x="1" y="433"/>
                  <a:pt x="1" y="433"/>
                  <a:pt x="1" y="433"/>
                </a:cubicBezTo>
                <a:cubicBezTo>
                  <a:pt x="1" y="433"/>
                  <a:pt x="1" y="433"/>
                  <a:pt x="1" y="434"/>
                </a:cubicBezTo>
                <a:cubicBezTo>
                  <a:pt x="1" y="434"/>
                  <a:pt x="1" y="434"/>
                  <a:pt x="1" y="434"/>
                </a:cubicBezTo>
                <a:cubicBezTo>
                  <a:pt x="1" y="434"/>
                  <a:pt x="1" y="434"/>
                  <a:pt x="1" y="434"/>
                </a:cubicBezTo>
                <a:cubicBezTo>
                  <a:pt x="1" y="434"/>
                  <a:pt x="1" y="434"/>
                  <a:pt x="1" y="434"/>
                </a:cubicBezTo>
                <a:cubicBezTo>
                  <a:pt x="1" y="434"/>
                  <a:pt x="1" y="434"/>
                  <a:pt x="1" y="434"/>
                </a:cubicBezTo>
                <a:cubicBezTo>
                  <a:pt x="1" y="434"/>
                  <a:pt x="1" y="434"/>
                  <a:pt x="1" y="434"/>
                </a:cubicBezTo>
                <a:cubicBezTo>
                  <a:pt x="1" y="434"/>
                  <a:pt x="1" y="435"/>
                  <a:pt x="1" y="435"/>
                </a:cubicBezTo>
                <a:cubicBezTo>
                  <a:pt x="1" y="435"/>
                  <a:pt x="1" y="435"/>
                  <a:pt x="1" y="435"/>
                </a:cubicBezTo>
                <a:cubicBezTo>
                  <a:pt x="1" y="435"/>
                  <a:pt x="1" y="435"/>
                  <a:pt x="1" y="435"/>
                </a:cubicBezTo>
                <a:cubicBezTo>
                  <a:pt x="1" y="435"/>
                  <a:pt x="1" y="435"/>
                  <a:pt x="1" y="435"/>
                </a:cubicBezTo>
                <a:cubicBezTo>
                  <a:pt x="1" y="435"/>
                  <a:pt x="1" y="435"/>
                  <a:pt x="1" y="435"/>
                </a:cubicBezTo>
                <a:cubicBezTo>
                  <a:pt x="1" y="435"/>
                  <a:pt x="1" y="435"/>
                  <a:pt x="1" y="436"/>
                </a:cubicBezTo>
                <a:cubicBezTo>
                  <a:pt x="1" y="436"/>
                  <a:pt x="1" y="436"/>
                  <a:pt x="1" y="436"/>
                </a:cubicBezTo>
                <a:cubicBezTo>
                  <a:pt x="1" y="436"/>
                  <a:pt x="1" y="436"/>
                  <a:pt x="1" y="436"/>
                </a:cubicBezTo>
                <a:cubicBezTo>
                  <a:pt x="1" y="436"/>
                  <a:pt x="1" y="436"/>
                  <a:pt x="1" y="436"/>
                </a:cubicBezTo>
                <a:cubicBezTo>
                  <a:pt x="1" y="436"/>
                  <a:pt x="1" y="436"/>
                  <a:pt x="1" y="436"/>
                </a:cubicBezTo>
                <a:cubicBezTo>
                  <a:pt x="1" y="436"/>
                  <a:pt x="1" y="436"/>
                  <a:pt x="1" y="436"/>
                </a:cubicBezTo>
                <a:cubicBezTo>
                  <a:pt x="1" y="436"/>
                  <a:pt x="1" y="437"/>
                  <a:pt x="1" y="437"/>
                </a:cubicBezTo>
                <a:cubicBezTo>
                  <a:pt x="1" y="437"/>
                  <a:pt x="1" y="437"/>
                  <a:pt x="1" y="437"/>
                </a:cubicBezTo>
                <a:cubicBezTo>
                  <a:pt x="1" y="437"/>
                  <a:pt x="1" y="437"/>
                  <a:pt x="1" y="437"/>
                </a:cubicBezTo>
                <a:cubicBezTo>
                  <a:pt x="1" y="437"/>
                  <a:pt x="1" y="437"/>
                  <a:pt x="1" y="437"/>
                </a:cubicBezTo>
                <a:cubicBezTo>
                  <a:pt x="1" y="437"/>
                  <a:pt x="1" y="437"/>
                  <a:pt x="1" y="437"/>
                </a:cubicBezTo>
                <a:cubicBezTo>
                  <a:pt x="1" y="437"/>
                  <a:pt x="1" y="437"/>
                  <a:pt x="1" y="437"/>
                </a:cubicBezTo>
                <a:cubicBezTo>
                  <a:pt x="1" y="438"/>
                  <a:pt x="1" y="438"/>
                  <a:pt x="1" y="438"/>
                </a:cubicBezTo>
                <a:cubicBezTo>
                  <a:pt x="1" y="438"/>
                  <a:pt x="1" y="438"/>
                  <a:pt x="1" y="438"/>
                </a:cubicBezTo>
                <a:cubicBezTo>
                  <a:pt x="1" y="438"/>
                  <a:pt x="1" y="438"/>
                  <a:pt x="1" y="438"/>
                </a:cubicBezTo>
                <a:cubicBezTo>
                  <a:pt x="1" y="438"/>
                  <a:pt x="1" y="438"/>
                  <a:pt x="1" y="438"/>
                </a:cubicBezTo>
                <a:cubicBezTo>
                  <a:pt x="1" y="438"/>
                  <a:pt x="1" y="438"/>
                  <a:pt x="1" y="438"/>
                </a:cubicBezTo>
                <a:cubicBezTo>
                  <a:pt x="1" y="438"/>
                  <a:pt x="1" y="438"/>
                  <a:pt x="1" y="439"/>
                </a:cubicBezTo>
                <a:cubicBezTo>
                  <a:pt x="1" y="439"/>
                  <a:pt x="1" y="439"/>
                  <a:pt x="1" y="439"/>
                </a:cubicBezTo>
                <a:cubicBezTo>
                  <a:pt x="1" y="439"/>
                  <a:pt x="1" y="439"/>
                  <a:pt x="1" y="439"/>
                </a:cubicBezTo>
                <a:cubicBezTo>
                  <a:pt x="1" y="439"/>
                  <a:pt x="1" y="439"/>
                  <a:pt x="1" y="439"/>
                </a:cubicBezTo>
                <a:cubicBezTo>
                  <a:pt x="1" y="439"/>
                  <a:pt x="1" y="439"/>
                  <a:pt x="1" y="439"/>
                </a:cubicBezTo>
                <a:cubicBezTo>
                  <a:pt x="1" y="439"/>
                  <a:pt x="1" y="439"/>
                  <a:pt x="1" y="439"/>
                </a:cubicBezTo>
                <a:cubicBezTo>
                  <a:pt x="1" y="439"/>
                  <a:pt x="1" y="440"/>
                  <a:pt x="1" y="440"/>
                </a:cubicBezTo>
                <a:cubicBezTo>
                  <a:pt x="1" y="440"/>
                  <a:pt x="1" y="440"/>
                  <a:pt x="1" y="440"/>
                </a:cubicBezTo>
                <a:cubicBezTo>
                  <a:pt x="1" y="440"/>
                  <a:pt x="1" y="440"/>
                  <a:pt x="1" y="440"/>
                </a:cubicBezTo>
                <a:cubicBezTo>
                  <a:pt x="1" y="440"/>
                  <a:pt x="1" y="440"/>
                  <a:pt x="1" y="440"/>
                </a:cubicBezTo>
                <a:cubicBezTo>
                  <a:pt x="1" y="440"/>
                  <a:pt x="1" y="440"/>
                  <a:pt x="1" y="440"/>
                </a:cubicBezTo>
                <a:cubicBezTo>
                  <a:pt x="1" y="440"/>
                  <a:pt x="1" y="440"/>
                  <a:pt x="1" y="440"/>
                </a:cubicBezTo>
                <a:cubicBezTo>
                  <a:pt x="1" y="441"/>
                  <a:pt x="1" y="441"/>
                  <a:pt x="1" y="441"/>
                </a:cubicBezTo>
                <a:cubicBezTo>
                  <a:pt x="1" y="441"/>
                  <a:pt x="1" y="441"/>
                  <a:pt x="1" y="441"/>
                </a:cubicBezTo>
                <a:cubicBezTo>
                  <a:pt x="1" y="441"/>
                  <a:pt x="1" y="441"/>
                  <a:pt x="1" y="441"/>
                </a:cubicBezTo>
                <a:cubicBezTo>
                  <a:pt x="1" y="441"/>
                  <a:pt x="1" y="441"/>
                  <a:pt x="1" y="441"/>
                </a:cubicBezTo>
                <a:cubicBezTo>
                  <a:pt x="1" y="441"/>
                  <a:pt x="1" y="441"/>
                  <a:pt x="1" y="441"/>
                </a:cubicBezTo>
                <a:cubicBezTo>
                  <a:pt x="1" y="441"/>
                  <a:pt x="1" y="442"/>
                  <a:pt x="1" y="442"/>
                </a:cubicBezTo>
                <a:cubicBezTo>
                  <a:pt x="1" y="442"/>
                  <a:pt x="1" y="442"/>
                  <a:pt x="1" y="442"/>
                </a:cubicBezTo>
                <a:cubicBezTo>
                  <a:pt x="1" y="442"/>
                  <a:pt x="1" y="442"/>
                  <a:pt x="1" y="442"/>
                </a:cubicBezTo>
                <a:cubicBezTo>
                  <a:pt x="1" y="442"/>
                  <a:pt x="1" y="442"/>
                  <a:pt x="1" y="442"/>
                </a:cubicBezTo>
                <a:cubicBezTo>
                  <a:pt x="1" y="442"/>
                  <a:pt x="1" y="442"/>
                  <a:pt x="1" y="442"/>
                </a:cubicBezTo>
                <a:cubicBezTo>
                  <a:pt x="1" y="442"/>
                  <a:pt x="1" y="442"/>
                  <a:pt x="1" y="442"/>
                </a:cubicBezTo>
                <a:cubicBezTo>
                  <a:pt x="1" y="443"/>
                  <a:pt x="1" y="443"/>
                  <a:pt x="1" y="443"/>
                </a:cubicBezTo>
                <a:cubicBezTo>
                  <a:pt x="1" y="443"/>
                  <a:pt x="1" y="443"/>
                  <a:pt x="1" y="443"/>
                </a:cubicBezTo>
                <a:cubicBezTo>
                  <a:pt x="1" y="443"/>
                  <a:pt x="1" y="443"/>
                  <a:pt x="1" y="443"/>
                </a:cubicBezTo>
                <a:cubicBezTo>
                  <a:pt x="1" y="443"/>
                  <a:pt x="1" y="443"/>
                  <a:pt x="1" y="443"/>
                </a:cubicBezTo>
                <a:cubicBezTo>
                  <a:pt x="1" y="443"/>
                  <a:pt x="1" y="443"/>
                  <a:pt x="1" y="443"/>
                </a:cubicBezTo>
                <a:cubicBezTo>
                  <a:pt x="1" y="443"/>
                  <a:pt x="1" y="443"/>
                  <a:pt x="1" y="444"/>
                </a:cubicBezTo>
                <a:cubicBezTo>
                  <a:pt x="1" y="444"/>
                  <a:pt x="1" y="444"/>
                  <a:pt x="1" y="444"/>
                </a:cubicBezTo>
                <a:cubicBezTo>
                  <a:pt x="1" y="444"/>
                  <a:pt x="1" y="444"/>
                  <a:pt x="1" y="444"/>
                </a:cubicBezTo>
                <a:cubicBezTo>
                  <a:pt x="1" y="444"/>
                  <a:pt x="1" y="444"/>
                  <a:pt x="1" y="444"/>
                </a:cubicBezTo>
                <a:cubicBezTo>
                  <a:pt x="1" y="444"/>
                  <a:pt x="1" y="444"/>
                  <a:pt x="1" y="444"/>
                </a:cubicBezTo>
                <a:cubicBezTo>
                  <a:pt x="1" y="444"/>
                  <a:pt x="1" y="444"/>
                  <a:pt x="1" y="444"/>
                </a:cubicBezTo>
                <a:cubicBezTo>
                  <a:pt x="0" y="444"/>
                  <a:pt x="0" y="445"/>
                  <a:pt x="0" y="445"/>
                </a:cubicBezTo>
                <a:cubicBezTo>
                  <a:pt x="0" y="445"/>
                  <a:pt x="0" y="445"/>
                  <a:pt x="0" y="445"/>
                </a:cubicBezTo>
                <a:cubicBezTo>
                  <a:pt x="0" y="445"/>
                  <a:pt x="0" y="445"/>
                  <a:pt x="0" y="445"/>
                </a:cubicBezTo>
                <a:cubicBezTo>
                  <a:pt x="0" y="445"/>
                  <a:pt x="0" y="445"/>
                  <a:pt x="0" y="445"/>
                </a:cubicBezTo>
                <a:cubicBezTo>
                  <a:pt x="0" y="445"/>
                  <a:pt x="0" y="445"/>
                  <a:pt x="0" y="445"/>
                </a:cubicBezTo>
                <a:cubicBezTo>
                  <a:pt x="0" y="445"/>
                  <a:pt x="0" y="445"/>
                  <a:pt x="0" y="446"/>
                </a:cubicBezTo>
                <a:cubicBezTo>
                  <a:pt x="0" y="446"/>
                  <a:pt x="0" y="446"/>
                  <a:pt x="0" y="446"/>
                </a:cubicBezTo>
                <a:cubicBezTo>
                  <a:pt x="0" y="446"/>
                  <a:pt x="0" y="446"/>
                  <a:pt x="0" y="446"/>
                </a:cubicBezTo>
                <a:cubicBezTo>
                  <a:pt x="0" y="446"/>
                  <a:pt x="0" y="446"/>
                  <a:pt x="0" y="446"/>
                </a:cubicBezTo>
                <a:cubicBezTo>
                  <a:pt x="0" y="446"/>
                  <a:pt x="0" y="446"/>
                  <a:pt x="0" y="446"/>
                </a:cubicBezTo>
                <a:cubicBezTo>
                  <a:pt x="0" y="446"/>
                  <a:pt x="0" y="446"/>
                  <a:pt x="0" y="446"/>
                </a:cubicBezTo>
                <a:cubicBezTo>
                  <a:pt x="0" y="447"/>
                  <a:pt x="0" y="447"/>
                  <a:pt x="0" y="447"/>
                </a:cubicBezTo>
                <a:cubicBezTo>
                  <a:pt x="0" y="447"/>
                  <a:pt x="0" y="447"/>
                  <a:pt x="0" y="447"/>
                </a:cubicBezTo>
                <a:cubicBezTo>
                  <a:pt x="0" y="451"/>
                  <a:pt x="1" y="454"/>
                  <a:pt x="1" y="458"/>
                </a:cubicBezTo>
                <a:cubicBezTo>
                  <a:pt x="266" y="458"/>
                  <a:pt x="266" y="458"/>
                  <a:pt x="266" y="458"/>
                </a:cubicBezTo>
                <a:cubicBezTo>
                  <a:pt x="266" y="0"/>
                  <a:pt x="266" y="0"/>
                  <a:pt x="266" y="0"/>
                </a:cubicBezTo>
              </a:path>
            </a:pathLst>
          </a:custGeom>
          <a:solidFill>
            <a:srgbClr val="EBE933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5" name="Rectangle 12"/>
          <p:cNvSpPr>
            <a:spLocks noChangeArrowheads="1"/>
          </p:cNvSpPr>
          <p:nvPr/>
        </p:nvSpPr>
        <p:spPr bwMode="auto">
          <a:xfrm>
            <a:off x="7699375" y="5857875"/>
            <a:ext cx="169863" cy="727075"/>
          </a:xfrm>
          <a:prstGeom prst="rect">
            <a:avLst/>
          </a:prstGeom>
          <a:solidFill>
            <a:srgbClr val="FF7543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6" name="Freeform 13"/>
          <p:cNvSpPr>
            <a:spLocks/>
          </p:cNvSpPr>
          <p:nvPr/>
        </p:nvSpPr>
        <p:spPr bwMode="auto">
          <a:xfrm>
            <a:off x="7699375" y="5857875"/>
            <a:ext cx="169863" cy="727075"/>
          </a:xfrm>
          <a:custGeom>
            <a:avLst/>
            <a:gdLst>
              <a:gd name="T0" fmla="*/ 0 w 107"/>
              <a:gd name="T1" fmla="*/ 0 h 458"/>
              <a:gd name="T2" fmla="*/ 0 w 107"/>
              <a:gd name="T3" fmla="*/ 458 h 458"/>
              <a:gd name="T4" fmla="*/ 107 w 107"/>
              <a:gd name="T5" fmla="*/ 458 h 458"/>
              <a:gd name="T6" fmla="*/ 107 w 107"/>
              <a:gd name="T7" fmla="*/ 0 h 4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07" h="458">
                <a:moveTo>
                  <a:pt x="0" y="0"/>
                </a:moveTo>
                <a:lnTo>
                  <a:pt x="0" y="458"/>
                </a:lnTo>
                <a:lnTo>
                  <a:pt x="107" y="458"/>
                </a:lnTo>
                <a:lnTo>
                  <a:pt x="107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7" name="Rectangle 14"/>
          <p:cNvSpPr>
            <a:spLocks noChangeArrowheads="1"/>
          </p:cNvSpPr>
          <p:nvPr/>
        </p:nvSpPr>
        <p:spPr bwMode="auto">
          <a:xfrm>
            <a:off x="7262813" y="5857875"/>
            <a:ext cx="169863" cy="727075"/>
          </a:xfrm>
          <a:prstGeom prst="rect">
            <a:avLst/>
          </a:prstGeom>
          <a:solidFill>
            <a:srgbClr val="FF7543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8" name="Freeform 15"/>
          <p:cNvSpPr>
            <a:spLocks/>
          </p:cNvSpPr>
          <p:nvPr/>
        </p:nvSpPr>
        <p:spPr bwMode="auto">
          <a:xfrm>
            <a:off x="7262813" y="5857875"/>
            <a:ext cx="169863" cy="727075"/>
          </a:xfrm>
          <a:custGeom>
            <a:avLst/>
            <a:gdLst>
              <a:gd name="T0" fmla="*/ 0 w 107"/>
              <a:gd name="T1" fmla="*/ 0 h 458"/>
              <a:gd name="T2" fmla="*/ 0 w 107"/>
              <a:gd name="T3" fmla="*/ 458 h 458"/>
              <a:gd name="T4" fmla="*/ 107 w 107"/>
              <a:gd name="T5" fmla="*/ 458 h 458"/>
              <a:gd name="T6" fmla="*/ 107 w 107"/>
              <a:gd name="T7" fmla="*/ 0 h 4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07" h="458">
                <a:moveTo>
                  <a:pt x="0" y="0"/>
                </a:moveTo>
                <a:lnTo>
                  <a:pt x="0" y="458"/>
                </a:lnTo>
                <a:lnTo>
                  <a:pt x="107" y="458"/>
                </a:lnTo>
                <a:lnTo>
                  <a:pt x="107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9" name="Rectangle 16"/>
          <p:cNvSpPr>
            <a:spLocks noChangeArrowheads="1"/>
          </p:cNvSpPr>
          <p:nvPr/>
        </p:nvSpPr>
        <p:spPr bwMode="auto">
          <a:xfrm>
            <a:off x="6873875" y="5857875"/>
            <a:ext cx="169863" cy="727075"/>
          </a:xfrm>
          <a:prstGeom prst="rect">
            <a:avLst/>
          </a:prstGeom>
          <a:solidFill>
            <a:srgbClr val="FF7543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0" name="Freeform 17"/>
          <p:cNvSpPr>
            <a:spLocks/>
          </p:cNvSpPr>
          <p:nvPr/>
        </p:nvSpPr>
        <p:spPr bwMode="auto">
          <a:xfrm>
            <a:off x="6873875" y="5857875"/>
            <a:ext cx="169863" cy="727075"/>
          </a:xfrm>
          <a:custGeom>
            <a:avLst/>
            <a:gdLst>
              <a:gd name="T0" fmla="*/ 0 w 107"/>
              <a:gd name="T1" fmla="*/ 0 h 458"/>
              <a:gd name="T2" fmla="*/ 0 w 107"/>
              <a:gd name="T3" fmla="*/ 458 h 458"/>
              <a:gd name="T4" fmla="*/ 107 w 107"/>
              <a:gd name="T5" fmla="*/ 458 h 458"/>
              <a:gd name="T6" fmla="*/ 107 w 107"/>
              <a:gd name="T7" fmla="*/ 0 h 4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07" h="458">
                <a:moveTo>
                  <a:pt x="0" y="0"/>
                </a:moveTo>
                <a:lnTo>
                  <a:pt x="0" y="458"/>
                </a:lnTo>
                <a:lnTo>
                  <a:pt x="107" y="458"/>
                </a:lnTo>
                <a:lnTo>
                  <a:pt x="107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1" name="Rectangle 18"/>
          <p:cNvSpPr>
            <a:spLocks noChangeArrowheads="1"/>
          </p:cNvSpPr>
          <p:nvPr/>
        </p:nvSpPr>
        <p:spPr bwMode="auto">
          <a:xfrm>
            <a:off x="6461125" y="5857875"/>
            <a:ext cx="169863" cy="727075"/>
          </a:xfrm>
          <a:prstGeom prst="rect">
            <a:avLst/>
          </a:prstGeom>
          <a:solidFill>
            <a:srgbClr val="FF7543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2" name="Freeform 19"/>
          <p:cNvSpPr>
            <a:spLocks/>
          </p:cNvSpPr>
          <p:nvPr/>
        </p:nvSpPr>
        <p:spPr bwMode="auto">
          <a:xfrm>
            <a:off x="6461125" y="5857875"/>
            <a:ext cx="169863" cy="727075"/>
          </a:xfrm>
          <a:custGeom>
            <a:avLst/>
            <a:gdLst>
              <a:gd name="T0" fmla="*/ 0 w 107"/>
              <a:gd name="T1" fmla="*/ 0 h 458"/>
              <a:gd name="T2" fmla="*/ 0 w 107"/>
              <a:gd name="T3" fmla="*/ 458 h 458"/>
              <a:gd name="T4" fmla="*/ 107 w 107"/>
              <a:gd name="T5" fmla="*/ 458 h 458"/>
              <a:gd name="T6" fmla="*/ 107 w 107"/>
              <a:gd name="T7" fmla="*/ 0 h 4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07" h="458">
                <a:moveTo>
                  <a:pt x="0" y="0"/>
                </a:moveTo>
                <a:lnTo>
                  <a:pt x="0" y="458"/>
                </a:lnTo>
                <a:lnTo>
                  <a:pt x="107" y="458"/>
                </a:lnTo>
                <a:lnTo>
                  <a:pt x="107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3" name="Rectangle 20"/>
          <p:cNvSpPr>
            <a:spLocks noChangeArrowheads="1"/>
          </p:cNvSpPr>
          <p:nvPr/>
        </p:nvSpPr>
        <p:spPr bwMode="auto">
          <a:xfrm>
            <a:off x="6534150" y="6124575"/>
            <a:ext cx="1212850" cy="219075"/>
          </a:xfrm>
          <a:prstGeom prst="rect">
            <a:avLst/>
          </a:prstGeom>
          <a:solidFill>
            <a:srgbClr val="FF7543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4" name="Freeform 21"/>
          <p:cNvSpPr>
            <a:spLocks/>
          </p:cNvSpPr>
          <p:nvPr/>
        </p:nvSpPr>
        <p:spPr bwMode="auto">
          <a:xfrm>
            <a:off x="6534150" y="6124575"/>
            <a:ext cx="1212850" cy="219075"/>
          </a:xfrm>
          <a:custGeom>
            <a:avLst/>
            <a:gdLst>
              <a:gd name="T0" fmla="*/ 0 w 764"/>
              <a:gd name="T1" fmla="*/ 138 h 138"/>
              <a:gd name="T2" fmla="*/ 764 w 764"/>
              <a:gd name="T3" fmla="*/ 138 h 138"/>
              <a:gd name="T4" fmla="*/ 764 w 764"/>
              <a:gd name="T5" fmla="*/ 0 h 138"/>
              <a:gd name="T6" fmla="*/ 0 w 764"/>
              <a:gd name="T7" fmla="*/ 0 h 1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764" h="138">
                <a:moveTo>
                  <a:pt x="0" y="138"/>
                </a:moveTo>
                <a:lnTo>
                  <a:pt x="764" y="138"/>
                </a:lnTo>
                <a:lnTo>
                  <a:pt x="764" y="0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5" name="Freeform 22"/>
          <p:cNvSpPr>
            <a:spLocks/>
          </p:cNvSpPr>
          <p:nvPr/>
        </p:nvSpPr>
        <p:spPr bwMode="auto">
          <a:xfrm>
            <a:off x="8820150" y="5954713"/>
            <a:ext cx="1546225" cy="588962"/>
          </a:xfrm>
          <a:custGeom>
            <a:avLst/>
            <a:gdLst>
              <a:gd name="T0" fmla="*/ 0 w 255"/>
              <a:gd name="T1" fmla="*/ 97 h 97"/>
              <a:gd name="T2" fmla="*/ 255 w 255"/>
              <a:gd name="T3" fmla="*/ 97 h 97"/>
              <a:gd name="T4" fmla="*/ 254 w 255"/>
              <a:gd name="T5" fmla="*/ 89 h 97"/>
              <a:gd name="T6" fmla="*/ 249 w 255"/>
              <a:gd name="T7" fmla="*/ 78 h 97"/>
              <a:gd name="T8" fmla="*/ 232 w 255"/>
              <a:gd name="T9" fmla="*/ 61 h 97"/>
              <a:gd name="T10" fmla="*/ 232 w 255"/>
              <a:gd name="T11" fmla="*/ 61 h 97"/>
              <a:gd name="T12" fmla="*/ 209 w 255"/>
              <a:gd name="T13" fmla="*/ 54 h 97"/>
              <a:gd name="T14" fmla="*/ 202 w 255"/>
              <a:gd name="T15" fmla="*/ 55 h 97"/>
              <a:gd name="T16" fmla="*/ 202 w 255"/>
              <a:gd name="T17" fmla="*/ 52 h 97"/>
              <a:gd name="T18" fmla="*/ 159 w 255"/>
              <a:gd name="T19" fmla="*/ 9 h 97"/>
              <a:gd name="T20" fmla="*/ 135 w 255"/>
              <a:gd name="T21" fmla="*/ 16 h 97"/>
              <a:gd name="T22" fmla="*/ 108 w 255"/>
              <a:gd name="T23" fmla="*/ 0 h 97"/>
              <a:gd name="T24" fmla="*/ 78 w 255"/>
              <a:gd name="T25" fmla="*/ 26 h 97"/>
              <a:gd name="T26" fmla="*/ 67 w 255"/>
              <a:gd name="T27" fmla="*/ 24 h 97"/>
              <a:gd name="T28" fmla="*/ 37 w 255"/>
              <a:gd name="T29" fmla="*/ 55 h 97"/>
              <a:gd name="T30" fmla="*/ 38 w 255"/>
              <a:gd name="T31" fmla="*/ 62 h 97"/>
              <a:gd name="T32" fmla="*/ 37 w 255"/>
              <a:gd name="T33" fmla="*/ 62 h 97"/>
              <a:gd name="T34" fmla="*/ 0 w 255"/>
              <a:gd name="T35" fmla="*/ 97 h 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255" h="97">
                <a:moveTo>
                  <a:pt x="0" y="97"/>
                </a:moveTo>
                <a:cubicBezTo>
                  <a:pt x="255" y="97"/>
                  <a:pt x="255" y="97"/>
                  <a:pt x="255" y="97"/>
                </a:cubicBezTo>
                <a:cubicBezTo>
                  <a:pt x="255" y="94"/>
                  <a:pt x="254" y="91"/>
                  <a:pt x="254" y="89"/>
                </a:cubicBezTo>
                <a:cubicBezTo>
                  <a:pt x="252" y="85"/>
                  <a:pt x="251" y="81"/>
                  <a:pt x="249" y="78"/>
                </a:cubicBezTo>
                <a:cubicBezTo>
                  <a:pt x="245" y="71"/>
                  <a:pt x="239" y="65"/>
                  <a:pt x="232" y="61"/>
                </a:cubicBezTo>
                <a:cubicBezTo>
                  <a:pt x="232" y="61"/>
                  <a:pt x="232" y="61"/>
                  <a:pt x="232" y="61"/>
                </a:cubicBezTo>
                <a:cubicBezTo>
                  <a:pt x="225" y="57"/>
                  <a:pt x="217" y="54"/>
                  <a:pt x="209" y="54"/>
                </a:cubicBezTo>
                <a:cubicBezTo>
                  <a:pt x="206" y="55"/>
                  <a:pt x="204" y="55"/>
                  <a:pt x="202" y="55"/>
                </a:cubicBezTo>
                <a:cubicBezTo>
                  <a:pt x="202" y="54"/>
                  <a:pt x="202" y="53"/>
                  <a:pt x="202" y="52"/>
                </a:cubicBezTo>
                <a:cubicBezTo>
                  <a:pt x="202" y="29"/>
                  <a:pt x="182" y="9"/>
                  <a:pt x="159" y="9"/>
                </a:cubicBezTo>
                <a:cubicBezTo>
                  <a:pt x="150" y="9"/>
                  <a:pt x="142" y="12"/>
                  <a:pt x="135" y="16"/>
                </a:cubicBezTo>
                <a:cubicBezTo>
                  <a:pt x="130" y="7"/>
                  <a:pt x="121" y="0"/>
                  <a:pt x="108" y="0"/>
                </a:cubicBezTo>
                <a:cubicBezTo>
                  <a:pt x="90" y="0"/>
                  <a:pt x="80" y="12"/>
                  <a:pt x="78" y="26"/>
                </a:cubicBezTo>
                <a:cubicBezTo>
                  <a:pt x="74" y="25"/>
                  <a:pt x="71" y="24"/>
                  <a:pt x="67" y="24"/>
                </a:cubicBezTo>
                <a:cubicBezTo>
                  <a:pt x="50" y="24"/>
                  <a:pt x="37" y="38"/>
                  <a:pt x="37" y="55"/>
                </a:cubicBezTo>
                <a:cubicBezTo>
                  <a:pt x="37" y="57"/>
                  <a:pt x="37" y="60"/>
                  <a:pt x="38" y="62"/>
                </a:cubicBezTo>
                <a:cubicBezTo>
                  <a:pt x="37" y="62"/>
                  <a:pt x="37" y="62"/>
                  <a:pt x="37" y="62"/>
                </a:cubicBezTo>
                <a:cubicBezTo>
                  <a:pt x="18" y="62"/>
                  <a:pt x="1" y="78"/>
                  <a:pt x="0" y="97"/>
                </a:cubicBezTo>
              </a:path>
            </a:pathLst>
          </a:custGeom>
          <a:solidFill>
            <a:srgbClr val="F7D1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6" name="Freeform 23"/>
          <p:cNvSpPr>
            <a:spLocks noEditPoints="1"/>
          </p:cNvSpPr>
          <p:nvPr/>
        </p:nvSpPr>
        <p:spPr bwMode="auto">
          <a:xfrm>
            <a:off x="9639300" y="6010275"/>
            <a:ext cx="193675" cy="42862"/>
          </a:xfrm>
          <a:custGeom>
            <a:avLst/>
            <a:gdLst>
              <a:gd name="T0" fmla="*/ 0 w 32"/>
              <a:gd name="T1" fmla="*/ 7 h 7"/>
              <a:gd name="T2" fmla="*/ 0 w 32"/>
              <a:gd name="T3" fmla="*/ 7 h 7"/>
              <a:gd name="T4" fmla="*/ 0 w 32"/>
              <a:gd name="T5" fmla="*/ 7 h 7"/>
              <a:gd name="T6" fmla="*/ 24 w 32"/>
              <a:gd name="T7" fmla="*/ 0 h 7"/>
              <a:gd name="T8" fmla="*/ 0 w 32"/>
              <a:gd name="T9" fmla="*/ 7 h 7"/>
              <a:gd name="T10" fmla="*/ 0 w 32"/>
              <a:gd name="T11" fmla="*/ 7 h 7"/>
              <a:gd name="T12" fmla="*/ 0 w 32"/>
              <a:gd name="T13" fmla="*/ 7 h 7"/>
              <a:gd name="T14" fmla="*/ 24 w 32"/>
              <a:gd name="T15" fmla="*/ 0 h 7"/>
              <a:gd name="T16" fmla="*/ 32 w 32"/>
              <a:gd name="T17" fmla="*/ 1 h 7"/>
              <a:gd name="T18" fmla="*/ 32 w 32"/>
              <a:gd name="T19" fmla="*/ 1 h 7"/>
              <a:gd name="T20" fmla="*/ 24 w 32"/>
              <a:gd name="T21" fmla="*/ 0 h 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32" h="7"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24" y="0"/>
                </a:moveTo>
                <a:cubicBezTo>
                  <a:pt x="15" y="0"/>
                  <a:pt x="7" y="3"/>
                  <a:pt x="0" y="7"/>
                </a:cubicBez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cubicBezTo>
                  <a:pt x="7" y="3"/>
                  <a:pt x="15" y="0"/>
                  <a:pt x="24" y="0"/>
                </a:cubicBezTo>
                <a:cubicBezTo>
                  <a:pt x="27" y="0"/>
                  <a:pt x="30" y="0"/>
                  <a:pt x="32" y="1"/>
                </a:cubicBezTo>
                <a:cubicBezTo>
                  <a:pt x="32" y="1"/>
                  <a:pt x="32" y="1"/>
                  <a:pt x="32" y="1"/>
                </a:cubicBezTo>
                <a:cubicBezTo>
                  <a:pt x="30" y="0"/>
                  <a:pt x="27" y="0"/>
                  <a:pt x="24" y="0"/>
                </a:cubicBezTo>
              </a:path>
            </a:pathLst>
          </a:custGeom>
          <a:solidFill>
            <a:srgbClr val="EBE933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7" name="Freeform 24"/>
          <p:cNvSpPr>
            <a:spLocks/>
          </p:cNvSpPr>
          <p:nvPr/>
        </p:nvSpPr>
        <p:spPr bwMode="auto">
          <a:xfrm>
            <a:off x="9596438" y="6003925"/>
            <a:ext cx="769938" cy="539750"/>
          </a:xfrm>
          <a:custGeom>
            <a:avLst/>
            <a:gdLst>
              <a:gd name="T0" fmla="*/ 0 w 127"/>
              <a:gd name="T1" fmla="*/ 0 h 89"/>
              <a:gd name="T2" fmla="*/ 0 w 127"/>
              <a:gd name="T3" fmla="*/ 89 h 89"/>
              <a:gd name="T4" fmla="*/ 127 w 127"/>
              <a:gd name="T5" fmla="*/ 89 h 89"/>
              <a:gd name="T6" fmla="*/ 126 w 127"/>
              <a:gd name="T7" fmla="*/ 81 h 89"/>
              <a:gd name="T8" fmla="*/ 121 w 127"/>
              <a:gd name="T9" fmla="*/ 70 h 89"/>
              <a:gd name="T10" fmla="*/ 104 w 127"/>
              <a:gd name="T11" fmla="*/ 53 h 89"/>
              <a:gd name="T12" fmla="*/ 104 w 127"/>
              <a:gd name="T13" fmla="*/ 53 h 89"/>
              <a:gd name="T14" fmla="*/ 81 w 127"/>
              <a:gd name="T15" fmla="*/ 46 h 89"/>
              <a:gd name="T16" fmla="*/ 74 w 127"/>
              <a:gd name="T17" fmla="*/ 47 h 89"/>
              <a:gd name="T18" fmla="*/ 74 w 127"/>
              <a:gd name="T19" fmla="*/ 47 h 89"/>
              <a:gd name="T20" fmla="*/ 74 w 127"/>
              <a:gd name="T21" fmla="*/ 47 h 89"/>
              <a:gd name="T22" fmla="*/ 74 w 127"/>
              <a:gd name="T23" fmla="*/ 44 h 89"/>
              <a:gd name="T24" fmla="*/ 39 w 127"/>
              <a:gd name="T25" fmla="*/ 2 h 89"/>
              <a:gd name="T26" fmla="*/ 31 w 127"/>
              <a:gd name="T27" fmla="*/ 1 h 89"/>
              <a:gd name="T28" fmla="*/ 7 w 127"/>
              <a:gd name="T29" fmla="*/ 8 h 89"/>
              <a:gd name="T30" fmla="*/ 7 w 127"/>
              <a:gd name="T31" fmla="*/ 8 h 89"/>
              <a:gd name="T32" fmla="*/ 7 w 127"/>
              <a:gd name="T33" fmla="*/ 8 h 89"/>
              <a:gd name="T34" fmla="*/ 7 w 127"/>
              <a:gd name="T35" fmla="*/ 8 h 89"/>
              <a:gd name="T36" fmla="*/ 0 w 127"/>
              <a:gd name="T37" fmla="*/ 0 h 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127" h="89">
                <a:moveTo>
                  <a:pt x="0" y="0"/>
                </a:moveTo>
                <a:cubicBezTo>
                  <a:pt x="0" y="89"/>
                  <a:pt x="0" y="89"/>
                  <a:pt x="0" y="89"/>
                </a:cubicBezTo>
                <a:cubicBezTo>
                  <a:pt x="127" y="89"/>
                  <a:pt x="127" y="89"/>
                  <a:pt x="127" y="89"/>
                </a:cubicBezTo>
                <a:cubicBezTo>
                  <a:pt x="127" y="86"/>
                  <a:pt x="126" y="83"/>
                  <a:pt x="126" y="81"/>
                </a:cubicBezTo>
                <a:cubicBezTo>
                  <a:pt x="124" y="77"/>
                  <a:pt x="123" y="73"/>
                  <a:pt x="121" y="70"/>
                </a:cubicBezTo>
                <a:cubicBezTo>
                  <a:pt x="117" y="63"/>
                  <a:pt x="111" y="57"/>
                  <a:pt x="104" y="53"/>
                </a:cubicBezTo>
                <a:cubicBezTo>
                  <a:pt x="104" y="53"/>
                  <a:pt x="104" y="53"/>
                  <a:pt x="104" y="53"/>
                </a:cubicBezTo>
                <a:cubicBezTo>
                  <a:pt x="97" y="49"/>
                  <a:pt x="89" y="46"/>
                  <a:pt x="81" y="46"/>
                </a:cubicBezTo>
                <a:cubicBezTo>
                  <a:pt x="78" y="47"/>
                  <a:pt x="76" y="47"/>
                  <a:pt x="74" y="47"/>
                </a:cubicBezTo>
                <a:cubicBezTo>
                  <a:pt x="74" y="47"/>
                  <a:pt x="74" y="47"/>
                  <a:pt x="74" y="47"/>
                </a:cubicBezTo>
                <a:cubicBezTo>
                  <a:pt x="74" y="47"/>
                  <a:pt x="74" y="47"/>
                  <a:pt x="74" y="47"/>
                </a:cubicBezTo>
                <a:cubicBezTo>
                  <a:pt x="74" y="46"/>
                  <a:pt x="74" y="45"/>
                  <a:pt x="74" y="44"/>
                </a:cubicBezTo>
                <a:cubicBezTo>
                  <a:pt x="74" y="23"/>
                  <a:pt x="59" y="6"/>
                  <a:pt x="39" y="2"/>
                </a:cubicBezTo>
                <a:cubicBezTo>
                  <a:pt x="37" y="1"/>
                  <a:pt x="34" y="1"/>
                  <a:pt x="31" y="1"/>
                </a:cubicBezTo>
                <a:cubicBezTo>
                  <a:pt x="22" y="1"/>
                  <a:pt x="14" y="4"/>
                  <a:pt x="7" y="8"/>
                </a:cubicBezTo>
                <a:cubicBezTo>
                  <a:pt x="7" y="8"/>
                  <a:pt x="7" y="8"/>
                  <a:pt x="7" y="8"/>
                </a:cubicBezTo>
                <a:cubicBezTo>
                  <a:pt x="7" y="8"/>
                  <a:pt x="7" y="8"/>
                  <a:pt x="7" y="8"/>
                </a:cubicBezTo>
                <a:cubicBezTo>
                  <a:pt x="7" y="8"/>
                  <a:pt x="7" y="8"/>
                  <a:pt x="7" y="8"/>
                </a:cubicBezTo>
                <a:cubicBezTo>
                  <a:pt x="5" y="5"/>
                  <a:pt x="3" y="2"/>
                  <a:pt x="0" y="0"/>
                </a:cubicBezTo>
              </a:path>
            </a:pathLst>
          </a:custGeom>
          <a:solidFill>
            <a:srgbClr val="F9DA33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8" name="Freeform 25"/>
          <p:cNvSpPr>
            <a:spLocks/>
          </p:cNvSpPr>
          <p:nvPr/>
        </p:nvSpPr>
        <p:spPr bwMode="auto">
          <a:xfrm>
            <a:off x="9080500" y="6288088"/>
            <a:ext cx="169863" cy="133350"/>
          </a:xfrm>
          <a:custGeom>
            <a:avLst/>
            <a:gdLst>
              <a:gd name="T0" fmla="*/ 16 w 28"/>
              <a:gd name="T1" fmla="*/ 0 h 22"/>
              <a:gd name="T2" fmla="*/ 16 w 28"/>
              <a:gd name="T3" fmla="*/ 22 h 22"/>
              <a:gd name="T4" fmla="*/ 16 w 28"/>
              <a:gd name="T5" fmla="*/ 0 h 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8" h="22">
                <a:moveTo>
                  <a:pt x="16" y="0"/>
                </a:moveTo>
                <a:cubicBezTo>
                  <a:pt x="0" y="0"/>
                  <a:pt x="0" y="22"/>
                  <a:pt x="16" y="22"/>
                </a:cubicBezTo>
                <a:cubicBezTo>
                  <a:pt x="28" y="22"/>
                  <a:pt x="28" y="0"/>
                  <a:pt x="16" y="0"/>
                </a:cubicBezTo>
                <a:close/>
              </a:path>
            </a:pathLst>
          </a:custGeom>
          <a:solidFill>
            <a:srgbClr val="FFA1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9" name="Freeform 26"/>
          <p:cNvSpPr>
            <a:spLocks/>
          </p:cNvSpPr>
          <p:nvPr/>
        </p:nvSpPr>
        <p:spPr bwMode="auto">
          <a:xfrm>
            <a:off x="9348788" y="6083300"/>
            <a:ext cx="193675" cy="150812"/>
          </a:xfrm>
          <a:custGeom>
            <a:avLst/>
            <a:gdLst>
              <a:gd name="T0" fmla="*/ 16 w 32"/>
              <a:gd name="T1" fmla="*/ 0 h 25"/>
              <a:gd name="T2" fmla="*/ 16 w 32"/>
              <a:gd name="T3" fmla="*/ 25 h 25"/>
              <a:gd name="T4" fmla="*/ 16 w 32"/>
              <a:gd name="T5" fmla="*/ 0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2" h="25">
                <a:moveTo>
                  <a:pt x="16" y="0"/>
                </a:moveTo>
                <a:cubicBezTo>
                  <a:pt x="0" y="0"/>
                  <a:pt x="0" y="25"/>
                  <a:pt x="16" y="25"/>
                </a:cubicBezTo>
                <a:cubicBezTo>
                  <a:pt x="32" y="25"/>
                  <a:pt x="32" y="0"/>
                  <a:pt x="16" y="0"/>
                </a:cubicBezTo>
                <a:close/>
              </a:path>
            </a:pathLst>
          </a:custGeom>
          <a:solidFill>
            <a:srgbClr val="FFA1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0" name="Freeform 27"/>
          <p:cNvSpPr>
            <a:spLocks/>
          </p:cNvSpPr>
          <p:nvPr/>
        </p:nvSpPr>
        <p:spPr bwMode="auto">
          <a:xfrm>
            <a:off x="9420225" y="6307138"/>
            <a:ext cx="195263" cy="150812"/>
          </a:xfrm>
          <a:custGeom>
            <a:avLst/>
            <a:gdLst>
              <a:gd name="T0" fmla="*/ 16 w 32"/>
              <a:gd name="T1" fmla="*/ 0 h 25"/>
              <a:gd name="T2" fmla="*/ 16 w 32"/>
              <a:gd name="T3" fmla="*/ 25 h 25"/>
              <a:gd name="T4" fmla="*/ 16 w 32"/>
              <a:gd name="T5" fmla="*/ 0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2" h="25">
                <a:moveTo>
                  <a:pt x="16" y="0"/>
                </a:moveTo>
                <a:cubicBezTo>
                  <a:pt x="0" y="0"/>
                  <a:pt x="0" y="25"/>
                  <a:pt x="16" y="25"/>
                </a:cubicBezTo>
                <a:cubicBezTo>
                  <a:pt x="32" y="25"/>
                  <a:pt x="32" y="0"/>
                  <a:pt x="16" y="0"/>
                </a:cubicBezTo>
                <a:close/>
              </a:path>
            </a:pathLst>
          </a:custGeom>
          <a:solidFill>
            <a:srgbClr val="FFA1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1" name="Freeform 28"/>
          <p:cNvSpPr>
            <a:spLocks/>
          </p:cNvSpPr>
          <p:nvPr/>
        </p:nvSpPr>
        <p:spPr bwMode="auto">
          <a:xfrm>
            <a:off x="9686925" y="6149975"/>
            <a:ext cx="169863" cy="131762"/>
          </a:xfrm>
          <a:custGeom>
            <a:avLst/>
            <a:gdLst>
              <a:gd name="T0" fmla="*/ 16 w 28"/>
              <a:gd name="T1" fmla="*/ 0 h 22"/>
              <a:gd name="T2" fmla="*/ 16 w 28"/>
              <a:gd name="T3" fmla="*/ 22 h 22"/>
              <a:gd name="T4" fmla="*/ 16 w 28"/>
              <a:gd name="T5" fmla="*/ 0 h 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8" h="22">
                <a:moveTo>
                  <a:pt x="16" y="0"/>
                </a:moveTo>
                <a:cubicBezTo>
                  <a:pt x="0" y="0"/>
                  <a:pt x="0" y="22"/>
                  <a:pt x="16" y="22"/>
                </a:cubicBezTo>
                <a:cubicBezTo>
                  <a:pt x="28" y="22"/>
                  <a:pt x="28" y="0"/>
                  <a:pt x="16" y="0"/>
                </a:cubicBezTo>
                <a:close/>
              </a:path>
            </a:pathLst>
          </a:custGeom>
          <a:solidFill>
            <a:srgbClr val="FFA1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2" name="Freeform 29"/>
          <p:cNvSpPr>
            <a:spLocks/>
          </p:cNvSpPr>
          <p:nvPr/>
        </p:nvSpPr>
        <p:spPr bwMode="auto">
          <a:xfrm>
            <a:off x="9882188" y="6318250"/>
            <a:ext cx="169863" cy="133350"/>
          </a:xfrm>
          <a:custGeom>
            <a:avLst/>
            <a:gdLst>
              <a:gd name="T0" fmla="*/ 16 w 28"/>
              <a:gd name="T1" fmla="*/ 0 h 22"/>
              <a:gd name="T2" fmla="*/ 16 w 28"/>
              <a:gd name="T3" fmla="*/ 22 h 22"/>
              <a:gd name="T4" fmla="*/ 16 w 28"/>
              <a:gd name="T5" fmla="*/ 0 h 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8" h="22">
                <a:moveTo>
                  <a:pt x="16" y="0"/>
                </a:moveTo>
                <a:cubicBezTo>
                  <a:pt x="0" y="0"/>
                  <a:pt x="0" y="22"/>
                  <a:pt x="16" y="22"/>
                </a:cubicBezTo>
                <a:cubicBezTo>
                  <a:pt x="28" y="22"/>
                  <a:pt x="28" y="0"/>
                  <a:pt x="16" y="0"/>
                </a:cubicBezTo>
                <a:close/>
              </a:path>
            </a:pathLst>
          </a:custGeom>
          <a:solidFill>
            <a:srgbClr val="FFA1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grpSp>
        <p:nvGrpSpPr>
          <p:cNvPr id="40" name="组合 39"/>
          <p:cNvGrpSpPr/>
          <p:nvPr/>
        </p:nvGrpSpPr>
        <p:grpSpPr>
          <a:xfrm>
            <a:off x="7966075" y="5446713"/>
            <a:ext cx="836613" cy="1404937"/>
            <a:chOff x="7966075" y="5446713"/>
            <a:chExt cx="836613" cy="1404937"/>
          </a:xfrm>
        </p:grpSpPr>
        <p:sp>
          <p:nvSpPr>
            <p:cNvPr id="34" name="Freeform 31"/>
            <p:cNvSpPr>
              <a:spLocks/>
            </p:cNvSpPr>
            <p:nvPr/>
          </p:nvSpPr>
          <p:spPr bwMode="auto">
            <a:xfrm>
              <a:off x="8342313" y="5864225"/>
              <a:ext cx="223838" cy="987425"/>
            </a:xfrm>
            <a:custGeom>
              <a:avLst/>
              <a:gdLst>
                <a:gd name="T0" fmla="*/ 7 w 37"/>
                <a:gd name="T1" fmla="*/ 163 h 163"/>
                <a:gd name="T2" fmla="*/ 7 w 37"/>
                <a:gd name="T3" fmla="*/ 156 h 163"/>
                <a:gd name="T4" fmla="*/ 9 w 37"/>
                <a:gd name="T5" fmla="*/ 137 h 163"/>
                <a:gd name="T6" fmla="*/ 11 w 37"/>
                <a:gd name="T7" fmla="*/ 81 h 163"/>
                <a:gd name="T8" fmla="*/ 11 w 37"/>
                <a:gd name="T9" fmla="*/ 66 h 163"/>
                <a:gd name="T10" fmla="*/ 10 w 37"/>
                <a:gd name="T11" fmla="*/ 51 h 163"/>
                <a:gd name="T12" fmla="*/ 9 w 37"/>
                <a:gd name="T13" fmla="*/ 37 h 163"/>
                <a:gd name="T14" fmla="*/ 7 w 37"/>
                <a:gd name="T15" fmla="*/ 25 h 163"/>
                <a:gd name="T16" fmla="*/ 5 w 37"/>
                <a:gd name="T17" fmla="*/ 14 h 163"/>
                <a:gd name="T18" fmla="*/ 2 w 37"/>
                <a:gd name="T19" fmla="*/ 6 h 163"/>
                <a:gd name="T20" fmla="*/ 0 w 37"/>
                <a:gd name="T21" fmla="*/ 0 h 163"/>
                <a:gd name="T22" fmla="*/ 3 w 37"/>
                <a:gd name="T23" fmla="*/ 6 h 163"/>
                <a:gd name="T24" fmla="*/ 7 w 37"/>
                <a:gd name="T25" fmla="*/ 13 h 163"/>
                <a:gd name="T26" fmla="*/ 11 w 37"/>
                <a:gd name="T27" fmla="*/ 23 h 163"/>
                <a:gd name="T28" fmla="*/ 16 w 37"/>
                <a:gd name="T29" fmla="*/ 35 h 163"/>
                <a:gd name="T30" fmla="*/ 20 w 37"/>
                <a:gd name="T31" fmla="*/ 49 h 163"/>
                <a:gd name="T32" fmla="*/ 23 w 37"/>
                <a:gd name="T33" fmla="*/ 64 h 163"/>
                <a:gd name="T34" fmla="*/ 26 w 37"/>
                <a:gd name="T35" fmla="*/ 79 h 163"/>
                <a:gd name="T36" fmla="*/ 35 w 37"/>
                <a:gd name="T37" fmla="*/ 137 h 163"/>
                <a:gd name="T38" fmla="*/ 37 w 37"/>
                <a:gd name="T39" fmla="*/ 156 h 163"/>
                <a:gd name="T40" fmla="*/ 37 w 37"/>
                <a:gd name="T41" fmla="*/ 163 h 163"/>
                <a:gd name="T42" fmla="*/ 7 w 37"/>
                <a:gd name="T43" fmla="*/ 163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7" h="163">
                  <a:moveTo>
                    <a:pt x="7" y="163"/>
                  </a:moveTo>
                  <a:cubicBezTo>
                    <a:pt x="7" y="163"/>
                    <a:pt x="7" y="160"/>
                    <a:pt x="7" y="156"/>
                  </a:cubicBezTo>
                  <a:cubicBezTo>
                    <a:pt x="8" y="151"/>
                    <a:pt x="8" y="145"/>
                    <a:pt x="9" y="137"/>
                  </a:cubicBezTo>
                  <a:cubicBezTo>
                    <a:pt x="10" y="122"/>
                    <a:pt x="11" y="101"/>
                    <a:pt x="11" y="81"/>
                  </a:cubicBezTo>
                  <a:cubicBezTo>
                    <a:pt x="11" y="76"/>
                    <a:pt x="11" y="71"/>
                    <a:pt x="11" y="66"/>
                  </a:cubicBezTo>
                  <a:cubicBezTo>
                    <a:pt x="11" y="60"/>
                    <a:pt x="10" y="56"/>
                    <a:pt x="10" y="51"/>
                  </a:cubicBezTo>
                  <a:cubicBezTo>
                    <a:pt x="9" y="46"/>
                    <a:pt x="9" y="41"/>
                    <a:pt x="9" y="37"/>
                  </a:cubicBezTo>
                  <a:cubicBezTo>
                    <a:pt x="8" y="33"/>
                    <a:pt x="8" y="28"/>
                    <a:pt x="7" y="25"/>
                  </a:cubicBezTo>
                  <a:cubicBezTo>
                    <a:pt x="6" y="21"/>
                    <a:pt x="5" y="17"/>
                    <a:pt x="5" y="14"/>
                  </a:cubicBezTo>
                  <a:cubicBezTo>
                    <a:pt x="4" y="11"/>
                    <a:pt x="3" y="9"/>
                    <a:pt x="2" y="6"/>
                  </a:cubicBezTo>
                  <a:cubicBezTo>
                    <a:pt x="1" y="2"/>
                    <a:pt x="0" y="0"/>
                    <a:pt x="0" y="0"/>
                  </a:cubicBezTo>
                  <a:cubicBezTo>
                    <a:pt x="0" y="0"/>
                    <a:pt x="1" y="2"/>
                    <a:pt x="3" y="6"/>
                  </a:cubicBezTo>
                  <a:cubicBezTo>
                    <a:pt x="5" y="8"/>
                    <a:pt x="6" y="10"/>
                    <a:pt x="7" y="13"/>
                  </a:cubicBezTo>
                  <a:cubicBezTo>
                    <a:pt x="9" y="16"/>
                    <a:pt x="10" y="20"/>
                    <a:pt x="11" y="23"/>
                  </a:cubicBezTo>
                  <a:cubicBezTo>
                    <a:pt x="13" y="27"/>
                    <a:pt x="14" y="31"/>
                    <a:pt x="16" y="35"/>
                  </a:cubicBezTo>
                  <a:cubicBezTo>
                    <a:pt x="17" y="40"/>
                    <a:pt x="18" y="44"/>
                    <a:pt x="20" y="49"/>
                  </a:cubicBezTo>
                  <a:cubicBezTo>
                    <a:pt x="21" y="54"/>
                    <a:pt x="22" y="59"/>
                    <a:pt x="23" y="64"/>
                  </a:cubicBezTo>
                  <a:cubicBezTo>
                    <a:pt x="24" y="69"/>
                    <a:pt x="25" y="74"/>
                    <a:pt x="26" y="79"/>
                  </a:cubicBezTo>
                  <a:cubicBezTo>
                    <a:pt x="30" y="100"/>
                    <a:pt x="33" y="121"/>
                    <a:pt x="35" y="137"/>
                  </a:cubicBezTo>
                  <a:cubicBezTo>
                    <a:pt x="36" y="145"/>
                    <a:pt x="36" y="151"/>
                    <a:pt x="37" y="156"/>
                  </a:cubicBezTo>
                  <a:cubicBezTo>
                    <a:pt x="37" y="160"/>
                    <a:pt x="37" y="163"/>
                    <a:pt x="37" y="163"/>
                  </a:cubicBezTo>
                  <a:lnTo>
                    <a:pt x="7" y="163"/>
                  </a:lnTo>
                  <a:close/>
                </a:path>
              </a:pathLst>
            </a:custGeom>
            <a:solidFill>
              <a:srgbClr val="768B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" name="Freeform 32"/>
            <p:cNvSpPr>
              <a:spLocks/>
            </p:cNvSpPr>
            <p:nvPr/>
          </p:nvSpPr>
          <p:spPr bwMode="auto">
            <a:xfrm>
              <a:off x="7966075" y="5446713"/>
              <a:ext cx="750888" cy="793750"/>
            </a:xfrm>
            <a:custGeom>
              <a:avLst/>
              <a:gdLst>
                <a:gd name="T0" fmla="*/ 105 w 124"/>
                <a:gd name="T1" fmla="*/ 55 h 131"/>
                <a:gd name="T2" fmla="*/ 92 w 124"/>
                <a:gd name="T3" fmla="*/ 52 h 131"/>
                <a:gd name="T4" fmla="*/ 82 w 124"/>
                <a:gd name="T5" fmla="*/ 11 h 131"/>
                <a:gd name="T6" fmla="*/ 41 w 124"/>
                <a:gd name="T7" fmla="*/ 33 h 131"/>
                <a:gd name="T8" fmla="*/ 30 w 124"/>
                <a:gd name="T9" fmla="*/ 31 h 131"/>
                <a:gd name="T10" fmla="*/ 20 w 124"/>
                <a:gd name="T11" fmla="*/ 34 h 131"/>
                <a:gd name="T12" fmla="*/ 20 w 124"/>
                <a:gd name="T13" fmla="*/ 34 h 131"/>
                <a:gd name="T14" fmla="*/ 7 w 124"/>
                <a:gd name="T15" fmla="*/ 46 h 131"/>
                <a:gd name="T16" fmla="*/ 17 w 124"/>
                <a:gd name="T17" fmla="*/ 80 h 131"/>
                <a:gd name="T18" fmla="*/ 21 w 124"/>
                <a:gd name="T19" fmla="*/ 81 h 131"/>
                <a:gd name="T20" fmla="*/ 18 w 124"/>
                <a:gd name="T21" fmla="*/ 86 h 131"/>
                <a:gd name="T22" fmla="*/ 30 w 124"/>
                <a:gd name="T23" fmla="*/ 124 h 131"/>
                <a:gd name="T24" fmla="*/ 68 w 124"/>
                <a:gd name="T25" fmla="*/ 112 h 131"/>
                <a:gd name="T26" fmla="*/ 71 w 124"/>
                <a:gd name="T27" fmla="*/ 102 h 131"/>
                <a:gd name="T28" fmla="*/ 72 w 124"/>
                <a:gd name="T29" fmla="*/ 104 h 131"/>
                <a:gd name="T30" fmla="*/ 84 w 124"/>
                <a:gd name="T31" fmla="*/ 110 h 131"/>
                <a:gd name="T32" fmla="*/ 90 w 124"/>
                <a:gd name="T33" fmla="*/ 110 h 131"/>
                <a:gd name="T34" fmla="*/ 96 w 124"/>
                <a:gd name="T35" fmla="*/ 110 h 131"/>
                <a:gd name="T36" fmla="*/ 100 w 124"/>
                <a:gd name="T37" fmla="*/ 109 h 131"/>
                <a:gd name="T38" fmla="*/ 117 w 124"/>
                <a:gd name="T39" fmla="*/ 94 h 131"/>
                <a:gd name="T40" fmla="*/ 105 w 124"/>
                <a:gd name="T41" fmla="*/ 55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24" h="131">
                  <a:moveTo>
                    <a:pt x="105" y="55"/>
                  </a:moveTo>
                  <a:cubicBezTo>
                    <a:pt x="101" y="53"/>
                    <a:pt x="97" y="52"/>
                    <a:pt x="92" y="52"/>
                  </a:cubicBezTo>
                  <a:cubicBezTo>
                    <a:pt x="101" y="39"/>
                    <a:pt x="100" y="20"/>
                    <a:pt x="82" y="11"/>
                  </a:cubicBezTo>
                  <a:cubicBezTo>
                    <a:pt x="62" y="0"/>
                    <a:pt x="44" y="15"/>
                    <a:pt x="41" y="33"/>
                  </a:cubicBezTo>
                  <a:cubicBezTo>
                    <a:pt x="37" y="31"/>
                    <a:pt x="34" y="31"/>
                    <a:pt x="30" y="31"/>
                  </a:cubicBezTo>
                  <a:cubicBezTo>
                    <a:pt x="27" y="31"/>
                    <a:pt x="23" y="32"/>
                    <a:pt x="20" y="34"/>
                  </a:cubicBezTo>
                  <a:cubicBezTo>
                    <a:pt x="20" y="34"/>
                    <a:pt x="20" y="34"/>
                    <a:pt x="20" y="34"/>
                  </a:cubicBezTo>
                  <a:cubicBezTo>
                    <a:pt x="14" y="36"/>
                    <a:pt x="9" y="41"/>
                    <a:pt x="7" y="46"/>
                  </a:cubicBezTo>
                  <a:cubicBezTo>
                    <a:pt x="0" y="58"/>
                    <a:pt x="5" y="73"/>
                    <a:pt x="17" y="80"/>
                  </a:cubicBezTo>
                  <a:cubicBezTo>
                    <a:pt x="19" y="80"/>
                    <a:pt x="20" y="81"/>
                    <a:pt x="21" y="81"/>
                  </a:cubicBezTo>
                  <a:cubicBezTo>
                    <a:pt x="20" y="83"/>
                    <a:pt x="19" y="84"/>
                    <a:pt x="18" y="86"/>
                  </a:cubicBezTo>
                  <a:cubicBezTo>
                    <a:pt x="11" y="99"/>
                    <a:pt x="17" y="117"/>
                    <a:pt x="30" y="124"/>
                  </a:cubicBezTo>
                  <a:cubicBezTo>
                    <a:pt x="44" y="131"/>
                    <a:pt x="61" y="125"/>
                    <a:pt x="68" y="112"/>
                  </a:cubicBezTo>
                  <a:cubicBezTo>
                    <a:pt x="70" y="109"/>
                    <a:pt x="70" y="106"/>
                    <a:pt x="71" y="102"/>
                  </a:cubicBezTo>
                  <a:cubicBezTo>
                    <a:pt x="71" y="103"/>
                    <a:pt x="72" y="103"/>
                    <a:pt x="72" y="104"/>
                  </a:cubicBezTo>
                  <a:cubicBezTo>
                    <a:pt x="76" y="107"/>
                    <a:pt x="79" y="109"/>
                    <a:pt x="84" y="110"/>
                  </a:cubicBezTo>
                  <a:cubicBezTo>
                    <a:pt x="86" y="110"/>
                    <a:pt x="88" y="110"/>
                    <a:pt x="90" y="110"/>
                  </a:cubicBezTo>
                  <a:cubicBezTo>
                    <a:pt x="92" y="110"/>
                    <a:pt x="94" y="110"/>
                    <a:pt x="96" y="110"/>
                  </a:cubicBezTo>
                  <a:cubicBezTo>
                    <a:pt x="97" y="109"/>
                    <a:pt x="98" y="109"/>
                    <a:pt x="100" y="109"/>
                  </a:cubicBezTo>
                  <a:cubicBezTo>
                    <a:pt x="107" y="106"/>
                    <a:pt x="114" y="101"/>
                    <a:pt x="117" y="94"/>
                  </a:cubicBezTo>
                  <a:cubicBezTo>
                    <a:pt x="124" y="80"/>
                    <a:pt x="119" y="63"/>
                    <a:pt x="105" y="55"/>
                  </a:cubicBezTo>
                  <a:close/>
                </a:path>
              </a:pathLst>
            </a:custGeom>
            <a:solidFill>
              <a:srgbClr val="FF75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" name="Freeform 33"/>
            <p:cNvSpPr>
              <a:spLocks/>
            </p:cNvSpPr>
            <p:nvPr/>
          </p:nvSpPr>
          <p:spPr bwMode="auto">
            <a:xfrm>
              <a:off x="8093075" y="5646738"/>
              <a:ext cx="454025" cy="417512"/>
            </a:xfrm>
            <a:custGeom>
              <a:avLst/>
              <a:gdLst>
                <a:gd name="T0" fmla="*/ 48 w 75"/>
                <a:gd name="T1" fmla="*/ 15 h 69"/>
                <a:gd name="T2" fmla="*/ 27 w 75"/>
                <a:gd name="T3" fmla="*/ 55 h 69"/>
                <a:gd name="T4" fmla="*/ 48 w 75"/>
                <a:gd name="T5" fmla="*/ 15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69">
                  <a:moveTo>
                    <a:pt x="48" y="15"/>
                  </a:moveTo>
                  <a:cubicBezTo>
                    <a:pt x="21" y="0"/>
                    <a:pt x="0" y="41"/>
                    <a:pt x="27" y="55"/>
                  </a:cubicBezTo>
                  <a:cubicBezTo>
                    <a:pt x="54" y="69"/>
                    <a:pt x="75" y="29"/>
                    <a:pt x="48" y="15"/>
                  </a:cubicBez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" name="Freeform 34"/>
            <p:cNvSpPr>
              <a:spLocks/>
            </p:cNvSpPr>
            <p:nvPr/>
          </p:nvSpPr>
          <p:spPr bwMode="auto">
            <a:xfrm>
              <a:off x="8469313" y="6167438"/>
              <a:ext cx="333375" cy="266700"/>
            </a:xfrm>
            <a:custGeom>
              <a:avLst/>
              <a:gdLst>
                <a:gd name="T0" fmla="*/ 7 w 55"/>
                <a:gd name="T1" fmla="*/ 44 h 44"/>
                <a:gd name="T2" fmla="*/ 43 w 55"/>
                <a:gd name="T3" fmla="*/ 0 h 44"/>
                <a:gd name="T4" fmla="*/ 7 w 55"/>
                <a:gd name="T5" fmla="*/ 4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5" h="44">
                  <a:moveTo>
                    <a:pt x="7" y="44"/>
                  </a:moveTo>
                  <a:cubicBezTo>
                    <a:pt x="7" y="44"/>
                    <a:pt x="0" y="5"/>
                    <a:pt x="43" y="0"/>
                  </a:cubicBezTo>
                  <a:cubicBezTo>
                    <a:pt x="43" y="0"/>
                    <a:pt x="55" y="40"/>
                    <a:pt x="7" y="44"/>
                  </a:cubicBezTo>
                  <a:close/>
                </a:path>
              </a:pathLst>
            </a:custGeom>
            <a:solidFill>
              <a:srgbClr val="9DB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38" name="Freeform 122"/>
          <p:cNvSpPr>
            <a:spLocks/>
          </p:cNvSpPr>
          <p:nvPr/>
        </p:nvSpPr>
        <p:spPr bwMode="auto">
          <a:xfrm>
            <a:off x="-130969" y="6424845"/>
            <a:ext cx="12552363" cy="444501"/>
          </a:xfrm>
          <a:custGeom>
            <a:avLst/>
            <a:gdLst>
              <a:gd name="T0" fmla="*/ 2904 w 2904"/>
              <a:gd name="T1" fmla="*/ 58 h 100"/>
              <a:gd name="T2" fmla="*/ 2859 w 2904"/>
              <a:gd name="T3" fmla="*/ 100 h 100"/>
              <a:gd name="T4" fmla="*/ 45 w 2904"/>
              <a:gd name="T5" fmla="*/ 100 h 100"/>
              <a:gd name="T6" fmla="*/ 0 w 2904"/>
              <a:gd name="T7" fmla="*/ 58 h 100"/>
              <a:gd name="T8" fmla="*/ 0 w 2904"/>
              <a:gd name="T9" fmla="*/ 42 h 100"/>
              <a:gd name="T10" fmla="*/ 45 w 2904"/>
              <a:gd name="T11" fmla="*/ 0 h 100"/>
              <a:gd name="T12" fmla="*/ 2859 w 2904"/>
              <a:gd name="T13" fmla="*/ 0 h 100"/>
              <a:gd name="T14" fmla="*/ 2904 w 2904"/>
              <a:gd name="T15" fmla="*/ 42 h 100"/>
              <a:gd name="T16" fmla="*/ 2904 w 2904"/>
              <a:gd name="T17" fmla="*/ 58 h 1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904" h="100">
                <a:moveTo>
                  <a:pt x="2904" y="58"/>
                </a:moveTo>
                <a:cubicBezTo>
                  <a:pt x="2904" y="81"/>
                  <a:pt x="2884" y="100"/>
                  <a:pt x="2859" y="100"/>
                </a:cubicBezTo>
                <a:cubicBezTo>
                  <a:pt x="45" y="100"/>
                  <a:pt x="45" y="100"/>
                  <a:pt x="45" y="100"/>
                </a:cubicBezTo>
                <a:cubicBezTo>
                  <a:pt x="20" y="100"/>
                  <a:pt x="0" y="81"/>
                  <a:pt x="0" y="58"/>
                </a:cubicBezTo>
                <a:cubicBezTo>
                  <a:pt x="0" y="42"/>
                  <a:pt x="0" y="42"/>
                  <a:pt x="0" y="42"/>
                </a:cubicBezTo>
                <a:cubicBezTo>
                  <a:pt x="0" y="19"/>
                  <a:pt x="20" y="0"/>
                  <a:pt x="45" y="0"/>
                </a:cubicBezTo>
                <a:cubicBezTo>
                  <a:pt x="2859" y="0"/>
                  <a:pt x="2859" y="0"/>
                  <a:pt x="2859" y="0"/>
                </a:cubicBezTo>
                <a:cubicBezTo>
                  <a:pt x="2884" y="0"/>
                  <a:pt x="2904" y="19"/>
                  <a:pt x="2904" y="42"/>
                </a:cubicBezTo>
                <a:lnTo>
                  <a:pt x="2904" y="58"/>
                </a:lnTo>
                <a:close/>
              </a:path>
            </a:pathLst>
          </a:custGeom>
          <a:solidFill>
            <a:srgbClr val="9DB9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15" name="Oval 28"/>
          <p:cNvSpPr>
            <a:spLocks noChangeArrowheads="1"/>
          </p:cNvSpPr>
          <p:nvPr/>
        </p:nvSpPr>
        <p:spPr bwMode="auto">
          <a:xfrm>
            <a:off x="9882188" y="0"/>
            <a:ext cx="682625" cy="682625"/>
          </a:xfrm>
          <a:prstGeom prst="ellipse">
            <a:avLst/>
          </a:prstGeom>
          <a:solidFill>
            <a:srgbClr val="FFD01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16" name="Freeform 58"/>
          <p:cNvSpPr>
            <a:spLocks/>
          </p:cNvSpPr>
          <p:nvPr/>
        </p:nvSpPr>
        <p:spPr bwMode="auto">
          <a:xfrm>
            <a:off x="11229976" y="733425"/>
            <a:ext cx="539750" cy="265113"/>
          </a:xfrm>
          <a:custGeom>
            <a:avLst/>
            <a:gdLst>
              <a:gd name="T0" fmla="*/ 1 w 126"/>
              <a:gd name="T1" fmla="*/ 62 h 62"/>
              <a:gd name="T2" fmla="*/ 120 w 126"/>
              <a:gd name="T3" fmla="*/ 62 h 62"/>
              <a:gd name="T4" fmla="*/ 95 w 126"/>
              <a:gd name="T5" fmla="*/ 23 h 62"/>
              <a:gd name="T6" fmla="*/ 90 w 126"/>
              <a:gd name="T7" fmla="*/ 23 h 62"/>
              <a:gd name="T8" fmla="*/ 66 w 126"/>
              <a:gd name="T9" fmla="*/ 0 h 62"/>
              <a:gd name="T10" fmla="*/ 43 w 126"/>
              <a:gd name="T11" fmla="*/ 31 h 62"/>
              <a:gd name="T12" fmla="*/ 33 w 126"/>
              <a:gd name="T13" fmla="*/ 29 h 62"/>
              <a:gd name="T14" fmla="*/ 1 w 126"/>
              <a:gd name="T15" fmla="*/ 61 h 62"/>
              <a:gd name="T16" fmla="*/ 1 w 126"/>
              <a:gd name="T17" fmla="*/ 62 h 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6" h="62">
                <a:moveTo>
                  <a:pt x="1" y="62"/>
                </a:moveTo>
                <a:cubicBezTo>
                  <a:pt x="120" y="62"/>
                  <a:pt x="120" y="62"/>
                  <a:pt x="120" y="62"/>
                </a:cubicBezTo>
                <a:cubicBezTo>
                  <a:pt x="126" y="46"/>
                  <a:pt x="118" y="23"/>
                  <a:pt x="95" y="23"/>
                </a:cubicBezTo>
                <a:cubicBezTo>
                  <a:pt x="93" y="23"/>
                  <a:pt x="91" y="23"/>
                  <a:pt x="90" y="23"/>
                </a:cubicBezTo>
                <a:cubicBezTo>
                  <a:pt x="89" y="12"/>
                  <a:pt x="81" y="0"/>
                  <a:pt x="66" y="0"/>
                </a:cubicBezTo>
                <a:cubicBezTo>
                  <a:pt x="48" y="0"/>
                  <a:pt x="40" y="17"/>
                  <a:pt x="43" y="31"/>
                </a:cubicBezTo>
                <a:cubicBezTo>
                  <a:pt x="40" y="30"/>
                  <a:pt x="36" y="29"/>
                  <a:pt x="33" y="29"/>
                </a:cubicBezTo>
                <a:cubicBezTo>
                  <a:pt x="16" y="29"/>
                  <a:pt x="0" y="44"/>
                  <a:pt x="1" y="61"/>
                </a:cubicBezTo>
                <a:lnTo>
                  <a:pt x="1" y="62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17" name="Freeform 59"/>
          <p:cNvSpPr>
            <a:spLocks/>
          </p:cNvSpPr>
          <p:nvPr/>
        </p:nvSpPr>
        <p:spPr bwMode="auto">
          <a:xfrm>
            <a:off x="8659813" y="493712"/>
            <a:ext cx="481013" cy="217488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18" name="Freeform 60"/>
          <p:cNvSpPr>
            <a:spLocks/>
          </p:cNvSpPr>
          <p:nvPr/>
        </p:nvSpPr>
        <p:spPr bwMode="auto">
          <a:xfrm>
            <a:off x="9740901" y="1111250"/>
            <a:ext cx="481013" cy="217488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pic>
        <p:nvPicPr>
          <p:cNvPr id="79" name="Picture 2" descr="Happy Cute Little Kid Boy With Light Idea | Art drawings for kids, Kids  cartoon characters, Cartoon kids">
            <a:extLst>
              <a:ext uri="{FF2B5EF4-FFF2-40B4-BE49-F238E27FC236}">
                <a16:creationId xmlns:a16="http://schemas.microsoft.com/office/drawing/2014/main" xmlns="" id="{6BAA1DD0-C659-4ACC-B84C-4F0A74F3E67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2117" t="5140" r="11852" b="7556"/>
          <a:stretch/>
        </p:blipFill>
        <p:spPr bwMode="auto">
          <a:xfrm>
            <a:off x="888723" y="1844419"/>
            <a:ext cx="3136243" cy="4563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Rectangle 40">
            <a:extLst>
              <a:ext uri="{FF2B5EF4-FFF2-40B4-BE49-F238E27FC236}">
                <a16:creationId xmlns:a16="http://schemas.microsoft.com/office/drawing/2014/main" xmlns="" id="{004BCA2F-E9C4-49C9-AECB-0F946CB05430}"/>
              </a:ext>
            </a:extLst>
          </p:cNvPr>
          <p:cNvSpPr/>
          <p:nvPr/>
        </p:nvSpPr>
        <p:spPr>
          <a:xfrm>
            <a:off x="4633491" y="1844419"/>
            <a:ext cx="3578643" cy="498785"/>
          </a:xfrm>
          <a:prstGeom prst="rect">
            <a:avLst/>
          </a:prstGeom>
          <a:solidFill>
            <a:srgbClr val="FEEB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giờ = ….      phút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xmlns="" id="{EDEE2DC4-1340-41D3-A3C3-D8925F7262E1}"/>
              </a:ext>
            </a:extLst>
          </p:cNvPr>
          <p:cNvSpPr/>
          <p:nvPr/>
        </p:nvSpPr>
        <p:spPr>
          <a:xfrm>
            <a:off x="4633491" y="2811439"/>
            <a:ext cx="3578644" cy="512744"/>
          </a:xfrm>
          <a:prstGeom prst="rect">
            <a:avLst/>
          </a:prstGeom>
          <a:solidFill>
            <a:srgbClr val="FEEB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phút = …     giây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xmlns="" id="{B336E24F-C8B9-454F-86D3-2B8F224EC580}"/>
              </a:ext>
            </a:extLst>
          </p:cNvPr>
          <p:cNvSpPr/>
          <p:nvPr/>
        </p:nvSpPr>
        <p:spPr>
          <a:xfrm>
            <a:off x="6000750" y="1834571"/>
            <a:ext cx="1182002" cy="508633"/>
          </a:xfrm>
          <a:prstGeom prst="rect">
            <a:avLst/>
          </a:prstGeom>
          <a:solidFill>
            <a:srgbClr val="FEEB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180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xmlns="" id="{0B624C8A-F30D-463A-B5E6-0B09E6EFD0F5}"/>
              </a:ext>
            </a:extLst>
          </p:cNvPr>
          <p:cNvSpPr/>
          <p:nvPr/>
        </p:nvSpPr>
        <p:spPr>
          <a:xfrm>
            <a:off x="6256284" y="2792328"/>
            <a:ext cx="1083576" cy="524045"/>
          </a:xfrm>
          <a:prstGeom prst="rect">
            <a:avLst/>
          </a:prstGeom>
          <a:solidFill>
            <a:srgbClr val="FEEB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300</a:t>
            </a:r>
          </a:p>
        </p:txBody>
      </p:sp>
    </p:spTree>
    <p:extLst>
      <p:ext uri="{BB962C8B-B14F-4D97-AF65-F5344CB8AC3E}">
        <p14:creationId xmlns:p14="http://schemas.microsoft.com/office/powerpoint/2010/main" xmlns="" val="11451854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5" grpId="0" animBg="1"/>
      <p:bldP spid="116" grpId="0" animBg="1"/>
      <p:bldP spid="117" grpId="0" animBg="1"/>
      <p:bldP spid="118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5"/>
          <p:cNvSpPr>
            <a:spLocks/>
          </p:cNvSpPr>
          <p:nvPr/>
        </p:nvSpPr>
        <p:spPr bwMode="auto">
          <a:xfrm>
            <a:off x="8013700" y="2503488"/>
            <a:ext cx="776288" cy="381000"/>
          </a:xfrm>
          <a:custGeom>
            <a:avLst/>
            <a:gdLst>
              <a:gd name="T0" fmla="*/ 1 w 128"/>
              <a:gd name="T1" fmla="*/ 63 h 63"/>
              <a:gd name="T2" fmla="*/ 0 w 128"/>
              <a:gd name="T3" fmla="*/ 56 h 63"/>
              <a:gd name="T4" fmla="*/ 4 w 128"/>
              <a:gd name="T5" fmla="*/ 42 h 63"/>
              <a:gd name="T6" fmla="*/ 21 w 128"/>
              <a:gd name="T7" fmla="*/ 29 h 63"/>
              <a:gd name="T8" fmla="*/ 37 w 128"/>
              <a:gd name="T9" fmla="*/ 29 h 63"/>
              <a:gd name="T10" fmla="*/ 43 w 128"/>
              <a:gd name="T11" fmla="*/ 31 h 63"/>
              <a:gd name="T12" fmla="*/ 44 w 128"/>
              <a:gd name="T13" fmla="*/ 21 h 63"/>
              <a:gd name="T14" fmla="*/ 50 w 128"/>
              <a:gd name="T15" fmla="*/ 9 h 63"/>
              <a:gd name="T16" fmla="*/ 56 w 128"/>
              <a:gd name="T17" fmla="*/ 5 h 63"/>
              <a:gd name="T18" fmla="*/ 72 w 128"/>
              <a:gd name="T19" fmla="*/ 0 h 63"/>
              <a:gd name="T20" fmla="*/ 89 w 128"/>
              <a:gd name="T21" fmla="*/ 5 h 63"/>
              <a:gd name="T22" fmla="*/ 89 w 128"/>
              <a:gd name="T23" fmla="*/ 5 h 63"/>
              <a:gd name="T24" fmla="*/ 102 w 128"/>
              <a:gd name="T25" fmla="*/ 22 h 63"/>
              <a:gd name="T26" fmla="*/ 102 w 128"/>
              <a:gd name="T27" fmla="*/ 36 h 63"/>
              <a:gd name="T28" fmla="*/ 100 w 128"/>
              <a:gd name="T29" fmla="*/ 40 h 63"/>
              <a:gd name="T30" fmla="*/ 106 w 128"/>
              <a:gd name="T31" fmla="*/ 40 h 63"/>
              <a:gd name="T32" fmla="*/ 127 w 128"/>
              <a:gd name="T33" fmla="*/ 63 h 63"/>
              <a:gd name="T34" fmla="*/ 1 w 128"/>
              <a:gd name="T35" fmla="*/ 63 h 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28" h="63">
                <a:moveTo>
                  <a:pt x="1" y="63"/>
                </a:moveTo>
                <a:cubicBezTo>
                  <a:pt x="1" y="61"/>
                  <a:pt x="0" y="59"/>
                  <a:pt x="0" y="56"/>
                </a:cubicBezTo>
                <a:cubicBezTo>
                  <a:pt x="0" y="51"/>
                  <a:pt x="2" y="46"/>
                  <a:pt x="4" y="42"/>
                </a:cubicBezTo>
                <a:cubicBezTo>
                  <a:pt x="8" y="36"/>
                  <a:pt x="14" y="30"/>
                  <a:pt x="21" y="29"/>
                </a:cubicBezTo>
                <a:cubicBezTo>
                  <a:pt x="29" y="27"/>
                  <a:pt x="30" y="28"/>
                  <a:pt x="37" y="29"/>
                </a:cubicBezTo>
                <a:cubicBezTo>
                  <a:pt x="39" y="29"/>
                  <a:pt x="41" y="30"/>
                  <a:pt x="43" y="31"/>
                </a:cubicBezTo>
                <a:cubicBezTo>
                  <a:pt x="43" y="27"/>
                  <a:pt x="43" y="24"/>
                  <a:pt x="44" y="21"/>
                </a:cubicBezTo>
                <a:cubicBezTo>
                  <a:pt x="45" y="16"/>
                  <a:pt x="47" y="13"/>
                  <a:pt x="50" y="9"/>
                </a:cubicBezTo>
                <a:cubicBezTo>
                  <a:pt x="52" y="8"/>
                  <a:pt x="54" y="6"/>
                  <a:pt x="56" y="5"/>
                </a:cubicBezTo>
                <a:cubicBezTo>
                  <a:pt x="61" y="2"/>
                  <a:pt x="66" y="0"/>
                  <a:pt x="72" y="0"/>
                </a:cubicBezTo>
                <a:cubicBezTo>
                  <a:pt x="78" y="0"/>
                  <a:pt x="84" y="2"/>
                  <a:pt x="89" y="5"/>
                </a:cubicBezTo>
                <a:cubicBezTo>
                  <a:pt x="89" y="5"/>
                  <a:pt x="89" y="5"/>
                  <a:pt x="89" y="5"/>
                </a:cubicBezTo>
                <a:cubicBezTo>
                  <a:pt x="95" y="8"/>
                  <a:pt x="99" y="15"/>
                  <a:pt x="102" y="22"/>
                </a:cubicBezTo>
                <a:cubicBezTo>
                  <a:pt x="103" y="26"/>
                  <a:pt x="103" y="32"/>
                  <a:pt x="102" y="36"/>
                </a:cubicBezTo>
                <a:cubicBezTo>
                  <a:pt x="101" y="38"/>
                  <a:pt x="101" y="39"/>
                  <a:pt x="100" y="40"/>
                </a:cubicBezTo>
                <a:cubicBezTo>
                  <a:pt x="102" y="40"/>
                  <a:pt x="104" y="40"/>
                  <a:pt x="106" y="40"/>
                </a:cubicBezTo>
                <a:cubicBezTo>
                  <a:pt x="121" y="40"/>
                  <a:pt x="128" y="52"/>
                  <a:pt x="127" y="63"/>
                </a:cubicBezTo>
                <a:lnTo>
                  <a:pt x="1" y="63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3" name="Freeform 30"/>
          <p:cNvSpPr>
            <a:spLocks/>
          </p:cNvSpPr>
          <p:nvPr/>
        </p:nvSpPr>
        <p:spPr bwMode="auto">
          <a:xfrm>
            <a:off x="10699750" y="3581400"/>
            <a:ext cx="1152525" cy="471487"/>
          </a:xfrm>
          <a:custGeom>
            <a:avLst/>
            <a:gdLst>
              <a:gd name="T0" fmla="*/ 190 w 190"/>
              <a:gd name="T1" fmla="*/ 78 h 78"/>
              <a:gd name="T2" fmla="*/ 163 w 190"/>
              <a:gd name="T3" fmla="*/ 51 h 78"/>
              <a:gd name="T4" fmla="*/ 133 w 190"/>
              <a:gd name="T5" fmla="*/ 55 h 78"/>
              <a:gd name="T6" fmla="*/ 133 w 190"/>
              <a:gd name="T7" fmla="*/ 54 h 78"/>
              <a:gd name="T8" fmla="*/ 105 w 190"/>
              <a:gd name="T9" fmla="*/ 36 h 78"/>
              <a:gd name="T10" fmla="*/ 105 w 190"/>
              <a:gd name="T11" fmla="*/ 36 h 78"/>
              <a:gd name="T12" fmla="*/ 70 w 190"/>
              <a:gd name="T13" fmla="*/ 0 h 78"/>
              <a:gd name="T14" fmla="*/ 34 w 190"/>
              <a:gd name="T15" fmla="*/ 36 h 78"/>
              <a:gd name="T16" fmla="*/ 37 w 190"/>
              <a:gd name="T17" fmla="*/ 48 h 78"/>
              <a:gd name="T18" fmla="*/ 32 w 190"/>
              <a:gd name="T19" fmla="*/ 48 h 78"/>
              <a:gd name="T20" fmla="*/ 0 w 190"/>
              <a:gd name="T21" fmla="*/ 78 h 78"/>
              <a:gd name="T22" fmla="*/ 190 w 190"/>
              <a:gd name="T23" fmla="*/ 78 h 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90" h="78">
                <a:moveTo>
                  <a:pt x="190" y="78"/>
                </a:moveTo>
                <a:cubicBezTo>
                  <a:pt x="187" y="65"/>
                  <a:pt x="177" y="54"/>
                  <a:pt x="163" y="51"/>
                </a:cubicBezTo>
                <a:cubicBezTo>
                  <a:pt x="153" y="48"/>
                  <a:pt x="142" y="50"/>
                  <a:pt x="133" y="55"/>
                </a:cubicBezTo>
                <a:cubicBezTo>
                  <a:pt x="133" y="54"/>
                  <a:pt x="133" y="54"/>
                  <a:pt x="133" y="54"/>
                </a:cubicBezTo>
                <a:cubicBezTo>
                  <a:pt x="127" y="44"/>
                  <a:pt x="116" y="38"/>
                  <a:pt x="105" y="36"/>
                </a:cubicBezTo>
                <a:cubicBezTo>
                  <a:pt x="105" y="36"/>
                  <a:pt x="105" y="36"/>
                  <a:pt x="105" y="36"/>
                </a:cubicBezTo>
                <a:cubicBezTo>
                  <a:pt x="105" y="16"/>
                  <a:pt x="89" y="0"/>
                  <a:pt x="70" y="0"/>
                </a:cubicBezTo>
                <a:cubicBezTo>
                  <a:pt x="50" y="0"/>
                  <a:pt x="34" y="16"/>
                  <a:pt x="34" y="36"/>
                </a:cubicBezTo>
                <a:cubicBezTo>
                  <a:pt x="34" y="40"/>
                  <a:pt x="35" y="44"/>
                  <a:pt x="37" y="48"/>
                </a:cubicBezTo>
                <a:cubicBezTo>
                  <a:pt x="35" y="48"/>
                  <a:pt x="34" y="48"/>
                  <a:pt x="32" y="48"/>
                </a:cubicBezTo>
                <a:cubicBezTo>
                  <a:pt x="12" y="48"/>
                  <a:pt x="1" y="63"/>
                  <a:pt x="0" y="78"/>
                </a:cubicBezTo>
                <a:lnTo>
                  <a:pt x="190" y="78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0" name="Freeform 7"/>
          <p:cNvSpPr>
            <a:spLocks/>
          </p:cNvSpPr>
          <p:nvPr/>
        </p:nvSpPr>
        <p:spPr bwMode="auto">
          <a:xfrm>
            <a:off x="7850188" y="3205163"/>
            <a:ext cx="4335463" cy="3616325"/>
          </a:xfrm>
          <a:custGeom>
            <a:avLst/>
            <a:gdLst>
              <a:gd name="T0" fmla="*/ 715 w 715"/>
              <a:gd name="T1" fmla="*/ 597 h 597"/>
              <a:gd name="T2" fmla="*/ 715 w 715"/>
              <a:gd name="T3" fmla="*/ 583 h 597"/>
              <a:gd name="T4" fmla="*/ 358 w 715"/>
              <a:gd name="T5" fmla="*/ 0 h 597"/>
              <a:gd name="T6" fmla="*/ 0 w 715"/>
              <a:gd name="T7" fmla="*/ 583 h 597"/>
              <a:gd name="T8" fmla="*/ 0 w 715"/>
              <a:gd name="T9" fmla="*/ 597 h 597"/>
              <a:gd name="T10" fmla="*/ 715 w 715"/>
              <a:gd name="T11" fmla="*/ 597 h 5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15" h="597">
                <a:moveTo>
                  <a:pt x="715" y="597"/>
                </a:moveTo>
                <a:cubicBezTo>
                  <a:pt x="715" y="592"/>
                  <a:pt x="715" y="588"/>
                  <a:pt x="715" y="583"/>
                </a:cubicBezTo>
                <a:cubicBezTo>
                  <a:pt x="715" y="261"/>
                  <a:pt x="555" y="0"/>
                  <a:pt x="358" y="0"/>
                </a:cubicBezTo>
                <a:cubicBezTo>
                  <a:pt x="160" y="0"/>
                  <a:pt x="0" y="261"/>
                  <a:pt x="0" y="583"/>
                </a:cubicBezTo>
                <a:cubicBezTo>
                  <a:pt x="0" y="588"/>
                  <a:pt x="0" y="592"/>
                  <a:pt x="0" y="597"/>
                </a:cubicBezTo>
                <a:cubicBezTo>
                  <a:pt x="715" y="597"/>
                  <a:pt x="715" y="597"/>
                  <a:pt x="715" y="597"/>
                </a:cubicBezTo>
              </a:path>
            </a:pathLst>
          </a:custGeom>
          <a:solidFill>
            <a:srgbClr val="FFA1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1" name="Freeform 8"/>
          <p:cNvSpPr>
            <a:spLocks noEditPoints="1"/>
          </p:cNvSpPr>
          <p:nvPr/>
        </p:nvSpPr>
        <p:spPr bwMode="auto">
          <a:xfrm>
            <a:off x="7850188" y="3211513"/>
            <a:ext cx="2098675" cy="3609975"/>
          </a:xfrm>
          <a:custGeom>
            <a:avLst/>
            <a:gdLst>
              <a:gd name="T0" fmla="*/ 346 w 346"/>
              <a:gd name="T1" fmla="*/ 550 h 596"/>
              <a:gd name="T2" fmla="*/ 335 w 346"/>
              <a:gd name="T3" fmla="*/ 550 h 596"/>
              <a:gd name="T4" fmla="*/ 335 w 346"/>
              <a:gd name="T5" fmla="*/ 572 h 596"/>
              <a:gd name="T6" fmla="*/ 335 w 346"/>
              <a:gd name="T7" fmla="*/ 583 h 596"/>
              <a:gd name="T8" fmla="*/ 0 w 346"/>
              <a:gd name="T9" fmla="*/ 583 h 596"/>
              <a:gd name="T10" fmla="*/ 0 w 346"/>
              <a:gd name="T11" fmla="*/ 596 h 596"/>
              <a:gd name="T12" fmla="*/ 346 w 346"/>
              <a:gd name="T13" fmla="*/ 596 h 596"/>
              <a:gd name="T14" fmla="*/ 346 w 346"/>
              <a:gd name="T15" fmla="*/ 550 h 596"/>
              <a:gd name="T16" fmla="*/ 346 w 346"/>
              <a:gd name="T17" fmla="*/ 0 h 596"/>
              <a:gd name="T18" fmla="*/ 127 w 346"/>
              <a:gd name="T19" fmla="*/ 137 h 596"/>
              <a:gd name="T20" fmla="*/ 327 w 346"/>
              <a:gd name="T21" fmla="*/ 463 h 596"/>
              <a:gd name="T22" fmla="*/ 346 w 346"/>
              <a:gd name="T23" fmla="*/ 472 h 596"/>
              <a:gd name="T24" fmla="*/ 346 w 346"/>
              <a:gd name="T25" fmla="*/ 0 h 5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46" h="596">
                <a:moveTo>
                  <a:pt x="346" y="550"/>
                </a:moveTo>
                <a:cubicBezTo>
                  <a:pt x="335" y="550"/>
                  <a:pt x="335" y="550"/>
                  <a:pt x="335" y="550"/>
                </a:cubicBezTo>
                <a:cubicBezTo>
                  <a:pt x="335" y="557"/>
                  <a:pt x="335" y="565"/>
                  <a:pt x="335" y="572"/>
                </a:cubicBezTo>
                <a:cubicBezTo>
                  <a:pt x="335" y="576"/>
                  <a:pt x="335" y="579"/>
                  <a:pt x="335" y="583"/>
                </a:cubicBezTo>
                <a:cubicBezTo>
                  <a:pt x="0" y="583"/>
                  <a:pt x="0" y="583"/>
                  <a:pt x="0" y="583"/>
                </a:cubicBezTo>
                <a:cubicBezTo>
                  <a:pt x="0" y="587"/>
                  <a:pt x="0" y="592"/>
                  <a:pt x="0" y="596"/>
                </a:cubicBezTo>
                <a:cubicBezTo>
                  <a:pt x="346" y="596"/>
                  <a:pt x="346" y="596"/>
                  <a:pt x="346" y="596"/>
                </a:cubicBezTo>
                <a:cubicBezTo>
                  <a:pt x="346" y="550"/>
                  <a:pt x="346" y="550"/>
                  <a:pt x="346" y="550"/>
                </a:cubicBezTo>
                <a:moveTo>
                  <a:pt x="346" y="0"/>
                </a:moveTo>
                <a:cubicBezTo>
                  <a:pt x="263" y="4"/>
                  <a:pt x="186" y="55"/>
                  <a:pt x="127" y="137"/>
                </a:cubicBezTo>
                <a:cubicBezTo>
                  <a:pt x="225" y="177"/>
                  <a:pt x="303" y="303"/>
                  <a:pt x="327" y="463"/>
                </a:cubicBezTo>
                <a:cubicBezTo>
                  <a:pt x="334" y="464"/>
                  <a:pt x="341" y="467"/>
                  <a:pt x="346" y="472"/>
                </a:cubicBezTo>
                <a:cubicBezTo>
                  <a:pt x="346" y="0"/>
                  <a:pt x="346" y="0"/>
                  <a:pt x="346" y="0"/>
                </a:cubicBezTo>
              </a:path>
            </a:pathLst>
          </a:custGeom>
          <a:solidFill>
            <a:srgbClr val="FFB2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2" name="Freeform 9"/>
          <p:cNvSpPr>
            <a:spLocks/>
          </p:cNvSpPr>
          <p:nvPr/>
        </p:nvSpPr>
        <p:spPr bwMode="auto">
          <a:xfrm>
            <a:off x="6553200" y="3962400"/>
            <a:ext cx="3328988" cy="2779712"/>
          </a:xfrm>
          <a:custGeom>
            <a:avLst/>
            <a:gdLst>
              <a:gd name="T0" fmla="*/ 549 w 549"/>
              <a:gd name="T1" fmla="*/ 459 h 459"/>
              <a:gd name="T2" fmla="*/ 549 w 549"/>
              <a:gd name="T3" fmla="*/ 448 h 459"/>
              <a:gd name="T4" fmla="*/ 275 w 549"/>
              <a:gd name="T5" fmla="*/ 0 h 459"/>
              <a:gd name="T6" fmla="*/ 0 w 549"/>
              <a:gd name="T7" fmla="*/ 448 h 459"/>
              <a:gd name="T8" fmla="*/ 1 w 549"/>
              <a:gd name="T9" fmla="*/ 459 h 459"/>
              <a:gd name="T10" fmla="*/ 549 w 549"/>
              <a:gd name="T11" fmla="*/ 459 h 4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49" h="459">
                <a:moveTo>
                  <a:pt x="549" y="459"/>
                </a:moveTo>
                <a:cubicBezTo>
                  <a:pt x="549" y="455"/>
                  <a:pt x="549" y="452"/>
                  <a:pt x="549" y="448"/>
                </a:cubicBezTo>
                <a:cubicBezTo>
                  <a:pt x="549" y="201"/>
                  <a:pt x="427" y="0"/>
                  <a:pt x="275" y="0"/>
                </a:cubicBezTo>
                <a:cubicBezTo>
                  <a:pt x="123" y="0"/>
                  <a:pt x="0" y="201"/>
                  <a:pt x="0" y="448"/>
                </a:cubicBezTo>
                <a:cubicBezTo>
                  <a:pt x="0" y="452"/>
                  <a:pt x="1" y="455"/>
                  <a:pt x="1" y="459"/>
                </a:cubicBezTo>
                <a:cubicBezTo>
                  <a:pt x="549" y="459"/>
                  <a:pt x="549" y="459"/>
                  <a:pt x="549" y="459"/>
                </a:cubicBezTo>
              </a:path>
            </a:pathLst>
          </a:custGeom>
          <a:solidFill>
            <a:srgbClr val="E6E3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3" name="Freeform 10"/>
          <p:cNvSpPr>
            <a:spLocks noEditPoints="1"/>
          </p:cNvSpPr>
          <p:nvPr/>
        </p:nvSpPr>
        <p:spPr bwMode="auto">
          <a:xfrm>
            <a:off x="6553200" y="6488113"/>
            <a:ext cx="6350" cy="187325"/>
          </a:xfrm>
          <a:custGeom>
            <a:avLst/>
            <a:gdLst>
              <a:gd name="T0" fmla="*/ 0 w 1"/>
              <a:gd name="T1" fmla="*/ 31 h 31"/>
              <a:gd name="T2" fmla="*/ 0 w 1"/>
              <a:gd name="T3" fmla="*/ 30 h 31"/>
              <a:gd name="T4" fmla="*/ 0 w 1"/>
              <a:gd name="T5" fmla="*/ 30 h 31"/>
              <a:gd name="T6" fmla="*/ 0 w 1"/>
              <a:gd name="T7" fmla="*/ 29 h 31"/>
              <a:gd name="T8" fmla="*/ 1 w 1"/>
              <a:gd name="T9" fmla="*/ 28 h 31"/>
              <a:gd name="T10" fmla="*/ 1 w 1"/>
              <a:gd name="T11" fmla="*/ 28 h 31"/>
              <a:gd name="T12" fmla="*/ 1 w 1"/>
              <a:gd name="T13" fmla="*/ 28 h 31"/>
              <a:gd name="T14" fmla="*/ 1 w 1"/>
              <a:gd name="T15" fmla="*/ 27 h 31"/>
              <a:gd name="T16" fmla="*/ 1 w 1"/>
              <a:gd name="T17" fmla="*/ 27 h 31"/>
              <a:gd name="T18" fmla="*/ 1 w 1"/>
              <a:gd name="T19" fmla="*/ 26 h 31"/>
              <a:gd name="T20" fmla="*/ 1 w 1"/>
              <a:gd name="T21" fmla="*/ 26 h 31"/>
              <a:gd name="T22" fmla="*/ 1 w 1"/>
              <a:gd name="T23" fmla="*/ 25 h 31"/>
              <a:gd name="T24" fmla="*/ 1 w 1"/>
              <a:gd name="T25" fmla="*/ 25 h 31"/>
              <a:gd name="T26" fmla="*/ 1 w 1"/>
              <a:gd name="T27" fmla="*/ 24 h 31"/>
              <a:gd name="T28" fmla="*/ 1 w 1"/>
              <a:gd name="T29" fmla="*/ 24 h 31"/>
              <a:gd name="T30" fmla="*/ 1 w 1"/>
              <a:gd name="T31" fmla="*/ 23 h 31"/>
              <a:gd name="T32" fmla="*/ 1 w 1"/>
              <a:gd name="T33" fmla="*/ 23 h 31"/>
              <a:gd name="T34" fmla="*/ 1 w 1"/>
              <a:gd name="T35" fmla="*/ 23 h 31"/>
              <a:gd name="T36" fmla="*/ 1 w 1"/>
              <a:gd name="T37" fmla="*/ 22 h 31"/>
              <a:gd name="T38" fmla="*/ 1 w 1"/>
              <a:gd name="T39" fmla="*/ 21 h 31"/>
              <a:gd name="T40" fmla="*/ 1 w 1"/>
              <a:gd name="T41" fmla="*/ 21 h 31"/>
              <a:gd name="T42" fmla="*/ 1 w 1"/>
              <a:gd name="T43" fmla="*/ 21 h 31"/>
              <a:gd name="T44" fmla="*/ 1 w 1"/>
              <a:gd name="T45" fmla="*/ 20 h 31"/>
              <a:gd name="T46" fmla="*/ 1 w 1"/>
              <a:gd name="T47" fmla="*/ 20 h 31"/>
              <a:gd name="T48" fmla="*/ 1 w 1"/>
              <a:gd name="T49" fmla="*/ 19 h 31"/>
              <a:gd name="T50" fmla="*/ 1 w 1"/>
              <a:gd name="T51" fmla="*/ 18 h 31"/>
              <a:gd name="T52" fmla="*/ 1 w 1"/>
              <a:gd name="T53" fmla="*/ 18 h 31"/>
              <a:gd name="T54" fmla="*/ 1 w 1"/>
              <a:gd name="T55" fmla="*/ 18 h 31"/>
              <a:gd name="T56" fmla="*/ 1 w 1"/>
              <a:gd name="T57" fmla="*/ 17 h 31"/>
              <a:gd name="T58" fmla="*/ 1 w 1"/>
              <a:gd name="T59" fmla="*/ 17 h 31"/>
              <a:gd name="T60" fmla="*/ 1 w 1"/>
              <a:gd name="T61" fmla="*/ 16 h 31"/>
              <a:gd name="T62" fmla="*/ 1 w 1"/>
              <a:gd name="T63" fmla="*/ 16 h 31"/>
              <a:gd name="T64" fmla="*/ 1 w 1"/>
              <a:gd name="T65" fmla="*/ 15 h 31"/>
              <a:gd name="T66" fmla="*/ 1 w 1"/>
              <a:gd name="T67" fmla="*/ 15 h 31"/>
              <a:gd name="T68" fmla="*/ 1 w 1"/>
              <a:gd name="T69" fmla="*/ 14 h 31"/>
              <a:gd name="T70" fmla="*/ 1 w 1"/>
              <a:gd name="T71" fmla="*/ 14 h 31"/>
              <a:gd name="T72" fmla="*/ 1 w 1"/>
              <a:gd name="T73" fmla="*/ 12 h 31"/>
              <a:gd name="T74" fmla="*/ 1 w 1"/>
              <a:gd name="T75" fmla="*/ 11 h 31"/>
              <a:gd name="T76" fmla="*/ 1 w 1"/>
              <a:gd name="T77" fmla="*/ 11 h 31"/>
              <a:gd name="T78" fmla="*/ 1 w 1"/>
              <a:gd name="T79" fmla="*/ 10 h 31"/>
              <a:gd name="T80" fmla="*/ 1 w 1"/>
              <a:gd name="T81" fmla="*/ 9 h 31"/>
              <a:gd name="T82" fmla="*/ 1 w 1"/>
              <a:gd name="T83" fmla="*/ 9 h 31"/>
              <a:gd name="T84" fmla="*/ 1 w 1"/>
              <a:gd name="T85" fmla="*/ 9 h 31"/>
              <a:gd name="T86" fmla="*/ 1 w 1"/>
              <a:gd name="T87" fmla="*/ 8 h 31"/>
              <a:gd name="T88" fmla="*/ 1 w 1"/>
              <a:gd name="T89" fmla="*/ 8 h 31"/>
              <a:gd name="T90" fmla="*/ 1 w 1"/>
              <a:gd name="T91" fmla="*/ 7 h 31"/>
              <a:gd name="T92" fmla="*/ 1 w 1"/>
              <a:gd name="T93" fmla="*/ 7 h 31"/>
              <a:gd name="T94" fmla="*/ 1 w 1"/>
              <a:gd name="T95" fmla="*/ 6 h 31"/>
              <a:gd name="T96" fmla="*/ 1 w 1"/>
              <a:gd name="T97" fmla="*/ 6 h 31"/>
              <a:gd name="T98" fmla="*/ 1 w 1"/>
              <a:gd name="T99" fmla="*/ 5 h 31"/>
              <a:gd name="T100" fmla="*/ 1 w 1"/>
              <a:gd name="T101" fmla="*/ 5 h 31"/>
              <a:gd name="T102" fmla="*/ 1 w 1"/>
              <a:gd name="T103" fmla="*/ 4 h 31"/>
              <a:gd name="T104" fmla="*/ 1 w 1"/>
              <a:gd name="T105" fmla="*/ 4 h 31"/>
              <a:gd name="T106" fmla="*/ 1 w 1"/>
              <a:gd name="T107" fmla="*/ 3 h 31"/>
              <a:gd name="T108" fmla="*/ 1 w 1"/>
              <a:gd name="T109" fmla="*/ 3 h 31"/>
              <a:gd name="T110" fmla="*/ 1 w 1"/>
              <a:gd name="T111" fmla="*/ 2 h 31"/>
              <a:gd name="T112" fmla="*/ 1 w 1"/>
              <a:gd name="T113" fmla="*/ 2 h 31"/>
              <a:gd name="T114" fmla="*/ 1 w 1"/>
              <a:gd name="T115" fmla="*/ 2 h 31"/>
              <a:gd name="T116" fmla="*/ 1 w 1"/>
              <a:gd name="T117" fmla="*/ 1 h 31"/>
              <a:gd name="T118" fmla="*/ 1 w 1"/>
              <a:gd name="T119" fmla="*/ 1 h 31"/>
              <a:gd name="T120" fmla="*/ 1 w 1"/>
              <a:gd name="T121" fmla="*/ 0 h 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1" h="31">
                <a:moveTo>
                  <a:pt x="0" y="31"/>
                </a:moveTo>
                <a:cubicBezTo>
                  <a:pt x="0" y="31"/>
                  <a:pt x="0" y="31"/>
                  <a:pt x="0" y="31"/>
                </a:cubicBezTo>
                <a:cubicBezTo>
                  <a:pt x="0" y="31"/>
                  <a:pt x="0" y="31"/>
                  <a:pt x="0" y="31"/>
                </a:cubicBezTo>
                <a:cubicBezTo>
                  <a:pt x="0" y="31"/>
                  <a:pt x="0" y="31"/>
                  <a:pt x="0" y="31"/>
                </a:cubicBezTo>
                <a:moveTo>
                  <a:pt x="0" y="30"/>
                </a:moveTo>
                <a:cubicBezTo>
                  <a:pt x="0" y="30"/>
                  <a:pt x="0" y="30"/>
                  <a:pt x="0" y="30"/>
                </a:cubicBezTo>
                <a:cubicBezTo>
                  <a:pt x="0" y="30"/>
                  <a:pt x="0" y="30"/>
                  <a:pt x="0" y="30"/>
                </a:cubicBezTo>
                <a:moveTo>
                  <a:pt x="0" y="30"/>
                </a:moveTo>
                <a:cubicBezTo>
                  <a:pt x="0" y="30"/>
                  <a:pt x="0" y="30"/>
                  <a:pt x="0" y="30"/>
                </a:cubicBezTo>
                <a:cubicBezTo>
                  <a:pt x="0" y="30"/>
                  <a:pt x="0" y="30"/>
                  <a:pt x="0" y="30"/>
                </a:cubicBezTo>
                <a:moveTo>
                  <a:pt x="0" y="30"/>
                </a:moveTo>
                <a:cubicBezTo>
                  <a:pt x="0" y="30"/>
                  <a:pt x="0" y="30"/>
                  <a:pt x="0" y="30"/>
                </a:cubicBezTo>
                <a:cubicBezTo>
                  <a:pt x="0" y="30"/>
                  <a:pt x="0" y="30"/>
                  <a:pt x="0" y="30"/>
                </a:cubicBezTo>
                <a:moveTo>
                  <a:pt x="0" y="29"/>
                </a:moveTo>
                <a:cubicBezTo>
                  <a:pt x="0" y="29"/>
                  <a:pt x="0" y="29"/>
                  <a:pt x="0" y="29"/>
                </a:cubicBezTo>
                <a:cubicBezTo>
                  <a:pt x="0" y="29"/>
                  <a:pt x="0" y="29"/>
                  <a:pt x="0" y="29"/>
                </a:cubicBezTo>
                <a:moveTo>
                  <a:pt x="0" y="29"/>
                </a:moveTo>
                <a:cubicBezTo>
                  <a:pt x="0" y="29"/>
                  <a:pt x="0" y="29"/>
                  <a:pt x="0" y="29"/>
                </a:cubicBezTo>
                <a:cubicBezTo>
                  <a:pt x="0" y="29"/>
                  <a:pt x="0" y="29"/>
                  <a:pt x="0" y="29"/>
                </a:cubicBezTo>
                <a:moveTo>
                  <a:pt x="1" y="28"/>
                </a:moveTo>
                <a:cubicBezTo>
                  <a:pt x="0" y="28"/>
                  <a:pt x="0" y="29"/>
                  <a:pt x="0" y="29"/>
                </a:cubicBezTo>
                <a:cubicBezTo>
                  <a:pt x="0" y="29"/>
                  <a:pt x="0" y="28"/>
                  <a:pt x="1" y="28"/>
                </a:cubicBezTo>
                <a:moveTo>
                  <a:pt x="1" y="28"/>
                </a:moveTo>
                <a:cubicBezTo>
                  <a:pt x="1" y="28"/>
                  <a:pt x="1" y="28"/>
                  <a:pt x="1" y="28"/>
                </a:cubicBezTo>
                <a:cubicBezTo>
                  <a:pt x="1" y="28"/>
                  <a:pt x="1" y="28"/>
                  <a:pt x="1" y="28"/>
                </a:cubicBezTo>
                <a:moveTo>
                  <a:pt x="1" y="28"/>
                </a:moveTo>
                <a:cubicBezTo>
                  <a:pt x="1" y="28"/>
                  <a:pt x="1" y="28"/>
                  <a:pt x="1" y="28"/>
                </a:cubicBezTo>
                <a:cubicBezTo>
                  <a:pt x="1" y="28"/>
                  <a:pt x="1" y="28"/>
                  <a:pt x="1" y="28"/>
                </a:cubicBezTo>
                <a:moveTo>
                  <a:pt x="1" y="27"/>
                </a:moveTo>
                <a:cubicBezTo>
                  <a:pt x="1" y="27"/>
                  <a:pt x="1" y="27"/>
                  <a:pt x="1" y="28"/>
                </a:cubicBezTo>
                <a:cubicBezTo>
                  <a:pt x="1" y="27"/>
                  <a:pt x="1" y="27"/>
                  <a:pt x="1" y="27"/>
                </a:cubicBezTo>
                <a:moveTo>
                  <a:pt x="1" y="27"/>
                </a:moveTo>
                <a:cubicBezTo>
                  <a:pt x="1" y="27"/>
                  <a:pt x="1" y="27"/>
                  <a:pt x="1" y="27"/>
                </a:cubicBezTo>
                <a:cubicBezTo>
                  <a:pt x="1" y="27"/>
                  <a:pt x="1" y="27"/>
                  <a:pt x="1" y="27"/>
                </a:cubicBezTo>
                <a:moveTo>
                  <a:pt x="1" y="27"/>
                </a:moveTo>
                <a:cubicBezTo>
                  <a:pt x="1" y="27"/>
                  <a:pt x="1" y="27"/>
                  <a:pt x="1" y="27"/>
                </a:cubicBezTo>
                <a:cubicBezTo>
                  <a:pt x="1" y="27"/>
                  <a:pt x="1" y="27"/>
                  <a:pt x="1" y="27"/>
                </a:cubicBezTo>
                <a:moveTo>
                  <a:pt x="1" y="26"/>
                </a:moveTo>
                <a:cubicBezTo>
                  <a:pt x="1" y="26"/>
                  <a:pt x="1" y="26"/>
                  <a:pt x="1" y="26"/>
                </a:cubicBezTo>
                <a:cubicBezTo>
                  <a:pt x="1" y="26"/>
                  <a:pt x="1" y="26"/>
                  <a:pt x="1" y="26"/>
                </a:cubicBezTo>
                <a:moveTo>
                  <a:pt x="1" y="26"/>
                </a:moveTo>
                <a:cubicBezTo>
                  <a:pt x="1" y="26"/>
                  <a:pt x="1" y="26"/>
                  <a:pt x="1" y="26"/>
                </a:cubicBezTo>
                <a:cubicBezTo>
                  <a:pt x="1" y="26"/>
                  <a:pt x="1" y="26"/>
                  <a:pt x="1" y="26"/>
                </a:cubicBezTo>
                <a:moveTo>
                  <a:pt x="1" y="26"/>
                </a:moveTo>
                <a:cubicBezTo>
                  <a:pt x="1" y="26"/>
                  <a:pt x="1" y="26"/>
                  <a:pt x="1" y="26"/>
                </a:cubicBezTo>
                <a:cubicBezTo>
                  <a:pt x="1" y="26"/>
                  <a:pt x="1" y="26"/>
                  <a:pt x="1" y="26"/>
                </a:cubicBezTo>
                <a:moveTo>
                  <a:pt x="1" y="25"/>
                </a:moveTo>
                <a:cubicBezTo>
                  <a:pt x="1" y="25"/>
                  <a:pt x="1" y="25"/>
                  <a:pt x="1" y="25"/>
                </a:cubicBezTo>
                <a:cubicBezTo>
                  <a:pt x="1" y="25"/>
                  <a:pt x="1" y="25"/>
                  <a:pt x="1" y="25"/>
                </a:cubicBezTo>
                <a:moveTo>
                  <a:pt x="1" y="25"/>
                </a:moveTo>
                <a:cubicBezTo>
                  <a:pt x="1" y="25"/>
                  <a:pt x="1" y="25"/>
                  <a:pt x="1" y="25"/>
                </a:cubicBezTo>
                <a:cubicBezTo>
                  <a:pt x="1" y="25"/>
                  <a:pt x="1" y="25"/>
                  <a:pt x="1" y="25"/>
                </a:cubicBezTo>
                <a:moveTo>
                  <a:pt x="1" y="24"/>
                </a:moveTo>
                <a:cubicBezTo>
                  <a:pt x="1" y="25"/>
                  <a:pt x="1" y="25"/>
                  <a:pt x="1" y="25"/>
                </a:cubicBezTo>
                <a:cubicBezTo>
                  <a:pt x="1" y="25"/>
                  <a:pt x="1" y="25"/>
                  <a:pt x="1" y="24"/>
                </a:cubicBezTo>
                <a:moveTo>
                  <a:pt x="1" y="24"/>
                </a:moveTo>
                <a:cubicBezTo>
                  <a:pt x="1" y="24"/>
                  <a:pt x="1" y="24"/>
                  <a:pt x="1" y="24"/>
                </a:cubicBezTo>
                <a:cubicBezTo>
                  <a:pt x="1" y="24"/>
                  <a:pt x="1" y="24"/>
                  <a:pt x="1" y="24"/>
                </a:cubicBezTo>
                <a:moveTo>
                  <a:pt x="1" y="24"/>
                </a:moveTo>
                <a:cubicBezTo>
                  <a:pt x="1" y="24"/>
                  <a:pt x="1" y="24"/>
                  <a:pt x="1" y="24"/>
                </a:cubicBezTo>
                <a:cubicBezTo>
                  <a:pt x="1" y="24"/>
                  <a:pt x="1" y="24"/>
                  <a:pt x="1" y="24"/>
                </a:cubicBezTo>
                <a:moveTo>
                  <a:pt x="1" y="23"/>
                </a:moveTo>
                <a:cubicBezTo>
                  <a:pt x="1" y="23"/>
                  <a:pt x="1" y="24"/>
                  <a:pt x="1" y="24"/>
                </a:cubicBezTo>
                <a:cubicBezTo>
                  <a:pt x="1" y="24"/>
                  <a:pt x="1" y="23"/>
                  <a:pt x="1" y="23"/>
                </a:cubicBezTo>
                <a:moveTo>
                  <a:pt x="1" y="23"/>
                </a:moveTo>
                <a:cubicBezTo>
                  <a:pt x="1" y="23"/>
                  <a:pt x="1" y="23"/>
                  <a:pt x="1" y="23"/>
                </a:cubicBezTo>
                <a:cubicBezTo>
                  <a:pt x="1" y="23"/>
                  <a:pt x="1" y="23"/>
                  <a:pt x="1" y="23"/>
                </a:cubicBezTo>
                <a:moveTo>
                  <a:pt x="1" y="23"/>
                </a:moveTo>
                <a:cubicBezTo>
                  <a:pt x="1" y="23"/>
                  <a:pt x="1" y="23"/>
                  <a:pt x="1" y="23"/>
                </a:cubicBezTo>
                <a:cubicBezTo>
                  <a:pt x="1" y="23"/>
                  <a:pt x="1" y="23"/>
                  <a:pt x="1" y="23"/>
                </a:cubicBezTo>
                <a:moveTo>
                  <a:pt x="1" y="22"/>
                </a:moveTo>
                <a:cubicBezTo>
                  <a:pt x="1" y="22"/>
                  <a:pt x="1" y="22"/>
                  <a:pt x="1" y="23"/>
                </a:cubicBezTo>
                <a:cubicBezTo>
                  <a:pt x="1" y="22"/>
                  <a:pt x="1" y="22"/>
                  <a:pt x="1" y="22"/>
                </a:cubicBezTo>
                <a:moveTo>
                  <a:pt x="1" y="22"/>
                </a:moveTo>
                <a:cubicBezTo>
                  <a:pt x="1" y="22"/>
                  <a:pt x="1" y="22"/>
                  <a:pt x="1" y="22"/>
                </a:cubicBezTo>
                <a:cubicBezTo>
                  <a:pt x="1" y="22"/>
                  <a:pt x="1" y="22"/>
                  <a:pt x="1" y="22"/>
                </a:cubicBezTo>
                <a:moveTo>
                  <a:pt x="1" y="22"/>
                </a:moveTo>
                <a:cubicBezTo>
                  <a:pt x="1" y="22"/>
                  <a:pt x="1" y="22"/>
                  <a:pt x="1" y="22"/>
                </a:cubicBezTo>
                <a:cubicBezTo>
                  <a:pt x="1" y="22"/>
                  <a:pt x="1" y="22"/>
                  <a:pt x="1" y="22"/>
                </a:cubicBezTo>
                <a:moveTo>
                  <a:pt x="1" y="21"/>
                </a:moveTo>
                <a:cubicBezTo>
                  <a:pt x="1" y="21"/>
                  <a:pt x="1" y="21"/>
                  <a:pt x="1" y="21"/>
                </a:cubicBezTo>
                <a:cubicBezTo>
                  <a:pt x="1" y="21"/>
                  <a:pt x="1" y="21"/>
                  <a:pt x="1" y="21"/>
                </a:cubicBezTo>
                <a:moveTo>
                  <a:pt x="1" y="21"/>
                </a:moveTo>
                <a:cubicBezTo>
                  <a:pt x="1" y="21"/>
                  <a:pt x="1" y="21"/>
                  <a:pt x="1" y="21"/>
                </a:cubicBezTo>
                <a:cubicBezTo>
                  <a:pt x="1" y="21"/>
                  <a:pt x="1" y="21"/>
                  <a:pt x="1" y="21"/>
                </a:cubicBezTo>
                <a:moveTo>
                  <a:pt x="1" y="21"/>
                </a:moveTo>
                <a:cubicBezTo>
                  <a:pt x="1" y="21"/>
                  <a:pt x="1" y="21"/>
                  <a:pt x="1" y="21"/>
                </a:cubicBezTo>
                <a:cubicBezTo>
                  <a:pt x="1" y="21"/>
                  <a:pt x="1" y="21"/>
                  <a:pt x="1" y="21"/>
                </a:cubicBezTo>
                <a:moveTo>
                  <a:pt x="1" y="20"/>
                </a:moveTo>
                <a:cubicBezTo>
                  <a:pt x="1" y="20"/>
                  <a:pt x="1" y="20"/>
                  <a:pt x="1" y="20"/>
                </a:cubicBezTo>
                <a:cubicBezTo>
                  <a:pt x="1" y="20"/>
                  <a:pt x="1" y="20"/>
                  <a:pt x="1" y="20"/>
                </a:cubicBezTo>
                <a:moveTo>
                  <a:pt x="1" y="20"/>
                </a:moveTo>
                <a:cubicBezTo>
                  <a:pt x="1" y="20"/>
                  <a:pt x="1" y="20"/>
                  <a:pt x="1" y="20"/>
                </a:cubicBezTo>
                <a:cubicBezTo>
                  <a:pt x="1" y="20"/>
                  <a:pt x="1" y="20"/>
                  <a:pt x="1" y="20"/>
                </a:cubicBezTo>
                <a:moveTo>
                  <a:pt x="1" y="20"/>
                </a:moveTo>
                <a:cubicBezTo>
                  <a:pt x="1" y="20"/>
                  <a:pt x="1" y="20"/>
                  <a:pt x="1" y="20"/>
                </a:cubicBezTo>
                <a:cubicBezTo>
                  <a:pt x="1" y="20"/>
                  <a:pt x="1" y="20"/>
                  <a:pt x="1" y="20"/>
                </a:cubicBezTo>
                <a:moveTo>
                  <a:pt x="1" y="19"/>
                </a:moveTo>
                <a:cubicBezTo>
                  <a:pt x="1" y="19"/>
                  <a:pt x="1" y="19"/>
                  <a:pt x="1" y="19"/>
                </a:cubicBezTo>
                <a:cubicBezTo>
                  <a:pt x="1" y="19"/>
                  <a:pt x="1" y="19"/>
                  <a:pt x="1" y="19"/>
                </a:cubicBezTo>
                <a:moveTo>
                  <a:pt x="1" y="19"/>
                </a:moveTo>
                <a:cubicBezTo>
                  <a:pt x="1" y="19"/>
                  <a:pt x="1" y="19"/>
                  <a:pt x="1" y="19"/>
                </a:cubicBezTo>
                <a:cubicBezTo>
                  <a:pt x="1" y="19"/>
                  <a:pt x="1" y="19"/>
                  <a:pt x="1" y="19"/>
                </a:cubicBezTo>
                <a:moveTo>
                  <a:pt x="1" y="18"/>
                </a:moveTo>
                <a:cubicBezTo>
                  <a:pt x="1" y="18"/>
                  <a:pt x="1" y="19"/>
                  <a:pt x="1" y="19"/>
                </a:cubicBezTo>
                <a:cubicBezTo>
                  <a:pt x="1" y="19"/>
                  <a:pt x="1" y="18"/>
                  <a:pt x="1" y="18"/>
                </a:cubicBezTo>
                <a:moveTo>
                  <a:pt x="1" y="18"/>
                </a:moveTo>
                <a:cubicBezTo>
                  <a:pt x="1" y="18"/>
                  <a:pt x="1" y="18"/>
                  <a:pt x="1" y="18"/>
                </a:cubicBezTo>
                <a:cubicBezTo>
                  <a:pt x="1" y="18"/>
                  <a:pt x="1" y="18"/>
                  <a:pt x="1" y="18"/>
                </a:cubicBezTo>
                <a:moveTo>
                  <a:pt x="1" y="18"/>
                </a:moveTo>
                <a:cubicBezTo>
                  <a:pt x="1" y="18"/>
                  <a:pt x="1" y="18"/>
                  <a:pt x="1" y="18"/>
                </a:cubicBezTo>
                <a:cubicBezTo>
                  <a:pt x="1" y="18"/>
                  <a:pt x="1" y="18"/>
                  <a:pt x="1" y="18"/>
                </a:cubicBezTo>
                <a:moveTo>
                  <a:pt x="1" y="17"/>
                </a:moveTo>
                <a:cubicBezTo>
                  <a:pt x="1" y="17"/>
                  <a:pt x="1" y="17"/>
                  <a:pt x="1" y="18"/>
                </a:cubicBezTo>
                <a:cubicBezTo>
                  <a:pt x="1" y="17"/>
                  <a:pt x="1" y="17"/>
                  <a:pt x="1" y="17"/>
                </a:cubicBezTo>
                <a:moveTo>
                  <a:pt x="1" y="17"/>
                </a:moveTo>
                <a:cubicBezTo>
                  <a:pt x="1" y="17"/>
                  <a:pt x="1" y="17"/>
                  <a:pt x="1" y="17"/>
                </a:cubicBezTo>
                <a:cubicBezTo>
                  <a:pt x="1" y="17"/>
                  <a:pt x="1" y="17"/>
                  <a:pt x="1" y="17"/>
                </a:cubicBezTo>
                <a:moveTo>
                  <a:pt x="1" y="17"/>
                </a:moveTo>
                <a:cubicBezTo>
                  <a:pt x="1" y="17"/>
                  <a:pt x="1" y="17"/>
                  <a:pt x="1" y="17"/>
                </a:cubicBezTo>
                <a:cubicBezTo>
                  <a:pt x="1" y="17"/>
                  <a:pt x="1" y="17"/>
                  <a:pt x="1" y="17"/>
                </a:cubicBezTo>
                <a:moveTo>
                  <a:pt x="1" y="16"/>
                </a:moveTo>
                <a:cubicBezTo>
                  <a:pt x="1" y="16"/>
                  <a:pt x="1" y="16"/>
                  <a:pt x="1" y="16"/>
                </a:cubicBezTo>
                <a:cubicBezTo>
                  <a:pt x="1" y="16"/>
                  <a:pt x="1" y="16"/>
                  <a:pt x="1" y="16"/>
                </a:cubicBezTo>
                <a:moveTo>
                  <a:pt x="1" y="16"/>
                </a:moveTo>
                <a:cubicBezTo>
                  <a:pt x="1" y="16"/>
                  <a:pt x="1" y="16"/>
                  <a:pt x="1" y="16"/>
                </a:cubicBezTo>
                <a:cubicBezTo>
                  <a:pt x="1" y="16"/>
                  <a:pt x="1" y="16"/>
                  <a:pt x="1" y="16"/>
                </a:cubicBezTo>
                <a:moveTo>
                  <a:pt x="1" y="16"/>
                </a:moveTo>
                <a:cubicBezTo>
                  <a:pt x="1" y="16"/>
                  <a:pt x="1" y="16"/>
                  <a:pt x="1" y="16"/>
                </a:cubicBezTo>
                <a:cubicBezTo>
                  <a:pt x="1" y="16"/>
                  <a:pt x="1" y="16"/>
                  <a:pt x="1" y="16"/>
                </a:cubicBezTo>
                <a:moveTo>
                  <a:pt x="1" y="15"/>
                </a:moveTo>
                <a:cubicBezTo>
                  <a:pt x="1" y="15"/>
                  <a:pt x="1" y="15"/>
                  <a:pt x="1" y="15"/>
                </a:cubicBezTo>
                <a:cubicBezTo>
                  <a:pt x="1" y="15"/>
                  <a:pt x="1" y="15"/>
                  <a:pt x="1" y="15"/>
                </a:cubicBezTo>
                <a:moveTo>
                  <a:pt x="1" y="15"/>
                </a:moveTo>
                <a:cubicBezTo>
                  <a:pt x="1" y="15"/>
                  <a:pt x="1" y="15"/>
                  <a:pt x="1" y="15"/>
                </a:cubicBezTo>
                <a:cubicBezTo>
                  <a:pt x="1" y="15"/>
                  <a:pt x="1" y="15"/>
                  <a:pt x="1" y="15"/>
                </a:cubicBezTo>
                <a:moveTo>
                  <a:pt x="1" y="15"/>
                </a:moveTo>
                <a:cubicBezTo>
                  <a:pt x="1" y="15"/>
                  <a:pt x="1" y="15"/>
                  <a:pt x="1" y="15"/>
                </a:cubicBezTo>
                <a:cubicBezTo>
                  <a:pt x="1" y="15"/>
                  <a:pt x="1" y="15"/>
                  <a:pt x="1" y="15"/>
                </a:cubicBezTo>
                <a:moveTo>
                  <a:pt x="1" y="14"/>
                </a:moveTo>
                <a:cubicBezTo>
                  <a:pt x="1" y="14"/>
                  <a:pt x="1" y="14"/>
                  <a:pt x="1" y="14"/>
                </a:cubicBezTo>
                <a:cubicBezTo>
                  <a:pt x="1" y="14"/>
                  <a:pt x="1" y="14"/>
                  <a:pt x="1" y="14"/>
                </a:cubicBezTo>
                <a:moveTo>
                  <a:pt x="1" y="13"/>
                </a:moveTo>
                <a:cubicBezTo>
                  <a:pt x="1" y="14"/>
                  <a:pt x="1" y="14"/>
                  <a:pt x="1" y="14"/>
                </a:cubicBezTo>
                <a:cubicBezTo>
                  <a:pt x="1" y="14"/>
                  <a:pt x="1" y="14"/>
                  <a:pt x="1" y="13"/>
                </a:cubicBezTo>
                <a:moveTo>
                  <a:pt x="1" y="12"/>
                </a:moveTo>
                <a:cubicBezTo>
                  <a:pt x="1" y="12"/>
                  <a:pt x="1" y="12"/>
                  <a:pt x="1" y="12"/>
                </a:cubicBezTo>
                <a:cubicBezTo>
                  <a:pt x="1" y="12"/>
                  <a:pt x="1" y="12"/>
                  <a:pt x="1" y="12"/>
                </a:cubicBezTo>
                <a:moveTo>
                  <a:pt x="1" y="12"/>
                </a:moveTo>
                <a:cubicBezTo>
                  <a:pt x="1" y="12"/>
                  <a:pt x="1" y="12"/>
                  <a:pt x="1" y="12"/>
                </a:cubicBezTo>
                <a:cubicBezTo>
                  <a:pt x="1" y="12"/>
                  <a:pt x="1" y="12"/>
                  <a:pt x="1" y="12"/>
                </a:cubicBezTo>
                <a:moveTo>
                  <a:pt x="1" y="11"/>
                </a:moveTo>
                <a:cubicBezTo>
                  <a:pt x="1" y="11"/>
                  <a:pt x="1" y="11"/>
                  <a:pt x="1" y="11"/>
                </a:cubicBezTo>
                <a:cubicBezTo>
                  <a:pt x="1" y="11"/>
                  <a:pt x="1" y="11"/>
                  <a:pt x="1" y="11"/>
                </a:cubicBezTo>
                <a:moveTo>
                  <a:pt x="1" y="10"/>
                </a:moveTo>
                <a:cubicBezTo>
                  <a:pt x="1" y="10"/>
                  <a:pt x="1" y="11"/>
                  <a:pt x="1" y="11"/>
                </a:cubicBezTo>
                <a:cubicBezTo>
                  <a:pt x="1" y="11"/>
                  <a:pt x="1" y="10"/>
                  <a:pt x="1" y="10"/>
                </a:cubicBezTo>
                <a:moveTo>
                  <a:pt x="1" y="10"/>
                </a:moveTo>
                <a:cubicBezTo>
                  <a:pt x="1" y="10"/>
                  <a:pt x="1" y="10"/>
                  <a:pt x="1" y="10"/>
                </a:cubicBezTo>
                <a:cubicBezTo>
                  <a:pt x="1" y="10"/>
                  <a:pt x="1" y="10"/>
                  <a:pt x="1" y="10"/>
                </a:cubicBezTo>
                <a:moveTo>
                  <a:pt x="1" y="10"/>
                </a:moveTo>
                <a:cubicBezTo>
                  <a:pt x="1" y="10"/>
                  <a:pt x="1" y="10"/>
                  <a:pt x="1" y="10"/>
                </a:cubicBezTo>
                <a:cubicBezTo>
                  <a:pt x="1" y="10"/>
                  <a:pt x="1" y="10"/>
                  <a:pt x="1" y="10"/>
                </a:cubicBezTo>
                <a:moveTo>
                  <a:pt x="1" y="9"/>
                </a:moveTo>
                <a:cubicBezTo>
                  <a:pt x="1" y="9"/>
                  <a:pt x="1" y="9"/>
                  <a:pt x="1" y="9"/>
                </a:cubicBezTo>
                <a:cubicBezTo>
                  <a:pt x="1" y="9"/>
                  <a:pt x="1" y="9"/>
                  <a:pt x="1" y="9"/>
                </a:cubicBezTo>
                <a:moveTo>
                  <a:pt x="1" y="9"/>
                </a:moveTo>
                <a:cubicBezTo>
                  <a:pt x="1" y="9"/>
                  <a:pt x="1" y="9"/>
                  <a:pt x="1" y="9"/>
                </a:cubicBezTo>
                <a:cubicBezTo>
                  <a:pt x="1" y="9"/>
                  <a:pt x="1" y="9"/>
                  <a:pt x="1" y="9"/>
                </a:cubicBezTo>
                <a:moveTo>
                  <a:pt x="1" y="9"/>
                </a:moveTo>
                <a:cubicBezTo>
                  <a:pt x="1" y="9"/>
                  <a:pt x="1" y="9"/>
                  <a:pt x="1" y="9"/>
                </a:cubicBezTo>
                <a:cubicBezTo>
                  <a:pt x="1" y="9"/>
                  <a:pt x="1" y="9"/>
                  <a:pt x="1" y="9"/>
                </a:cubicBezTo>
                <a:moveTo>
                  <a:pt x="1" y="8"/>
                </a:moveTo>
                <a:cubicBezTo>
                  <a:pt x="1" y="8"/>
                  <a:pt x="1" y="8"/>
                  <a:pt x="1" y="8"/>
                </a:cubicBezTo>
                <a:cubicBezTo>
                  <a:pt x="1" y="8"/>
                  <a:pt x="1" y="8"/>
                  <a:pt x="1" y="8"/>
                </a:cubicBezTo>
                <a:moveTo>
                  <a:pt x="1" y="8"/>
                </a:moveTo>
                <a:cubicBezTo>
                  <a:pt x="1" y="8"/>
                  <a:pt x="1" y="8"/>
                  <a:pt x="1" y="8"/>
                </a:cubicBezTo>
                <a:cubicBezTo>
                  <a:pt x="1" y="8"/>
                  <a:pt x="1" y="8"/>
                  <a:pt x="1" y="8"/>
                </a:cubicBezTo>
                <a:moveTo>
                  <a:pt x="1" y="8"/>
                </a:moveTo>
                <a:cubicBezTo>
                  <a:pt x="1" y="8"/>
                  <a:pt x="1" y="8"/>
                  <a:pt x="1" y="8"/>
                </a:cubicBezTo>
                <a:cubicBezTo>
                  <a:pt x="1" y="8"/>
                  <a:pt x="1" y="8"/>
                  <a:pt x="1" y="8"/>
                </a:cubicBezTo>
                <a:moveTo>
                  <a:pt x="1" y="7"/>
                </a:moveTo>
                <a:cubicBezTo>
                  <a:pt x="1" y="7"/>
                  <a:pt x="1" y="7"/>
                  <a:pt x="1" y="7"/>
                </a:cubicBezTo>
                <a:cubicBezTo>
                  <a:pt x="1" y="7"/>
                  <a:pt x="1" y="7"/>
                  <a:pt x="1" y="7"/>
                </a:cubicBezTo>
                <a:moveTo>
                  <a:pt x="1" y="7"/>
                </a:moveTo>
                <a:cubicBezTo>
                  <a:pt x="1" y="7"/>
                  <a:pt x="1" y="7"/>
                  <a:pt x="1" y="7"/>
                </a:cubicBezTo>
                <a:cubicBezTo>
                  <a:pt x="1" y="7"/>
                  <a:pt x="1" y="7"/>
                  <a:pt x="1" y="7"/>
                </a:cubicBezTo>
                <a:moveTo>
                  <a:pt x="1" y="7"/>
                </a:moveTo>
                <a:cubicBezTo>
                  <a:pt x="1" y="7"/>
                  <a:pt x="1" y="7"/>
                  <a:pt x="1" y="7"/>
                </a:cubicBezTo>
                <a:cubicBezTo>
                  <a:pt x="1" y="7"/>
                  <a:pt x="1" y="7"/>
                  <a:pt x="1" y="7"/>
                </a:cubicBezTo>
                <a:moveTo>
                  <a:pt x="1" y="6"/>
                </a:moveTo>
                <a:cubicBezTo>
                  <a:pt x="1" y="6"/>
                  <a:pt x="1" y="6"/>
                  <a:pt x="1" y="6"/>
                </a:cubicBezTo>
                <a:cubicBezTo>
                  <a:pt x="1" y="6"/>
                  <a:pt x="1" y="6"/>
                  <a:pt x="1" y="6"/>
                </a:cubicBezTo>
                <a:moveTo>
                  <a:pt x="1" y="6"/>
                </a:moveTo>
                <a:cubicBezTo>
                  <a:pt x="1" y="6"/>
                  <a:pt x="1" y="6"/>
                  <a:pt x="1" y="6"/>
                </a:cubicBezTo>
                <a:cubicBezTo>
                  <a:pt x="1" y="6"/>
                  <a:pt x="1" y="6"/>
                  <a:pt x="1" y="6"/>
                </a:cubicBezTo>
                <a:moveTo>
                  <a:pt x="1" y="6"/>
                </a:moveTo>
                <a:cubicBezTo>
                  <a:pt x="1" y="6"/>
                  <a:pt x="1" y="6"/>
                  <a:pt x="1" y="6"/>
                </a:cubicBezTo>
                <a:cubicBezTo>
                  <a:pt x="1" y="6"/>
                  <a:pt x="1" y="6"/>
                  <a:pt x="1" y="6"/>
                </a:cubicBezTo>
                <a:moveTo>
                  <a:pt x="1" y="5"/>
                </a:moveTo>
                <a:cubicBezTo>
                  <a:pt x="1" y="5"/>
                  <a:pt x="1" y="5"/>
                  <a:pt x="1" y="5"/>
                </a:cubicBezTo>
                <a:cubicBezTo>
                  <a:pt x="1" y="5"/>
                  <a:pt x="1" y="5"/>
                  <a:pt x="1" y="5"/>
                </a:cubicBezTo>
                <a:moveTo>
                  <a:pt x="1" y="5"/>
                </a:moveTo>
                <a:cubicBezTo>
                  <a:pt x="1" y="5"/>
                  <a:pt x="1" y="5"/>
                  <a:pt x="1" y="5"/>
                </a:cubicBezTo>
                <a:cubicBezTo>
                  <a:pt x="1" y="5"/>
                  <a:pt x="1" y="5"/>
                  <a:pt x="1" y="5"/>
                </a:cubicBezTo>
                <a:moveTo>
                  <a:pt x="1" y="4"/>
                </a:moveTo>
                <a:cubicBezTo>
                  <a:pt x="1" y="5"/>
                  <a:pt x="1" y="4"/>
                  <a:pt x="1" y="5"/>
                </a:cubicBezTo>
                <a:cubicBezTo>
                  <a:pt x="1" y="5"/>
                  <a:pt x="1" y="4"/>
                  <a:pt x="1" y="4"/>
                </a:cubicBezTo>
                <a:moveTo>
                  <a:pt x="1" y="4"/>
                </a:moveTo>
                <a:cubicBezTo>
                  <a:pt x="1" y="4"/>
                  <a:pt x="1" y="4"/>
                  <a:pt x="1" y="4"/>
                </a:cubicBezTo>
                <a:cubicBezTo>
                  <a:pt x="1" y="4"/>
                  <a:pt x="1" y="4"/>
                  <a:pt x="1" y="4"/>
                </a:cubicBezTo>
                <a:moveTo>
                  <a:pt x="1" y="4"/>
                </a:moveTo>
                <a:cubicBezTo>
                  <a:pt x="1" y="4"/>
                  <a:pt x="1" y="4"/>
                  <a:pt x="1" y="4"/>
                </a:cubicBezTo>
                <a:cubicBezTo>
                  <a:pt x="1" y="4"/>
                  <a:pt x="1" y="4"/>
                  <a:pt x="1" y="4"/>
                </a:cubicBezTo>
                <a:moveTo>
                  <a:pt x="1" y="3"/>
                </a:moveTo>
                <a:cubicBezTo>
                  <a:pt x="1" y="3"/>
                  <a:pt x="1" y="3"/>
                  <a:pt x="1" y="3"/>
                </a:cubicBezTo>
                <a:cubicBezTo>
                  <a:pt x="1" y="3"/>
                  <a:pt x="1" y="3"/>
                  <a:pt x="1" y="3"/>
                </a:cubicBezTo>
                <a:moveTo>
                  <a:pt x="1" y="3"/>
                </a:moveTo>
                <a:cubicBezTo>
                  <a:pt x="1" y="3"/>
                  <a:pt x="1" y="3"/>
                  <a:pt x="1" y="3"/>
                </a:cubicBezTo>
                <a:cubicBezTo>
                  <a:pt x="1" y="3"/>
                  <a:pt x="1" y="3"/>
                  <a:pt x="1" y="3"/>
                </a:cubicBezTo>
                <a:moveTo>
                  <a:pt x="1" y="3"/>
                </a:moveTo>
                <a:cubicBezTo>
                  <a:pt x="1" y="3"/>
                  <a:pt x="1" y="3"/>
                  <a:pt x="1" y="3"/>
                </a:cubicBezTo>
                <a:cubicBezTo>
                  <a:pt x="1" y="3"/>
                  <a:pt x="1" y="3"/>
                  <a:pt x="1" y="3"/>
                </a:cubicBezTo>
                <a:moveTo>
                  <a:pt x="1" y="2"/>
                </a:moveTo>
                <a:cubicBezTo>
                  <a:pt x="1" y="2"/>
                  <a:pt x="1" y="2"/>
                  <a:pt x="1" y="2"/>
                </a:cubicBezTo>
                <a:cubicBezTo>
                  <a:pt x="1" y="2"/>
                  <a:pt x="1" y="2"/>
                  <a:pt x="1" y="2"/>
                </a:cubicBezTo>
                <a:moveTo>
                  <a:pt x="1" y="2"/>
                </a:moveTo>
                <a:cubicBezTo>
                  <a:pt x="1" y="2"/>
                  <a:pt x="1" y="2"/>
                  <a:pt x="1" y="2"/>
                </a:cubicBezTo>
                <a:cubicBezTo>
                  <a:pt x="1" y="2"/>
                  <a:pt x="1" y="2"/>
                  <a:pt x="1" y="2"/>
                </a:cubicBezTo>
                <a:moveTo>
                  <a:pt x="1" y="2"/>
                </a:moveTo>
                <a:cubicBezTo>
                  <a:pt x="1" y="2"/>
                  <a:pt x="1" y="2"/>
                  <a:pt x="1" y="2"/>
                </a:cubicBezTo>
                <a:cubicBezTo>
                  <a:pt x="1" y="2"/>
                  <a:pt x="1" y="2"/>
                  <a:pt x="1" y="2"/>
                </a:cubicBezTo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4" name="Freeform 11"/>
          <p:cNvSpPr>
            <a:spLocks/>
          </p:cNvSpPr>
          <p:nvPr/>
        </p:nvSpPr>
        <p:spPr bwMode="auto">
          <a:xfrm>
            <a:off x="6553200" y="3968750"/>
            <a:ext cx="1612900" cy="2773362"/>
          </a:xfrm>
          <a:custGeom>
            <a:avLst/>
            <a:gdLst>
              <a:gd name="T0" fmla="*/ 1 w 266"/>
              <a:gd name="T1" fmla="*/ 416 h 458"/>
              <a:gd name="T2" fmla="*/ 1 w 266"/>
              <a:gd name="T3" fmla="*/ 417 h 458"/>
              <a:gd name="T4" fmla="*/ 1 w 266"/>
              <a:gd name="T5" fmla="*/ 417 h 458"/>
              <a:gd name="T6" fmla="*/ 1 w 266"/>
              <a:gd name="T7" fmla="*/ 418 h 458"/>
              <a:gd name="T8" fmla="*/ 1 w 266"/>
              <a:gd name="T9" fmla="*/ 418 h 458"/>
              <a:gd name="T10" fmla="*/ 1 w 266"/>
              <a:gd name="T11" fmla="*/ 419 h 458"/>
              <a:gd name="T12" fmla="*/ 1 w 266"/>
              <a:gd name="T13" fmla="*/ 419 h 458"/>
              <a:gd name="T14" fmla="*/ 1 w 266"/>
              <a:gd name="T15" fmla="*/ 420 h 458"/>
              <a:gd name="T16" fmla="*/ 1 w 266"/>
              <a:gd name="T17" fmla="*/ 421 h 458"/>
              <a:gd name="T18" fmla="*/ 1 w 266"/>
              <a:gd name="T19" fmla="*/ 421 h 458"/>
              <a:gd name="T20" fmla="*/ 1 w 266"/>
              <a:gd name="T21" fmla="*/ 422 h 458"/>
              <a:gd name="T22" fmla="*/ 1 w 266"/>
              <a:gd name="T23" fmla="*/ 422 h 458"/>
              <a:gd name="T24" fmla="*/ 1 w 266"/>
              <a:gd name="T25" fmla="*/ 423 h 458"/>
              <a:gd name="T26" fmla="*/ 1 w 266"/>
              <a:gd name="T27" fmla="*/ 423 h 458"/>
              <a:gd name="T28" fmla="*/ 1 w 266"/>
              <a:gd name="T29" fmla="*/ 424 h 458"/>
              <a:gd name="T30" fmla="*/ 1 w 266"/>
              <a:gd name="T31" fmla="*/ 424 h 458"/>
              <a:gd name="T32" fmla="*/ 1 w 266"/>
              <a:gd name="T33" fmla="*/ 425 h 458"/>
              <a:gd name="T34" fmla="*/ 1 w 266"/>
              <a:gd name="T35" fmla="*/ 425 h 458"/>
              <a:gd name="T36" fmla="*/ 1 w 266"/>
              <a:gd name="T37" fmla="*/ 426 h 458"/>
              <a:gd name="T38" fmla="*/ 1 w 266"/>
              <a:gd name="T39" fmla="*/ 426 h 458"/>
              <a:gd name="T40" fmla="*/ 1 w 266"/>
              <a:gd name="T41" fmla="*/ 427 h 458"/>
              <a:gd name="T42" fmla="*/ 1 w 266"/>
              <a:gd name="T43" fmla="*/ 428 h 458"/>
              <a:gd name="T44" fmla="*/ 1 w 266"/>
              <a:gd name="T45" fmla="*/ 430 h 458"/>
              <a:gd name="T46" fmla="*/ 1 w 266"/>
              <a:gd name="T47" fmla="*/ 431 h 458"/>
              <a:gd name="T48" fmla="*/ 1 w 266"/>
              <a:gd name="T49" fmla="*/ 431 h 458"/>
              <a:gd name="T50" fmla="*/ 1 w 266"/>
              <a:gd name="T51" fmla="*/ 432 h 458"/>
              <a:gd name="T52" fmla="*/ 1 w 266"/>
              <a:gd name="T53" fmla="*/ 432 h 458"/>
              <a:gd name="T54" fmla="*/ 1 w 266"/>
              <a:gd name="T55" fmla="*/ 433 h 458"/>
              <a:gd name="T56" fmla="*/ 1 w 266"/>
              <a:gd name="T57" fmla="*/ 433 h 458"/>
              <a:gd name="T58" fmla="*/ 1 w 266"/>
              <a:gd name="T59" fmla="*/ 434 h 458"/>
              <a:gd name="T60" fmla="*/ 1 w 266"/>
              <a:gd name="T61" fmla="*/ 434 h 458"/>
              <a:gd name="T62" fmla="*/ 1 w 266"/>
              <a:gd name="T63" fmla="*/ 435 h 458"/>
              <a:gd name="T64" fmla="*/ 1 w 266"/>
              <a:gd name="T65" fmla="*/ 435 h 458"/>
              <a:gd name="T66" fmla="*/ 1 w 266"/>
              <a:gd name="T67" fmla="*/ 436 h 458"/>
              <a:gd name="T68" fmla="*/ 1 w 266"/>
              <a:gd name="T69" fmla="*/ 436 h 458"/>
              <a:gd name="T70" fmla="*/ 1 w 266"/>
              <a:gd name="T71" fmla="*/ 437 h 458"/>
              <a:gd name="T72" fmla="*/ 1 w 266"/>
              <a:gd name="T73" fmla="*/ 437 h 458"/>
              <a:gd name="T74" fmla="*/ 1 w 266"/>
              <a:gd name="T75" fmla="*/ 438 h 458"/>
              <a:gd name="T76" fmla="*/ 1 w 266"/>
              <a:gd name="T77" fmla="*/ 439 h 458"/>
              <a:gd name="T78" fmla="*/ 1 w 266"/>
              <a:gd name="T79" fmla="*/ 439 h 458"/>
              <a:gd name="T80" fmla="*/ 1 w 266"/>
              <a:gd name="T81" fmla="*/ 440 h 458"/>
              <a:gd name="T82" fmla="*/ 1 w 266"/>
              <a:gd name="T83" fmla="*/ 440 h 458"/>
              <a:gd name="T84" fmla="*/ 1 w 266"/>
              <a:gd name="T85" fmla="*/ 441 h 458"/>
              <a:gd name="T86" fmla="*/ 1 w 266"/>
              <a:gd name="T87" fmla="*/ 441 h 458"/>
              <a:gd name="T88" fmla="*/ 1 w 266"/>
              <a:gd name="T89" fmla="*/ 442 h 458"/>
              <a:gd name="T90" fmla="*/ 1 w 266"/>
              <a:gd name="T91" fmla="*/ 442 h 458"/>
              <a:gd name="T92" fmla="*/ 1 w 266"/>
              <a:gd name="T93" fmla="*/ 443 h 458"/>
              <a:gd name="T94" fmla="*/ 1 w 266"/>
              <a:gd name="T95" fmla="*/ 443 h 458"/>
              <a:gd name="T96" fmla="*/ 1 w 266"/>
              <a:gd name="T97" fmla="*/ 444 h 458"/>
              <a:gd name="T98" fmla="*/ 1 w 266"/>
              <a:gd name="T99" fmla="*/ 444 h 458"/>
              <a:gd name="T100" fmla="*/ 0 w 266"/>
              <a:gd name="T101" fmla="*/ 445 h 458"/>
              <a:gd name="T102" fmla="*/ 0 w 266"/>
              <a:gd name="T103" fmla="*/ 446 h 458"/>
              <a:gd name="T104" fmla="*/ 0 w 266"/>
              <a:gd name="T105" fmla="*/ 446 h 458"/>
              <a:gd name="T106" fmla="*/ 0 w 266"/>
              <a:gd name="T107" fmla="*/ 447 h 458"/>
              <a:gd name="T108" fmla="*/ 266 w 266"/>
              <a:gd name="T109" fmla="*/ 458 h 4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66" h="458">
                <a:moveTo>
                  <a:pt x="266" y="0"/>
                </a:moveTo>
                <a:cubicBezTo>
                  <a:pt x="125" y="7"/>
                  <a:pt x="11" y="188"/>
                  <a:pt x="1" y="416"/>
                </a:cubicBezTo>
                <a:cubicBezTo>
                  <a:pt x="1" y="416"/>
                  <a:pt x="1" y="416"/>
                  <a:pt x="1" y="416"/>
                </a:cubicBezTo>
                <a:cubicBezTo>
                  <a:pt x="1" y="416"/>
                  <a:pt x="1" y="417"/>
                  <a:pt x="1" y="417"/>
                </a:cubicBezTo>
                <a:cubicBezTo>
                  <a:pt x="1" y="417"/>
                  <a:pt x="1" y="417"/>
                  <a:pt x="1" y="417"/>
                </a:cubicBezTo>
                <a:cubicBezTo>
                  <a:pt x="1" y="417"/>
                  <a:pt x="1" y="417"/>
                  <a:pt x="1" y="417"/>
                </a:cubicBezTo>
                <a:cubicBezTo>
                  <a:pt x="1" y="417"/>
                  <a:pt x="1" y="417"/>
                  <a:pt x="1" y="417"/>
                </a:cubicBezTo>
                <a:cubicBezTo>
                  <a:pt x="1" y="417"/>
                  <a:pt x="1" y="417"/>
                  <a:pt x="1" y="417"/>
                </a:cubicBezTo>
                <a:cubicBezTo>
                  <a:pt x="1" y="417"/>
                  <a:pt x="1" y="417"/>
                  <a:pt x="1" y="417"/>
                </a:cubicBezTo>
                <a:cubicBezTo>
                  <a:pt x="1" y="417"/>
                  <a:pt x="1" y="418"/>
                  <a:pt x="1" y="418"/>
                </a:cubicBezTo>
                <a:cubicBezTo>
                  <a:pt x="1" y="418"/>
                  <a:pt x="1" y="418"/>
                  <a:pt x="1" y="418"/>
                </a:cubicBezTo>
                <a:cubicBezTo>
                  <a:pt x="1" y="418"/>
                  <a:pt x="1" y="418"/>
                  <a:pt x="1" y="418"/>
                </a:cubicBezTo>
                <a:cubicBezTo>
                  <a:pt x="1" y="418"/>
                  <a:pt x="1" y="418"/>
                  <a:pt x="1" y="418"/>
                </a:cubicBezTo>
                <a:cubicBezTo>
                  <a:pt x="1" y="418"/>
                  <a:pt x="1" y="418"/>
                  <a:pt x="1" y="418"/>
                </a:cubicBezTo>
                <a:cubicBezTo>
                  <a:pt x="1" y="418"/>
                  <a:pt x="1" y="418"/>
                  <a:pt x="1" y="418"/>
                </a:cubicBezTo>
                <a:cubicBezTo>
                  <a:pt x="1" y="419"/>
                  <a:pt x="1" y="419"/>
                  <a:pt x="1" y="419"/>
                </a:cubicBezTo>
                <a:cubicBezTo>
                  <a:pt x="1" y="419"/>
                  <a:pt x="1" y="419"/>
                  <a:pt x="1" y="419"/>
                </a:cubicBezTo>
                <a:cubicBezTo>
                  <a:pt x="1" y="419"/>
                  <a:pt x="1" y="419"/>
                  <a:pt x="1" y="419"/>
                </a:cubicBezTo>
                <a:cubicBezTo>
                  <a:pt x="1" y="419"/>
                  <a:pt x="1" y="419"/>
                  <a:pt x="1" y="419"/>
                </a:cubicBezTo>
                <a:cubicBezTo>
                  <a:pt x="1" y="419"/>
                  <a:pt x="1" y="419"/>
                  <a:pt x="1" y="419"/>
                </a:cubicBezTo>
                <a:cubicBezTo>
                  <a:pt x="1" y="419"/>
                  <a:pt x="1" y="419"/>
                  <a:pt x="1" y="419"/>
                </a:cubicBezTo>
                <a:cubicBezTo>
                  <a:pt x="1" y="420"/>
                  <a:pt x="1" y="420"/>
                  <a:pt x="1" y="420"/>
                </a:cubicBezTo>
                <a:cubicBezTo>
                  <a:pt x="1" y="420"/>
                  <a:pt x="1" y="420"/>
                  <a:pt x="1" y="420"/>
                </a:cubicBezTo>
                <a:cubicBezTo>
                  <a:pt x="1" y="420"/>
                  <a:pt x="1" y="420"/>
                  <a:pt x="1" y="420"/>
                </a:cubicBezTo>
                <a:cubicBezTo>
                  <a:pt x="1" y="420"/>
                  <a:pt x="1" y="420"/>
                  <a:pt x="1" y="420"/>
                </a:cubicBezTo>
                <a:cubicBezTo>
                  <a:pt x="1" y="420"/>
                  <a:pt x="1" y="420"/>
                  <a:pt x="1" y="420"/>
                </a:cubicBezTo>
                <a:cubicBezTo>
                  <a:pt x="1" y="420"/>
                  <a:pt x="1" y="421"/>
                  <a:pt x="1" y="421"/>
                </a:cubicBezTo>
                <a:cubicBezTo>
                  <a:pt x="1" y="421"/>
                  <a:pt x="1" y="421"/>
                  <a:pt x="1" y="421"/>
                </a:cubicBezTo>
                <a:cubicBezTo>
                  <a:pt x="1" y="421"/>
                  <a:pt x="1" y="421"/>
                  <a:pt x="1" y="421"/>
                </a:cubicBezTo>
                <a:cubicBezTo>
                  <a:pt x="1" y="421"/>
                  <a:pt x="1" y="421"/>
                  <a:pt x="1" y="421"/>
                </a:cubicBezTo>
                <a:cubicBezTo>
                  <a:pt x="1" y="421"/>
                  <a:pt x="1" y="421"/>
                  <a:pt x="1" y="421"/>
                </a:cubicBezTo>
                <a:cubicBezTo>
                  <a:pt x="1" y="421"/>
                  <a:pt x="1" y="421"/>
                  <a:pt x="1" y="422"/>
                </a:cubicBezTo>
                <a:cubicBezTo>
                  <a:pt x="1" y="422"/>
                  <a:pt x="1" y="422"/>
                  <a:pt x="1" y="422"/>
                </a:cubicBezTo>
                <a:cubicBezTo>
                  <a:pt x="1" y="422"/>
                  <a:pt x="1" y="422"/>
                  <a:pt x="1" y="422"/>
                </a:cubicBezTo>
                <a:cubicBezTo>
                  <a:pt x="1" y="422"/>
                  <a:pt x="1" y="422"/>
                  <a:pt x="1" y="422"/>
                </a:cubicBezTo>
                <a:cubicBezTo>
                  <a:pt x="1" y="422"/>
                  <a:pt x="1" y="422"/>
                  <a:pt x="1" y="422"/>
                </a:cubicBezTo>
                <a:cubicBezTo>
                  <a:pt x="1" y="422"/>
                  <a:pt x="1" y="422"/>
                  <a:pt x="1" y="422"/>
                </a:cubicBezTo>
                <a:cubicBezTo>
                  <a:pt x="1" y="422"/>
                  <a:pt x="1" y="422"/>
                  <a:pt x="1" y="423"/>
                </a:cubicBezTo>
                <a:cubicBezTo>
                  <a:pt x="1" y="423"/>
                  <a:pt x="1" y="423"/>
                  <a:pt x="1" y="423"/>
                </a:cubicBezTo>
                <a:cubicBezTo>
                  <a:pt x="1" y="423"/>
                  <a:pt x="1" y="423"/>
                  <a:pt x="1" y="423"/>
                </a:cubicBezTo>
                <a:cubicBezTo>
                  <a:pt x="1" y="423"/>
                  <a:pt x="1" y="423"/>
                  <a:pt x="1" y="423"/>
                </a:cubicBezTo>
                <a:cubicBezTo>
                  <a:pt x="1" y="423"/>
                  <a:pt x="1" y="423"/>
                  <a:pt x="1" y="423"/>
                </a:cubicBezTo>
                <a:cubicBezTo>
                  <a:pt x="1" y="423"/>
                  <a:pt x="1" y="423"/>
                  <a:pt x="1" y="423"/>
                </a:cubicBezTo>
                <a:cubicBezTo>
                  <a:pt x="1" y="423"/>
                  <a:pt x="1" y="424"/>
                  <a:pt x="1" y="424"/>
                </a:cubicBezTo>
                <a:cubicBezTo>
                  <a:pt x="1" y="424"/>
                  <a:pt x="1" y="424"/>
                  <a:pt x="1" y="424"/>
                </a:cubicBezTo>
                <a:cubicBezTo>
                  <a:pt x="1" y="424"/>
                  <a:pt x="1" y="424"/>
                  <a:pt x="1" y="424"/>
                </a:cubicBezTo>
                <a:cubicBezTo>
                  <a:pt x="1" y="424"/>
                  <a:pt x="1" y="424"/>
                  <a:pt x="1" y="424"/>
                </a:cubicBezTo>
                <a:cubicBezTo>
                  <a:pt x="1" y="424"/>
                  <a:pt x="1" y="424"/>
                  <a:pt x="1" y="424"/>
                </a:cubicBezTo>
                <a:cubicBezTo>
                  <a:pt x="1" y="424"/>
                  <a:pt x="1" y="424"/>
                  <a:pt x="1" y="424"/>
                </a:cubicBezTo>
                <a:cubicBezTo>
                  <a:pt x="1" y="424"/>
                  <a:pt x="1" y="425"/>
                  <a:pt x="1" y="425"/>
                </a:cubicBezTo>
                <a:cubicBezTo>
                  <a:pt x="1" y="425"/>
                  <a:pt x="1" y="425"/>
                  <a:pt x="1" y="425"/>
                </a:cubicBezTo>
                <a:cubicBezTo>
                  <a:pt x="1" y="425"/>
                  <a:pt x="1" y="425"/>
                  <a:pt x="1" y="425"/>
                </a:cubicBezTo>
                <a:cubicBezTo>
                  <a:pt x="1" y="425"/>
                  <a:pt x="1" y="425"/>
                  <a:pt x="1" y="425"/>
                </a:cubicBezTo>
                <a:cubicBezTo>
                  <a:pt x="1" y="425"/>
                  <a:pt x="1" y="425"/>
                  <a:pt x="1" y="425"/>
                </a:cubicBezTo>
                <a:cubicBezTo>
                  <a:pt x="1" y="425"/>
                  <a:pt x="1" y="425"/>
                  <a:pt x="1" y="425"/>
                </a:cubicBezTo>
                <a:cubicBezTo>
                  <a:pt x="1" y="426"/>
                  <a:pt x="1" y="426"/>
                  <a:pt x="1" y="426"/>
                </a:cubicBezTo>
                <a:cubicBezTo>
                  <a:pt x="1" y="426"/>
                  <a:pt x="1" y="426"/>
                  <a:pt x="1" y="426"/>
                </a:cubicBezTo>
                <a:cubicBezTo>
                  <a:pt x="1" y="426"/>
                  <a:pt x="1" y="426"/>
                  <a:pt x="1" y="426"/>
                </a:cubicBezTo>
                <a:cubicBezTo>
                  <a:pt x="1" y="426"/>
                  <a:pt x="1" y="426"/>
                  <a:pt x="1" y="426"/>
                </a:cubicBezTo>
                <a:cubicBezTo>
                  <a:pt x="1" y="426"/>
                  <a:pt x="1" y="426"/>
                  <a:pt x="1" y="426"/>
                </a:cubicBezTo>
                <a:cubicBezTo>
                  <a:pt x="1" y="426"/>
                  <a:pt x="1" y="427"/>
                  <a:pt x="1" y="427"/>
                </a:cubicBezTo>
                <a:cubicBezTo>
                  <a:pt x="1" y="427"/>
                  <a:pt x="1" y="427"/>
                  <a:pt x="1" y="427"/>
                </a:cubicBezTo>
                <a:cubicBezTo>
                  <a:pt x="1" y="427"/>
                  <a:pt x="1" y="427"/>
                  <a:pt x="1" y="427"/>
                </a:cubicBezTo>
                <a:cubicBezTo>
                  <a:pt x="1" y="427"/>
                  <a:pt x="1" y="427"/>
                  <a:pt x="1" y="428"/>
                </a:cubicBezTo>
                <a:cubicBezTo>
                  <a:pt x="1" y="428"/>
                  <a:pt x="1" y="428"/>
                  <a:pt x="1" y="428"/>
                </a:cubicBezTo>
                <a:cubicBezTo>
                  <a:pt x="1" y="428"/>
                  <a:pt x="1" y="428"/>
                  <a:pt x="1" y="428"/>
                </a:cubicBezTo>
                <a:cubicBezTo>
                  <a:pt x="1" y="428"/>
                  <a:pt x="1" y="428"/>
                  <a:pt x="1" y="428"/>
                </a:cubicBezTo>
                <a:cubicBezTo>
                  <a:pt x="1" y="429"/>
                  <a:pt x="1" y="429"/>
                  <a:pt x="1" y="429"/>
                </a:cubicBezTo>
                <a:cubicBezTo>
                  <a:pt x="1" y="430"/>
                  <a:pt x="1" y="430"/>
                  <a:pt x="1" y="430"/>
                </a:cubicBezTo>
                <a:cubicBezTo>
                  <a:pt x="1" y="430"/>
                  <a:pt x="1" y="430"/>
                  <a:pt x="1" y="430"/>
                </a:cubicBezTo>
                <a:cubicBezTo>
                  <a:pt x="1" y="430"/>
                  <a:pt x="1" y="430"/>
                  <a:pt x="1" y="430"/>
                </a:cubicBezTo>
                <a:cubicBezTo>
                  <a:pt x="1" y="430"/>
                  <a:pt x="1" y="431"/>
                  <a:pt x="1" y="431"/>
                </a:cubicBezTo>
                <a:cubicBezTo>
                  <a:pt x="1" y="431"/>
                  <a:pt x="1" y="431"/>
                  <a:pt x="1" y="431"/>
                </a:cubicBezTo>
                <a:cubicBezTo>
                  <a:pt x="1" y="431"/>
                  <a:pt x="1" y="431"/>
                  <a:pt x="1" y="431"/>
                </a:cubicBezTo>
                <a:cubicBezTo>
                  <a:pt x="1" y="431"/>
                  <a:pt x="1" y="431"/>
                  <a:pt x="1" y="431"/>
                </a:cubicBezTo>
                <a:cubicBezTo>
                  <a:pt x="1" y="431"/>
                  <a:pt x="1" y="431"/>
                  <a:pt x="1" y="431"/>
                </a:cubicBezTo>
                <a:cubicBezTo>
                  <a:pt x="1" y="431"/>
                  <a:pt x="1" y="431"/>
                  <a:pt x="1" y="431"/>
                </a:cubicBezTo>
                <a:cubicBezTo>
                  <a:pt x="1" y="431"/>
                  <a:pt x="1" y="432"/>
                  <a:pt x="1" y="432"/>
                </a:cubicBezTo>
                <a:cubicBezTo>
                  <a:pt x="1" y="432"/>
                  <a:pt x="1" y="432"/>
                  <a:pt x="1" y="432"/>
                </a:cubicBezTo>
                <a:cubicBezTo>
                  <a:pt x="1" y="432"/>
                  <a:pt x="1" y="432"/>
                  <a:pt x="1" y="432"/>
                </a:cubicBezTo>
                <a:cubicBezTo>
                  <a:pt x="1" y="432"/>
                  <a:pt x="1" y="432"/>
                  <a:pt x="1" y="432"/>
                </a:cubicBezTo>
                <a:cubicBezTo>
                  <a:pt x="1" y="432"/>
                  <a:pt x="1" y="432"/>
                  <a:pt x="1" y="432"/>
                </a:cubicBezTo>
                <a:cubicBezTo>
                  <a:pt x="1" y="432"/>
                  <a:pt x="1" y="432"/>
                  <a:pt x="1" y="432"/>
                </a:cubicBezTo>
                <a:cubicBezTo>
                  <a:pt x="1" y="433"/>
                  <a:pt x="1" y="433"/>
                  <a:pt x="1" y="433"/>
                </a:cubicBezTo>
                <a:cubicBezTo>
                  <a:pt x="1" y="433"/>
                  <a:pt x="1" y="433"/>
                  <a:pt x="1" y="433"/>
                </a:cubicBezTo>
                <a:cubicBezTo>
                  <a:pt x="1" y="433"/>
                  <a:pt x="1" y="433"/>
                  <a:pt x="1" y="433"/>
                </a:cubicBezTo>
                <a:cubicBezTo>
                  <a:pt x="1" y="433"/>
                  <a:pt x="1" y="433"/>
                  <a:pt x="1" y="433"/>
                </a:cubicBezTo>
                <a:cubicBezTo>
                  <a:pt x="1" y="433"/>
                  <a:pt x="1" y="433"/>
                  <a:pt x="1" y="433"/>
                </a:cubicBezTo>
                <a:cubicBezTo>
                  <a:pt x="1" y="433"/>
                  <a:pt x="1" y="433"/>
                  <a:pt x="1" y="434"/>
                </a:cubicBezTo>
                <a:cubicBezTo>
                  <a:pt x="1" y="434"/>
                  <a:pt x="1" y="434"/>
                  <a:pt x="1" y="434"/>
                </a:cubicBezTo>
                <a:cubicBezTo>
                  <a:pt x="1" y="434"/>
                  <a:pt x="1" y="434"/>
                  <a:pt x="1" y="434"/>
                </a:cubicBezTo>
                <a:cubicBezTo>
                  <a:pt x="1" y="434"/>
                  <a:pt x="1" y="434"/>
                  <a:pt x="1" y="434"/>
                </a:cubicBezTo>
                <a:cubicBezTo>
                  <a:pt x="1" y="434"/>
                  <a:pt x="1" y="434"/>
                  <a:pt x="1" y="434"/>
                </a:cubicBezTo>
                <a:cubicBezTo>
                  <a:pt x="1" y="434"/>
                  <a:pt x="1" y="434"/>
                  <a:pt x="1" y="434"/>
                </a:cubicBezTo>
                <a:cubicBezTo>
                  <a:pt x="1" y="434"/>
                  <a:pt x="1" y="435"/>
                  <a:pt x="1" y="435"/>
                </a:cubicBezTo>
                <a:cubicBezTo>
                  <a:pt x="1" y="435"/>
                  <a:pt x="1" y="435"/>
                  <a:pt x="1" y="435"/>
                </a:cubicBezTo>
                <a:cubicBezTo>
                  <a:pt x="1" y="435"/>
                  <a:pt x="1" y="435"/>
                  <a:pt x="1" y="435"/>
                </a:cubicBezTo>
                <a:cubicBezTo>
                  <a:pt x="1" y="435"/>
                  <a:pt x="1" y="435"/>
                  <a:pt x="1" y="435"/>
                </a:cubicBezTo>
                <a:cubicBezTo>
                  <a:pt x="1" y="435"/>
                  <a:pt x="1" y="435"/>
                  <a:pt x="1" y="435"/>
                </a:cubicBezTo>
                <a:cubicBezTo>
                  <a:pt x="1" y="435"/>
                  <a:pt x="1" y="435"/>
                  <a:pt x="1" y="436"/>
                </a:cubicBezTo>
                <a:cubicBezTo>
                  <a:pt x="1" y="436"/>
                  <a:pt x="1" y="436"/>
                  <a:pt x="1" y="436"/>
                </a:cubicBezTo>
                <a:cubicBezTo>
                  <a:pt x="1" y="436"/>
                  <a:pt x="1" y="436"/>
                  <a:pt x="1" y="436"/>
                </a:cubicBezTo>
                <a:cubicBezTo>
                  <a:pt x="1" y="436"/>
                  <a:pt x="1" y="436"/>
                  <a:pt x="1" y="436"/>
                </a:cubicBezTo>
                <a:cubicBezTo>
                  <a:pt x="1" y="436"/>
                  <a:pt x="1" y="436"/>
                  <a:pt x="1" y="436"/>
                </a:cubicBezTo>
                <a:cubicBezTo>
                  <a:pt x="1" y="436"/>
                  <a:pt x="1" y="436"/>
                  <a:pt x="1" y="436"/>
                </a:cubicBezTo>
                <a:cubicBezTo>
                  <a:pt x="1" y="436"/>
                  <a:pt x="1" y="437"/>
                  <a:pt x="1" y="437"/>
                </a:cubicBezTo>
                <a:cubicBezTo>
                  <a:pt x="1" y="437"/>
                  <a:pt x="1" y="437"/>
                  <a:pt x="1" y="437"/>
                </a:cubicBezTo>
                <a:cubicBezTo>
                  <a:pt x="1" y="437"/>
                  <a:pt x="1" y="437"/>
                  <a:pt x="1" y="437"/>
                </a:cubicBezTo>
                <a:cubicBezTo>
                  <a:pt x="1" y="437"/>
                  <a:pt x="1" y="437"/>
                  <a:pt x="1" y="437"/>
                </a:cubicBezTo>
                <a:cubicBezTo>
                  <a:pt x="1" y="437"/>
                  <a:pt x="1" y="437"/>
                  <a:pt x="1" y="437"/>
                </a:cubicBezTo>
                <a:cubicBezTo>
                  <a:pt x="1" y="437"/>
                  <a:pt x="1" y="437"/>
                  <a:pt x="1" y="437"/>
                </a:cubicBezTo>
                <a:cubicBezTo>
                  <a:pt x="1" y="438"/>
                  <a:pt x="1" y="438"/>
                  <a:pt x="1" y="438"/>
                </a:cubicBezTo>
                <a:cubicBezTo>
                  <a:pt x="1" y="438"/>
                  <a:pt x="1" y="438"/>
                  <a:pt x="1" y="438"/>
                </a:cubicBezTo>
                <a:cubicBezTo>
                  <a:pt x="1" y="438"/>
                  <a:pt x="1" y="438"/>
                  <a:pt x="1" y="438"/>
                </a:cubicBezTo>
                <a:cubicBezTo>
                  <a:pt x="1" y="438"/>
                  <a:pt x="1" y="438"/>
                  <a:pt x="1" y="438"/>
                </a:cubicBezTo>
                <a:cubicBezTo>
                  <a:pt x="1" y="438"/>
                  <a:pt x="1" y="438"/>
                  <a:pt x="1" y="438"/>
                </a:cubicBezTo>
                <a:cubicBezTo>
                  <a:pt x="1" y="438"/>
                  <a:pt x="1" y="438"/>
                  <a:pt x="1" y="439"/>
                </a:cubicBezTo>
                <a:cubicBezTo>
                  <a:pt x="1" y="439"/>
                  <a:pt x="1" y="439"/>
                  <a:pt x="1" y="439"/>
                </a:cubicBezTo>
                <a:cubicBezTo>
                  <a:pt x="1" y="439"/>
                  <a:pt x="1" y="439"/>
                  <a:pt x="1" y="439"/>
                </a:cubicBezTo>
                <a:cubicBezTo>
                  <a:pt x="1" y="439"/>
                  <a:pt x="1" y="439"/>
                  <a:pt x="1" y="439"/>
                </a:cubicBezTo>
                <a:cubicBezTo>
                  <a:pt x="1" y="439"/>
                  <a:pt x="1" y="439"/>
                  <a:pt x="1" y="439"/>
                </a:cubicBezTo>
                <a:cubicBezTo>
                  <a:pt x="1" y="439"/>
                  <a:pt x="1" y="439"/>
                  <a:pt x="1" y="439"/>
                </a:cubicBezTo>
                <a:cubicBezTo>
                  <a:pt x="1" y="439"/>
                  <a:pt x="1" y="440"/>
                  <a:pt x="1" y="440"/>
                </a:cubicBezTo>
                <a:cubicBezTo>
                  <a:pt x="1" y="440"/>
                  <a:pt x="1" y="440"/>
                  <a:pt x="1" y="440"/>
                </a:cubicBezTo>
                <a:cubicBezTo>
                  <a:pt x="1" y="440"/>
                  <a:pt x="1" y="440"/>
                  <a:pt x="1" y="440"/>
                </a:cubicBezTo>
                <a:cubicBezTo>
                  <a:pt x="1" y="440"/>
                  <a:pt x="1" y="440"/>
                  <a:pt x="1" y="440"/>
                </a:cubicBezTo>
                <a:cubicBezTo>
                  <a:pt x="1" y="440"/>
                  <a:pt x="1" y="440"/>
                  <a:pt x="1" y="440"/>
                </a:cubicBezTo>
                <a:cubicBezTo>
                  <a:pt x="1" y="440"/>
                  <a:pt x="1" y="440"/>
                  <a:pt x="1" y="440"/>
                </a:cubicBezTo>
                <a:cubicBezTo>
                  <a:pt x="1" y="441"/>
                  <a:pt x="1" y="441"/>
                  <a:pt x="1" y="441"/>
                </a:cubicBezTo>
                <a:cubicBezTo>
                  <a:pt x="1" y="441"/>
                  <a:pt x="1" y="441"/>
                  <a:pt x="1" y="441"/>
                </a:cubicBezTo>
                <a:cubicBezTo>
                  <a:pt x="1" y="441"/>
                  <a:pt x="1" y="441"/>
                  <a:pt x="1" y="441"/>
                </a:cubicBezTo>
                <a:cubicBezTo>
                  <a:pt x="1" y="441"/>
                  <a:pt x="1" y="441"/>
                  <a:pt x="1" y="441"/>
                </a:cubicBezTo>
                <a:cubicBezTo>
                  <a:pt x="1" y="441"/>
                  <a:pt x="1" y="441"/>
                  <a:pt x="1" y="441"/>
                </a:cubicBezTo>
                <a:cubicBezTo>
                  <a:pt x="1" y="441"/>
                  <a:pt x="1" y="442"/>
                  <a:pt x="1" y="442"/>
                </a:cubicBezTo>
                <a:cubicBezTo>
                  <a:pt x="1" y="442"/>
                  <a:pt x="1" y="442"/>
                  <a:pt x="1" y="442"/>
                </a:cubicBezTo>
                <a:cubicBezTo>
                  <a:pt x="1" y="442"/>
                  <a:pt x="1" y="442"/>
                  <a:pt x="1" y="442"/>
                </a:cubicBezTo>
                <a:cubicBezTo>
                  <a:pt x="1" y="442"/>
                  <a:pt x="1" y="442"/>
                  <a:pt x="1" y="442"/>
                </a:cubicBezTo>
                <a:cubicBezTo>
                  <a:pt x="1" y="442"/>
                  <a:pt x="1" y="442"/>
                  <a:pt x="1" y="442"/>
                </a:cubicBezTo>
                <a:cubicBezTo>
                  <a:pt x="1" y="442"/>
                  <a:pt x="1" y="442"/>
                  <a:pt x="1" y="442"/>
                </a:cubicBezTo>
                <a:cubicBezTo>
                  <a:pt x="1" y="443"/>
                  <a:pt x="1" y="443"/>
                  <a:pt x="1" y="443"/>
                </a:cubicBezTo>
                <a:cubicBezTo>
                  <a:pt x="1" y="443"/>
                  <a:pt x="1" y="443"/>
                  <a:pt x="1" y="443"/>
                </a:cubicBezTo>
                <a:cubicBezTo>
                  <a:pt x="1" y="443"/>
                  <a:pt x="1" y="443"/>
                  <a:pt x="1" y="443"/>
                </a:cubicBezTo>
                <a:cubicBezTo>
                  <a:pt x="1" y="443"/>
                  <a:pt x="1" y="443"/>
                  <a:pt x="1" y="443"/>
                </a:cubicBezTo>
                <a:cubicBezTo>
                  <a:pt x="1" y="443"/>
                  <a:pt x="1" y="443"/>
                  <a:pt x="1" y="443"/>
                </a:cubicBezTo>
                <a:cubicBezTo>
                  <a:pt x="1" y="443"/>
                  <a:pt x="1" y="443"/>
                  <a:pt x="1" y="444"/>
                </a:cubicBezTo>
                <a:cubicBezTo>
                  <a:pt x="1" y="444"/>
                  <a:pt x="1" y="444"/>
                  <a:pt x="1" y="444"/>
                </a:cubicBezTo>
                <a:cubicBezTo>
                  <a:pt x="1" y="444"/>
                  <a:pt x="1" y="444"/>
                  <a:pt x="1" y="444"/>
                </a:cubicBezTo>
                <a:cubicBezTo>
                  <a:pt x="1" y="444"/>
                  <a:pt x="1" y="444"/>
                  <a:pt x="1" y="444"/>
                </a:cubicBezTo>
                <a:cubicBezTo>
                  <a:pt x="1" y="444"/>
                  <a:pt x="1" y="444"/>
                  <a:pt x="1" y="444"/>
                </a:cubicBezTo>
                <a:cubicBezTo>
                  <a:pt x="1" y="444"/>
                  <a:pt x="1" y="444"/>
                  <a:pt x="1" y="444"/>
                </a:cubicBezTo>
                <a:cubicBezTo>
                  <a:pt x="0" y="444"/>
                  <a:pt x="0" y="445"/>
                  <a:pt x="0" y="445"/>
                </a:cubicBezTo>
                <a:cubicBezTo>
                  <a:pt x="0" y="445"/>
                  <a:pt x="0" y="445"/>
                  <a:pt x="0" y="445"/>
                </a:cubicBezTo>
                <a:cubicBezTo>
                  <a:pt x="0" y="445"/>
                  <a:pt x="0" y="445"/>
                  <a:pt x="0" y="445"/>
                </a:cubicBezTo>
                <a:cubicBezTo>
                  <a:pt x="0" y="445"/>
                  <a:pt x="0" y="445"/>
                  <a:pt x="0" y="445"/>
                </a:cubicBezTo>
                <a:cubicBezTo>
                  <a:pt x="0" y="445"/>
                  <a:pt x="0" y="445"/>
                  <a:pt x="0" y="445"/>
                </a:cubicBezTo>
                <a:cubicBezTo>
                  <a:pt x="0" y="445"/>
                  <a:pt x="0" y="445"/>
                  <a:pt x="0" y="446"/>
                </a:cubicBezTo>
                <a:cubicBezTo>
                  <a:pt x="0" y="446"/>
                  <a:pt x="0" y="446"/>
                  <a:pt x="0" y="446"/>
                </a:cubicBezTo>
                <a:cubicBezTo>
                  <a:pt x="0" y="446"/>
                  <a:pt x="0" y="446"/>
                  <a:pt x="0" y="446"/>
                </a:cubicBezTo>
                <a:cubicBezTo>
                  <a:pt x="0" y="446"/>
                  <a:pt x="0" y="446"/>
                  <a:pt x="0" y="446"/>
                </a:cubicBezTo>
                <a:cubicBezTo>
                  <a:pt x="0" y="446"/>
                  <a:pt x="0" y="446"/>
                  <a:pt x="0" y="446"/>
                </a:cubicBezTo>
                <a:cubicBezTo>
                  <a:pt x="0" y="446"/>
                  <a:pt x="0" y="446"/>
                  <a:pt x="0" y="446"/>
                </a:cubicBezTo>
                <a:cubicBezTo>
                  <a:pt x="0" y="447"/>
                  <a:pt x="0" y="447"/>
                  <a:pt x="0" y="447"/>
                </a:cubicBezTo>
                <a:cubicBezTo>
                  <a:pt x="0" y="447"/>
                  <a:pt x="0" y="447"/>
                  <a:pt x="0" y="447"/>
                </a:cubicBezTo>
                <a:cubicBezTo>
                  <a:pt x="0" y="451"/>
                  <a:pt x="1" y="454"/>
                  <a:pt x="1" y="458"/>
                </a:cubicBezTo>
                <a:cubicBezTo>
                  <a:pt x="266" y="458"/>
                  <a:pt x="266" y="458"/>
                  <a:pt x="266" y="458"/>
                </a:cubicBezTo>
                <a:cubicBezTo>
                  <a:pt x="266" y="0"/>
                  <a:pt x="266" y="0"/>
                  <a:pt x="266" y="0"/>
                </a:cubicBezTo>
              </a:path>
            </a:pathLst>
          </a:custGeom>
          <a:solidFill>
            <a:srgbClr val="EBE933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5" name="Rectangle 12"/>
          <p:cNvSpPr>
            <a:spLocks noChangeArrowheads="1"/>
          </p:cNvSpPr>
          <p:nvPr/>
        </p:nvSpPr>
        <p:spPr bwMode="auto">
          <a:xfrm>
            <a:off x="7699375" y="5857875"/>
            <a:ext cx="169863" cy="727075"/>
          </a:xfrm>
          <a:prstGeom prst="rect">
            <a:avLst/>
          </a:prstGeom>
          <a:solidFill>
            <a:srgbClr val="FF7543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6" name="Freeform 13"/>
          <p:cNvSpPr>
            <a:spLocks/>
          </p:cNvSpPr>
          <p:nvPr/>
        </p:nvSpPr>
        <p:spPr bwMode="auto">
          <a:xfrm>
            <a:off x="7699375" y="5857875"/>
            <a:ext cx="169863" cy="727075"/>
          </a:xfrm>
          <a:custGeom>
            <a:avLst/>
            <a:gdLst>
              <a:gd name="T0" fmla="*/ 0 w 107"/>
              <a:gd name="T1" fmla="*/ 0 h 458"/>
              <a:gd name="T2" fmla="*/ 0 w 107"/>
              <a:gd name="T3" fmla="*/ 458 h 458"/>
              <a:gd name="T4" fmla="*/ 107 w 107"/>
              <a:gd name="T5" fmla="*/ 458 h 458"/>
              <a:gd name="T6" fmla="*/ 107 w 107"/>
              <a:gd name="T7" fmla="*/ 0 h 4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07" h="458">
                <a:moveTo>
                  <a:pt x="0" y="0"/>
                </a:moveTo>
                <a:lnTo>
                  <a:pt x="0" y="458"/>
                </a:lnTo>
                <a:lnTo>
                  <a:pt x="107" y="458"/>
                </a:lnTo>
                <a:lnTo>
                  <a:pt x="107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7" name="Rectangle 14"/>
          <p:cNvSpPr>
            <a:spLocks noChangeArrowheads="1"/>
          </p:cNvSpPr>
          <p:nvPr/>
        </p:nvSpPr>
        <p:spPr bwMode="auto">
          <a:xfrm>
            <a:off x="7262813" y="5857875"/>
            <a:ext cx="169863" cy="727075"/>
          </a:xfrm>
          <a:prstGeom prst="rect">
            <a:avLst/>
          </a:prstGeom>
          <a:solidFill>
            <a:srgbClr val="FF7543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8" name="Freeform 15"/>
          <p:cNvSpPr>
            <a:spLocks/>
          </p:cNvSpPr>
          <p:nvPr/>
        </p:nvSpPr>
        <p:spPr bwMode="auto">
          <a:xfrm>
            <a:off x="7262813" y="5857875"/>
            <a:ext cx="169863" cy="727075"/>
          </a:xfrm>
          <a:custGeom>
            <a:avLst/>
            <a:gdLst>
              <a:gd name="T0" fmla="*/ 0 w 107"/>
              <a:gd name="T1" fmla="*/ 0 h 458"/>
              <a:gd name="T2" fmla="*/ 0 w 107"/>
              <a:gd name="T3" fmla="*/ 458 h 458"/>
              <a:gd name="T4" fmla="*/ 107 w 107"/>
              <a:gd name="T5" fmla="*/ 458 h 458"/>
              <a:gd name="T6" fmla="*/ 107 w 107"/>
              <a:gd name="T7" fmla="*/ 0 h 4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07" h="458">
                <a:moveTo>
                  <a:pt x="0" y="0"/>
                </a:moveTo>
                <a:lnTo>
                  <a:pt x="0" y="458"/>
                </a:lnTo>
                <a:lnTo>
                  <a:pt x="107" y="458"/>
                </a:lnTo>
                <a:lnTo>
                  <a:pt x="107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9" name="Rectangle 16"/>
          <p:cNvSpPr>
            <a:spLocks noChangeArrowheads="1"/>
          </p:cNvSpPr>
          <p:nvPr/>
        </p:nvSpPr>
        <p:spPr bwMode="auto">
          <a:xfrm>
            <a:off x="6873875" y="5857875"/>
            <a:ext cx="169863" cy="727075"/>
          </a:xfrm>
          <a:prstGeom prst="rect">
            <a:avLst/>
          </a:prstGeom>
          <a:solidFill>
            <a:srgbClr val="FF7543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0" name="Freeform 17"/>
          <p:cNvSpPr>
            <a:spLocks/>
          </p:cNvSpPr>
          <p:nvPr/>
        </p:nvSpPr>
        <p:spPr bwMode="auto">
          <a:xfrm>
            <a:off x="6873875" y="5857875"/>
            <a:ext cx="169863" cy="727075"/>
          </a:xfrm>
          <a:custGeom>
            <a:avLst/>
            <a:gdLst>
              <a:gd name="T0" fmla="*/ 0 w 107"/>
              <a:gd name="T1" fmla="*/ 0 h 458"/>
              <a:gd name="T2" fmla="*/ 0 w 107"/>
              <a:gd name="T3" fmla="*/ 458 h 458"/>
              <a:gd name="T4" fmla="*/ 107 w 107"/>
              <a:gd name="T5" fmla="*/ 458 h 458"/>
              <a:gd name="T6" fmla="*/ 107 w 107"/>
              <a:gd name="T7" fmla="*/ 0 h 4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07" h="458">
                <a:moveTo>
                  <a:pt x="0" y="0"/>
                </a:moveTo>
                <a:lnTo>
                  <a:pt x="0" y="458"/>
                </a:lnTo>
                <a:lnTo>
                  <a:pt x="107" y="458"/>
                </a:lnTo>
                <a:lnTo>
                  <a:pt x="107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1" name="Rectangle 18"/>
          <p:cNvSpPr>
            <a:spLocks noChangeArrowheads="1"/>
          </p:cNvSpPr>
          <p:nvPr/>
        </p:nvSpPr>
        <p:spPr bwMode="auto">
          <a:xfrm>
            <a:off x="6461125" y="5857875"/>
            <a:ext cx="169863" cy="727075"/>
          </a:xfrm>
          <a:prstGeom prst="rect">
            <a:avLst/>
          </a:prstGeom>
          <a:solidFill>
            <a:srgbClr val="FF7543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2" name="Freeform 19"/>
          <p:cNvSpPr>
            <a:spLocks/>
          </p:cNvSpPr>
          <p:nvPr/>
        </p:nvSpPr>
        <p:spPr bwMode="auto">
          <a:xfrm>
            <a:off x="6461125" y="5857875"/>
            <a:ext cx="169863" cy="727075"/>
          </a:xfrm>
          <a:custGeom>
            <a:avLst/>
            <a:gdLst>
              <a:gd name="T0" fmla="*/ 0 w 107"/>
              <a:gd name="T1" fmla="*/ 0 h 458"/>
              <a:gd name="T2" fmla="*/ 0 w 107"/>
              <a:gd name="T3" fmla="*/ 458 h 458"/>
              <a:gd name="T4" fmla="*/ 107 w 107"/>
              <a:gd name="T5" fmla="*/ 458 h 458"/>
              <a:gd name="T6" fmla="*/ 107 w 107"/>
              <a:gd name="T7" fmla="*/ 0 h 4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07" h="458">
                <a:moveTo>
                  <a:pt x="0" y="0"/>
                </a:moveTo>
                <a:lnTo>
                  <a:pt x="0" y="458"/>
                </a:lnTo>
                <a:lnTo>
                  <a:pt x="107" y="458"/>
                </a:lnTo>
                <a:lnTo>
                  <a:pt x="107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3" name="Rectangle 20"/>
          <p:cNvSpPr>
            <a:spLocks noChangeArrowheads="1"/>
          </p:cNvSpPr>
          <p:nvPr/>
        </p:nvSpPr>
        <p:spPr bwMode="auto">
          <a:xfrm>
            <a:off x="6534150" y="6124575"/>
            <a:ext cx="1212850" cy="219075"/>
          </a:xfrm>
          <a:prstGeom prst="rect">
            <a:avLst/>
          </a:prstGeom>
          <a:solidFill>
            <a:srgbClr val="FF7543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4" name="Freeform 21"/>
          <p:cNvSpPr>
            <a:spLocks/>
          </p:cNvSpPr>
          <p:nvPr/>
        </p:nvSpPr>
        <p:spPr bwMode="auto">
          <a:xfrm>
            <a:off x="6534150" y="6124575"/>
            <a:ext cx="1212850" cy="219075"/>
          </a:xfrm>
          <a:custGeom>
            <a:avLst/>
            <a:gdLst>
              <a:gd name="T0" fmla="*/ 0 w 764"/>
              <a:gd name="T1" fmla="*/ 138 h 138"/>
              <a:gd name="T2" fmla="*/ 764 w 764"/>
              <a:gd name="T3" fmla="*/ 138 h 138"/>
              <a:gd name="T4" fmla="*/ 764 w 764"/>
              <a:gd name="T5" fmla="*/ 0 h 138"/>
              <a:gd name="T6" fmla="*/ 0 w 764"/>
              <a:gd name="T7" fmla="*/ 0 h 1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764" h="138">
                <a:moveTo>
                  <a:pt x="0" y="138"/>
                </a:moveTo>
                <a:lnTo>
                  <a:pt x="764" y="138"/>
                </a:lnTo>
                <a:lnTo>
                  <a:pt x="764" y="0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5" name="Freeform 22"/>
          <p:cNvSpPr>
            <a:spLocks/>
          </p:cNvSpPr>
          <p:nvPr/>
        </p:nvSpPr>
        <p:spPr bwMode="auto">
          <a:xfrm>
            <a:off x="8820150" y="5954713"/>
            <a:ext cx="1546225" cy="588962"/>
          </a:xfrm>
          <a:custGeom>
            <a:avLst/>
            <a:gdLst>
              <a:gd name="T0" fmla="*/ 0 w 255"/>
              <a:gd name="T1" fmla="*/ 97 h 97"/>
              <a:gd name="T2" fmla="*/ 255 w 255"/>
              <a:gd name="T3" fmla="*/ 97 h 97"/>
              <a:gd name="T4" fmla="*/ 254 w 255"/>
              <a:gd name="T5" fmla="*/ 89 h 97"/>
              <a:gd name="T6" fmla="*/ 249 w 255"/>
              <a:gd name="T7" fmla="*/ 78 h 97"/>
              <a:gd name="T8" fmla="*/ 232 w 255"/>
              <a:gd name="T9" fmla="*/ 61 h 97"/>
              <a:gd name="T10" fmla="*/ 232 w 255"/>
              <a:gd name="T11" fmla="*/ 61 h 97"/>
              <a:gd name="T12" fmla="*/ 209 w 255"/>
              <a:gd name="T13" fmla="*/ 54 h 97"/>
              <a:gd name="T14" fmla="*/ 202 w 255"/>
              <a:gd name="T15" fmla="*/ 55 h 97"/>
              <a:gd name="T16" fmla="*/ 202 w 255"/>
              <a:gd name="T17" fmla="*/ 52 h 97"/>
              <a:gd name="T18" fmla="*/ 159 w 255"/>
              <a:gd name="T19" fmla="*/ 9 h 97"/>
              <a:gd name="T20" fmla="*/ 135 w 255"/>
              <a:gd name="T21" fmla="*/ 16 h 97"/>
              <a:gd name="T22" fmla="*/ 108 w 255"/>
              <a:gd name="T23" fmla="*/ 0 h 97"/>
              <a:gd name="T24" fmla="*/ 78 w 255"/>
              <a:gd name="T25" fmla="*/ 26 h 97"/>
              <a:gd name="T26" fmla="*/ 67 w 255"/>
              <a:gd name="T27" fmla="*/ 24 h 97"/>
              <a:gd name="T28" fmla="*/ 37 w 255"/>
              <a:gd name="T29" fmla="*/ 55 h 97"/>
              <a:gd name="T30" fmla="*/ 38 w 255"/>
              <a:gd name="T31" fmla="*/ 62 h 97"/>
              <a:gd name="T32" fmla="*/ 37 w 255"/>
              <a:gd name="T33" fmla="*/ 62 h 97"/>
              <a:gd name="T34" fmla="*/ 0 w 255"/>
              <a:gd name="T35" fmla="*/ 97 h 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255" h="97">
                <a:moveTo>
                  <a:pt x="0" y="97"/>
                </a:moveTo>
                <a:cubicBezTo>
                  <a:pt x="255" y="97"/>
                  <a:pt x="255" y="97"/>
                  <a:pt x="255" y="97"/>
                </a:cubicBezTo>
                <a:cubicBezTo>
                  <a:pt x="255" y="94"/>
                  <a:pt x="254" y="91"/>
                  <a:pt x="254" y="89"/>
                </a:cubicBezTo>
                <a:cubicBezTo>
                  <a:pt x="252" y="85"/>
                  <a:pt x="251" y="81"/>
                  <a:pt x="249" y="78"/>
                </a:cubicBezTo>
                <a:cubicBezTo>
                  <a:pt x="245" y="71"/>
                  <a:pt x="239" y="65"/>
                  <a:pt x="232" y="61"/>
                </a:cubicBezTo>
                <a:cubicBezTo>
                  <a:pt x="232" y="61"/>
                  <a:pt x="232" y="61"/>
                  <a:pt x="232" y="61"/>
                </a:cubicBezTo>
                <a:cubicBezTo>
                  <a:pt x="225" y="57"/>
                  <a:pt x="217" y="54"/>
                  <a:pt x="209" y="54"/>
                </a:cubicBezTo>
                <a:cubicBezTo>
                  <a:pt x="206" y="55"/>
                  <a:pt x="204" y="55"/>
                  <a:pt x="202" y="55"/>
                </a:cubicBezTo>
                <a:cubicBezTo>
                  <a:pt x="202" y="54"/>
                  <a:pt x="202" y="53"/>
                  <a:pt x="202" y="52"/>
                </a:cubicBezTo>
                <a:cubicBezTo>
                  <a:pt x="202" y="29"/>
                  <a:pt x="182" y="9"/>
                  <a:pt x="159" y="9"/>
                </a:cubicBezTo>
                <a:cubicBezTo>
                  <a:pt x="150" y="9"/>
                  <a:pt x="142" y="12"/>
                  <a:pt x="135" y="16"/>
                </a:cubicBezTo>
                <a:cubicBezTo>
                  <a:pt x="130" y="7"/>
                  <a:pt x="121" y="0"/>
                  <a:pt x="108" y="0"/>
                </a:cubicBezTo>
                <a:cubicBezTo>
                  <a:pt x="90" y="0"/>
                  <a:pt x="80" y="12"/>
                  <a:pt x="78" y="26"/>
                </a:cubicBezTo>
                <a:cubicBezTo>
                  <a:pt x="74" y="25"/>
                  <a:pt x="71" y="24"/>
                  <a:pt x="67" y="24"/>
                </a:cubicBezTo>
                <a:cubicBezTo>
                  <a:pt x="50" y="24"/>
                  <a:pt x="37" y="38"/>
                  <a:pt x="37" y="55"/>
                </a:cubicBezTo>
                <a:cubicBezTo>
                  <a:pt x="37" y="57"/>
                  <a:pt x="37" y="60"/>
                  <a:pt x="38" y="62"/>
                </a:cubicBezTo>
                <a:cubicBezTo>
                  <a:pt x="37" y="62"/>
                  <a:pt x="37" y="62"/>
                  <a:pt x="37" y="62"/>
                </a:cubicBezTo>
                <a:cubicBezTo>
                  <a:pt x="18" y="62"/>
                  <a:pt x="1" y="78"/>
                  <a:pt x="0" y="97"/>
                </a:cubicBezTo>
              </a:path>
            </a:pathLst>
          </a:custGeom>
          <a:solidFill>
            <a:srgbClr val="F7D1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6" name="Freeform 23"/>
          <p:cNvSpPr>
            <a:spLocks noEditPoints="1"/>
          </p:cNvSpPr>
          <p:nvPr/>
        </p:nvSpPr>
        <p:spPr bwMode="auto">
          <a:xfrm>
            <a:off x="9639300" y="6010275"/>
            <a:ext cx="193675" cy="42862"/>
          </a:xfrm>
          <a:custGeom>
            <a:avLst/>
            <a:gdLst>
              <a:gd name="T0" fmla="*/ 0 w 32"/>
              <a:gd name="T1" fmla="*/ 7 h 7"/>
              <a:gd name="T2" fmla="*/ 0 w 32"/>
              <a:gd name="T3" fmla="*/ 7 h 7"/>
              <a:gd name="T4" fmla="*/ 0 w 32"/>
              <a:gd name="T5" fmla="*/ 7 h 7"/>
              <a:gd name="T6" fmla="*/ 24 w 32"/>
              <a:gd name="T7" fmla="*/ 0 h 7"/>
              <a:gd name="T8" fmla="*/ 0 w 32"/>
              <a:gd name="T9" fmla="*/ 7 h 7"/>
              <a:gd name="T10" fmla="*/ 0 w 32"/>
              <a:gd name="T11" fmla="*/ 7 h 7"/>
              <a:gd name="T12" fmla="*/ 0 w 32"/>
              <a:gd name="T13" fmla="*/ 7 h 7"/>
              <a:gd name="T14" fmla="*/ 24 w 32"/>
              <a:gd name="T15" fmla="*/ 0 h 7"/>
              <a:gd name="T16" fmla="*/ 32 w 32"/>
              <a:gd name="T17" fmla="*/ 1 h 7"/>
              <a:gd name="T18" fmla="*/ 32 w 32"/>
              <a:gd name="T19" fmla="*/ 1 h 7"/>
              <a:gd name="T20" fmla="*/ 24 w 32"/>
              <a:gd name="T21" fmla="*/ 0 h 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32" h="7"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24" y="0"/>
                </a:moveTo>
                <a:cubicBezTo>
                  <a:pt x="15" y="0"/>
                  <a:pt x="7" y="3"/>
                  <a:pt x="0" y="7"/>
                </a:cubicBez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cubicBezTo>
                  <a:pt x="7" y="3"/>
                  <a:pt x="15" y="0"/>
                  <a:pt x="24" y="0"/>
                </a:cubicBezTo>
                <a:cubicBezTo>
                  <a:pt x="27" y="0"/>
                  <a:pt x="30" y="0"/>
                  <a:pt x="32" y="1"/>
                </a:cubicBezTo>
                <a:cubicBezTo>
                  <a:pt x="32" y="1"/>
                  <a:pt x="32" y="1"/>
                  <a:pt x="32" y="1"/>
                </a:cubicBezTo>
                <a:cubicBezTo>
                  <a:pt x="30" y="0"/>
                  <a:pt x="27" y="0"/>
                  <a:pt x="24" y="0"/>
                </a:cubicBezTo>
              </a:path>
            </a:pathLst>
          </a:custGeom>
          <a:solidFill>
            <a:srgbClr val="EBE933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7" name="Freeform 24"/>
          <p:cNvSpPr>
            <a:spLocks/>
          </p:cNvSpPr>
          <p:nvPr/>
        </p:nvSpPr>
        <p:spPr bwMode="auto">
          <a:xfrm>
            <a:off x="9596438" y="6003925"/>
            <a:ext cx="769938" cy="539750"/>
          </a:xfrm>
          <a:custGeom>
            <a:avLst/>
            <a:gdLst>
              <a:gd name="T0" fmla="*/ 0 w 127"/>
              <a:gd name="T1" fmla="*/ 0 h 89"/>
              <a:gd name="T2" fmla="*/ 0 w 127"/>
              <a:gd name="T3" fmla="*/ 89 h 89"/>
              <a:gd name="T4" fmla="*/ 127 w 127"/>
              <a:gd name="T5" fmla="*/ 89 h 89"/>
              <a:gd name="T6" fmla="*/ 126 w 127"/>
              <a:gd name="T7" fmla="*/ 81 h 89"/>
              <a:gd name="T8" fmla="*/ 121 w 127"/>
              <a:gd name="T9" fmla="*/ 70 h 89"/>
              <a:gd name="T10" fmla="*/ 104 w 127"/>
              <a:gd name="T11" fmla="*/ 53 h 89"/>
              <a:gd name="T12" fmla="*/ 104 w 127"/>
              <a:gd name="T13" fmla="*/ 53 h 89"/>
              <a:gd name="T14" fmla="*/ 81 w 127"/>
              <a:gd name="T15" fmla="*/ 46 h 89"/>
              <a:gd name="T16" fmla="*/ 74 w 127"/>
              <a:gd name="T17" fmla="*/ 47 h 89"/>
              <a:gd name="T18" fmla="*/ 74 w 127"/>
              <a:gd name="T19" fmla="*/ 47 h 89"/>
              <a:gd name="T20" fmla="*/ 74 w 127"/>
              <a:gd name="T21" fmla="*/ 47 h 89"/>
              <a:gd name="T22" fmla="*/ 74 w 127"/>
              <a:gd name="T23" fmla="*/ 44 h 89"/>
              <a:gd name="T24" fmla="*/ 39 w 127"/>
              <a:gd name="T25" fmla="*/ 2 h 89"/>
              <a:gd name="T26" fmla="*/ 31 w 127"/>
              <a:gd name="T27" fmla="*/ 1 h 89"/>
              <a:gd name="T28" fmla="*/ 7 w 127"/>
              <a:gd name="T29" fmla="*/ 8 h 89"/>
              <a:gd name="T30" fmla="*/ 7 w 127"/>
              <a:gd name="T31" fmla="*/ 8 h 89"/>
              <a:gd name="T32" fmla="*/ 7 w 127"/>
              <a:gd name="T33" fmla="*/ 8 h 89"/>
              <a:gd name="T34" fmla="*/ 7 w 127"/>
              <a:gd name="T35" fmla="*/ 8 h 89"/>
              <a:gd name="T36" fmla="*/ 0 w 127"/>
              <a:gd name="T37" fmla="*/ 0 h 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127" h="89">
                <a:moveTo>
                  <a:pt x="0" y="0"/>
                </a:moveTo>
                <a:cubicBezTo>
                  <a:pt x="0" y="89"/>
                  <a:pt x="0" y="89"/>
                  <a:pt x="0" y="89"/>
                </a:cubicBezTo>
                <a:cubicBezTo>
                  <a:pt x="127" y="89"/>
                  <a:pt x="127" y="89"/>
                  <a:pt x="127" y="89"/>
                </a:cubicBezTo>
                <a:cubicBezTo>
                  <a:pt x="127" y="86"/>
                  <a:pt x="126" y="83"/>
                  <a:pt x="126" y="81"/>
                </a:cubicBezTo>
                <a:cubicBezTo>
                  <a:pt x="124" y="77"/>
                  <a:pt x="123" y="73"/>
                  <a:pt x="121" y="70"/>
                </a:cubicBezTo>
                <a:cubicBezTo>
                  <a:pt x="117" y="63"/>
                  <a:pt x="111" y="57"/>
                  <a:pt x="104" y="53"/>
                </a:cubicBezTo>
                <a:cubicBezTo>
                  <a:pt x="104" y="53"/>
                  <a:pt x="104" y="53"/>
                  <a:pt x="104" y="53"/>
                </a:cubicBezTo>
                <a:cubicBezTo>
                  <a:pt x="97" y="49"/>
                  <a:pt x="89" y="46"/>
                  <a:pt x="81" y="46"/>
                </a:cubicBezTo>
                <a:cubicBezTo>
                  <a:pt x="78" y="47"/>
                  <a:pt x="76" y="47"/>
                  <a:pt x="74" y="47"/>
                </a:cubicBezTo>
                <a:cubicBezTo>
                  <a:pt x="74" y="47"/>
                  <a:pt x="74" y="47"/>
                  <a:pt x="74" y="47"/>
                </a:cubicBezTo>
                <a:cubicBezTo>
                  <a:pt x="74" y="47"/>
                  <a:pt x="74" y="47"/>
                  <a:pt x="74" y="47"/>
                </a:cubicBezTo>
                <a:cubicBezTo>
                  <a:pt x="74" y="46"/>
                  <a:pt x="74" y="45"/>
                  <a:pt x="74" y="44"/>
                </a:cubicBezTo>
                <a:cubicBezTo>
                  <a:pt x="74" y="23"/>
                  <a:pt x="59" y="6"/>
                  <a:pt x="39" y="2"/>
                </a:cubicBezTo>
                <a:cubicBezTo>
                  <a:pt x="37" y="1"/>
                  <a:pt x="34" y="1"/>
                  <a:pt x="31" y="1"/>
                </a:cubicBezTo>
                <a:cubicBezTo>
                  <a:pt x="22" y="1"/>
                  <a:pt x="14" y="4"/>
                  <a:pt x="7" y="8"/>
                </a:cubicBezTo>
                <a:cubicBezTo>
                  <a:pt x="7" y="8"/>
                  <a:pt x="7" y="8"/>
                  <a:pt x="7" y="8"/>
                </a:cubicBezTo>
                <a:cubicBezTo>
                  <a:pt x="7" y="8"/>
                  <a:pt x="7" y="8"/>
                  <a:pt x="7" y="8"/>
                </a:cubicBezTo>
                <a:cubicBezTo>
                  <a:pt x="7" y="8"/>
                  <a:pt x="7" y="8"/>
                  <a:pt x="7" y="8"/>
                </a:cubicBezTo>
                <a:cubicBezTo>
                  <a:pt x="5" y="5"/>
                  <a:pt x="3" y="2"/>
                  <a:pt x="0" y="0"/>
                </a:cubicBezTo>
              </a:path>
            </a:pathLst>
          </a:custGeom>
          <a:solidFill>
            <a:srgbClr val="F9DA33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8" name="Freeform 25"/>
          <p:cNvSpPr>
            <a:spLocks/>
          </p:cNvSpPr>
          <p:nvPr/>
        </p:nvSpPr>
        <p:spPr bwMode="auto">
          <a:xfrm>
            <a:off x="9080500" y="6288088"/>
            <a:ext cx="169863" cy="133350"/>
          </a:xfrm>
          <a:custGeom>
            <a:avLst/>
            <a:gdLst>
              <a:gd name="T0" fmla="*/ 16 w 28"/>
              <a:gd name="T1" fmla="*/ 0 h 22"/>
              <a:gd name="T2" fmla="*/ 16 w 28"/>
              <a:gd name="T3" fmla="*/ 22 h 22"/>
              <a:gd name="T4" fmla="*/ 16 w 28"/>
              <a:gd name="T5" fmla="*/ 0 h 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8" h="22">
                <a:moveTo>
                  <a:pt x="16" y="0"/>
                </a:moveTo>
                <a:cubicBezTo>
                  <a:pt x="0" y="0"/>
                  <a:pt x="0" y="22"/>
                  <a:pt x="16" y="22"/>
                </a:cubicBezTo>
                <a:cubicBezTo>
                  <a:pt x="28" y="22"/>
                  <a:pt x="28" y="0"/>
                  <a:pt x="16" y="0"/>
                </a:cubicBezTo>
                <a:close/>
              </a:path>
            </a:pathLst>
          </a:custGeom>
          <a:solidFill>
            <a:srgbClr val="FFA1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9" name="Freeform 26"/>
          <p:cNvSpPr>
            <a:spLocks/>
          </p:cNvSpPr>
          <p:nvPr/>
        </p:nvSpPr>
        <p:spPr bwMode="auto">
          <a:xfrm>
            <a:off x="9348788" y="6083300"/>
            <a:ext cx="193675" cy="150812"/>
          </a:xfrm>
          <a:custGeom>
            <a:avLst/>
            <a:gdLst>
              <a:gd name="T0" fmla="*/ 16 w 32"/>
              <a:gd name="T1" fmla="*/ 0 h 25"/>
              <a:gd name="T2" fmla="*/ 16 w 32"/>
              <a:gd name="T3" fmla="*/ 25 h 25"/>
              <a:gd name="T4" fmla="*/ 16 w 32"/>
              <a:gd name="T5" fmla="*/ 0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2" h="25">
                <a:moveTo>
                  <a:pt x="16" y="0"/>
                </a:moveTo>
                <a:cubicBezTo>
                  <a:pt x="0" y="0"/>
                  <a:pt x="0" y="25"/>
                  <a:pt x="16" y="25"/>
                </a:cubicBezTo>
                <a:cubicBezTo>
                  <a:pt x="32" y="25"/>
                  <a:pt x="32" y="0"/>
                  <a:pt x="16" y="0"/>
                </a:cubicBezTo>
                <a:close/>
              </a:path>
            </a:pathLst>
          </a:custGeom>
          <a:solidFill>
            <a:srgbClr val="FFA1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0" name="Freeform 27"/>
          <p:cNvSpPr>
            <a:spLocks/>
          </p:cNvSpPr>
          <p:nvPr/>
        </p:nvSpPr>
        <p:spPr bwMode="auto">
          <a:xfrm>
            <a:off x="9420225" y="6307138"/>
            <a:ext cx="195263" cy="150812"/>
          </a:xfrm>
          <a:custGeom>
            <a:avLst/>
            <a:gdLst>
              <a:gd name="T0" fmla="*/ 16 w 32"/>
              <a:gd name="T1" fmla="*/ 0 h 25"/>
              <a:gd name="T2" fmla="*/ 16 w 32"/>
              <a:gd name="T3" fmla="*/ 25 h 25"/>
              <a:gd name="T4" fmla="*/ 16 w 32"/>
              <a:gd name="T5" fmla="*/ 0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2" h="25">
                <a:moveTo>
                  <a:pt x="16" y="0"/>
                </a:moveTo>
                <a:cubicBezTo>
                  <a:pt x="0" y="0"/>
                  <a:pt x="0" y="25"/>
                  <a:pt x="16" y="25"/>
                </a:cubicBezTo>
                <a:cubicBezTo>
                  <a:pt x="32" y="25"/>
                  <a:pt x="32" y="0"/>
                  <a:pt x="16" y="0"/>
                </a:cubicBezTo>
                <a:close/>
              </a:path>
            </a:pathLst>
          </a:custGeom>
          <a:solidFill>
            <a:srgbClr val="FFA1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1" name="Freeform 28"/>
          <p:cNvSpPr>
            <a:spLocks/>
          </p:cNvSpPr>
          <p:nvPr/>
        </p:nvSpPr>
        <p:spPr bwMode="auto">
          <a:xfrm>
            <a:off x="9686925" y="6149975"/>
            <a:ext cx="169863" cy="131762"/>
          </a:xfrm>
          <a:custGeom>
            <a:avLst/>
            <a:gdLst>
              <a:gd name="T0" fmla="*/ 16 w 28"/>
              <a:gd name="T1" fmla="*/ 0 h 22"/>
              <a:gd name="T2" fmla="*/ 16 w 28"/>
              <a:gd name="T3" fmla="*/ 22 h 22"/>
              <a:gd name="T4" fmla="*/ 16 w 28"/>
              <a:gd name="T5" fmla="*/ 0 h 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8" h="22">
                <a:moveTo>
                  <a:pt x="16" y="0"/>
                </a:moveTo>
                <a:cubicBezTo>
                  <a:pt x="0" y="0"/>
                  <a:pt x="0" y="22"/>
                  <a:pt x="16" y="22"/>
                </a:cubicBezTo>
                <a:cubicBezTo>
                  <a:pt x="28" y="22"/>
                  <a:pt x="28" y="0"/>
                  <a:pt x="16" y="0"/>
                </a:cubicBezTo>
                <a:close/>
              </a:path>
            </a:pathLst>
          </a:custGeom>
          <a:solidFill>
            <a:srgbClr val="FFA1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2" name="Freeform 29"/>
          <p:cNvSpPr>
            <a:spLocks/>
          </p:cNvSpPr>
          <p:nvPr/>
        </p:nvSpPr>
        <p:spPr bwMode="auto">
          <a:xfrm>
            <a:off x="9882188" y="6318250"/>
            <a:ext cx="169863" cy="133350"/>
          </a:xfrm>
          <a:custGeom>
            <a:avLst/>
            <a:gdLst>
              <a:gd name="T0" fmla="*/ 16 w 28"/>
              <a:gd name="T1" fmla="*/ 0 h 22"/>
              <a:gd name="T2" fmla="*/ 16 w 28"/>
              <a:gd name="T3" fmla="*/ 22 h 22"/>
              <a:gd name="T4" fmla="*/ 16 w 28"/>
              <a:gd name="T5" fmla="*/ 0 h 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8" h="22">
                <a:moveTo>
                  <a:pt x="16" y="0"/>
                </a:moveTo>
                <a:cubicBezTo>
                  <a:pt x="0" y="0"/>
                  <a:pt x="0" y="22"/>
                  <a:pt x="16" y="22"/>
                </a:cubicBezTo>
                <a:cubicBezTo>
                  <a:pt x="28" y="22"/>
                  <a:pt x="28" y="0"/>
                  <a:pt x="16" y="0"/>
                </a:cubicBezTo>
                <a:close/>
              </a:path>
            </a:pathLst>
          </a:custGeom>
          <a:solidFill>
            <a:srgbClr val="FFA1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grpSp>
        <p:nvGrpSpPr>
          <p:cNvPr id="40" name="组合 39"/>
          <p:cNvGrpSpPr/>
          <p:nvPr/>
        </p:nvGrpSpPr>
        <p:grpSpPr>
          <a:xfrm>
            <a:off x="7966075" y="5446713"/>
            <a:ext cx="836613" cy="1404937"/>
            <a:chOff x="7966075" y="5446713"/>
            <a:chExt cx="836613" cy="1404937"/>
          </a:xfrm>
        </p:grpSpPr>
        <p:sp>
          <p:nvSpPr>
            <p:cNvPr id="34" name="Freeform 31"/>
            <p:cNvSpPr>
              <a:spLocks/>
            </p:cNvSpPr>
            <p:nvPr/>
          </p:nvSpPr>
          <p:spPr bwMode="auto">
            <a:xfrm>
              <a:off x="8342313" y="5864225"/>
              <a:ext cx="223838" cy="987425"/>
            </a:xfrm>
            <a:custGeom>
              <a:avLst/>
              <a:gdLst>
                <a:gd name="T0" fmla="*/ 7 w 37"/>
                <a:gd name="T1" fmla="*/ 163 h 163"/>
                <a:gd name="T2" fmla="*/ 7 w 37"/>
                <a:gd name="T3" fmla="*/ 156 h 163"/>
                <a:gd name="T4" fmla="*/ 9 w 37"/>
                <a:gd name="T5" fmla="*/ 137 h 163"/>
                <a:gd name="T6" fmla="*/ 11 w 37"/>
                <a:gd name="T7" fmla="*/ 81 h 163"/>
                <a:gd name="T8" fmla="*/ 11 w 37"/>
                <a:gd name="T9" fmla="*/ 66 h 163"/>
                <a:gd name="T10" fmla="*/ 10 w 37"/>
                <a:gd name="T11" fmla="*/ 51 h 163"/>
                <a:gd name="T12" fmla="*/ 9 w 37"/>
                <a:gd name="T13" fmla="*/ 37 h 163"/>
                <a:gd name="T14" fmla="*/ 7 w 37"/>
                <a:gd name="T15" fmla="*/ 25 h 163"/>
                <a:gd name="T16" fmla="*/ 5 w 37"/>
                <a:gd name="T17" fmla="*/ 14 h 163"/>
                <a:gd name="T18" fmla="*/ 2 w 37"/>
                <a:gd name="T19" fmla="*/ 6 h 163"/>
                <a:gd name="T20" fmla="*/ 0 w 37"/>
                <a:gd name="T21" fmla="*/ 0 h 163"/>
                <a:gd name="T22" fmla="*/ 3 w 37"/>
                <a:gd name="T23" fmla="*/ 6 h 163"/>
                <a:gd name="T24" fmla="*/ 7 w 37"/>
                <a:gd name="T25" fmla="*/ 13 h 163"/>
                <a:gd name="T26" fmla="*/ 11 w 37"/>
                <a:gd name="T27" fmla="*/ 23 h 163"/>
                <a:gd name="T28" fmla="*/ 16 w 37"/>
                <a:gd name="T29" fmla="*/ 35 h 163"/>
                <a:gd name="T30" fmla="*/ 20 w 37"/>
                <a:gd name="T31" fmla="*/ 49 h 163"/>
                <a:gd name="T32" fmla="*/ 23 w 37"/>
                <a:gd name="T33" fmla="*/ 64 h 163"/>
                <a:gd name="T34" fmla="*/ 26 w 37"/>
                <a:gd name="T35" fmla="*/ 79 h 163"/>
                <a:gd name="T36" fmla="*/ 35 w 37"/>
                <a:gd name="T37" fmla="*/ 137 h 163"/>
                <a:gd name="T38" fmla="*/ 37 w 37"/>
                <a:gd name="T39" fmla="*/ 156 h 163"/>
                <a:gd name="T40" fmla="*/ 37 w 37"/>
                <a:gd name="T41" fmla="*/ 163 h 163"/>
                <a:gd name="T42" fmla="*/ 7 w 37"/>
                <a:gd name="T43" fmla="*/ 163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7" h="163">
                  <a:moveTo>
                    <a:pt x="7" y="163"/>
                  </a:moveTo>
                  <a:cubicBezTo>
                    <a:pt x="7" y="163"/>
                    <a:pt x="7" y="160"/>
                    <a:pt x="7" y="156"/>
                  </a:cubicBezTo>
                  <a:cubicBezTo>
                    <a:pt x="8" y="151"/>
                    <a:pt x="8" y="145"/>
                    <a:pt x="9" y="137"/>
                  </a:cubicBezTo>
                  <a:cubicBezTo>
                    <a:pt x="10" y="122"/>
                    <a:pt x="11" y="101"/>
                    <a:pt x="11" y="81"/>
                  </a:cubicBezTo>
                  <a:cubicBezTo>
                    <a:pt x="11" y="76"/>
                    <a:pt x="11" y="71"/>
                    <a:pt x="11" y="66"/>
                  </a:cubicBezTo>
                  <a:cubicBezTo>
                    <a:pt x="11" y="60"/>
                    <a:pt x="10" y="56"/>
                    <a:pt x="10" y="51"/>
                  </a:cubicBezTo>
                  <a:cubicBezTo>
                    <a:pt x="9" y="46"/>
                    <a:pt x="9" y="41"/>
                    <a:pt x="9" y="37"/>
                  </a:cubicBezTo>
                  <a:cubicBezTo>
                    <a:pt x="8" y="33"/>
                    <a:pt x="8" y="28"/>
                    <a:pt x="7" y="25"/>
                  </a:cubicBezTo>
                  <a:cubicBezTo>
                    <a:pt x="6" y="21"/>
                    <a:pt x="5" y="17"/>
                    <a:pt x="5" y="14"/>
                  </a:cubicBezTo>
                  <a:cubicBezTo>
                    <a:pt x="4" y="11"/>
                    <a:pt x="3" y="9"/>
                    <a:pt x="2" y="6"/>
                  </a:cubicBezTo>
                  <a:cubicBezTo>
                    <a:pt x="1" y="2"/>
                    <a:pt x="0" y="0"/>
                    <a:pt x="0" y="0"/>
                  </a:cubicBezTo>
                  <a:cubicBezTo>
                    <a:pt x="0" y="0"/>
                    <a:pt x="1" y="2"/>
                    <a:pt x="3" y="6"/>
                  </a:cubicBezTo>
                  <a:cubicBezTo>
                    <a:pt x="5" y="8"/>
                    <a:pt x="6" y="10"/>
                    <a:pt x="7" y="13"/>
                  </a:cubicBezTo>
                  <a:cubicBezTo>
                    <a:pt x="9" y="16"/>
                    <a:pt x="10" y="20"/>
                    <a:pt x="11" y="23"/>
                  </a:cubicBezTo>
                  <a:cubicBezTo>
                    <a:pt x="13" y="27"/>
                    <a:pt x="14" y="31"/>
                    <a:pt x="16" y="35"/>
                  </a:cubicBezTo>
                  <a:cubicBezTo>
                    <a:pt x="17" y="40"/>
                    <a:pt x="18" y="44"/>
                    <a:pt x="20" y="49"/>
                  </a:cubicBezTo>
                  <a:cubicBezTo>
                    <a:pt x="21" y="54"/>
                    <a:pt x="22" y="59"/>
                    <a:pt x="23" y="64"/>
                  </a:cubicBezTo>
                  <a:cubicBezTo>
                    <a:pt x="24" y="69"/>
                    <a:pt x="25" y="74"/>
                    <a:pt x="26" y="79"/>
                  </a:cubicBezTo>
                  <a:cubicBezTo>
                    <a:pt x="30" y="100"/>
                    <a:pt x="33" y="121"/>
                    <a:pt x="35" y="137"/>
                  </a:cubicBezTo>
                  <a:cubicBezTo>
                    <a:pt x="36" y="145"/>
                    <a:pt x="36" y="151"/>
                    <a:pt x="37" y="156"/>
                  </a:cubicBezTo>
                  <a:cubicBezTo>
                    <a:pt x="37" y="160"/>
                    <a:pt x="37" y="163"/>
                    <a:pt x="37" y="163"/>
                  </a:cubicBezTo>
                  <a:lnTo>
                    <a:pt x="7" y="163"/>
                  </a:lnTo>
                  <a:close/>
                </a:path>
              </a:pathLst>
            </a:custGeom>
            <a:solidFill>
              <a:srgbClr val="768B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" name="Freeform 32"/>
            <p:cNvSpPr>
              <a:spLocks/>
            </p:cNvSpPr>
            <p:nvPr/>
          </p:nvSpPr>
          <p:spPr bwMode="auto">
            <a:xfrm>
              <a:off x="7966075" y="5446713"/>
              <a:ext cx="750888" cy="793750"/>
            </a:xfrm>
            <a:custGeom>
              <a:avLst/>
              <a:gdLst>
                <a:gd name="T0" fmla="*/ 105 w 124"/>
                <a:gd name="T1" fmla="*/ 55 h 131"/>
                <a:gd name="T2" fmla="*/ 92 w 124"/>
                <a:gd name="T3" fmla="*/ 52 h 131"/>
                <a:gd name="T4" fmla="*/ 82 w 124"/>
                <a:gd name="T5" fmla="*/ 11 h 131"/>
                <a:gd name="T6" fmla="*/ 41 w 124"/>
                <a:gd name="T7" fmla="*/ 33 h 131"/>
                <a:gd name="T8" fmla="*/ 30 w 124"/>
                <a:gd name="T9" fmla="*/ 31 h 131"/>
                <a:gd name="T10" fmla="*/ 20 w 124"/>
                <a:gd name="T11" fmla="*/ 34 h 131"/>
                <a:gd name="T12" fmla="*/ 20 w 124"/>
                <a:gd name="T13" fmla="*/ 34 h 131"/>
                <a:gd name="T14" fmla="*/ 7 w 124"/>
                <a:gd name="T15" fmla="*/ 46 h 131"/>
                <a:gd name="T16" fmla="*/ 17 w 124"/>
                <a:gd name="T17" fmla="*/ 80 h 131"/>
                <a:gd name="T18" fmla="*/ 21 w 124"/>
                <a:gd name="T19" fmla="*/ 81 h 131"/>
                <a:gd name="T20" fmla="*/ 18 w 124"/>
                <a:gd name="T21" fmla="*/ 86 h 131"/>
                <a:gd name="T22" fmla="*/ 30 w 124"/>
                <a:gd name="T23" fmla="*/ 124 h 131"/>
                <a:gd name="T24" fmla="*/ 68 w 124"/>
                <a:gd name="T25" fmla="*/ 112 h 131"/>
                <a:gd name="T26" fmla="*/ 71 w 124"/>
                <a:gd name="T27" fmla="*/ 102 h 131"/>
                <a:gd name="T28" fmla="*/ 72 w 124"/>
                <a:gd name="T29" fmla="*/ 104 h 131"/>
                <a:gd name="T30" fmla="*/ 84 w 124"/>
                <a:gd name="T31" fmla="*/ 110 h 131"/>
                <a:gd name="T32" fmla="*/ 90 w 124"/>
                <a:gd name="T33" fmla="*/ 110 h 131"/>
                <a:gd name="T34" fmla="*/ 96 w 124"/>
                <a:gd name="T35" fmla="*/ 110 h 131"/>
                <a:gd name="T36" fmla="*/ 100 w 124"/>
                <a:gd name="T37" fmla="*/ 109 h 131"/>
                <a:gd name="T38" fmla="*/ 117 w 124"/>
                <a:gd name="T39" fmla="*/ 94 h 131"/>
                <a:gd name="T40" fmla="*/ 105 w 124"/>
                <a:gd name="T41" fmla="*/ 55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24" h="131">
                  <a:moveTo>
                    <a:pt x="105" y="55"/>
                  </a:moveTo>
                  <a:cubicBezTo>
                    <a:pt x="101" y="53"/>
                    <a:pt x="97" y="52"/>
                    <a:pt x="92" y="52"/>
                  </a:cubicBezTo>
                  <a:cubicBezTo>
                    <a:pt x="101" y="39"/>
                    <a:pt x="100" y="20"/>
                    <a:pt x="82" y="11"/>
                  </a:cubicBezTo>
                  <a:cubicBezTo>
                    <a:pt x="62" y="0"/>
                    <a:pt x="44" y="15"/>
                    <a:pt x="41" y="33"/>
                  </a:cubicBezTo>
                  <a:cubicBezTo>
                    <a:pt x="37" y="31"/>
                    <a:pt x="34" y="31"/>
                    <a:pt x="30" y="31"/>
                  </a:cubicBezTo>
                  <a:cubicBezTo>
                    <a:pt x="27" y="31"/>
                    <a:pt x="23" y="32"/>
                    <a:pt x="20" y="34"/>
                  </a:cubicBezTo>
                  <a:cubicBezTo>
                    <a:pt x="20" y="34"/>
                    <a:pt x="20" y="34"/>
                    <a:pt x="20" y="34"/>
                  </a:cubicBezTo>
                  <a:cubicBezTo>
                    <a:pt x="14" y="36"/>
                    <a:pt x="9" y="41"/>
                    <a:pt x="7" y="46"/>
                  </a:cubicBezTo>
                  <a:cubicBezTo>
                    <a:pt x="0" y="58"/>
                    <a:pt x="5" y="73"/>
                    <a:pt x="17" y="80"/>
                  </a:cubicBezTo>
                  <a:cubicBezTo>
                    <a:pt x="19" y="80"/>
                    <a:pt x="20" y="81"/>
                    <a:pt x="21" y="81"/>
                  </a:cubicBezTo>
                  <a:cubicBezTo>
                    <a:pt x="20" y="83"/>
                    <a:pt x="19" y="84"/>
                    <a:pt x="18" y="86"/>
                  </a:cubicBezTo>
                  <a:cubicBezTo>
                    <a:pt x="11" y="99"/>
                    <a:pt x="17" y="117"/>
                    <a:pt x="30" y="124"/>
                  </a:cubicBezTo>
                  <a:cubicBezTo>
                    <a:pt x="44" y="131"/>
                    <a:pt x="61" y="125"/>
                    <a:pt x="68" y="112"/>
                  </a:cubicBezTo>
                  <a:cubicBezTo>
                    <a:pt x="70" y="109"/>
                    <a:pt x="70" y="106"/>
                    <a:pt x="71" y="102"/>
                  </a:cubicBezTo>
                  <a:cubicBezTo>
                    <a:pt x="71" y="103"/>
                    <a:pt x="72" y="103"/>
                    <a:pt x="72" y="104"/>
                  </a:cubicBezTo>
                  <a:cubicBezTo>
                    <a:pt x="76" y="107"/>
                    <a:pt x="79" y="109"/>
                    <a:pt x="84" y="110"/>
                  </a:cubicBezTo>
                  <a:cubicBezTo>
                    <a:pt x="86" y="110"/>
                    <a:pt x="88" y="110"/>
                    <a:pt x="90" y="110"/>
                  </a:cubicBezTo>
                  <a:cubicBezTo>
                    <a:pt x="92" y="110"/>
                    <a:pt x="94" y="110"/>
                    <a:pt x="96" y="110"/>
                  </a:cubicBezTo>
                  <a:cubicBezTo>
                    <a:pt x="97" y="109"/>
                    <a:pt x="98" y="109"/>
                    <a:pt x="100" y="109"/>
                  </a:cubicBezTo>
                  <a:cubicBezTo>
                    <a:pt x="107" y="106"/>
                    <a:pt x="114" y="101"/>
                    <a:pt x="117" y="94"/>
                  </a:cubicBezTo>
                  <a:cubicBezTo>
                    <a:pt x="124" y="80"/>
                    <a:pt x="119" y="63"/>
                    <a:pt x="105" y="55"/>
                  </a:cubicBezTo>
                  <a:close/>
                </a:path>
              </a:pathLst>
            </a:custGeom>
            <a:solidFill>
              <a:srgbClr val="FF75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" name="Freeform 33"/>
            <p:cNvSpPr>
              <a:spLocks/>
            </p:cNvSpPr>
            <p:nvPr/>
          </p:nvSpPr>
          <p:spPr bwMode="auto">
            <a:xfrm>
              <a:off x="8093075" y="5646738"/>
              <a:ext cx="454025" cy="417512"/>
            </a:xfrm>
            <a:custGeom>
              <a:avLst/>
              <a:gdLst>
                <a:gd name="T0" fmla="*/ 48 w 75"/>
                <a:gd name="T1" fmla="*/ 15 h 69"/>
                <a:gd name="T2" fmla="*/ 27 w 75"/>
                <a:gd name="T3" fmla="*/ 55 h 69"/>
                <a:gd name="T4" fmla="*/ 48 w 75"/>
                <a:gd name="T5" fmla="*/ 15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69">
                  <a:moveTo>
                    <a:pt x="48" y="15"/>
                  </a:moveTo>
                  <a:cubicBezTo>
                    <a:pt x="21" y="0"/>
                    <a:pt x="0" y="41"/>
                    <a:pt x="27" y="55"/>
                  </a:cubicBezTo>
                  <a:cubicBezTo>
                    <a:pt x="54" y="69"/>
                    <a:pt x="75" y="29"/>
                    <a:pt x="48" y="15"/>
                  </a:cubicBez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" name="Freeform 34"/>
            <p:cNvSpPr>
              <a:spLocks/>
            </p:cNvSpPr>
            <p:nvPr/>
          </p:nvSpPr>
          <p:spPr bwMode="auto">
            <a:xfrm>
              <a:off x="8469313" y="6167438"/>
              <a:ext cx="333375" cy="266700"/>
            </a:xfrm>
            <a:custGeom>
              <a:avLst/>
              <a:gdLst>
                <a:gd name="T0" fmla="*/ 7 w 55"/>
                <a:gd name="T1" fmla="*/ 44 h 44"/>
                <a:gd name="T2" fmla="*/ 43 w 55"/>
                <a:gd name="T3" fmla="*/ 0 h 44"/>
                <a:gd name="T4" fmla="*/ 7 w 55"/>
                <a:gd name="T5" fmla="*/ 4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5" h="44">
                  <a:moveTo>
                    <a:pt x="7" y="44"/>
                  </a:moveTo>
                  <a:cubicBezTo>
                    <a:pt x="7" y="44"/>
                    <a:pt x="0" y="5"/>
                    <a:pt x="43" y="0"/>
                  </a:cubicBezTo>
                  <a:cubicBezTo>
                    <a:pt x="43" y="0"/>
                    <a:pt x="55" y="40"/>
                    <a:pt x="7" y="44"/>
                  </a:cubicBezTo>
                  <a:close/>
                </a:path>
              </a:pathLst>
            </a:custGeom>
            <a:solidFill>
              <a:srgbClr val="9DB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38" name="Freeform 122"/>
          <p:cNvSpPr>
            <a:spLocks/>
          </p:cNvSpPr>
          <p:nvPr/>
        </p:nvSpPr>
        <p:spPr bwMode="auto">
          <a:xfrm>
            <a:off x="-130969" y="6424845"/>
            <a:ext cx="12552363" cy="444501"/>
          </a:xfrm>
          <a:custGeom>
            <a:avLst/>
            <a:gdLst>
              <a:gd name="T0" fmla="*/ 2904 w 2904"/>
              <a:gd name="T1" fmla="*/ 58 h 100"/>
              <a:gd name="T2" fmla="*/ 2859 w 2904"/>
              <a:gd name="T3" fmla="*/ 100 h 100"/>
              <a:gd name="T4" fmla="*/ 45 w 2904"/>
              <a:gd name="T5" fmla="*/ 100 h 100"/>
              <a:gd name="T6" fmla="*/ 0 w 2904"/>
              <a:gd name="T7" fmla="*/ 58 h 100"/>
              <a:gd name="T8" fmla="*/ 0 w 2904"/>
              <a:gd name="T9" fmla="*/ 42 h 100"/>
              <a:gd name="T10" fmla="*/ 45 w 2904"/>
              <a:gd name="T11" fmla="*/ 0 h 100"/>
              <a:gd name="T12" fmla="*/ 2859 w 2904"/>
              <a:gd name="T13" fmla="*/ 0 h 100"/>
              <a:gd name="T14" fmla="*/ 2904 w 2904"/>
              <a:gd name="T15" fmla="*/ 42 h 100"/>
              <a:gd name="T16" fmla="*/ 2904 w 2904"/>
              <a:gd name="T17" fmla="*/ 58 h 1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904" h="100">
                <a:moveTo>
                  <a:pt x="2904" y="58"/>
                </a:moveTo>
                <a:cubicBezTo>
                  <a:pt x="2904" y="81"/>
                  <a:pt x="2884" y="100"/>
                  <a:pt x="2859" y="100"/>
                </a:cubicBezTo>
                <a:cubicBezTo>
                  <a:pt x="45" y="100"/>
                  <a:pt x="45" y="100"/>
                  <a:pt x="45" y="100"/>
                </a:cubicBezTo>
                <a:cubicBezTo>
                  <a:pt x="20" y="100"/>
                  <a:pt x="0" y="81"/>
                  <a:pt x="0" y="58"/>
                </a:cubicBezTo>
                <a:cubicBezTo>
                  <a:pt x="0" y="42"/>
                  <a:pt x="0" y="42"/>
                  <a:pt x="0" y="42"/>
                </a:cubicBezTo>
                <a:cubicBezTo>
                  <a:pt x="0" y="19"/>
                  <a:pt x="20" y="0"/>
                  <a:pt x="45" y="0"/>
                </a:cubicBezTo>
                <a:cubicBezTo>
                  <a:pt x="2859" y="0"/>
                  <a:pt x="2859" y="0"/>
                  <a:pt x="2859" y="0"/>
                </a:cubicBezTo>
                <a:cubicBezTo>
                  <a:pt x="2884" y="0"/>
                  <a:pt x="2904" y="19"/>
                  <a:pt x="2904" y="42"/>
                </a:cubicBezTo>
                <a:lnTo>
                  <a:pt x="2904" y="58"/>
                </a:lnTo>
                <a:close/>
              </a:path>
            </a:pathLst>
          </a:custGeom>
          <a:solidFill>
            <a:srgbClr val="9DB9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15" name="Oval 28"/>
          <p:cNvSpPr>
            <a:spLocks noChangeArrowheads="1"/>
          </p:cNvSpPr>
          <p:nvPr/>
        </p:nvSpPr>
        <p:spPr bwMode="auto">
          <a:xfrm>
            <a:off x="9882188" y="0"/>
            <a:ext cx="682625" cy="682625"/>
          </a:xfrm>
          <a:prstGeom prst="ellipse">
            <a:avLst/>
          </a:prstGeom>
          <a:solidFill>
            <a:srgbClr val="FFD01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16" name="Freeform 58"/>
          <p:cNvSpPr>
            <a:spLocks/>
          </p:cNvSpPr>
          <p:nvPr/>
        </p:nvSpPr>
        <p:spPr bwMode="auto">
          <a:xfrm>
            <a:off x="11229976" y="733425"/>
            <a:ext cx="539750" cy="265113"/>
          </a:xfrm>
          <a:custGeom>
            <a:avLst/>
            <a:gdLst>
              <a:gd name="T0" fmla="*/ 1 w 126"/>
              <a:gd name="T1" fmla="*/ 62 h 62"/>
              <a:gd name="T2" fmla="*/ 120 w 126"/>
              <a:gd name="T3" fmla="*/ 62 h 62"/>
              <a:gd name="T4" fmla="*/ 95 w 126"/>
              <a:gd name="T5" fmla="*/ 23 h 62"/>
              <a:gd name="T6" fmla="*/ 90 w 126"/>
              <a:gd name="T7" fmla="*/ 23 h 62"/>
              <a:gd name="T8" fmla="*/ 66 w 126"/>
              <a:gd name="T9" fmla="*/ 0 h 62"/>
              <a:gd name="T10" fmla="*/ 43 w 126"/>
              <a:gd name="T11" fmla="*/ 31 h 62"/>
              <a:gd name="T12" fmla="*/ 33 w 126"/>
              <a:gd name="T13" fmla="*/ 29 h 62"/>
              <a:gd name="T14" fmla="*/ 1 w 126"/>
              <a:gd name="T15" fmla="*/ 61 h 62"/>
              <a:gd name="T16" fmla="*/ 1 w 126"/>
              <a:gd name="T17" fmla="*/ 62 h 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6" h="62">
                <a:moveTo>
                  <a:pt x="1" y="62"/>
                </a:moveTo>
                <a:cubicBezTo>
                  <a:pt x="120" y="62"/>
                  <a:pt x="120" y="62"/>
                  <a:pt x="120" y="62"/>
                </a:cubicBezTo>
                <a:cubicBezTo>
                  <a:pt x="126" y="46"/>
                  <a:pt x="118" y="23"/>
                  <a:pt x="95" y="23"/>
                </a:cubicBezTo>
                <a:cubicBezTo>
                  <a:pt x="93" y="23"/>
                  <a:pt x="91" y="23"/>
                  <a:pt x="90" y="23"/>
                </a:cubicBezTo>
                <a:cubicBezTo>
                  <a:pt x="89" y="12"/>
                  <a:pt x="81" y="0"/>
                  <a:pt x="66" y="0"/>
                </a:cubicBezTo>
                <a:cubicBezTo>
                  <a:pt x="48" y="0"/>
                  <a:pt x="40" y="17"/>
                  <a:pt x="43" y="31"/>
                </a:cubicBezTo>
                <a:cubicBezTo>
                  <a:pt x="40" y="30"/>
                  <a:pt x="36" y="29"/>
                  <a:pt x="33" y="29"/>
                </a:cubicBezTo>
                <a:cubicBezTo>
                  <a:pt x="16" y="29"/>
                  <a:pt x="0" y="44"/>
                  <a:pt x="1" y="61"/>
                </a:cubicBezTo>
                <a:lnTo>
                  <a:pt x="1" y="62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17" name="Freeform 59"/>
          <p:cNvSpPr>
            <a:spLocks/>
          </p:cNvSpPr>
          <p:nvPr/>
        </p:nvSpPr>
        <p:spPr bwMode="auto">
          <a:xfrm>
            <a:off x="8659813" y="493712"/>
            <a:ext cx="481013" cy="217488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18" name="Freeform 60"/>
          <p:cNvSpPr>
            <a:spLocks/>
          </p:cNvSpPr>
          <p:nvPr/>
        </p:nvSpPr>
        <p:spPr bwMode="auto">
          <a:xfrm>
            <a:off x="9740901" y="1111250"/>
            <a:ext cx="481013" cy="217488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pic>
        <p:nvPicPr>
          <p:cNvPr id="79" name="Picture 2" descr="Happy Cute Little Kid Boy With Light Idea | Art drawings for kids, Kids  cartoon characters, Cartoon kids">
            <a:extLst>
              <a:ext uri="{FF2B5EF4-FFF2-40B4-BE49-F238E27FC236}">
                <a16:creationId xmlns:a16="http://schemas.microsoft.com/office/drawing/2014/main" xmlns="" id="{6BAA1DD0-C659-4ACC-B84C-4F0A74F3E67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2117" t="5140" r="11852" b="7556"/>
          <a:stretch/>
        </p:blipFill>
        <p:spPr bwMode="auto">
          <a:xfrm>
            <a:off x="888723" y="1844419"/>
            <a:ext cx="3136243" cy="4563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Rectangle 44">
            <a:extLst>
              <a:ext uri="{FF2B5EF4-FFF2-40B4-BE49-F238E27FC236}">
                <a16:creationId xmlns:a16="http://schemas.microsoft.com/office/drawing/2014/main" xmlns="" id="{BE4F900C-1593-4A8A-B01A-38DC2AE52DDC}"/>
              </a:ext>
            </a:extLst>
          </p:cNvPr>
          <p:cNvSpPr/>
          <p:nvPr/>
        </p:nvSpPr>
        <p:spPr>
          <a:xfrm>
            <a:off x="4633491" y="1844419"/>
            <a:ext cx="3578643" cy="498785"/>
          </a:xfrm>
          <a:prstGeom prst="rect">
            <a:avLst/>
          </a:prstGeom>
          <a:solidFill>
            <a:srgbClr val="FEEB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thế kỉ = 100 năm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xmlns="" id="{30EA3D84-909E-4A6E-9A1D-69C9C9DC52C6}"/>
              </a:ext>
            </a:extLst>
          </p:cNvPr>
          <p:cNvSpPr/>
          <p:nvPr/>
        </p:nvSpPr>
        <p:spPr>
          <a:xfrm>
            <a:off x="4633491" y="2811439"/>
            <a:ext cx="3578643" cy="477671"/>
          </a:xfrm>
          <a:prstGeom prst="rect">
            <a:avLst/>
          </a:prstGeom>
          <a:solidFill>
            <a:srgbClr val="FEEB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 năm= 1 thế kỉ</a:t>
            </a:r>
          </a:p>
        </p:txBody>
      </p:sp>
    </p:spTree>
    <p:extLst>
      <p:ext uri="{BB962C8B-B14F-4D97-AF65-F5344CB8AC3E}">
        <p14:creationId xmlns:p14="http://schemas.microsoft.com/office/powerpoint/2010/main" xmlns="" val="39016030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6" dur="2000" fill="hold"/>
                                        <p:tgtEl>
                                          <p:spTgt spid="4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5" grpId="0" animBg="1"/>
      <p:bldP spid="116" grpId="0" animBg="1"/>
      <p:bldP spid="117" grpId="0" animBg="1"/>
      <p:bldP spid="118" grpId="0" animBg="1"/>
      <p:bldP spid="45" grpId="0" animBg="1"/>
      <p:bldP spid="4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reeform 18"/>
          <p:cNvSpPr>
            <a:spLocks/>
          </p:cNvSpPr>
          <p:nvPr/>
        </p:nvSpPr>
        <p:spPr bwMode="auto">
          <a:xfrm>
            <a:off x="1650999" y="965201"/>
            <a:ext cx="495300" cy="225425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40" name="Freeform 37"/>
          <p:cNvSpPr>
            <a:spLocks/>
          </p:cNvSpPr>
          <p:nvPr/>
        </p:nvSpPr>
        <p:spPr bwMode="auto">
          <a:xfrm>
            <a:off x="2555874" y="1416051"/>
            <a:ext cx="777875" cy="387350"/>
          </a:xfrm>
          <a:custGeom>
            <a:avLst/>
            <a:gdLst>
              <a:gd name="T0" fmla="*/ 2 w 176"/>
              <a:gd name="T1" fmla="*/ 88 h 88"/>
              <a:gd name="T2" fmla="*/ 0 w 176"/>
              <a:gd name="T3" fmla="*/ 78 h 88"/>
              <a:gd name="T4" fmla="*/ 6 w 176"/>
              <a:gd name="T5" fmla="*/ 59 h 88"/>
              <a:gd name="T6" fmla="*/ 29 w 176"/>
              <a:gd name="T7" fmla="*/ 41 h 88"/>
              <a:gd name="T8" fmla="*/ 51 w 176"/>
              <a:gd name="T9" fmla="*/ 41 h 88"/>
              <a:gd name="T10" fmla="*/ 59 w 176"/>
              <a:gd name="T11" fmla="*/ 43 h 88"/>
              <a:gd name="T12" fmla="*/ 60 w 176"/>
              <a:gd name="T13" fmla="*/ 29 h 88"/>
              <a:gd name="T14" fmla="*/ 69 w 176"/>
              <a:gd name="T15" fmla="*/ 14 h 88"/>
              <a:gd name="T16" fmla="*/ 77 w 176"/>
              <a:gd name="T17" fmla="*/ 8 h 88"/>
              <a:gd name="T18" fmla="*/ 99 w 176"/>
              <a:gd name="T19" fmla="*/ 0 h 88"/>
              <a:gd name="T20" fmla="*/ 122 w 176"/>
              <a:gd name="T21" fmla="*/ 8 h 88"/>
              <a:gd name="T22" fmla="*/ 122 w 176"/>
              <a:gd name="T23" fmla="*/ 8 h 88"/>
              <a:gd name="T24" fmla="*/ 139 w 176"/>
              <a:gd name="T25" fmla="*/ 31 h 88"/>
              <a:gd name="T26" fmla="*/ 139 w 176"/>
              <a:gd name="T27" fmla="*/ 51 h 88"/>
              <a:gd name="T28" fmla="*/ 138 w 176"/>
              <a:gd name="T29" fmla="*/ 56 h 88"/>
              <a:gd name="T30" fmla="*/ 146 w 176"/>
              <a:gd name="T31" fmla="*/ 55 h 88"/>
              <a:gd name="T32" fmla="*/ 174 w 176"/>
              <a:gd name="T33" fmla="*/ 88 h 88"/>
              <a:gd name="T34" fmla="*/ 2 w 176"/>
              <a:gd name="T35" fmla="*/ 88 h 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76" h="88">
                <a:moveTo>
                  <a:pt x="2" y="88"/>
                </a:moveTo>
                <a:cubicBezTo>
                  <a:pt x="1" y="85"/>
                  <a:pt x="0" y="81"/>
                  <a:pt x="0" y="78"/>
                </a:cubicBezTo>
                <a:cubicBezTo>
                  <a:pt x="0" y="71"/>
                  <a:pt x="2" y="65"/>
                  <a:pt x="6" y="59"/>
                </a:cubicBezTo>
                <a:cubicBezTo>
                  <a:pt x="10" y="50"/>
                  <a:pt x="19" y="43"/>
                  <a:pt x="29" y="41"/>
                </a:cubicBezTo>
                <a:cubicBezTo>
                  <a:pt x="39" y="38"/>
                  <a:pt x="41" y="39"/>
                  <a:pt x="51" y="41"/>
                </a:cubicBezTo>
                <a:cubicBezTo>
                  <a:pt x="54" y="41"/>
                  <a:pt x="57" y="42"/>
                  <a:pt x="59" y="43"/>
                </a:cubicBezTo>
                <a:cubicBezTo>
                  <a:pt x="58" y="39"/>
                  <a:pt x="59" y="34"/>
                  <a:pt x="60" y="29"/>
                </a:cubicBezTo>
                <a:cubicBezTo>
                  <a:pt x="62" y="23"/>
                  <a:pt x="65" y="18"/>
                  <a:pt x="69" y="14"/>
                </a:cubicBezTo>
                <a:cubicBezTo>
                  <a:pt x="71" y="11"/>
                  <a:pt x="74" y="10"/>
                  <a:pt x="77" y="8"/>
                </a:cubicBezTo>
                <a:cubicBezTo>
                  <a:pt x="83" y="3"/>
                  <a:pt x="91" y="0"/>
                  <a:pt x="99" y="0"/>
                </a:cubicBezTo>
                <a:cubicBezTo>
                  <a:pt x="107" y="0"/>
                  <a:pt x="115" y="3"/>
                  <a:pt x="122" y="8"/>
                </a:cubicBezTo>
                <a:cubicBezTo>
                  <a:pt x="122" y="8"/>
                  <a:pt x="122" y="8"/>
                  <a:pt x="122" y="8"/>
                </a:cubicBezTo>
                <a:cubicBezTo>
                  <a:pt x="131" y="12"/>
                  <a:pt x="136" y="22"/>
                  <a:pt x="139" y="31"/>
                </a:cubicBezTo>
                <a:cubicBezTo>
                  <a:pt x="142" y="37"/>
                  <a:pt x="141" y="45"/>
                  <a:pt x="139" y="51"/>
                </a:cubicBezTo>
                <a:cubicBezTo>
                  <a:pt x="139" y="53"/>
                  <a:pt x="138" y="55"/>
                  <a:pt x="138" y="56"/>
                </a:cubicBezTo>
                <a:cubicBezTo>
                  <a:pt x="140" y="56"/>
                  <a:pt x="143" y="55"/>
                  <a:pt x="146" y="55"/>
                </a:cubicBezTo>
                <a:cubicBezTo>
                  <a:pt x="166" y="55"/>
                  <a:pt x="176" y="72"/>
                  <a:pt x="174" y="88"/>
                </a:cubicBezTo>
                <a:lnTo>
                  <a:pt x="2" y="88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41" name="Freeform 38"/>
          <p:cNvSpPr>
            <a:spLocks/>
          </p:cNvSpPr>
          <p:nvPr/>
        </p:nvSpPr>
        <p:spPr bwMode="auto">
          <a:xfrm>
            <a:off x="806449" y="1265238"/>
            <a:ext cx="835025" cy="344488"/>
          </a:xfrm>
          <a:custGeom>
            <a:avLst/>
            <a:gdLst>
              <a:gd name="T0" fmla="*/ 189 w 189"/>
              <a:gd name="T1" fmla="*/ 78 h 78"/>
              <a:gd name="T2" fmla="*/ 157 w 189"/>
              <a:gd name="T3" fmla="*/ 50 h 78"/>
              <a:gd name="T4" fmla="*/ 155 w 189"/>
              <a:gd name="T5" fmla="*/ 50 h 78"/>
              <a:gd name="T6" fmla="*/ 123 w 189"/>
              <a:gd name="T7" fmla="*/ 28 h 78"/>
              <a:gd name="T8" fmla="*/ 116 w 189"/>
              <a:gd name="T9" fmla="*/ 29 h 78"/>
              <a:gd name="T10" fmla="*/ 116 w 189"/>
              <a:gd name="T11" fmla="*/ 29 h 78"/>
              <a:gd name="T12" fmla="*/ 106 w 189"/>
              <a:gd name="T13" fmla="*/ 11 h 78"/>
              <a:gd name="T14" fmla="*/ 89 w 189"/>
              <a:gd name="T15" fmla="*/ 2 h 78"/>
              <a:gd name="T16" fmla="*/ 79 w 189"/>
              <a:gd name="T17" fmla="*/ 0 h 78"/>
              <a:gd name="T18" fmla="*/ 60 w 189"/>
              <a:gd name="T19" fmla="*/ 6 h 78"/>
              <a:gd name="T20" fmla="*/ 52 w 189"/>
              <a:gd name="T21" fmla="*/ 12 h 78"/>
              <a:gd name="T22" fmla="*/ 46 w 189"/>
              <a:gd name="T23" fmla="*/ 19 h 78"/>
              <a:gd name="T24" fmla="*/ 45 w 189"/>
              <a:gd name="T25" fmla="*/ 21 h 78"/>
              <a:gd name="T26" fmla="*/ 45 w 189"/>
              <a:gd name="T27" fmla="*/ 21 h 78"/>
              <a:gd name="T28" fmla="*/ 45 w 189"/>
              <a:gd name="T29" fmla="*/ 21 h 78"/>
              <a:gd name="T30" fmla="*/ 41 w 189"/>
              <a:gd name="T31" fmla="*/ 29 h 78"/>
              <a:gd name="T32" fmla="*/ 38 w 189"/>
              <a:gd name="T33" fmla="*/ 50 h 78"/>
              <a:gd name="T34" fmla="*/ 27 w 189"/>
              <a:gd name="T35" fmla="*/ 47 h 78"/>
              <a:gd name="T36" fmla="*/ 3 w 189"/>
              <a:gd name="T37" fmla="*/ 78 h 78"/>
              <a:gd name="T38" fmla="*/ 189 w 189"/>
              <a:gd name="T39" fmla="*/ 78 h 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189" h="78">
                <a:moveTo>
                  <a:pt x="189" y="78"/>
                </a:moveTo>
                <a:cubicBezTo>
                  <a:pt x="187" y="63"/>
                  <a:pt x="173" y="50"/>
                  <a:pt x="157" y="50"/>
                </a:cubicBezTo>
                <a:cubicBezTo>
                  <a:pt x="156" y="50"/>
                  <a:pt x="156" y="50"/>
                  <a:pt x="155" y="50"/>
                </a:cubicBezTo>
                <a:cubicBezTo>
                  <a:pt x="150" y="38"/>
                  <a:pt x="137" y="28"/>
                  <a:pt x="123" y="28"/>
                </a:cubicBezTo>
                <a:cubicBezTo>
                  <a:pt x="120" y="28"/>
                  <a:pt x="118" y="28"/>
                  <a:pt x="116" y="29"/>
                </a:cubicBezTo>
                <a:cubicBezTo>
                  <a:pt x="116" y="29"/>
                  <a:pt x="116" y="29"/>
                  <a:pt x="116" y="29"/>
                </a:cubicBezTo>
                <a:cubicBezTo>
                  <a:pt x="113" y="21"/>
                  <a:pt x="111" y="18"/>
                  <a:pt x="106" y="11"/>
                </a:cubicBezTo>
                <a:cubicBezTo>
                  <a:pt x="101" y="7"/>
                  <a:pt x="96" y="3"/>
                  <a:pt x="89" y="2"/>
                </a:cubicBezTo>
                <a:cubicBezTo>
                  <a:pt x="86" y="1"/>
                  <a:pt x="82" y="1"/>
                  <a:pt x="79" y="0"/>
                </a:cubicBezTo>
                <a:cubicBezTo>
                  <a:pt x="72" y="0"/>
                  <a:pt x="66" y="2"/>
                  <a:pt x="60" y="6"/>
                </a:cubicBezTo>
                <a:cubicBezTo>
                  <a:pt x="57" y="7"/>
                  <a:pt x="55" y="9"/>
                  <a:pt x="52" y="12"/>
                </a:cubicBezTo>
                <a:cubicBezTo>
                  <a:pt x="50" y="14"/>
                  <a:pt x="48" y="17"/>
                  <a:pt x="46" y="19"/>
                </a:cubicBezTo>
                <a:cubicBezTo>
                  <a:pt x="46" y="20"/>
                  <a:pt x="45" y="20"/>
                  <a:pt x="45" y="21"/>
                </a:cubicBezTo>
                <a:cubicBezTo>
                  <a:pt x="45" y="21"/>
                  <a:pt x="45" y="21"/>
                  <a:pt x="45" y="21"/>
                </a:cubicBezTo>
                <a:cubicBezTo>
                  <a:pt x="45" y="21"/>
                  <a:pt x="45" y="21"/>
                  <a:pt x="45" y="21"/>
                </a:cubicBezTo>
                <a:cubicBezTo>
                  <a:pt x="44" y="23"/>
                  <a:pt x="43" y="25"/>
                  <a:pt x="41" y="29"/>
                </a:cubicBezTo>
                <a:cubicBezTo>
                  <a:pt x="38" y="36"/>
                  <a:pt x="37" y="43"/>
                  <a:pt x="38" y="50"/>
                </a:cubicBezTo>
                <a:cubicBezTo>
                  <a:pt x="35" y="48"/>
                  <a:pt x="31" y="47"/>
                  <a:pt x="27" y="47"/>
                </a:cubicBezTo>
                <a:cubicBezTo>
                  <a:pt x="8" y="47"/>
                  <a:pt x="0" y="64"/>
                  <a:pt x="3" y="78"/>
                </a:cubicBezTo>
                <a:lnTo>
                  <a:pt x="189" y="78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grpSp>
        <p:nvGrpSpPr>
          <p:cNvPr id="45" name="组合 44"/>
          <p:cNvGrpSpPr/>
          <p:nvPr/>
        </p:nvGrpSpPr>
        <p:grpSpPr>
          <a:xfrm>
            <a:off x="2716212" y="1932782"/>
            <a:ext cx="423863" cy="1447800"/>
            <a:chOff x="2990850" y="4422775"/>
            <a:chExt cx="423863" cy="1447800"/>
          </a:xfrm>
        </p:grpSpPr>
        <p:sp>
          <p:nvSpPr>
            <p:cNvPr id="42" name="Freeform 39"/>
            <p:cNvSpPr>
              <a:spLocks noEditPoints="1"/>
            </p:cNvSpPr>
            <p:nvPr/>
          </p:nvSpPr>
          <p:spPr bwMode="auto">
            <a:xfrm>
              <a:off x="2990850" y="4422775"/>
              <a:ext cx="69850" cy="989013"/>
            </a:xfrm>
            <a:custGeom>
              <a:avLst/>
              <a:gdLst>
                <a:gd name="T0" fmla="*/ 0 w 16"/>
                <a:gd name="T1" fmla="*/ 216 h 224"/>
                <a:gd name="T2" fmla="*/ 0 w 16"/>
                <a:gd name="T3" fmla="*/ 216 h 224"/>
                <a:gd name="T4" fmla="*/ 8 w 16"/>
                <a:gd name="T5" fmla="*/ 224 h 224"/>
                <a:gd name="T6" fmla="*/ 16 w 16"/>
                <a:gd name="T7" fmla="*/ 216 h 224"/>
                <a:gd name="T8" fmla="*/ 8 w 16"/>
                <a:gd name="T9" fmla="*/ 208 h 224"/>
                <a:gd name="T10" fmla="*/ 0 w 16"/>
                <a:gd name="T11" fmla="*/ 216 h 224"/>
                <a:gd name="T12" fmla="*/ 0 w 16"/>
                <a:gd name="T13" fmla="*/ 164 h 224"/>
                <a:gd name="T14" fmla="*/ 0 w 16"/>
                <a:gd name="T15" fmla="*/ 164 h 224"/>
                <a:gd name="T16" fmla="*/ 8 w 16"/>
                <a:gd name="T17" fmla="*/ 172 h 224"/>
                <a:gd name="T18" fmla="*/ 16 w 16"/>
                <a:gd name="T19" fmla="*/ 164 h 224"/>
                <a:gd name="T20" fmla="*/ 8 w 16"/>
                <a:gd name="T21" fmla="*/ 156 h 224"/>
                <a:gd name="T22" fmla="*/ 0 w 16"/>
                <a:gd name="T23" fmla="*/ 164 h 224"/>
                <a:gd name="T24" fmla="*/ 0 w 16"/>
                <a:gd name="T25" fmla="*/ 112 h 224"/>
                <a:gd name="T26" fmla="*/ 0 w 16"/>
                <a:gd name="T27" fmla="*/ 112 h 224"/>
                <a:gd name="T28" fmla="*/ 8 w 16"/>
                <a:gd name="T29" fmla="*/ 120 h 224"/>
                <a:gd name="T30" fmla="*/ 16 w 16"/>
                <a:gd name="T31" fmla="*/ 112 h 224"/>
                <a:gd name="T32" fmla="*/ 8 w 16"/>
                <a:gd name="T33" fmla="*/ 104 h 224"/>
                <a:gd name="T34" fmla="*/ 0 w 16"/>
                <a:gd name="T35" fmla="*/ 112 h 224"/>
                <a:gd name="T36" fmla="*/ 0 w 16"/>
                <a:gd name="T37" fmla="*/ 60 h 224"/>
                <a:gd name="T38" fmla="*/ 0 w 16"/>
                <a:gd name="T39" fmla="*/ 60 h 224"/>
                <a:gd name="T40" fmla="*/ 8 w 16"/>
                <a:gd name="T41" fmla="*/ 68 h 224"/>
                <a:gd name="T42" fmla="*/ 16 w 16"/>
                <a:gd name="T43" fmla="*/ 60 h 224"/>
                <a:gd name="T44" fmla="*/ 8 w 16"/>
                <a:gd name="T45" fmla="*/ 52 h 224"/>
                <a:gd name="T46" fmla="*/ 0 w 16"/>
                <a:gd name="T47" fmla="*/ 60 h 224"/>
                <a:gd name="T48" fmla="*/ 0 w 16"/>
                <a:gd name="T49" fmla="*/ 8 h 224"/>
                <a:gd name="T50" fmla="*/ 0 w 16"/>
                <a:gd name="T51" fmla="*/ 8 h 224"/>
                <a:gd name="T52" fmla="*/ 8 w 16"/>
                <a:gd name="T53" fmla="*/ 16 h 224"/>
                <a:gd name="T54" fmla="*/ 16 w 16"/>
                <a:gd name="T55" fmla="*/ 8 h 224"/>
                <a:gd name="T56" fmla="*/ 8 w 16"/>
                <a:gd name="T57" fmla="*/ 0 h 224"/>
                <a:gd name="T58" fmla="*/ 0 w 16"/>
                <a:gd name="T59" fmla="*/ 8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" h="224">
                  <a:moveTo>
                    <a:pt x="0" y="216"/>
                  </a:moveTo>
                  <a:cubicBezTo>
                    <a:pt x="0" y="216"/>
                    <a:pt x="0" y="216"/>
                    <a:pt x="0" y="216"/>
                  </a:cubicBezTo>
                  <a:cubicBezTo>
                    <a:pt x="0" y="220"/>
                    <a:pt x="4" y="224"/>
                    <a:pt x="8" y="224"/>
                  </a:cubicBezTo>
                  <a:cubicBezTo>
                    <a:pt x="12" y="224"/>
                    <a:pt x="16" y="220"/>
                    <a:pt x="16" y="216"/>
                  </a:cubicBezTo>
                  <a:cubicBezTo>
                    <a:pt x="16" y="212"/>
                    <a:pt x="12" y="208"/>
                    <a:pt x="8" y="208"/>
                  </a:cubicBezTo>
                  <a:cubicBezTo>
                    <a:pt x="4" y="208"/>
                    <a:pt x="0" y="212"/>
                    <a:pt x="0" y="216"/>
                  </a:cubicBezTo>
                  <a:close/>
                  <a:moveTo>
                    <a:pt x="0" y="164"/>
                  </a:moveTo>
                  <a:cubicBezTo>
                    <a:pt x="0" y="164"/>
                    <a:pt x="0" y="164"/>
                    <a:pt x="0" y="164"/>
                  </a:cubicBezTo>
                  <a:cubicBezTo>
                    <a:pt x="0" y="168"/>
                    <a:pt x="4" y="172"/>
                    <a:pt x="8" y="172"/>
                  </a:cubicBezTo>
                  <a:cubicBezTo>
                    <a:pt x="12" y="172"/>
                    <a:pt x="16" y="168"/>
                    <a:pt x="16" y="164"/>
                  </a:cubicBezTo>
                  <a:cubicBezTo>
                    <a:pt x="16" y="160"/>
                    <a:pt x="12" y="156"/>
                    <a:pt x="8" y="156"/>
                  </a:cubicBezTo>
                  <a:cubicBezTo>
                    <a:pt x="4" y="156"/>
                    <a:pt x="0" y="160"/>
                    <a:pt x="0" y="164"/>
                  </a:cubicBezTo>
                  <a:close/>
                  <a:moveTo>
                    <a:pt x="0" y="112"/>
                  </a:moveTo>
                  <a:cubicBezTo>
                    <a:pt x="0" y="112"/>
                    <a:pt x="0" y="112"/>
                    <a:pt x="0" y="112"/>
                  </a:cubicBezTo>
                  <a:cubicBezTo>
                    <a:pt x="0" y="116"/>
                    <a:pt x="4" y="120"/>
                    <a:pt x="8" y="120"/>
                  </a:cubicBezTo>
                  <a:cubicBezTo>
                    <a:pt x="12" y="120"/>
                    <a:pt x="16" y="116"/>
                    <a:pt x="16" y="112"/>
                  </a:cubicBezTo>
                  <a:cubicBezTo>
                    <a:pt x="16" y="108"/>
                    <a:pt x="12" y="104"/>
                    <a:pt x="8" y="104"/>
                  </a:cubicBezTo>
                  <a:cubicBezTo>
                    <a:pt x="4" y="104"/>
                    <a:pt x="0" y="108"/>
                    <a:pt x="0" y="112"/>
                  </a:cubicBezTo>
                  <a:close/>
                  <a:moveTo>
                    <a:pt x="0" y="60"/>
                  </a:moveTo>
                  <a:cubicBezTo>
                    <a:pt x="0" y="60"/>
                    <a:pt x="0" y="60"/>
                    <a:pt x="0" y="60"/>
                  </a:cubicBezTo>
                  <a:cubicBezTo>
                    <a:pt x="0" y="64"/>
                    <a:pt x="4" y="68"/>
                    <a:pt x="8" y="68"/>
                  </a:cubicBezTo>
                  <a:cubicBezTo>
                    <a:pt x="12" y="68"/>
                    <a:pt x="16" y="64"/>
                    <a:pt x="16" y="60"/>
                  </a:cubicBezTo>
                  <a:cubicBezTo>
                    <a:pt x="16" y="56"/>
                    <a:pt x="12" y="52"/>
                    <a:pt x="8" y="52"/>
                  </a:cubicBezTo>
                  <a:cubicBezTo>
                    <a:pt x="4" y="52"/>
                    <a:pt x="0" y="56"/>
                    <a:pt x="0" y="60"/>
                  </a:cubicBezTo>
                  <a:close/>
                  <a:moveTo>
                    <a:pt x="0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12"/>
                    <a:pt x="4" y="16"/>
                    <a:pt x="8" y="16"/>
                  </a:cubicBezTo>
                  <a:cubicBezTo>
                    <a:pt x="12" y="16"/>
                    <a:pt x="16" y="12"/>
                    <a:pt x="16" y="8"/>
                  </a:cubicBezTo>
                  <a:cubicBezTo>
                    <a:pt x="16" y="4"/>
                    <a:pt x="12" y="0"/>
                    <a:pt x="8" y="0"/>
                  </a:cubicBezTo>
                  <a:cubicBezTo>
                    <a:pt x="4" y="0"/>
                    <a:pt x="0" y="4"/>
                    <a:pt x="0" y="8"/>
                  </a:cubicBezTo>
                  <a:close/>
                </a:path>
              </a:pathLst>
            </a:cu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3" name="Freeform 40"/>
            <p:cNvSpPr>
              <a:spLocks noEditPoints="1"/>
            </p:cNvSpPr>
            <p:nvPr/>
          </p:nvSpPr>
          <p:spPr bwMode="auto">
            <a:xfrm>
              <a:off x="3167062" y="4422775"/>
              <a:ext cx="71438" cy="1217613"/>
            </a:xfrm>
            <a:custGeom>
              <a:avLst/>
              <a:gdLst>
                <a:gd name="T0" fmla="*/ 0 w 16"/>
                <a:gd name="T1" fmla="*/ 268 h 276"/>
                <a:gd name="T2" fmla="*/ 0 w 16"/>
                <a:gd name="T3" fmla="*/ 268 h 276"/>
                <a:gd name="T4" fmla="*/ 8 w 16"/>
                <a:gd name="T5" fmla="*/ 276 h 276"/>
                <a:gd name="T6" fmla="*/ 16 w 16"/>
                <a:gd name="T7" fmla="*/ 268 h 276"/>
                <a:gd name="T8" fmla="*/ 8 w 16"/>
                <a:gd name="T9" fmla="*/ 260 h 276"/>
                <a:gd name="T10" fmla="*/ 0 w 16"/>
                <a:gd name="T11" fmla="*/ 268 h 276"/>
                <a:gd name="T12" fmla="*/ 0 w 16"/>
                <a:gd name="T13" fmla="*/ 216 h 276"/>
                <a:gd name="T14" fmla="*/ 0 w 16"/>
                <a:gd name="T15" fmla="*/ 216 h 276"/>
                <a:gd name="T16" fmla="*/ 8 w 16"/>
                <a:gd name="T17" fmla="*/ 224 h 276"/>
                <a:gd name="T18" fmla="*/ 16 w 16"/>
                <a:gd name="T19" fmla="*/ 216 h 276"/>
                <a:gd name="T20" fmla="*/ 8 w 16"/>
                <a:gd name="T21" fmla="*/ 208 h 276"/>
                <a:gd name="T22" fmla="*/ 0 w 16"/>
                <a:gd name="T23" fmla="*/ 216 h 276"/>
                <a:gd name="T24" fmla="*/ 0 w 16"/>
                <a:gd name="T25" fmla="*/ 164 h 276"/>
                <a:gd name="T26" fmla="*/ 0 w 16"/>
                <a:gd name="T27" fmla="*/ 164 h 276"/>
                <a:gd name="T28" fmla="*/ 8 w 16"/>
                <a:gd name="T29" fmla="*/ 172 h 276"/>
                <a:gd name="T30" fmla="*/ 16 w 16"/>
                <a:gd name="T31" fmla="*/ 164 h 276"/>
                <a:gd name="T32" fmla="*/ 8 w 16"/>
                <a:gd name="T33" fmla="*/ 156 h 276"/>
                <a:gd name="T34" fmla="*/ 0 w 16"/>
                <a:gd name="T35" fmla="*/ 164 h 276"/>
                <a:gd name="T36" fmla="*/ 0 w 16"/>
                <a:gd name="T37" fmla="*/ 112 h 276"/>
                <a:gd name="T38" fmla="*/ 0 w 16"/>
                <a:gd name="T39" fmla="*/ 112 h 276"/>
                <a:gd name="T40" fmla="*/ 8 w 16"/>
                <a:gd name="T41" fmla="*/ 120 h 276"/>
                <a:gd name="T42" fmla="*/ 16 w 16"/>
                <a:gd name="T43" fmla="*/ 112 h 276"/>
                <a:gd name="T44" fmla="*/ 8 w 16"/>
                <a:gd name="T45" fmla="*/ 104 h 276"/>
                <a:gd name="T46" fmla="*/ 0 w 16"/>
                <a:gd name="T47" fmla="*/ 112 h 276"/>
                <a:gd name="T48" fmla="*/ 0 w 16"/>
                <a:gd name="T49" fmla="*/ 60 h 276"/>
                <a:gd name="T50" fmla="*/ 0 w 16"/>
                <a:gd name="T51" fmla="*/ 60 h 276"/>
                <a:gd name="T52" fmla="*/ 8 w 16"/>
                <a:gd name="T53" fmla="*/ 68 h 276"/>
                <a:gd name="T54" fmla="*/ 16 w 16"/>
                <a:gd name="T55" fmla="*/ 60 h 276"/>
                <a:gd name="T56" fmla="*/ 8 w 16"/>
                <a:gd name="T57" fmla="*/ 52 h 276"/>
                <a:gd name="T58" fmla="*/ 0 w 16"/>
                <a:gd name="T59" fmla="*/ 60 h 276"/>
                <a:gd name="T60" fmla="*/ 0 w 16"/>
                <a:gd name="T61" fmla="*/ 8 h 276"/>
                <a:gd name="T62" fmla="*/ 0 w 16"/>
                <a:gd name="T63" fmla="*/ 8 h 276"/>
                <a:gd name="T64" fmla="*/ 8 w 16"/>
                <a:gd name="T65" fmla="*/ 16 h 276"/>
                <a:gd name="T66" fmla="*/ 16 w 16"/>
                <a:gd name="T67" fmla="*/ 8 h 276"/>
                <a:gd name="T68" fmla="*/ 8 w 16"/>
                <a:gd name="T69" fmla="*/ 0 h 276"/>
                <a:gd name="T70" fmla="*/ 0 w 16"/>
                <a:gd name="T71" fmla="*/ 8 h 2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6" h="276">
                  <a:moveTo>
                    <a:pt x="0" y="268"/>
                  </a:moveTo>
                  <a:cubicBezTo>
                    <a:pt x="0" y="268"/>
                    <a:pt x="0" y="268"/>
                    <a:pt x="0" y="268"/>
                  </a:cubicBezTo>
                  <a:cubicBezTo>
                    <a:pt x="0" y="272"/>
                    <a:pt x="4" y="276"/>
                    <a:pt x="8" y="276"/>
                  </a:cubicBezTo>
                  <a:cubicBezTo>
                    <a:pt x="12" y="276"/>
                    <a:pt x="16" y="272"/>
                    <a:pt x="16" y="268"/>
                  </a:cubicBezTo>
                  <a:cubicBezTo>
                    <a:pt x="16" y="264"/>
                    <a:pt x="12" y="260"/>
                    <a:pt x="8" y="260"/>
                  </a:cubicBezTo>
                  <a:cubicBezTo>
                    <a:pt x="4" y="260"/>
                    <a:pt x="0" y="264"/>
                    <a:pt x="0" y="268"/>
                  </a:cubicBezTo>
                  <a:close/>
                  <a:moveTo>
                    <a:pt x="0" y="216"/>
                  </a:moveTo>
                  <a:cubicBezTo>
                    <a:pt x="0" y="216"/>
                    <a:pt x="0" y="216"/>
                    <a:pt x="0" y="216"/>
                  </a:cubicBezTo>
                  <a:cubicBezTo>
                    <a:pt x="0" y="220"/>
                    <a:pt x="4" y="224"/>
                    <a:pt x="8" y="224"/>
                  </a:cubicBezTo>
                  <a:cubicBezTo>
                    <a:pt x="12" y="224"/>
                    <a:pt x="16" y="220"/>
                    <a:pt x="16" y="216"/>
                  </a:cubicBezTo>
                  <a:cubicBezTo>
                    <a:pt x="16" y="212"/>
                    <a:pt x="12" y="208"/>
                    <a:pt x="8" y="208"/>
                  </a:cubicBezTo>
                  <a:cubicBezTo>
                    <a:pt x="4" y="208"/>
                    <a:pt x="0" y="212"/>
                    <a:pt x="0" y="216"/>
                  </a:cubicBezTo>
                  <a:close/>
                  <a:moveTo>
                    <a:pt x="0" y="164"/>
                  </a:moveTo>
                  <a:cubicBezTo>
                    <a:pt x="0" y="164"/>
                    <a:pt x="0" y="164"/>
                    <a:pt x="0" y="164"/>
                  </a:cubicBezTo>
                  <a:cubicBezTo>
                    <a:pt x="0" y="168"/>
                    <a:pt x="4" y="172"/>
                    <a:pt x="8" y="172"/>
                  </a:cubicBezTo>
                  <a:cubicBezTo>
                    <a:pt x="12" y="172"/>
                    <a:pt x="16" y="168"/>
                    <a:pt x="16" y="164"/>
                  </a:cubicBezTo>
                  <a:cubicBezTo>
                    <a:pt x="16" y="160"/>
                    <a:pt x="12" y="156"/>
                    <a:pt x="8" y="156"/>
                  </a:cubicBezTo>
                  <a:cubicBezTo>
                    <a:pt x="4" y="156"/>
                    <a:pt x="0" y="160"/>
                    <a:pt x="0" y="164"/>
                  </a:cubicBezTo>
                  <a:close/>
                  <a:moveTo>
                    <a:pt x="0" y="112"/>
                  </a:moveTo>
                  <a:cubicBezTo>
                    <a:pt x="0" y="112"/>
                    <a:pt x="0" y="112"/>
                    <a:pt x="0" y="112"/>
                  </a:cubicBezTo>
                  <a:cubicBezTo>
                    <a:pt x="0" y="116"/>
                    <a:pt x="4" y="120"/>
                    <a:pt x="8" y="120"/>
                  </a:cubicBezTo>
                  <a:cubicBezTo>
                    <a:pt x="12" y="120"/>
                    <a:pt x="16" y="116"/>
                    <a:pt x="16" y="112"/>
                  </a:cubicBezTo>
                  <a:cubicBezTo>
                    <a:pt x="16" y="108"/>
                    <a:pt x="12" y="104"/>
                    <a:pt x="8" y="104"/>
                  </a:cubicBezTo>
                  <a:cubicBezTo>
                    <a:pt x="4" y="104"/>
                    <a:pt x="0" y="108"/>
                    <a:pt x="0" y="112"/>
                  </a:cubicBezTo>
                  <a:close/>
                  <a:moveTo>
                    <a:pt x="0" y="60"/>
                  </a:moveTo>
                  <a:cubicBezTo>
                    <a:pt x="0" y="60"/>
                    <a:pt x="0" y="60"/>
                    <a:pt x="0" y="60"/>
                  </a:cubicBezTo>
                  <a:cubicBezTo>
                    <a:pt x="0" y="64"/>
                    <a:pt x="4" y="68"/>
                    <a:pt x="8" y="68"/>
                  </a:cubicBezTo>
                  <a:cubicBezTo>
                    <a:pt x="12" y="68"/>
                    <a:pt x="16" y="64"/>
                    <a:pt x="16" y="60"/>
                  </a:cubicBezTo>
                  <a:cubicBezTo>
                    <a:pt x="16" y="56"/>
                    <a:pt x="12" y="52"/>
                    <a:pt x="8" y="52"/>
                  </a:cubicBezTo>
                  <a:cubicBezTo>
                    <a:pt x="4" y="52"/>
                    <a:pt x="0" y="56"/>
                    <a:pt x="0" y="60"/>
                  </a:cubicBezTo>
                  <a:close/>
                  <a:moveTo>
                    <a:pt x="0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12"/>
                    <a:pt x="4" y="16"/>
                    <a:pt x="8" y="16"/>
                  </a:cubicBezTo>
                  <a:cubicBezTo>
                    <a:pt x="12" y="16"/>
                    <a:pt x="16" y="12"/>
                    <a:pt x="16" y="8"/>
                  </a:cubicBezTo>
                  <a:cubicBezTo>
                    <a:pt x="16" y="4"/>
                    <a:pt x="12" y="0"/>
                    <a:pt x="8" y="0"/>
                  </a:cubicBezTo>
                  <a:cubicBezTo>
                    <a:pt x="4" y="0"/>
                    <a:pt x="0" y="4"/>
                    <a:pt x="0" y="8"/>
                  </a:cubicBezTo>
                  <a:close/>
                </a:path>
              </a:pathLst>
            </a:cu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4" name="Freeform 41"/>
            <p:cNvSpPr>
              <a:spLocks noEditPoints="1"/>
            </p:cNvSpPr>
            <p:nvPr/>
          </p:nvSpPr>
          <p:spPr bwMode="auto">
            <a:xfrm>
              <a:off x="3343275" y="4422775"/>
              <a:ext cx="71438" cy="1447800"/>
            </a:xfrm>
            <a:custGeom>
              <a:avLst/>
              <a:gdLst>
                <a:gd name="T0" fmla="*/ 0 w 16"/>
                <a:gd name="T1" fmla="*/ 320 h 328"/>
                <a:gd name="T2" fmla="*/ 0 w 16"/>
                <a:gd name="T3" fmla="*/ 320 h 328"/>
                <a:gd name="T4" fmla="*/ 8 w 16"/>
                <a:gd name="T5" fmla="*/ 328 h 328"/>
                <a:gd name="T6" fmla="*/ 16 w 16"/>
                <a:gd name="T7" fmla="*/ 320 h 328"/>
                <a:gd name="T8" fmla="*/ 8 w 16"/>
                <a:gd name="T9" fmla="*/ 312 h 328"/>
                <a:gd name="T10" fmla="*/ 0 w 16"/>
                <a:gd name="T11" fmla="*/ 320 h 328"/>
                <a:gd name="T12" fmla="*/ 0 w 16"/>
                <a:gd name="T13" fmla="*/ 268 h 328"/>
                <a:gd name="T14" fmla="*/ 0 w 16"/>
                <a:gd name="T15" fmla="*/ 268 h 328"/>
                <a:gd name="T16" fmla="*/ 8 w 16"/>
                <a:gd name="T17" fmla="*/ 276 h 328"/>
                <a:gd name="T18" fmla="*/ 16 w 16"/>
                <a:gd name="T19" fmla="*/ 268 h 328"/>
                <a:gd name="T20" fmla="*/ 8 w 16"/>
                <a:gd name="T21" fmla="*/ 260 h 328"/>
                <a:gd name="T22" fmla="*/ 0 w 16"/>
                <a:gd name="T23" fmla="*/ 268 h 328"/>
                <a:gd name="T24" fmla="*/ 0 w 16"/>
                <a:gd name="T25" fmla="*/ 216 h 328"/>
                <a:gd name="T26" fmla="*/ 0 w 16"/>
                <a:gd name="T27" fmla="*/ 216 h 328"/>
                <a:gd name="T28" fmla="*/ 8 w 16"/>
                <a:gd name="T29" fmla="*/ 224 h 328"/>
                <a:gd name="T30" fmla="*/ 16 w 16"/>
                <a:gd name="T31" fmla="*/ 216 h 328"/>
                <a:gd name="T32" fmla="*/ 8 w 16"/>
                <a:gd name="T33" fmla="*/ 208 h 328"/>
                <a:gd name="T34" fmla="*/ 0 w 16"/>
                <a:gd name="T35" fmla="*/ 216 h 328"/>
                <a:gd name="T36" fmla="*/ 0 w 16"/>
                <a:gd name="T37" fmla="*/ 164 h 328"/>
                <a:gd name="T38" fmla="*/ 0 w 16"/>
                <a:gd name="T39" fmla="*/ 164 h 328"/>
                <a:gd name="T40" fmla="*/ 8 w 16"/>
                <a:gd name="T41" fmla="*/ 172 h 328"/>
                <a:gd name="T42" fmla="*/ 16 w 16"/>
                <a:gd name="T43" fmla="*/ 164 h 328"/>
                <a:gd name="T44" fmla="*/ 8 w 16"/>
                <a:gd name="T45" fmla="*/ 156 h 328"/>
                <a:gd name="T46" fmla="*/ 0 w 16"/>
                <a:gd name="T47" fmla="*/ 164 h 328"/>
                <a:gd name="T48" fmla="*/ 0 w 16"/>
                <a:gd name="T49" fmla="*/ 112 h 328"/>
                <a:gd name="T50" fmla="*/ 0 w 16"/>
                <a:gd name="T51" fmla="*/ 112 h 328"/>
                <a:gd name="T52" fmla="*/ 8 w 16"/>
                <a:gd name="T53" fmla="*/ 120 h 328"/>
                <a:gd name="T54" fmla="*/ 16 w 16"/>
                <a:gd name="T55" fmla="*/ 112 h 328"/>
                <a:gd name="T56" fmla="*/ 8 w 16"/>
                <a:gd name="T57" fmla="*/ 104 h 328"/>
                <a:gd name="T58" fmla="*/ 0 w 16"/>
                <a:gd name="T59" fmla="*/ 112 h 328"/>
                <a:gd name="T60" fmla="*/ 0 w 16"/>
                <a:gd name="T61" fmla="*/ 60 h 328"/>
                <a:gd name="T62" fmla="*/ 0 w 16"/>
                <a:gd name="T63" fmla="*/ 60 h 328"/>
                <a:gd name="T64" fmla="*/ 8 w 16"/>
                <a:gd name="T65" fmla="*/ 68 h 328"/>
                <a:gd name="T66" fmla="*/ 16 w 16"/>
                <a:gd name="T67" fmla="*/ 60 h 328"/>
                <a:gd name="T68" fmla="*/ 8 w 16"/>
                <a:gd name="T69" fmla="*/ 52 h 328"/>
                <a:gd name="T70" fmla="*/ 0 w 16"/>
                <a:gd name="T71" fmla="*/ 60 h 328"/>
                <a:gd name="T72" fmla="*/ 0 w 16"/>
                <a:gd name="T73" fmla="*/ 8 h 328"/>
                <a:gd name="T74" fmla="*/ 0 w 16"/>
                <a:gd name="T75" fmla="*/ 8 h 328"/>
                <a:gd name="T76" fmla="*/ 8 w 16"/>
                <a:gd name="T77" fmla="*/ 16 h 328"/>
                <a:gd name="T78" fmla="*/ 16 w 16"/>
                <a:gd name="T79" fmla="*/ 8 h 328"/>
                <a:gd name="T80" fmla="*/ 8 w 16"/>
                <a:gd name="T81" fmla="*/ 0 h 328"/>
                <a:gd name="T82" fmla="*/ 0 w 16"/>
                <a:gd name="T83" fmla="*/ 8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6" h="328">
                  <a:moveTo>
                    <a:pt x="0" y="320"/>
                  </a:moveTo>
                  <a:cubicBezTo>
                    <a:pt x="0" y="320"/>
                    <a:pt x="0" y="320"/>
                    <a:pt x="0" y="320"/>
                  </a:cubicBezTo>
                  <a:cubicBezTo>
                    <a:pt x="0" y="324"/>
                    <a:pt x="4" y="328"/>
                    <a:pt x="8" y="328"/>
                  </a:cubicBezTo>
                  <a:cubicBezTo>
                    <a:pt x="12" y="328"/>
                    <a:pt x="16" y="324"/>
                    <a:pt x="16" y="320"/>
                  </a:cubicBezTo>
                  <a:cubicBezTo>
                    <a:pt x="16" y="316"/>
                    <a:pt x="12" y="312"/>
                    <a:pt x="8" y="312"/>
                  </a:cubicBezTo>
                  <a:cubicBezTo>
                    <a:pt x="4" y="312"/>
                    <a:pt x="0" y="316"/>
                    <a:pt x="0" y="320"/>
                  </a:cubicBezTo>
                  <a:close/>
                  <a:moveTo>
                    <a:pt x="0" y="268"/>
                  </a:moveTo>
                  <a:cubicBezTo>
                    <a:pt x="0" y="268"/>
                    <a:pt x="0" y="268"/>
                    <a:pt x="0" y="268"/>
                  </a:cubicBezTo>
                  <a:cubicBezTo>
                    <a:pt x="0" y="272"/>
                    <a:pt x="4" y="276"/>
                    <a:pt x="8" y="276"/>
                  </a:cubicBezTo>
                  <a:cubicBezTo>
                    <a:pt x="12" y="276"/>
                    <a:pt x="16" y="272"/>
                    <a:pt x="16" y="268"/>
                  </a:cubicBezTo>
                  <a:cubicBezTo>
                    <a:pt x="16" y="264"/>
                    <a:pt x="12" y="260"/>
                    <a:pt x="8" y="260"/>
                  </a:cubicBezTo>
                  <a:cubicBezTo>
                    <a:pt x="4" y="260"/>
                    <a:pt x="0" y="264"/>
                    <a:pt x="0" y="268"/>
                  </a:cubicBezTo>
                  <a:close/>
                  <a:moveTo>
                    <a:pt x="0" y="216"/>
                  </a:moveTo>
                  <a:cubicBezTo>
                    <a:pt x="0" y="216"/>
                    <a:pt x="0" y="216"/>
                    <a:pt x="0" y="216"/>
                  </a:cubicBezTo>
                  <a:cubicBezTo>
                    <a:pt x="0" y="220"/>
                    <a:pt x="4" y="224"/>
                    <a:pt x="8" y="224"/>
                  </a:cubicBezTo>
                  <a:cubicBezTo>
                    <a:pt x="12" y="224"/>
                    <a:pt x="16" y="220"/>
                    <a:pt x="16" y="216"/>
                  </a:cubicBezTo>
                  <a:cubicBezTo>
                    <a:pt x="16" y="212"/>
                    <a:pt x="12" y="208"/>
                    <a:pt x="8" y="208"/>
                  </a:cubicBezTo>
                  <a:cubicBezTo>
                    <a:pt x="4" y="208"/>
                    <a:pt x="0" y="212"/>
                    <a:pt x="0" y="216"/>
                  </a:cubicBezTo>
                  <a:close/>
                  <a:moveTo>
                    <a:pt x="0" y="164"/>
                  </a:moveTo>
                  <a:cubicBezTo>
                    <a:pt x="0" y="164"/>
                    <a:pt x="0" y="164"/>
                    <a:pt x="0" y="164"/>
                  </a:cubicBezTo>
                  <a:cubicBezTo>
                    <a:pt x="0" y="168"/>
                    <a:pt x="4" y="172"/>
                    <a:pt x="8" y="172"/>
                  </a:cubicBezTo>
                  <a:cubicBezTo>
                    <a:pt x="12" y="172"/>
                    <a:pt x="16" y="168"/>
                    <a:pt x="16" y="164"/>
                  </a:cubicBezTo>
                  <a:cubicBezTo>
                    <a:pt x="16" y="160"/>
                    <a:pt x="12" y="156"/>
                    <a:pt x="8" y="156"/>
                  </a:cubicBezTo>
                  <a:cubicBezTo>
                    <a:pt x="4" y="156"/>
                    <a:pt x="0" y="160"/>
                    <a:pt x="0" y="164"/>
                  </a:cubicBezTo>
                  <a:close/>
                  <a:moveTo>
                    <a:pt x="0" y="112"/>
                  </a:moveTo>
                  <a:cubicBezTo>
                    <a:pt x="0" y="112"/>
                    <a:pt x="0" y="112"/>
                    <a:pt x="0" y="112"/>
                  </a:cubicBezTo>
                  <a:cubicBezTo>
                    <a:pt x="0" y="116"/>
                    <a:pt x="4" y="120"/>
                    <a:pt x="8" y="120"/>
                  </a:cubicBezTo>
                  <a:cubicBezTo>
                    <a:pt x="12" y="120"/>
                    <a:pt x="16" y="116"/>
                    <a:pt x="16" y="112"/>
                  </a:cubicBezTo>
                  <a:cubicBezTo>
                    <a:pt x="16" y="108"/>
                    <a:pt x="12" y="104"/>
                    <a:pt x="8" y="104"/>
                  </a:cubicBezTo>
                  <a:cubicBezTo>
                    <a:pt x="4" y="104"/>
                    <a:pt x="0" y="108"/>
                    <a:pt x="0" y="112"/>
                  </a:cubicBezTo>
                  <a:close/>
                  <a:moveTo>
                    <a:pt x="0" y="60"/>
                  </a:moveTo>
                  <a:cubicBezTo>
                    <a:pt x="0" y="60"/>
                    <a:pt x="0" y="60"/>
                    <a:pt x="0" y="60"/>
                  </a:cubicBezTo>
                  <a:cubicBezTo>
                    <a:pt x="0" y="64"/>
                    <a:pt x="4" y="68"/>
                    <a:pt x="8" y="68"/>
                  </a:cubicBezTo>
                  <a:cubicBezTo>
                    <a:pt x="12" y="68"/>
                    <a:pt x="16" y="64"/>
                    <a:pt x="16" y="60"/>
                  </a:cubicBezTo>
                  <a:cubicBezTo>
                    <a:pt x="16" y="56"/>
                    <a:pt x="12" y="52"/>
                    <a:pt x="8" y="52"/>
                  </a:cubicBezTo>
                  <a:cubicBezTo>
                    <a:pt x="4" y="52"/>
                    <a:pt x="0" y="56"/>
                    <a:pt x="0" y="60"/>
                  </a:cubicBezTo>
                  <a:close/>
                  <a:moveTo>
                    <a:pt x="0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12"/>
                    <a:pt x="4" y="16"/>
                    <a:pt x="8" y="16"/>
                  </a:cubicBezTo>
                  <a:cubicBezTo>
                    <a:pt x="12" y="16"/>
                    <a:pt x="16" y="12"/>
                    <a:pt x="16" y="8"/>
                  </a:cubicBezTo>
                  <a:cubicBezTo>
                    <a:pt x="16" y="4"/>
                    <a:pt x="12" y="0"/>
                    <a:pt x="8" y="0"/>
                  </a:cubicBezTo>
                  <a:cubicBezTo>
                    <a:pt x="4" y="0"/>
                    <a:pt x="0" y="4"/>
                    <a:pt x="0" y="8"/>
                  </a:cubicBezTo>
                  <a:close/>
                </a:path>
              </a:pathLst>
            </a:cu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46" name="Freeform 122"/>
          <p:cNvSpPr>
            <a:spLocks/>
          </p:cNvSpPr>
          <p:nvPr/>
        </p:nvSpPr>
        <p:spPr bwMode="auto">
          <a:xfrm>
            <a:off x="-153988" y="6469063"/>
            <a:ext cx="12552363" cy="444501"/>
          </a:xfrm>
          <a:custGeom>
            <a:avLst/>
            <a:gdLst>
              <a:gd name="T0" fmla="*/ 2904 w 2904"/>
              <a:gd name="T1" fmla="*/ 58 h 100"/>
              <a:gd name="T2" fmla="*/ 2859 w 2904"/>
              <a:gd name="T3" fmla="*/ 100 h 100"/>
              <a:gd name="T4" fmla="*/ 45 w 2904"/>
              <a:gd name="T5" fmla="*/ 100 h 100"/>
              <a:gd name="T6" fmla="*/ 0 w 2904"/>
              <a:gd name="T7" fmla="*/ 58 h 100"/>
              <a:gd name="T8" fmla="*/ 0 w 2904"/>
              <a:gd name="T9" fmla="*/ 42 h 100"/>
              <a:gd name="T10" fmla="*/ 45 w 2904"/>
              <a:gd name="T11" fmla="*/ 0 h 100"/>
              <a:gd name="T12" fmla="*/ 2859 w 2904"/>
              <a:gd name="T13" fmla="*/ 0 h 100"/>
              <a:gd name="T14" fmla="*/ 2904 w 2904"/>
              <a:gd name="T15" fmla="*/ 42 h 100"/>
              <a:gd name="T16" fmla="*/ 2904 w 2904"/>
              <a:gd name="T17" fmla="*/ 58 h 1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904" h="100">
                <a:moveTo>
                  <a:pt x="2904" y="58"/>
                </a:moveTo>
                <a:cubicBezTo>
                  <a:pt x="2904" y="81"/>
                  <a:pt x="2884" y="100"/>
                  <a:pt x="2859" y="100"/>
                </a:cubicBezTo>
                <a:cubicBezTo>
                  <a:pt x="45" y="100"/>
                  <a:pt x="45" y="100"/>
                  <a:pt x="45" y="100"/>
                </a:cubicBezTo>
                <a:cubicBezTo>
                  <a:pt x="20" y="100"/>
                  <a:pt x="0" y="81"/>
                  <a:pt x="0" y="58"/>
                </a:cubicBezTo>
                <a:cubicBezTo>
                  <a:pt x="0" y="42"/>
                  <a:pt x="0" y="42"/>
                  <a:pt x="0" y="42"/>
                </a:cubicBezTo>
                <a:cubicBezTo>
                  <a:pt x="0" y="19"/>
                  <a:pt x="20" y="0"/>
                  <a:pt x="45" y="0"/>
                </a:cubicBezTo>
                <a:cubicBezTo>
                  <a:pt x="2859" y="0"/>
                  <a:pt x="2859" y="0"/>
                  <a:pt x="2859" y="0"/>
                </a:cubicBezTo>
                <a:cubicBezTo>
                  <a:pt x="2884" y="0"/>
                  <a:pt x="2904" y="19"/>
                  <a:pt x="2904" y="42"/>
                </a:cubicBezTo>
                <a:lnTo>
                  <a:pt x="2904" y="58"/>
                </a:lnTo>
                <a:close/>
              </a:path>
            </a:pathLst>
          </a:custGeom>
          <a:solidFill>
            <a:srgbClr val="9DB9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grpSp>
        <p:nvGrpSpPr>
          <p:cNvPr id="165" name="Group 164">
            <a:extLst>
              <a:ext uri="{FF2B5EF4-FFF2-40B4-BE49-F238E27FC236}">
                <a16:creationId xmlns:a16="http://schemas.microsoft.com/office/drawing/2014/main" xmlns="" id="{D7E9F022-AF15-4C0E-AAA3-3083338157F7}"/>
              </a:ext>
            </a:extLst>
          </p:cNvPr>
          <p:cNvGrpSpPr/>
          <p:nvPr/>
        </p:nvGrpSpPr>
        <p:grpSpPr>
          <a:xfrm>
            <a:off x="1946023" y="509769"/>
            <a:ext cx="8680605" cy="1581451"/>
            <a:chOff x="1423705" y="1607153"/>
            <a:chExt cx="8742272" cy="1922929"/>
          </a:xfrm>
        </p:grpSpPr>
        <p:sp>
          <p:nvSpPr>
            <p:cNvPr id="166" name="Rounded Rectangle 99">
              <a:extLst>
                <a:ext uri="{FF2B5EF4-FFF2-40B4-BE49-F238E27FC236}">
                  <a16:creationId xmlns:a16="http://schemas.microsoft.com/office/drawing/2014/main" xmlns="" id="{0ED84A6F-B545-4397-BAE6-710ED1351022}"/>
                </a:ext>
              </a:extLst>
            </p:cNvPr>
            <p:cNvSpPr/>
            <p:nvPr/>
          </p:nvSpPr>
          <p:spPr>
            <a:xfrm>
              <a:off x="1509448" y="1607153"/>
              <a:ext cx="8656529" cy="1922929"/>
            </a:xfrm>
            <a:prstGeom prst="roundRect">
              <a:avLst/>
            </a:prstGeom>
            <a:solidFill>
              <a:srgbClr val="FDEAD9"/>
            </a:solidFill>
            <a:ln w="28575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 sz="1600"/>
            </a:p>
          </p:txBody>
        </p:sp>
        <p:grpSp>
          <p:nvGrpSpPr>
            <p:cNvPr id="167" name="Group 166">
              <a:extLst>
                <a:ext uri="{FF2B5EF4-FFF2-40B4-BE49-F238E27FC236}">
                  <a16:creationId xmlns:a16="http://schemas.microsoft.com/office/drawing/2014/main" xmlns="" id="{1A39ABA4-104C-464B-80A0-D6FA4DEFC3CC}"/>
                </a:ext>
              </a:extLst>
            </p:cNvPr>
            <p:cNvGrpSpPr/>
            <p:nvPr/>
          </p:nvGrpSpPr>
          <p:grpSpPr>
            <a:xfrm>
              <a:off x="1612809" y="2212042"/>
              <a:ext cx="8380369" cy="363070"/>
              <a:chOff x="773153" y="2944906"/>
              <a:chExt cx="9034541" cy="363070"/>
            </a:xfrm>
          </p:grpSpPr>
          <p:cxnSp>
            <p:nvCxnSpPr>
              <p:cNvPr id="179" name="Straight Arrow Connector 178">
                <a:extLst>
                  <a:ext uri="{FF2B5EF4-FFF2-40B4-BE49-F238E27FC236}">
                    <a16:creationId xmlns:a16="http://schemas.microsoft.com/office/drawing/2014/main" xmlns="" id="{2A3A0CBE-C83D-486C-867D-616E845769B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73153" y="3101880"/>
                <a:ext cx="9034541" cy="24561"/>
              </a:xfrm>
              <a:prstGeom prst="straightConnector1">
                <a:avLst/>
              </a:prstGeom>
              <a:ln w="38100"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80" name="Straight Connector 179">
                <a:extLst>
                  <a:ext uri="{FF2B5EF4-FFF2-40B4-BE49-F238E27FC236}">
                    <a16:creationId xmlns:a16="http://schemas.microsoft.com/office/drawing/2014/main" xmlns="" id="{6D4983E5-2450-4149-BB24-60915E04119B}"/>
                  </a:ext>
                </a:extLst>
              </p:cNvPr>
              <p:cNvCxnSpPr/>
              <p:nvPr/>
            </p:nvCxnSpPr>
            <p:spPr>
              <a:xfrm>
                <a:off x="932331" y="2944906"/>
                <a:ext cx="0" cy="363070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81" name="Straight Connector 180">
                <a:extLst>
                  <a:ext uri="{FF2B5EF4-FFF2-40B4-BE49-F238E27FC236}">
                    <a16:creationId xmlns:a16="http://schemas.microsoft.com/office/drawing/2014/main" xmlns="" id="{07E8507A-44BA-499F-9DF8-FEC12E5B0BBB}"/>
                  </a:ext>
                </a:extLst>
              </p:cNvPr>
              <p:cNvCxnSpPr/>
              <p:nvPr/>
            </p:nvCxnSpPr>
            <p:spPr>
              <a:xfrm>
                <a:off x="1743637" y="2944906"/>
                <a:ext cx="0" cy="363070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82" name="Straight Connector 181">
                <a:extLst>
                  <a:ext uri="{FF2B5EF4-FFF2-40B4-BE49-F238E27FC236}">
                    <a16:creationId xmlns:a16="http://schemas.microsoft.com/office/drawing/2014/main" xmlns="" id="{7A0DA1E1-3CBC-4BB4-BBC7-AB308AFDAC70}"/>
                  </a:ext>
                </a:extLst>
              </p:cNvPr>
              <p:cNvCxnSpPr/>
              <p:nvPr/>
            </p:nvCxnSpPr>
            <p:spPr>
              <a:xfrm>
                <a:off x="2532531" y="2944906"/>
                <a:ext cx="0" cy="363070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83" name="Straight Connector 182">
                <a:extLst>
                  <a:ext uri="{FF2B5EF4-FFF2-40B4-BE49-F238E27FC236}">
                    <a16:creationId xmlns:a16="http://schemas.microsoft.com/office/drawing/2014/main" xmlns="" id="{88F877A7-2598-4407-86DF-2FD0090012AC}"/>
                  </a:ext>
                </a:extLst>
              </p:cNvPr>
              <p:cNvCxnSpPr/>
              <p:nvPr/>
            </p:nvCxnSpPr>
            <p:spPr>
              <a:xfrm>
                <a:off x="3330390" y="2944906"/>
                <a:ext cx="0" cy="363070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84" name="Straight Connector 183">
                <a:extLst>
                  <a:ext uri="{FF2B5EF4-FFF2-40B4-BE49-F238E27FC236}">
                    <a16:creationId xmlns:a16="http://schemas.microsoft.com/office/drawing/2014/main" xmlns="" id="{CAA0CC8E-F041-4823-A759-B3D26E54A43E}"/>
                  </a:ext>
                </a:extLst>
              </p:cNvPr>
              <p:cNvCxnSpPr/>
              <p:nvPr/>
            </p:nvCxnSpPr>
            <p:spPr>
              <a:xfrm>
                <a:off x="4173073" y="2944906"/>
                <a:ext cx="0" cy="363070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85" name="Straight Connector 184">
                <a:extLst>
                  <a:ext uri="{FF2B5EF4-FFF2-40B4-BE49-F238E27FC236}">
                    <a16:creationId xmlns:a16="http://schemas.microsoft.com/office/drawing/2014/main" xmlns="" id="{D628F656-EA14-407C-A8C7-1531D0E86736}"/>
                  </a:ext>
                </a:extLst>
              </p:cNvPr>
              <p:cNvCxnSpPr/>
              <p:nvPr/>
            </p:nvCxnSpPr>
            <p:spPr>
              <a:xfrm>
                <a:off x="5786720" y="2944906"/>
                <a:ext cx="0" cy="363070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86" name="Straight Connector 185">
                <a:extLst>
                  <a:ext uri="{FF2B5EF4-FFF2-40B4-BE49-F238E27FC236}">
                    <a16:creationId xmlns:a16="http://schemas.microsoft.com/office/drawing/2014/main" xmlns="" id="{96ED631C-3297-4510-9667-3B88C009E8E1}"/>
                  </a:ext>
                </a:extLst>
              </p:cNvPr>
              <p:cNvCxnSpPr/>
              <p:nvPr/>
            </p:nvCxnSpPr>
            <p:spPr>
              <a:xfrm>
                <a:off x="6598026" y="2944906"/>
                <a:ext cx="0" cy="363070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87" name="Straight Connector 186">
                <a:extLst>
                  <a:ext uri="{FF2B5EF4-FFF2-40B4-BE49-F238E27FC236}">
                    <a16:creationId xmlns:a16="http://schemas.microsoft.com/office/drawing/2014/main" xmlns="" id="{43F8CA5C-3CCE-4DCD-90FF-E7BB2600F915}"/>
                  </a:ext>
                </a:extLst>
              </p:cNvPr>
              <p:cNvCxnSpPr/>
              <p:nvPr/>
            </p:nvCxnSpPr>
            <p:spPr>
              <a:xfrm>
                <a:off x="7431744" y="2944906"/>
                <a:ext cx="0" cy="363070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88" name="Straight Connector 187">
                <a:extLst>
                  <a:ext uri="{FF2B5EF4-FFF2-40B4-BE49-F238E27FC236}">
                    <a16:creationId xmlns:a16="http://schemas.microsoft.com/office/drawing/2014/main" xmlns="" id="{82AFA237-BDE1-43A6-BC00-C6B4F31D6B49}"/>
                  </a:ext>
                </a:extLst>
              </p:cNvPr>
              <p:cNvCxnSpPr/>
              <p:nvPr/>
            </p:nvCxnSpPr>
            <p:spPr>
              <a:xfrm>
                <a:off x="8234085" y="2944906"/>
                <a:ext cx="0" cy="363070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89" name="Straight Connector 188">
                <a:extLst>
                  <a:ext uri="{FF2B5EF4-FFF2-40B4-BE49-F238E27FC236}">
                    <a16:creationId xmlns:a16="http://schemas.microsoft.com/office/drawing/2014/main" xmlns="" id="{E15B720F-4E2D-4985-A8BB-8B8B3AA4F190}"/>
                  </a:ext>
                </a:extLst>
              </p:cNvPr>
              <p:cNvCxnSpPr/>
              <p:nvPr/>
            </p:nvCxnSpPr>
            <p:spPr>
              <a:xfrm>
                <a:off x="9045391" y="2944906"/>
                <a:ext cx="0" cy="363070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168" name="TextBox 167">
              <a:extLst>
                <a:ext uri="{FF2B5EF4-FFF2-40B4-BE49-F238E27FC236}">
                  <a16:creationId xmlns:a16="http://schemas.microsoft.com/office/drawing/2014/main" xmlns="" id="{07A5FCBA-69F6-4A3A-A36B-9F7EA51F2444}"/>
                </a:ext>
              </a:extLst>
            </p:cNvPr>
            <p:cNvSpPr txBox="1"/>
            <p:nvPr/>
          </p:nvSpPr>
          <p:spPr>
            <a:xfrm>
              <a:off x="1423705" y="2622260"/>
              <a:ext cx="681808" cy="6361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x-none" sz="2800"/>
                <a:t>1</a:t>
              </a:r>
              <a:endParaRPr lang="x-none" sz="2800" dirty="0"/>
            </a:p>
          </p:txBody>
        </p:sp>
        <p:sp>
          <p:nvSpPr>
            <p:cNvPr id="169" name="TextBox 168">
              <a:extLst>
                <a:ext uri="{FF2B5EF4-FFF2-40B4-BE49-F238E27FC236}">
                  <a16:creationId xmlns:a16="http://schemas.microsoft.com/office/drawing/2014/main" xmlns="" id="{F7A8D1EE-8D2F-4C54-8A3F-F2BFEDE75E62}"/>
                </a:ext>
              </a:extLst>
            </p:cNvPr>
            <p:cNvSpPr txBox="1"/>
            <p:nvPr/>
          </p:nvSpPr>
          <p:spPr>
            <a:xfrm>
              <a:off x="2172639" y="2619026"/>
              <a:ext cx="681704" cy="6361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/>
                <a:t>2</a:t>
              </a:r>
              <a:endParaRPr lang="x-none" sz="2800" dirty="0"/>
            </a:p>
          </p:txBody>
        </p:sp>
        <p:sp>
          <p:nvSpPr>
            <p:cNvPr id="170" name="TextBox 169">
              <a:extLst>
                <a:ext uri="{FF2B5EF4-FFF2-40B4-BE49-F238E27FC236}">
                  <a16:creationId xmlns:a16="http://schemas.microsoft.com/office/drawing/2014/main" xmlns="" id="{CFEB7F0C-212B-4939-A138-501523D89A30}"/>
                </a:ext>
              </a:extLst>
            </p:cNvPr>
            <p:cNvSpPr txBox="1"/>
            <p:nvPr/>
          </p:nvSpPr>
          <p:spPr>
            <a:xfrm>
              <a:off x="2917844" y="2622260"/>
              <a:ext cx="641920" cy="6361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/>
                <a:t>3</a:t>
              </a:r>
              <a:endParaRPr lang="x-none" sz="2800" dirty="0"/>
            </a:p>
          </p:txBody>
        </p:sp>
        <p:sp>
          <p:nvSpPr>
            <p:cNvPr id="171" name="TextBox 170">
              <a:extLst>
                <a:ext uri="{FF2B5EF4-FFF2-40B4-BE49-F238E27FC236}">
                  <a16:creationId xmlns:a16="http://schemas.microsoft.com/office/drawing/2014/main" xmlns="" id="{F145D5BA-DD6A-40A1-9FDC-C7E2A60F9CE2}"/>
                </a:ext>
              </a:extLst>
            </p:cNvPr>
            <p:cNvSpPr txBox="1"/>
            <p:nvPr/>
          </p:nvSpPr>
          <p:spPr>
            <a:xfrm>
              <a:off x="3777045" y="2619025"/>
              <a:ext cx="484094" cy="6361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/>
                <a:t>4</a:t>
              </a:r>
              <a:endParaRPr lang="x-none" sz="2800" dirty="0"/>
            </a:p>
          </p:txBody>
        </p:sp>
        <p:sp>
          <p:nvSpPr>
            <p:cNvPr id="172" name="TextBox 171">
              <a:extLst>
                <a:ext uri="{FF2B5EF4-FFF2-40B4-BE49-F238E27FC236}">
                  <a16:creationId xmlns:a16="http://schemas.microsoft.com/office/drawing/2014/main" xmlns="" id="{5DF041A4-4BBC-4622-BE30-702B6C4193BB}"/>
                </a:ext>
              </a:extLst>
            </p:cNvPr>
            <p:cNvSpPr txBox="1"/>
            <p:nvPr/>
          </p:nvSpPr>
          <p:spPr>
            <a:xfrm>
              <a:off x="4535036" y="2622260"/>
              <a:ext cx="484094" cy="6361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/>
                <a:t>5</a:t>
              </a:r>
              <a:endParaRPr lang="x-none" sz="2800" dirty="0"/>
            </a:p>
          </p:txBody>
        </p:sp>
        <p:sp>
          <p:nvSpPr>
            <p:cNvPr id="173" name="TextBox 172">
              <a:extLst>
                <a:ext uri="{FF2B5EF4-FFF2-40B4-BE49-F238E27FC236}">
                  <a16:creationId xmlns:a16="http://schemas.microsoft.com/office/drawing/2014/main" xmlns="" id="{6F8EB278-11DF-4C1E-975A-E91F9DE2E0A7}"/>
                </a:ext>
              </a:extLst>
            </p:cNvPr>
            <p:cNvSpPr txBox="1"/>
            <p:nvPr/>
          </p:nvSpPr>
          <p:spPr>
            <a:xfrm>
              <a:off x="5296563" y="2619025"/>
              <a:ext cx="484094" cy="6361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/>
                <a:t>…</a:t>
              </a:r>
              <a:endParaRPr lang="x-none" sz="2800" dirty="0"/>
            </a:p>
          </p:txBody>
        </p:sp>
        <p:sp>
          <p:nvSpPr>
            <p:cNvPr id="174" name="TextBox 173">
              <a:extLst>
                <a:ext uri="{FF2B5EF4-FFF2-40B4-BE49-F238E27FC236}">
                  <a16:creationId xmlns:a16="http://schemas.microsoft.com/office/drawing/2014/main" xmlns="" id="{42992F4A-F789-4E44-A6AB-BBF24FB5D1C1}"/>
                </a:ext>
              </a:extLst>
            </p:cNvPr>
            <p:cNvSpPr txBox="1"/>
            <p:nvPr/>
          </p:nvSpPr>
          <p:spPr>
            <a:xfrm>
              <a:off x="5831191" y="2622260"/>
              <a:ext cx="830897" cy="6361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/>
                <a:t>9</a:t>
              </a:r>
              <a:r>
                <a:rPr lang="x-none" sz="2800"/>
                <a:t>6</a:t>
              </a:r>
              <a:endParaRPr lang="x-none" sz="2800" dirty="0"/>
            </a:p>
          </p:txBody>
        </p:sp>
        <p:sp>
          <p:nvSpPr>
            <p:cNvPr id="175" name="TextBox 174">
              <a:extLst>
                <a:ext uri="{FF2B5EF4-FFF2-40B4-BE49-F238E27FC236}">
                  <a16:creationId xmlns:a16="http://schemas.microsoft.com/office/drawing/2014/main" xmlns="" id="{19DEB929-19F8-4B3C-BD61-BE651E6A9B8C}"/>
                </a:ext>
              </a:extLst>
            </p:cNvPr>
            <p:cNvSpPr txBox="1"/>
            <p:nvPr/>
          </p:nvSpPr>
          <p:spPr>
            <a:xfrm>
              <a:off x="6704959" y="2619026"/>
              <a:ext cx="641920" cy="6361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9</a:t>
              </a:r>
              <a:r>
                <a:rPr lang="x-none" sz="2800"/>
                <a:t>7</a:t>
              </a:r>
              <a:endParaRPr lang="x-none" sz="2800" dirty="0"/>
            </a:p>
          </p:txBody>
        </p:sp>
        <p:sp>
          <p:nvSpPr>
            <p:cNvPr id="176" name="TextBox 175">
              <a:extLst>
                <a:ext uri="{FF2B5EF4-FFF2-40B4-BE49-F238E27FC236}">
                  <a16:creationId xmlns:a16="http://schemas.microsoft.com/office/drawing/2014/main" xmlns="" id="{5D95C2A3-D671-4611-81D5-F923E4E644F7}"/>
                </a:ext>
              </a:extLst>
            </p:cNvPr>
            <p:cNvSpPr txBox="1"/>
            <p:nvPr/>
          </p:nvSpPr>
          <p:spPr>
            <a:xfrm>
              <a:off x="7498336" y="2619026"/>
              <a:ext cx="641920" cy="6361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9</a:t>
              </a:r>
              <a:r>
                <a:rPr lang="x-none" sz="2800"/>
                <a:t>8</a:t>
              </a:r>
              <a:endParaRPr lang="x-none" sz="2800" dirty="0"/>
            </a:p>
          </p:txBody>
        </p:sp>
        <p:sp>
          <p:nvSpPr>
            <p:cNvPr id="177" name="TextBox 176">
              <a:extLst>
                <a:ext uri="{FF2B5EF4-FFF2-40B4-BE49-F238E27FC236}">
                  <a16:creationId xmlns:a16="http://schemas.microsoft.com/office/drawing/2014/main" xmlns="" id="{845E53EE-18A0-4268-AB8C-C3DC189CF703}"/>
                </a:ext>
              </a:extLst>
            </p:cNvPr>
            <p:cNvSpPr txBox="1"/>
            <p:nvPr/>
          </p:nvSpPr>
          <p:spPr>
            <a:xfrm>
              <a:off x="8133893" y="2622260"/>
              <a:ext cx="690755" cy="6361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x-none" sz="2800"/>
                <a:t>9</a:t>
              </a:r>
              <a:r>
                <a:rPr lang="en-US" sz="2800"/>
                <a:t>9</a:t>
              </a:r>
              <a:endParaRPr lang="x-none" sz="2800" dirty="0"/>
            </a:p>
          </p:txBody>
        </p:sp>
        <p:sp>
          <p:nvSpPr>
            <p:cNvPr id="178" name="TextBox 177">
              <a:extLst>
                <a:ext uri="{FF2B5EF4-FFF2-40B4-BE49-F238E27FC236}">
                  <a16:creationId xmlns:a16="http://schemas.microsoft.com/office/drawing/2014/main" xmlns="" id="{955E6363-79AC-45AC-A687-0AC3871B596D}"/>
                </a:ext>
              </a:extLst>
            </p:cNvPr>
            <p:cNvSpPr txBox="1"/>
            <p:nvPr/>
          </p:nvSpPr>
          <p:spPr>
            <a:xfrm>
              <a:off x="8927268" y="2619026"/>
              <a:ext cx="846098" cy="6361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/>
                <a:t>10</a:t>
              </a:r>
              <a:r>
                <a:rPr lang="x-none" sz="2800"/>
                <a:t>0</a:t>
              </a:r>
              <a:endParaRPr lang="x-none" sz="2800" dirty="0"/>
            </a:p>
          </p:txBody>
        </p:sp>
      </p:grpSp>
      <p:sp>
        <p:nvSpPr>
          <p:cNvPr id="190" name="Rounded Rectangle 1">
            <a:extLst>
              <a:ext uri="{FF2B5EF4-FFF2-40B4-BE49-F238E27FC236}">
                <a16:creationId xmlns:a16="http://schemas.microsoft.com/office/drawing/2014/main" xmlns="" id="{AA1D504A-9973-4042-A809-A97D9B54B7F3}"/>
              </a:ext>
            </a:extLst>
          </p:cNvPr>
          <p:cNvSpPr/>
          <p:nvPr/>
        </p:nvSpPr>
        <p:spPr>
          <a:xfrm>
            <a:off x="2086010" y="2127599"/>
            <a:ext cx="8540618" cy="1230004"/>
          </a:xfrm>
          <a:prstGeom prst="roundRect">
            <a:avLst/>
          </a:prstGeom>
          <a:solidFill>
            <a:srgbClr val="FDEA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Từ năm 1 đến năm 100 là thế kỉ một (thế kỉ I)</a:t>
            </a:r>
          </a:p>
        </p:txBody>
      </p:sp>
      <p:grpSp>
        <p:nvGrpSpPr>
          <p:cNvPr id="191" name="Group 190">
            <a:extLst>
              <a:ext uri="{FF2B5EF4-FFF2-40B4-BE49-F238E27FC236}">
                <a16:creationId xmlns:a16="http://schemas.microsoft.com/office/drawing/2014/main" xmlns="" id="{58094A8B-2E22-42D7-A95D-EC16976F3F40}"/>
              </a:ext>
            </a:extLst>
          </p:cNvPr>
          <p:cNvGrpSpPr/>
          <p:nvPr/>
        </p:nvGrpSpPr>
        <p:grpSpPr>
          <a:xfrm>
            <a:off x="1911251" y="3393982"/>
            <a:ext cx="8800515" cy="1581452"/>
            <a:chOff x="1302943" y="1607153"/>
            <a:chExt cx="8863034" cy="1922929"/>
          </a:xfrm>
        </p:grpSpPr>
        <p:sp>
          <p:nvSpPr>
            <p:cNvPr id="192" name="Rounded Rectangle 125">
              <a:extLst>
                <a:ext uri="{FF2B5EF4-FFF2-40B4-BE49-F238E27FC236}">
                  <a16:creationId xmlns:a16="http://schemas.microsoft.com/office/drawing/2014/main" xmlns="" id="{A8676A4C-D6C1-4D4E-8E52-F493BB92FBE6}"/>
                </a:ext>
              </a:extLst>
            </p:cNvPr>
            <p:cNvSpPr/>
            <p:nvPr/>
          </p:nvSpPr>
          <p:spPr>
            <a:xfrm>
              <a:off x="1509448" y="1607153"/>
              <a:ext cx="8656529" cy="1922929"/>
            </a:xfrm>
            <a:prstGeom prst="roundRect">
              <a:avLst/>
            </a:prstGeom>
            <a:solidFill>
              <a:srgbClr val="FDEAD9"/>
            </a:solidFill>
            <a:ln w="28575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 sz="1600"/>
            </a:p>
          </p:txBody>
        </p:sp>
        <p:grpSp>
          <p:nvGrpSpPr>
            <p:cNvPr id="193" name="Group 192">
              <a:extLst>
                <a:ext uri="{FF2B5EF4-FFF2-40B4-BE49-F238E27FC236}">
                  <a16:creationId xmlns:a16="http://schemas.microsoft.com/office/drawing/2014/main" xmlns="" id="{D101C171-7A87-43FF-BC1E-2FBF68098A51}"/>
                </a:ext>
              </a:extLst>
            </p:cNvPr>
            <p:cNvGrpSpPr/>
            <p:nvPr/>
          </p:nvGrpSpPr>
          <p:grpSpPr>
            <a:xfrm>
              <a:off x="1612809" y="2212042"/>
              <a:ext cx="8380369" cy="363070"/>
              <a:chOff x="773153" y="2944906"/>
              <a:chExt cx="9034541" cy="363070"/>
            </a:xfrm>
          </p:grpSpPr>
          <p:cxnSp>
            <p:nvCxnSpPr>
              <p:cNvPr id="205" name="Straight Arrow Connector 204">
                <a:extLst>
                  <a:ext uri="{FF2B5EF4-FFF2-40B4-BE49-F238E27FC236}">
                    <a16:creationId xmlns:a16="http://schemas.microsoft.com/office/drawing/2014/main" xmlns="" id="{5AB84115-0EFE-438C-8818-ADF1919836C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73153" y="3101880"/>
                <a:ext cx="9034541" cy="24561"/>
              </a:xfrm>
              <a:prstGeom prst="straightConnector1">
                <a:avLst/>
              </a:prstGeom>
              <a:ln w="38100"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06" name="Straight Connector 205">
                <a:extLst>
                  <a:ext uri="{FF2B5EF4-FFF2-40B4-BE49-F238E27FC236}">
                    <a16:creationId xmlns:a16="http://schemas.microsoft.com/office/drawing/2014/main" xmlns="" id="{4910347B-778F-436D-B83F-DE3C7B6D2BB7}"/>
                  </a:ext>
                </a:extLst>
              </p:cNvPr>
              <p:cNvCxnSpPr/>
              <p:nvPr/>
            </p:nvCxnSpPr>
            <p:spPr>
              <a:xfrm>
                <a:off x="932331" y="2944906"/>
                <a:ext cx="0" cy="363070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07" name="Straight Connector 206">
                <a:extLst>
                  <a:ext uri="{FF2B5EF4-FFF2-40B4-BE49-F238E27FC236}">
                    <a16:creationId xmlns:a16="http://schemas.microsoft.com/office/drawing/2014/main" xmlns="" id="{4FE110C2-512B-4212-8D06-5A02FE7A037A}"/>
                  </a:ext>
                </a:extLst>
              </p:cNvPr>
              <p:cNvCxnSpPr/>
              <p:nvPr/>
            </p:nvCxnSpPr>
            <p:spPr>
              <a:xfrm>
                <a:off x="1743637" y="2944906"/>
                <a:ext cx="0" cy="363070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08" name="Straight Connector 207">
                <a:extLst>
                  <a:ext uri="{FF2B5EF4-FFF2-40B4-BE49-F238E27FC236}">
                    <a16:creationId xmlns:a16="http://schemas.microsoft.com/office/drawing/2014/main" xmlns="" id="{BE0FA339-2B02-41E2-AD17-FEA2341D980C}"/>
                  </a:ext>
                </a:extLst>
              </p:cNvPr>
              <p:cNvCxnSpPr/>
              <p:nvPr/>
            </p:nvCxnSpPr>
            <p:spPr>
              <a:xfrm>
                <a:off x="2532531" y="2944906"/>
                <a:ext cx="0" cy="363070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09" name="Straight Connector 208">
                <a:extLst>
                  <a:ext uri="{FF2B5EF4-FFF2-40B4-BE49-F238E27FC236}">
                    <a16:creationId xmlns:a16="http://schemas.microsoft.com/office/drawing/2014/main" xmlns="" id="{3255CB4F-D2E9-4DD9-B313-9C6DF1FAB3C4}"/>
                  </a:ext>
                </a:extLst>
              </p:cNvPr>
              <p:cNvCxnSpPr/>
              <p:nvPr/>
            </p:nvCxnSpPr>
            <p:spPr>
              <a:xfrm>
                <a:off x="3330390" y="2944906"/>
                <a:ext cx="0" cy="363070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10" name="Straight Connector 209">
                <a:extLst>
                  <a:ext uri="{FF2B5EF4-FFF2-40B4-BE49-F238E27FC236}">
                    <a16:creationId xmlns:a16="http://schemas.microsoft.com/office/drawing/2014/main" xmlns="" id="{C6222BF3-9307-43F7-9542-4B13C61BFB5F}"/>
                  </a:ext>
                </a:extLst>
              </p:cNvPr>
              <p:cNvCxnSpPr/>
              <p:nvPr/>
            </p:nvCxnSpPr>
            <p:spPr>
              <a:xfrm>
                <a:off x="4173073" y="2944906"/>
                <a:ext cx="0" cy="363070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11" name="Straight Connector 210">
                <a:extLst>
                  <a:ext uri="{FF2B5EF4-FFF2-40B4-BE49-F238E27FC236}">
                    <a16:creationId xmlns:a16="http://schemas.microsoft.com/office/drawing/2014/main" xmlns="" id="{E66387F9-EC50-48C1-B294-E864A98C5A5B}"/>
                  </a:ext>
                </a:extLst>
              </p:cNvPr>
              <p:cNvCxnSpPr/>
              <p:nvPr/>
            </p:nvCxnSpPr>
            <p:spPr>
              <a:xfrm>
                <a:off x="5786720" y="2944906"/>
                <a:ext cx="0" cy="363070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12" name="Straight Connector 211">
                <a:extLst>
                  <a:ext uri="{FF2B5EF4-FFF2-40B4-BE49-F238E27FC236}">
                    <a16:creationId xmlns:a16="http://schemas.microsoft.com/office/drawing/2014/main" xmlns="" id="{6ADE439C-FD25-4CBE-9301-CACE14AD6EFC}"/>
                  </a:ext>
                </a:extLst>
              </p:cNvPr>
              <p:cNvCxnSpPr/>
              <p:nvPr/>
            </p:nvCxnSpPr>
            <p:spPr>
              <a:xfrm>
                <a:off x="6598026" y="2944906"/>
                <a:ext cx="0" cy="363070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13" name="Straight Connector 212">
                <a:extLst>
                  <a:ext uri="{FF2B5EF4-FFF2-40B4-BE49-F238E27FC236}">
                    <a16:creationId xmlns:a16="http://schemas.microsoft.com/office/drawing/2014/main" xmlns="" id="{D7FDFEEE-828C-446A-9D9B-1DB39FA4B1D9}"/>
                  </a:ext>
                </a:extLst>
              </p:cNvPr>
              <p:cNvCxnSpPr/>
              <p:nvPr/>
            </p:nvCxnSpPr>
            <p:spPr>
              <a:xfrm>
                <a:off x="7431744" y="2944906"/>
                <a:ext cx="0" cy="363070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14" name="Straight Connector 213">
                <a:extLst>
                  <a:ext uri="{FF2B5EF4-FFF2-40B4-BE49-F238E27FC236}">
                    <a16:creationId xmlns:a16="http://schemas.microsoft.com/office/drawing/2014/main" xmlns="" id="{F8412FEF-7CE2-47D1-8412-2E90BAD9F1C2}"/>
                  </a:ext>
                </a:extLst>
              </p:cNvPr>
              <p:cNvCxnSpPr/>
              <p:nvPr/>
            </p:nvCxnSpPr>
            <p:spPr>
              <a:xfrm>
                <a:off x="8234085" y="2944906"/>
                <a:ext cx="0" cy="363070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15" name="Straight Connector 214">
                <a:extLst>
                  <a:ext uri="{FF2B5EF4-FFF2-40B4-BE49-F238E27FC236}">
                    <a16:creationId xmlns:a16="http://schemas.microsoft.com/office/drawing/2014/main" xmlns="" id="{222AFA3A-E636-4307-A7EF-23D41FD30BD6}"/>
                  </a:ext>
                </a:extLst>
              </p:cNvPr>
              <p:cNvCxnSpPr/>
              <p:nvPr/>
            </p:nvCxnSpPr>
            <p:spPr>
              <a:xfrm>
                <a:off x="9045391" y="2944906"/>
                <a:ext cx="0" cy="363070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194" name="TextBox 193">
              <a:extLst>
                <a:ext uri="{FF2B5EF4-FFF2-40B4-BE49-F238E27FC236}">
                  <a16:creationId xmlns:a16="http://schemas.microsoft.com/office/drawing/2014/main" xmlns="" id="{2F4AE0D5-650B-4981-BAAD-1FFEEC894681}"/>
                </a:ext>
              </a:extLst>
            </p:cNvPr>
            <p:cNvSpPr txBox="1"/>
            <p:nvPr/>
          </p:nvSpPr>
          <p:spPr>
            <a:xfrm>
              <a:off x="1302943" y="2622261"/>
              <a:ext cx="802570" cy="4490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x-none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</a:t>
              </a:r>
              <a:r>
                <a:rPr lang="en-US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01</a:t>
              </a:r>
              <a:endParaRPr lang="x-none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95" name="TextBox 194">
              <a:extLst>
                <a:ext uri="{FF2B5EF4-FFF2-40B4-BE49-F238E27FC236}">
                  <a16:creationId xmlns:a16="http://schemas.microsoft.com/office/drawing/2014/main" xmlns="" id="{60D70B84-E2B8-4A05-9454-C1AD538A8868}"/>
                </a:ext>
              </a:extLst>
            </p:cNvPr>
            <p:cNvSpPr txBox="1"/>
            <p:nvPr/>
          </p:nvSpPr>
          <p:spPr>
            <a:xfrm>
              <a:off x="2051895" y="2619026"/>
              <a:ext cx="802447" cy="4490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102</a:t>
              </a:r>
              <a:endParaRPr lang="x-none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96" name="TextBox 195">
              <a:extLst>
                <a:ext uri="{FF2B5EF4-FFF2-40B4-BE49-F238E27FC236}">
                  <a16:creationId xmlns:a16="http://schemas.microsoft.com/office/drawing/2014/main" xmlns="" id="{CD73C3D5-CB61-4EC8-B698-C9D9AA7C9B18}"/>
                </a:ext>
              </a:extLst>
            </p:cNvPr>
            <p:cNvSpPr txBox="1"/>
            <p:nvPr/>
          </p:nvSpPr>
          <p:spPr>
            <a:xfrm>
              <a:off x="2804147" y="2622261"/>
              <a:ext cx="755617" cy="4490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103</a:t>
              </a:r>
              <a:endParaRPr lang="x-none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97" name="TextBox 196">
              <a:extLst>
                <a:ext uri="{FF2B5EF4-FFF2-40B4-BE49-F238E27FC236}">
                  <a16:creationId xmlns:a16="http://schemas.microsoft.com/office/drawing/2014/main" xmlns="" id="{58E90314-086F-4A27-862C-6AEBE7FB1FF0}"/>
                </a:ext>
              </a:extLst>
            </p:cNvPr>
            <p:cNvSpPr txBox="1"/>
            <p:nvPr/>
          </p:nvSpPr>
          <p:spPr>
            <a:xfrm>
              <a:off x="3691302" y="2619025"/>
              <a:ext cx="569837" cy="4490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104</a:t>
              </a:r>
              <a:endParaRPr lang="x-none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98" name="TextBox 197">
              <a:extLst>
                <a:ext uri="{FF2B5EF4-FFF2-40B4-BE49-F238E27FC236}">
                  <a16:creationId xmlns:a16="http://schemas.microsoft.com/office/drawing/2014/main" xmlns="" id="{1E6B657D-A156-420E-93FC-18EA4D42876B}"/>
                </a:ext>
              </a:extLst>
            </p:cNvPr>
            <p:cNvSpPr txBox="1"/>
            <p:nvPr/>
          </p:nvSpPr>
          <p:spPr>
            <a:xfrm>
              <a:off x="4449293" y="2622261"/>
              <a:ext cx="569837" cy="4490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105</a:t>
              </a:r>
              <a:endParaRPr lang="x-none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99" name="TextBox 198">
              <a:extLst>
                <a:ext uri="{FF2B5EF4-FFF2-40B4-BE49-F238E27FC236}">
                  <a16:creationId xmlns:a16="http://schemas.microsoft.com/office/drawing/2014/main" xmlns="" id="{745BAAE4-0776-4659-B122-064D24D9C2D0}"/>
                </a:ext>
              </a:extLst>
            </p:cNvPr>
            <p:cNvSpPr txBox="1"/>
            <p:nvPr/>
          </p:nvSpPr>
          <p:spPr>
            <a:xfrm>
              <a:off x="5296563" y="2619025"/>
              <a:ext cx="484094" cy="6361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/>
                <a:t>…</a:t>
              </a:r>
              <a:endParaRPr lang="x-none" sz="2800" dirty="0"/>
            </a:p>
          </p:txBody>
        </p:sp>
        <p:sp>
          <p:nvSpPr>
            <p:cNvPr id="200" name="TextBox 199">
              <a:extLst>
                <a:ext uri="{FF2B5EF4-FFF2-40B4-BE49-F238E27FC236}">
                  <a16:creationId xmlns:a16="http://schemas.microsoft.com/office/drawing/2014/main" xmlns="" id="{EB2F9211-DC65-40D7-92DE-2D1718E8AB7A}"/>
                </a:ext>
              </a:extLst>
            </p:cNvPr>
            <p:cNvSpPr txBox="1"/>
            <p:nvPr/>
          </p:nvSpPr>
          <p:spPr>
            <a:xfrm>
              <a:off x="5831191" y="2622260"/>
              <a:ext cx="830897" cy="4865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19</a:t>
              </a:r>
              <a:r>
                <a:rPr lang="x-none" sz="200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6</a:t>
              </a:r>
              <a:endParaRPr lang="x-none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01" name="TextBox 200">
              <a:extLst>
                <a:ext uri="{FF2B5EF4-FFF2-40B4-BE49-F238E27FC236}">
                  <a16:creationId xmlns:a16="http://schemas.microsoft.com/office/drawing/2014/main" xmlns="" id="{C57A8F54-5F9C-4B9B-AAB4-909C733E9381}"/>
                </a:ext>
              </a:extLst>
            </p:cNvPr>
            <p:cNvSpPr txBox="1"/>
            <p:nvPr/>
          </p:nvSpPr>
          <p:spPr>
            <a:xfrm>
              <a:off x="6704959" y="2619026"/>
              <a:ext cx="641920" cy="4865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19</a:t>
              </a:r>
              <a:r>
                <a:rPr lang="x-none" sz="200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7</a:t>
              </a:r>
              <a:endParaRPr lang="x-none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02" name="TextBox 201">
              <a:extLst>
                <a:ext uri="{FF2B5EF4-FFF2-40B4-BE49-F238E27FC236}">
                  <a16:creationId xmlns:a16="http://schemas.microsoft.com/office/drawing/2014/main" xmlns="" id="{9805AF83-6716-4213-B12F-016D33CACE6B}"/>
                </a:ext>
              </a:extLst>
            </p:cNvPr>
            <p:cNvSpPr txBox="1"/>
            <p:nvPr/>
          </p:nvSpPr>
          <p:spPr>
            <a:xfrm>
              <a:off x="7498336" y="2619026"/>
              <a:ext cx="641920" cy="4865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19</a:t>
              </a:r>
              <a:r>
                <a:rPr lang="x-none" sz="200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8</a:t>
              </a:r>
              <a:endParaRPr lang="x-none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03" name="TextBox 202">
              <a:extLst>
                <a:ext uri="{FF2B5EF4-FFF2-40B4-BE49-F238E27FC236}">
                  <a16:creationId xmlns:a16="http://schemas.microsoft.com/office/drawing/2014/main" xmlns="" id="{C5C270BA-EF10-4BDA-A3F9-4EC6C2CF9701}"/>
                </a:ext>
              </a:extLst>
            </p:cNvPr>
            <p:cNvSpPr txBox="1"/>
            <p:nvPr/>
          </p:nvSpPr>
          <p:spPr>
            <a:xfrm>
              <a:off x="8133893" y="2622262"/>
              <a:ext cx="690755" cy="4865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</a:t>
              </a:r>
              <a:r>
                <a:rPr lang="x-none" sz="200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9</a:t>
              </a:r>
              <a:r>
                <a:rPr lang="en-US" sz="200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9</a:t>
              </a:r>
              <a:endParaRPr lang="x-none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04" name="TextBox 203">
              <a:extLst>
                <a:ext uri="{FF2B5EF4-FFF2-40B4-BE49-F238E27FC236}">
                  <a16:creationId xmlns:a16="http://schemas.microsoft.com/office/drawing/2014/main" xmlns="" id="{ADD9A20B-0F06-4343-9A57-30C91CA37C9C}"/>
                </a:ext>
              </a:extLst>
            </p:cNvPr>
            <p:cNvSpPr txBox="1"/>
            <p:nvPr/>
          </p:nvSpPr>
          <p:spPr>
            <a:xfrm>
              <a:off x="8927268" y="2619026"/>
              <a:ext cx="846098" cy="4865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20</a:t>
              </a:r>
              <a:r>
                <a:rPr lang="x-none" sz="200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0</a:t>
              </a:r>
              <a:endParaRPr lang="x-none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216" name="Rounded Rectangle 149">
            <a:extLst>
              <a:ext uri="{FF2B5EF4-FFF2-40B4-BE49-F238E27FC236}">
                <a16:creationId xmlns:a16="http://schemas.microsoft.com/office/drawing/2014/main" xmlns="" id="{21452BC7-523E-4A32-BDB2-3961C72D054C}"/>
              </a:ext>
            </a:extLst>
          </p:cNvPr>
          <p:cNvSpPr/>
          <p:nvPr/>
        </p:nvSpPr>
        <p:spPr>
          <a:xfrm>
            <a:off x="2086010" y="5061271"/>
            <a:ext cx="8540618" cy="1230004"/>
          </a:xfrm>
          <a:prstGeom prst="roundRect">
            <a:avLst/>
          </a:prstGeom>
          <a:solidFill>
            <a:srgbClr val="FDEA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Từ năm 101 đến năm 200 là thế kỉ hai (thế kỉ II)</a:t>
            </a:r>
          </a:p>
        </p:txBody>
      </p:sp>
    </p:spTree>
    <p:extLst>
      <p:ext uri="{BB962C8B-B14F-4D97-AF65-F5344CB8AC3E}">
        <p14:creationId xmlns:p14="http://schemas.microsoft.com/office/powerpoint/2010/main" xmlns="" val="40424023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0" grpId="0" animBg="1"/>
      <p:bldP spid="21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图片 6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915893" y="2871246"/>
            <a:ext cx="8603526" cy="696609"/>
          </a:xfrm>
          <a:prstGeom prst="rect">
            <a:avLst/>
          </a:prstGeom>
        </p:spPr>
      </p:pic>
      <p:grpSp>
        <p:nvGrpSpPr>
          <p:cNvPr id="48" name="组合 47"/>
          <p:cNvGrpSpPr/>
          <p:nvPr/>
        </p:nvGrpSpPr>
        <p:grpSpPr>
          <a:xfrm>
            <a:off x="883375" y="1139892"/>
            <a:ext cx="554038" cy="554037"/>
            <a:chOff x="5564188" y="4319588"/>
            <a:chExt cx="554038" cy="554037"/>
          </a:xfrm>
        </p:grpSpPr>
        <p:sp>
          <p:nvSpPr>
            <p:cNvPr id="10" name="Oval 7"/>
            <p:cNvSpPr>
              <a:spLocks noChangeArrowheads="1"/>
            </p:cNvSpPr>
            <p:nvPr/>
          </p:nvSpPr>
          <p:spPr bwMode="auto">
            <a:xfrm>
              <a:off x="5673725" y="4429125"/>
              <a:ext cx="336550" cy="334962"/>
            </a:xfrm>
            <a:prstGeom prst="ellipse">
              <a:avLst/>
            </a:pr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" name="Freeform 8"/>
            <p:cNvSpPr>
              <a:spLocks/>
            </p:cNvSpPr>
            <p:nvPr/>
          </p:nvSpPr>
          <p:spPr bwMode="auto">
            <a:xfrm>
              <a:off x="5564188" y="4319588"/>
              <a:ext cx="554038" cy="554037"/>
            </a:xfrm>
            <a:custGeom>
              <a:avLst/>
              <a:gdLst>
                <a:gd name="T0" fmla="*/ 8 w 183"/>
                <a:gd name="T1" fmla="*/ 92 h 183"/>
                <a:gd name="T2" fmla="*/ 16 w 183"/>
                <a:gd name="T3" fmla="*/ 92 h 183"/>
                <a:gd name="T4" fmla="*/ 39 w 183"/>
                <a:gd name="T5" fmla="*/ 38 h 183"/>
                <a:gd name="T6" fmla="*/ 92 w 183"/>
                <a:gd name="T7" fmla="*/ 16 h 183"/>
                <a:gd name="T8" fmla="*/ 145 w 183"/>
                <a:gd name="T9" fmla="*/ 38 h 183"/>
                <a:gd name="T10" fmla="*/ 167 w 183"/>
                <a:gd name="T11" fmla="*/ 92 h 183"/>
                <a:gd name="T12" fmla="*/ 145 w 183"/>
                <a:gd name="T13" fmla="*/ 145 h 183"/>
                <a:gd name="T14" fmla="*/ 92 w 183"/>
                <a:gd name="T15" fmla="*/ 167 h 183"/>
                <a:gd name="T16" fmla="*/ 39 w 183"/>
                <a:gd name="T17" fmla="*/ 145 h 183"/>
                <a:gd name="T18" fmla="*/ 16 w 183"/>
                <a:gd name="T19" fmla="*/ 92 h 183"/>
                <a:gd name="T20" fmla="*/ 8 w 183"/>
                <a:gd name="T21" fmla="*/ 92 h 183"/>
                <a:gd name="T22" fmla="*/ 0 w 183"/>
                <a:gd name="T23" fmla="*/ 92 h 183"/>
                <a:gd name="T24" fmla="*/ 92 w 183"/>
                <a:gd name="T25" fmla="*/ 183 h 183"/>
                <a:gd name="T26" fmla="*/ 183 w 183"/>
                <a:gd name="T27" fmla="*/ 92 h 183"/>
                <a:gd name="T28" fmla="*/ 92 w 183"/>
                <a:gd name="T29" fmla="*/ 0 h 183"/>
                <a:gd name="T30" fmla="*/ 0 w 183"/>
                <a:gd name="T31" fmla="*/ 92 h 183"/>
                <a:gd name="T32" fmla="*/ 8 w 183"/>
                <a:gd name="T33" fmla="*/ 92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83" h="183">
                  <a:moveTo>
                    <a:pt x="8" y="92"/>
                  </a:moveTo>
                  <a:cubicBezTo>
                    <a:pt x="16" y="92"/>
                    <a:pt x="16" y="92"/>
                    <a:pt x="16" y="92"/>
                  </a:cubicBezTo>
                  <a:cubicBezTo>
                    <a:pt x="16" y="71"/>
                    <a:pt x="25" y="52"/>
                    <a:pt x="39" y="38"/>
                  </a:cubicBezTo>
                  <a:cubicBezTo>
                    <a:pt x="52" y="25"/>
                    <a:pt x="71" y="16"/>
                    <a:pt x="92" y="16"/>
                  </a:cubicBezTo>
                  <a:cubicBezTo>
                    <a:pt x="113" y="16"/>
                    <a:pt x="132" y="25"/>
                    <a:pt x="145" y="38"/>
                  </a:cubicBezTo>
                  <a:cubicBezTo>
                    <a:pt x="159" y="52"/>
                    <a:pt x="167" y="71"/>
                    <a:pt x="167" y="92"/>
                  </a:cubicBezTo>
                  <a:cubicBezTo>
                    <a:pt x="167" y="113"/>
                    <a:pt x="159" y="131"/>
                    <a:pt x="145" y="145"/>
                  </a:cubicBezTo>
                  <a:cubicBezTo>
                    <a:pt x="132" y="159"/>
                    <a:pt x="113" y="167"/>
                    <a:pt x="92" y="167"/>
                  </a:cubicBezTo>
                  <a:cubicBezTo>
                    <a:pt x="71" y="167"/>
                    <a:pt x="52" y="159"/>
                    <a:pt x="39" y="145"/>
                  </a:cubicBezTo>
                  <a:cubicBezTo>
                    <a:pt x="25" y="131"/>
                    <a:pt x="16" y="113"/>
                    <a:pt x="16" y="92"/>
                  </a:cubicBezTo>
                  <a:cubicBezTo>
                    <a:pt x="8" y="92"/>
                    <a:pt x="8" y="92"/>
                    <a:pt x="8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142"/>
                    <a:pt x="41" y="183"/>
                    <a:pt x="92" y="183"/>
                  </a:cubicBezTo>
                  <a:cubicBezTo>
                    <a:pt x="143" y="183"/>
                    <a:pt x="183" y="142"/>
                    <a:pt x="183" y="92"/>
                  </a:cubicBezTo>
                  <a:cubicBezTo>
                    <a:pt x="183" y="41"/>
                    <a:pt x="143" y="0"/>
                    <a:pt x="92" y="0"/>
                  </a:cubicBezTo>
                  <a:cubicBezTo>
                    <a:pt x="41" y="0"/>
                    <a:pt x="0" y="41"/>
                    <a:pt x="0" y="92"/>
                  </a:cubicBezTo>
                  <a:lnTo>
                    <a:pt x="8" y="92"/>
                  </a:ln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23" name="Freeform 20"/>
          <p:cNvSpPr>
            <a:spLocks/>
          </p:cNvSpPr>
          <p:nvPr/>
        </p:nvSpPr>
        <p:spPr bwMode="auto">
          <a:xfrm>
            <a:off x="611912" y="1701867"/>
            <a:ext cx="381000" cy="188912"/>
          </a:xfrm>
          <a:custGeom>
            <a:avLst/>
            <a:gdLst>
              <a:gd name="T0" fmla="*/ 1 w 126"/>
              <a:gd name="T1" fmla="*/ 62 h 62"/>
              <a:gd name="T2" fmla="*/ 120 w 126"/>
              <a:gd name="T3" fmla="*/ 62 h 62"/>
              <a:gd name="T4" fmla="*/ 95 w 126"/>
              <a:gd name="T5" fmla="*/ 23 h 62"/>
              <a:gd name="T6" fmla="*/ 90 w 126"/>
              <a:gd name="T7" fmla="*/ 23 h 62"/>
              <a:gd name="T8" fmla="*/ 66 w 126"/>
              <a:gd name="T9" fmla="*/ 0 h 62"/>
              <a:gd name="T10" fmla="*/ 44 w 126"/>
              <a:gd name="T11" fmla="*/ 30 h 62"/>
              <a:gd name="T12" fmla="*/ 33 w 126"/>
              <a:gd name="T13" fmla="*/ 29 h 62"/>
              <a:gd name="T14" fmla="*/ 1 w 126"/>
              <a:gd name="T15" fmla="*/ 61 h 62"/>
              <a:gd name="T16" fmla="*/ 1 w 126"/>
              <a:gd name="T17" fmla="*/ 62 h 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6" h="62">
                <a:moveTo>
                  <a:pt x="1" y="62"/>
                </a:moveTo>
                <a:cubicBezTo>
                  <a:pt x="120" y="62"/>
                  <a:pt x="120" y="62"/>
                  <a:pt x="120" y="62"/>
                </a:cubicBezTo>
                <a:cubicBezTo>
                  <a:pt x="126" y="45"/>
                  <a:pt x="118" y="23"/>
                  <a:pt x="95" y="23"/>
                </a:cubicBezTo>
                <a:cubicBezTo>
                  <a:pt x="94" y="23"/>
                  <a:pt x="92" y="23"/>
                  <a:pt x="90" y="23"/>
                </a:cubicBezTo>
                <a:cubicBezTo>
                  <a:pt x="90" y="11"/>
                  <a:pt x="82" y="0"/>
                  <a:pt x="66" y="0"/>
                </a:cubicBezTo>
                <a:cubicBezTo>
                  <a:pt x="48" y="0"/>
                  <a:pt x="40" y="16"/>
                  <a:pt x="44" y="30"/>
                </a:cubicBezTo>
                <a:cubicBezTo>
                  <a:pt x="40" y="29"/>
                  <a:pt x="37" y="29"/>
                  <a:pt x="33" y="29"/>
                </a:cubicBezTo>
                <a:cubicBezTo>
                  <a:pt x="17" y="29"/>
                  <a:pt x="0" y="43"/>
                  <a:pt x="1" y="61"/>
                </a:cubicBezTo>
                <a:lnTo>
                  <a:pt x="1" y="62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4" name="Freeform 21"/>
          <p:cNvSpPr>
            <a:spLocks/>
          </p:cNvSpPr>
          <p:nvPr/>
        </p:nvSpPr>
        <p:spPr bwMode="auto">
          <a:xfrm>
            <a:off x="1683474" y="1793942"/>
            <a:ext cx="339725" cy="153987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grpSp>
        <p:nvGrpSpPr>
          <p:cNvPr id="47" name="组合 46"/>
          <p:cNvGrpSpPr/>
          <p:nvPr/>
        </p:nvGrpSpPr>
        <p:grpSpPr>
          <a:xfrm>
            <a:off x="10404845" y="2514599"/>
            <a:ext cx="771503" cy="1972383"/>
            <a:chOff x="4352925" y="4806950"/>
            <a:chExt cx="533400" cy="1363662"/>
          </a:xfrm>
        </p:grpSpPr>
        <p:sp>
          <p:nvSpPr>
            <p:cNvPr id="43" name="Freeform 40"/>
            <p:cNvSpPr>
              <a:spLocks/>
            </p:cNvSpPr>
            <p:nvPr/>
          </p:nvSpPr>
          <p:spPr bwMode="auto">
            <a:xfrm>
              <a:off x="4352925" y="4806950"/>
              <a:ext cx="533400" cy="266700"/>
            </a:xfrm>
            <a:custGeom>
              <a:avLst/>
              <a:gdLst>
                <a:gd name="T0" fmla="*/ 2 w 176"/>
                <a:gd name="T1" fmla="*/ 88 h 88"/>
                <a:gd name="T2" fmla="*/ 0 w 176"/>
                <a:gd name="T3" fmla="*/ 78 h 88"/>
                <a:gd name="T4" fmla="*/ 6 w 176"/>
                <a:gd name="T5" fmla="*/ 59 h 88"/>
                <a:gd name="T6" fmla="*/ 29 w 176"/>
                <a:gd name="T7" fmla="*/ 41 h 88"/>
                <a:gd name="T8" fmla="*/ 51 w 176"/>
                <a:gd name="T9" fmla="*/ 41 h 88"/>
                <a:gd name="T10" fmla="*/ 59 w 176"/>
                <a:gd name="T11" fmla="*/ 43 h 88"/>
                <a:gd name="T12" fmla="*/ 60 w 176"/>
                <a:gd name="T13" fmla="*/ 29 h 88"/>
                <a:gd name="T14" fmla="*/ 69 w 176"/>
                <a:gd name="T15" fmla="*/ 14 h 88"/>
                <a:gd name="T16" fmla="*/ 77 w 176"/>
                <a:gd name="T17" fmla="*/ 8 h 88"/>
                <a:gd name="T18" fmla="*/ 99 w 176"/>
                <a:gd name="T19" fmla="*/ 0 h 88"/>
                <a:gd name="T20" fmla="*/ 122 w 176"/>
                <a:gd name="T21" fmla="*/ 8 h 88"/>
                <a:gd name="T22" fmla="*/ 122 w 176"/>
                <a:gd name="T23" fmla="*/ 8 h 88"/>
                <a:gd name="T24" fmla="*/ 139 w 176"/>
                <a:gd name="T25" fmla="*/ 31 h 88"/>
                <a:gd name="T26" fmla="*/ 139 w 176"/>
                <a:gd name="T27" fmla="*/ 51 h 88"/>
                <a:gd name="T28" fmla="*/ 138 w 176"/>
                <a:gd name="T29" fmla="*/ 56 h 88"/>
                <a:gd name="T30" fmla="*/ 146 w 176"/>
                <a:gd name="T31" fmla="*/ 55 h 88"/>
                <a:gd name="T32" fmla="*/ 174 w 176"/>
                <a:gd name="T33" fmla="*/ 88 h 88"/>
                <a:gd name="T34" fmla="*/ 2 w 176"/>
                <a:gd name="T35" fmla="*/ 88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76" h="88">
                  <a:moveTo>
                    <a:pt x="2" y="88"/>
                  </a:moveTo>
                  <a:cubicBezTo>
                    <a:pt x="1" y="85"/>
                    <a:pt x="0" y="81"/>
                    <a:pt x="0" y="78"/>
                  </a:cubicBezTo>
                  <a:cubicBezTo>
                    <a:pt x="0" y="71"/>
                    <a:pt x="2" y="65"/>
                    <a:pt x="6" y="59"/>
                  </a:cubicBezTo>
                  <a:cubicBezTo>
                    <a:pt x="10" y="50"/>
                    <a:pt x="19" y="43"/>
                    <a:pt x="29" y="41"/>
                  </a:cubicBezTo>
                  <a:cubicBezTo>
                    <a:pt x="39" y="38"/>
                    <a:pt x="41" y="39"/>
                    <a:pt x="51" y="41"/>
                  </a:cubicBezTo>
                  <a:cubicBezTo>
                    <a:pt x="54" y="41"/>
                    <a:pt x="57" y="42"/>
                    <a:pt x="59" y="43"/>
                  </a:cubicBezTo>
                  <a:cubicBezTo>
                    <a:pt x="58" y="39"/>
                    <a:pt x="59" y="34"/>
                    <a:pt x="60" y="29"/>
                  </a:cubicBezTo>
                  <a:cubicBezTo>
                    <a:pt x="62" y="23"/>
                    <a:pt x="65" y="18"/>
                    <a:pt x="69" y="14"/>
                  </a:cubicBezTo>
                  <a:cubicBezTo>
                    <a:pt x="71" y="11"/>
                    <a:pt x="74" y="10"/>
                    <a:pt x="77" y="8"/>
                  </a:cubicBezTo>
                  <a:cubicBezTo>
                    <a:pt x="83" y="3"/>
                    <a:pt x="91" y="0"/>
                    <a:pt x="99" y="0"/>
                  </a:cubicBezTo>
                  <a:cubicBezTo>
                    <a:pt x="107" y="0"/>
                    <a:pt x="115" y="3"/>
                    <a:pt x="122" y="8"/>
                  </a:cubicBezTo>
                  <a:cubicBezTo>
                    <a:pt x="122" y="8"/>
                    <a:pt x="122" y="8"/>
                    <a:pt x="122" y="8"/>
                  </a:cubicBezTo>
                  <a:cubicBezTo>
                    <a:pt x="131" y="12"/>
                    <a:pt x="136" y="22"/>
                    <a:pt x="139" y="31"/>
                  </a:cubicBezTo>
                  <a:cubicBezTo>
                    <a:pt x="142" y="37"/>
                    <a:pt x="141" y="45"/>
                    <a:pt x="139" y="51"/>
                  </a:cubicBezTo>
                  <a:cubicBezTo>
                    <a:pt x="139" y="53"/>
                    <a:pt x="138" y="55"/>
                    <a:pt x="138" y="56"/>
                  </a:cubicBezTo>
                  <a:cubicBezTo>
                    <a:pt x="140" y="56"/>
                    <a:pt x="143" y="55"/>
                    <a:pt x="146" y="55"/>
                  </a:cubicBezTo>
                  <a:cubicBezTo>
                    <a:pt x="166" y="55"/>
                    <a:pt x="176" y="72"/>
                    <a:pt x="174" y="88"/>
                  </a:cubicBezTo>
                  <a:lnTo>
                    <a:pt x="2" y="88"/>
                  </a:lnTo>
                  <a:close/>
                </a:path>
              </a:pathLst>
            </a:custGeom>
            <a:solidFill>
              <a:srgbClr val="A4E7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4" name="Freeform 41"/>
            <p:cNvSpPr>
              <a:spLocks noEditPoints="1"/>
            </p:cNvSpPr>
            <p:nvPr/>
          </p:nvSpPr>
          <p:spPr bwMode="auto">
            <a:xfrm>
              <a:off x="4470400" y="5178425"/>
              <a:ext cx="49213" cy="677862"/>
            </a:xfrm>
            <a:custGeom>
              <a:avLst/>
              <a:gdLst>
                <a:gd name="T0" fmla="*/ 0 w 16"/>
                <a:gd name="T1" fmla="*/ 216 h 224"/>
                <a:gd name="T2" fmla="*/ 0 w 16"/>
                <a:gd name="T3" fmla="*/ 216 h 224"/>
                <a:gd name="T4" fmla="*/ 8 w 16"/>
                <a:gd name="T5" fmla="*/ 224 h 224"/>
                <a:gd name="T6" fmla="*/ 16 w 16"/>
                <a:gd name="T7" fmla="*/ 216 h 224"/>
                <a:gd name="T8" fmla="*/ 8 w 16"/>
                <a:gd name="T9" fmla="*/ 208 h 224"/>
                <a:gd name="T10" fmla="*/ 0 w 16"/>
                <a:gd name="T11" fmla="*/ 216 h 224"/>
                <a:gd name="T12" fmla="*/ 0 w 16"/>
                <a:gd name="T13" fmla="*/ 164 h 224"/>
                <a:gd name="T14" fmla="*/ 0 w 16"/>
                <a:gd name="T15" fmla="*/ 164 h 224"/>
                <a:gd name="T16" fmla="*/ 8 w 16"/>
                <a:gd name="T17" fmla="*/ 172 h 224"/>
                <a:gd name="T18" fmla="*/ 16 w 16"/>
                <a:gd name="T19" fmla="*/ 164 h 224"/>
                <a:gd name="T20" fmla="*/ 8 w 16"/>
                <a:gd name="T21" fmla="*/ 156 h 224"/>
                <a:gd name="T22" fmla="*/ 0 w 16"/>
                <a:gd name="T23" fmla="*/ 164 h 224"/>
                <a:gd name="T24" fmla="*/ 0 w 16"/>
                <a:gd name="T25" fmla="*/ 112 h 224"/>
                <a:gd name="T26" fmla="*/ 0 w 16"/>
                <a:gd name="T27" fmla="*/ 112 h 224"/>
                <a:gd name="T28" fmla="*/ 8 w 16"/>
                <a:gd name="T29" fmla="*/ 120 h 224"/>
                <a:gd name="T30" fmla="*/ 16 w 16"/>
                <a:gd name="T31" fmla="*/ 112 h 224"/>
                <a:gd name="T32" fmla="*/ 8 w 16"/>
                <a:gd name="T33" fmla="*/ 104 h 224"/>
                <a:gd name="T34" fmla="*/ 0 w 16"/>
                <a:gd name="T35" fmla="*/ 112 h 224"/>
                <a:gd name="T36" fmla="*/ 0 w 16"/>
                <a:gd name="T37" fmla="*/ 60 h 224"/>
                <a:gd name="T38" fmla="*/ 0 w 16"/>
                <a:gd name="T39" fmla="*/ 60 h 224"/>
                <a:gd name="T40" fmla="*/ 8 w 16"/>
                <a:gd name="T41" fmla="*/ 68 h 224"/>
                <a:gd name="T42" fmla="*/ 16 w 16"/>
                <a:gd name="T43" fmla="*/ 60 h 224"/>
                <a:gd name="T44" fmla="*/ 8 w 16"/>
                <a:gd name="T45" fmla="*/ 52 h 224"/>
                <a:gd name="T46" fmla="*/ 0 w 16"/>
                <a:gd name="T47" fmla="*/ 60 h 224"/>
                <a:gd name="T48" fmla="*/ 0 w 16"/>
                <a:gd name="T49" fmla="*/ 8 h 224"/>
                <a:gd name="T50" fmla="*/ 0 w 16"/>
                <a:gd name="T51" fmla="*/ 8 h 224"/>
                <a:gd name="T52" fmla="*/ 8 w 16"/>
                <a:gd name="T53" fmla="*/ 16 h 224"/>
                <a:gd name="T54" fmla="*/ 16 w 16"/>
                <a:gd name="T55" fmla="*/ 8 h 224"/>
                <a:gd name="T56" fmla="*/ 8 w 16"/>
                <a:gd name="T57" fmla="*/ 0 h 224"/>
                <a:gd name="T58" fmla="*/ 0 w 16"/>
                <a:gd name="T59" fmla="*/ 8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" h="224">
                  <a:moveTo>
                    <a:pt x="0" y="216"/>
                  </a:moveTo>
                  <a:cubicBezTo>
                    <a:pt x="0" y="216"/>
                    <a:pt x="0" y="216"/>
                    <a:pt x="0" y="216"/>
                  </a:cubicBezTo>
                  <a:cubicBezTo>
                    <a:pt x="0" y="220"/>
                    <a:pt x="4" y="224"/>
                    <a:pt x="8" y="224"/>
                  </a:cubicBezTo>
                  <a:cubicBezTo>
                    <a:pt x="12" y="224"/>
                    <a:pt x="16" y="220"/>
                    <a:pt x="16" y="216"/>
                  </a:cubicBezTo>
                  <a:cubicBezTo>
                    <a:pt x="16" y="212"/>
                    <a:pt x="12" y="208"/>
                    <a:pt x="8" y="208"/>
                  </a:cubicBezTo>
                  <a:cubicBezTo>
                    <a:pt x="4" y="208"/>
                    <a:pt x="0" y="212"/>
                    <a:pt x="0" y="216"/>
                  </a:cubicBezTo>
                  <a:close/>
                  <a:moveTo>
                    <a:pt x="0" y="164"/>
                  </a:moveTo>
                  <a:cubicBezTo>
                    <a:pt x="0" y="164"/>
                    <a:pt x="0" y="164"/>
                    <a:pt x="0" y="164"/>
                  </a:cubicBezTo>
                  <a:cubicBezTo>
                    <a:pt x="0" y="168"/>
                    <a:pt x="4" y="172"/>
                    <a:pt x="8" y="172"/>
                  </a:cubicBezTo>
                  <a:cubicBezTo>
                    <a:pt x="12" y="172"/>
                    <a:pt x="16" y="168"/>
                    <a:pt x="16" y="164"/>
                  </a:cubicBezTo>
                  <a:cubicBezTo>
                    <a:pt x="16" y="160"/>
                    <a:pt x="12" y="156"/>
                    <a:pt x="8" y="156"/>
                  </a:cubicBezTo>
                  <a:cubicBezTo>
                    <a:pt x="4" y="156"/>
                    <a:pt x="0" y="160"/>
                    <a:pt x="0" y="164"/>
                  </a:cubicBezTo>
                  <a:close/>
                  <a:moveTo>
                    <a:pt x="0" y="112"/>
                  </a:moveTo>
                  <a:cubicBezTo>
                    <a:pt x="0" y="112"/>
                    <a:pt x="0" y="112"/>
                    <a:pt x="0" y="112"/>
                  </a:cubicBezTo>
                  <a:cubicBezTo>
                    <a:pt x="0" y="116"/>
                    <a:pt x="4" y="120"/>
                    <a:pt x="8" y="120"/>
                  </a:cubicBezTo>
                  <a:cubicBezTo>
                    <a:pt x="12" y="120"/>
                    <a:pt x="16" y="116"/>
                    <a:pt x="16" y="112"/>
                  </a:cubicBezTo>
                  <a:cubicBezTo>
                    <a:pt x="16" y="108"/>
                    <a:pt x="12" y="104"/>
                    <a:pt x="8" y="104"/>
                  </a:cubicBezTo>
                  <a:cubicBezTo>
                    <a:pt x="4" y="104"/>
                    <a:pt x="0" y="108"/>
                    <a:pt x="0" y="112"/>
                  </a:cubicBezTo>
                  <a:close/>
                  <a:moveTo>
                    <a:pt x="0" y="60"/>
                  </a:moveTo>
                  <a:cubicBezTo>
                    <a:pt x="0" y="60"/>
                    <a:pt x="0" y="60"/>
                    <a:pt x="0" y="60"/>
                  </a:cubicBezTo>
                  <a:cubicBezTo>
                    <a:pt x="0" y="64"/>
                    <a:pt x="4" y="68"/>
                    <a:pt x="8" y="68"/>
                  </a:cubicBezTo>
                  <a:cubicBezTo>
                    <a:pt x="12" y="68"/>
                    <a:pt x="16" y="64"/>
                    <a:pt x="16" y="60"/>
                  </a:cubicBezTo>
                  <a:cubicBezTo>
                    <a:pt x="16" y="56"/>
                    <a:pt x="12" y="52"/>
                    <a:pt x="8" y="52"/>
                  </a:cubicBezTo>
                  <a:cubicBezTo>
                    <a:pt x="4" y="52"/>
                    <a:pt x="0" y="56"/>
                    <a:pt x="0" y="60"/>
                  </a:cubicBezTo>
                  <a:close/>
                  <a:moveTo>
                    <a:pt x="0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12"/>
                    <a:pt x="4" y="16"/>
                    <a:pt x="8" y="16"/>
                  </a:cubicBezTo>
                  <a:cubicBezTo>
                    <a:pt x="12" y="16"/>
                    <a:pt x="16" y="12"/>
                    <a:pt x="16" y="8"/>
                  </a:cubicBezTo>
                  <a:cubicBezTo>
                    <a:pt x="16" y="4"/>
                    <a:pt x="12" y="0"/>
                    <a:pt x="8" y="0"/>
                  </a:cubicBezTo>
                  <a:cubicBezTo>
                    <a:pt x="4" y="0"/>
                    <a:pt x="0" y="4"/>
                    <a:pt x="0" y="8"/>
                  </a:cubicBezTo>
                  <a:close/>
                </a:path>
              </a:pathLst>
            </a:cu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5" name="Freeform 42"/>
            <p:cNvSpPr>
              <a:spLocks noEditPoints="1"/>
            </p:cNvSpPr>
            <p:nvPr/>
          </p:nvSpPr>
          <p:spPr bwMode="auto">
            <a:xfrm>
              <a:off x="4592638" y="5178425"/>
              <a:ext cx="47625" cy="835025"/>
            </a:xfrm>
            <a:custGeom>
              <a:avLst/>
              <a:gdLst>
                <a:gd name="T0" fmla="*/ 0 w 16"/>
                <a:gd name="T1" fmla="*/ 268 h 276"/>
                <a:gd name="T2" fmla="*/ 0 w 16"/>
                <a:gd name="T3" fmla="*/ 268 h 276"/>
                <a:gd name="T4" fmla="*/ 8 w 16"/>
                <a:gd name="T5" fmla="*/ 276 h 276"/>
                <a:gd name="T6" fmla="*/ 16 w 16"/>
                <a:gd name="T7" fmla="*/ 268 h 276"/>
                <a:gd name="T8" fmla="*/ 8 w 16"/>
                <a:gd name="T9" fmla="*/ 260 h 276"/>
                <a:gd name="T10" fmla="*/ 0 w 16"/>
                <a:gd name="T11" fmla="*/ 268 h 276"/>
                <a:gd name="T12" fmla="*/ 0 w 16"/>
                <a:gd name="T13" fmla="*/ 216 h 276"/>
                <a:gd name="T14" fmla="*/ 0 w 16"/>
                <a:gd name="T15" fmla="*/ 216 h 276"/>
                <a:gd name="T16" fmla="*/ 8 w 16"/>
                <a:gd name="T17" fmla="*/ 224 h 276"/>
                <a:gd name="T18" fmla="*/ 16 w 16"/>
                <a:gd name="T19" fmla="*/ 216 h 276"/>
                <a:gd name="T20" fmla="*/ 8 w 16"/>
                <a:gd name="T21" fmla="*/ 208 h 276"/>
                <a:gd name="T22" fmla="*/ 0 w 16"/>
                <a:gd name="T23" fmla="*/ 216 h 276"/>
                <a:gd name="T24" fmla="*/ 0 w 16"/>
                <a:gd name="T25" fmla="*/ 164 h 276"/>
                <a:gd name="T26" fmla="*/ 0 w 16"/>
                <a:gd name="T27" fmla="*/ 164 h 276"/>
                <a:gd name="T28" fmla="*/ 8 w 16"/>
                <a:gd name="T29" fmla="*/ 172 h 276"/>
                <a:gd name="T30" fmla="*/ 16 w 16"/>
                <a:gd name="T31" fmla="*/ 164 h 276"/>
                <a:gd name="T32" fmla="*/ 8 w 16"/>
                <a:gd name="T33" fmla="*/ 156 h 276"/>
                <a:gd name="T34" fmla="*/ 0 w 16"/>
                <a:gd name="T35" fmla="*/ 164 h 276"/>
                <a:gd name="T36" fmla="*/ 0 w 16"/>
                <a:gd name="T37" fmla="*/ 112 h 276"/>
                <a:gd name="T38" fmla="*/ 0 w 16"/>
                <a:gd name="T39" fmla="*/ 112 h 276"/>
                <a:gd name="T40" fmla="*/ 8 w 16"/>
                <a:gd name="T41" fmla="*/ 120 h 276"/>
                <a:gd name="T42" fmla="*/ 16 w 16"/>
                <a:gd name="T43" fmla="*/ 112 h 276"/>
                <a:gd name="T44" fmla="*/ 8 w 16"/>
                <a:gd name="T45" fmla="*/ 104 h 276"/>
                <a:gd name="T46" fmla="*/ 0 w 16"/>
                <a:gd name="T47" fmla="*/ 112 h 276"/>
                <a:gd name="T48" fmla="*/ 0 w 16"/>
                <a:gd name="T49" fmla="*/ 60 h 276"/>
                <a:gd name="T50" fmla="*/ 0 w 16"/>
                <a:gd name="T51" fmla="*/ 60 h 276"/>
                <a:gd name="T52" fmla="*/ 8 w 16"/>
                <a:gd name="T53" fmla="*/ 68 h 276"/>
                <a:gd name="T54" fmla="*/ 16 w 16"/>
                <a:gd name="T55" fmla="*/ 60 h 276"/>
                <a:gd name="T56" fmla="*/ 8 w 16"/>
                <a:gd name="T57" fmla="*/ 52 h 276"/>
                <a:gd name="T58" fmla="*/ 0 w 16"/>
                <a:gd name="T59" fmla="*/ 60 h 276"/>
                <a:gd name="T60" fmla="*/ 0 w 16"/>
                <a:gd name="T61" fmla="*/ 8 h 276"/>
                <a:gd name="T62" fmla="*/ 0 w 16"/>
                <a:gd name="T63" fmla="*/ 8 h 276"/>
                <a:gd name="T64" fmla="*/ 8 w 16"/>
                <a:gd name="T65" fmla="*/ 16 h 276"/>
                <a:gd name="T66" fmla="*/ 16 w 16"/>
                <a:gd name="T67" fmla="*/ 8 h 276"/>
                <a:gd name="T68" fmla="*/ 8 w 16"/>
                <a:gd name="T69" fmla="*/ 0 h 276"/>
                <a:gd name="T70" fmla="*/ 0 w 16"/>
                <a:gd name="T71" fmla="*/ 8 h 2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6" h="276">
                  <a:moveTo>
                    <a:pt x="0" y="268"/>
                  </a:moveTo>
                  <a:cubicBezTo>
                    <a:pt x="0" y="268"/>
                    <a:pt x="0" y="268"/>
                    <a:pt x="0" y="268"/>
                  </a:cubicBezTo>
                  <a:cubicBezTo>
                    <a:pt x="0" y="272"/>
                    <a:pt x="4" y="276"/>
                    <a:pt x="8" y="276"/>
                  </a:cubicBezTo>
                  <a:cubicBezTo>
                    <a:pt x="12" y="276"/>
                    <a:pt x="16" y="272"/>
                    <a:pt x="16" y="268"/>
                  </a:cubicBezTo>
                  <a:cubicBezTo>
                    <a:pt x="16" y="264"/>
                    <a:pt x="12" y="260"/>
                    <a:pt x="8" y="260"/>
                  </a:cubicBezTo>
                  <a:cubicBezTo>
                    <a:pt x="4" y="260"/>
                    <a:pt x="0" y="264"/>
                    <a:pt x="0" y="268"/>
                  </a:cubicBezTo>
                  <a:close/>
                  <a:moveTo>
                    <a:pt x="0" y="216"/>
                  </a:moveTo>
                  <a:cubicBezTo>
                    <a:pt x="0" y="216"/>
                    <a:pt x="0" y="216"/>
                    <a:pt x="0" y="216"/>
                  </a:cubicBezTo>
                  <a:cubicBezTo>
                    <a:pt x="0" y="220"/>
                    <a:pt x="4" y="224"/>
                    <a:pt x="8" y="224"/>
                  </a:cubicBezTo>
                  <a:cubicBezTo>
                    <a:pt x="12" y="224"/>
                    <a:pt x="16" y="220"/>
                    <a:pt x="16" y="216"/>
                  </a:cubicBezTo>
                  <a:cubicBezTo>
                    <a:pt x="16" y="212"/>
                    <a:pt x="12" y="208"/>
                    <a:pt x="8" y="208"/>
                  </a:cubicBezTo>
                  <a:cubicBezTo>
                    <a:pt x="4" y="208"/>
                    <a:pt x="0" y="212"/>
                    <a:pt x="0" y="216"/>
                  </a:cubicBezTo>
                  <a:close/>
                  <a:moveTo>
                    <a:pt x="0" y="164"/>
                  </a:moveTo>
                  <a:cubicBezTo>
                    <a:pt x="0" y="164"/>
                    <a:pt x="0" y="164"/>
                    <a:pt x="0" y="164"/>
                  </a:cubicBezTo>
                  <a:cubicBezTo>
                    <a:pt x="0" y="168"/>
                    <a:pt x="4" y="172"/>
                    <a:pt x="8" y="172"/>
                  </a:cubicBezTo>
                  <a:cubicBezTo>
                    <a:pt x="12" y="172"/>
                    <a:pt x="16" y="168"/>
                    <a:pt x="16" y="164"/>
                  </a:cubicBezTo>
                  <a:cubicBezTo>
                    <a:pt x="16" y="160"/>
                    <a:pt x="12" y="156"/>
                    <a:pt x="8" y="156"/>
                  </a:cubicBezTo>
                  <a:cubicBezTo>
                    <a:pt x="4" y="156"/>
                    <a:pt x="0" y="160"/>
                    <a:pt x="0" y="164"/>
                  </a:cubicBezTo>
                  <a:close/>
                  <a:moveTo>
                    <a:pt x="0" y="112"/>
                  </a:moveTo>
                  <a:cubicBezTo>
                    <a:pt x="0" y="112"/>
                    <a:pt x="0" y="112"/>
                    <a:pt x="0" y="112"/>
                  </a:cubicBezTo>
                  <a:cubicBezTo>
                    <a:pt x="0" y="116"/>
                    <a:pt x="4" y="120"/>
                    <a:pt x="8" y="120"/>
                  </a:cubicBezTo>
                  <a:cubicBezTo>
                    <a:pt x="12" y="120"/>
                    <a:pt x="16" y="116"/>
                    <a:pt x="16" y="112"/>
                  </a:cubicBezTo>
                  <a:cubicBezTo>
                    <a:pt x="16" y="108"/>
                    <a:pt x="12" y="104"/>
                    <a:pt x="8" y="104"/>
                  </a:cubicBezTo>
                  <a:cubicBezTo>
                    <a:pt x="4" y="104"/>
                    <a:pt x="0" y="108"/>
                    <a:pt x="0" y="112"/>
                  </a:cubicBezTo>
                  <a:close/>
                  <a:moveTo>
                    <a:pt x="0" y="60"/>
                  </a:moveTo>
                  <a:cubicBezTo>
                    <a:pt x="0" y="60"/>
                    <a:pt x="0" y="60"/>
                    <a:pt x="0" y="60"/>
                  </a:cubicBezTo>
                  <a:cubicBezTo>
                    <a:pt x="0" y="64"/>
                    <a:pt x="4" y="68"/>
                    <a:pt x="8" y="68"/>
                  </a:cubicBezTo>
                  <a:cubicBezTo>
                    <a:pt x="12" y="68"/>
                    <a:pt x="16" y="64"/>
                    <a:pt x="16" y="60"/>
                  </a:cubicBezTo>
                  <a:cubicBezTo>
                    <a:pt x="16" y="56"/>
                    <a:pt x="12" y="52"/>
                    <a:pt x="8" y="52"/>
                  </a:cubicBezTo>
                  <a:cubicBezTo>
                    <a:pt x="4" y="52"/>
                    <a:pt x="0" y="56"/>
                    <a:pt x="0" y="60"/>
                  </a:cubicBezTo>
                  <a:close/>
                  <a:moveTo>
                    <a:pt x="0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12"/>
                    <a:pt x="4" y="16"/>
                    <a:pt x="8" y="16"/>
                  </a:cubicBezTo>
                  <a:cubicBezTo>
                    <a:pt x="12" y="16"/>
                    <a:pt x="16" y="12"/>
                    <a:pt x="16" y="8"/>
                  </a:cubicBezTo>
                  <a:cubicBezTo>
                    <a:pt x="16" y="4"/>
                    <a:pt x="12" y="0"/>
                    <a:pt x="8" y="0"/>
                  </a:cubicBezTo>
                  <a:cubicBezTo>
                    <a:pt x="4" y="0"/>
                    <a:pt x="0" y="4"/>
                    <a:pt x="0" y="8"/>
                  </a:cubicBezTo>
                  <a:close/>
                </a:path>
              </a:pathLst>
            </a:cu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6" name="Freeform 43"/>
            <p:cNvSpPr>
              <a:spLocks noEditPoints="1"/>
            </p:cNvSpPr>
            <p:nvPr/>
          </p:nvSpPr>
          <p:spPr bwMode="auto">
            <a:xfrm>
              <a:off x="4713288" y="5178425"/>
              <a:ext cx="49213" cy="992187"/>
            </a:xfrm>
            <a:custGeom>
              <a:avLst/>
              <a:gdLst>
                <a:gd name="T0" fmla="*/ 0 w 16"/>
                <a:gd name="T1" fmla="*/ 320 h 328"/>
                <a:gd name="T2" fmla="*/ 0 w 16"/>
                <a:gd name="T3" fmla="*/ 320 h 328"/>
                <a:gd name="T4" fmla="*/ 8 w 16"/>
                <a:gd name="T5" fmla="*/ 328 h 328"/>
                <a:gd name="T6" fmla="*/ 16 w 16"/>
                <a:gd name="T7" fmla="*/ 320 h 328"/>
                <a:gd name="T8" fmla="*/ 8 w 16"/>
                <a:gd name="T9" fmla="*/ 312 h 328"/>
                <a:gd name="T10" fmla="*/ 0 w 16"/>
                <a:gd name="T11" fmla="*/ 320 h 328"/>
                <a:gd name="T12" fmla="*/ 0 w 16"/>
                <a:gd name="T13" fmla="*/ 268 h 328"/>
                <a:gd name="T14" fmla="*/ 0 w 16"/>
                <a:gd name="T15" fmla="*/ 268 h 328"/>
                <a:gd name="T16" fmla="*/ 8 w 16"/>
                <a:gd name="T17" fmla="*/ 276 h 328"/>
                <a:gd name="T18" fmla="*/ 16 w 16"/>
                <a:gd name="T19" fmla="*/ 268 h 328"/>
                <a:gd name="T20" fmla="*/ 8 w 16"/>
                <a:gd name="T21" fmla="*/ 260 h 328"/>
                <a:gd name="T22" fmla="*/ 0 w 16"/>
                <a:gd name="T23" fmla="*/ 268 h 328"/>
                <a:gd name="T24" fmla="*/ 0 w 16"/>
                <a:gd name="T25" fmla="*/ 216 h 328"/>
                <a:gd name="T26" fmla="*/ 0 w 16"/>
                <a:gd name="T27" fmla="*/ 216 h 328"/>
                <a:gd name="T28" fmla="*/ 8 w 16"/>
                <a:gd name="T29" fmla="*/ 224 h 328"/>
                <a:gd name="T30" fmla="*/ 16 w 16"/>
                <a:gd name="T31" fmla="*/ 216 h 328"/>
                <a:gd name="T32" fmla="*/ 8 w 16"/>
                <a:gd name="T33" fmla="*/ 208 h 328"/>
                <a:gd name="T34" fmla="*/ 0 w 16"/>
                <a:gd name="T35" fmla="*/ 216 h 328"/>
                <a:gd name="T36" fmla="*/ 0 w 16"/>
                <a:gd name="T37" fmla="*/ 164 h 328"/>
                <a:gd name="T38" fmla="*/ 0 w 16"/>
                <a:gd name="T39" fmla="*/ 164 h 328"/>
                <a:gd name="T40" fmla="*/ 8 w 16"/>
                <a:gd name="T41" fmla="*/ 172 h 328"/>
                <a:gd name="T42" fmla="*/ 16 w 16"/>
                <a:gd name="T43" fmla="*/ 164 h 328"/>
                <a:gd name="T44" fmla="*/ 8 w 16"/>
                <a:gd name="T45" fmla="*/ 156 h 328"/>
                <a:gd name="T46" fmla="*/ 0 w 16"/>
                <a:gd name="T47" fmla="*/ 164 h 328"/>
                <a:gd name="T48" fmla="*/ 0 w 16"/>
                <a:gd name="T49" fmla="*/ 112 h 328"/>
                <a:gd name="T50" fmla="*/ 0 w 16"/>
                <a:gd name="T51" fmla="*/ 112 h 328"/>
                <a:gd name="T52" fmla="*/ 8 w 16"/>
                <a:gd name="T53" fmla="*/ 120 h 328"/>
                <a:gd name="T54" fmla="*/ 16 w 16"/>
                <a:gd name="T55" fmla="*/ 112 h 328"/>
                <a:gd name="T56" fmla="*/ 8 w 16"/>
                <a:gd name="T57" fmla="*/ 104 h 328"/>
                <a:gd name="T58" fmla="*/ 0 w 16"/>
                <a:gd name="T59" fmla="*/ 112 h 328"/>
                <a:gd name="T60" fmla="*/ 0 w 16"/>
                <a:gd name="T61" fmla="*/ 60 h 328"/>
                <a:gd name="T62" fmla="*/ 0 w 16"/>
                <a:gd name="T63" fmla="*/ 60 h 328"/>
                <a:gd name="T64" fmla="*/ 8 w 16"/>
                <a:gd name="T65" fmla="*/ 68 h 328"/>
                <a:gd name="T66" fmla="*/ 16 w 16"/>
                <a:gd name="T67" fmla="*/ 60 h 328"/>
                <a:gd name="T68" fmla="*/ 8 w 16"/>
                <a:gd name="T69" fmla="*/ 52 h 328"/>
                <a:gd name="T70" fmla="*/ 0 w 16"/>
                <a:gd name="T71" fmla="*/ 60 h 328"/>
                <a:gd name="T72" fmla="*/ 0 w 16"/>
                <a:gd name="T73" fmla="*/ 8 h 328"/>
                <a:gd name="T74" fmla="*/ 0 w 16"/>
                <a:gd name="T75" fmla="*/ 8 h 328"/>
                <a:gd name="T76" fmla="*/ 8 w 16"/>
                <a:gd name="T77" fmla="*/ 16 h 328"/>
                <a:gd name="T78" fmla="*/ 16 w 16"/>
                <a:gd name="T79" fmla="*/ 8 h 328"/>
                <a:gd name="T80" fmla="*/ 8 w 16"/>
                <a:gd name="T81" fmla="*/ 0 h 328"/>
                <a:gd name="T82" fmla="*/ 0 w 16"/>
                <a:gd name="T83" fmla="*/ 8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6" h="328">
                  <a:moveTo>
                    <a:pt x="0" y="320"/>
                  </a:moveTo>
                  <a:cubicBezTo>
                    <a:pt x="0" y="320"/>
                    <a:pt x="0" y="320"/>
                    <a:pt x="0" y="320"/>
                  </a:cubicBezTo>
                  <a:cubicBezTo>
                    <a:pt x="0" y="324"/>
                    <a:pt x="4" y="328"/>
                    <a:pt x="8" y="328"/>
                  </a:cubicBezTo>
                  <a:cubicBezTo>
                    <a:pt x="12" y="328"/>
                    <a:pt x="16" y="324"/>
                    <a:pt x="16" y="320"/>
                  </a:cubicBezTo>
                  <a:cubicBezTo>
                    <a:pt x="16" y="316"/>
                    <a:pt x="12" y="312"/>
                    <a:pt x="8" y="312"/>
                  </a:cubicBezTo>
                  <a:cubicBezTo>
                    <a:pt x="4" y="312"/>
                    <a:pt x="0" y="316"/>
                    <a:pt x="0" y="320"/>
                  </a:cubicBezTo>
                  <a:close/>
                  <a:moveTo>
                    <a:pt x="0" y="268"/>
                  </a:moveTo>
                  <a:cubicBezTo>
                    <a:pt x="0" y="268"/>
                    <a:pt x="0" y="268"/>
                    <a:pt x="0" y="268"/>
                  </a:cubicBezTo>
                  <a:cubicBezTo>
                    <a:pt x="0" y="272"/>
                    <a:pt x="4" y="276"/>
                    <a:pt x="8" y="276"/>
                  </a:cubicBezTo>
                  <a:cubicBezTo>
                    <a:pt x="12" y="276"/>
                    <a:pt x="16" y="272"/>
                    <a:pt x="16" y="268"/>
                  </a:cubicBezTo>
                  <a:cubicBezTo>
                    <a:pt x="16" y="264"/>
                    <a:pt x="12" y="260"/>
                    <a:pt x="8" y="260"/>
                  </a:cubicBezTo>
                  <a:cubicBezTo>
                    <a:pt x="4" y="260"/>
                    <a:pt x="0" y="264"/>
                    <a:pt x="0" y="268"/>
                  </a:cubicBezTo>
                  <a:close/>
                  <a:moveTo>
                    <a:pt x="0" y="216"/>
                  </a:moveTo>
                  <a:cubicBezTo>
                    <a:pt x="0" y="216"/>
                    <a:pt x="0" y="216"/>
                    <a:pt x="0" y="216"/>
                  </a:cubicBezTo>
                  <a:cubicBezTo>
                    <a:pt x="0" y="220"/>
                    <a:pt x="4" y="224"/>
                    <a:pt x="8" y="224"/>
                  </a:cubicBezTo>
                  <a:cubicBezTo>
                    <a:pt x="12" y="224"/>
                    <a:pt x="16" y="220"/>
                    <a:pt x="16" y="216"/>
                  </a:cubicBezTo>
                  <a:cubicBezTo>
                    <a:pt x="16" y="212"/>
                    <a:pt x="12" y="208"/>
                    <a:pt x="8" y="208"/>
                  </a:cubicBezTo>
                  <a:cubicBezTo>
                    <a:pt x="4" y="208"/>
                    <a:pt x="0" y="212"/>
                    <a:pt x="0" y="216"/>
                  </a:cubicBezTo>
                  <a:close/>
                  <a:moveTo>
                    <a:pt x="0" y="164"/>
                  </a:moveTo>
                  <a:cubicBezTo>
                    <a:pt x="0" y="164"/>
                    <a:pt x="0" y="164"/>
                    <a:pt x="0" y="164"/>
                  </a:cubicBezTo>
                  <a:cubicBezTo>
                    <a:pt x="0" y="168"/>
                    <a:pt x="4" y="172"/>
                    <a:pt x="8" y="172"/>
                  </a:cubicBezTo>
                  <a:cubicBezTo>
                    <a:pt x="12" y="172"/>
                    <a:pt x="16" y="168"/>
                    <a:pt x="16" y="164"/>
                  </a:cubicBezTo>
                  <a:cubicBezTo>
                    <a:pt x="16" y="160"/>
                    <a:pt x="12" y="156"/>
                    <a:pt x="8" y="156"/>
                  </a:cubicBezTo>
                  <a:cubicBezTo>
                    <a:pt x="4" y="156"/>
                    <a:pt x="0" y="160"/>
                    <a:pt x="0" y="164"/>
                  </a:cubicBezTo>
                  <a:close/>
                  <a:moveTo>
                    <a:pt x="0" y="112"/>
                  </a:moveTo>
                  <a:cubicBezTo>
                    <a:pt x="0" y="112"/>
                    <a:pt x="0" y="112"/>
                    <a:pt x="0" y="112"/>
                  </a:cubicBezTo>
                  <a:cubicBezTo>
                    <a:pt x="0" y="116"/>
                    <a:pt x="4" y="120"/>
                    <a:pt x="8" y="120"/>
                  </a:cubicBezTo>
                  <a:cubicBezTo>
                    <a:pt x="12" y="120"/>
                    <a:pt x="16" y="116"/>
                    <a:pt x="16" y="112"/>
                  </a:cubicBezTo>
                  <a:cubicBezTo>
                    <a:pt x="16" y="108"/>
                    <a:pt x="12" y="104"/>
                    <a:pt x="8" y="104"/>
                  </a:cubicBezTo>
                  <a:cubicBezTo>
                    <a:pt x="4" y="104"/>
                    <a:pt x="0" y="108"/>
                    <a:pt x="0" y="112"/>
                  </a:cubicBezTo>
                  <a:close/>
                  <a:moveTo>
                    <a:pt x="0" y="60"/>
                  </a:moveTo>
                  <a:cubicBezTo>
                    <a:pt x="0" y="60"/>
                    <a:pt x="0" y="60"/>
                    <a:pt x="0" y="60"/>
                  </a:cubicBezTo>
                  <a:cubicBezTo>
                    <a:pt x="0" y="64"/>
                    <a:pt x="4" y="68"/>
                    <a:pt x="8" y="68"/>
                  </a:cubicBezTo>
                  <a:cubicBezTo>
                    <a:pt x="12" y="68"/>
                    <a:pt x="16" y="64"/>
                    <a:pt x="16" y="60"/>
                  </a:cubicBezTo>
                  <a:cubicBezTo>
                    <a:pt x="16" y="56"/>
                    <a:pt x="12" y="52"/>
                    <a:pt x="8" y="52"/>
                  </a:cubicBezTo>
                  <a:cubicBezTo>
                    <a:pt x="4" y="52"/>
                    <a:pt x="0" y="56"/>
                    <a:pt x="0" y="60"/>
                  </a:cubicBezTo>
                  <a:close/>
                  <a:moveTo>
                    <a:pt x="0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12"/>
                    <a:pt x="4" y="16"/>
                    <a:pt x="8" y="16"/>
                  </a:cubicBezTo>
                  <a:cubicBezTo>
                    <a:pt x="12" y="16"/>
                    <a:pt x="16" y="12"/>
                    <a:pt x="16" y="8"/>
                  </a:cubicBezTo>
                  <a:cubicBezTo>
                    <a:pt x="16" y="4"/>
                    <a:pt x="12" y="0"/>
                    <a:pt x="8" y="0"/>
                  </a:cubicBezTo>
                  <a:cubicBezTo>
                    <a:pt x="4" y="0"/>
                    <a:pt x="0" y="4"/>
                    <a:pt x="0" y="8"/>
                  </a:cubicBezTo>
                  <a:close/>
                </a:path>
              </a:pathLst>
            </a:cu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50" name="Freeform 122"/>
          <p:cNvSpPr>
            <a:spLocks/>
          </p:cNvSpPr>
          <p:nvPr/>
        </p:nvSpPr>
        <p:spPr bwMode="auto">
          <a:xfrm>
            <a:off x="-130969" y="6424845"/>
            <a:ext cx="12552363" cy="444501"/>
          </a:xfrm>
          <a:custGeom>
            <a:avLst/>
            <a:gdLst>
              <a:gd name="T0" fmla="*/ 2904 w 2904"/>
              <a:gd name="T1" fmla="*/ 58 h 100"/>
              <a:gd name="T2" fmla="*/ 2859 w 2904"/>
              <a:gd name="T3" fmla="*/ 100 h 100"/>
              <a:gd name="T4" fmla="*/ 45 w 2904"/>
              <a:gd name="T5" fmla="*/ 100 h 100"/>
              <a:gd name="T6" fmla="*/ 0 w 2904"/>
              <a:gd name="T7" fmla="*/ 58 h 100"/>
              <a:gd name="T8" fmla="*/ 0 w 2904"/>
              <a:gd name="T9" fmla="*/ 42 h 100"/>
              <a:gd name="T10" fmla="*/ 45 w 2904"/>
              <a:gd name="T11" fmla="*/ 0 h 100"/>
              <a:gd name="T12" fmla="*/ 2859 w 2904"/>
              <a:gd name="T13" fmla="*/ 0 h 100"/>
              <a:gd name="T14" fmla="*/ 2904 w 2904"/>
              <a:gd name="T15" fmla="*/ 42 h 100"/>
              <a:gd name="T16" fmla="*/ 2904 w 2904"/>
              <a:gd name="T17" fmla="*/ 58 h 1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904" h="100">
                <a:moveTo>
                  <a:pt x="2904" y="58"/>
                </a:moveTo>
                <a:cubicBezTo>
                  <a:pt x="2904" y="81"/>
                  <a:pt x="2884" y="100"/>
                  <a:pt x="2859" y="100"/>
                </a:cubicBezTo>
                <a:cubicBezTo>
                  <a:pt x="45" y="100"/>
                  <a:pt x="45" y="100"/>
                  <a:pt x="45" y="100"/>
                </a:cubicBezTo>
                <a:cubicBezTo>
                  <a:pt x="20" y="100"/>
                  <a:pt x="0" y="81"/>
                  <a:pt x="0" y="58"/>
                </a:cubicBezTo>
                <a:cubicBezTo>
                  <a:pt x="0" y="42"/>
                  <a:pt x="0" y="42"/>
                  <a:pt x="0" y="42"/>
                </a:cubicBezTo>
                <a:cubicBezTo>
                  <a:pt x="0" y="19"/>
                  <a:pt x="20" y="0"/>
                  <a:pt x="45" y="0"/>
                </a:cubicBezTo>
                <a:cubicBezTo>
                  <a:pt x="2859" y="0"/>
                  <a:pt x="2859" y="0"/>
                  <a:pt x="2859" y="0"/>
                </a:cubicBezTo>
                <a:cubicBezTo>
                  <a:pt x="2884" y="0"/>
                  <a:pt x="2904" y="19"/>
                  <a:pt x="2904" y="42"/>
                </a:cubicBezTo>
                <a:lnTo>
                  <a:pt x="2904" y="58"/>
                </a:lnTo>
                <a:close/>
              </a:path>
            </a:pathLst>
          </a:custGeom>
          <a:solidFill>
            <a:srgbClr val="9DB9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grpSp>
        <p:nvGrpSpPr>
          <p:cNvPr id="51" name="组合 50"/>
          <p:cNvGrpSpPr/>
          <p:nvPr/>
        </p:nvGrpSpPr>
        <p:grpSpPr>
          <a:xfrm rot="20186770">
            <a:off x="2503351" y="-2245001"/>
            <a:ext cx="7431549" cy="3925955"/>
            <a:chOff x="9559925" y="2573338"/>
            <a:chExt cx="3059113" cy="1616075"/>
          </a:xfrm>
        </p:grpSpPr>
        <p:sp>
          <p:nvSpPr>
            <p:cNvPr id="52" name="Freeform 5"/>
            <p:cNvSpPr>
              <a:spLocks/>
            </p:cNvSpPr>
            <p:nvPr/>
          </p:nvSpPr>
          <p:spPr bwMode="auto">
            <a:xfrm>
              <a:off x="9577388" y="2573338"/>
              <a:ext cx="3041650" cy="1497013"/>
            </a:xfrm>
            <a:custGeom>
              <a:avLst/>
              <a:gdLst>
                <a:gd name="T0" fmla="*/ 709 w 709"/>
                <a:gd name="T1" fmla="*/ 297 h 349"/>
                <a:gd name="T2" fmla="*/ 0 w 709"/>
                <a:gd name="T3" fmla="*/ 7 h 349"/>
                <a:gd name="T4" fmla="*/ 10 w 709"/>
                <a:gd name="T5" fmla="*/ 0 h 349"/>
                <a:gd name="T6" fmla="*/ 706 w 709"/>
                <a:gd name="T7" fmla="*/ 285 h 349"/>
                <a:gd name="T8" fmla="*/ 709 w 709"/>
                <a:gd name="T9" fmla="*/ 297 h 3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9" h="349">
                  <a:moveTo>
                    <a:pt x="709" y="297"/>
                  </a:moveTo>
                  <a:cubicBezTo>
                    <a:pt x="425" y="349"/>
                    <a:pt x="166" y="243"/>
                    <a:pt x="0" y="7"/>
                  </a:cubicBezTo>
                  <a:cubicBezTo>
                    <a:pt x="4" y="4"/>
                    <a:pt x="6" y="3"/>
                    <a:pt x="10" y="0"/>
                  </a:cubicBezTo>
                  <a:cubicBezTo>
                    <a:pt x="173" y="233"/>
                    <a:pt x="427" y="337"/>
                    <a:pt x="706" y="285"/>
                  </a:cubicBezTo>
                  <a:cubicBezTo>
                    <a:pt x="707" y="290"/>
                    <a:pt x="708" y="292"/>
                    <a:pt x="709" y="297"/>
                  </a:cubicBezTo>
                  <a:close/>
                </a:path>
              </a:pathLst>
            </a:custGeom>
            <a:solidFill>
              <a:srgbClr val="FF75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3" name="Freeform 6"/>
            <p:cNvSpPr>
              <a:spLocks/>
            </p:cNvSpPr>
            <p:nvPr/>
          </p:nvSpPr>
          <p:spPr bwMode="auto">
            <a:xfrm>
              <a:off x="9559925" y="2722563"/>
              <a:ext cx="338138" cy="322263"/>
            </a:xfrm>
            <a:custGeom>
              <a:avLst/>
              <a:gdLst>
                <a:gd name="T0" fmla="*/ 0 w 79"/>
                <a:gd name="T1" fmla="*/ 75 h 75"/>
                <a:gd name="T2" fmla="*/ 28 w 79"/>
                <a:gd name="T3" fmla="*/ 0 h 75"/>
                <a:gd name="T4" fmla="*/ 79 w 79"/>
                <a:gd name="T5" fmla="*/ 62 h 75"/>
                <a:gd name="T6" fmla="*/ 0 w 79"/>
                <a:gd name="T7" fmla="*/ 75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9" h="75">
                  <a:moveTo>
                    <a:pt x="0" y="75"/>
                  </a:moveTo>
                  <a:cubicBezTo>
                    <a:pt x="10" y="44"/>
                    <a:pt x="16" y="29"/>
                    <a:pt x="28" y="0"/>
                  </a:cubicBezTo>
                  <a:cubicBezTo>
                    <a:pt x="47" y="26"/>
                    <a:pt x="57" y="39"/>
                    <a:pt x="79" y="62"/>
                  </a:cubicBezTo>
                  <a:cubicBezTo>
                    <a:pt x="48" y="69"/>
                    <a:pt x="33" y="72"/>
                    <a:pt x="0" y="75"/>
                  </a:cubicBez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4" name="Freeform 7"/>
            <p:cNvSpPr>
              <a:spLocks/>
            </p:cNvSpPr>
            <p:nvPr/>
          </p:nvSpPr>
          <p:spPr bwMode="auto">
            <a:xfrm>
              <a:off x="9932988" y="3092450"/>
              <a:ext cx="322263" cy="333375"/>
            </a:xfrm>
            <a:custGeom>
              <a:avLst/>
              <a:gdLst>
                <a:gd name="T0" fmla="*/ 0 w 75"/>
                <a:gd name="T1" fmla="*/ 78 h 78"/>
                <a:gd name="T2" fmla="*/ 15 w 75"/>
                <a:gd name="T3" fmla="*/ 0 h 78"/>
                <a:gd name="T4" fmla="*/ 75 w 75"/>
                <a:gd name="T5" fmla="*/ 52 h 78"/>
                <a:gd name="T6" fmla="*/ 0 w 75"/>
                <a:gd name="T7" fmla="*/ 78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78">
                  <a:moveTo>
                    <a:pt x="0" y="78"/>
                  </a:moveTo>
                  <a:cubicBezTo>
                    <a:pt x="4" y="46"/>
                    <a:pt x="8" y="31"/>
                    <a:pt x="15" y="0"/>
                  </a:cubicBezTo>
                  <a:cubicBezTo>
                    <a:pt x="38" y="22"/>
                    <a:pt x="50" y="33"/>
                    <a:pt x="75" y="52"/>
                  </a:cubicBezTo>
                  <a:cubicBezTo>
                    <a:pt x="46" y="64"/>
                    <a:pt x="31" y="69"/>
                    <a:pt x="0" y="78"/>
                  </a:cubicBezTo>
                  <a:close/>
                </a:path>
              </a:pathLst>
            </a:cu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5" name="Freeform 8"/>
            <p:cNvSpPr>
              <a:spLocks/>
            </p:cNvSpPr>
            <p:nvPr/>
          </p:nvSpPr>
          <p:spPr bwMode="auto">
            <a:xfrm>
              <a:off x="10353675" y="3397250"/>
              <a:ext cx="300038" cy="338138"/>
            </a:xfrm>
            <a:custGeom>
              <a:avLst/>
              <a:gdLst>
                <a:gd name="T0" fmla="*/ 1 w 70"/>
                <a:gd name="T1" fmla="*/ 79 h 79"/>
                <a:gd name="T2" fmla="*/ 3 w 70"/>
                <a:gd name="T3" fmla="*/ 0 h 79"/>
                <a:gd name="T4" fmla="*/ 70 w 70"/>
                <a:gd name="T5" fmla="*/ 41 h 79"/>
                <a:gd name="T6" fmla="*/ 1 w 70"/>
                <a:gd name="T7" fmla="*/ 79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0" h="79">
                  <a:moveTo>
                    <a:pt x="1" y="79"/>
                  </a:moveTo>
                  <a:cubicBezTo>
                    <a:pt x="0" y="47"/>
                    <a:pt x="1" y="31"/>
                    <a:pt x="3" y="0"/>
                  </a:cubicBezTo>
                  <a:cubicBezTo>
                    <a:pt x="29" y="18"/>
                    <a:pt x="43" y="26"/>
                    <a:pt x="70" y="41"/>
                  </a:cubicBezTo>
                  <a:cubicBezTo>
                    <a:pt x="44" y="57"/>
                    <a:pt x="30" y="65"/>
                    <a:pt x="1" y="79"/>
                  </a:cubicBez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6" name="Freeform 9"/>
            <p:cNvSpPr>
              <a:spLocks/>
            </p:cNvSpPr>
            <p:nvPr/>
          </p:nvSpPr>
          <p:spPr bwMode="auto">
            <a:xfrm>
              <a:off x="10777538" y="3632200"/>
              <a:ext cx="314325" cy="339725"/>
            </a:xfrm>
            <a:custGeom>
              <a:avLst/>
              <a:gdLst>
                <a:gd name="T0" fmla="*/ 11 w 73"/>
                <a:gd name="T1" fmla="*/ 79 h 79"/>
                <a:gd name="T2" fmla="*/ 0 w 73"/>
                <a:gd name="T3" fmla="*/ 0 h 79"/>
                <a:gd name="T4" fmla="*/ 73 w 73"/>
                <a:gd name="T5" fmla="*/ 29 h 79"/>
                <a:gd name="T6" fmla="*/ 11 w 73"/>
                <a:gd name="T7" fmla="*/ 79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3" h="79">
                  <a:moveTo>
                    <a:pt x="11" y="79"/>
                  </a:moveTo>
                  <a:cubicBezTo>
                    <a:pt x="5" y="47"/>
                    <a:pt x="3" y="31"/>
                    <a:pt x="0" y="0"/>
                  </a:cubicBezTo>
                  <a:cubicBezTo>
                    <a:pt x="29" y="13"/>
                    <a:pt x="43" y="19"/>
                    <a:pt x="73" y="29"/>
                  </a:cubicBezTo>
                  <a:cubicBezTo>
                    <a:pt x="49" y="50"/>
                    <a:pt x="37" y="60"/>
                    <a:pt x="11" y="79"/>
                  </a:cubicBezTo>
                  <a:close/>
                </a:path>
              </a:pathLst>
            </a:cu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7" name="Freeform 10"/>
            <p:cNvSpPr>
              <a:spLocks/>
            </p:cNvSpPr>
            <p:nvPr/>
          </p:nvSpPr>
          <p:spPr bwMode="auto">
            <a:xfrm>
              <a:off x="11223625" y="3795713"/>
              <a:ext cx="327025" cy="325438"/>
            </a:xfrm>
            <a:custGeom>
              <a:avLst/>
              <a:gdLst>
                <a:gd name="T0" fmla="*/ 24 w 76"/>
                <a:gd name="T1" fmla="*/ 76 h 76"/>
                <a:gd name="T2" fmla="*/ 0 w 76"/>
                <a:gd name="T3" fmla="*/ 0 h 76"/>
                <a:gd name="T4" fmla="*/ 76 w 76"/>
                <a:gd name="T5" fmla="*/ 17 h 76"/>
                <a:gd name="T6" fmla="*/ 24 w 76"/>
                <a:gd name="T7" fmla="*/ 76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6" h="76">
                  <a:moveTo>
                    <a:pt x="24" y="76"/>
                  </a:moveTo>
                  <a:cubicBezTo>
                    <a:pt x="12" y="46"/>
                    <a:pt x="8" y="31"/>
                    <a:pt x="0" y="0"/>
                  </a:cubicBezTo>
                  <a:cubicBezTo>
                    <a:pt x="30" y="9"/>
                    <a:pt x="45" y="12"/>
                    <a:pt x="76" y="17"/>
                  </a:cubicBezTo>
                  <a:cubicBezTo>
                    <a:pt x="57" y="41"/>
                    <a:pt x="46" y="53"/>
                    <a:pt x="24" y="76"/>
                  </a:cubicBez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8" name="Freeform 11"/>
            <p:cNvSpPr>
              <a:spLocks/>
            </p:cNvSpPr>
            <p:nvPr/>
          </p:nvSpPr>
          <p:spPr bwMode="auto">
            <a:xfrm>
              <a:off x="11691938" y="3886200"/>
              <a:ext cx="338138" cy="303213"/>
            </a:xfrm>
            <a:custGeom>
              <a:avLst/>
              <a:gdLst>
                <a:gd name="T0" fmla="*/ 36 w 79"/>
                <a:gd name="T1" fmla="*/ 71 h 71"/>
                <a:gd name="T2" fmla="*/ 0 w 79"/>
                <a:gd name="T3" fmla="*/ 0 h 71"/>
                <a:gd name="T4" fmla="*/ 79 w 79"/>
                <a:gd name="T5" fmla="*/ 3 h 71"/>
                <a:gd name="T6" fmla="*/ 36 w 79"/>
                <a:gd name="T7" fmla="*/ 71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9" h="71">
                  <a:moveTo>
                    <a:pt x="36" y="71"/>
                  </a:moveTo>
                  <a:cubicBezTo>
                    <a:pt x="20" y="43"/>
                    <a:pt x="13" y="29"/>
                    <a:pt x="0" y="0"/>
                  </a:cubicBezTo>
                  <a:cubicBezTo>
                    <a:pt x="31" y="3"/>
                    <a:pt x="47" y="4"/>
                    <a:pt x="79" y="3"/>
                  </a:cubicBezTo>
                  <a:cubicBezTo>
                    <a:pt x="63" y="31"/>
                    <a:pt x="55" y="44"/>
                    <a:pt x="36" y="71"/>
                  </a:cubicBezTo>
                  <a:close/>
                </a:path>
              </a:pathLst>
            </a:cu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9" name="Freeform 12"/>
            <p:cNvSpPr>
              <a:spLocks/>
            </p:cNvSpPr>
            <p:nvPr/>
          </p:nvSpPr>
          <p:spPr bwMode="auto">
            <a:xfrm>
              <a:off x="12172950" y="3851275"/>
              <a:ext cx="342900" cy="312738"/>
            </a:xfrm>
            <a:custGeom>
              <a:avLst/>
              <a:gdLst>
                <a:gd name="T0" fmla="*/ 49 w 80"/>
                <a:gd name="T1" fmla="*/ 73 h 73"/>
                <a:gd name="T2" fmla="*/ 0 w 80"/>
                <a:gd name="T3" fmla="*/ 10 h 73"/>
                <a:gd name="T4" fmla="*/ 80 w 80"/>
                <a:gd name="T5" fmla="*/ 0 h 73"/>
                <a:gd name="T6" fmla="*/ 49 w 80"/>
                <a:gd name="T7" fmla="*/ 73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0" h="73">
                  <a:moveTo>
                    <a:pt x="49" y="73"/>
                  </a:moveTo>
                  <a:cubicBezTo>
                    <a:pt x="28" y="49"/>
                    <a:pt x="18" y="36"/>
                    <a:pt x="0" y="10"/>
                  </a:cubicBezTo>
                  <a:cubicBezTo>
                    <a:pt x="32" y="8"/>
                    <a:pt x="48" y="6"/>
                    <a:pt x="80" y="0"/>
                  </a:cubicBezTo>
                  <a:cubicBezTo>
                    <a:pt x="69" y="29"/>
                    <a:pt x="63" y="44"/>
                    <a:pt x="49" y="73"/>
                  </a:cubicBez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116" name="Group 115">
            <a:extLst>
              <a:ext uri="{FF2B5EF4-FFF2-40B4-BE49-F238E27FC236}">
                <a16:creationId xmlns:a16="http://schemas.microsoft.com/office/drawing/2014/main" xmlns="" id="{B0C0CC09-7F35-48BF-96E6-BE571BCA7547}"/>
              </a:ext>
            </a:extLst>
          </p:cNvPr>
          <p:cNvGrpSpPr/>
          <p:nvPr/>
        </p:nvGrpSpPr>
        <p:grpSpPr>
          <a:xfrm>
            <a:off x="1986912" y="446131"/>
            <a:ext cx="8767303" cy="1581451"/>
            <a:chOff x="1336391" y="1607153"/>
            <a:chExt cx="8829586" cy="1922929"/>
          </a:xfrm>
        </p:grpSpPr>
        <p:sp>
          <p:nvSpPr>
            <p:cNvPr id="117" name="Rounded Rectangle 99">
              <a:extLst>
                <a:ext uri="{FF2B5EF4-FFF2-40B4-BE49-F238E27FC236}">
                  <a16:creationId xmlns:a16="http://schemas.microsoft.com/office/drawing/2014/main" xmlns="" id="{B25AA892-E960-416E-81F0-0473E76A9FF5}"/>
                </a:ext>
              </a:extLst>
            </p:cNvPr>
            <p:cNvSpPr/>
            <p:nvPr/>
          </p:nvSpPr>
          <p:spPr>
            <a:xfrm>
              <a:off x="1509448" y="1607153"/>
              <a:ext cx="8656529" cy="1922929"/>
            </a:xfrm>
            <a:prstGeom prst="roundRect">
              <a:avLst/>
            </a:prstGeom>
            <a:solidFill>
              <a:srgbClr val="FDEAD9"/>
            </a:solidFill>
            <a:ln w="28575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 sz="1600"/>
            </a:p>
          </p:txBody>
        </p:sp>
        <p:grpSp>
          <p:nvGrpSpPr>
            <p:cNvPr id="118" name="Group 117">
              <a:extLst>
                <a:ext uri="{FF2B5EF4-FFF2-40B4-BE49-F238E27FC236}">
                  <a16:creationId xmlns:a16="http://schemas.microsoft.com/office/drawing/2014/main" xmlns="" id="{2A322F26-529B-48A3-B2AC-7061429E8CFB}"/>
                </a:ext>
              </a:extLst>
            </p:cNvPr>
            <p:cNvGrpSpPr/>
            <p:nvPr/>
          </p:nvGrpSpPr>
          <p:grpSpPr>
            <a:xfrm>
              <a:off x="1612809" y="2212042"/>
              <a:ext cx="8380369" cy="363070"/>
              <a:chOff x="773153" y="2944906"/>
              <a:chExt cx="9034541" cy="363070"/>
            </a:xfrm>
          </p:grpSpPr>
          <p:cxnSp>
            <p:nvCxnSpPr>
              <p:cNvPr id="130" name="Straight Arrow Connector 129">
                <a:extLst>
                  <a:ext uri="{FF2B5EF4-FFF2-40B4-BE49-F238E27FC236}">
                    <a16:creationId xmlns:a16="http://schemas.microsoft.com/office/drawing/2014/main" xmlns="" id="{B15F46FD-0B32-4CD6-9A6B-C3E172E34B0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73153" y="3101880"/>
                <a:ext cx="9034541" cy="24561"/>
              </a:xfrm>
              <a:prstGeom prst="straightConnector1">
                <a:avLst/>
              </a:prstGeom>
              <a:ln w="38100"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31" name="Straight Connector 130">
                <a:extLst>
                  <a:ext uri="{FF2B5EF4-FFF2-40B4-BE49-F238E27FC236}">
                    <a16:creationId xmlns:a16="http://schemas.microsoft.com/office/drawing/2014/main" xmlns="" id="{CE0A7782-DD17-4DCC-B5D1-9D6A0CB1C676}"/>
                  </a:ext>
                </a:extLst>
              </p:cNvPr>
              <p:cNvCxnSpPr/>
              <p:nvPr/>
            </p:nvCxnSpPr>
            <p:spPr>
              <a:xfrm>
                <a:off x="932331" y="2944906"/>
                <a:ext cx="0" cy="363070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32" name="Straight Connector 131">
                <a:extLst>
                  <a:ext uri="{FF2B5EF4-FFF2-40B4-BE49-F238E27FC236}">
                    <a16:creationId xmlns:a16="http://schemas.microsoft.com/office/drawing/2014/main" xmlns="" id="{F3676F44-365C-4AE2-B6FF-D0333B438EEB}"/>
                  </a:ext>
                </a:extLst>
              </p:cNvPr>
              <p:cNvCxnSpPr/>
              <p:nvPr/>
            </p:nvCxnSpPr>
            <p:spPr>
              <a:xfrm>
                <a:off x="1743637" y="2944906"/>
                <a:ext cx="0" cy="363070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33" name="Straight Connector 132">
                <a:extLst>
                  <a:ext uri="{FF2B5EF4-FFF2-40B4-BE49-F238E27FC236}">
                    <a16:creationId xmlns:a16="http://schemas.microsoft.com/office/drawing/2014/main" xmlns="" id="{ED51E994-D9CC-4CCB-BF83-DAE49DB3CEE5}"/>
                  </a:ext>
                </a:extLst>
              </p:cNvPr>
              <p:cNvCxnSpPr/>
              <p:nvPr/>
            </p:nvCxnSpPr>
            <p:spPr>
              <a:xfrm>
                <a:off x="2532531" y="2944906"/>
                <a:ext cx="0" cy="363070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34" name="Straight Connector 133">
                <a:extLst>
                  <a:ext uri="{FF2B5EF4-FFF2-40B4-BE49-F238E27FC236}">
                    <a16:creationId xmlns:a16="http://schemas.microsoft.com/office/drawing/2014/main" xmlns="" id="{26046D8C-44ED-435F-B5F4-02D004A294F0}"/>
                  </a:ext>
                </a:extLst>
              </p:cNvPr>
              <p:cNvCxnSpPr/>
              <p:nvPr/>
            </p:nvCxnSpPr>
            <p:spPr>
              <a:xfrm>
                <a:off x="3330390" y="2944906"/>
                <a:ext cx="0" cy="363070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35" name="Straight Connector 134">
                <a:extLst>
                  <a:ext uri="{FF2B5EF4-FFF2-40B4-BE49-F238E27FC236}">
                    <a16:creationId xmlns:a16="http://schemas.microsoft.com/office/drawing/2014/main" xmlns="" id="{AA65D7E8-7243-4254-9122-4B988C8E4A9E}"/>
                  </a:ext>
                </a:extLst>
              </p:cNvPr>
              <p:cNvCxnSpPr/>
              <p:nvPr/>
            </p:nvCxnSpPr>
            <p:spPr>
              <a:xfrm>
                <a:off x="4173073" y="2944906"/>
                <a:ext cx="0" cy="363070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36" name="Straight Connector 135">
                <a:extLst>
                  <a:ext uri="{FF2B5EF4-FFF2-40B4-BE49-F238E27FC236}">
                    <a16:creationId xmlns:a16="http://schemas.microsoft.com/office/drawing/2014/main" xmlns="" id="{DF9A99ED-5E31-4161-A15F-A8920FE1820A}"/>
                  </a:ext>
                </a:extLst>
              </p:cNvPr>
              <p:cNvCxnSpPr/>
              <p:nvPr/>
            </p:nvCxnSpPr>
            <p:spPr>
              <a:xfrm>
                <a:off x="5786720" y="2944906"/>
                <a:ext cx="0" cy="363070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37" name="Straight Connector 136">
                <a:extLst>
                  <a:ext uri="{FF2B5EF4-FFF2-40B4-BE49-F238E27FC236}">
                    <a16:creationId xmlns:a16="http://schemas.microsoft.com/office/drawing/2014/main" xmlns="" id="{41588A34-2EE1-458F-9DA0-5167C62C4B52}"/>
                  </a:ext>
                </a:extLst>
              </p:cNvPr>
              <p:cNvCxnSpPr/>
              <p:nvPr/>
            </p:nvCxnSpPr>
            <p:spPr>
              <a:xfrm>
                <a:off x="6598026" y="2944906"/>
                <a:ext cx="0" cy="363070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38" name="Straight Connector 137">
                <a:extLst>
                  <a:ext uri="{FF2B5EF4-FFF2-40B4-BE49-F238E27FC236}">
                    <a16:creationId xmlns:a16="http://schemas.microsoft.com/office/drawing/2014/main" xmlns="" id="{B11DB381-7B87-46D9-A8E4-1A55AC201DBD}"/>
                  </a:ext>
                </a:extLst>
              </p:cNvPr>
              <p:cNvCxnSpPr/>
              <p:nvPr/>
            </p:nvCxnSpPr>
            <p:spPr>
              <a:xfrm>
                <a:off x="7431744" y="2944906"/>
                <a:ext cx="0" cy="363070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39" name="Straight Connector 138">
                <a:extLst>
                  <a:ext uri="{FF2B5EF4-FFF2-40B4-BE49-F238E27FC236}">
                    <a16:creationId xmlns:a16="http://schemas.microsoft.com/office/drawing/2014/main" xmlns="" id="{63B8C5F6-EAFD-4791-B03F-C927235A6885}"/>
                  </a:ext>
                </a:extLst>
              </p:cNvPr>
              <p:cNvCxnSpPr/>
              <p:nvPr/>
            </p:nvCxnSpPr>
            <p:spPr>
              <a:xfrm>
                <a:off x="8234085" y="2944906"/>
                <a:ext cx="0" cy="363070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40" name="Straight Connector 139">
                <a:extLst>
                  <a:ext uri="{FF2B5EF4-FFF2-40B4-BE49-F238E27FC236}">
                    <a16:creationId xmlns:a16="http://schemas.microsoft.com/office/drawing/2014/main" xmlns="" id="{A5DDC4D5-13D0-4567-A278-9FD3B0E51CAC}"/>
                  </a:ext>
                </a:extLst>
              </p:cNvPr>
              <p:cNvCxnSpPr/>
              <p:nvPr/>
            </p:nvCxnSpPr>
            <p:spPr>
              <a:xfrm>
                <a:off x="9045391" y="2944906"/>
                <a:ext cx="0" cy="363070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119" name="TextBox 118">
              <a:extLst>
                <a:ext uri="{FF2B5EF4-FFF2-40B4-BE49-F238E27FC236}">
                  <a16:creationId xmlns:a16="http://schemas.microsoft.com/office/drawing/2014/main" xmlns="" id="{EA2D5ADF-2830-4154-AC17-3AC306C1CD02}"/>
                </a:ext>
              </a:extLst>
            </p:cNvPr>
            <p:cNvSpPr txBox="1"/>
            <p:nvPr/>
          </p:nvSpPr>
          <p:spPr>
            <a:xfrm>
              <a:off x="1336391" y="2622260"/>
              <a:ext cx="769122" cy="4865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190</a:t>
              </a:r>
              <a:r>
                <a:rPr lang="x-none" sz="200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</a:t>
              </a:r>
              <a:endParaRPr lang="x-none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20" name="TextBox 119">
              <a:extLst>
                <a:ext uri="{FF2B5EF4-FFF2-40B4-BE49-F238E27FC236}">
                  <a16:creationId xmlns:a16="http://schemas.microsoft.com/office/drawing/2014/main" xmlns="" id="{103889A9-CDAF-4498-ACC6-C80BC2995805}"/>
                </a:ext>
              </a:extLst>
            </p:cNvPr>
            <p:cNvSpPr txBox="1"/>
            <p:nvPr/>
          </p:nvSpPr>
          <p:spPr>
            <a:xfrm>
              <a:off x="2081597" y="2619026"/>
              <a:ext cx="772746" cy="4865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1902</a:t>
              </a:r>
              <a:endParaRPr lang="x-none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21" name="TextBox 120">
              <a:extLst>
                <a:ext uri="{FF2B5EF4-FFF2-40B4-BE49-F238E27FC236}">
                  <a16:creationId xmlns:a16="http://schemas.microsoft.com/office/drawing/2014/main" xmlns="" id="{10B5B114-20D0-4DCD-8253-A9ED08D26640}"/>
                </a:ext>
              </a:extLst>
            </p:cNvPr>
            <p:cNvSpPr txBox="1"/>
            <p:nvPr/>
          </p:nvSpPr>
          <p:spPr>
            <a:xfrm>
              <a:off x="2790306" y="2622260"/>
              <a:ext cx="769459" cy="4865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1903</a:t>
              </a:r>
              <a:endParaRPr lang="x-none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22" name="TextBox 121">
              <a:extLst>
                <a:ext uri="{FF2B5EF4-FFF2-40B4-BE49-F238E27FC236}">
                  <a16:creationId xmlns:a16="http://schemas.microsoft.com/office/drawing/2014/main" xmlns="" id="{9935CABD-9D2A-4808-A802-2C88FFD7F439}"/>
                </a:ext>
              </a:extLst>
            </p:cNvPr>
            <p:cNvSpPr txBox="1"/>
            <p:nvPr/>
          </p:nvSpPr>
          <p:spPr>
            <a:xfrm>
              <a:off x="3577318" y="2619026"/>
              <a:ext cx="748829" cy="4865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1904</a:t>
              </a:r>
              <a:endParaRPr lang="x-none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23" name="TextBox 122">
              <a:extLst>
                <a:ext uri="{FF2B5EF4-FFF2-40B4-BE49-F238E27FC236}">
                  <a16:creationId xmlns:a16="http://schemas.microsoft.com/office/drawing/2014/main" xmlns="" id="{399D144D-A6DE-4FD5-B138-DDD96DB15ED2}"/>
                </a:ext>
              </a:extLst>
            </p:cNvPr>
            <p:cNvSpPr txBox="1"/>
            <p:nvPr/>
          </p:nvSpPr>
          <p:spPr>
            <a:xfrm>
              <a:off x="4369019" y="2622260"/>
              <a:ext cx="771135" cy="4490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1905</a:t>
              </a:r>
              <a:endParaRPr lang="x-none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24" name="TextBox 123">
              <a:extLst>
                <a:ext uri="{FF2B5EF4-FFF2-40B4-BE49-F238E27FC236}">
                  <a16:creationId xmlns:a16="http://schemas.microsoft.com/office/drawing/2014/main" xmlns="" id="{73B8F02C-126C-4D08-AEE7-356D1D6F38AE}"/>
                </a:ext>
              </a:extLst>
            </p:cNvPr>
            <p:cNvSpPr txBox="1"/>
            <p:nvPr/>
          </p:nvSpPr>
          <p:spPr>
            <a:xfrm>
              <a:off x="5296563" y="2619025"/>
              <a:ext cx="484094" cy="6361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/>
                <a:t>…</a:t>
              </a:r>
              <a:endParaRPr lang="x-none" sz="2800" dirty="0"/>
            </a:p>
          </p:txBody>
        </p:sp>
        <p:sp>
          <p:nvSpPr>
            <p:cNvPr id="125" name="TextBox 124">
              <a:extLst>
                <a:ext uri="{FF2B5EF4-FFF2-40B4-BE49-F238E27FC236}">
                  <a16:creationId xmlns:a16="http://schemas.microsoft.com/office/drawing/2014/main" xmlns="" id="{7CAC6D68-4916-4197-9DBF-E001C1E8DE54}"/>
                </a:ext>
              </a:extLst>
            </p:cNvPr>
            <p:cNvSpPr txBox="1"/>
            <p:nvPr/>
          </p:nvSpPr>
          <p:spPr>
            <a:xfrm>
              <a:off x="5734132" y="2622260"/>
              <a:ext cx="830897" cy="4490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199</a:t>
              </a:r>
              <a:r>
                <a:rPr lang="x-none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6</a:t>
              </a:r>
              <a:endParaRPr lang="x-none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26" name="TextBox 125">
              <a:extLst>
                <a:ext uri="{FF2B5EF4-FFF2-40B4-BE49-F238E27FC236}">
                  <a16:creationId xmlns:a16="http://schemas.microsoft.com/office/drawing/2014/main" xmlns="" id="{E6D9D81A-B7E7-4D0D-83C6-706C08215247}"/>
                </a:ext>
              </a:extLst>
            </p:cNvPr>
            <p:cNvSpPr txBox="1"/>
            <p:nvPr/>
          </p:nvSpPr>
          <p:spPr>
            <a:xfrm>
              <a:off x="6565029" y="2619027"/>
              <a:ext cx="781850" cy="4490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199</a:t>
              </a:r>
              <a:r>
                <a:rPr lang="x-none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7</a:t>
              </a:r>
              <a:endParaRPr lang="x-none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27" name="TextBox 126">
              <a:extLst>
                <a:ext uri="{FF2B5EF4-FFF2-40B4-BE49-F238E27FC236}">
                  <a16:creationId xmlns:a16="http://schemas.microsoft.com/office/drawing/2014/main" xmlns="" id="{9A641085-CFA9-410F-92C3-3A2DA624A630}"/>
                </a:ext>
              </a:extLst>
            </p:cNvPr>
            <p:cNvSpPr txBox="1"/>
            <p:nvPr/>
          </p:nvSpPr>
          <p:spPr>
            <a:xfrm>
              <a:off x="7391875" y="2619027"/>
              <a:ext cx="748381" cy="4490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199</a:t>
              </a:r>
              <a:r>
                <a:rPr lang="x-none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8</a:t>
              </a:r>
              <a:endParaRPr lang="x-none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28" name="TextBox 127">
              <a:extLst>
                <a:ext uri="{FF2B5EF4-FFF2-40B4-BE49-F238E27FC236}">
                  <a16:creationId xmlns:a16="http://schemas.microsoft.com/office/drawing/2014/main" xmlns="" id="{9EF57496-80A7-48E8-8123-1AEDE49BFAC9}"/>
                </a:ext>
              </a:extLst>
            </p:cNvPr>
            <p:cNvSpPr txBox="1"/>
            <p:nvPr/>
          </p:nvSpPr>
          <p:spPr>
            <a:xfrm>
              <a:off x="8133893" y="2622260"/>
              <a:ext cx="690755" cy="4490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19</a:t>
              </a:r>
              <a:r>
                <a:rPr lang="x-none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9</a:t>
              </a:r>
              <a:r>
                <a:rPr lang="en-US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9</a:t>
              </a:r>
              <a:endParaRPr lang="x-none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29" name="TextBox 128">
              <a:extLst>
                <a:ext uri="{FF2B5EF4-FFF2-40B4-BE49-F238E27FC236}">
                  <a16:creationId xmlns:a16="http://schemas.microsoft.com/office/drawing/2014/main" xmlns="" id="{CFE276C5-1373-4AC5-A3B2-FEE8D85F8B0A}"/>
                </a:ext>
              </a:extLst>
            </p:cNvPr>
            <p:cNvSpPr txBox="1"/>
            <p:nvPr/>
          </p:nvSpPr>
          <p:spPr>
            <a:xfrm>
              <a:off x="8927268" y="2619026"/>
              <a:ext cx="846098" cy="4490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200</a:t>
              </a:r>
              <a:r>
                <a:rPr lang="x-none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0</a:t>
              </a:r>
              <a:endParaRPr lang="x-none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141" name="Rounded Rectangle 1">
            <a:extLst>
              <a:ext uri="{FF2B5EF4-FFF2-40B4-BE49-F238E27FC236}">
                <a16:creationId xmlns:a16="http://schemas.microsoft.com/office/drawing/2014/main" xmlns="" id="{B28AA5B5-D936-4633-A173-65D95CD6764B}"/>
              </a:ext>
            </a:extLst>
          </p:cNvPr>
          <p:cNvSpPr/>
          <p:nvPr/>
        </p:nvSpPr>
        <p:spPr>
          <a:xfrm>
            <a:off x="2213597" y="2212996"/>
            <a:ext cx="8540618" cy="980580"/>
          </a:xfrm>
          <a:prstGeom prst="roundRect">
            <a:avLst/>
          </a:prstGeom>
          <a:solidFill>
            <a:srgbClr val="FDEA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Từ năm 1901 đến năm 2000 là thế kỉ hai mươi (thế kỉ XX)</a:t>
            </a:r>
          </a:p>
        </p:txBody>
      </p:sp>
      <p:grpSp>
        <p:nvGrpSpPr>
          <p:cNvPr id="142" name="Group 141">
            <a:extLst>
              <a:ext uri="{FF2B5EF4-FFF2-40B4-BE49-F238E27FC236}">
                <a16:creationId xmlns:a16="http://schemas.microsoft.com/office/drawing/2014/main" xmlns="" id="{8B05CCB6-322E-4398-90C2-817431601B0A}"/>
              </a:ext>
            </a:extLst>
          </p:cNvPr>
          <p:cNvGrpSpPr/>
          <p:nvPr/>
        </p:nvGrpSpPr>
        <p:grpSpPr>
          <a:xfrm>
            <a:off x="2016176" y="3378990"/>
            <a:ext cx="8767303" cy="1581451"/>
            <a:chOff x="1336391" y="1607153"/>
            <a:chExt cx="8829586" cy="1922929"/>
          </a:xfrm>
        </p:grpSpPr>
        <p:sp>
          <p:nvSpPr>
            <p:cNvPr id="143" name="Rounded Rectangle 31">
              <a:extLst>
                <a:ext uri="{FF2B5EF4-FFF2-40B4-BE49-F238E27FC236}">
                  <a16:creationId xmlns:a16="http://schemas.microsoft.com/office/drawing/2014/main" xmlns="" id="{6331E189-A07B-4588-BE5A-5CE11D6CF205}"/>
                </a:ext>
              </a:extLst>
            </p:cNvPr>
            <p:cNvSpPr/>
            <p:nvPr/>
          </p:nvSpPr>
          <p:spPr>
            <a:xfrm>
              <a:off x="1509448" y="1607153"/>
              <a:ext cx="8656529" cy="1922929"/>
            </a:xfrm>
            <a:prstGeom prst="roundRect">
              <a:avLst/>
            </a:prstGeom>
            <a:solidFill>
              <a:srgbClr val="FDEAD9"/>
            </a:solidFill>
            <a:ln w="28575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 sz="1600"/>
            </a:p>
          </p:txBody>
        </p:sp>
        <p:grpSp>
          <p:nvGrpSpPr>
            <p:cNvPr id="144" name="Group 143">
              <a:extLst>
                <a:ext uri="{FF2B5EF4-FFF2-40B4-BE49-F238E27FC236}">
                  <a16:creationId xmlns:a16="http://schemas.microsoft.com/office/drawing/2014/main" xmlns="" id="{7B7F3154-5BDE-4381-B578-244F4B9D3B5F}"/>
                </a:ext>
              </a:extLst>
            </p:cNvPr>
            <p:cNvGrpSpPr/>
            <p:nvPr/>
          </p:nvGrpSpPr>
          <p:grpSpPr>
            <a:xfrm>
              <a:off x="1612809" y="2212042"/>
              <a:ext cx="8380369" cy="363070"/>
              <a:chOff x="773153" y="2944906"/>
              <a:chExt cx="9034541" cy="363070"/>
            </a:xfrm>
          </p:grpSpPr>
          <p:cxnSp>
            <p:nvCxnSpPr>
              <p:cNvPr id="156" name="Straight Arrow Connector 155">
                <a:extLst>
                  <a:ext uri="{FF2B5EF4-FFF2-40B4-BE49-F238E27FC236}">
                    <a16:creationId xmlns:a16="http://schemas.microsoft.com/office/drawing/2014/main" xmlns="" id="{A4A38528-C752-4F5F-9B95-2074C974328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73153" y="3101880"/>
                <a:ext cx="9034541" cy="24561"/>
              </a:xfrm>
              <a:prstGeom prst="straightConnector1">
                <a:avLst/>
              </a:prstGeom>
              <a:ln w="38100"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57" name="Straight Connector 156">
                <a:extLst>
                  <a:ext uri="{FF2B5EF4-FFF2-40B4-BE49-F238E27FC236}">
                    <a16:creationId xmlns:a16="http://schemas.microsoft.com/office/drawing/2014/main" xmlns="" id="{A524B9AB-9F94-4539-A131-CD12C23E499C}"/>
                  </a:ext>
                </a:extLst>
              </p:cNvPr>
              <p:cNvCxnSpPr/>
              <p:nvPr/>
            </p:nvCxnSpPr>
            <p:spPr>
              <a:xfrm>
                <a:off x="932331" y="2944906"/>
                <a:ext cx="0" cy="363070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58" name="Straight Connector 157">
                <a:extLst>
                  <a:ext uri="{FF2B5EF4-FFF2-40B4-BE49-F238E27FC236}">
                    <a16:creationId xmlns:a16="http://schemas.microsoft.com/office/drawing/2014/main" xmlns="" id="{45E33736-4109-4E66-ABA7-E0FB80D6C74D}"/>
                  </a:ext>
                </a:extLst>
              </p:cNvPr>
              <p:cNvCxnSpPr/>
              <p:nvPr/>
            </p:nvCxnSpPr>
            <p:spPr>
              <a:xfrm>
                <a:off x="1743637" y="2944906"/>
                <a:ext cx="0" cy="363070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59" name="Straight Connector 158">
                <a:extLst>
                  <a:ext uri="{FF2B5EF4-FFF2-40B4-BE49-F238E27FC236}">
                    <a16:creationId xmlns:a16="http://schemas.microsoft.com/office/drawing/2014/main" xmlns="" id="{78A3BBD2-DEC4-4200-9F6D-E03B153A740D}"/>
                  </a:ext>
                </a:extLst>
              </p:cNvPr>
              <p:cNvCxnSpPr/>
              <p:nvPr/>
            </p:nvCxnSpPr>
            <p:spPr>
              <a:xfrm>
                <a:off x="2532531" y="2944906"/>
                <a:ext cx="0" cy="363070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60" name="Straight Connector 159">
                <a:extLst>
                  <a:ext uri="{FF2B5EF4-FFF2-40B4-BE49-F238E27FC236}">
                    <a16:creationId xmlns:a16="http://schemas.microsoft.com/office/drawing/2014/main" xmlns="" id="{E6D18F9B-DCD1-4B2B-9BC3-E3448D5F412A}"/>
                  </a:ext>
                </a:extLst>
              </p:cNvPr>
              <p:cNvCxnSpPr/>
              <p:nvPr/>
            </p:nvCxnSpPr>
            <p:spPr>
              <a:xfrm>
                <a:off x="3330390" y="2944906"/>
                <a:ext cx="0" cy="363070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61" name="Straight Connector 160">
                <a:extLst>
                  <a:ext uri="{FF2B5EF4-FFF2-40B4-BE49-F238E27FC236}">
                    <a16:creationId xmlns:a16="http://schemas.microsoft.com/office/drawing/2014/main" xmlns="" id="{B3D4A5E5-04AC-4E56-B0AF-2A2BCE1432E7}"/>
                  </a:ext>
                </a:extLst>
              </p:cNvPr>
              <p:cNvCxnSpPr/>
              <p:nvPr/>
            </p:nvCxnSpPr>
            <p:spPr>
              <a:xfrm>
                <a:off x="4173073" y="2944906"/>
                <a:ext cx="0" cy="363070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62" name="Straight Connector 161">
                <a:extLst>
                  <a:ext uri="{FF2B5EF4-FFF2-40B4-BE49-F238E27FC236}">
                    <a16:creationId xmlns:a16="http://schemas.microsoft.com/office/drawing/2014/main" xmlns="" id="{98939C33-9DA8-472E-A7C3-00AA92D88000}"/>
                  </a:ext>
                </a:extLst>
              </p:cNvPr>
              <p:cNvCxnSpPr/>
              <p:nvPr/>
            </p:nvCxnSpPr>
            <p:spPr>
              <a:xfrm>
                <a:off x="5786720" y="2944906"/>
                <a:ext cx="0" cy="363070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63" name="Straight Connector 162">
                <a:extLst>
                  <a:ext uri="{FF2B5EF4-FFF2-40B4-BE49-F238E27FC236}">
                    <a16:creationId xmlns:a16="http://schemas.microsoft.com/office/drawing/2014/main" xmlns="" id="{455ED5C5-A046-43A9-92CE-36509F253AB3}"/>
                  </a:ext>
                </a:extLst>
              </p:cNvPr>
              <p:cNvCxnSpPr/>
              <p:nvPr/>
            </p:nvCxnSpPr>
            <p:spPr>
              <a:xfrm>
                <a:off x="6598026" y="2944906"/>
                <a:ext cx="0" cy="363070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64" name="Straight Connector 163">
                <a:extLst>
                  <a:ext uri="{FF2B5EF4-FFF2-40B4-BE49-F238E27FC236}">
                    <a16:creationId xmlns:a16="http://schemas.microsoft.com/office/drawing/2014/main" xmlns="" id="{B99DA2BA-755F-4691-B27C-F8E7CD3F1999}"/>
                  </a:ext>
                </a:extLst>
              </p:cNvPr>
              <p:cNvCxnSpPr/>
              <p:nvPr/>
            </p:nvCxnSpPr>
            <p:spPr>
              <a:xfrm>
                <a:off x="7431744" y="2944906"/>
                <a:ext cx="0" cy="363070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65" name="Straight Connector 164">
                <a:extLst>
                  <a:ext uri="{FF2B5EF4-FFF2-40B4-BE49-F238E27FC236}">
                    <a16:creationId xmlns:a16="http://schemas.microsoft.com/office/drawing/2014/main" xmlns="" id="{2F47658C-9F69-47CE-8E5E-98BD86AE2057}"/>
                  </a:ext>
                </a:extLst>
              </p:cNvPr>
              <p:cNvCxnSpPr/>
              <p:nvPr/>
            </p:nvCxnSpPr>
            <p:spPr>
              <a:xfrm>
                <a:off x="8234085" y="2944906"/>
                <a:ext cx="0" cy="363070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66" name="Straight Connector 165">
                <a:extLst>
                  <a:ext uri="{FF2B5EF4-FFF2-40B4-BE49-F238E27FC236}">
                    <a16:creationId xmlns:a16="http://schemas.microsoft.com/office/drawing/2014/main" xmlns="" id="{D6570AA8-7339-496D-BE4C-DA0F333B4B36}"/>
                  </a:ext>
                </a:extLst>
              </p:cNvPr>
              <p:cNvCxnSpPr/>
              <p:nvPr/>
            </p:nvCxnSpPr>
            <p:spPr>
              <a:xfrm>
                <a:off x="9045391" y="2944906"/>
                <a:ext cx="0" cy="363070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145" name="TextBox 144">
              <a:extLst>
                <a:ext uri="{FF2B5EF4-FFF2-40B4-BE49-F238E27FC236}">
                  <a16:creationId xmlns:a16="http://schemas.microsoft.com/office/drawing/2014/main" xmlns="" id="{8E37226F-B1F6-4118-BDF9-65E65A0B66E6}"/>
                </a:ext>
              </a:extLst>
            </p:cNvPr>
            <p:cNvSpPr txBox="1"/>
            <p:nvPr/>
          </p:nvSpPr>
          <p:spPr>
            <a:xfrm>
              <a:off x="1336391" y="2622260"/>
              <a:ext cx="769122" cy="4865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200</a:t>
              </a:r>
              <a:r>
                <a:rPr lang="x-none" sz="200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</a:t>
              </a:r>
              <a:endParaRPr lang="x-none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46" name="TextBox 145">
              <a:extLst>
                <a:ext uri="{FF2B5EF4-FFF2-40B4-BE49-F238E27FC236}">
                  <a16:creationId xmlns:a16="http://schemas.microsoft.com/office/drawing/2014/main" xmlns="" id="{AC5270AF-AAD1-42F4-BFDA-CDD1301EE69E}"/>
                </a:ext>
              </a:extLst>
            </p:cNvPr>
            <p:cNvSpPr txBox="1"/>
            <p:nvPr/>
          </p:nvSpPr>
          <p:spPr>
            <a:xfrm>
              <a:off x="2081597" y="2619026"/>
              <a:ext cx="772746" cy="4865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2002</a:t>
              </a:r>
              <a:endParaRPr lang="x-none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47" name="TextBox 146">
              <a:extLst>
                <a:ext uri="{FF2B5EF4-FFF2-40B4-BE49-F238E27FC236}">
                  <a16:creationId xmlns:a16="http://schemas.microsoft.com/office/drawing/2014/main" xmlns="" id="{738EFA9A-AEAC-4726-B185-000403372546}"/>
                </a:ext>
              </a:extLst>
            </p:cNvPr>
            <p:cNvSpPr txBox="1"/>
            <p:nvPr/>
          </p:nvSpPr>
          <p:spPr>
            <a:xfrm>
              <a:off x="2790306" y="2622260"/>
              <a:ext cx="769459" cy="4865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2003</a:t>
              </a:r>
              <a:endParaRPr lang="x-none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48" name="TextBox 147">
              <a:extLst>
                <a:ext uri="{FF2B5EF4-FFF2-40B4-BE49-F238E27FC236}">
                  <a16:creationId xmlns:a16="http://schemas.microsoft.com/office/drawing/2014/main" xmlns="" id="{02A2D39C-D106-4878-A191-3411FA62ED18}"/>
                </a:ext>
              </a:extLst>
            </p:cNvPr>
            <p:cNvSpPr txBox="1"/>
            <p:nvPr/>
          </p:nvSpPr>
          <p:spPr>
            <a:xfrm>
              <a:off x="3577318" y="2619026"/>
              <a:ext cx="748829" cy="4865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2004</a:t>
              </a:r>
              <a:endParaRPr lang="x-none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49" name="TextBox 148">
              <a:extLst>
                <a:ext uri="{FF2B5EF4-FFF2-40B4-BE49-F238E27FC236}">
                  <a16:creationId xmlns:a16="http://schemas.microsoft.com/office/drawing/2014/main" xmlns="" id="{459B5FD6-9221-4F01-A44B-E2406F9F8C9A}"/>
                </a:ext>
              </a:extLst>
            </p:cNvPr>
            <p:cNvSpPr txBox="1"/>
            <p:nvPr/>
          </p:nvSpPr>
          <p:spPr>
            <a:xfrm>
              <a:off x="4369019" y="2622260"/>
              <a:ext cx="771135" cy="4490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2005</a:t>
              </a:r>
              <a:endParaRPr lang="x-none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50" name="TextBox 149">
              <a:extLst>
                <a:ext uri="{FF2B5EF4-FFF2-40B4-BE49-F238E27FC236}">
                  <a16:creationId xmlns:a16="http://schemas.microsoft.com/office/drawing/2014/main" xmlns="" id="{676DB153-6FB3-471D-8AA0-9448FF19859D}"/>
                </a:ext>
              </a:extLst>
            </p:cNvPr>
            <p:cNvSpPr txBox="1"/>
            <p:nvPr/>
          </p:nvSpPr>
          <p:spPr>
            <a:xfrm>
              <a:off x="5296563" y="2619025"/>
              <a:ext cx="484094" cy="6361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/>
                <a:t>…</a:t>
              </a:r>
              <a:endParaRPr lang="x-none" sz="2800" dirty="0"/>
            </a:p>
          </p:txBody>
        </p:sp>
        <p:sp>
          <p:nvSpPr>
            <p:cNvPr id="151" name="TextBox 150">
              <a:extLst>
                <a:ext uri="{FF2B5EF4-FFF2-40B4-BE49-F238E27FC236}">
                  <a16:creationId xmlns:a16="http://schemas.microsoft.com/office/drawing/2014/main" xmlns="" id="{42ED501D-F70A-49D9-91B0-FC0E4344174B}"/>
                </a:ext>
              </a:extLst>
            </p:cNvPr>
            <p:cNvSpPr txBox="1"/>
            <p:nvPr/>
          </p:nvSpPr>
          <p:spPr>
            <a:xfrm>
              <a:off x="5734132" y="2622260"/>
              <a:ext cx="830897" cy="4490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209</a:t>
              </a:r>
              <a:r>
                <a:rPr lang="x-none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6</a:t>
              </a:r>
              <a:endParaRPr lang="x-none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52" name="TextBox 151">
              <a:extLst>
                <a:ext uri="{FF2B5EF4-FFF2-40B4-BE49-F238E27FC236}">
                  <a16:creationId xmlns:a16="http://schemas.microsoft.com/office/drawing/2014/main" xmlns="" id="{36D2575B-96FB-4E81-8517-2C4A46F813E8}"/>
                </a:ext>
              </a:extLst>
            </p:cNvPr>
            <p:cNvSpPr txBox="1"/>
            <p:nvPr/>
          </p:nvSpPr>
          <p:spPr>
            <a:xfrm>
              <a:off x="6565029" y="2619027"/>
              <a:ext cx="781850" cy="4490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209</a:t>
              </a:r>
              <a:r>
                <a:rPr lang="x-none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7</a:t>
              </a:r>
              <a:endParaRPr lang="x-none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53" name="TextBox 152">
              <a:extLst>
                <a:ext uri="{FF2B5EF4-FFF2-40B4-BE49-F238E27FC236}">
                  <a16:creationId xmlns:a16="http://schemas.microsoft.com/office/drawing/2014/main" xmlns="" id="{C443AD3D-C508-4BFA-9F8F-0B02F40E5018}"/>
                </a:ext>
              </a:extLst>
            </p:cNvPr>
            <p:cNvSpPr txBox="1"/>
            <p:nvPr/>
          </p:nvSpPr>
          <p:spPr>
            <a:xfrm>
              <a:off x="7391875" y="2619027"/>
              <a:ext cx="748381" cy="4490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209</a:t>
              </a:r>
              <a:r>
                <a:rPr lang="x-none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8</a:t>
              </a:r>
              <a:endParaRPr lang="x-none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54" name="TextBox 153">
              <a:extLst>
                <a:ext uri="{FF2B5EF4-FFF2-40B4-BE49-F238E27FC236}">
                  <a16:creationId xmlns:a16="http://schemas.microsoft.com/office/drawing/2014/main" xmlns="" id="{B449709F-AAA2-4C07-9DD5-102522927C5B}"/>
                </a:ext>
              </a:extLst>
            </p:cNvPr>
            <p:cNvSpPr txBox="1"/>
            <p:nvPr/>
          </p:nvSpPr>
          <p:spPr>
            <a:xfrm>
              <a:off x="8133893" y="2622260"/>
              <a:ext cx="690755" cy="4490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20</a:t>
              </a:r>
              <a:r>
                <a:rPr lang="x-none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9</a:t>
              </a:r>
              <a:r>
                <a:rPr lang="en-US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9</a:t>
              </a:r>
              <a:endParaRPr lang="x-none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55" name="TextBox 154">
              <a:extLst>
                <a:ext uri="{FF2B5EF4-FFF2-40B4-BE49-F238E27FC236}">
                  <a16:creationId xmlns:a16="http://schemas.microsoft.com/office/drawing/2014/main" xmlns="" id="{EB5F3D6B-F644-4646-A610-6EB2CE347F69}"/>
                </a:ext>
              </a:extLst>
            </p:cNvPr>
            <p:cNvSpPr txBox="1"/>
            <p:nvPr/>
          </p:nvSpPr>
          <p:spPr>
            <a:xfrm>
              <a:off x="8927268" y="2619026"/>
              <a:ext cx="846098" cy="4490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210</a:t>
              </a:r>
              <a:r>
                <a:rPr lang="x-none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0</a:t>
              </a:r>
              <a:endParaRPr lang="x-none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167" name="Rounded Rectangle 55">
            <a:extLst>
              <a:ext uri="{FF2B5EF4-FFF2-40B4-BE49-F238E27FC236}">
                <a16:creationId xmlns:a16="http://schemas.microsoft.com/office/drawing/2014/main" xmlns="" id="{6931FA04-A2DB-4395-9A2C-25317D4B28AD}"/>
              </a:ext>
            </a:extLst>
          </p:cNvPr>
          <p:cNvSpPr/>
          <p:nvPr/>
        </p:nvSpPr>
        <p:spPr>
          <a:xfrm>
            <a:off x="2158783" y="5009898"/>
            <a:ext cx="8540618" cy="980580"/>
          </a:xfrm>
          <a:prstGeom prst="roundRect">
            <a:avLst/>
          </a:prstGeom>
          <a:solidFill>
            <a:srgbClr val="FDEA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Từ năm 2001 đến năm 2100 là thế kỉ hai mươi mươi mốt (thế kỉ XXI)</a:t>
            </a:r>
          </a:p>
        </p:txBody>
      </p:sp>
    </p:spTree>
    <p:extLst>
      <p:ext uri="{BB962C8B-B14F-4D97-AF65-F5344CB8AC3E}">
        <p14:creationId xmlns:p14="http://schemas.microsoft.com/office/powerpoint/2010/main" xmlns="" val="21754401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1" grpId="0" animBg="1"/>
      <p:bldP spid="16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5"/>
          <p:cNvSpPr>
            <a:spLocks noChangeArrowheads="1"/>
          </p:cNvSpPr>
          <p:nvPr/>
        </p:nvSpPr>
        <p:spPr bwMode="auto">
          <a:xfrm>
            <a:off x="10432256" y="512763"/>
            <a:ext cx="1096963" cy="1093787"/>
          </a:xfrm>
          <a:prstGeom prst="ellipse">
            <a:avLst/>
          </a:prstGeom>
          <a:solidFill>
            <a:srgbClr val="FFD01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9" name="Freeform 7"/>
          <p:cNvSpPr>
            <a:spLocks/>
          </p:cNvSpPr>
          <p:nvPr/>
        </p:nvSpPr>
        <p:spPr bwMode="auto">
          <a:xfrm>
            <a:off x="10273506" y="2363788"/>
            <a:ext cx="635000" cy="214312"/>
          </a:xfrm>
          <a:custGeom>
            <a:avLst/>
            <a:gdLst>
              <a:gd name="T0" fmla="*/ 92 w 92"/>
              <a:gd name="T1" fmla="*/ 0 h 31"/>
              <a:gd name="T2" fmla="*/ 46 w 92"/>
              <a:gd name="T3" fmla="*/ 31 h 31"/>
              <a:gd name="T4" fmla="*/ 0 w 92"/>
              <a:gd name="T5" fmla="*/ 0 h 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92" h="31">
                <a:moveTo>
                  <a:pt x="92" y="0"/>
                </a:moveTo>
                <a:cubicBezTo>
                  <a:pt x="71" y="0"/>
                  <a:pt x="53" y="13"/>
                  <a:pt x="46" y="31"/>
                </a:cubicBezTo>
                <a:cubicBezTo>
                  <a:pt x="39" y="13"/>
                  <a:pt x="21" y="0"/>
                  <a:pt x="0" y="0"/>
                </a:cubicBezTo>
              </a:path>
            </a:pathLst>
          </a:custGeom>
          <a:noFill/>
          <a:ln w="138113" cap="rnd">
            <a:solidFill>
              <a:srgbClr val="FFC0AD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0" name="Rectangle 8"/>
          <p:cNvSpPr>
            <a:spLocks noChangeArrowheads="1"/>
          </p:cNvSpPr>
          <p:nvPr/>
        </p:nvSpPr>
        <p:spPr bwMode="auto">
          <a:xfrm>
            <a:off x="9382125" y="4297363"/>
            <a:ext cx="412750" cy="1293812"/>
          </a:xfrm>
          <a:prstGeom prst="rect">
            <a:avLst/>
          </a:prstGeom>
          <a:solidFill>
            <a:srgbClr val="FFC897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1" name="Rectangle 9"/>
          <p:cNvSpPr>
            <a:spLocks noChangeArrowheads="1"/>
          </p:cNvSpPr>
          <p:nvPr/>
        </p:nvSpPr>
        <p:spPr bwMode="auto">
          <a:xfrm>
            <a:off x="9382125" y="4103688"/>
            <a:ext cx="412750" cy="220662"/>
          </a:xfrm>
          <a:prstGeom prst="rect">
            <a:avLst/>
          </a:prstGeom>
          <a:solidFill>
            <a:srgbClr val="D7603C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2" name="Freeform 10"/>
          <p:cNvSpPr>
            <a:spLocks/>
          </p:cNvSpPr>
          <p:nvPr/>
        </p:nvSpPr>
        <p:spPr bwMode="auto">
          <a:xfrm>
            <a:off x="7907338" y="4359275"/>
            <a:ext cx="2019300" cy="2168525"/>
          </a:xfrm>
          <a:custGeom>
            <a:avLst/>
            <a:gdLst>
              <a:gd name="T0" fmla="*/ 1272 w 1272"/>
              <a:gd name="T1" fmla="*/ 1366 h 1366"/>
              <a:gd name="T2" fmla="*/ 1272 w 1272"/>
              <a:gd name="T3" fmla="*/ 650 h 1366"/>
              <a:gd name="T4" fmla="*/ 638 w 1272"/>
              <a:gd name="T5" fmla="*/ 0 h 1366"/>
              <a:gd name="T6" fmla="*/ 0 w 1272"/>
              <a:gd name="T7" fmla="*/ 650 h 1366"/>
              <a:gd name="T8" fmla="*/ 0 w 1272"/>
              <a:gd name="T9" fmla="*/ 1366 h 1366"/>
              <a:gd name="T10" fmla="*/ 1272 w 1272"/>
              <a:gd name="T11" fmla="*/ 1366 h 13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272" h="1366">
                <a:moveTo>
                  <a:pt x="1272" y="1366"/>
                </a:moveTo>
                <a:lnTo>
                  <a:pt x="1272" y="650"/>
                </a:lnTo>
                <a:lnTo>
                  <a:pt x="638" y="0"/>
                </a:lnTo>
                <a:lnTo>
                  <a:pt x="0" y="650"/>
                </a:lnTo>
                <a:lnTo>
                  <a:pt x="0" y="1366"/>
                </a:lnTo>
                <a:lnTo>
                  <a:pt x="1272" y="1366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3" name="Freeform 11"/>
          <p:cNvSpPr>
            <a:spLocks/>
          </p:cNvSpPr>
          <p:nvPr/>
        </p:nvSpPr>
        <p:spPr bwMode="auto">
          <a:xfrm>
            <a:off x="7858125" y="4318000"/>
            <a:ext cx="2109788" cy="1135062"/>
          </a:xfrm>
          <a:custGeom>
            <a:avLst/>
            <a:gdLst>
              <a:gd name="T0" fmla="*/ 0 w 1329"/>
              <a:gd name="T1" fmla="*/ 689 h 715"/>
              <a:gd name="T2" fmla="*/ 660 w 1329"/>
              <a:gd name="T3" fmla="*/ 0 h 715"/>
              <a:gd name="T4" fmla="*/ 1329 w 1329"/>
              <a:gd name="T5" fmla="*/ 715 h 7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329" h="715">
                <a:moveTo>
                  <a:pt x="0" y="689"/>
                </a:moveTo>
                <a:lnTo>
                  <a:pt x="660" y="0"/>
                </a:lnTo>
                <a:lnTo>
                  <a:pt x="1329" y="715"/>
                </a:lnTo>
              </a:path>
            </a:pathLst>
          </a:custGeom>
          <a:noFill/>
          <a:ln w="206375" cap="flat">
            <a:solidFill>
              <a:srgbClr val="D7603C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4" name="Freeform 12"/>
          <p:cNvSpPr>
            <a:spLocks/>
          </p:cNvSpPr>
          <p:nvPr/>
        </p:nvSpPr>
        <p:spPr bwMode="auto">
          <a:xfrm>
            <a:off x="8154988" y="5535613"/>
            <a:ext cx="247650" cy="565150"/>
          </a:xfrm>
          <a:custGeom>
            <a:avLst/>
            <a:gdLst>
              <a:gd name="T0" fmla="*/ 36 w 36"/>
              <a:gd name="T1" fmla="*/ 82 h 82"/>
              <a:gd name="T2" fmla="*/ 36 w 36"/>
              <a:gd name="T3" fmla="*/ 23 h 82"/>
              <a:gd name="T4" fmla="*/ 18 w 36"/>
              <a:gd name="T5" fmla="*/ 0 h 82"/>
              <a:gd name="T6" fmla="*/ 0 w 36"/>
              <a:gd name="T7" fmla="*/ 23 h 82"/>
              <a:gd name="T8" fmla="*/ 0 w 36"/>
              <a:gd name="T9" fmla="*/ 82 h 82"/>
              <a:gd name="T10" fmla="*/ 36 w 36"/>
              <a:gd name="T11" fmla="*/ 82 h 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6" h="82">
                <a:moveTo>
                  <a:pt x="36" y="82"/>
                </a:moveTo>
                <a:cubicBezTo>
                  <a:pt x="36" y="23"/>
                  <a:pt x="36" y="23"/>
                  <a:pt x="36" y="23"/>
                </a:cubicBezTo>
                <a:cubicBezTo>
                  <a:pt x="36" y="10"/>
                  <a:pt x="28" y="0"/>
                  <a:pt x="18" y="0"/>
                </a:cubicBezTo>
                <a:cubicBezTo>
                  <a:pt x="8" y="0"/>
                  <a:pt x="0" y="10"/>
                  <a:pt x="0" y="23"/>
                </a:cubicBezTo>
                <a:cubicBezTo>
                  <a:pt x="0" y="82"/>
                  <a:pt x="0" y="82"/>
                  <a:pt x="0" y="82"/>
                </a:cubicBezTo>
                <a:lnTo>
                  <a:pt x="36" y="82"/>
                </a:lnTo>
                <a:close/>
              </a:path>
            </a:pathLst>
          </a:custGeom>
          <a:solidFill>
            <a:srgbClr val="FFFFFF"/>
          </a:solidFill>
          <a:ln w="138113" cap="flat">
            <a:solidFill>
              <a:srgbClr val="D7603C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5" name="Freeform 13"/>
          <p:cNvSpPr>
            <a:spLocks/>
          </p:cNvSpPr>
          <p:nvPr/>
        </p:nvSpPr>
        <p:spPr bwMode="auto">
          <a:xfrm>
            <a:off x="9456738" y="5535613"/>
            <a:ext cx="255588" cy="565150"/>
          </a:xfrm>
          <a:custGeom>
            <a:avLst/>
            <a:gdLst>
              <a:gd name="T0" fmla="*/ 37 w 37"/>
              <a:gd name="T1" fmla="*/ 82 h 82"/>
              <a:gd name="T2" fmla="*/ 37 w 37"/>
              <a:gd name="T3" fmla="*/ 22 h 82"/>
              <a:gd name="T4" fmla="*/ 18 w 37"/>
              <a:gd name="T5" fmla="*/ 0 h 82"/>
              <a:gd name="T6" fmla="*/ 0 w 37"/>
              <a:gd name="T7" fmla="*/ 22 h 82"/>
              <a:gd name="T8" fmla="*/ 0 w 37"/>
              <a:gd name="T9" fmla="*/ 82 h 82"/>
              <a:gd name="T10" fmla="*/ 37 w 37"/>
              <a:gd name="T11" fmla="*/ 82 h 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7" h="82">
                <a:moveTo>
                  <a:pt x="37" y="82"/>
                </a:moveTo>
                <a:cubicBezTo>
                  <a:pt x="37" y="22"/>
                  <a:pt x="37" y="22"/>
                  <a:pt x="37" y="22"/>
                </a:cubicBezTo>
                <a:cubicBezTo>
                  <a:pt x="37" y="10"/>
                  <a:pt x="28" y="0"/>
                  <a:pt x="18" y="0"/>
                </a:cubicBezTo>
                <a:cubicBezTo>
                  <a:pt x="8" y="0"/>
                  <a:pt x="0" y="10"/>
                  <a:pt x="0" y="22"/>
                </a:cubicBezTo>
                <a:cubicBezTo>
                  <a:pt x="0" y="82"/>
                  <a:pt x="0" y="82"/>
                  <a:pt x="0" y="82"/>
                </a:cubicBezTo>
                <a:lnTo>
                  <a:pt x="37" y="82"/>
                </a:lnTo>
                <a:close/>
              </a:path>
            </a:pathLst>
          </a:custGeom>
          <a:solidFill>
            <a:srgbClr val="FFFFFF"/>
          </a:solidFill>
          <a:ln w="138113" cap="flat">
            <a:solidFill>
              <a:srgbClr val="D7603C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6" name="Oval 14"/>
          <p:cNvSpPr>
            <a:spLocks noChangeArrowheads="1"/>
          </p:cNvSpPr>
          <p:nvPr/>
        </p:nvSpPr>
        <p:spPr bwMode="auto">
          <a:xfrm>
            <a:off x="8650288" y="4930775"/>
            <a:ext cx="531813" cy="530225"/>
          </a:xfrm>
          <a:prstGeom prst="ellipse">
            <a:avLst/>
          </a:prstGeom>
          <a:solidFill>
            <a:srgbClr val="FFFFFF"/>
          </a:solidFill>
          <a:ln w="138113" cap="flat">
            <a:solidFill>
              <a:srgbClr val="D7603C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7" name="Rectangle 15"/>
          <p:cNvSpPr>
            <a:spLocks noChangeArrowheads="1"/>
          </p:cNvSpPr>
          <p:nvPr/>
        </p:nvSpPr>
        <p:spPr bwMode="auto">
          <a:xfrm>
            <a:off x="8658225" y="5845175"/>
            <a:ext cx="515938" cy="682625"/>
          </a:xfrm>
          <a:prstGeom prst="rect">
            <a:avLst/>
          </a:prstGeom>
          <a:solidFill>
            <a:srgbClr val="8E5036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8" name="Freeform 16"/>
          <p:cNvSpPr>
            <a:spLocks/>
          </p:cNvSpPr>
          <p:nvPr/>
        </p:nvSpPr>
        <p:spPr bwMode="auto">
          <a:xfrm>
            <a:off x="10180638" y="4881563"/>
            <a:ext cx="800100" cy="1328737"/>
          </a:xfrm>
          <a:custGeom>
            <a:avLst/>
            <a:gdLst>
              <a:gd name="T0" fmla="*/ 504 w 504"/>
              <a:gd name="T1" fmla="*/ 837 h 837"/>
              <a:gd name="T2" fmla="*/ 252 w 504"/>
              <a:gd name="T3" fmla="*/ 0 h 837"/>
              <a:gd name="T4" fmla="*/ 0 w 504"/>
              <a:gd name="T5" fmla="*/ 837 h 837"/>
              <a:gd name="T6" fmla="*/ 504 w 504"/>
              <a:gd name="T7" fmla="*/ 837 h 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04" h="837">
                <a:moveTo>
                  <a:pt x="504" y="837"/>
                </a:moveTo>
                <a:lnTo>
                  <a:pt x="252" y="0"/>
                </a:lnTo>
                <a:lnTo>
                  <a:pt x="0" y="837"/>
                </a:lnTo>
                <a:lnTo>
                  <a:pt x="504" y="837"/>
                </a:lnTo>
                <a:close/>
              </a:path>
            </a:pathLst>
          </a:custGeom>
          <a:solidFill>
            <a:srgbClr val="FFD01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9" name="Freeform 17"/>
          <p:cNvSpPr>
            <a:spLocks/>
          </p:cNvSpPr>
          <p:nvPr/>
        </p:nvSpPr>
        <p:spPr bwMode="auto">
          <a:xfrm>
            <a:off x="10498138" y="5453063"/>
            <a:ext cx="171450" cy="1081087"/>
          </a:xfrm>
          <a:custGeom>
            <a:avLst/>
            <a:gdLst>
              <a:gd name="T0" fmla="*/ 108 w 108"/>
              <a:gd name="T1" fmla="*/ 681 h 681"/>
              <a:gd name="T2" fmla="*/ 52 w 108"/>
              <a:gd name="T3" fmla="*/ 0 h 681"/>
              <a:gd name="T4" fmla="*/ 0 w 108"/>
              <a:gd name="T5" fmla="*/ 681 h 681"/>
              <a:gd name="T6" fmla="*/ 108 w 108"/>
              <a:gd name="T7" fmla="*/ 681 h 6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08" h="681">
                <a:moveTo>
                  <a:pt x="108" y="681"/>
                </a:moveTo>
                <a:lnTo>
                  <a:pt x="52" y="0"/>
                </a:lnTo>
                <a:lnTo>
                  <a:pt x="0" y="681"/>
                </a:lnTo>
                <a:lnTo>
                  <a:pt x="108" y="681"/>
                </a:lnTo>
                <a:close/>
              </a:path>
            </a:pathLst>
          </a:custGeom>
          <a:solidFill>
            <a:srgbClr val="D7603C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grpSp>
        <p:nvGrpSpPr>
          <p:cNvPr id="29" name="组合 28"/>
          <p:cNvGrpSpPr/>
          <p:nvPr/>
        </p:nvGrpSpPr>
        <p:grpSpPr>
          <a:xfrm>
            <a:off x="10780713" y="4090988"/>
            <a:ext cx="785813" cy="577849"/>
            <a:chOff x="10780713" y="4090988"/>
            <a:chExt cx="785813" cy="577849"/>
          </a:xfrm>
        </p:grpSpPr>
        <p:sp>
          <p:nvSpPr>
            <p:cNvPr id="20" name="Freeform 18"/>
            <p:cNvSpPr>
              <a:spLocks/>
            </p:cNvSpPr>
            <p:nvPr/>
          </p:nvSpPr>
          <p:spPr bwMode="auto">
            <a:xfrm>
              <a:off x="10836275" y="4090988"/>
              <a:ext cx="565150" cy="295275"/>
            </a:xfrm>
            <a:custGeom>
              <a:avLst/>
              <a:gdLst>
                <a:gd name="T0" fmla="*/ 45 w 82"/>
                <a:gd name="T1" fmla="*/ 26 h 43"/>
                <a:gd name="T2" fmla="*/ 19 w 82"/>
                <a:gd name="T3" fmla="*/ 3 h 43"/>
                <a:gd name="T4" fmla="*/ 43 w 82"/>
                <a:gd name="T5" fmla="*/ 41 h 43"/>
                <a:gd name="T6" fmla="*/ 45 w 82"/>
                <a:gd name="T7" fmla="*/ 26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2" h="43">
                  <a:moveTo>
                    <a:pt x="45" y="26"/>
                  </a:moveTo>
                  <a:cubicBezTo>
                    <a:pt x="45" y="26"/>
                    <a:pt x="37" y="0"/>
                    <a:pt x="19" y="3"/>
                  </a:cubicBezTo>
                  <a:cubicBezTo>
                    <a:pt x="0" y="7"/>
                    <a:pt x="5" y="40"/>
                    <a:pt x="43" y="41"/>
                  </a:cubicBezTo>
                  <a:cubicBezTo>
                    <a:pt x="82" y="43"/>
                    <a:pt x="45" y="26"/>
                    <a:pt x="45" y="26"/>
                  </a:cubicBezTo>
                  <a:close/>
                </a:path>
              </a:pathLst>
            </a:custGeom>
            <a:solidFill>
              <a:srgbClr val="D1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" name="Freeform 19"/>
            <p:cNvSpPr>
              <a:spLocks/>
            </p:cNvSpPr>
            <p:nvPr/>
          </p:nvSpPr>
          <p:spPr bwMode="auto">
            <a:xfrm>
              <a:off x="10780713" y="4310063"/>
              <a:ext cx="612775" cy="323850"/>
            </a:xfrm>
            <a:custGeom>
              <a:avLst/>
              <a:gdLst>
                <a:gd name="T0" fmla="*/ 49 w 89"/>
                <a:gd name="T1" fmla="*/ 24 h 47"/>
                <a:gd name="T2" fmla="*/ 18 w 89"/>
                <a:gd name="T3" fmla="*/ 39 h 47"/>
                <a:gd name="T4" fmla="*/ 51 w 89"/>
                <a:gd name="T5" fmla="*/ 9 h 47"/>
                <a:gd name="T6" fmla="*/ 49 w 89"/>
                <a:gd name="T7" fmla="*/ 24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9" h="47">
                  <a:moveTo>
                    <a:pt x="49" y="24"/>
                  </a:moveTo>
                  <a:cubicBezTo>
                    <a:pt x="49" y="24"/>
                    <a:pt x="35" y="47"/>
                    <a:pt x="18" y="39"/>
                  </a:cubicBezTo>
                  <a:cubicBezTo>
                    <a:pt x="0" y="31"/>
                    <a:pt x="14" y="0"/>
                    <a:pt x="51" y="9"/>
                  </a:cubicBezTo>
                  <a:cubicBezTo>
                    <a:pt x="89" y="18"/>
                    <a:pt x="49" y="24"/>
                    <a:pt x="49" y="24"/>
                  </a:cubicBezTo>
                  <a:close/>
                </a:path>
              </a:pathLst>
            </a:custGeom>
            <a:solidFill>
              <a:srgbClr val="D1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" name="Freeform 20"/>
            <p:cNvSpPr>
              <a:spLocks/>
            </p:cNvSpPr>
            <p:nvPr/>
          </p:nvSpPr>
          <p:spPr bwMode="auto">
            <a:xfrm>
              <a:off x="10945813" y="4132263"/>
              <a:ext cx="620713" cy="336550"/>
            </a:xfrm>
            <a:custGeom>
              <a:avLst/>
              <a:gdLst>
                <a:gd name="T0" fmla="*/ 41 w 90"/>
                <a:gd name="T1" fmla="*/ 22 h 49"/>
                <a:gd name="T2" fmla="*/ 73 w 90"/>
                <a:gd name="T3" fmla="*/ 9 h 49"/>
                <a:gd name="T4" fmla="*/ 37 w 90"/>
                <a:gd name="T5" fmla="*/ 37 h 49"/>
                <a:gd name="T6" fmla="*/ 41 w 90"/>
                <a:gd name="T7" fmla="*/ 22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0" h="49">
                  <a:moveTo>
                    <a:pt x="41" y="22"/>
                  </a:moveTo>
                  <a:cubicBezTo>
                    <a:pt x="41" y="22"/>
                    <a:pt x="57" y="0"/>
                    <a:pt x="73" y="9"/>
                  </a:cubicBezTo>
                  <a:cubicBezTo>
                    <a:pt x="90" y="19"/>
                    <a:pt x="74" y="49"/>
                    <a:pt x="37" y="37"/>
                  </a:cubicBezTo>
                  <a:cubicBezTo>
                    <a:pt x="0" y="26"/>
                    <a:pt x="41" y="22"/>
                    <a:pt x="41" y="22"/>
                  </a:cubicBezTo>
                  <a:close/>
                </a:path>
              </a:pathLst>
            </a:custGeom>
            <a:solidFill>
              <a:srgbClr val="D1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" name="Freeform 21"/>
            <p:cNvSpPr>
              <a:spLocks/>
            </p:cNvSpPr>
            <p:nvPr/>
          </p:nvSpPr>
          <p:spPr bwMode="auto">
            <a:xfrm>
              <a:off x="10939463" y="4359275"/>
              <a:ext cx="544513" cy="309562"/>
            </a:xfrm>
            <a:custGeom>
              <a:avLst/>
              <a:gdLst>
                <a:gd name="T0" fmla="*/ 36 w 79"/>
                <a:gd name="T1" fmla="*/ 19 h 45"/>
                <a:gd name="T2" fmla="*/ 61 w 79"/>
                <a:gd name="T3" fmla="*/ 43 h 45"/>
                <a:gd name="T4" fmla="*/ 38 w 79"/>
                <a:gd name="T5" fmla="*/ 4 h 45"/>
                <a:gd name="T6" fmla="*/ 36 w 79"/>
                <a:gd name="T7" fmla="*/ 19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9" h="45">
                  <a:moveTo>
                    <a:pt x="36" y="19"/>
                  </a:moveTo>
                  <a:cubicBezTo>
                    <a:pt x="36" y="19"/>
                    <a:pt x="42" y="45"/>
                    <a:pt x="61" y="43"/>
                  </a:cubicBezTo>
                  <a:cubicBezTo>
                    <a:pt x="79" y="41"/>
                    <a:pt x="77" y="8"/>
                    <a:pt x="38" y="4"/>
                  </a:cubicBezTo>
                  <a:cubicBezTo>
                    <a:pt x="0" y="0"/>
                    <a:pt x="36" y="19"/>
                    <a:pt x="36" y="19"/>
                  </a:cubicBezTo>
                  <a:close/>
                </a:path>
              </a:pathLst>
            </a:custGeom>
            <a:solidFill>
              <a:srgbClr val="D1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" name="Freeform 22"/>
            <p:cNvSpPr>
              <a:spLocks/>
            </p:cNvSpPr>
            <p:nvPr/>
          </p:nvSpPr>
          <p:spPr bwMode="auto">
            <a:xfrm>
              <a:off x="11063288" y="4194175"/>
              <a:ext cx="227013" cy="377825"/>
            </a:xfrm>
            <a:custGeom>
              <a:avLst/>
              <a:gdLst>
                <a:gd name="T0" fmla="*/ 31 w 33"/>
                <a:gd name="T1" fmla="*/ 30 h 55"/>
                <a:gd name="T2" fmla="*/ 12 w 33"/>
                <a:gd name="T3" fmla="*/ 54 h 55"/>
                <a:gd name="T4" fmla="*/ 3 w 33"/>
                <a:gd name="T5" fmla="*/ 25 h 55"/>
                <a:gd name="T6" fmla="*/ 21 w 33"/>
                <a:gd name="T7" fmla="*/ 1 h 55"/>
                <a:gd name="T8" fmla="*/ 31 w 33"/>
                <a:gd name="T9" fmla="*/ 3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" h="55">
                  <a:moveTo>
                    <a:pt x="31" y="30"/>
                  </a:moveTo>
                  <a:cubicBezTo>
                    <a:pt x="28" y="44"/>
                    <a:pt x="20" y="55"/>
                    <a:pt x="12" y="54"/>
                  </a:cubicBezTo>
                  <a:cubicBezTo>
                    <a:pt x="4" y="53"/>
                    <a:pt x="0" y="40"/>
                    <a:pt x="3" y="25"/>
                  </a:cubicBezTo>
                  <a:cubicBezTo>
                    <a:pt x="5" y="10"/>
                    <a:pt x="13" y="0"/>
                    <a:pt x="21" y="1"/>
                  </a:cubicBezTo>
                  <a:cubicBezTo>
                    <a:pt x="29" y="2"/>
                    <a:pt x="33" y="15"/>
                    <a:pt x="31" y="30"/>
                  </a:cubicBez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" name="Freeform 23"/>
            <p:cNvSpPr>
              <a:spLocks/>
            </p:cNvSpPr>
            <p:nvPr/>
          </p:nvSpPr>
          <p:spPr bwMode="auto">
            <a:xfrm>
              <a:off x="11090275" y="4262438"/>
              <a:ext cx="187325" cy="103187"/>
            </a:xfrm>
            <a:custGeom>
              <a:avLst/>
              <a:gdLst>
                <a:gd name="T0" fmla="*/ 27 w 27"/>
                <a:gd name="T1" fmla="*/ 15 h 15"/>
                <a:gd name="T2" fmla="*/ 27 w 27"/>
                <a:gd name="T3" fmla="*/ 4 h 15"/>
                <a:gd name="T4" fmla="*/ 4 w 27"/>
                <a:gd name="T5" fmla="*/ 0 h 15"/>
                <a:gd name="T6" fmla="*/ 0 w 27"/>
                <a:gd name="T7" fmla="*/ 10 h 15"/>
                <a:gd name="T8" fmla="*/ 27 w 27"/>
                <a:gd name="T9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15">
                  <a:moveTo>
                    <a:pt x="27" y="15"/>
                  </a:moveTo>
                  <a:cubicBezTo>
                    <a:pt x="27" y="11"/>
                    <a:pt x="27" y="7"/>
                    <a:pt x="27" y="4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2" y="3"/>
                    <a:pt x="1" y="6"/>
                    <a:pt x="0" y="10"/>
                  </a:cubicBezTo>
                  <a:lnTo>
                    <a:pt x="27" y="15"/>
                  </a:lnTo>
                  <a:close/>
                </a:path>
              </a:pathLst>
            </a:custGeom>
            <a:solidFill>
              <a:srgbClr val="854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" name="Freeform 24"/>
            <p:cNvSpPr>
              <a:spLocks/>
            </p:cNvSpPr>
            <p:nvPr/>
          </p:nvSpPr>
          <p:spPr bwMode="auto">
            <a:xfrm>
              <a:off x="11077575" y="4435475"/>
              <a:ext cx="177800" cy="95250"/>
            </a:xfrm>
            <a:custGeom>
              <a:avLst/>
              <a:gdLst>
                <a:gd name="T0" fmla="*/ 20 w 26"/>
                <a:gd name="T1" fmla="*/ 14 h 14"/>
                <a:gd name="T2" fmla="*/ 26 w 26"/>
                <a:gd name="T3" fmla="*/ 5 h 14"/>
                <a:gd name="T4" fmla="*/ 0 w 26"/>
                <a:gd name="T5" fmla="*/ 0 h 14"/>
                <a:gd name="T6" fmla="*/ 2 w 26"/>
                <a:gd name="T7" fmla="*/ 11 h 14"/>
                <a:gd name="T8" fmla="*/ 20 w 26"/>
                <a:gd name="T9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14">
                  <a:moveTo>
                    <a:pt x="20" y="14"/>
                  </a:moveTo>
                  <a:cubicBezTo>
                    <a:pt x="22" y="12"/>
                    <a:pt x="24" y="9"/>
                    <a:pt x="26" y="5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4"/>
                    <a:pt x="1" y="8"/>
                    <a:pt x="2" y="11"/>
                  </a:cubicBezTo>
                  <a:lnTo>
                    <a:pt x="20" y="14"/>
                  </a:lnTo>
                  <a:close/>
                </a:path>
              </a:pathLst>
            </a:custGeom>
            <a:solidFill>
              <a:srgbClr val="854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27" name="Freeform 122"/>
          <p:cNvSpPr>
            <a:spLocks/>
          </p:cNvSpPr>
          <p:nvPr/>
        </p:nvSpPr>
        <p:spPr bwMode="auto">
          <a:xfrm>
            <a:off x="-153988" y="6469063"/>
            <a:ext cx="12552363" cy="444501"/>
          </a:xfrm>
          <a:custGeom>
            <a:avLst/>
            <a:gdLst>
              <a:gd name="T0" fmla="*/ 2904 w 2904"/>
              <a:gd name="T1" fmla="*/ 58 h 100"/>
              <a:gd name="T2" fmla="*/ 2859 w 2904"/>
              <a:gd name="T3" fmla="*/ 100 h 100"/>
              <a:gd name="T4" fmla="*/ 45 w 2904"/>
              <a:gd name="T5" fmla="*/ 100 h 100"/>
              <a:gd name="T6" fmla="*/ 0 w 2904"/>
              <a:gd name="T7" fmla="*/ 58 h 100"/>
              <a:gd name="T8" fmla="*/ 0 w 2904"/>
              <a:gd name="T9" fmla="*/ 42 h 100"/>
              <a:gd name="T10" fmla="*/ 45 w 2904"/>
              <a:gd name="T11" fmla="*/ 0 h 100"/>
              <a:gd name="T12" fmla="*/ 2859 w 2904"/>
              <a:gd name="T13" fmla="*/ 0 h 100"/>
              <a:gd name="T14" fmla="*/ 2904 w 2904"/>
              <a:gd name="T15" fmla="*/ 42 h 100"/>
              <a:gd name="T16" fmla="*/ 2904 w 2904"/>
              <a:gd name="T17" fmla="*/ 58 h 1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904" h="100">
                <a:moveTo>
                  <a:pt x="2904" y="58"/>
                </a:moveTo>
                <a:cubicBezTo>
                  <a:pt x="2904" y="81"/>
                  <a:pt x="2884" y="100"/>
                  <a:pt x="2859" y="100"/>
                </a:cubicBezTo>
                <a:cubicBezTo>
                  <a:pt x="45" y="100"/>
                  <a:pt x="45" y="100"/>
                  <a:pt x="45" y="100"/>
                </a:cubicBezTo>
                <a:cubicBezTo>
                  <a:pt x="20" y="100"/>
                  <a:pt x="0" y="81"/>
                  <a:pt x="0" y="58"/>
                </a:cubicBezTo>
                <a:cubicBezTo>
                  <a:pt x="0" y="42"/>
                  <a:pt x="0" y="42"/>
                  <a:pt x="0" y="42"/>
                </a:cubicBezTo>
                <a:cubicBezTo>
                  <a:pt x="0" y="19"/>
                  <a:pt x="20" y="0"/>
                  <a:pt x="45" y="0"/>
                </a:cubicBezTo>
                <a:cubicBezTo>
                  <a:pt x="2859" y="0"/>
                  <a:pt x="2859" y="0"/>
                  <a:pt x="2859" y="0"/>
                </a:cubicBezTo>
                <a:cubicBezTo>
                  <a:pt x="2884" y="0"/>
                  <a:pt x="2904" y="19"/>
                  <a:pt x="2904" y="42"/>
                </a:cubicBezTo>
                <a:lnTo>
                  <a:pt x="2904" y="58"/>
                </a:lnTo>
                <a:close/>
              </a:path>
            </a:pathLst>
          </a:custGeom>
          <a:solidFill>
            <a:srgbClr val="9DB9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grpSp>
        <p:nvGrpSpPr>
          <p:cNvPr id="71" name="Group 70">
            <a:extLst>
              <a:ext uri="{FF2B5EF4-FFF2-40B4-BE49-F238E27FC236}">
                <a16:creationId xmlns:a16="http://schemas.microsoft.com/office/drawing/2014/main" xmlns="" id="{3278A21D-4861-4678-8CA9-2FB2B74E9E67}"/>
              </a:ext>
            </a:extLst>
          </p:cNvPr>
          <p:cNvGrpSpPr/>
          <p:nvPr/>
        </p:nvGrpSpPr>
        <p:grpSpPr>
          <a:xfrm>
            <a:off x="712638" y="509769"/>
            <a:ext cx="8680605" cy="1581451"/>
            <a:chOff x="1423705" y="1607153"/>
            <a:chExt cx="8742272" cy="1922929"/>
          </a:xfrm>
        </p:grpSpPr>
        <p:sp>
          <p:nvSpPr>
            <p:cNvPr id="72" name="Rounded Rectangle 99">
              <a:extLst>
                <a:ext uri="{FF2B5EF4-FFF2-40B4-BE49-F238E27FC236}">
                  <a16:creationId xmlns:a16="http://schemas.microsoft.com/office/drawing/2014/main" xmlns="" id="{3ED29A1B-035C-408A-B179-F370F7C36FC6}"/>
                </a:ext>
              </a:extLst>
            </p:cNvPr>
            <p:cNvSpPr/>
            <p:nvPr/>
          </p:nvSpPr>
          <p:spPr>
            <a:xfrm>
              <a:off x="1509448" y="1607153"/>
              <a:ext cx="8656529" cy="1922929"/>
            </a:xfrm>
            <a:prstGeom prst="roundRect">
              <a:avLst/>
            </a:prstGeom>
            <a:solidFill>
              <a:srgbClr val="FDEAD9"/>
            </a:solidFill>
            <a:ln w="28575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 sz="1600"/>
            </a:p>
          </p:txBody>
        </p:sp>
        <p:grpSp>
          <p:nvGrpSpPr>
            <p:cNvPr id="73" name="Group 72">
              <a:extLst>
                <a:ext uri="{FF2B5EF4-FFF2-40B4-BE49-F238E27FC236}">
                  <a16:creationId xmlns:a16="http://schemas.microsoft.com/office/drawing/2014/main" xmlns="" id="{918CB2AE-B2EA-4927-88F7-F17A2029A845}"/>
                </a:ext>
              </a:extLst>
            </p:cNvPr>
            <p:cNvGrpSpPr/>
            <p:nvPr/>
          </p:nvGrpSpPr>
          <p:grpSpPr>
            <a:xfrm>
              <a:off x="1612809" y="2212042"/>
              <a:ext cx="8380369" cy="363070"/>
              <a:chOff x="773153" y="2944906"/>
              <a:chExt cx="9034541" cy="363070"/>
            </a:xfrm>
          </p:grpSpPr>
          <p:cxnSp>
            <p:nvCxnSpPr>
              <p:cNvPr id="85" name="Straight Arrow Connector 84">
                <a:extLst>
                  <a:ext uri="{FF2B5EF4-FFF2-40B4-BE49-F238E27FC236}">
                    <a16:creationId xmlns:a16="http://schemas.microsoft.com/office/drawing/2014/main" xmlns="" id="{2008D151-CE38-4265-9A54-6B444689D9E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73153" y="3101880"/>
                <a:ext cx="9034541" cy="24561"/>
              </a:xfrm>
              <a:prstGeom prst="straightConnector1">
                <a:avLst/>
              </a:prstGeom>
              <a:ln w="38100"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6" name="Straight Connector 85">
                <a:extLst>
                  <a:ext uri="{FF2B5EF4-FFF2-40B4-BE49-F238E27FC236}">
                    <a16:creationId xmlns:a16="http://schemas.microsoft.com/office/drawing/2014/main" xmlns="" id="{A108FD6B-6214-4668-921A-93884F8285C1}"/>
                  </a:ext>
                </a:extLst>
              </p:cNvPr>
              <p:cNvCxnSpPr/>
              <p:nvPr/>
            </p:nvCxnSpPr>
            <p:spPr>
              <a:xfrm>
                <a:off x="932331" y="2944906"/>
                <a:ext cx="0" cy="363070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7" name="Straight Connector 86">
                <a:extLst>
                  <a:ext uri="{FF2B5EF4-FFF2-40B4-BE49-F238E27FC236}">
                    <a16:creationId xmlns:a16="http://schemas.microsoft.com/office/drawing/2014/main" xmlns="" id="{7BC53884-CCB4-4F16-98E6-FAD35EEBD73E}"/>
                  </a:ext>
                </a:extLst>
              </p:cNvPr>
              <p:cNvCxnSpPr/>
              <p:nvPr/>
            </p:nvCxnSpPr>
            <p:spPr>
              <a:xfrm>
                <a:off x="1743637" y="2944906"/>
                <a:ext cx="0" cy="363070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8" name="Straight Connector 87">
                <a:extLst>
                  <a:ext uri="{FF2B5EF4-FFF2-40B4-BE49-F238E27FC236}">
                    <a16:creationId xmlns:a16="http://schemas.microsoft.com/office/drawing/2014/main" xmlns="" id="{9C2E7FD4-6F2E-402F-B840-2A2A2B53A2AE}"/>
                  </a:ext>
                </a:extLst>
              </p:cNvPr>
              <p:cNvCxnSpPr/>
              <p:nvPr/>
            </p:nvCxnSpPr>
            <p:spPr>
              <a:xfrm>
                <a:off x="2532531" y="2944906"/>
                <a:ext cx="0" cy="363070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9" name="Straight Connector 88">
                <a:extLst>
                  <a:ext uri="{FF2B5EF4-FFF2-40B4-BE49-F238E27FC236}">
                    <a16:creationId xmlns:a16="http://schemas.microsoft.com/office/drawing/2014/main" xmlns="" id="{9B674AEF-00C4-4B11-89EB-E5BB5CE49688}"/>
                  </a:ext>
                </a:extLst>
              </p:cNvPr>
              <p:cNvCxnSpPr/>
              <p:nvPr/>
            </p:nvCxnSpPr>
            <p:spPr>
              <a:xfrm>
                <a:off x="3330390" y="2944906"/>
                <a:ext cx="0" cy="363070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90" name="Straight Connector 89">
                <a:extLst>
                  <a:ext uri="{FF2B5EF4-FFF2-40B4-BE49-F238E27FC236}">
                    <a16:creationId xmlns:a16="http://schemas.microsoft.com/office/drawing/2014/main" xmlns="" id="{474EAB80-3F19-4CAB-9C47-9EBA37168B88}"/>
                  </a:ext>
                </a:extLst>
              </p:cNvPr>
              <p:cNvCxnSpPr/>
              <p:nvPr/>
            </p:nvCxnSpPr>
            <p:spPr>
              <a:xfrm>
                <a:off x="4173073" y="2944906"/>
                <a:ext cx="0" cy="363070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91" name="Straight Connector 90">
                <a:extLst>
                  <a:ext uri="{FF2B5EF4-FFF2-40B4-BE49-F238E27FC236}">
                    <a16:creationId xmlns:a16="http://schemas.microsoft.com/office/drawing/2014/main" xmlns="" id="{FCA9E028-5515-4AE9-B93E-F3643BDBB8B1}"/>
                  </a:ext>
                </a:extLst>
              </p:cNvPr>
              <p:cNvCxnSpPr/>
              <p:nvPr/>
            </p:nvCxnSpPr>
            <p:spPr>
              <a:xfrm>
                <a:off x="5786720" y="2944906"/>
                <a:ext cx="0" cy="363070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92" name="Straight Connector 91">
                <a:extLst>
                  <a:ext uri="{FF2B5EF4-FFF2-40B4-BE49-F238E27FC236}">
                    <a16:creationId xmlns:a16="http://schemas.microsoft.com/office/drawing/2014/main" xmlns="" id="{FF31162F-98BB-4A88-9EE3-2C6159837106}"/>
                  </a:ext>
                </a:extLst>
              </p:cNvPr>
              <p:cNvCxnSpPr/>
              <p:nvPr/>
            </p:nvCxnSpPr>
            <p:spPr>
              <a:xfrm>
                <a:off x="6598026" y="2944906"/>
                <a:ext cx="0" cy="363070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93" name="Straight Connector 92">
                <a:extLst>
                  <a:ext uri="{FF2B5EF4-FFF2-40B4-BE49-F238E27FC236}">
                    <a16:creationId xmlns:a16="http://schemas.microsoft.com/office/drawing/2014/main" xmlns="" id="{885F3FB9-936B-4782-9000-52EF93969900}"/>
                  </a:ext>
                </a:extLst>
              </p:cNvPr>
              <p:cNvCxnSpPr/>
              <p:nvPr/>
            </p:nvCxnSpPr>
            <p:spPr>
              <a:xfrm>
                <a:off x="7431744" y="2944906"/>
                <a:ext cx="0" cy="363070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94" name="Straight Connector 93">
                <a:extLst>
                  <a:ext uri="{FF2B5EF4-FFF2-40B4-BE49-F238E27FC236}">
                    <a16:creationId xmlns:a16="http://schemas.microsoft.com/office/drawing/2014/main" xmlns="" id="{480AACCB-CECB-4488-AC3E-A5D61D1C5393}"/>
                  </a:ext>
                </a:extLst>
              </p:cNvPr>
              <p:cNvCxnSpPr/>
              <p:nvPr/>
            </p:nvCxnSpPr>
            <p:spPr>
              <a:xfrm>
                <a:off x="8234085" y="2944906"/>
                <a:ext cx="0" cy="363070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95" name="Straight Connector 94">
                <a:extLst>
                  <a:ext uri="{FF2B5EF4-FFF2-40B4-BE49-F238E27FC236}">
                    <a16:creationId xmlns:a16="http://schemas.microsoft.com/office/drawing/2014/main" xmlns="" id="{AD95774A-0B15-46C1-96CF-110748FCC7FD}"/>
                  </a:ext>
                </a:extLst>
              </p:cNvPr>
              <p:cNvCxnSpPr/>
              <p:nvPr/>
            </p:nvCxnSpPr>
            <p:spPr>
              <a:xfrm>
                <a:off x="9045391" y="2944906"/>
                <a:ext cx="0" cy="363070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xmlns="" id="{8CCE9DDC-ED93-4C25-8FAF-CDF56AEEBF0D}"/>
                </a:ext>
              </a:extLst>
            </p:cNvPr>
            <p:cNvSpPr txBox="1"/>
            <p:nvPr/>
          </p:nvSpPr>
          <p:spPr>
            <a:xfrm>
              <a:off x="1423705" y="2622260"/>
              <a:ext cx="681808" cy="6361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x-none" sz="2800"/>
                <a:t>1</a:t>
              </a:r>
              <a:endParaRPr lang="x-none" sz="2800" dirty="0"/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xmlns="" id="{4AF12F60-E1E7-48BD-AB8B-7488754AA893}"/>
                </a:ext>
              </a:extLst>
            </p:cNvPr>
            <p:cNvSpPr txBox="1"/>
            <p:nvPr/>
          </p:nvSpPr>
          <p:spPr>
            <a:xfrm>
              <a:off x="2172639" y="2619026"/>
              <a:ext cx="681704" cy="6361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/>
                <a:t>2</a:t>
              </a:r>
              <a:endParaRPr lang="x-none" sz="2800" dirty="0"/>
            </a:p>
          </p:txBody>
        </p: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xmlns="" id="{0F2A74F3-645A-4CDF-84C0-2CB5CD5FC7DA}"/>
                </a:ext>
              </a:extLst>
            </p:cNvPr>
            <p:cNvSpPr txBox="1"/>
            <p:nvPr/>
          </p:nvSpPr>
          <p:spPr>
            <a:xfrm>
              <a:off x="2917844" y="2622260"/>
              <a:ext cx="641920" cy="6361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/>
                <a:t>3</a:t>
              </a:r>
              <a:endParaRPr lang="x-none" sz="2800" dirty="0"/>
            </a:p>
          </p:txBody>
        </p: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xmlns="" id="{D847E8AF-3B8E-40B7-898C-98013D206E84}"/>
                </a:ext>
              </a:extLst>
            </p:cNvPr>
            <p:cNvSpPr txBox="1"/>
            <p:nvPr/>
          </p:nvSpPr>
          <p:spPr>
            <a:xfrm>
              <a:off x="3777045" y="2619025"/>
              <a:ext cx="484094" cy="6361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/>
                <a:t>4</a:t>
              </a:r>
              <a:endParaRPr lang="x-none" sz="2800" dirty="0"/>
            </a:p>
          </p:txBody>
        </p: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xmlns="" id="{65A59056-D9C9-4D83-839B-8E2EAB3991A0}"/>
                </a:ext>
              </a:extLst>
            </p:cNvPr>
            <p:cNvSpPr txBox="1"/>
            <p:nvPr/>
          </p:nvSpPr>
          <p:spPr>
            <a:xfrm>
              <a:off x="4535036" y="2622260"/>
              <a:ext cx="484094" cy="6361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/>
                <a:t>5</a:t>
              </a:r>
              <a:endParaRPr lang="x-none" sz="2800" dirty="0"/>
            </a:p>
          </p:txBody>
        </p: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xmlns="" id="{687B7332-677E-434B-B849-94DE4D79B455}"/>
                </a:ext>
              </a:extLst>
            </p:cNvPr>
            <p:cNvSpPr txBox="1"/>
            <p:nvPr/>
          </p:nvSpPr>
          <p:spPr>
            <a:xfrm>
              <a:off x="5296563" y="2619025"/>
              <a:ext cx="484094" cy="6361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/>
                <a:t>…</a:t>
              </a:r>
              <a:endParaRPr lang="x-none" sz="2800" dirty="0"/>
            </a:p>
          </p:txBody>
        </p:sp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xmlns="" id="{E9CD4F72-8AAD-4328-AA45-71C73FC19CEA}"/>
                </a:ext>
              </a:extLst>
            </p:cNvPr>
            <p:cNvSpPr txBox="1"/>
            <p:nvPr/>
          </p:nvSpPr>
          <p:spPr>
            <a:xfrm>
              <a:off x="5831191" y="2622260"/>
              <a:ext cx="830897" cy="6361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/>
                <a:t>9</a:t>
              </a:r>
              <a:r>
                <a:rPr lang="x-none" sz="2800"/>
                <a:t>6</a:t>
              </a:r>
              <a:endParaRPr lang="x-none" sz="2800" dirty="0"/>
            </a:p>
          </p:txBody>
        </p:sp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xmlns="" id="{2E5F73FF-E9DF-4199-9612-26783B0FDF83}"/>
                </a:ext>
              </a:extLst>
            </p:cNvPr>
            <p:cNvSpPr txBox="1"/>
            <p:nvPr/>
          </p:nvSpPr>
          <p:spPr>
            <a:xfrm>
              <a:off x="6704959" y="2619026"/>
              <a:ext cx="641920" cy="6361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9</a:t>
              </a:r>
              <a:r>
                <a:rPr lang="x-none" sz="2800"/>
                <a:t>7</a:t>
              </a:r>
              <a:endParaRPr lang="x-none" sz="2800" dirty="0"/>
            </a:p>
          </p:txBody>
        </p:sp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xmlns="" id="{17FE9864-1020-488B-813A-E1562F773C43}"/>
                </a:ext>
              </a:extLst>
            </p:cNvPr>
            <p:cNvSpPr txBox="1"/>
            <p:nvPr/>
          </p:nvSpPr>
          <p:spPr>
            <a:xfrm>
              <a:off x="7498336" y="2619026"/>
              <a:ext cx="641920" cy="6361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9</a:t>
              </a:r>
              <a:r>
                <a:rPr lang="x-none" sz="2800"/>
                <a:t>8</a:t>
              </a:r>
              <a:endParaRPr lang="x-none" sz="2800" dirty="0"/>
            </a:p>
          </p:txBody>
        </p:sp>
        <p:sp>
          <p:nvSpPr>
            <p:cNvPr id="83" name="TextBox 82">
              <a:extLst>
                <a:ext uri="{FF2B5EF4-FFF2-40B4-BE49-F238E27FC236}">
                  <a16:creationId xmlns:a16="http://schemas.microsoft.com/office/drawing/2014/main" xmlns="" id="{AD66952D-984D-4686-853A-09895580F55B}"/>
                </a:ext>
              </a:extLst>
            </p:cNvPr>
            <p:cNvSpPr txBox="1"/>
            <p:nvPr/>
          </p:nvSpPr>
          <p:spPr>
            <a:xfrm>
              <a:off x="8133893" y="2622260"/>
              <a:ext cx="690755" cy="6361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x-none" sz="2800"/>
                <a:t>9</a:t>
              </a:r>
              <a:r>
                <a:rPr lang="en-US" sz="2800"/>
                <a:t>9</a:t>
              </a:r>
              <a:endParaRPr lang="x-none" sz="2800" dirty="0"/>
            </a:p>
          </p:txBody>
        </p:sp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xmlns="" id="{21941927-DE1A-471E-AFB9-F4398AE4D0F0}"/>
                </a:ext>
              </a:extLst>
            </p:cNvPr>
            <p:cNvSpPr txBox="1"/>
            <p:nvPr/>
          </p:nvSpPr>
          <p:spPr>
            <a:xfrm>
              <a:off x="8927268" y="2619026"/>
              <a:ext cx="846098" cy="6361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/>
                <a:t>10</a:t>
              </a:r>
              <a:r>
                <a:rPr lang="x-none" sz="2800"/>
                <a:t>0</a:t>
              </a:r>
              <a:endParaRPr lang="x-none" sz="2800" dirty="0"/>
            </a:p>
          </p:txBody>
        </p:sp>
      </p:grpSp>
      <p:sp>
        <p:nvSpPr>
          <p:cNvPr id="96" name="Rounded Rectangle 1">
            <a:extLst>
              <a:ext uri="{FF2B5EF4-FFF2-40B4-BE49-F238E27FC236}">
                <a16:creationId xmlns:a16="http://schemas.microsoft.com/office/drawing/2014/main" xmlns="" id="{7A0DD0FE-FFA4-43E5-B26C-E96A492DD300}"/>
              </a:ext>
            </a:extLst>
          </p:cNvPr>
          <p:cNvSpPr/>
          <p:nvPr/>
        </p:nvSpPr>
        <p:spPr>
          <a:xfrm>
            <a:off x="852625" y="2127599"/>
            <a:ext cx="8540618" cy="1230004"/>
          </a:xfrm>
          <a:prstGeom prst="roundRect">
            <a:avLst/>
          </a:prstGeom>
          <a:solidFill>
            <a:srgbClr val="FDEA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Từ năm 1 đến năm 100 là thế kỉ một (thế kỉ I)</a:t>
            </a:r>
          </a:p>
        </p:txBody>
      </p:sp>
      <p:grpSp>
        <p:nvGrpSpPr>
          <p:cNvPr id="97" name="Group 96">
            <a:extLst>
              <a:ext uri="{FF2B5EF4-FFF2-40B4-BE49-F238E27FC236}">
                <a16:creationId xmlns:a16="http://schemas.microsoft.com/office/drawing/2014/main" xmlns="" id="{B6CB1E76-897B-40EC-8E3F-197E4772A1C5}"/>
              </a:ext>
            </a:extLst>
          </p:cNvPr>
          <p:cNvGrpSpPr/>
          <p:nvPr/>
        </p:nvGrpSpPr>
        <p:grpSpPr>
          <a:xfrm>
            <a:off x="677866" y="3393982"/>
            <a:ext cx="8800515" cy="1581452"/>
            <a:chOff x="1302943" y="1607153"/>
            <a:chExt cx="8863034" cy="1922929"/>
          </a:xfrm>
        </p:grpSpPr>
        <p:sp>
          <p:nvSpPr>
            <p:cNvPr id="98" name="Rounded Rectangle 125">
              <a:extLst>
                <a:ext uri="{FF2B5EF4-FFF2-40B4-BE49-F238E27FC236}">
                  <a16:creationId xmlns:a16="http://schemas.microsoft.com/office/drawing/2014/main" xmlns="" id="{E51772AC-0987-4BB7-A7AA-BD87E4050E32}"/>
                </a:ext>
              </a:extLst>
            </p:cNvPr>
            <p:cNvSpPr/>
            <p:nvPr/>
          </p:nvSpPr>
          <p:spPr>
            <a:xfrm>
              <a:off x="1509448" y="1607153"/>
              <a:ext cx="8656529" cy="1922929"/>
            </a:xfrm>
            <a:prstGeom prst="roundRect">
              <a:avLst/>
            </a:prstGeom>
            <a:solidFill>
              <a:srgbClr val="FDEAD9"/>
            </a:solidFill>
            <a:ln w="28575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 sz="1600"/>
            </a:p>
          </p:txBody>
        </p:sp>
        <p:grpSp>
          <p:nvGrpSpPr>
            <p:cNvPr id="99" name="Group 98">
              <a:extLst>
                <a:ext uri="{FF2B5EF4-FFF2-40B4-BE49-F238E27FC236}">
                  <a16:creationId xmlns:a16="http://schemas.microsoft.com/office/drawing/2014/main" xmlns="" id="{D5FAB9E5-3491-4DE7-A40A-24B6A610B48E}"/>
                </a:ext>
              </a:extLst>
            </p:cNvPr>
            <p:cNvGrpSpPr/>
            <p:nvPr/>
          </p:nvGrpSpPr>
          <p:grpSpPr>
            <a:xfrm>
              <a:off x="1612809" y="2212042"/>
              <a:ext cx="8380369" cy="363070"/>
              <a:chOff x="773153" y="2944906"/>
              <a:chExt cx="9034541" cy="363070"/>
            </a:xfrm>
          </p:grpSpPr>
          <p:cxnSp>
            <p:nvCxnSpPr>
              <p:cNvPr id="111" name="Straight Arrow Connector 110">
                <a:extLst>
                  <a:ext uri="{FF2B5EF4-FFF2-40B4-BE49-F238E27FC236}">
                    <a16:creationId xmlns:a16="http://schemas.microsoft.com/office/drawing/2014/main" xmlns="" id="{714C263A-2EFF-42C7-99E6-61D829D428E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73153" y="3101880"/>
                <a:ext cx="9034541" cy="24561"/>
              </a:xfrm>
              <a:prstGeom prst="straightConnector1">
                <a:avLst/>
              </a:prstGeom>
              <a:ln w="38100"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12" name="Straight Connector 111">
                <a:extLst>
                  <a:ext uri="{FF2B5EF4-FFF2-40B4-BE49-F238E27FC236}">
                    <a16:creationId xmlns:a16="http://schemas.microsoft.com/office/drawing/2014/main" xmlns="" id="{BFC32323-4BDE-4AB5-865E-0034C624A73D}"/>
                  </a:ext>
                </a:extLst>
              </p:cNvPr>
              <p:cNvCxnSpPr/>
              <p:nvPr/>
            </p:nvCxnSpPr>
            <p:spPr>
              <a:xfrm>
                <a:off x="932331" y="2944906"/>
                <a:ext cx="0" cy="363070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13" name="Straight Connector 112">
                <a:extLst>
                  <a:ext uri="{FF2B5EF4-FFF2-40B4-BE49-F238E27FC236}">
                    <a16:creationId xmlns:a16="http://schemas.microsoft.com/office/drawing/2014/main" xmlns="" id="{49CA18F2-8A83-458A-8090-D03D929B2184}"/>
                  </a:ext>
                </a:extLst>
              </p:cNvPr>
              <p:cNvCxnSpPr/>
              <p:nvPr/>
            </p:nvCxnSpPr>
            <p:spPr>
              <a:xfrm>
                <a:off x="1743637" y="2944906"/>
                <a:ext cx="0" cy="363070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14" name="Straight Connector 113">
                <a:extLst>
                  <a:ext uri="{FF2B5EF4-FFF2-40B4-BE49-F238E27FC236}">
                    <a16:creationId xmlns:a16="http://schemas.microsoft.com/office/drawing/2014/main" xmlns="" id="{ACB310DD-2804-4FDD-8085-269C54251221}"/>
                  </a:ext>
                </a:extLst>
              </p:cNvPr>
              <p:cNvCxnSpPr/>
              <p:nvPr/>
            </p:nvCxnSpPr>
            <p:spPr>
              <a:xfrm>
                <a:off x="2532531" y="2944906"/>
                <a:ext cx="0" cy="363070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15" name="Straight Connector 114">
                <a:extLst>
                  <a:ext uri="{FF2B5EF4-FFF2-40B4-BE49-F238E27FC236}">
                    <a16:creationId xmlns:a16="http://schemas.microsoft.com/office/drawing/2014/main" xmlns="" id="{7EE8ADAA-59E6-4409-83AE-93456C2B23AD}"/>
                  </a:ext>
                </a:extLst>
              </p:cNvPr>
              <p:cNvCxnSpPr/>
              <p:nvPr/>
            </p:nvCxnSpPr>
            <p:spPr>
              <a:xfrm>
                <a:off x="3330390" y="2944906"/>
                <a:ext cx="0" cy="363070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16" name="Straight Connector 115">
                <a:extLst>
                  <a:ext uri="{FF2B5EF4-FFF2-40B4-BE49-F238E27FC236}">
                    <a16:creationId xmlns:a16="http://schemas.microsoft.com/office/drawing/2014/main" xmlns="" id="{889928D0-A7FD-435D-9AAE-9DB394D87202}"/>
                  </a:ext>
                </a:extLst>
              </p:cNvPr>
              <p:cNvCxnSpPr/>
              <p:nvPr/>
            </p:nvCxnSpPr>
            <p:spPr>
              <a:xfrm>
                <a:off x="4173073" y="2944906"/>
                <a:ext cx="0" cy="363070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17" name="Straight Connector 116">
                <a:extLst>
                  <a:ext uri="{FF2B5EF4-FFF2-40B4-BE49-F238E27FC236}">
                    <a16:creationId xmlns:a16="http://schemas.microsoft.com/office/drawing/2014/main" xmlns="" id="{F98E6C0F-00B7-4533-A74F-AFB13130996F}"/>
                  </a:ext>
                </a:extLst>
              </p:cNvPr>
              <p:cNvCxnSpPr/>
              <p:nvPr/>
            </p:nvCxnSpPr>
            <p:spPr>
              <a:xfrm>
                <a:off x="5786720" y="2944906"/>
                <a:ext cx="0" cy="363070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18" name="Straight Connector 117">
                <a:extLst>
                  <a:ext uri="{FF2B5EF4-FFF2-40B4-BE49-F238E27FC236}">
                    <a16:creationId xmlns:a16="http://schemas.microsoft.com/office/drawing/2014/main" xmlns="" id="{B4E81BED-1D88-4DFD-B2EB-537DF9150316}"/>
                  </a:ext>
                </a:extLst>
              </p:cNvPr>
              <p:cNvCxnSpPr/>
              <p:nvPr/>
            </p:nvCxnSpPr>
            <p:spPr>
              <a:xfrm>
                <a:off x="6598026" y="2944906"/>
                <a:ext cx="0" cy="363070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19" name="Straight Connector 118">
                <a:extLst>
                  <a:ext uri="{FF2B5EF4-FFF2-40B4-BE49-F238E27FC236}">
                    <a16:creationId xmlns:a16="http://schemas.microsoft.com/office/drawing/2014/main" xmlns="" id="{0475A4FA-4882-4166-B0C6-D86145CC17A1}"/>
                  </a:ext>
                </a:extLst>
              </p:cNvPr>
              <p:cNvCxnSpPr/>
              <p:nvPr/>
            </p:nvCxnSpPr>
            <p:spPr>
              <a:xfrm>
                <a:off x="7431744" y="2944906"/>
                <a:ext cx="0" cy="363070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20" name="Straight Connector 119">
                <a:extLst>
                  <a:ext uri="{FF2B5EF4-FFF2-40B4-BE49-F238E27FC236}">
                    <a16:creationId xmlns:a16="http://schemas.microsoft.com/office/drawing/2014/main" xmlns="" id="{14A4731E-9208-4392-9C5C-B0EC7E7D1727}"/>
                  </a:ext>
                </a:extLst>
              </p:cNvPr>
              <p:cNvCxnSpPr/>
              <p:nvPr/>
            </p:nvCxnSpPr>
            <p:spPr>
              <a:xfrm>
                <a:off x="8234085" y="2944906"/>
                <a:ext cx="0" cy="363070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51" name="Straight Connector 150">
                <a:extLst>
                  <a:ext uri="{FF2B5EF4-FFF2-40B4-BE49-F238E27FC236}">
                    <a16:creationId xmlns:a16="http://schemas.microsoft.com/office/drawing/2014/main" xmlns="" id="{EA4B1BA1-8726-4554-9E84-AAF15D2207B1}"/>
                  </a:ext>
                </a:extLst>
              </p:cNvPr>
              <p:cNvCxnSpPr/>
              <p:nvPr/>
            </p:nvCxnSpPr>
            <p:spPr>
              <a:xfrm>
                <a:off x="9045391" y="2944906"/>
                <a:ext cx="0" cy="363070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100" name="TextBox 99">
              <a:extLst>
                <a:ext uri="{FF2B5EF4-FFF2-40B4-BE49-F238E27FC236}">
                  <a16:creationId xmlns:a16="http://schemas.microsoft.com/office/drawing/2014/main" xmlns="" id="{65A24FEC-FCF8-46A8-93D9-152BCB18EBA4}"/>
                </a:ext>
              </a:extLst>
            </p:cNvPr>
            <p:cNvSpPr txBox="1"/>
            <p:nvPr/>
          </p:nvSpPr>
          <p:spPr>
            <a:xfrm>
              <a:off x="1302943" y="2622261"/>
              <a:ext cx="802570" cy="4490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x-none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</a:t>
              </a:r>
              <a:r>
                <a:rPr lang="en-US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01</a:t>
              </a:r>
              <a:endParaRPr lang="x-none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01" name="TextBox 100">
              <a:extLst>
                <a:ext uri="{FF2B5EF4-FFF2-40B4-BE49-F238E27FC236}">
                  <a16:creationId xmlns:a16="http://schemas.microsoft.com/office/drawing/2014/main" xmlns="" id="{6BF43245-3BCA-4290-BD8F-017B03C6898E}"/>
                </a:ext>
              </a:extLst>
            </p:cNvPr>
            <p:cNvSpPr txBox="1"/>
            <p:nvPr/>
          </p:nvSpPr>
          <p:spPr>
            <a:xfrm>
              <a:off x="2051895" y="2619026"/>
              <a:ext cx="802447" cy="4490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102</a:t>
              </a:r>
              <a:endParaRPr lang="x-none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xmlns="" id="{F3528A00-1760-4AB8-B77C-4862DB229993}"/>
                </a:ext>
              </a:extLst>
            </p:cNvPr>
            <p:cNvSpPr txBox="1"/>
            <p:nvPr/>
          </p:nvSpPr>
          <p:spPr>
            <a:xfrm>
              <a:off x="2804147" y="2622261"/>
              <a:ext cx="755617" cy="4490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103</a:t>
              </a:r>
              <a:endParaRPr lang="x-none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xmlns="" id="{3BF9AB20-96B7-4AF7-B8E6-6D22A19F466C}"/>
                </a:ext>
              </a:extLst>
            </p:cNvPr>
            <p:cNvSpPr txBox="1"/>
            <p:nvPr/>
          </p:nvSpPr>
          <p:spPr>
            <a:xfrm>
              <a:off x="3691302" y="2619025"/>
              <a:ext cx="569837" cy="4490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104</a:t>
              </a:r>
              <a:endParaRPr lang="x-none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04" name="TextBox 103">
              <a:extLst>
                <a:ext uri="{FF2B5EF4-FFF2-40B4-BE49-F238E27FC236}">
                  <a16:creationId xmlns:a16="http://schemas.microsoft.com/office/drawing/2014/main" xmlns="" id="{BD147A4B-A532-4596-98F0-0A55D5617056}"/>
                </a:ext>
              </a:extLst>
            </p:cNvPr>
            <p:cNvSpPr txBox="1"/>
            <p:nvPr/>
          </p:nvSpPr>
          <p:spPr>
            <a:xfrm>
              <a:off x="4449293" y="2622261"/>
              <a:ext cx="569837" cy="4490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105</a:t>
              </a:r>
              <a:endParaRPr lang="x-none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05" name="TextBox 104">
              <a:extLst>
                <a:ext uri="{FF2B5EF4-FFF2-40B4-BE49-F238E27FC236}">
                  <a16:creationId xmlns:a16="http://schemas.microsoft.com/office/drawing/2014/main" xmlns="" id="{C5B092C8-9348-447E-8D69-F34961533434}"/>
                </a:ext>
              </a:extLst>
            </p:cNvPr>
            <p:cNvSpPr txBox="1"/>
            <p:nvPr/>
          </p:nvSpPr>
          <p:spPr>
            <a:xfrm>
              <a:off x="5296563" y="2619025"/>
              <a:ext cx="484094" cy="6361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/>
                <a:t>…</a:t>
              </a:r>
              <a:endParaRPr lang="x-none" sz="2800" dirty="0"/>
            </a:p>
          </p:txBody>
        </p:sp>
        <p:sp>
          <p:nvSpPr>
            <p:cNvPr id="106" name="TextBox 105">
              <a:extLst>
                <a:ext uri="{FF2B5EF4-FFF2-40B4-BE49-F238E27FC236}">
                  <a16:creationId xmlns:a16="http://schemas.microsoft.com/office/drawing/2014/main" xmlns="" id="{064F74EC-53D2-4A49-AC19-26D25C493EEB}"/>
                </a:ext>
              </a:extLst>
            </p:cNvPr>
            <p:cNvSpPr txBox="1"/>
            <p:nvPr/>
          </p:nvSpPr>
          <p:spPr>
            <a:xfrm>
              <a:off x="5831191" y="2622260"/>
              <a:ext cx="830897" cy="4865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19</a:t>
              </a:r>
              <a:r>
                <a:rPr lang="x-none" sz="200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6</a:t>
              </a:r>
              <a:endParaRPr lang="x-none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07" name="TextBox 106">
              <a:extLst>
                <a:ext uri="{FF2B5EF4-FFF2-40B4-BE49-F238E27FC236}">
                  <a16:creationId xmlns:a16="http://schemas.microsoft.com/office/drawing/2014/main" xmlns="" id="{EB17F128-145E-4DDE-82E3-FA99C29E450A}"/>
                </a:ext>
              </a:extLst>
            </p:cNvPr>
            <p:cNvSpPr txBox="1"/>
            <p:nvPr/>
          </p:nvSpPr>
          <p:spPr>
            <a:xfrm>
              <a:off x="6704959" y="2619026"/>
              <a:ext cx="641920" cy="4865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19</a:t>
              </a:r>
              <a:r>
                <a:rPr lang="x-none" sz="200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7</a:t>
              </a:r>
              <a:endParaRPr lang="x-none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08" name="TextBox 107">
              <a:extLst>
                <a:ext uri="{FF2B5EF4-FFF2-40B4-BE49-F238E27FC236}">
                  <a16:creationId xmlns:a16="http://schemas.microsoft.com/office/drawing/2014/main" xmlns="" id="{8D38D680-A702-408A-827D-F33C45EDA316}"/>
                </a:ext>
              </a:extLst>
            </p:cNvPr>
            <p:cNvSpPr txBox="1"/>
            <p:nvPr/>
          </p:nvSpPr>
          <p:spPr>
            <a:xfrm>
              <a:off x="7498336" y="2619026"/>
              <a:ext cx="641920" cy="4865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19</a:t>
              </a:r>
              <a:r>
                <a:rPr lang="x-none" sz="200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8</a:t>
              </a:r>
              <a:endParaRPr lang="x-none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09" name="TextBox 108">
              <a:extLst>
                <a:ext uri="{FF2B5EF4-FFF2-40B4-BE49-F238E27FC236}">
                  <a16:creationId xmlns:a16="http://schemas.microsoft.com/office/drawing/2014/main" xmlns="" id="{91715F08-C3E9-4D5A-AA38-A56A717271AD}"/>
                </a:ext>
              </a:extLst>
            </p:cNvPr>
            <p:cNvSpPr txBox="1"/>
            <p:nvPr/>
          </p:nvSpPr>
          <p:spPr>
            <a:xfrm>
              <a:off x="8133893" y="2622262"/>
              <a:ext cx="690755" cy="4865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</a:t>
              </a:r>
              <a:r>
                <a:rPr lang="x-none" sz="200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9</a:t>
              </a:r>
              <a:r>
                <a:rPr lang="en-US" sz="200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9</a:t>
              </a:r>
              <a:endParaRPr lang="x-none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10" name="TextBox 109">
              <a:extLst>
                <a:ext uri="{FF2B5EF4-FFF2-40B4-BE49-F238E27FC236}">
                  <a16:creationId xmlns:a16="http://schemas.microsoft.com/office/drawing/2014/main" xmlns="" id="{922D5376-84CF-4D54-9BC3-F7B76956CC1A}"/>
                </a:ext>
              </a:extLst>
            </p:cNvPr>
            <p:cNvSpPr txBox="1"/>
            <p:nvPr/>
          </p:nvSpPr>
          <p:spPr>
            <a:xfrm>
              <a:off x="8927268" y="2619026"/>
              <a:ext cx="846098" cy="4865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20</a:t>
              </a:r>
              <a:r>
                <a:rPr lang="x-none" sz="200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0</a:t>
              </a:r>
              <a:endParaRPr lang="x-none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152" name="Rounded Rectangle 149">
            <a:extLst>
              <a:ext uri="{FF2B5EF4-FFF2-40B4-BE49-F238E27FC236}">
                <a16:creationId xmlns:a16="http://schemas.microsoft.com/office/drawing/2014/main" xmlns="" id="{54107691-2F8B-437D-8BCB-C865EFE549E0}"/>
              </a:ext>
            </a:extLst>
          </p:cNvPr>
          <p:cNvSpPr/>
          <p:nvPr/>
        </p:nvSpPr>
        <p:spPr>
          <a:xfrm>
            <a:off x="852625" y="5061271"/>
            <a:ext cx="8540618" cy="1230004"/>
          </a:xfrm>
          <a:prstGeom prst="roundRect">
            <a:avLst/>
          </a:prstGeom>
          <a:solidFill>
            <a:srgbClr val="FDEA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Từ năm 101 đến năm 200 là thế kỉ hai (thế kỉ II)</a:t>
            </a:r>
          </a:p>
        </p:txBody>
      </p:sp>
    </p:spTree>
    <p:extLst>
      <p:ext uri="{BB962C8B-B14F-4D97-AF65-F5344CB8AC3E}">
        <p14:creationId xmlns:p14="http://schemas.microsoft.com/office/powerpoint/2010/main" xmlns="" val="38540689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6" grpId="0" animBg="1"/>
      <p:bldP spid="15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组合 30"/>
          <p:cNvGrpSpPr/>
          <p:nvPr/>
        </p:nvGrpSpPr>
        <p:grpSpPr>
          <a:xfrm>
            <a:off x="-260350" y="3430218"/>
            <a:ext cx="2298700" cy="3427782"/>
            <a:chOff x="8521700" y="1270000"/>
            <a:chExt cx="630238" cy="939800"/>
          </a:xfrm>
        </p:grpSpPr>
        <p:sp>
          <p:nvSpPr>
            <p:cNvPr id="18" name="Freeform 15"/>
            <p:cNvSpPr>
              <a:spLocks/>
            </p:cNvSpPr>
            <p:nvPr/>
          </p:nvSpPr>
          <p:spPr bwMode="auto">
            <a:xfrm>
              <a:off x="8521700" y="1270000"/>
              <a:ext cx="630238" cy="628650"/>
            </a:xfrm>
            <a:custGeom>
              <a:avLst/>
              <a:gdLst>
                <a:gd name="T0" fmla="*/ 152 w 208"/>
                <a:gd name="T1" fmla="*/ 68 h 208"/>
                <a:gd name="T2" fmla="*/ 105 w 208"/>
                <a:gd name="T3" fmla="*/ 0 h 208"/>
                <a:gd name="T4" fmla="*/ 58 w 208"/>
                <a:gd name="T5" fmla="*/ 68 h 208"/>
                <a:gd name="T6" fmla="*/ 104 w 208"/>
                <a:gd name="T7" fmla="*/ 208 h 208"/>
                <a:gd name="T8" fmla="*/ 104 w 208"/>
                <a:gd name="T9" fmla="*/ 208 h 208"/>
                <a:gd name="T10" fmla="*/ 104 w 208"/>
                <a:gd name="T11" fmla="*/ 208 h 208"/>
                <a:gd name="T12" fmla="*/ 104 w 208"/>
                <a:gd name="T13" fmla="*/ 208 h 208"/>
                <a:gd name="T14" fmla="*/ 104 w 208"/>
                <a:gd name="T15" fmla="*/ 208 h 208"/>
                <a:gd name="T16" fmla="*/ 152 w 208"/>
                <a:gd name="T17" fmla="*/ 68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08" h="208">
                  <a:moveTo>
                    <a:pt x="152" y="68"/>
                  </a:moveTo>
                  <a:cubicBezTo>
                    <a:pt x="128" y="29"/>
                    <a:pt x="105" y="0"/>
                    <a:pt x="105" y="0"/>
                  </a:cubicBezTo>
                  <a:cubicBezTo>
                    <a:pt x="105" y="0"/>
                    <a:pt x="83" y="30"/>
                    <a:pt x="58" y="68"/>
                  </a:cubicBezTo>
                  <a:cubicBezTo>
                    <a:pt x="0" y="154"/>
                    <a:pt x="64" y="205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48" y="205"/>
                    <a:pt x="208" y="160"/>
                    <a:pt x="152" y="68"/>
                  </a:cubicBezTo>
                  <a:close/>
                </a:path>
              </a:pathLst>
            </a:custGeom>
            <a:solidFill>
              <a:srgbClr val="E6E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" name="Freeform 16"/>
            <p:cNvSpPr>
              <a:spLocks/>
            </p:cNvSpPr>
            <p:nvPr/>
          </p:nvSpPr>
          <p:spPr bwMode="auto">
            <a:xfrm>
              <a:off x="8707438" y="1587500"/>
              <a:ext cx="271463" cy="622300"/>
            </a:xfrm>
            <a:custGeom>
              <a:avLst/>
              <a:gdLst>
                <a:gd name="T0" fmla="*/ 171 w 171"/>
                <a:gd name="T1" fmla="*/ 68 h 392"/>
                <a:gd name="T2" fmla="*/ 97 w 171"/>
                <a:gd name="T3" fmla="*/ 112 h 392"/>
                <a:gd name="T4" fmla="*/ 85 w 171"/>
                <a:gd name="T5" fmla="*/ 0 h 392"/>
                <a:gd name="T6" fmla="*/ 74 w 171"/>
                <a:gd name="T7" fmla="*/ 112 h 392"/>
                <a:gd name="T8" fmla="*/ 0 w 171"/>
                <a:gd name="T9" fmla="*/ 68 h 392"/>
                <a:gd name="T10" fmla="*/ 68 w 171"/>
                <a:gd name="T11" fmla="*/ 148 h 392"/>
                <a:gd name="T12" fmla="*/ 70 w 171"/>
                <a:gd name="T13" fmla="*/ 392 h 392"/>
                <a:gd name="T14" fmla="*/ 106 w 171"/>
                <a:gd name="T15" fmla="*/ 392 h 392"/>
                <a:gd name="T16" fmla="*/ 103 w 171"/>
                <a:gd name="T17" fmla="*/ 148 h 392"/>
                <a:gd name="T18" fmla="*/ 171 w 171"/>
                <a:gd name="T19" fmla="*/ 68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1" h="392">
                  <a:moveTo>
                    <a:pt x="171" y="68"/>
                  </a:moveTo>
                  <a:lnTo>
                    <a:pt x="97" y="112"/>
                  </a:lnTo>
                  <a:lnTo>
                    <a:pt x="85" y="0"/>
                  </a:lnTo>
                  <a:lnTo>
                    <a:pt x="74" y="112"/>
                  </a:lnTo>
                  <a:lnTo>
                    <a:pt x="0" y="68"/>
                  </a:lnTo>
                  <a:lnTo>
                    <a:pt x="68" y="148"/>
                  </a:lnTo>
                  <a:lnTo>
                    <a:pt x="70" y="392"/>
                  </a:lnTo>
                  <a:lnTo>
                    <a:pt x="106" y="392"/>
                  </a:lnTo>
                  <a:lnTo>
                    <a:pt x="103" y="148"/>
                  </a:lnTo>
                  <a:lnTo>
                    <a:pt x="171" y="68"/>
                  </a:lnTo>
                  <a:close/>
                </a:path>
              </a:pathLst>
            </a:custGeom>
            <a:solidFill>
              <a:srgbClr val="C56D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32" name="组合 31"/>
          <p:cNvGrpSpPr/>
          <p:nvPr/>
        </p:nvGrpSpPr>
        <p:grpSpPr>
          <a:xfrm>
            <a:off x="838200" y="3659914"/>
            <a:ext cx="2170462" cy="3236556"/>
            <a:chOff x="8521700" y="1270000"/>
            <a:chExt cx="630238" cy="939800"/>
          </a:xfrm>
        </p:grpSpPr>
        <p:sp>
          <p:nvSpPr>
            <p:cNvPr id="33" name="Freeform 15"/>
            <p:cNvSpPr>
              <a:spLocks/>
            </p:cNvSpPr>
            <p:nvPr/>
          </p:nvSpPr>
          <p:spPr bwMode="auto">
            <a:xfrm>
              <a:off x="8521700" y="1270000"/>
              <a:ext cx="630238" cy="628650"/>
            </a:xfrm>
            <a:custGeom>
              <a:avLst/>
              <a:gdLst>
                <a:gd name="T0" fmla="*/ 152 w 208"/>
                <a:gd name="T1" fmla="*/ 68 h 208"/>
                <a:gd name="T2" fmla="*/ 105 w 208"/>
                <a:gd name="T3" fmla="*/ 0 h 208"/>
                <a:gd name="T4" fmla="*/ 58 w 208"/>
                <a:gd name="T5" fmla="*/ 68 h 208"/>
                <a:gd name="T6" fmla="*/ 104 w 208"/>
                <a:gd name="T7" fmla="*/ 208 h 208"/>
                <a:gd name="T8" fmla="*/ 104 w 208"/>
                <a:gd name="T9" fmla="*/ 208 h 208"/>
                <a:gd name="T10" fmla="*/ 104 w 208"/>
                <a:gd name="T11" fmla="*/ 208 h 208"/>
                <a:gd name="T12" fmla="*/ 104 w 208"/>
                <a:gd name="T13" fmla="*/ 208 h 208"/>
                <a:gd name="T14" fmla="*/ 104 w 208"/>
                <a:gd name="T15" fmla="*/ 208 h 208"/>
                <a:gd name="T16" fmla="*/ 152 w 208"/>
                <a:gd name="T17" fmla="*/ 68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08" h="208">
                  <a:moveTo>
                    <a:pt x="152" y="68"/>
                  </a:moveTo>
                  <a:cubicBezTo>
                    <a:pt x="128" y="29"/>
                    <a:pt x="105" y="0"/>
                    <a:pt x="105" y="0"/>
                  </a:cubicBezTo>
                  <a:cubicBezTo>
                    <a:pt x="105" y="0"/>
                    <a:pt x="83" y="30"/>
                    <a:pt x="58" y="68"/>
                  </a:cubicBezTo>
                  <a:cubicBezTo>
                    <a:pt x="0" y="154"/>
                    <a:pt x="64" y="205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48" y="205"/>
                    <a:pt x="208" y="160"/>
                    <a:pt x="152" y="68"/>
                  </a:cubicBezTo>
                  <a:close/>
                </a:path>
              </a:pathLst>
            </a:custGeom>
            <a:solidFill>
              <a:srgbClr val="E6E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" name="Freeform 16"/>
            <p:cNvSpPr>
              <a:spLocks/>
            </p:cNvSpPr>
            <p:nvPr/>
          </p:nvSpPr>
          <p:spPr bwMode="auto">
            <a:xfrm>
              <a:off x="8707438" y="1587500"/>
              <a:ext cx="271463" cy="622300"/>
            </a:xfrm>
            <a:custGeom>
              <a:avLst/>
              <a:gdLst>
                <a:gd name="T0" fmla="*/ 171 w 171"/>
                <a:gd name="T1" fmla="*/ 68 h 392"/>
                <a:gd name="T2" fmla="*/ 97 w 171"/>
                <a:gd name="T3" fmla="*/ 112 h 392"/>
                <a:gd name="T4" fmla="*/ 85 w 171"/>
                <a:gd name="T5" fmla="*/ 0 h 392"/>
                <a:gd name="T6" fmla="*/ 74 w 171"/>
                <a:gd name="T7" fmla="*/ 112 h 392"/>
                <a:gd name="T8" fmla="*/ 0 w 171"/>
                <a:gd name="T9" fmla="*/ 68 h 392"/>
                <a:gd name="T10" fmla="*/ 68 w 171"/>
                <a:gd name="T11" fmla="*/ 148 h 392"/>
                <a:gd name="T12" fmla="*/ 70 w 171"/>
                <a:gd name="T13" fmla="*/ 392 h 392"/>
                <a:gd name="T14" fmla="*/ 106 w 171"/>
                <a:gd name="T15" fmla="*/ 392 h 392"/>
                <a:gd name="T16" fmla="*/ 103 w 171"/>
                <a:gd name="T17" fmla="*/ 148 h 392"/>
                <a:gd name="T18" fmla="*/ 171 w 171"/>
                <a:gd name="T19" fmla="*/ 68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1" h="392">
                  <a:moveTo>
                    <a:pt x="171" y="68"/>
                  </a:moveTo>
                  <a:lnTo>
                    <a:pt x="97" y="112"/>
                  </a:lnTo>
                  <a:lnTo>
                    <a:pt x="85" y="0"/>
                  </a:lnTo>
                  <a:lnTo>
                    <a:pt x="74" y="112"/>
                  </a:lnTo>
                  <a:lnTo>
                    <a:pt x="0" y="68"/>
                  </a:lnTo>
                  <a:lnTo>
                    <a:pt x="68" y="148"/>
                  </a:lnTo>
                  <a:lnTo>
                    <a:pt x="70" y="392"/>
                  </a:lnTo>
                  <a:lnTo>
                    <a:pt x="106" y="392"/>
                  </a:lnTo>
                  <a:lnTo>
                    <a:pt x="103" y="148"/>
                  </a:lnTo>
                  <a:lnTo>
                    <a:pt x="171" y="68"/>
                  </a:lnTo>
                  <a:close/>
                </a:path>
              </a:pathLst>
            </a:custGeom>
            <a:solidFill>
              <a:srgbClr val="C56D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>
            <a:off x="2030573" y="5249741"/>
            <a:ext cx="2084417" cy="1609725"/>
            <a:chOff x="6738938" y="5481638"/>
            <a:chExt cx="1408113" cy="1087438"/>
          </a:xfrm>
        </p:grpSpPr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7178675" y="5711825"/>
              <a:ext cx="968375" cy="857250"/>
            </a:xfrm>
            <a:custGeom>
              <a:avLst/>
              <a:gdLst>
                <a:gd name="T0" fmla="*/ 610 w 610"/>
                <a:gd name="T1" fmla="*/ 540 h 540"/>
                <a:gd name="T2" fmla="*/ 610 w 610"/>
                <a:gd name="T3" fmla="*/ 259 h 540"/>
                <a:gd name="T4" fmla="*/ 328 w 610"/>
                <a:gd name="T5" fmla="*/ 0 h 540"/>
                <a:gd name="T6" fmla="*/ 0 w 610"/>
                <a:gd name="T7" fmla="*/ 0 h 540"/>
                <a:gd name="T8" fmla="*/ 0 w 610"/>
                <a:gd name="T9" fmla="*/ 540 h 540"/>
                <a:gd name="T10" fmla="*/ 610 w 610"/>
                <a:gd name="T11" fmla="*/ 540 h 5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10" h="540">
                  <a:moveTo>
                    <a:pt x="610" y="540"/>
                  </a:moveTo>
                  <a:lnTo>
                    <a:pt x="610" y="259"/>
                  </a:lnTo>
                  <a:lnTo>
                    <a:pt x="328" y="0"/>
                  </a:lnTo>
                  <a:lnTo>
                    <a:pt x="0" y="0"/>
                  </a:lnTo>
                  <a:lnTo>
                    <a:pt x="0" y="540"/>
                  </a:lnTo>
                  <a:lnTo>
                    <a:pt x="610" y="540"/>
                  </a:lnTo>
                  <a:close/>
                </a:path>
              </a:pathLst>
            </a:custGeom>
            <a:solidFill>
              <a:srgbClr val="FFD9C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" name="Freeform 6"/>
            <p:cNvSpPr>
              <a:spLocks/>
            </p:cNvSpPr>
            <p:nvPr/>
          </p:nvSpPr>
          <p:spPr bwMode="auto">
            <a:xfrm>
              <a:off x="6761163" y="5751513"/>
              <a:ext cx="885825" cy="817563"/>
            </a:xfrm>
            <a:custGeom>
              <a:avLst/>
              <a:gdLst>
                <a:gd name="T0" fmla="*/ 558 w 558"/>
                <a:gd name="T1" fmla="*/ 515 h 515"/>
                <a:gd name="T2" fmla="*/ 558 w 558"/>
                <a:gd name="T3" fmla="*/ 209 h 515"/>
                <a:gd name="T4" fmla="*/ 280 w 558"/>
                <a:gd name="T5" fmla="*/ 0 h 515"/>
                <a:gd name="T6" fmla="*/ 0 w 558"/>
                <a:gd name="T7" fmla="*/ 209 h 515"/>
                <a:gd name="T8" fmla="*/ 0 w 558"/>
                <a:gd name="T9" fmla="*/ 515 h 515"/>
                <a:gd name="T10" fmla="*/ 558 w 558"/>
                <a:gd name="T11" fmla="*/ 515 h 5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58" h="515">
                  <a:moveTo>
                    <a:pt x="558" y="515"/>
                  </a:moveTo>
                  <a:lnTo>
                    <a:pt x="558" y="209"/>
                  </a:lnTo>
                  <a:lnTo>
                    <a:pt x="280" y="0"/>
                  </a:lnTo>
                  <a:lnTo>
                    <a:pt x="0" y="209"/>
                  </a:lnTo>
                  <a:lnTo>
                    <a:pt x="0" y="515"/>
                  </a:lnTo>
                  <a:lnTo>
                    <a:pt x="558" y="515"/>
                  </a:lnTo>
                  <a:close/>
                </a:path>
              </a:pathLst>
            </a:cu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" name="Freeform 7"/>
            <p:cNvSpPr>
              <a:spLocks/>
            </p:cNvSpPr>
            <p:nvPr/>
          </p:nvSpPr>
          <p:spPr bwMode="auto">
            <a:xfrm>
              <a:off x="6869113" y="6146800"/>
              <a:ext cx="109538" cy="247650"/>
            </a:xfrm>
            <a:custGeom>
              <a:avLst/>
              <a:gdLst>
                <a:gd name="T0" fmla="*/ 36 w 36"/>
                <a:gd name="T1" fmla="*/ 82 h 82"/>
                <a:gd name="T2" fmla="*/ 36 w 36"/>
                <a:gd name="T3" fmla="*/ 23 h 82"/>
                <a:gd name="T4" fmla="*/ 18 w 36"/>
                <a:gd name="T5" fmla="*/ 0 h 82"/>
                <a:gd name="T6" fmla="*/ 0 w 36"/>
                <a:gd name="T7" fmla="*/ 23 h 82"/>
                <a:gd name="T8" fmla="*/ 0 w 36"/>
                <a:gd name="T9" fmla="*/ 82 h 82"/>
                <a:gd name="T10" fmla="*/ 36 w 36"/>
                <a:gd name="T11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6" h="82">
                  <a:moveTo>
                    <a:pt x="36" y="82"/>
                  </a:moveTo>
                  <a:cubicBezTo>
                    <a:pt x="36" y="23"/>
                    <a:pt x="36" y="23"/>
                    <a:pt x="36" y="23"/>
                  </a:cubicBezTo>
                  <a:cubicBezTo>
                    <a:pt x="36" y="10"/>
                    <a:pt x="28" y="0"/>
                    <a:pt x="18" y="0"/>
                  </a:cubicBezTo>
                  <a:cubicBezTo>
                    <a:pt x="8" y="0"/>
                    <a:pt x="0" y="10"/>
                    <a:pt x="0" y="23"/>
                  </a:cubicBezTo>
                  <a:cubicBezTo>
                    <a:pt x="0" y="82"/>
                    <a:pt x="0" y="82"/>
                    <a:pt x="0" y="82"/>
                  </a:cubicBezTo>
                  <a:lnTo>
                    <a:pt x="36" y="82"/>
                  </a:lnTo>
                  <a:close/>
                </a:path>
              </a:pathLst>
            </a:custGeom>
            <a:solidFill>
              <a:srgbClr val="FFFFFF"/>
            </a:solidFill>
            <a:ln w="60325" cap="flat">
              <a:solidFill>
                <a:srgbClr val="FF7543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" name="Freeform 8"/>
            <p:cNvSpPr>
              <a:spLocks/>
            </p:cNvSpPr>
            <p:nvPr/>
          </p:nvSpPr>
          <p:spPr bwMode="auto">
            <a:xfrm>
              <a:off x="7442200" y="6146800"/>
              <a:ext cx="111125" cy="247650"/>
            </a:xfrm>
            <a:custGeom>
              <a:avLst/>
              <a:gdLst>
                <a:gd name="T0" fmla="*/ 37 w 37"/>
                <a:gd name="T1" fmla="*/ 82 h 82"/>
                <a:gd name="T2" fmla="*/ 37 w 37"/>
                <a:gd name="T3" fmla="*/ 22 h 82"/>
                <a:gd name="T4" fmla="*/ 18 w 37"/>
                <a:gd name="T5" fmla="*/ 0 h 82"/>
                <a:gd name="T6" fmla="*/ 0 w 37"/>
                <a:gd name="T7" fmla="*/ 22 h 82"/>
                <a:gd name="T8" fmla="*/ 0 w 37"/>
                <a:gd name="T9" fmla="*/ 82 h 82"/>
                <a:gd name="T10" fmla="*/ 37 w 37"/>
                <a:gd name="T11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82">
                  <a:moveTo>
                    <a:pt x="37" y="82"/>
                  </a:moveTo>
                  <a:cubicBezTo>
                    <a:pt x="37" y="22"/>
                    <a:pt x="37" y="22"/>
                    <a:pt x="37" y="22"/>
                  </a:cubicBezTo>
                  <a:cubicBezTo>
                    <a:pt x="37" y="10"/>
                    <a:pt x="28" y="0"/>
                    <a:pt x="18" y="0"/>
                  </a:cubicBezTo>
                  <a:cubicBezTo>
                    <a:pt x="8" y="0"/>
                    <a:pt x="0" y="10"/>
                    <a:pt x="0" y="22"/>
                  </a:cubicBezTo>
                  <a:cubicBezTo>
                    <a:pt x="0" y="82"/>
                    <a:pt x="0" y="82"/>
                    <a:pt x="0" y="82"/>
                  </a:cubicBezTo>
                  <a:lnTo>
                    <a:pt x="37" y="82"/>
                  </a:lnTo>
                  <a:close/>
                </a:path>
              </a:pathLst>
            </a:custGeom>
            <a:solidFill>
              <a:srgbClr val="FFFFFF"/>
            </a:solidFill>
            <a:ln w="60325" cap="flat">
              <a:solidFill>
                <a:srgbClr val="FF7543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" name="Freeform 9"/>
            <p:cNvSpPr>
              <a:spLocks/>
            </p:cNvSpPr>
            <p:nvPr/>
          </p:nvSpPr>
          <p:spPr bwMode="auto">
            <a:xfrm>
              <a:off x="7829550" y="6218238"/>
              <a:ext cx="111125" cy="247650"/>
            </a:xfrm>
            <a:custGeom>
              <a:avLst/>
              <a:gdLst>
                <a:gd name="T0" fmla="*/ 37 w 37"/>
                <a:gd name="T1" fmla="*/ 82 h 82"/>
                <a:gd name="T2" fmla="*/ 37 w 37"/>
                <a:gd name="T3" fmla="*/ 22 h 82"/>
                <a:gd name="T4" fmla="*/ 18 w 37"/>
                <a:gd name="T5" fmla="*/ 0 h 82"/>
                <a:gd name="T6" fmla="*/ 0 w 37"/>
                <a:gd name="T7" fmla="*/ 22 h 82"/>
                <a:gd name="T8" fmla="*/ 0 w 37"/>
                <a:gd name="T9" fmla="*/ 82 h 82"/>
                <a:gd name="T10" fmla="*/ 37 w 37"/>
                <a:gd name="T11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82">
                  <a:moveTo>
                    <a:pt x="37" y="82"/>
                  </a:moveTo>
                  <a:cubicBezTo>
                    <a:pt x="37" y="22"/>
                    <a:pt x="37" y="22"/>
                    <a:pt x="37" y="22"/>
                  </a:cubicBezTo>
                  <a:cubicBezTo>
                    <a:pt x="37" y="10"/>
                    <a:pt x="28" y="0"/>
                    <a:pt x="18" y="0"/>
                  </a:cubicBezTo>
                  <a:cubicBezTo>
                    <a:pt x="8" y="0"/>
                    <a:pt x="0" y="10"/>
                    <a:pt x="0" y="22"/>
                  </a:cubicBezTo>
                  <a:cubicBezTo>
                    <a:pt x="0" y="82"/>
                    <a:pt x="0" y="82"/>
                    <a:pt x="0" y="82"/>
                  </a:cubicBezTo>
                  <a:lnTo>
                    <a:pt x="37" y="82"/>
                  </a:lnTo>
                  <a:close/>
                </a:path>
              </a:pathLst>
            </a:custGeom>
            <a:solidFill>
              <a:srgbClr val="FFFFFF"/>
            </a:solidFill>
            <a:ln w="60325" cap="flat">
              <a:solidFill>
                <a:srgbClr val="FF7543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" name="Rectangle 10"/>
            <p:cNvSpPr>
              <a:spLocks noChangeArrowheads="1"/>
            </p:cNvSpPr>
            <p:nvPr/>
          </p:nvSpPr>
          <p:spPr bwMode="auto">
            <a:xfrm>
              <a:off x="7089775" y="6281738"/>
              <a:ext cx="227013" cy="287338"/>
            </a:xfrm>
            <a:prstGeom prst="rect">
              <a:avLst/>
            </a:prstGeom>
            <a:solidFill>
              <a:srgbClr val="D760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" name="Freeform 11"/>
            <p:cNvSpPr>
              <a:spLocks/>
            </p:cNvSpPr>
            <p:nvPr/>
          </p:nvSpPr>
          <p:spPr bwMode="auto">
            <a:xfrm>
              <a:off x="6738938" y="5729288"/>
              <a:ext cx="1408113" cy="393700"/>
            </a:xfrm>
            <a:custGeom>
              <a:avLst/>
              <a:gdLst>
                <a:gd name="T0" fmla="*/ 292 w 887"/>
                <a:gd name="T1" fmla="*/ 0 h 248"/>
                <a:gd name="T2" fmla="*/ 605 w 887"/>
                <a:gd name="T3" fmla="*/ 0 h 248"/>
                <a:gd name="T4" fmla="*/ 887 w 887"/>
                <a:gd name="T5" fmla="*/ 248 h 248"/>
                <a:gd name="T6" fmla="*/ 584 w 887"/>
                <a:gd name="T7" fmla="*/ 240 h 248"/>
                <a:gd name="T8" fmla="*/ 290 w 887"/>
                <a:gd name="T9" fmla="*/ 2 h 248"/>
                <a:gd name="T10" fmla="*/ 0 w 887"/>
                <a:gd name="T11" fmla="*/ 229 h 248"/>
                <a:gd name="T12" fmla="*/ 292 w 887"/>
                <a:gd name="T13" fmla="*/ 0 h 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7" h="248">
                  <a:moveTo>
                    <a:pt x="292" y="0"/>
                  </a:moveTo>
                  <a:lnTo>
                    <a:pt x="605" y="0"/>
                  </a:lnTo>
                  <a:lnTo>
                    <a:pt x="887" y="248"/>
                  </a:lnTo>
                  <a:lnTo>
                    <a:pt x="584" y="240"/>
                  </a:lnTo>
                  <a:lnTo>
                    <a:pt x="290" y="2"/>
                  </a:lnTo>
                  <a:lnTo>
                    <a:pt x="0" y="229"/>
                  </a:lnTo>
                  <a:lnTo>
                    <a:pt x="292" y="0"/>
                  </a:lnTo>
                  <a:close/>
                </a:path>
              </a:pathLst>
            </a:custGeom>
            <a:solidFill>
              <a:srgbClr val="D760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" name="Freeform 12"/>
            <p:cNvSpPr>
              <a:spLocks/>
            </p:cNvSpPr>
            <p:nvPr/>
          </p:nvSpPr>
          <p:spPr bwMode="auto">
            <a:xfrm>
              <a:off x="6738938" y="5729288"/>
              <a:ext cx="1408113" cy="393700"/>
            </a:xfrm>
            <a:custGeom>
              <a:avLst/>
              <a:gdLst>
                <a:gd name="T0" fmla="*/ 292 w 887"/>
                <a:gd name="T1" fmla="*/ 0 h 248"/>
                <a:gd name="T2" fmla="*/ 605 w 887"/>
                <a:gd name="T3" fmla="*/ 0 h 248"/>
                <a:gd name="T4" fmla="*/ 887 w 887"/>
                <a:gd name="T5" fmla="*/ 248 h 248"/>
                <a:gd name="T6" fmla="*/ 584 w 887"/>
                <a:gd name="T7" fmla="*/ 240 h 248"/>
                <a:gd name="T8" fmla="*/ 290 w 887"/>
                <a:gd name="T9" fmla="*/ 2 h 248"/>
                <a:gd name="T10" fmla="*/ 0 w 887"/>
                <a:gd name="T11" fmla="*/ 229 h 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87" h="248">
                  <a:moveTo>
                    <a:pt x="292" y="0"/>
                  </a:moveTo>
                  <a:lnTo>
                    <a:pt x="605" y="0"/>
                  </a:lnTo>
                  <a:lnTo>
                    <a:pt x="887" y="248"/>
                  </a:lnTo>
                  <a:lnTo>
                    <a:pt x="584" y="240"/>
                  </a:lnTo>
                  <a:lnTo>
                    <a:pt x="290" y="2"/>
                  </a:lnTo>
                  <a:lnTo>
                    <a:pt x="0" y="229"/>
                  </a:lnTo>
                </a:path>
              </a:pathLst>
            </a:custGeom>
            <a:noFill/>
            <a:ln w="84138" cap="flat">
              <a:solidFill>
                <a:srgbClr val="D7603C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" name="Rectangle 13"/>
            <p:cNvSpPr>
              <a:spLocks noChangeArrowheads="1"/>
            </p:cNvSpPr>
            <p:nvPr/>
          </p:nvSpPr>
          <p:spPr bwMode="auto">
            <a:xfrm>
              <a:off x="7577138" y="5567363"/>
              <a:ext cx="182563" cy="338138"/>
            </a:xfrm>
            <a:prstGeom prst="rect">
              <a:avLst/>
            </a:prstGeom>
            <a:solidFill>
              <a:srgbClr val="FFC8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" name="Rectangle 14"/>
            <p:cNvSpPr>
              <a:spLocks noChangeArrowheads="1"/>
            </p:cNvSpPr>
            <p:nvPr/>
          </p:nvSpPr>
          <p:spPr bwMode="auto">
            <a:xfrm>
              <a:off x="7577138" y="5481638"/>
              <a:ext cx="182563" cy="96838"/>
            </a:xfrm>
            <a:prstGeom prst="rect">
              <a:avLst/>
            </a:prstGeom>
            <a:solidFill>
              <a:srgbClr val="D760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1400235" y="6071556"/>
            <a:ext cx="858837" cy="762000"/>
            <a:chOff x="4084638" y="1568450"/>
            <a:chExt cx="858837" cy="762000"/>
          </a:xfrm>
        </p:grpSpPr>
        <p:sp>
          <p:nvSpPr>
            <p:cNvPr id="20" name="Freeform 17"/>
            <p:cNvSpPr>
              <a:spLocks/>
            </p:cNvSpPr>
            <p:nvPr/>
          </p:nvSpPr>
          <p:spPr bwMode="auto">
            <a:xfrm>
              <a:off x="4714875" y="1778000"/>
              <a:ext cx="111125" cy="492125"/>
            </a:xfrm>
            <a:custGeom>
              <a:avLst/>
              <a:gdLst>
                <a:gd name="T0" fmla="*/ 7 w 37"/>
                <a:gd name="T1" fmla="*/ 163 h 163"/>
                <a:gd name="T2" fmla="*/ 7 w 37"/>
                <a:gd name="T3" fmla="*/ 156 h 163"/>
                <a:gd name="T4" fmla="*/ 9 w 37"/>
                <a:gd name="T5" fmla="*/ 137 h 163"/>
                <a:gd name="T6" fmla="*/ 11 w 37"/>
                <a:gd name="T7" fmla="*/ 81 h 163"/>
                <a:gd name="T8" fmla="*/ 11 w 37"/>
                <a:gd name="T9" fmla="*/ 66 h 163"/>
                <a:gd name="T10" fmla="*/ 10 w 37"/>
                <a:gd name="T11" fmla="*/ 51 h 163"/>
                <a:gd name="T12" fmla="*/ 9 w 37"/>
                <a:gd name="T13" fmla="*/ 37 h 163"/>
                <a:gd name="T14" fmla="*/ 7 w 37"/>
                <a:gd name="T15" fmla="*/ 25 h 163"/>
                <a:gd name="T16" fmla="*/ 5 w 37"/>
                <a:gd name="T17" fmla="*/ 14 h 163"/>
                <a:gd name="T18" fmla="*/ 2 w 37"/>
                <a:gd name="T19" fmla="*/ 6 h 163"/>
                <a:gd name="T20" fmla="*/ 0 w 37"/>
                <a:gd name="T21" fmla="*/ 0 h 163"/>
                <a:gd name="T22" fmla="*/ 3 w 37"/>
                <a:gd name="T23" fmla="*/ 6 h 163"/>
                <a:gd name="T24" fmla="*/ 7 w 37"/>
                <a:gd name="T25" fmla="*/ 13 h 163"/>
                <a:gd name="T26" fmla="*/ 11 w 37"/>
                <a:gd name="T27" fmla="*/ 23 h 163"/>
                <a:gd name="T28" fmla="*/ 16 w 37"/>
                <a:gd name="T29" fmla="*/ 35 h 163"/>
                <a:gd name="T30" fmla="*/ 20 w 37"/>
                <a:gd name="T31" fmla="*/ 49 h 163"/>
                <a:gd name="T32" fmla="*/ 23 w 37"/>
                <a:gd name="T33" fmla="*/ 64 h 163"/>
                <a:gd name="T34" fmla="*/ 26 w 37"/>
                <a:gd name="T35" fmla="*/ 79 h 163"/>
                <a:gd name="T36" fmla="*/ 35 w 37"/>
                <a:gd name="T37" fmla="*/ 137 h 163"/>
                <a:gd name="T38" fmla="*/ 37 w 37"/>
                <a:gd name="T39" fmla="*/ 156 h 163"/>
                <a:gd name="T40" fmla="*/ 37 w 37"/>
                <a:gd name="T41" fmla="*/ 163 h 163"/>
                <a:gd name="T42" fmla="*/ 7 w 37"/>
                <a:gd name="T43" fmla="*/ 163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7" h="163">
                  <a:moveTo>
                    <a:pt x="7" y="163"/>
                  </a:moveTo>
                  <a:cubicBezTo>
                    <a:pt x="7" y="163"/>
                    <a:pt x="7" y="160"/>
                    <a:pt x="7" y="156"/>
                  </a:cubicBezTo>
                  <a:cubicBezTo>
                    <a:pt x="8" y="151"/>
                    <a:pt x="8" y="145"/>
                    <a:pt x="9" y="137"/>
                  </a:cubicBezTo>
                  <a:cubicBezTo>
                    <a:pt x="10" y="122"/>
                    <a:pt x="11" y="101"/>
                    <a:pt x="11" y="81"/>
                  </a:cubicBezTo>
                  <a:cubicBezTo>
                    <a:pt x="11" y="76"/>
                    <a:pt x="11" y="71"/>
                    <a:pt x="11" y="66"/>
                  </a:cubicBezTo>
                  <a:cubicBezTo>
                    <a:pt x="11" y="60"/>
                    <a:pt x="10" y="56"/>
                    <a:pt x="10" y="51"/>
                  </a:cubicBezTo>
                  <a:cubicBezTo>
                    <a:pt x="9" y="46"/>
                    <a:pt x="9" y="41"/>
                    <a:pt x="9" y="37"/>
                  </a:cubicBezTo>
                  <a:cubicBezTo>
                    <a:pt x="8" y="33"/>
                    <a:pt x="8" y="28"/>
                    <a:pt x="7" y="25"/>
                  </a:cubicBezTo>
                  <a:cubicBezTo>
                    <a:pt x="6" y="21"/>
                    <a:pt x="5" y="17"/>
                    <a:pt x="5" y="14"/>
                  </a:cubicBezTo>
                  <a:cubicBezTo>
                    <a:pt x="4" y="11"/>
                    <a:pt x="3" y="9"/>
                    <a:pt x="2" y="6"/>
                  </a:cubicBezTo>
                  <a:cubicBezTo>
                    <a:pt x="1" y="2"/>
                    <a:pt x="0" y="0"/>
                    <a:pt x="0" y="0"/>
                  </a:cubicBezTo>
                  <a:cubicBezTo>
                    <a:pt x="0" y="0"/>
                    <a:pt x="1" y="2"/>
                    <a:pt x="3" y="6"/>
                  </a:cubicBezTo>
                  <a:cubicBezTo>
                    <a:pt x="5" y="8"/>
                    <a:pt x="6" y="10"/>
                    <a:pt x="7" y="13"/>
                  </a:cubicBezTo>
                  <a:cubicBezTo>
                    <a:pt x="9" y="16"/>
                    <a:pt x="10" y="20"/>
                    <a:pt x="11" y="23"/>
                  </a:cubicBezTo>
                  <a:cubicBezTo>
                    <a:pt x="13" y="27"/>
                    <a:pt x="14" y="31"/>
                    <a:pt x="16" y="35"/>
                  </a:cubicBezTo>
                  <a:cubicBezTo>
                    <a:pt x="17" y="40"/>
                    <a:pt x="18" y="44"/>
                    <a:pt x="20" y="49"/>
                  </a:cubicBezTo>
                  <a:cubicBezTo>
                    <a:pt x="21" y="54"/>
                    <a:pt x="22" y="59"/>
                    <a:pt x="23" y="64"/>
                  </a:cubicBezTo>
                  <a:cubicBezTo>
                    <a:pt x="24" y="69"/>
                    <a:pt x="25" y="74"/>
                    <a:pt x="26" y="79"/>
                  </a:cubicBezTo>
                  <a:cubicBezTo>
                    <a:pt x="30" y="100"/>
                    <a:pt x="33" y="121"/>
                    <a:pt x="35" y="137"/>
                  </a:cubicBezTo>
                  <a:cubicBezTo>
                    <a:pt x="36" y="145"/>
                    <a:pt x="36" y="151"/>
                    <a:pt x="37" y="156"/>
                  </a:cubicBezTo>
                  <a:cubicBezTo>
                    <a:pt x="37" y="160"/>
                    <a:pt x="37" y="163"/>
                    <a:pt x="37" y="163"/>
                  </a:cubicBezTo>
                  <a:lnTo>
                    <a:pt x="7" y="163"/>
                  </a:lnTo>
                  <a:close/>
                </a:path>
              </a:pathLst>
            </a:custGeom>
            <a:solidFill>
              <a:srgbClr val="768B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" name="Freeform 18"/>
            <p:cNvSpPr>
              <a:spLocks/>
            </p:cNvSpPr>
            <p:nvPr/>
          </p:nvSpPr>
          <p:spPr bwMode="auto">
            <a:xfrm>
              <a:off x="4525963" y="1568450"/>
              <a:ext cx="376238" cy="396875"/>
            </a:xfrm>
            <a:custGeom>
              <a:avLst/>
              <a:gdLst>
                <a:gd name="T0" fmla="*/ 105 w 124"/>
                <a:gd name="T1" fmla="*/ 55 h 131"/>
                <a:gd name="T2" fmla="*/ 92 w 124"/>
                <a:gd name="T3" fmla="*/ 52 h 131"/>
                <a:gd name="T4" fmla="*/ 82 w 124"/>
                <a:gd name="T5" fmla="*/ 11 h 131"/>
                <a:gd name="T6" fmla="*/ 41 w 124"/>
                <a:gd name="T7" fmla="*/ 33 h 131"/>
                <a:gd name="T8" fmla="*/ 30 w 124"/>
                <a:gd name="T9" fmla="*/ 31 h 131"/>
                <a:gd name="T10" fmla="*/ 20 w 124"/>
                <a:gd name="T11" fmla="*/ 34 h 131"/>
                <a:gd name="T12" fmla="*/ 20 w 124"/>
                <a:gd name="T13" fmla="*/ 34 h 131"/>
                <a:gd name="T14" fmla="*/ 7 w 124"/>
                <a:gd name="T15" fmla="*/ 46 h 131"/>
                <a:gd name="T16" fmla="*/ 17 w 124"/>
                <a:gd name="T17" fmla="*/ 80 h 131"/>
                <a:gd name="T18" fmla="*/ 21 w 124"/>
                <a:gd name="T19" fmla="*/ 81 h 131"/>
                <a:gd name="T20" fmla="*/ 18 w 124"/>
                <a:gd name="T21" fmla="*/ 86 h 131"/>
                <a:gd name="T22" fmla="*/ 30 w 124"/>
                <a:gd name="T23" fmla="*/ 124 h 131"/>
                <a:gd name="T24" fmla="*/ 68 w 124"/>
                <a:gd name="T25" fmla="*/ 112 h 131"/>
                <a:gd name="T26" fmla="*/ 71 w 124"/>
                <a:gd name="T27" fmla="*/ 102 h 131"/>
                <a:gd name="T28" fmla="*/ 72 w 124"/>
                <a:gd name="T29" fmla="*/ 104 h 131"/>
                <a:gd name="T30" fmla="*/ 84 w 124"/>
                <a:gd name="T31" fmla="*/ 110 h 131"/>
                <a:gd name="T32" fmla="*/ 90 w 124"/>
                <a:gd name="T33" fmla="*/ 110 h 131"/>
                <a:gd name="T34" fmla="*/ 96 w 124"/>
                <a:gd name="T35" fmla="*/ 110 h 131"/>
                <a:gd name="T36" fmla="*/ 100 w 124"/>
                <a:gd name="T37" fmla="*/ 109 h 131"/>
                <a:gd name="T38" fmla="*/ 117 w 124"/>
                <a:gd name="T39" fmla="*/ 94 h 131"/>
                <a:gd name="T40" fmla="*/ 105 w 124"/>
                <a:gd name="T41" fmla="*/ 55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24" h="131">
                  <a:moveTo>
                    <a:pt x="105" y="55"/>
                  </a:moveTo>
                  <a:cubicBezTo>
                    <a:pt x="101" y="53"/>
                    <a:pt x="97" y="52"/>
                    <a:pt x="92" y="52"/>
                  </a:cubicBezTo>
                  <a:cubicBezTo>
                    <a:pt x="101" y="39"/>
                    <a:pt x="100" y="20"/>
                    <a:pt x="82" y="11"/>
                  </a:cubicBezTo>
                  <a:cubicBezTo>
                    <a:pt x="62" y="0"/>
                    <a:pt x="44" y="15"/>
                    <a:pt x="41" y="33"/>
                  </a:cubicBezTo>
                  <a:cubicBezTo>
                    <a:pt x="37" y="31"/>
                    <a:pt x="34" y="31"/>
                    <a:pt x="30" y="31"/>
                  </a:cubicBezTo>
                  <a:cubicBezTo>
                    <a:pt x="27" y="31"/>
                    <a:pt x="23" y="32"/>
                    <a:pt x="20" y="34"/>
                  </a:cubicBezTo>
                  <a:cubicBezTo>
                    <a:pt x="20" y="34"/>
                    <a:pt x="20" y="34"/>
                    <a:pt x="20" y="34"/>
                  </a:cubicBezTo>
                  <a:cubicBezTo>
                    <a:pt x="14" y="36"/>
                    <a:pt x="9" y="41"/>
                    <a:pt x="7" y="46"/>
                  </a:cubicBezTo>
                  <a:cubicBezTo>
                    <a:pt x="0" y="58"/>
                    <a:pt x="5" y="73"/>
                    <a:pt x="17" y="80"/>
                  </a:cubicBezTo>
                  <a:cubicBezTo>
                    <a:pt x="19" y="80"/>
                    <a:pt x="20" y="81"/>
                    <a:pt x="21" y="81"/>
                  </a:cubicBezTo>
                  <a:cubicBezTo>
                    <a:pt x="20" y="83"/>
                    <a:pt x="19" y="84"/>
                    <a:pt x="18" y="86"/>
                  </a:cubicBezTo>
                  <a:cubicBezTo>
                    <a:pt x="11" y="99"/>
                    <a:pt x="17" y="117"/>
                    <a:pt x="30" y="124"/>
                  </a:cubicBezTo>
                  <a:cubicBezTo>
                    <a:pt x="44" y="131"/>
                    <a:pt x="61" y="125"/>
                    <a:pt x="68" y="112"/>
                  </a:cubicBezTo>
                  <a:cubicBezTo>
                    <a:pt x="70" y="109"/>
                    <a:pt x="70" y="106"/>
                    <a:pt x="71" y="102"/>
                  </a:cubicBezTo>
                  <a:cubicBezTo>
                    <a:pt x="71" y="103"/>
                    <a:pt x="72" y="103"/>
                    <a:pt x="72" y="104"/>
                  </a:cubicBezTo>
                  <a:cubicBezTo>
                    <a:pt x="76" y="107"/>
                    <a:pt x="79" y="109"/>
                    <a:pt x="84" y="110"/>
                  </a:cubicBezTo>
                  <a:cubicBezTo>
                    <a:pt x="86" y="110"/>
                    <a:pt x="88" y="110"/>
                    <a:pt x="90" y="110"/>
                  </a:cubicBezTo>
                  <a:cubicBezTo>
                    <a:pt x="92" y="110"/>
                    <a:pt x="94" y="110"/>
                    <a:pt x="96" y="110"/>
                  </a:cubicBezTo>
                  <a:cubicBezTo>
                    <a:pt x="97" y="109"/>
                    <a:pt x="98" y="109"/>
                    <a:pt x="100" y="109"/>
                  </a:cubicBezTo>
                  <a:cubicBezTo>
                    <a:pt x="107" y="106"/>
                    <a:pt x="114" y="101"/>
                    <a:pt x="117" y="94"/>
                  </a:cubicBezTo>
                  <a:cubicBezTo>
                    <a:pt x="124" y="80"/>
                    <a:pt x="119" y="63"/>
                    <a:pt x="105" y="5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" name="Freeform 19"/>
            <p:cNvSpPr>
              <a:spLocks/>
            </p:cNvSpPr>
            <p:nvPr/>
          </p:nvSpPr>
          <p:spPr bwMode="auto">
            <a:xfrm>
              <a:off x="4589463" y="1668463"/>
              <a:ext cx="227013" cy="207963"/>
            </a:xfrm>
            <a:custGeom>
              <a:avLst/>
              <a:gdLst>
                <a:gd name="T0" fmla="*/ 48 w 75"/>
                <a:gd name="T1" fmla="*/ 15 h 69"/>
                <a:gd name="T2" fmla="*/ 27 w 75"/>
                <a:gd name="T3" fmla="*/ 55 h 69"/>
                <a:gd name="T4" fmla="*/ 48 w 75"/>
                <a:gd name="T5" fmla="*/ 15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69">
                  <a:moveTo>
                    <a:pt x="48" y="15"/>
                  </a:moveTo>
                  <a:cubicBezTo>
                    <a:pt x="21" y="0"/>
                    <a:pt x="0" y="41"/>
                    <a:pt x="27" y="55"/>
                  </a:cubicBezTo>
                  <a:cubicBezTo>
                    <a:pt x="54" y="69"/>
                    <a:pt x="75" y="29"/>
                    <a:pt x="48" y="15"/>
                  </a:cubicBez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" name="Freeform 20"/>
            <p:cNvSpPr>
              <a:spLocks/>
            </p:cNvSpPr>
            <p:nvPr/>
          </p:nvSpPr>
          <p:spPr bwMode="auto">
            <a:xfrm>
              <a:off x="4778375" y="1928813"/>
              <a:ext cx="165100" cy="131763"/>
            </a:xfrm>
            <a:custGeom>
              <a:avLst/>
              <a:gdLst>
                <a:gd name="T0" fmla="*/ 7 w 55"/>
                <a:gd name="T1" fmla="*/ 44 h 44"/>
                <a:gd name="T2" fmla="*/ 43 w 55"/>
                <a:gd name="T3" fmla="*/ 0 h 44"/>
                <a:gd name="T4" fmla="*/ 7 w 55"/>
                <a:gd name="T5" fmla="*/ 4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5" h="44">
                  <a:moveTo>
                    <a:pt x="7" y="44"/>
                  </a:moveTo>
                  <a:cubicBezTo>
                    <a:pt x="7" y="44"/>
                    <a:pt x="0" y="5"/>
                    <a:pt x="43" y="0"/>
                  </a:cubicBezTo>
                  <a:cubicBezTo>
                    <a:pt x="43" y="0"/>
                    <a:pt x="55" y="40"/>
                    <a:pt x="7" y="44"/>
                  </a:cubicBezTo>
                  <a:close/>
                </a:path>
              </a:pathLst>
            </a:custGeom>
            <a:solidFill>
              <a:srgbClr val="9DB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" name="Freeform 21"/>
            <p:cNvSpPr>
              <a:spLocks/>
            </p:cNvSpPr>
            <p:nvPr/>
          </p:nvSpPr>
          <p:spPr bwMode="auto">
            <a:xfrm>
              <a:off x="4202113" y="1838325"/>
              <a:ext cx="112713" cy="492125"/>
            </a:xfrm>
            <a:custGeom>
              <a:avLst/>
              <a:gdLst>
                <a:gd name="T0" fmla="*/ 0 w 37"/>
                <a:gd name="T1" fmla="*/ 163 h 163"/>
                <a:gd name="T2" fmla="*/ 0 w 37"/>
                <a:gd name="T3" fmla="*/ 156 h 163"/>
                <a:gd name="T4" fmla="*/ 2 w 37"/>
                <a:gd name="T5" fmla="*/ 137 h 163"/>
                <a:gd name="T6" fmla="*/ 11 w 37"/>
                <a:gd name="T7" fmla="*/ 79 h 163"/>
                <a:gd name="T8" fmla="*/ 14 w 37"/>
                <a:gd name="T9" fmla="*/ 64 h 163"/>
                <a:gd name="T10" fmla="*/ 17 w 37"/>
                <a:gd name="T11" fmla="*/ 49 h 163"/>
                <a:gd name="T12" fmla="*/ 21 w 37"/>
                <a:gd name="T13" fmla="*/ 35 h 163"/>
                <a:gd name="T14" fmla="*/ 26 w 37"/>
                <a:gd name="T15" fmla="*/ 23 h 163"/>
                <a:gd name="T16" fmla="*/ 30 w 37"/>
                <a:gd name="T17" fmla="*/ 13 h 163"/>
                <a:gd name="T18" fmla="*/ 34 w 37"/>
                <a:gd name="T19" fmla="*/ 6 h 163"/>
                <a:gd name="T20" fmla="*/ 37 w 37"/>
                <a:gd name="T21" fmla="*/ 0 h 163"/>
                <a:gd name="T22" fmla="*/ 35 w 37"/>
                <a:gd name="T23" fmla="*/ 6 h 163"/>
                <a:gd name="T24" fmla="*/ 32 w 37"/>
                <a:gd name="T25" fmla="*/ 14 h 163"/>
                <a:gd name="T26" fmla="*/ 30 w 37"/>
                <a:gd name="T27" fmla="*/ 25 h 163"/>
                <a:gd name="T28" fmla="*/ 28 w 37"/>
                <a:gd name="T29" fmla="*/ 37 h 163"/>
                <a:gd name="T30" fmla="*/ 27 w 37"/>
                <a:gd name="T31" fmla="*/ 51 h 163"/>
                <a:gd name="T32" fmla="*/ 26 w 37"/>
                <a:gd name="T33" fmla="*/ 66 h 163"/>
                <a:gd name="T34" fmla="*/ 26 w 37"/>
                <a:gd name="T35" fmla="*/ 81 h 163"/>
                <a:gd name="T36" fmla="*/ 28 w 37"/>
                <a:gd name="T37" fmla="*/ 137 h 163"/>
                <a:gd name="T38" fmla="*/ 30 w 37"/>
                <a:gd name="T39" fmla="*/ 156 h 163"/>
                <a:gd name="T40" fmla="*/ 30 w 37"/>
                <a:gd name="T41" fmla="*/ 163 h 163"/>
                <a:gd name="T42" fmla="*/ 0 w 37"/>
                <a:gd name="T43" fmla="*/ 163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7" h="163">
                  <a:moveTo>
                    <a:pt x="0" y="163"/>
                  </a:moveTo>
                  <a:cubicBezTo>
                    <a:pt x="0" y="163"/>
                    <a:pt x="0" y="160"/>
                    <a:pt x="0" y="156"/>
                  </a:cubicBezTo>
                  <a:cubicBezTo>
                    <a:pt x="1" y="151"/>
                    <a:pt x="1" y="145"/>
                    <a:pt x="2" y="137"/>
                  </a:cubicBezTo>
                  <a:cubicBezTo>
                    <a:pt x="4" y="121"/>
                    <a:pt x="7" y="100"/>
                    <a:pt x="11" y="79"/>
                  </a:cubicBezTo>
                  <a:cubicBezTo>
                    <a:pt x="12" y="74"/>
                    <a:pt x="13" y="69"/>
                    <a:pt x="14" y="64"/>
                  </a:cubicBezTo>
                  <a:cubicBezTo>
                    <a:pt x="15" y="59"/>
                    <a:pt x="16" y="54"/>
                    <a:pt x="17" y="49"/>
                  </a:cubicBezTo>
                  <a:cubicBezTo>
                    <a:pt x="19" y="44"/>
                    <a:pt x="20" y="40"/>
                    <a:pt x="21" y="35"/>
                  </a:cubicBezTo>
                  <a:cubicBezTo>
                    <a:pt x="23" y="31"/>
                    <a:pt x="24" y="27"/>
                    <a:pt x="26" y="23"/>
                  </a:cubicBezTo>
                  <a:cubicBezTo>
                    <a:pt x="27" y="20"/>
                    <a:pt x="28" y="16"/>
                    <a:pt x="30" y="13"/>
                  </a:cubicBezTo>
                  <a:cubicBezTo>
                    <a:pt x="31" y="10"/>
                    <a:pt x="32" y="8"/>
                    <a:pt x="34" y="6"/>
                  </a:cubicBezTo>
                  <a:cubicBezTo>
                    <a:pt x="36" y="2"/>
                    <a:pt x="37" y="0"/>
                    <a:pt x="37" y="0"/>
                  </a:cubicBezTo>
                  <a:cubicBezTo>
                    <a:pt x="37" y="0"/>
                    <a:pt x="36" y="2"/>
                    <a:pt x="35" y="6"/>
                  </a:cubicBezTo>
                  <a:cubicBezTo>
                    <a:pt x="34" y="9"/>
                    <a:pt x="33" y="11"/>
                    <a:pt x="32" y="14"/>
                  </a:cubicBezTo>
                  <a:cubicBezTo>
                    <a:pt x="32" y="17"/>
                    <a:pt x="31" y="21"/>
                    <a:pt x="30" y="25"/>
                  </a:cubicBezTo>
                  <a:cubicBezTo>
                    <a:pt x="29" y="28"/>
                    <a:pt x="29" y="33"/>
                    <a:pt x="28" y="37"/>
                  </a:cubicBezTo>
                  <a:cubicBezTo>
                    <a:pt x="28" y="41"/>
                    <a:pt x="28" y="46"/>
                    <a:pt x="27" y="51"/>
                  </a:cubicBezTo>
                  <a:cubicBezTo>
                    <a:pt x="27" y="56"/>
                    <a:pt x="26" y="60"/>
                    <a:pt x="26" y="66"/>
                  </a:cubicBezTo>
                  <a:cubicBezTo>
                    <a:pt x="26" y="71"/>
                    <a:pt x="26" y="76"/>
                    <a:pt x="26" y="81"/>
                  </a:cubicBezTo>
                  <a:cubicBezTo>
                    <a:pt x="26" y="101"/>
                    <a:pt x="27" y="122"/>
                    <a:pt x="28" y="137"/>
                  </a:cubicBezTo>
                  <a:cubicBezTo>
                    <a:pt x="29" y="145"/>
                    <a:pt x="29" y="151"/>
                    <a:pt x="30" y="156"/>
                  </a:cubicBezTo>
                  <a:cubicBezTo>
                    <a:pt x="30" y="160"/>
                    <a:pt x="30" y="163"/>
                    <a:pt x="30" y="163"/>
                  </a:cubicBezTo>
                  <a:lnTo>
                    <a:pt x="0" y="163"/>
                  </a:lnTo>
                  <a:close/>
                </a:path>
              </a:pathLst>
            </a:custGeom>
            <a:solidFill>
              <a:srgbClr val="768B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" name="Freeform 22"/>
            <p:cNvSpPr>
              <a:spLocks/>
            </p:cNvSpPr>
            <p:nvPr/>
          </p:nvSpPr>
          <p:spPr bwMode="auto">
            <a:xfrm>
              <a:off x="4127500" y="1628775"/>
              <a:ext cx="374650" cy="396875"/>
            </a:xfrm>
            <a:custGeom>
              <a:avLst/>
              <a:gdLst>
                <a:gd name="T0" fmla="*/ 19 w 124"/>
                <a:gd name="T1" fmla="*/ 55 h 131"/>
                <a:gd name="T2" fmla="*/ 32 w 124"/>
                <a:gd name="T3" fmla="*/ 52 h 131"/>
                <a:gd name="T4" fmla="*/ 42 w 124"/>
                <a:gd name="T5" fmla="*/ 11 h 131"/>
                <a:gd name="T6" fmla="*/ 83 w 124"/>
                <a:gd name="T7" fmla="*/ 33 h 131"/>
                <a:gd name="T8" fmla="*/ 94 w 124"/>
                <a:gd name="T9" fmla="*/ 31 h 131"/>
                <a:gd name="T10" fmla="*/ 104 w 124"/>
                <a:gd name="T11" fmla="*/ 34 h 131"/>
                <a:gd name="T12" fmla="*/ 104 w 124"/>
                <a:gd name="T13" fmla="*/ 34 h 131"/>
                <a:gd name="T14" fmla="*/ 117 w 124"/>
                <a:gd name="T15" fmla="*/ 46 h 131"/>
                <a:gd name="T16" fmla="*/ 107 w 124"/>
                <a:gd name="T17" fmla="*/ 80 h 131"/>
                <a:gd name="T18" fmla="*/ 103 w 124"/>
                <a:gd name="T19" fmla="*/ 81 h 131"/>
                <a:gd name="T20" fmla="*/ 106 w 124"/>
                <a:gd name="T21" fmla="*/ 86 h 131"/>
                <a:gd name="T22" fmla="*/ 94 w 124"/>
                <a:gd name="T23" fmla="*/ 124 h 131"/>
                <a:gd name="T24" fmla="*/ 56 w 124"/>
                <a:gd name="T25" fmla="*/ 112 h 131"/>
                <a:gd name="T26" fmla="*/ 53 w 124"/>
                <a:gd name="T27" fmla="*/ 102 h 131"/>
                <a:gd name="T28" fmla="*/ 52 w 124"/>
                <a:gd name="T29" fmla="*/ 104 h 131"/>
                <a:gd name="T30" fmla="*/ 40 w 124"/>
                <a:gd name="T31" fmla="*/ 110 h 131"/>
                <a:gd name="T32" fmla="*/ 34 w 124"/>
                <a:gd name="T33" fmla="*/ 110 h 131"/>
                <a:gd name="T34" fmla="*/ 28 w 124"/>
                <a:gd name="T35" fmla="*/ 110 h 131"/>
                <a:gd name="T36" fmla="*/ 24 w 124"/>
                <a:gd name="T37" fmla="*/ 109 h 131"/>
                <a:gd name="T38" fmla="*/ 7 w 124"/>
                <a:gd name="T39" fmla="*/ 94 h 131"/>
                <a:gd name="T40" fmla="*/ 19 w 124"/>
                <a:gd name="T41" fmla="*/ 55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24" h="131">
                  <a:moveTo>
                    <a:pt x="19" y="55"/>
                  </a:moveTo>
                  <a:cubicBezTo>
                    <a:pt x="23" y="53"/>
                    <a:pt x="27" y="52"/>
                    <a:pt x="32" y="52"/>
                  </a:cubicBezTo>
                  <a:cubicBezTo>
                    <a:pt x="23" y="39"/>
                    <a:pt x="24" y="20"/>
                    <a:pt x="42" y="11"/>
                  </a:cubicBezTo>
                  <a:cubicBezTo>
                    <a:pt x="62" y="0"/>
                    <a:pt x="80" y="15"/>
                    <a:pt x="83" y="33"/>
                  </a:cubicBezTo>
                  <a:cubicBezTo>
                    <a:pt x="87" y="31"/>
                    <a:pt x="90" y="31"/>
                    <a:pt x="94" y="31"/>
                  </a:cubicBezTo>
                  <a:cubicBezTo>
                    <a:pt x="97" y="31"/>
                    <a:pt x="101" y="32"/>
                    <a:pt x="104" y="34"/>
                  </a:cubicBezTo>
                  <a:cubicBezTo>
                    <a:pt x="104" y="34"/>
                    <a:pt x="104" y="34"/>
                    <a:pt x="104" y="34"/>
                  </a:cubicBezTo>
                  <a:cubicBezTo>
                    <a:pt x="110" y="36"/>
                    <a:pt x="115" y="41"/>
                    <a:pt x="117" y="46"/>
                  </a:cubicBezTo>
                  <a:cubicBezTo>
                    <a:pt x="124" y="58"/>
                    <a:pt x="119" y="73"/>
                    <a:pt x="107" y="80"/>
                  </a:cubicBezTo>
                  <a:cubicBezTo>
                    <a:pt x="105" y="80"/>
                    <a:pt x="104" y="81"/>
                    <a:pt x="103" y="81"/>
                  </a:cubicBezTo>
                  <a:cubicBezTo>
                    <a:pt x="104" y="83"/>
                    <a:pt x="105" y="84"/>
                    <a:pt x="106" y="86"/>
                  </a:cubicBezTo>
                  <a:cubicBezTo>
                    <a:pt x="113" y="99"/>
                    <a:pt x="107" y="117"/>
                    <a:pt x="94" y="124"/>
                  </a:cubicBezTo>
                  <a:cubicBezTo>
                    <a:pt x="80" y="131"/>
                    <a:pt x="63" y="125"/>
                    <a:pt x="56" y="112"/>
                  </a:cubicBezTo>
                  <a:cubicBezTo>
                    <a:pt x="54" y="109"/>
                    <a:pt x="54" y="106"/>
                    <a:pt x="53" y="102"/>
                  </a:cubicBezTo>
                  <a:cubicBezTo>
                    <a:pt x="53" y="103"/>
                    <a:pt x="52" y="103"/>
                    <a:pt x="52" y="104"/>
                  </a:cubicBezTo>
                  <a:cubicBezTo>
                    <a:pt x="48" y="107"/>
                    <a:pt x="45" y="109"/>
                    <a:pt x="40" y="110"/>
                  </a:cubicBezTo>
                  <a:cubicBezTo>
                    <a:pt x="38" y="110"/>
                    <a:pt x="36" y="110"/>
                    <a:pt x="34" y="110"/>
                  </a:cubicBezTo>
                  <a:cubicBezTo>
                    <a:pt x="32" y="110"/>
                    <a:pt x="30" y="110"/>
                    <a:pt x="28" y="110"/>
                  </a:cubicBezTo>
                  <a:cubicBezTo>
                    <a:pt x="27" y="109"/>
                    <a:pt x="26" y="109"/>
                    <a:pt x="24" y="109"/>
                  </a:cubicBezTo>
                  <a:cubicBezTo>
                    <a:pt x="17" y="106"/>
                    <a:pt x="10" y="101"/>
                    <a:pt x="7" y="94"/>
                  </a:cubicBezTo>
                  <a:cubicBezTo>
                    <a:pt x="0" y="80"/>
                    <a:pt x="5" y="63"/>
                    <a:pt x="19" y="5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" name="Freeform 23"/>
            <p:cNvSpPr>
              <a:spLocks/>
            </p:cNvSpPr>
            <p:nvPr/>
          </p:nvSpPr>
          <p:spPr bwMode="auto">
            <a:xfrm>
              <a:off x="4211638" y="1728788"/>
              <a:ext cx="227013" cy="207963"/>
            </a:xfrm>
            <a:custGeom>
              <a:avLst/>
              <a:gdLst>
                <a:gd name="T0" fmla="*/ 27 w 75"/>
                <a:gd name="T1" fmla="*/ 15 h 69"/>
                <a:gd name="T2" fmla="*/ 48 w 75"/>
                <a:gd name="T3" fmla="*/ 55 h 69"/>
                <a:gd name="T4" fmla="*/ 27 w 75"/>
                <a:gd name="T5" fmla="*/ 15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69">
                  <a:moveTo>
                    <a:pt x="27" y="15"/>
                  </a:moveTo>
                  <a:cubicBezTo>
                    <a:pt x="54" y="0"/>
                    <a:pt x="75" y="41"/>
                    <a:pt x="48" y="55"/>
                  </a:cubicBezTo>
                  <a:cubicBezTo>
                    <a:pt x="21" y="69"/>
                    <a:pt x="0" y="29"/>
                    <a:pt x="27" y="15"/>
                  </a:cubicBez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" name="Freeform 24"/>
            <p:cNvSpPr>
              <a:spLocks/>
            </p:cNvSpPr>
            <p:nvPr/>
          </p:nvSpPr>
          <p:spPr bwMode="auto">
            <a:xfrm>
              <a:off x="4084638" y="1989138"/>
              <a:ext cx="166688" cy="131763"/>
            </a:xfrm>
            <a:custGeom>
              <a:avLst/>
              <a:gdLst>
                <a:gd name="T0" fmla="*/ 48 w 55"/>
                <a:gd name="T1" fmla="*/ 44 h 44"/>
                <a:gd name="T2" fmla="*/ 12 w 55"/>
                <a:gd name="T3" fmla="*/ 0 h 44"/>
                <a:gd name="T4" fmla="*/ 48 w 55"/>
                <a:gd name="T5" fmla="*/ 4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5" h="44">
                  <a:moveTo>
                    <a:pt x="48" y="44"/>
                  </a:moveTo>
                  <a:cubicBezTo>
                    <a:pt x="48" y="44"/>
                    <a:pt x="55" y="5"/>
                    <a:pt x="12" y="0"/>
                  </a:cubicBezTo>
                  <a:cubicBezTo>
                    <a:pt x="12" y="0"/>
                    <a:pt x="0" y="40"/>
                    <a:pt x="48" y="44"/>
                  </a:cubicBezTo>
                  <a:close/>
                </a:path>
              </a:pathLst>
            </a:custGeom>
            <a:solidFill>
              <a:srgbClr val="9DB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37" name="Freeform 122"/>
          <p:cNvSpPr>
            <a:spLocks/>
          </p:cNvSpPr>
          <p:nvPr/>
        </p:nvSpPr>
        <p:spPr bwMode="auto">
          <a:xfrm>
            <a:off x="-153988" y="6469063"/>
            <a:ext cx="12552363" cy="444501"/>
          </a:xfrm>
          <a:custGeom>
            <a:avLst/>
            <a:gdLst>
              <a:gd name="T0" fmla="*/ 2904 w 2904"/>
              <a:gd name="T1" fmla="*/ 58 h 100"/>
              <a:gd name="T2" fmla="*/ 2859 w 2904"/>
              <a:gd name="T3" fmla="*/ 100 h 100"/>
              <a:gd name="T4" fmla="*/ 45 w 2904"/>
              <a:gd name="T5" fmla="*/ 100 h 100"/>
              <a:gd name="T6" fmla="*/ 0 w 2904"/>
              <a:gd name="T7" fmla="*/ 58 h 100"/>
              <a:gd name="T8" fmla="*/ 0 w 2904"/>
              <a:gd name="T9" fmla="*/ 42 h 100"/>
              <a:gd name="T10" fmla="*/ 45 w 2904"/>
              <a:gd name="T11" fmla="*/ 0 h 100"/>
              <a:gd name="T12" fmla="*/ 2859 w 2904"/>
              <a:gd name="T13" fmla="*/ 0 h 100"/>
              <a:gd name="T14" fmla="*/ 2904 w 2904"/>
              <a:gd name="T15" fmla="*/ 42 h 100"/>
              <a:gd name="T16" fmla="*/ 2904 w 2904"/>
              <a:gd name="T17" fmla="*/ 58 h 1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904" h="100">
                <a:moveTo>
                  <a:pt x="2904" y="58"/>
                </a:moveTo>
                <a:cubicBezTo>
                  <a:pt x="2904" y="81"/>
                  <a:pt x="2884" y="100"/>
                  <a:pt x="2859" y="100"/>
                </a:cubicBezTo>
                <a:cubicBezTo>
                  <a:pt x="45" y="100"/>
                  <a:pt x="45" y="100"/>
                  <a:pt x="45" y="100"/>
                </a:cubicBezTo>
                <a:cubicBezTo>
                  <a:pt x="20" y="100"/>
                  <a:pt x="0" y="81"/>
                  <a:pt x="0" y="58"/>
                </a:cubicBezTo>
                <a:cubicBezTo>
                  <a:pt x="0" y="42"/>
                  <a:pt x="0" y="42"/>
                  <a:pt x="0" y="42"/>
                </a:cubicBezTo>
                <a:cubicBezTo>
                  <a:pt x="0" y="19"/>
                  <a:pt x="20" y="0"/>
                  <a:pt x="45" y="0"/>
                </a:cubicBezTo>
                <a:cubicBezTo>
                  <a:pt x="2859" y="0"/>
                  <a:pt x="2859" y="0"/>
                  <a:pt x="2859" y="0"/>
                </a:cubicBezTo>
                <a:cubicBezTo>
                  <a:pt x="2884" y="0"/>
                  <a:pt x="2904" y="19"/>
                  <a:pt x="2904" y="42"/>
                </a:cubicBezTo>
                <a:lnTo>
                  <a:pt x="2904" y="58"/>
                </a:lnTo>
                <a:close/>
              </a:path>
            </a:pathLst>
          </a:custGeom>
          <a:solidFill>
            <a:srgbClr val="9DB9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grpSp>
        <p:nvGrpSpPr>
          <p:cNvPr id="46" name="组合 45"/>
          <p:cNvGrpSpPr/>
          <p:nvPr/>
        </p:nvGrpSpPr>
        <p:grpSpPr>
          <a:xfrm>
            <a:off x="883375" y="1139892"/>
            <a:ext cx="554038" cy="554037"/>
            <a:chOff x="5564188" y="4319588"/>
            <a:chExt cx="554038" cy="554037"/>
          </a:xfrm>
        </p:grpSpPr>
        <p:sp>
          <p:nvSpPr>
            <p:cNvPr id="47" name="Oval 7"/>
            <p:cNvSpPr>
              <a:spLocks noChangeArrowheads="1"/>
            </p:cNvSpPr>
            <p:nvPr/>
          </p:nvSpPr>
          <p:spPr bwMode="auto">
            <a:xfrm>
              <a:off x="5673725" y="4429125"/>
              <a:ext cx="336550" cy="334962"/>
            </a:xfrm>
            <a:prstGeom prst="ellipse">
              <a:avLst/>
            </a:pr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8" name="Freeform 8"/>
            <p:cNvSpPr>
              <a:spLocks/>
            </p:cNvSpPr>
            <p:nvPr/>
          </p:nvSpPr>
          <p:spPr bwMode="auto">
            <a:xfrm>
              <a:off x="5564188" y="4319588"/>
              <a:ext cx="554038" cy="554037"/>
            </a:xfrm>
            <a:custGeom>
              <a:avLst/>
              <a:gdLst>
                <a:gd name="T0" fmla="*/ 8 w 183"/>
                <a:gd name="T1" fmla="*/ 92 h 183"/>
                <a:gd name="T2" fmla="*/ 16 w 183"/>
                <a:gd name="T3" fmla="*/ 92 h 183"/>
                <a:gd name="T4" fmla="*/ 39 w 183"/>
                <a:gd name="T5" fmla="*/ 38 h 183"/>
                <a:gd name="T6" fmla="*/ 92 w 183"/>
                <a:gd name="T7" fmla="*/ 16 h 183"/>
                <a:gd name="T8" fmla="*/ 145 w 183"/>
                <a:gd name="T9" fmla="*/ 38 h 183"/>
                <a:gd name="T10" fmla="*/ 167 w 183"/>
                <a:gd name="T11" fmla="*/ 92 h 183"/>
                <a:gd name="T12" fmla="*/ 145 w 183"/>
                <a:gd name="T13" fmla="*/ 145 h 183"/>
                <a:gd name="T14" fmla="*/ 92 w 183"/>
                <a:gd name="T15" fmla="*/ 167 h 183"/>
                <a:gd name="T16" fmla="*/ 39 w 183"/>
                <a:gd name="T17" fmla="*/ 145 h 183"/>
                <a:gd name="T18" fmla="*/ 16 w 183"/>
                <a:gd name="T19" fmla="*/ 92 h 183"/>
                <a:gd name="T20" fmla="*/ 8 w 183"/>
                <a:gd name="T21" fmla="*/ 92 h 183"/>
                <a:gd name="T22" fmla="*/ 0 w 183"/>
                <a:gd name="T23" fmla="*/ 92 h 183"/>
                <a:gd name="T24" fmla="*/ 92 w 183"/>
                <a:gd name="T25" fmla="*/ 183 h 183"/>
                <a:gd name="T26" fmla="*/ 183 w 183"/>
                <a:gd name="T27" fmla="*/ 92 h 183"/>
                <a:gd name="T28" fmla="*/ 92 w 183"/>
                <a:gd name="T29" fmla="*/ 0 h 183"/>
                <a:gd name="T30" fmla="*/ 0 w 183"/>
                <a:gd name="T31" fmla="*/ 92 h 183"/>
                <a:gd name="T32" fmla="*/ 8 w 183"/>
                <a:gd name="T33" fmla="*/ 92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83" h="183">
                  <a:moveTo>
                    <a:pt x="8" y="92"/>
                  </a:moveTo>
                  <a:cubicBezTo>
                    <a:pt x="16" y="92"/>
                    <a:pt x="16" y="92"/>
                    <a:pt x="16" y="92"/>
                  </a:cubicBezTo>
                  <a:cubicBezTo>
                    <a:pt x="16" y="71"/>
                    <a:pt x="25" y="52"/>
                    <a:pt x="39" y="38"/>
                  </a:cubicBezTo>
                  <a:cubicBezTo>
                    <a:pt x="52" y="25"/>
                    <a:pt x="71" y="16"/>
                    <a:pt x="92" y="16"/>
                  </a:cubicBezTo>
                  <a:cubicBezTo>
                    <a:pt x="113" y="16"/>
                    <a:pt x="132" y="25"/>
                    <a:pt x="145" y="38"/>
                  </a:cubicBezTo>
                  <a:cubicBezTo>
                    <a:pt x="159" y="52"/>
                    <a:pt x="167" y="71"/>
                    <a:pt x="167" y="92"/>
                  </a:cubicBezTo>
                  <a:cubicBezTo>
                    <a:pt x="167" y="113"/>
                    <a:pt x="159" y="131"/>
                    <a:pt x="145" y="145"/>
                  </a:cubicBezTo>
                  <a:cubicBezTo>
                    <a:pt x="132" y="159"/>
                    <a:pt x="113" y="167"/>
                    <a:pt x="92" y="167"/>
                  </a:cubicBezTo>
                  <a:cubicBezTo>
                    <a:pt x="71" y="167"/>
                    <a:pt x="52" y="159"/>
                    <a:pt x="39" y="145"/>
                  </a:cubicBezTo>
                  <a:cubicBezTo>
                    <a:pt x="25" y="131"/>
                    <a:pt x="16" y="113"/>
                    <a:pt x="16" y="92"/>
                  </a:cubicBezTo>
                  <a:cubicBezTo>
                    <a:pt x="8" y="92"/>
                    <a:pt x="8" y="92"/>
                    <a:pt x="8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142"/>
                    <a:pt x="41" y="183"/>
                    <a:pt x="92" y="183"/>
                  </a:cubicBezTo>
                  <a:cubicBezTo>
                    <a:pt x="143" y="183"/>
                    <a:pt x="183" y="142"/>
                    <a:pt x="183" y="92"/>
                  </a:cubicBezTo>
                  <a:cubicBezTo>
                    <a:pt x="183" y="41"/>
                    <a:pt x="143" y="0"/>
                    <a:pt x="92" y="0"/>
                  </a:cubicBezTo>
                  <a:cubicBezTo>
                    <a:pt x="41" y="0"/>
                    <a:pt x="0" y="41"/>
                    <a:pt x="0" y="92"/>
                  </a:cubicBezTo>
                  <a:lnTo>
                    <a:pt x="8" y="92"/>
                  </a:ln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49" name="Freeform 21"/>
          <p:cNvSpPr>
            <a:spLocks/>
          </p:cNvSpPr>
          <p:nvPr/>
        </p:nvSpPr>
        <p:spPr bwMode="auto">
          <a:xfrm>
            <a:off x="1683474" y="1793942"/>
            <a:ext cx="339725" cy="153987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66" name="Rounded Rectangle 1">
            <a:extLst>
              <a:ext uri="{FF2B5EF4-FFF2-40B4-BE49-F238E27FC236}">
                <a16:creationId xmlns:a16="http://schemas.microsoft.com/office/drawing/2014/main" xmlns="" id="{54052401-5992-4179-B6C8-716C7C8EFE52}"/>
              </a:ext>
            </a:extLst>
          </p:cNvPr>
          <p:cNvSpPr/>
          <p:nvPr/>
        </p:nvSpPr>
        <p:spPr>
          <a:xfrm>
            <a:off x="2638897" y="795379"/>
            <a:ext cx="8540618" cy="713722"/>
          </a:xfrm>
          <a:prstGeom prst="roundRect">
            <a:avLst/>
          </a:prstGeom>
          <a:solidFill>
            <a:srgbClr val="FDEA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Ví dụ: Xác định năm 1870 thuộc thế kỉ nào?</a:t>
            </a:r>
          </a:p>
        </p:txBody>
      </p:sp>
      <p:sp>
        <p:nvSpPr>
          <p:cNvPr id="71" name="Rounded Rectangle 55">
            <a:extLst>
              <a:ext uri="{FF2B5EF4-FFF2-40B4-BE49-F238E27FC236}">
                <a16:creationId xmlns:a16="http://schemas.microsoft.com/office/drawing/2014/main" xmlns="" id="{6B9B754C-B377-4789-8D60-B9D0DA2B0668}"/>
              </a:ext>
            </a:extLst>
          </p:cNvPr>
          <p:cNvSpPr/>
          <p:nvPr/>
        </p:nvSpPr>
        <p:spPr>
          <a:xfrm>
            <a:off x="2638897" y="3650199"/>
            <a:ext cx="8540618" cy="694866"/>
          </a:xfrm>
          <a:prstGeom prst="roundRect">
            <a:avLst/>
          </a:prstGeom>
          <a:solidFill>
            <a:srgbClr val="FDEA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Vậy năm 1870 thuộc thế kỉ XIX</a:t>
            </a:r>
          </a:p>
        </p:txBody>
      </p:sp>
      <p:sp>
        <p:nvSpPr>
          <p:cNvPr id="73" name="Rounded Rectangle 56">
            <a:extLst>
              <a:ext uri="{FF2B5EF4-FFF2-40B4-BE49-F238E27FC236}">
                <a16:creationId xmlns:a16="http://schemas.microsoft.com/office/drawing/2014/main" xmlns="" id="{8DCB0719-2C95-4577-A800-6F77BB45579C}"/>
              </a:ext>
            </a:extLst>
          </p:cNvPr>
          <p:cNvSpPr/>
          <p:nvPr/>
        </p:nvSpPr>
        <p:spPr>
          <a:xfrm>
            <a:off x="2638897" y="1825262"/>
            <a:ext cx="8540618" cy="518681"/>
          </a:xfrm>
          <a:prstGeom prst="roundRect">
            <a:avLst/>
          </a:prstGeom>
          <a:solidFill>
            <a:srgbClr val="FDEA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1870 = 1000 + 800 + 70</a:t>
            </a:r>
          </a:p>
        </p:txBody>
      </p:sp>
      <p:sp>
        <p:nvSpPr>
          <p:cNvPr id="74" name="Left Brace 73">
            <a:extLst>
              <a:ext uri="{FF2B5EF4-FFF2-40B4-BE49-F238E27FC236}">
                <a16:creationId xmlns:a16="http://schemas.microsoft.com/office/drawing/2014/main" xmlns="" id="{E872C49A-51D9-419E-B1DB-550EB1BB1A0C}"/>
              </a:ext>
            </a:extLst>
          </p:cNvPr>
          <p:cNvSpPr/>
          <p:nvPr/>
        </p:nvSpPr>
        <p:spPr>
          <a:xfrm rot="16200000">
            <a:off x="6525342" y="1995607"/>
            <a:ext cx="177419" cy="696671"/>
          </a:xfrm>
          <a:prstGeom prst="leftBrac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ounded Rectangle 3">
            <a:extLst>
              <a:ext uri="{FF2B5EF4-FFF2-40B4-BE49-F238E27FC236}">
                <a16:creationId xmlns:a16="http://schemas.microsoft.com/office/drawing/2014/main" xmlns="" id="{5FE5B985-1DF9-474D-A24D-E4DC9AC67D03}"/>
              </a:ext>
            </a:extLst>
          </p:cNvPr>
          <p:cNvSpPr/>
          <p:nvPr/>
        </p:nvSpPr>
        <p:spPr>
          <a:xfrm>
            <a:off x="5718702" y="2435691"/>
            <a:ext cx="1243685" cy="36475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10 thế kỉ</a:t>
            </a:r>
          </a:p>
        </p:txBody>
      </p:sp>
      <p:sp>
        <p:nvSpPr>
          <p:cNvPr id="76" name="Left Brace 75">
            <a:extLst>
              <a:ext uri="{FF2B5EF4-FFF2-40B4-BE49-F238E27FC236}">
                <a16:creationId xmlns:a16="http://schemas.microsoft.com/office/drawing/2014/main" xmlns="" id="{449D49E4-E171-4988-A0A6-D7750DA46A81}"/>
              </a:ext>
            </a:extLst>
          </p:cNvPr>
          <p:cNvSpPr/>
          <p:nvPr/>
        </p:nvSpPr>
        <p:spPr>
          <a:xfrm rot="16200000">
            <a:off x="7545089" y="2053689"/>
            <a:ext cx="163357" cy="566443"/>
          </a:xfrm>
          <a:prstGeom prst="leftBrac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Rounded Rectangle 58">
            <a:extLst>
              <a:ext uri="{FF2B5EF4-FFF2-40B4-BE49-F238E27FC236}">
                <a16:creationId xmlns:a16="http://schemas.microsoft.com/office/drawing/2014/main" xmlns="" id="{4112B173-D75F-40CF-927B-2B85F2DE271A}"/>
              </a:ext>
            </a:extLst>
          </p:cNvPr>
          <p:cNvSpPr/>
          <p:nvPr/>
        </p:nvSpPr>
        <p:spPr>
          <a:xfrm>
            <a:off x="6931784" y="2466112"/>
            <a:ext cx="1243685" cy="36475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8 thế kỉ</a:t>
            </a:r>
          </a:p>
        </p:txBody>
      </p:sp>
      <p:sp>
        <p:nvSpPr>
          <p:cNvPr id="78" name="Left Brace 77">
            <a:extLst>
              <a:ext uri="{FF2B5EF4-FFF2-40B4-BE49-F238E27FC236}">
                <a16:creationId xmlns:a16="http://schemas.microsoft.com/office/drawing/2014/main" xmlns="" id="{1188419A-2E77-42C6-A3BD-C2EEA8FE1344}"/>
              </a:ext>
            </a:extLst>
          </p:cNvPr>
          <p:cNvSpPr/>
          <p:nvPr/>
        </p:nvSpPr>
        <p:spPr>
          <a:xfrm rot="16200000">
            <a:off x="8460896" y="2053689"/>
            <a:ext cx="163357" cy="566443"/>
          </a:xfrm>
          <a:prstGeom prst="leftBrac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Rounded Rectangle 60">
            <a:extLst>
              <a:ext uri="{FF2B5EF4-FFF2-40B4-BE49-F238E27FC236}">
                <a16:creationId xmlns:a16="http://schemas.microsoft.com/office/drawing/2014/main" xmlns="" id="{BF9A0705-BD48-465C-952E-0AB2B1EB5021}"/>
              </a:ext>
            </a:extLst>
          </p:cNvPr>
          <p:cNvSpPr/>
          <p:nvPr/>
        </p:nvSpPr>
        <p:spPr>
          <a:xfrm>
            <a:off x="8141702" y="2467981"/>
            <a:ext cx="2061109" cy="36475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thêm 70 năm là ở thế kỉ 19</a:t>
            </a:r>
          </a:p>
        </p:txBody>
      </p:sp>
    </p:spTree>
    <p:extLst>
      <p:ext uri="{BB962C8B-B14F-4D97-AF65-F5344CB8AC3E}">
        <p14:creationId xmlns:p14="http://schemas.microsoft.com/office/powerpoint/2010/main" xmlns="" val="35239238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2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 animBg="1"/>
      <p:bldP spid="71" grpId="0" animBg="1"/>
      <p:bldP spid="73" grpId="0" animBg="1"/>
      <p:bldP spid="74" grpId="0" animBg="1"/>
      <p:bldP spid="75" grpId="0"/>
      <p:bldP spid="76" grpId="0" animBg="1"/>
      <p:bldP spid="77" grpId="0"/>
      <p:bldP spid="78" grpId="0" animBg="1"/>
      <p:bldP spid="7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图片 6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915893" y="2871246"/>
            <a:ext cx="8603526" cy="696609"/>
          </a:xfrm>
          <a:prstGeom prst="rect">
            <a:avLst/>
          </a:prstGeom>
        </p:spPr>
      </p:pic>
      <p:sp>
        <p:nvSpPr>
          <p:cNvPr id="62" name="Freeform 40"/>
          <p:cNvSpPr>
            <a:spLocks/>
          </p:cNvSpPr>
          <p:nvPr/>
        </p:nvSpPr>
        <p:spPr bwMode="auto">
          <a:xfrm>
            <a:off x="5229307" y="2246357"/>
            <a:ext cx="2023153" cy="1011575"/>
          </a:xfrm>
          <a:custGeom>
            <a:avLst/>
            <a:gdLst>
              <a:gd name="T0" fmla="*/ 2 w 176"/>
              <a:gd name="T1" fmla="*/ 88 h 88"/>
              <a:gd name="T2" fmla="*/ 0 w 176"/>
              <a:gd name="T3" fmla="*/ 78 h 88"/>
              <a:gd name="T4" fmla="*/ 6 w 176"/>
              <a:gd name="T5" fmla="*/ 59 h 88"/>
              <a:gd name="T6" fmla="*/ 29 w 176"/>
              <a:gd name="T7" fmla="*/ 41 h 88"/>
              <a:gd name="T8" fmla="*/ 51 w 176"/>
              <a:gd name="T9" fmla="*/ 41 h 88"/>
              <a:gd name="T10" fmla="*/ 59 w 176"/>
              <a:gd name="T11" fmla="*/ 43 h 88"/>
              <a:gd name="T12" fmla="*/ 60 w 176"/>
              <a:gd name="T13" fmla="*/ 29 h 88"/>
              <a:gd name="T14" fmla="*/ 69 w 176"/>
              <a:gd name="T15" fmla="*/ 14 h 88"/>
              <a:gd name="T16" fmla="*/ 77 w 176"/>
              <a:gd name="T17" fmla="*/ 8 h 88"/>
              <a:gd name="T18" fmla="*/ 99 w 176"/>
              <a:gd name="T19" fmla="*/ 0 h 88"/>
              <a:gd name="T20" fmla="*/ 122 w 176"/>
              <a:gd name="T21" fmla="*/ 8 h 88"/>
              <a:gd name="T22" fmla="*/ 122 w 176"/>
              <a:gd name="T23" fmla="*/ 8 h 88"/>
              <a:gd name="T24" fmla="*/ 139 w 176"/>
              <a:gd name="T25" fmla="*/ 31 h 88"/>
              <a:gd name="T26" fmla="*/ 139 w 176"/>
              <a:gd name="T27" fmla="*/ 51 h 88"/>
              <a:gd name="T28" fmla="*/ 138 w 176"/>
              <a:gd name="T29" fmla="*/ 56 h 88"/>
              <a:gd name="T30" fmla="*/ 146 w 176"/>
              <a:gd name="T31" fmla="*/ 55 h 88"/>
              <a:gd name="T32" fmla="*/ 174 w 176"/>
              <a:gd name="T33" fmla="*/ 88 h 88"/>
              <a:gd name="T34" fmla="*/ 2 w 176"/>
              <a:gd name="T35" fmla="*/ 88 h 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76" h="88">
                <a:moveTo>
                  <a:pt x="2" y="88"/>
                </a:moveTo>
                <a:cubicBezTo>
                  <a:pt x="1" y="85"/>
                  <a:pt x="0" y="81"/>
                  <a:pt x="0" y="78"/>
                </a:cubicBezTo>
                <a:cubicBezTo>
                  <a:pt x="0" y="71"/>
                  <a:pt x="2" y="65"/>
                  <a:pt x="6" y="59"/>
                </a:cubicBezTo>
                <a:cubicBezTo>
                  <a:pt x="10" y="50"/>
                  <a:pt x="19" y="43"/>
                  <a:pt x="29" y="41"/>
                </a:cubicBezTo>
                <a:cubicBezTo>
                  <a:pt x="39" y="38"/>
                  <a:pt x="41" y="39"/>
                  <a:pt x="51" y="41"/>
                </a:cubicBezTo>
                <a:cubicBezTo>
                  <a:pt x="54" y="41"/>
                  <a:pt x="57" y="42"/>
                  <a:pt x="59" y="43"/>
                </a:cubicBezTo>
                <a:cubicBezTo>
                  <a:pt x="58" y="39"/>
                  <a:pt x="59" y="34"/>
                  <a:pt x="60" y="29"/>
                </a:cubicBezTo>
                <a:cubicBezTo>
                  <a:pt x="62" y="23"/>
                  <a:pt x="65" y="18"/>
                  <a:pt x="69" y="14"/>
                </a:cubicBezTo>
                <a:cubicBezTo>
                  <a:pt x="71" y="11"/>
                  <a:pt x="74" y="10"/>
                  <a:pt x="77" y="8"/>
                </a:cubicBezTo>
                <a:cubicBezTo>
                  <a:pt x="83" y="3"/>
                  <a:pt x="91" y="0"/>
                  <a:pt x="99" y="0"/>
                </a:cubicBezTo>
                <a:cubicBezTo>
                  <a:pt x="107" y="0"/>
                  <a:pt x="115" y="3"/>
                  <a:pt x="122" y="8"/>
                </a:cubicBezTo>
                <a:cubicBezTo>
                  <a:pt x="122" y="8"/>
                  <a:pt x="122" y="8"/>
                  <a:pt x="122" y="8"/>
                </a:cubicBezTo>
                <a:cubicBezTo>
                  <a:pt x="131" y="12"/>
                  <a:pt x="136" y="22"/>
                  <a:pt x="139" y="31"/>
                </a:cubicBezTo>
                <a:cubicBezTo>
                  <a:pt x="142" y="37"/>
                  <a:pt x="141" y="45"/>
                  <a:pt x="139" y="51"/>
                </a:cubicBezTo>
                <a:cubicBezTo>
                  <a:pt x="139" y="53"/>
                  <a:pt x="138" y="55"/>
                  <a:pt x="138" y="56"/>
                </a:cubicBezTo>
                <a:cubicBezTo>
                  <a:pt x="140" y="56"/>
                  <a:pt x="143" y="55"/>
                  <a:pt x="146" y="55"/>
                </a:cubicBezTo>
                <a:cubicBezTo>
                  <a:pt x="166" y="55"/>
                  <a:pt x="176" y="72"/>
                  <a:pt x="174" y="88"/>
                </a:cubicBezTo>
                <a:lnTo>
                  <a:pt x="2" y="88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grpSp>
        <p:nvGrpSpPr>
          <p:cNvPr id="48" name="组合 47"/>
          <p:cNvGrpSpPr/>
          <p:nvPr/>
        </p:nvGrpSpPr>
        <p:grpSpPr>
          <a:xfrm>
            <a:off x="883375" y="1139892"/>
            <a:ext cx="554038" cy="554037"/>
            <a:chOff x="5564188" y="4319588"/>
            <a:chExt cx="554038" cy="554037"/>
          </a:xfrm>
        </p:grpSpPr>
        <p:sp>
          <p:nvSpPr>
            <p:cNvPr id="10" name="Oval 7"/>
            <p:cNvSpPr>
              <a:spLocks noChangeArrowheads="1"/>
            </p:cNvSpPr>
            <p:nvPr/>
          </p:nvSpPr>
          <p:spPr bwMode="auto">
            <a:xfrm>
              <a:off x="5673725" y="4429125"/>
              <a:ext cx="336550" cy="334962"/>
            </a:xfrm>
            <a:prstGeom prst="ellipse">
              <a:avLst/>
            </a:pr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" name="Freeform 8"/>
            <p:cNvSpPr>
              <a:spLocks/>
            </p:cNvSpPr>
            <p:nvPr/>
          </p:nvSpPr>
          <p:spPr bwMode="auto">
            <a:xfrm>
              <a:off x="5564188" y="4319588"/>
              <a:ext cx="554038" cy="554037"/>
            </a:xfrm>
            <a:custGeom>
              <a:avLst/>
              <a:gdLst>
                <a:gd name="T0" fmla="*/ 8 w 183"/>
                <a:gd name="T1" fmla="*/ 92 h 183"/>
                <a:gd name="T2" fmla="*/ 16 w 183"/>
                <a:gd name="T3" fmla="*/ 92 h 183"/>
                <a:gd name="T4" fmla="*/ 39 w 183"/>
                <a:gd name="T5" fmla="*/ 38 h 183"/>
                <a:gd name="T6" fmla="*/ 92 w 183"/>
                <a:gd name="T7" fmla="*/ 16 h 183"/>
                <a:gd name="T8" fmla="*/ 145 w 183"/>
                <a:gd name="T9" fmla="*/ 38 h 183"/>
                <a:gd name="T10" fmla="*/ 167 w 183"/>
                <a:gd name="T11" fmla="*/ 92 h 183"/>
                <a:gd name="T12" fmla="*/ 145 w 183"/>
                <a:gd name="T13" fmla="*/ 145 h 183"/>
                <a:gd name="T14" fmla="*/ 92 w 183"/>
                <a:gd name="T15" fmla="*/ 167 h 183"/>
                <a:gd name="T16" fmla="*/ 39 w 183"/>
                <a:gd name="T17" fmla="*/ 145 h 183"/>
                <a:gd name="T18" fmla="*/ 16 w 183"/>
                <a:gd name="T19" fmla="*/ 92 h 183"/>
                <a:gd name="T20" fmla="*/ 8 w 183"/>
                <a:gd name="T21" fmla="*/ 92 h 183"/>
                <a:gd name="T22" fmla="*/ 0 w 183"/>
                <a:gd name="T23" fmla="*/ 92 h 183"/>
                <a:gd name="T24" fmla="*/ 92 w 183"/>
                <a:gd name="T25" fmla="*/ 183 h 183"/>
                <a:gd name="T26" fmla="*/ 183 w 183"/>
                <a:gd name="T27" fmla="*/ 92 h 183"/>
                <a:gd name="T28" fmla="*/ 92 w 183"/>
                <a:gd name="T29" fmla="*/ 0 h 183"/>
                <a:gd name="T30" fmla="*/ 0 w 183"/>
                <a:gd name="T31" fmla="*/ 92 h 183"/>
                <a:gd name="T32" fmla="*/ 8 w 183"/>
                <a:gd name="T33" fmla="*/ 92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83" h="183">
                  <a:moveTo>
                    <a:pt x="8" y="92"/>
                  </a:moveTo>
                  <a:cubicBezTo>
                    <a:pt x="16" y="92"/>
                    <a:pt x="16" y="92"/>
                    <a:pt x="16" y="92"/>
                  </a:cubicBezTo>
                  <a:cubicBezTo>
                    <a:pt x="16" y="71"/>
                    <a:pt x="25" y="52"/>
                    <a:pt x="39" y="38"/>
                  </a:cubicBezTo>
                  <a:cubicBezTo>
                    <a:pt x="52" y="25"/>
                    <a:pt x="71" y="16"/>
                    <a:pt x="92" y="16"/>
                  </a:cubicBezTo>
                  <a:cubicBezTo>
                    <a:pt x="113" y="16"/>
                    <a:pt x="132" y="25"/>
                    <a:pt x="145" y="38"/>
                  </a:cubicBezTo>
                  <a:cubicBezTo>
                    <a:pt x="159" y="52"/>
                    <a:pt x="167" y="71"/>
                    <a:pt x="167" y="92"/>
                  </a:cubicBezTo>
                  <a:cubicBezTo>
                    <a:pt x="167" y="113"/>
                    <a:pt x="159" y="131"/>
                    <a:pt x="145" y="145"/>
                  </a:cubicBezTo>
                  <a:cubicBezTo>
                    <a:pt x="132" y="159"/>
                    <a:pt x="113" y="167"/>
                    <a:pt x="92" y="167"/>
                  </a:cubicBezTo>
                  <a:cubicBezTo>
                    <a:pt x="71" y="167"/>
                    <a:pt x="52" y="159"/>
                    <a:pt x="39" y="145"/>
                  </a:cubicBezTo>
                  <a:cubicBezTo>
                    <a:pt x="25" y="131"/>
                    <a:pt x="16" y="113"/>
                    <a:pt x="16" y="92"/>
                  </a:cubicBezTo>
                  <a:cubicBezTo>
                    <a:pt x="8" y="92"/>
                    <a:pt x="8" y="92"/>
                    <a:pt x="8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142"/>
                    <a:pt x="41" y="183"/>
                    <a:pt x="92" y="183"/>
                  </a:cubicBezTo>
                  <a:cubicBezTo>
                    <a:pt x="143" y="183"/>
                    <a:pt x="183" y="142"/>
                    <a:pt x="183" y="92"/>
                  </a:cubicBezTo>
                  <a:cubicBezTo>
                    <a:pt x="183" y="41"/>
                    <a:pt x="143" y="0"/>
                    <a:pt x="92" y="0"/>
                  </a:cubicBezTo>
                  <a:cubicBezTo>
                    <a:pt x="41" y="0"/>
                    <a:pt x="0" y="41"/>
                    <a:pt x="0" y="92"/>
                  </a:cubicBezTo>
                  <a:lnTo>
                    <a:pt x="8" y="92"/>
                  </a:ln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23" name="Freeform 20"/>
          <p:cNvSpPr>
            <a:spLocks/>
          </p:cNvSpPr>
          <p:nvPr/>
        </p:nvSpPr>
        <p:spPr bwMode="auto">
          <a:xfrm>
            <a:off x="611912" y="1701867"/>
            <a:ext cx="381000" cy="188912"/>
          </a:xfrm>
          <a:custGeom>
            <a:avLst/>
            <a:gdLst>
              <a:gd name="T0" fmla="*/ 1 w 126"/>
              <a:gd name="T1" fmla="*/ 62 h 62"/>
              <a:gd name="T2" fmla="*/ 120 w 126"/>
              <a:gd name="T3" fmla="*/ 62 h 62"/>
              <a:gd name="T4" fmla="*/ 95 w 126"/>
              <a:gd name="T5" fmla="*/ 23 h 62"/>
              <a:gd name="T6" fmla="*/ 90 w 126"/>
              <a:gd name="T7" fmla="*/ 23 h 62"/>
              <a:gd name="T8" fmla="*/ 66 w 126"/>
              <a:gd name="T9" fmla="*/ 0 h 62"/>
              <a:gd name="T10" fmla="*/ 44 w 126"/>
              <a:gd name="T11" fmla="*/ 30 h 62"/>
              <a:gd name="T12" fmla="*/ 33 w 126"/>
              <a:gd name="T13" fmla="*/ 29 h 62"/>
              <a:gd name="T14" fmla="*/ 1 w 126"/>
              <a:gd name="T15" fmla="*/ 61 h 62"/>
              <a:gd name="T16" fmla="*/ 1 w 126"/>
              <a:gd name="T17" fmla="*/ 62 h 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6" h="62">
                <a:moveTo>
                  <a:pt x="1" y="62"/>
                </a:moveTo>
                <a:cubicBezTo>
                  <a:pt x="120" y="62"/>
                  <a:pt x="120" y="62"/>
                  <a:pt x="120" y="62"/>
                </a:cubicBezTo>
                <a:cubicBezTo>
                  <a:pt x="126" y="45"/>
                  <a:pt x="118" y="23"/>
                  <a:pt x="95" y="23"/>
                </a:cubicBezTo>
                <a:cubicBezTo>
                  <a:pt x="94" y="23"/>
                  <a:pt x="92" y="23"/>
                  <a:pt x="90" y="23"/>
                </a:cubicBezTo>
                <a:cubicBezTo>
                  <a:pt x="90" y="11"/>
                  <a:pt x="82" y="0"/>
                  <a:pt x="66" y="0"/>
                </a:cubicBezTo>
                <a:cubicBezTo>
                  <a:pt x="48" y="0"/>
                  <a:pt x="40" y="16"/>
                  <a:pt x="44" y="30"/>
                </a:cubicBezTo>
                <a:cubicBezTo>
                  <a:pt x="40" y="29"/>
                  <a:pt x="37" y="29"/>
                  <a:pt x="33" y="29"/>
                </a:cubicBezTo>
                <a:cubicBezTo>
                  <a:pt x="17" y="29"/>
                  <a:pt x="0" y="43"/>
                  <a:pt x="1" y="61"/>
                </a:cubicBezTo>
                <a:lnTo>
                  <a:pt x="1" y="62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4" name="Freeform 21"/>
          <p:cNvSpPr>
            <a:spLocks/>
          </p:cNvSpPr>
          <p:nvPr/>
        </p:nvSpPr>
        <p:spPr bwMode="auto">
          <a:xfrm>
            <a:off x="1683474" y="1793942"/>
            <a:ext cx="339725" cy="153987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grpSp>
        <p:nvGrpSpPr>
          <p:cNvPr id="49" name="组合 48"/>
          <p:cNvGrpSpPr/>
          <p:nvPr/>
        </p:nvGrpSpPr>
        <p:grpSpPr>
          <a:xfrm>
            <a:off x="3919221" y="4575996"/>
            <a:ext cx="4705349" cy="2255878"/>
            <a:chOff x="5033963" y="5529263"/>
            <a:chExt cx="2778125" cy="1331912"/>
          </a:xfrm>
        </p:grpSpPr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5767388" y="5775325"/>
              <a:ext cx="630238" cy="628650"/>
            </a:xfrm>
            <a:custGeom>
              <a:avLst/>
              <a:gdLst>
                <a:gd name="T0" fmla="*/ 152 w 208"/>
                <a:gd name="T1" fmla="*/ 68 h 208"/>
                <a:gd name="T2" fmla="*/ 105 w 208"/>
                <a:gd name="T3" fmla="*/ 0 h 208"/>
                <a:gd name="T4" fmla="*/ 58 w 208"/>
                <a:gd name="T5" fmla="*/ 68 h 208"/>
                <a:gd name="T6" fmla="*/ 104 w 208"/>
                <a:gd name="T7" fmla="*/ 208 h 208"/>
                <a:gd name="T8" fmla="*/ 104 w 208"/>
                <a:gd name="T9" fmla="*/ 208 h 208"/>
                <a:gd name="T10" fmla="*/ 104 w 208"/>
                <a:gd name="T11" fmla="*/ 208 h 208"/>
                <a:gd name="T12" fmla="*/ 104 w 208"/>
                <a:gd name="T13" fmla="*/ 208 h 208"/>
                <a:gd name="T14" fmla="*/ 104 w 208"/>
                <a:gd name="T15" fmla="*/ 208 h 208"/>
                <a:gd name="T16" fmla="*/ 152 w 208"/>
                <a:gd name="T17" fmla="*/ 68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08" h="208">
                  <a:moveTo>
                    <a:pt x="152" y="68"/>
                  </a:moveTo>
                  <a:cubicBezTo>
                    <a:pt x="128" y="29"/>
                    <a:pt x="105" y="0"/>
                    <a:pt x="105" y="0"/>
                  </a:cubicBezTo>
                  <a:cubicBezTo>
                    <a:pt x="105" y="0"/>
                    <a:pt x="83" y="30"/>
                    <a:pt x="58" y="68"/>
                  </a:cubicBezTo>
                  <a:cubicBezTo>
                    <a:pt x="0" y="154"/>
                    <a:pt x="64" y="205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48" y="205"/>
                    <a:pt x="208" y="160"/>
                    <a:pt x="152" y="68"/>
                  </a:cubicBezTo>
                  <a:close/>
                </a:path>
              </a:pathLst>
            </a:custGeom>
            <a:solidFill>
              <a:srgbClr val="E6E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" name="Freeform 6"/>
            <p:cNvSpPr>
              <a:spLocks/>
            </p:cNvSpPr>
            <p:nvPr/>
          </p:nvSpPr>
          <p:spPr bwMode="auto">
            <a:xfrm>
              <a:off x="5951538" y="6092825"/>
              <a:ext cx="273050" cy="623887"/>
            </a:xfrm>
            <a:custGeom>
              <a:avLst/>
              <a:gdLst>
                <a:gd name="T0" fmla="*/ 172 w 172"/>
                <a:gd name="T1" fmla="*/ 69 h 393"/>
                <a:gd name="T2" fmla="*/ 98 w 172"/>
                <a:gd name="T3" fmla="*/ 112 h 393"/>
                <a:gd name="T4" fmla="*/ 86 w 172"/>
                <a:gd name="T5" fmla="*/ 0 h 393"/>
                <a:gd name="T6" fmla="*/ 75 w 172"/>
                <a:gd name="T7" fmla="*/ 112 h 393"/>
                <a:gd name="T8" fmla="*/ 0 w 172"/>
                <a:gd name="T9" fmla="*/ 69 h 393"/>
                <a:gd name="T10" fmla="*/ 69 w 172"/>
                <a:gd name="T11" fmla="*/ 149 h 393"/>
                <a:gd name="T12" fmla="*/ 71 w 172"/>
                <a:gd name="T13" fmla="*/ 393 h 393"/>
                <a:gd name="T14" fmla="*/ 107 w 172"/>
                <a:gd name="T15" fmla="*/ 393 h 393"/>
                <a:gd name="T16" fmla="*/ 104 w 172"/>
                <a:gd name="T17" fmla="*/ 149 h 393"/>
                <a:gd name="T18" fmla="*/ 172 w 172"/>
                <a:gd name="T19" fmla="*/ 69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2" h="393">
                  <a:moveTo>
                    <a:pt x="172" y="69"/>
                  </a:moveTo>
                  <a:lnTo>
                    <a:pt x="98" y="112"/>
                  </a:lnTo>
                  <a:lnTo>
                    <a:pt x="86" y="0"/>
                  </a:lnTo>
                  <a:lnTo>
                    <a:pt x="75" y="112"/>
                  </a:lnTo>
                  <a:lnTo>
                    <a:pt x="0" y="69"/>
                  </a:lnTo>
                  <a:lnTo>
                    <a:pt x="69" y="149"/>
                  </a:lnTo>
                  <a:lnTo>
                    <a:pt x="71" y="393"/>
                  </a:lnTo>
                  <a:lnTo>
                    <a:pt x="107" y="393"/>
                  </a:lnTo>
                  <a:lnTo>
                    <a:pt x="104" y="149"/>
                  </a:lnTo>
                  <a:lnTo>
                    <a:pt x="172" y="69"/>
                  </a:lnTo>
                  <a:close/>
                </a:path>
              </a:pathLst>
            </a:custGeom>
            <a:solidFill>
              <a:srgbClr val="C56D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" name="Freeform 9"/>
            <p:cNvSpPr>
              <a:spLocks/>
            </p:cNvSpPr>
            <p:nvPr/>
          </p:nvSpPr>
          <p:spPr bwMode="auto">
            <a:xfrm>
              <a:off x="5407025" y="6413500"/>
              <a:ext cx="511175" cy="247650"/>
            </a:xfrm>
            <a:custGeom>
              <a:avLst/>
              <a:gdLst>
                <a:gd name="T0" fmla="*/ 168 w 169"/>
                <a:gd name="T1" fmla="*/ 82 h 82"/>
                <a:gd name="T2" fmla="*/ 169 w 169"/>
                <a:gd name="T3" fmla="*/ 72 h 82"/>
                <a:gd name="T4" fmla="*/ 126 w 169"/>
                <a:gd name="T5" fmla="*/ 29 h 82"/>
                <a:gd name="T6" fmla="*/ 123 w 169"/>
                <a:gd name="T7" fmla="*/ 30 h 82"/>
                <a:gd name="T8" fmla="*/ 86 w 169"/>
                <a:gd name="T9" fmla="*/ 0 h 82"/>
                <a:gd name="T10" fmla="*/ 47 w 169"/>
                <a:gd name="T11" fmla="*/ 38 h 82"/>
                <a:gd name="T12" fmla="*/ 37 w 169"/>
                <a:gd name="T13" fmla="*/ 37 h 82"/>
                <a:gd name="T14" fmla="*/ 0 w 169"/>
                <a:gd name="T15" fmla="*/ 73 h 82"/>
                <a:gd name="T16" fmla="*/ 1 w 169"/>
                <a:gd name="T17" fmla="*/ 82 h 82"/>
                <a:gd name="T18" fmla="*/ 168 w 169"/>
                <a:gd name="T19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69" h="82">
                  <a:moveTo>
                    <a:pt x="168" y="82"/>
                  </a:moveTo>
                  <a:cubicBezTo>
                    <a:pt x="169" y="79"/>
                    <a:pt x="169" y="76"/>
                    <a:pt x="169" y="72"/>
                  </a:cubicBezTo>
                  <a:cubicBezTo>
                    <a:pt x="169" y="49"/>
                    <a:pt x="150" y="29"/>
                    <a:pt x="126" y="29"/>
                  </a:cubicBezTo>
                  <a:cubicBezTo>
                    <a:pt x="125" y="30"/>
                    <a:pt x="124" y="30"/>
                    <a:pt x="123" y="30"/>
                  </a:cubicBezTo>
                  <a:cubicBezTo>
                    <a:pt x="119" y="13"/>
                    <a:pt x="103" y="0"/>
                    <a:pt x="86" y="0"/>
                  </a:cubicBezTo>
                  <a:cubicBezTo>
                    <a:pt x="65" y="0"/>
                    <a:pt x="47" y="18"/>
                    <a:pt x="47" y="38"/>
                  </a:cubicBezTo>
                  <a:cubicBezTo>
                    <a:pt x="44" y="37"/>
                    <a:pt x="41" y="37"/>
                    <a:pt x="37" y="37"/>
                  </a:cubicBezTo>
                  <a:cubicBezTo>
                    <a:pt x="17" y="37"/>
                    <a:pt x="0" y="53"/>
                    <a:pt x="0" y="73"/>
                  </a:cubicBezTo>
                  <a:cubicBezTo>
                    <a:pt x="0" y="76"/>
                    <a:pt x="1" y="79"/>
                    <a:pt x="1" y="82"/>
                  </a:cubicBezTo>
                  <a:cubicBezTo>
                    <a:pt x="168" y="82"/>
                    <a:pt x="168" y="82"/>
                    <a:pt x="168" y="82"/>
                  </a:cubicBezTo>
                </a:path>
              </a:pathLst>
            </a:cu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" name="Freeform 10"/>
            <p:cNvSpPr>
              <a:spLocks/>
            </p:cNvSpPr>
            <p:nvPr/>
          </p:nvSpPr>
          <p:spPr bwMode="auto">
            <a:xfrm>
              <a:off x="5453063" y="6570663"/>
              <a:ext cx="71438" cy="53975"/>
            </a:xfrm>
            <a:custGeom>
              <a:avLst/>
              <a:gdLst>
                <a:gd name="T0" fmla="*/ 12 w 24"/>
                <a:gd name="T1" fmla="*/ 0 h 18"/>
                <a:gd name="T2" fmla="*/ 12 w 24"/>
                <a:gd name="T3" fmla="*/ 18 h 18"/>
                <a:gd name="T4" fmla="*/ 12 w 24"/>
                <a:gd name="T5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4" h="18">
                  <a:moveTo>
                    <a:pt x="12" y="0"/>
                  </a:moveTo>
                  <a:cubicBezTo>
                    <a:pt x="0" y="0"/>
                    <a:pt x="0" y="18"/>
                    <a:pt x="12" y="18"/>
                  </a:cubicBezTo>
                  <a:cubicBezTo>
                    <a:pt x="24" y="18"/>
                    <a:pt x="24" y="0"/>
                    <a:pt x="12" y="0"/>
                  </a:cubicBezTo>
                </a:path>
              </a:pathLst>
            </a:custGeom>
            <a:solidFill>
              <a:srgbClr val="FF7C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" name="Freeform 11"/>
            <p:cNvSpPr>
              <a:spLocks/>
            </p:cNvSpPr>
            <p:nvPr/>
          </p:nvSpPr>
          <p:spPr bwMode="auto">
            <a:xfrm>
              <a:off x="5580063" y="6564313"/>
              <a:ext cx="63500" cy="69850"/>
            </a:xfrm>
            <a:custGeom>
              <a:avLst/>
              <a:gdLst>
                <a:gd name="T0" fmla="*/ 19 w 21"/>
                <a:gd name="T1" fmla="*/ 5 h 23"/>
                <a:gd name="T2" fmla="*/ 8 w 21"/>
                <a:gd name="T3" fmla="*/ 1 h 23"/>
                <a:gd name="T4" fmla="*/ 3 w 21"/>
                <a:gd name="T5" fmla="*/ 4 h 23"/>
                <a:gd name="T6" fmla="*/ 1 w 21"/>
                <a:gd name="T7" fmla="*/ 13 h 23"/>
                <a:gd name="T8" fmla="*/ 17 w 21"/>
                <a:gd name="T9" fmla="*/ 18 h 23"/>
                <a:gd name="T10" fmla="*/ 19 w 21"/>
                <a:gd name="T11" fmla="*/ 5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1" h="23">
                  <a:moveTo>
                    <a:pt x="19" y="5"/>
                  </a:moveTo>
                  <a:cubicBezTo>
                    <a:pt x="17" y="1"/>
                    <a:pt x="12" y="0"/>
                    <a:pt x="8" y="1"/>
                  </a:cubicBezTo>
                  <a:cubicBezTo>
                    <a:pt x="6" y="2"/>
                    <a:pt x="4" y="3"/>
                    <a:pt x="3" y="4"/>
                  </a:cubicBezTo>
                  <a:cubicBezTo>
                    <a:pt x="1" y="6"/>
                    <a:pt x="0" y="10"/>
                    <a:pt x="1" y="13"/>
                  </a:cubicBezTo>
                  <a:cubicBezTo>
                    <a:pt x="3" y="20"/>
                    <a:pt x="12" y="23"/>
                    <a:pt x="17" y="18"/>
                  </a:cubicBezTo>
                  <a:cubicBezTo>
                    <a:pt x="20" y="14"/>
                    <a:pt x="21" y="9"/>
                    <a:pt x="19" y="5"/>
                  </a:cubicBezTo>
                </a:path>
              </a:pathLst>
            </a:custGeom>
            <a:solidFill>
              <a:srgbClr val="FF7C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" name="Freeform 12"/>
            <p:cNvSpPr>
              <a:spLocks/>
            </p:cNvSpPr>
            <p:nvPr/>
          </p:nvSpPr>
          <p:spPr bwMode="auto">
            <a:xfrm>
              <a:off x="5586413" y="6483350"/>
              <a:ext cx="84138" cy="63500"/>
            </a:xfrm>
            <a:custGeom>
              <a:avLst/>
              <a:gdLst>
                <a:gd name="T0" fmla="*/ 16 w 28"/>
                <a:gd name="T1" fmla="*/ 0 h 21"/>
                <a:gd name="T2" fmla="*/ 16 w 28"/>
                <a:gd name="T3" fmla="*/ 21 h 21"/>
                <a:gd name="T4" fmla="*/ 16 w 28"/>
                <a:gd name="T5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8" h="21">
                  <a:moveTo>
                    <a:pt x="16" y="0"/>
                  </a:moveTo>
                  <a:cubicBezTo>
                    <a:pt x="0" y="0"/>
                    <a:pt x="0" y="21"/>
                    <a:pt x="16" y="21"/>
                  </a:cubicBezTo>
                  <a:cubicBezTo>
                    <a:pt x="28" y="21"/>
                    <a:pt x="28" y="0"/>
                    <a:pt x="16" y="0"/>
                  </a:cubicBezTo>
                </a:path>
              </a:pathLst>
            </a:custGeom>
            <a:solidFill>
              <a:srgbClr val="FF7C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" name="Freeform 13"/>
            <p:cNvSpPr>
              <a:spLocks/>
            </p:cNvSpPr>
            <p:nvPr/>
          </p:nvSpPr>
          <p:spPr bwMode="auto">
            <a:xfrm>
              <a:off x="5700713" y="6550025"/>
              <a:ext cx="60325" cy="69850"/>
            </a:xfrm>
            <a:custGeom>
              <a:avLst/>
              <a:gdLst>
                <a:gd name="T0" fmla="*/ 18 w 20"/>
                <a:gd name="T1" fmla="*/ 5 h 23"/>
                <a:gd name="T2" fmla="*/ 15 w 20"/>
                <a:gd name="T3" fmla="*/ 2 h 23"/>
                <a:gd name="T4" fmla="*/ 5 w 20"/>
                <a:gd name="T5" fmla="*/ 3 h 23"/>
                <a:gd name="T6" fmla="*/ 1 w 20"/>
                <a:gd name="T7" fmla="*/ 6 h 23"/>
                <a:gd name="T8" fmla="*/ 0 w 20"/>
                <a:gd name="T9" fmla="*/ 12 h 23"/>
                <a:gd name="T10" fmla="*/ 7 w 20"/>
                <a:gd name="T11" fmla="*/ 21 h 23"/>
                <a:gd name="T12" fmla="*/ 19 w 20"/>
                <a:gd name="T13" fmla="*/ 17 h 23"/>
                <a:gd name="T14" fmla="*/ 20 w 20"/>
                <a:gd name="T15" fmla="*/ 12 h 23"/>
                <a:gd name="T16" fmla="*/ 18 w 20"/>
                <a:gd name="T17" fmla="*/ 5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0" h="23">
                  <a:moveTo>
                    <a:pt x="18" y="5"/>
                  </a:moveTo>
                  <a:cubicBezTo>
                    <a:pt x="17" y="4"/>
                    <a:pt x="16" y="3"/>
                    <a:pt x="15" y="2"/>
                  </a:cubicBezTo>
                  <a:cubicBezTo>
                    <a:pt x="12" y="1"/>
                    <a:pt x="8" y="0"/>
                    <a:pt x="5" y="3"/>
                  </a:cubicBezTo>
                  <a:cubicBezTo>
                    <a:pt x="3" y="4"/>
                    <a:pt x="2" y="5"/>
                    <a:pt x="1" y="6"/>
                  </a:cubicBezTo>
                  <a:cubicBezTo>
                    <a:pt x="0" y="8"/>
                    <a:pt x="0" y="10"/>
                    <a:pt x="0" y="12"/>
                  </a:cubicBezTo>
                  <a:cubicBezTo>
                    <a:pt x="0" y="16"/>
                    <a:pt x="3" y="20"/>
                    <a:pt x="7" y="21"/>
                  </a:cubicBezTo>
                  <a:cubicBezTo>
                    <a:pt x="12" y="23"/>
                    <a:pt x="17" y="21"/>
                    <a:pt x="19" y="17"/>
                  </a:cubicBezTo>
                  <a:cubicBezTo>
                    <a:pt x="20" y="15"/>
                    <a:pt x="20" y="13"/>
                    <a:pt x="20" y="12"/>
                  </a:cubicBezTo>
                  <a:cubicBezTo>
                    <a:pt x="20" y="9"/>
                    <a:pt x="20" y="7"/>
                    <a:pt x="18" y="5"/>
                  </a:cubicBezTo>
                  <a:close/>
                </a:path>
              </a:pathLst>
            </a:custGeom>
            <a:solidFill>
              <a:srgbClr val="FF7C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" name="Freeform 14"/>
            <p:cNvSpPr>
              <a:spLocks/>
            </p:cNvSpPr>
            <p:nvPr/>
          </p:nvSpPr>
          <p:spPr bwMode="auto">
            <a:xfrm>
              <a:off x="5791200" y="6567488"/>
              <a:ext cx="73025" cy="57150"/>
            </a:xfrm>
            <a:custGeom>
              <a:avLst/>
              <a:gdLst>
                <a:gd name="T0" fmla="*/ 12 w 24"/>
                <a:gd name="T1" fmla="*/ 0 h 19"/>
                <a:gd name="T2" fmla="*/ 12 w 24"/>
                <a:gd name="T3" fmla="*/ 19 h 19"/>
                <a:gd name="T4" fmla="*/ 12 w 24"/>
                <a:gd name="T5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4" h="19">
                  <a:moveTo>
                    <a:pt x="12" y="0"/>
                  </a:moveTo>
                  <a:cubicBezTo>
                    <a:pt x="0" y="0"/>
                    <a:pt x="0" y="19"/>
                    <a:pt x="12" y="19"/>
                  </a:cubicBezTo>
                  <a:cubicBezTo>
                    <a:pt x="24" y="19"/>
                    <a:pt x="24" y="0"/>
                    <a:pt x="12" y="0"/>
                  </a:cubicBezTo>
                  <a:close/>
                </a:path>
              </a:pathLst>
            </a:custGeom>
            <a:solidFill>
              <a:srgbClr val="FF7C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" name="Freeform 15"/>
            <p:cNvSpPr>
              <a:spLocks noEditPoints="1"/>
            </p:cNvSpPr>
            <p:nvPr/>
          </p:nvSpPr>
          <p:spPr bwMode="auto">
            <a:xfrm>
              <a:off x="5407025" y="6523038"/>
              <a:ext cx="142875" cy="111125"/>
            </a:xfrm>
            <a:custGeom>
              <a:avLst/>
              <a:gdLst>
                <a:gd name="T0" fmla="*/ 47 w 47"/>
                <a:gd name="T1" fmla="*/ 2 h 37"/>
                <a:gd name="T2" fmla="*/ 47 w 47"/>
                <a:gd name="T3" fmla="*/ 2 h 37"/>
                <a:gd name="T4" fmla="*/ 47 w 47"/>
                <a:gd name="T5" fmla="*/ 2 h 37"/>
                <a:gd name="T6" fmla="*/ 47 w 47"/>
                <a:gd name="T7" fmla="*/ 2 h 37"/>
                <a:gd name="T8" fmla="*/ 47 w 47"/>
                <a:gd name="T9" fmla="*/ 2 h 37"/>
                <a:gd name="T10" fmla="*/ 47 w 47"/>
                <a:gd name="T11" fmla="*/ 2 h 37"/>
                <a:gd name="T12" fmla="*/ 47 w 47"/>
                <a:gd name="T13" fmla="*/ 2 h 37"/>
                <a:gd name="T14" fmla="*/ 47 w 47"/>
                <a:gd name="T15" fmla="*/ 2 h 37"/>
                <a:gd name="T16" fmla="*/ 47 w 47"/>
                <a:gd name="T17" fmla="*/ 2 h 37"/>
                <a:gd name="T18" fmla="*/ 47 w 47"/>
                <a:gd name="T19" fmla="*/ 2 h 37"/>
                <a:gd name="T20" fmla="*/ 47 w 47"/>
                <a:gd name="T21" fmla="*/ 2 h 37"/>
                <a:gd name="T22" fmla="*/ 47 w 47"/>
                <a:gd name="T23" fmla="*/ 2 h 37"/>
                <a:gd name="T24" fmla="*/ 47 w 47"/>
                <a:gd name="T25" fmla="*/ 2 h 37"/>
                <a:gd name="T26" fmla="*/ 47 w 47"/>
                <a:gd name="T27" fmla="*/ 2 h 37"/>
                <a:gd name="T28" fmla="*/ 47 w 47"/>
                <a:gd name="T29" fmla="*/ 2 h 37"/>
                <a:gd name="T30" fmla="*/ 47 w 47"/>
                <a:gd name="T31" fmla="*/ 2 h 37"/>
                <a:gd name="T32" fmla="*/ 47 w 47"/>
                <a:gd name="T33" fmla="*/ 2 h 37"/>
                <a:gd name="T34" fmla="*/ 47 w 47"/>
                <a:gd name="T35" fmla="*/ 2 h 37"/>
                <a:gd name="T36" fmla="*/ 47 w 47"/>
                <a:gd name="T37" fmla="*/ 1 h 37"/>
                <a:gd name="T38" fmla="*/ 47 w 47"/>
                <a:gd name="T39" fmla="*/ 1 h 37"/>
                <a:gd name="T40" fmla="*/ 47 w 47"/>
                <a:gd name="T41" fmla="*/ 1 h 37"/>
                <a:gd name="T42" fmla="*/ 47 w 47"/>
                <a:gd name="T43" fmla="*/ 1 h 37"/>
                <a:gd name="T44" fmla="*/ 47 w 47"/>
                <a:gd name="T45" fmla="*/ 1 h 37"/>
                <a:gd name="T46" fmla="*/ 47 w 47"/>
                <a:gd name="T47" fmla="*/ 1 h 37"/>
                <a:gd name="T48" fmla="*/ 47 w 47"/>
                <a:gd name="T49" fmla="*/ 1 h 37"/>
                <a:gd name="T50" fmla="*/ 47 w 47"/>
                <a:gd name="T51" fmla="*/ 1 h 37"/>
                <a:gd name="T52" fmla="*/ 47 w 47"/>
                <a:gd name="T53" fmla="*/ 1 h 37"/>
                <a:gd name="T54" fmla="*/ 47 w 47"/>
                <a:gd name="T55" fmla="*/ 1 h 37"/>
                <a:gd name="T56" fmla="*/ 47 w 47"/>
                <a:gd name="T57" fmla="*/ 1 h 37"/>
                <a:gd name="T58" fmla="*/ 47 w 47"/>
                <a:gd name="T59" fmla="*/ 1 h 37"/>
                <a:gd name="T60" fmla="*/ 47 w 47"/>
                <a:gd name="T61" fmla="*/ 1 h 37"/>
                <a:gd name="T62" fmla="*/ 47 w 47"/>
                <a:gd name="T63" fmla="*/ 1 h 37"/>
                <a:gd name="T64" fmla="*/ 47 w 47"/>
                <a:gd name="T65" fmla="*/ 1 h 37"/>
                <a:gd name="T66" fmla="*/ 47 w 47"/>
                <a:gd name="T67" fmla="*/ 1 h 37"/>
                <a:gd name="T68" fmla="*/ 47 w 47"/>
                <a:gd name="T69" fmla="*/ 1 h 37"/>
                <a:gd name="T70" fmla="*/ 47 w 47"/>
                <a:gd name="T71" fmla="*/ 1 h 37"/>
                <a:gd name="T72" fmla="*/ 37 w 47"/>
                <a:gd name="T73" fmla="*/ 1 h 37"/>
                <a:gd name="T74" fmla="*/ 0 w 47"/>
                <a:gd name="T75" fmla="*/ 37 h 37"/>
                <a:gd name="T76" fmla="*/ 0 w 47"/>
                <a:gd name="T77" fmla="*/ 37 h 37"/>
                <a:gd name="T78" fmla="*/ 37 w 47"/>
                <a:gd name="T79" fmla="*/ 1 h 37"/>
                <a:gd name="T80" fmla="*/ 47 w 47"/>
                <a:gd name="T81" fmla="*/ 2 h 37"/>
                <a:gd name="T82" fmla="*/ 47 w 47"/>
                <a:gd name="T83" fmla="*/ 2 h 37"/>
                <a:gd name="T84" fmla="*/ 47 w 47"/>
                <a:gd name="T85" fmla="*/ 2 h 37"/>
                <a:gd name="T86" fmla="*/ 37 w 47"/>
                <a:gd name="T87" fmla="*/ 1 h 37"/>
                <a:gd name="T88" fmla="*/ 47 w 47"/>
                <a:gd name="T89" fmla="*/ 1 h 37"/>
                <a:gd name="T90" fmla="*/ 47 w 47"/>
                <a:gd name="T91" fmla="*/ 1 h 37"/>
                <a:gd name="T92" fmla="*/ 47 w 47"/>
                <a:gd name="T93" fmla="*/ 1 h 37"/>
                <a:gd name="T94" fmla="*/ 47 w 47"/>
                <a:gd name="T95" fmla="*/ 1 h 37"/>
                <a:gd name="T96" fmla="*/ 47 w 47"/>
                <a:gd name="T97" fmla="*/ 1 h 37"/>
                <a:gd name="T98" fmla="*/ 47 w 47"/>
                <a:gd name="T99" fmla="*/ 1 h 37"/>
                <a:gd name="T100" fmla="*/ 47 w 47"/>
                <a:gd name="T101" fmla="*/ 0 h 37"/>
                <a:gd name="T102" fmla="*/ 47 w 47"/>
                <a:gd name="T103" fmla="*/ 0 h 37"/>
                <a:gd name="T104" fmla="*/ 47 w 47"/>
                <a:gd name="T105" fmla="*/ 0 h 37"/>
                <a:gd name="T106" fmla="*/ 47 w 47"/>
                <a:gd name="T107" fmla="*/ 0 h 37"/>
                <a:gd name="T108" fmla="*/ 47 w 47"/>
                <a:gd name="T109" fmla="*/ 0 h 37"/>
                <a:gd name="T110" fmla="*/ 47 w 47"/>
                <a:gd name="T111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47" h="37">
                  <a:moveTo>
                    <a:pt x="47" y="2"/>
                  </a:moveTo>
                  <a:cubicBezTo>
                    <a:pt x="47" y="2"/>
                    <a:pt x="47" y="2"/>
                    <a:pt x="47" y="2"/>
                  </a:cubicBezTo>
                  <a:cubicBezTo>
                    <a:pt x="47" y="2"/>
                    <a:pt x="47" y="2"/>
                    <a:pt x="47" y="2"/>
                  </a:cubicBezTo>
                  <a:moveTo>
                    <a:pt x="47" y="2"/>
                  </a:moveTo>
                  <a:cubicBezTo>
                    <a:pt x="47" y="2"/>
                    <a:pt x="47" y="2"/>
                    <a:pt x="47" y="2"/>
                  </a:cubicBezTo>
                  <a:cubicBezTo>
                    <a:pt x="47" y="2"/>
                    <a:pt x="47" y="2"/>
                    <a:pt x="47" y="2"/>
                  </a:cubicBezTo>
                  <a:moveTo>
                    <a:pt x="47" y="2"/>
                  </a:moveTo>
                  <a:cubicBezTo>
                    <a:pt x="47" y="2"/>
                    <a:pt x="47" y="2"/>
                    <a:pt x="47" y="2"/>
                  </a:cubicBezTo>
                  <a:cubicBezTo>
                    <a:pt x="47" y="2"/>
                    <a:pt x="47" y="2"/>
                    <a:pt x="47" y="2"/>
                  </a:cubicBezTo>
                  <a:moveTo>
                    <a:pt x="47" y="2"/>
                  </a:moveTo>
                  <a:cubicBezTo>
                    <a:pt x="47" y="2"/>
                    <a:pt x="47" y="2"/>
                    <a:pt x="47" y="2"/>
                  </a:cubicBezTo>
                  <a:cubicBezTo>
                    <a:pt x="47" y="2"/>
                    <a:pt x="47" y="2"/>
                    <a:pt x="47" y="2"/>
                  </a:cubicBezTo>
                  <a:moveTo>
                    <a:pt x="47" y="2"/>
                  </a:moveTo>
                  <a:cubicBezTo>
                    <a:pt x="47" y="2"/>
                    <a:pt x="47" y="2"/>
                    <a:pt x="47" y="2"/>
                  </a:cubicBezTo>
                  <a:cubicBezTo>
                    <a:pt x="47" y="2"/>
                    <a:pt x="47" y="2"/>
                    <a:pt x="47" y="2"/>
                  </a:cubicBezTo>
                  <a:moveTo>
                    <a:pt x="47" y="2"/>
                  </a:moveTo>
                  <a:cubicBezTo>
                    <a:pt x="47" y="2"/>
                    <a:pt x="47" y="2"/>
                    <a:pt x="47" y="2"/>
                  </a:cubicBezTo>
                  <a:cubicBezTo>
                    <a:pt x="47" y="2"/>
                    <a:pt x="47" y="2"/>
                    <a:pt x="47" y="2"/>
                  </a:cubicBezTo>
                  <a:moveTo>
                    <a:pt x="47" y="1"/>
                  </a:moveTo>
                  <a:cubicBezTo>
                    <a:pt x="47" y="1"/>
                    <a:pt x="47" y="1"/>
                    <a:pt x="47" y="1"/>
                  </a:cubicBezTo>
                  <a:cubicBezTo>
                    <a:pt x="47" y="1"/>
                    <a:pt x="47" y="1"/>
                    <a:pt x="47" y="1"/>
                  </a:cubicBezTo>
                  <a:moveTo>
                    <a:pt x="47" y="1"/>
                  </a:moveTo>
                  <a:cubicBezTo>
                    <a:pt x="47" y="1"/>
                    <a:pt x="47" y="1"/>
                    <a:pt x="47" y="1"/>
                  </a:cubicBezTo>
                  <a:cubicBezTo>
                    <a:pt x="47" y="1"/>
                    <a:pt x="47" y="1"/>
                    <a:pt x="47" y="1"/>
                  </a:cubicBezTo>
                  <a:moveTo>
                    <a:pt x="47" y="1"/>
                  </a:moveTo>
                  <a:cubicBezTo>
                    <a:pt x="47" y="1"/>
                    <a:pt x="47" y="1"/>
                    <a:pt x="47" y="1"/>
                  </a:cubicBezTo>
                  <a:cubicBezTo>
                    <a:pt x="47" y="1"/>
                    <a:pt x="47" y="1"/>
                    <a:pt x="47" y="1"/>
                  </a:cubicBezTo>
                  <a:moveTo>
                    <a:pt x="47" y="1"/>
                  </a:moveTo>
                  <a:cubicBezTo>
                    <a:pt x="47" y="1"/>
                    <a:pt x="47" y="1"/>
                    <a:pt x="47" y="1"/>
                  </a:cubicBezTo>
                  <a:cubicBezTo>
                    <a:pt x="47" y="1"/>
                    <a:pt x="47" y="1"/>
                    <a:pt x="47" y="1"/>
                  </a:cubicBezTo>
                  <a:moveTo>
                    <a:pt x="47" y="1"/>
                  </a:moveTo>
                  <a:cubicBezTo>
                    <a:pt x="47" y="1"/>
                    <a:pt x="47" y="1"/>
                    <a:pt x="47" y="1"/>
                  </a:cubicBezTo>
                  <a:cubicBezTo>
                    <a:pt x="47" y="1"/>
                    <a:pt x="47" y="1"/>
                    <a:pt x="47" y="1"/>
                  </a:cubicBezTo>
                  <a:moveTo>
                    <a:pt x="47" y="1"/>
                  </a:moveTo>
                  <a:cubicBezTo>
                    <a:pt x="47" y="1"/>
                    <a:pt x="47" y="1"/>
                    <a:pt x="47" y="1"/>
                  </a:cubicBezTo>
                  <a:cubicBezTo>
                    <a:pt x="47" y="1"/>
                    <a:pt x="47" y="1"/>
                    <a:pt x="47" y="1"/>
                  </a:cubicBezTo>
                  <a:moveTo>
                    <a:pt x="37" y="1"/>
                  </a:moveTo>
                  <a:cubicBezTo>
                    <a:pt x="17" y="1"/>
                    <a:pt x="0" y="1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cubicBezTo>
                    <a:pt x="0" y="17"/>
                    <a:pt x="17" y="1"/>
                    <a:pt x="37" y="1"/>
                  </a:cubicBezTo>
                  <a:cubicBezTo>
                    <a:pt x="41" y="1"/>
                    <a:pt x="44" y="1"/>
                    <a:pt x="47" y="2"/>
                  </a:cubicBezTo>
                  <a:cubicBezTo>
                    <a:pt x="47" y="2"/>
                    <a:pt x="47" y="2"/>
                    <a:pt x="47" y="2"/>
                  </a:cubicBezTo>
                  <a:cubicBezTo>
                    <a:pt x="47" y="2"/>
                    <a:pt x="47" y="2"/>
                    <a:pt x="47" y="2"/>
                  </a:cubicBezTo>
                  <a:cubicBezTo>
                    <a:pt x="44" y="1"/>
                    <a:pt x="41" y="1"/>
                    <a:pt x="37" y="1"/>
                  </a:cubicBezTo>
                  <a:moveTo>
                    <a:pt x="47" y="1"/>
                  </a:moveTo>
                  <a:cubicBezTo>
                    <a:pt x="47" y="1"/>
                    <a:pt x="47" y="1"/>
                    <a:pt x="47" y="1"/>
                  </a:cubicBezTo>
                  <a:cubicBezTo>
                    <a:pt x="47" y="1"/>
                    <a:pt x="47" y="1"/>
                    <a:pt x="47" y="1"/>
                  </a:cubicBezTo>
                  <a:moveTo>
                    <a:pt x="47" y="1"/>
                  </a:moveTo>
                  <a:cubicBezTo>
                    <a:pt x="47" y="1"/>
                    <a:pt x="47" y="1"/>
                    <a:pt x="47" y="1"/>
                  </a:cubicBezTo>
                  <a:cubicBezTo>
                    <a:pt x="47" y="1"/>
                    <a:pt x="47" y="1"/>
                    <a:pt x="47" y="1"/>
                  </a:cubicBezTo>
                  <a:moveTo>
                    <a:pt x="47" y="0"/>
                  </a:moveTo>
                  <a:cubicBezTo>
                    <a:pt x="47" y="0"/>
                    <a:pt x="47" y="0"/>
                    <a:pt x="47" y="0"/>
                  </a:cubicBezTo>
                  <a:cubicBezTo>
                    <a:pt x="47" y="0"/>
                    <a:pt x="47" y="0"/>
                    <a:pt x="47" y="0"/>
                  </a:cubicBezTo>
                  <a:moveTo>
                    <a:pt x="47" y="0"/>
                  </a:moveTo>
                  <a:cubicBezTo>
                    <a:pt x="47" y="0"/>
                    <a:pt x="47" y="0"/>
                    <a:pt x="47" y="0"/>
                  </a:cubicBezTo>
                  <a:cubicBezTo>
                    <a:pt x="47" y="0"/>
                    <a:pt x="47" y="0"/>
                    <a:pt x="47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" name="Freeform 16"/>
            <p:cNvSpPr>
              <a:spLocks noEditPoints="1"/>
            </p:cNvSpPr>
            <p:nvPr/>
          </p:nvSpPr>
          <p:spPr bwMode="auto">
            <a:xfrm>
              <a:off x="5407025" y="6416675"/>
              <a:ext cx="242888" cy="244475"/>
            </a:xfrm>
            <a:custGeom>
              <a:avLst/>
              <a:gdLst>
                <a:gd name="T0" fmla="*/ 27 w 80"/>
                <a:gd name="T1" fmla="*/ 69 h 81"/>
                <a:gd name="T2" fmla="*/ 27 w 80"/>
                <a:gd name="T3" fmla="*/ 51 h 81"/>
                <a:gd name="T4" fmla="*/ 27 w 80"/>
                <a:gd name="T5" fmla="*/ 69 h 81"/>
                <a:gd name="T6" fmla="*/ 67 w 80"/>
                <a:gd name="T7" fmla="*/ 69 h 81"/>
                <a:gd name="T8" fmla="*/ 58 w 80"/>
                <a:gd name="T9" fmla="*/ 62 h 81"/>
                <a:gd name="T10" fmla="*/ 60 w 80"/>
                <a:gd name="T11" fmla="*/ 53 h 81"/>
                <a:gd name="T12" fmla="*/ 65 w 80"/>
                <a:gd name="T13" fmla="*/ 50 h 81"/>
                <a:gd name="T14" fmla="*/ 68 w 80"/>
                <a:gd name="T15" fmla="*/ 50 h 81"/>
                <a:gd name="T16" fmla="*/ 76 w 80"/>
                <a:gd name="T17" fmla="*/ 54 h 81"/>
                <a:gd name="T18" fmla="*/ 74 w 80"/>
                <a:gd name="T19" fmla="*/ 67 h 81"/>
                <a:gd name="T20" fmla="*/ 67 w 80"/>
                <a:gd name="T21" fmla="*/ 69 h 81"/>
                <a:gd name="T22" fmla="*/ 80 w 80"/>
                <a:gd name="T23" fmla="*/ 0 h 81"/>
                <a:gd name="T24" fmla="*/ 47 w 80"/>
                <a:gd name="T25" fmla="*/ 35 h 81"/>
                <a:gd name="T26" fmla="*/ 47 w 80"/>
                <a:gd name="T27" fmla="*/ 35 h 81"/>
                <a:gd name="T28" fmla="*/ 47 w 80"/>
                <a:gd name="T29" fmla="*/ 35 h 81"/>
                <a:gd name="T30" fmla="*/ 47 w 80"/>
                <a:gd name="T31" fmla="*/ 35 h 81"/>
                <a:gd name="T32" fmla="*/ 47 w 80"/>
                <a:gd name="T33" fmla="*/ 36 h 81"/>
                <a:gd name="T34" fmla="*/ 47 w 80"/>
                <a:gd name="T35" fmla="*/ 36 h 81"/>
                <a:gd name="T36" fmla="*/ 47 w 80"/>
                <a:gd name="T37" fmla="*/ 36 h 81"/>
                <a:gd name="T38" fmla="*/ 47 w 80"/>
                <a:gd name="T39" fmla="*/ 36 h 81"/>
                <a:gd name="T40" fmla="*/ 47 w 80"/>
                <a:gd name="T41" fmla="*/ 36 h 81"/>
                <a:gd name="T42" fmla="*/ 47 w 80"/>
                <a:gd name="T43" fmla="*/ 36 h 81"/>
                <a:gd name="T44" fmla="*/ 47 w 80"/>
                <a:gd name="T45" fmla="*/ 36 h 81"/>
                <a:gd name="T46" fmla="*/ 47 w 80"/>
                <a:gd name="T47" fmla="*/ 36 h 81"/>
                <a:gd name="T48" fmla="*/ 47 w 80"/>
                <a:gd name="T49" fmla="*/ 36 h 81"/>
                <a:gd name="T50" fmla="*/ 47 w 80"/>
                <a:gd name="T51" fmla="*/ 36 h 81"/>
                <a:gd name="T52" fmla="*/ 47 w 80"/>
                <a:gd name="T53" fmla="*/ 36 h 81"/>
                <a:gd name="T54" fmla="*/ 47 w 80"/>
                <a:gd name="T55" fmla="*/ 36 h 81"/>
                <a:gd name="T56" fmla="*/ 47 w 80"/>
                <a:gd name="T57" fmla="*/ 36 h 81"/>
                <a:gd name="T58" fmla="*/ 47 w 80"/>
                <a:gd name="T59" fmla="*/ 36 h 81"/>
                <a:gd name="T60" fmla="*/ 47 w 80"/>
                <a:gd name="T61" fmla="*/ 36 h 81"/>
                <a:gd name="T62" fmla="*/ 47 w 80"/>
                <a:gd name="T63" fmla="*/ 36 h 81"/>
                <a:gd name="T64" fmla="*/ 47 w 80"/>
                <a:gd name="T65" fmla="*/ 37 h 81"/>
                <a:gd name="T66" fmla="*/ 47 w 80"/>
                <a:gd name="T67" fmla="*/ 37 h 81"/>
                <a:gd name="T68" fmla="*/ 47 w 80"/>
                <a:gd name="T69" fmla="*/ 37 h 81"/>
                <a:gd name="T70" fmla="*/ 47 w 80"/>
                <a:gd name="T71" fmla="*/ 37 h 81"/>
                <a:gd name="T72" fmla="*/ 47 w 80"/>
                <a:gd name="T73" fmla="*/ 37 h 81"/>
                <a:gd name="T74" fmla="*/ 47 w 80"/>
                <a:gd name="T75" fmla="*/ 37 h 81"/>
                <a:gd name="T76" fmla="*/ 47 w 80"/>
                <a:gd name="T77" fmla="*/ 37 h 81"/>
                <a:gd name="T78" fmla="*/ 47 w 80"/>
                <a:gd name="T79" fmla="*/ 37 h 81"/>
                <a:gd name="T80" fmla="*/ 47 w 80"/>
                <a:gd name="T81" fmla="*/ 37 h 81"/>
                <a:gd name="T82" fmla="*/ 47 w 80"/>
                <a:gd name="T83" fmla="*/ 37 h 81"/>
                <a:gd name="T84" fmla="*/ 47 w 80"/>
                <a:gd name="T85" fmla="*/ 37 h 81"/>
                <a:gd name="T86" fmla="*/ 47 w 80"/>
                <a:gd name="T87" fmla="*/ 37 h 81"/>
                <a:gd name="T88" fmla="*/ 47 w 80"/>
                <a:gd name="T89" fmla="*/ 37 h 81"/>
                <a:gd name="T90" fmla="*/ 47 w 80"/>
                <a:gd name="T91" fmla="*/ 37 h 81"/>
                <a:gd name="T92" fmla="*/ 37 w 80"/>
                <a:gd name="T93" fmla="*/ 36 h 81"/>
                <a:gd name="T94" fmla="*/ 0 w 80"/>
                <a:gd name="T95" fmla="*/ 72 h 81"/>
                <a:gd name="T96" fmla="*/ 1 w 80"/>
                <a:gd name="T97" fmla="*/ 81 h 81"/>
                <a:gd name="T98" fmla="*/ 80 w 80"/>
                <a:gd name="T99" fmla="*/ 81 h 81"/>
                <a:gd name="T100" fmla="*/ 80 w 80"/>
                <a:gd name="T101" fmla="*/ 42 h 81"/>
                <a:gd name="T102" fmla="*/ 75 w 80"/>
                <a:gd name="T103" fmla="*/ 43 h 81"/>
                <a:gd name="T104" fmla="*/ 75 w 80"/>
                <a:gd name="T105" fmla="*/ 22 h 81"/>
                <a:gd name="T106" fmla="*/ 80 w 80"/>
                <a:gd name="T107" fmla="*/ 23 h 81"/>
                <a:gd name="T108" fmla="*/ 80 w 80"/>
                <a:gd name="T109" fmla="*/ 0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80" h="81">
                  <a:moveTo>
                    <a:pt x="27" y="69"/>
                  </a:moveTo>
                  <a:cubicBezTo>
                    <a:pt x="15" y="69"/>
                    <a:pt x="15" y="51"/>
                    <a:pt x="27" y="51"/>
                  </a:cubicBezTo>
                  <a:cubicBezTo>
                    <a:pt x="39" y="51"/>
                    <a:pt x="39" y="69"/>
                    <a:pt x="27" y="69"/>
                  </a:cubicBezTo>
                  <a:moveTo>
                    <a:pt x="67" y="69"/>
                  </a:moveTo>
                  <a:cubicBezTo>
                    <a:pt x="63" y="69"/>
                    <a:pt x="59" y="67"/>
                    <a:pt x="58" y="62"/>
                  </a:cubicBezTo>
                  <a:cubicBezTo>
                    <a:pt x="57" y="59"/>
                    <a:pt x="58" y="55"/>
                    <a:pt x="60" y="53"/>
                  </a:cubicBezTo>
                  <a:cubicBezTo>
                    <a:pt x="61" y="52"/>
                    <a:pt x="63" y="51"/>
                    <a:pt x="65" y="50"/>
                  </a:cubicBezTo>
                  <a:cubicBezTo>
                    <a:pt x="66" y="50"/>
                    <a:pt x="67" y="50"/>
                    <a:pt x="68" y="50"/>
                  </a:cubicBezTo>
                  <a:cubicBezTo>
                    <a:pt x="71" y="50"/>
                    <a:pt x="74" y="51"/>
                    <a:pt x="76" y="54"/>
                  </a:cubicBezTo>
                  <a:cubicBezTo>
                    <a:pt x="78" y="58"/>
                    <a:pt x="77" y="63"/>
                    <a:pt x="74" y="67"/>
                  </a:cubicBezTo>
                  <a:cubicBezTo>
                    <a:pt x="72" y="69"/>
                    <a:pt x="70" y="69"/>
                    <a:pt x="67" y="69"/>
                  </a:cubicBezTo>
                  <a:moveTo>
                    <a:pt x="80" y="0"/>
                  </a:moveTo>
                  <a:cubicBezTo>
                    <a:pt x="62" y="3"/>
                    <a:pt x="48" y="17"/>
                    <a:pt x="47" y="35"/>
                  </a:cubicBezTo>
                  <a:cubicBezTo>
                    <a:pt x="47" y="35"/>
                    <a:pt x="47" y="35"/>
                    <a:pt x="47" y="35"/>
                  </a:cubicBezTo>
                  <a:cubicBezTo>
                    <a:pt x="47" y="35"/>
                    <a:pt x="47" y="35"/>
                    <a:pt x="47" y="35"/>
                  </a:cubicBezTo>
                  <a:cubicBezTo>
                    <a:pt x="47" y="35"/>
                    <a:pt x="47" y="35"/>
                    <a:pt x="47" y="35"/>
                  </a:cubicBezTo>
                  <a:cubicBezTo>
                    <a:pt x="47" y="36"/>
                    <a:pt x="47" y="36"/>
                    <a:pt x="47" y="36"/>
                  </a:cubicBezTo>
                  <a:cubicBezTo>
                    <a:pt x="47" y="36"/>
                    <a:pt x="47" y="36"/>
                    <a:pt x="47" y="36"/>
                  </a:cubicBezTo>
                  <a:cubicBezTo>
                    <a:pt x="47" y="36"/>
                    <a:pt x="47" y="36"/>
                    <a:pt x="47" y="36"/>
                  </a:cubicBezTo>
                  <a:cubicBezTo>
                    <a:pt x="47" y="36"/>
                    <a:pt x="47" y="36"/>
                    <a:pt x="47" y="36"/>
                  </a:cubicBezTo>
                  <a:cubicBezTo>
                    <a:pt x="47" y="36"/>
                    <a:pt x="47" y="36"/>
                    <a:pt x="47" y="36"/>
                  </a:cubicBezTo>
                  <a:cubicBezTo>
                    <a:pt x="47" y="36"/>
                    <a:pt x="47" y="36"/>
                    <a:pt x="47" y="36"/>
                  </a:cubicBezTo>
                  <a:cubicBezTo>
                    <a:pt x="47" y="36"/>
                    <a:pt x="47" y="36"/>
                    <a:pt x="47" y="36"/>
                  </a:cubicBezTo>
                  <a:cubicBezTo>
                    <a:pt x="47" y="36"/>
                    <a:pt x="47" y="36"/>
                    <a:pt x="47" y="36"/>
                  </a:cubicBezTo>
                  <a:cubicBezTo>
                    <a:pt x="47" y="36"/>
                    <a:pt x="47" y="36"/>
                    <a:pt x="47" y="36"/>
                  </a:cubicBezTo>
                  <a:cubicBezTo>
                    <a:pt x="47" y="36"/>
                    <a:pt x="47" y="36"/>
                    <a:pt x="47" y="36"/>
                  </a:cubicBezTo>
                  <a:cubicBezTo>
                    <a:pt x="47" y="36"/>
                    <a:pt x="47" y="36"/>
                    <a:pt x="47" y="36"/>
                  </a:cubicBezTo>
                  <a:cubicBezTo>
                    <a:pt x="47" y="36"/>
                    <a:pt x="47" y="36"/>
                    <a:pt x="47" y="36"/>
                  </a:cubicBezTo>
                  <a:cubicBezTo>
                    <a:pt x="47" y="36"/>
                    <a:pt x="47" y="36"/>
                    <a:pt x="47" y="36"/>
                  </a:cubicBezTo>
                  <a:cubicBezTo>
                    <a:pt x="47" y="36"/>
                    <a:pt x="47" y="36"/>
                    <a:pt x="47" y="36"/>
                  </a:cubicBezTo>
                  <a:cubicBezTo>
                    <a:pt x="47" y="36"/>
                    <a:pt x="47" y="36"/>
                    <a:pt x="47" y="36"/>
                  </a:cubicBezTo>
                  <a:cubicBezTo>
                    <a:pt x="47" y="36"/>
                    <a:pt x="47" y="36"/>
                    <a:pt x="47" y="36"/>
                  </a:cubicBezTo>
                  <a:cubicBezTo>
                    <a:pt x="47" y="36"/>
                    <a:pt x="47" y="36"/>
                    <a:pt x="47" y="37"/>
                  </a:cubicBezTo>
                  <a:cubicBezTo>
                    <a:pt x="47" y="37"/>
                    <a:pt x="47" y="37"/>
                    <a:pt x="47" y="37"/>
                  </a:cubicBezTo>
                  <a:cubicBezTo>
                    <a:pt x="47" y="37"/>
                    <a:pt x="47" y="37"/>
                    <a:pt x="47" y="37"/>
                  </a:cubicBezTo>
                  <a:cubicBezTo>
                    <a:pt x="47" y="37"/>
                    <a:pt x="47" y="37"/>
                    <a:pt x="47" y="37"/>
                  </a:cubicBezTo>
                  <a:cubicBezTo>
                    <a:pt x="47" y="37"/>
                    <a:pt x="47" y="37"/>
                    <a:pt x="47" y="37"/>
                  </a:cubicBezTo>
                  <a:cubicBezTo>
                    <a:pt x="47" y="37"/>
                    <a:pt x="47" y="37"/>
                    <a:pt x="47" y="37"/>
                  </a:cubicBezTo>
                  <a:cubicBezTo>
                    <a:pt x="47" y="37"/>
                    <a:pt x="47" y="37"/>
                    <a:pt x="47" y="37"/>
                  </a:cubicBezTo>
                  <a:cubicBezTo>
                    <a:pt x="47" y="37"/>
                    <a:pt x="47" y="37"/>
                    <a:pt x="47" y="37"/>
                  </a:cubicBezTo>
                  <a:cubicBezTo>
                    <a:pt x="47" y="37"/>
                    <a:pt x="47" y="37"/>
                    <a:pt x="47" y="37"/>
                  </a:cubicBezTo>
                  <a:cubicBezTo>
                    <a:pt x="47" y="37"/>
                    <a:pt x="47" y="37"/>
                    <a:pt x="47" y="37"/>
                  </a:cubicBezTo>
                  <a:cubicBezTo>
                    <a:pt x="47" y="37"/>
                    <a:pt x="47" y="37"/>
                    <a:pt x="47" y="37"/>
                  </a:cubicBezTo>
                  <a:cubicBezTo>
                    <a:pt x="47" y="37"/>
                    <a:pt x="47" y="37"/>
                    <a:pt x="47" y="37"/>
                  </a:cubicBezTo>
                  <a:cubicBezTo>
                    <a:pt x="47" y="37"/>
                    <a:pt x="47" y="37"/>
                    <a:pt x="47" y="37"/>
                  </a:cubicBezTo>
                  <a:cubicBezTo>
                    <a:pt x="47" y="37"/>
                    <a:pt x="47" y="37"/>
                    <a:pt x="47" y="37"/>
                  </a:cubicBezTo>
                  <a:cubicBezTo>
                    <a:pt x="44" y="36"/>
                    <a:pt x="41" y="36"/>
                    <a:pt x="37" y="36"/>
                  </a:cubicBezTo>
                  <a:cubicBezTo>
                    <a:pt x="17" y="36"/>
                    <a:pt x="0" y="52"/>
                    <a:pt x="0" y="72"/>
                  </a:cubicBezTo>
                  <a:cubicBezTo>
                    <a:pt x="0" y="75"/>
                    <a:pt x="1" y="78"/>
                    <a:pt x="1" y="81"/>
                  </a:cubicBezTo>
                  <a:cubicBezTo>
                    <a:pt x="80" y="81"/>
                    <a:pt x="80" y="81"/>
                    <a:pt x="80" y="81"/>
                  </a:cubicBezTo>
                  <a:cubicBezTo>
                    <a:pt x="80" y="42"/>
                    <a:pt x="80" y="42"/>
                    <a:pt x="80" y="42"/>
                  </a:cubicBezTo>
                  <a:cubicBezTo>
                    <a:pt x="78" y="42"/>
                    <a:pt x="77" y="43"/>
                    <a:pt x="75" y="43"/>
                  </a:cubicBezTo>
                  <a:cubicBezTo>
                    <a:pt x="59" y="43"/>
                    <a:pt x="59" y="22"/>
                    <a:pt x="75" y="22"/>
                  </a:cubicBezTo>
                  <a:cubicBezTo>
                    <a:pt x="77" y="22"/>
                    <a:pt x="78" y="23"/>
                    <a:pt x="80" y="23"/>
                  </a:cubicBezTo>
                  <a:cubicBezTo>
                    <a:pt x="80" y="0"/>
                    <a:pt x="80" y="0"/>
                    <a:pt x="80" y="0"/>
                  </a:cubicBezTo>
                </a:path>
              </a:pathLst>
            </a:custGeom>
            <a:solidFill>
              <a:srgbClr val="FFDDD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" name="Freeform 17"/>
            <p:cNvSpPr>
              <a:spLocks/>
            </p:cNvSpPr>
            <p:nvPr/>
          </p:nvSpPr>
          <p:spPr bwMode="auto">
            <a:xfrm>
              <a:off x="5453063" y="6570663"/>
              <a:ext cx="71438" cy="53975"/>
            </a:xfrm>
            <a:custGeom>
              <a:avLst/>
              <a:gdLst>
                <a:gd name="T0" fmla="*/ 12 w 24"/>
                <a:gd name="T1" fmla="*/ 0 h 18"/>
                <a:gd name="T2" fmla="*/ 12 w 24"/>
                <a:gd name="T3" fmla="*/ 18 h 18"/>
                <a:gd name="T4" fmla="*/ 12 w 24"/>
                <a:gd name="T5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4" h="18">
                  <a:moveTo>
                    <a:pt x="12" y="0"/>
                  </a:moveTo>
                  <a:cubicBezTo>
                    <a:pt x="0" y="0"/>
                    <a:pt x="0" y="18"/>
                    <a:pt x="12" y="18"/>
                  </a:cubicBezTo>
                  <a:cubicBezTo>
                    <a:pt x="24" y="18"/>
                    <a:pt x="24" y="0"/>
                    <a:pt x="12" y="0"/>
                  </a:cubicBezTo>
                </a:path>
              </a:pathLst>
            </a:custGeom>
            <a:solidFill>
              <a:srgbClr val="FFB2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" name="Freeform 18"/>
            <p:cNvSpPr>
              <a:spLocks/>
            </p:cNvSpPr>
            <p:nvPr/>
          </p:nvSpPr>
          <p:spPr bwMode="auto">
            <a:xfrm>
              <a:off x="5580063" y="6567488"/>
              <a:ext cx="63500" cy="57150"/>
            </a:xfrm>
            <a:custGeom>
              <a:avLst/>
              <a:gdLst>
                <a:gd name="T0" fmla="*/ 11 w 21"/>
                <a:gd name="T1" fmla="*/ 0 h 19"/>
                <a:gd name="T2" fmla="*/ 8 w 21"/>
                <a:gd name="T3" fmla="*/ 0 h 19"/>
                <a:gd name="T4" fmla="*/ 3 w 21"/>
                <a:gd name="T5" fmla="*/ 3 h 19"/>
                <a:gd name="T6" fmla="*/ 1 w 21"/>
                <a:gd name="T7" fmla="*/ 12 h 19"/>
                <a:gd name="T8" fmla="*/ 10 w 21"/>
                <a:gd name="T9" fmla="*/ 19 h 19"/>
                <a:gd name="T10" fmla="*/ 17 w 21"/>
                <a:gd name="T11" fmla="*/ 17 h 19"/>
                <a:gd name="T12" fmla="*/ 19 w 21"/>
                <a:gd name="T13" fmla="*/ 4 h 19"/>
                <a:gd name="T14" fmla="*/ 11 w 21"/>
                <a:gd name="T15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" h="19">
                  <a:moveTo>
                    <a:pt x="11" y="0"/>
                  </a:moveTo>
                  <a:cubicBezTo>
                    <a:pt x="10" y="0"/>
                    <a:pt x="9" y="0"/>
                    <a:pt x="8" y="0"/>
                  </a:cubicBezTo>
                  <a:cubicBezTo>
                    <a:pt x="6" y="1"/>
                    <a:pt x="4" y="2"/>
                    <a:pt x="3" y="3"/>
                  </a:cubicBezTo>
                  <a:cubicBezTo>
                    <a:pt x="1" y="5"/>
                    <a:pt x="0" y="9"/>
                    <a:pt x="1" y="12"/>
                  </a:cubicBezTo>
                  <a:cubicBezTo>
                    <a:pt x="2" y="17"/>
                    <a:pt x="6" y="19"/>
                    <a:pt x="10" y="19"/>
                  </a:cubicBezTo>
                  <a:cubicBezTo>
                    <a:pt x="13" y="19"/>
                    <a:pt x="15" y="19"/>
                    <a:pt x="17" y="17"/>
                  </a:cubicBezTo>
                  <a:cubicBezTo>
                    <a:pt x="20" y="13"/>
                    <a:pt x="21" y="8"/>
                    <a:pt x="19" y="4"/>
                  </a:cubicBezTo>
                  <a:cubicBezTo>
                    <a:pt x="17" y="1"/>
                    <a:pt x="14" y="0"/>
                    <a:pt x="11" y="0"/>
                  </a:cubicBezTo>
                </a:path>
              </a:pathLst>
            </a:custGeom>
            <a:solidFill>
              <a:srgbClr val="FFB2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" name="Freeform 19"/>
            <p:cNvSpPr>
              <a:spLocks/>
            </p:cNvSpPr>
            <p:nvPr/>
          </p:nvSpPr>
          <p:spPr bwMode="auto">
            <a:xfrm>
              <a:off x="5586413" y="6483350"/>
              <a:ext cx="63500" cy="63500"/>
            </a:xfrm>
            <a:custGeom>
              <a:avLst/>
              <a:gdLst>
                <a:gd name="T0" fmla="*/ 16 w 21"/>
                <a:gd name="T1" fmla="*/ 0 h 21"/>
                <a:gd name="T2" fmla="*/ 16 w 21"/>
                <a:gd name="T3" fmla="*/ 21 h 21"/>
                <a:gd name="T4" fmla="*/ 21 w 21"/>
                <a:gd name="T5" fmla="*/ 20 h 21"/>
                <a:gd name="T6" fmla="*/ 21 w 21"/>
                <a:gd name="T7" fmla="*/ 1 h 21"/>
                <a:gd name="T8" fmla="*/ 16 w 21"/>
                <a:gd name="T9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21">
                  <a:moveTo>
                    <a:pt x="16" y="0"/>
                  </a:moveTo>
                  <a:cubicBezTo>
                    <a:pt x="0" y="0"/>
                    <a:pt x="0" y="21"/>
                    <a:pt x="16" y="21"/>
                  </a:cubicBezTo>
                  <a:cubicBezTo>
                    <a:pt x="18" y="21"/>
                    <a:pt x="19" y="20"/>
                    <a:pt x="21" y="20"/>
                  </a:cubicBezTo>
                  <a:cubicBezTo>
                    <a:pt x="21" y="1"/>
                    <a:pt x="21" y="1"/>
                    <a:pt x="21" y="1"/>
                  </a:cubicBezTo>
                  <a:cubicBezTo>
                    <a:pt x="19" y="1"/>
                    <a:pt x="18" y="0"/>
                    <a:pt x="16" y="0"/>
                  </a:cubicBezTo>
                </a:path>
              </a:pathLst>
            </a:custGeom>
            <a:solidFill>
              <a:srgbClr val="FFB2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" name="Freeform 22"/>
            <p:cNvSpPr>
              <a:spLocks/>
            </p:cNvSpPr>
            <p:nvPr/>
          </p:nvSpPr>
          <p:spPr bwMode="auto">
            <a:xfrm>
              <a:off x="5153025" y="6367463"/>
              <a:ext cx="111125" cy="493712"/>
            </a:xfrm>
            <a:custGeom>
              <a:avLst/>
              <a:gdLst>
                <a:gd name="T0" fmla="*/ 0 w 37"/>
                <a:gd name="T1" fmla="*/ 163 h 163"/>
                <a:gd name="T2" fmla="*/ 0 w 37"/>
                <a:gd name="T3" fmla="*/ 156 h 163"/>
                <a:gd name="T4" fmla="*/ 2 w 37"/>
                <a:gd name="T5" fmla="*/ 137 h 163"/>
                <a:gd name="T6" fmla="*/ 11 w 37"/>
                <a:gd name="T7" fmla="*/ 79 h 163"/>
                <a:gd name="T8" fmla="*/ 14 w 37"/>
                <a:gd name="T9" fmla="*/ 64 h 163"/>
                <a:gd name="T10" fmla="*/ 17 w 37"/>
                <a:gd name="T11" fmla="*/ 49 h 163"/>
                <a:gd name="T12" fmla="*/ 21 w 37"/>
                <a:gd name="T13" fmla="*/ 35 h 163"/>
                <a:gd name="T14" fmla="*/ 26 w 37"/>
                <a:gd name="T15" fmla="*/ 23 h 163"/>
                <a:gd name="T16" fmla="*/ 30 w 37"/>
                <a:gd name="T17" fmla="*/ 13 h 163"/>
                <a:gd name="T18" fmla="*/ 34 w 37"/>
                <a:gd name="T19" fmla="*/ 6 h 163"/>
                <a:gd name="T20" fmla="*/ 37 w 37"/>
                <a:gd name="T21" fmla="*/ 0 h 163"/>
                <a:gd name="T22" fmla="*/ 35 w 37"/>
                <a:gd name="T23" fmla="*/ 6 h 163"/>
                <a:gd name="T24" fmla="*/ 32 w 37"/>
                <a:gd name="T25" fmla="*/ 14 h 163"/>
                <a:gd name="T26" fmla="*/ 30 w 37"/>
                <a:gd name="T27" fmla="*/ 25 h 163"/>
                <a:gd name="T28" fmla="*/ 28 w 37"/>
                <a:gd name="T29" fmla="*/ 37 h 163"/>
                <a:gd name="T30" fmla="*/ 27 w 37"/>
                <a:gd name="T31" fmla="*/ 51 h 163"/>
                <a:gd name="T32" fmla="*/ 26 w 37"/>
                <a:gd name="T33" fmla="*/ 66 h 163"/>
                <a:gd name="T34" fmla="*/ 26 w 37"/>
                <a:gd name="T35" fmla="*/ 81 h 163"/>
                <a:gd name="T36" fmla="*/ 28 w 37"/>
                <a:gd name="T37" fmla="*/ 137 h 163"/>
                <a:gd name="T38" fmla="*/ 30 w 37"/>
                <a:gd name="T39" fmla="*/ 156 h 163"/>
                <a:gd name="T40" fmla="*/ 30 w 37"/>
                <a:gd name="T41" fmla="*/ 163 h 163"/>
                <a:gd name="T42" fmla="*/ 0 w 37"/>
                <a:gd name="T43" fmla="*/ 163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7" h="163">
                  <a:moveTo>
                    <a:pt x="0" y="163"/>
                  </a:moveTo>
                  <a:cubicBezTo>
                    <a:pt x="0" y="163"/>
                    <a:pt x="0" y="160"/>
                    <a:pt x="0" y="156"/>
                  </a:cubicBezTo>
                  <a:cubicBezTo>
                    <a:pt x="1" y="151"/>
                    <a:pt x="1" y="145"/>
                    <a:pt x="2" y="137"/>
                  </a:cubicBezTo>
                  <a:cubicBezTo>
                    <a:pt x="4" y="121"/>
                    <a:pt x="7" y="100"/>
                    <a:pt x="11" y="79"/>
                  </a:cubicBezTo>
                  <a:cubicBezTo>
                    <a:pt x="12" y="74"/>
                    <a:pt x="13" y="69"/>
                    <a:pt x="14" y="64"/>
                  </a:cubicBezTo>
                  <a:cubicBezTo>
                    <a:pt x="15" y="59"/>
                    <a:pt x="16" y="54"/>
                    <a:pt x="17" y="49"/>
                  </a:cubicBezTo>
                  <a:cubicBezTo>
                    <a:pt x="19" y="44"/>
                    <a:pt x="20" y="40"/>
                    <a:pt x="21" y="35"/>
                  </a:cubicBezTo>
                  <a:cubicBezTo>
                    <a:pt x="23" y="31"/>
                    <a:pt x="24" y="27"/>
                    <a:pt x="26" y="23"/>
                  </a:cubicBezTo>
                  <a:cubicBezTo>
                    <a:pt x="27" y="20"/>
                    <a:pt x="28" y="16"/>
                    <a:pt x="30" y="13"/>
                  </a:cubicBezTo>
                  <a:cubicBezTo>
                    <a:pt x="31" y="10"/>
                    <a:pt x="32" y="8"/>
                    <a:pt x="34" y="6"/>
                  </a:cubicBezTo>
                  <a:cubicBezTo>
                    <a:pt x="36" y="2"/>
                    <a:pt x="37" y="0"/>
                    <a:pt x="37" y="0"/>
                  </a:cubicBezTo>
                  <a:cubicBezTo>
                    <a:pt x="37" y="0"/>
                    <a:pt x="36" y="2"/>
                    <a:pt x="35" y="6"/>
                  </a:cubicBezTo>
                  <a:cubicBezTo>
                    <a:pt x="34" y="9"/>
                    <a:pt x="33" y="11"/>
                    <a:pt x="32" y="14"/>
                  </a:cubicBezTo>
                  <a:cubicBezTo>
                    <a:pt x="32" y="17"/>
                    <a:pt x="31" y="21"/>
                    <a:pt x="30" y="25"/>
                  </a:cubicBezTo>
                  <a:cubicBezTo>
                    <a:pt x="29" y="28"/>
                    <a:pt x="29" y="33"/>
                    <a:pt x="28" y="37"/>
                  </a:cubicBezTo>
                  <a:cubicBezTo>
                    <a:pt x="28" y="41"/>
                    <a:pt x="28" y="46"/>
                    <a:pt x="27" y="51"/>
                  </a:cubicBezTo>
                  <a:cubicBezTo>
                    <a:pt x="27" y="56"/>
                    <a:pt x="26" y="60"/>
                    <a:pt x="26" y="66"/>
                  </a:cubicBezTo>
                  <a:cubicBezTo>
                    <a:pt x="26" y="71"/>
                    <a:pt x="26" y="76"/>
                    <a:pt x="26" y="81"/>
                  </a:cubicBezTo>
                  <a:cubicBezTo>
                    <a:pt x="26" y="101"/>
                    <a:pt x="27" y="122"/>
                    <a:pt x="28" y="137"/>
                  </a:cubicBezTo>
                  <a:cubicBezTo>
                    <a:pt x="29" y="145"/>
                    <a:pt x="29" y="151"/>
                    <a:pt x="30" y="156"/>
                  </a:cubicBezTo>
                  <a:cubicBezTo>
                    <a:pt x="30" y="160"/>
                    <a:pt x="30" y="163"/>
                    <a:pt x="30" y="163"/>
                  </a:cubicBezTo>
                  <a:lnTo>
                    <a:pt x="0" y="163"/>
                  </a:lnTo>
                  <a:close/>
                </a:path>
              </a:pathLst>
            </a:custGeom>
            <a:solidFill>
              <a:srgbClr val="768B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" name="Freeform 23"/>
            <p:cNvSpPr>
              <a:spLocks/>
            </p:cNvSpPr>
            <p:nvPr/>
          </p:nvSpPr>
          <p:spPr bwMode="auto">
            <a:xfrm>
              <a:off x="5076825" y="6159500"/>
              <a:ext cx="376238" cy="396875"/>
            </a:xfrm>
            <a:custGeom>
              <a:avLst/>
              <a:gdLst>
                <a:gd name="T0" fmla="*/ 19 w 124"/>
                <a:gd name="T1" fmla="*/ 55 h 131"/>
                <a:gd name="T2" fmla="*/ 32 w 124"/>
                <a:gd name="T3" fmla="*/ 52 h 131"/>
                <a:gd name="T4" fmla="*/ 42 w 124"/>
                <a:gd name="T5" fmla="*/ 11 h 131"/>
                <a:gd name="T6" fmla="*/ 83 w 124"/>
                <a:gd name="T7" fmla="*/ 33 h 131"/>
                <a:gd name="T8" fmla="*/ 94 w 124"/>
                <a:gd name="T9" fmla="*/ 31 h 131"/>
                <a:gd name="T10" fmla="*/ 104 w 124"/>
                <a:gd name="T11" fmla="*/ 34 h 131"/>
                <a:gd name="T12" fmla="*/ 104 w 124"/>
                <a:gd name="T13" fmla="*/ 34 h 131"/>
                <a:gd name="T14" fmla="*/ 117 w 124"/>
                <a:gd name="T15" fmla="*/ 46 h 131"/>
                <a:gd name="T16" fmla="*/ 107 w 124"/>
                <a:gd name="T17" fmla="*/ 80 h 131"/>
                <a:gd name="T18" fmla="*/ 103 w 124"/>
                <a:gd name="T19" fmla="*/ 81 h 131"/>
                <a:gd name="T20" fmla="*/ 106 w 124"/>
                <a:gd name="T21" fmla="*/ 86 h 131"/>
                <a:gd name="T22" fmla="*/ 94 w 124"/>
                <a:gd name="T23" fmla="*/ 124 h 131"/>
                <a:gd name="T24" fmla="*/ 56 w 124"/>
                <a:gd name="T25" fmla="*/ 112 h 131"/>
                <a:gd name="T26" fmla="*/ 53 w 124"/>
                <a:gd name="T27" fmla="*/ 102 h 131"/>
                <a:gd name="T28" fmla="*/ 52 w 124"/>
                <a:gd name="T29" fmla="*/ 104 h 131"/>
                <a:gd name="T30" fmla="*/ 40 w 124"/>
                <a:gd name="T31" fmla="*/ 110 h 131"/>
                <a:gd name="T32" fmla="*/ 34 w 124"/>
                <a:gd name="T33" fmla="*/ 110 h 131"/>
                <a:gd name="T34" fmla="*/ 28 w 124"/>
                <a:gd name="T35" fmla="*/ 110 h 131"/>
                <a:gd name="T36" fmla="*/ 24 w 124"/>
                <a:gd name="T37" fmla="*/ 109 h 131"/>
                <a:gd name="T38" fmla="*/ 7 w 124"/>
                <a:gd name="T39" fmla="*/ 94 h 131"/>
                <a:gd name="T40" fmla="*/ 19 w 124"/>
                <a:gd name="T41" fmla="*/ 55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24" h="131">
                  <a:moveTo>
                    <a:pt x="19" y="55"/>
                  </a:moveTo>
                  <a:cubicBezTo>
                    <a:pt x="23" y="53"/>
                    <a:pt x="27" y="52"/>
                    <a:pt x="32" y="52"/>
                  </a:cubicBezTo>
                  <a:cubicBezTo>
                    <a:pt x="23" y="39"/>
                    <a:pt x="24" y="20"/>
                    <a:pt x="42" y="11"/>
                  </a:cubicBezTo>
                  <a:cubicBezTo>
                    <a:pt x="62" y="0"/>
                    <a:pt x="80" y="15"/>
                    <a:pt x="83" y="33"/>
                  </a:cubicBezTo>
                  <a:cubicBezTo>
                    <a:pt x="87" y="31"/>
                    <a:pt x="90" y="31"/>
                    <a:pt x="94" y="31"/>
                  </a:cubicBezTo>
                  <a:cubicBezTo>
                    <a:pt x="97" y="31"/>
                    <a:pt x="101" y="32"/>
                    <a:pt x="104" y="34"/>
                  </a:cubicBezTo>
                  <a:cubicBezTo>
                    <a:pt x="104" y="34"/>
                    <a:pt x="104" y="34"/>
                    <a:pt x="104" y="34"/>
                  </a:cubicBezTo>
                  <a:cubicBezTo>
                    <a:pt x="110" y="36"/>
                    <a:pt x="115" y="41"/>
                    <a:pt x="117" y="46"/>
                  </a:cubicBezTo>
                  <a:cubicBezTo>
                    <a:pt x="124" y="58"/>
                    <a:pt x="119" y="73"/>
                    <a:pt x="107" y="80"/>
                  </a:cubicBezTo>
                  <a:cubicBezTo>
                    <a:pt x="105" y="80"/>
                    <a:pt x="104" y="81"/>
                    <a:pt x="103" y="81"/>
                  </a:cubicBezTo>
                  <a:cubicBezTo>
                    <a:pt x="104" y="83"/>
                    <a:pt x="105" y="84"/>
                    <a:pt x="106" y="86"/>
                  </a:cubicBezTo>
                  <a:cubicBezTo>
                    <a:pt x="113" y="99"/>
                    <a:pt x="107" y="117"/>
                    <a:pt x="94" y="124"/>
                  </a:cubicBezTo>
                  <a:cubicBezTo>
                    <a:pt x="80" y="131"/>
                    <a:pt x="63" y="125"/>
                    <a:pt x="56" y="112"/>
                  </a:cubicBezTo>
                  <a:cubicBezTo>
                    <a:pt x="54" y="109"/>
                    <a:pt x="54" y="106"/>
                    <a:pt x="53" y="102"/>
                  </a:cubicBezTo>
                  <a:cubicBezTo>
                    <a:pt x="53" y="103"/>
                    <a:pt x="52" y="103"/>
                    <a:pt x="52" y="104"/>
                  </a:cubicBezTo>
                  <a:cubicBezTo>
                    <a:pt x="48" y="107"/>
                    <a:pt x="45" y="109"/>
                    <a:pt x="40" y="110"/>
                  </a:cubicBezTo>
                  <a:cubicBezTo>
                    <a:pt x="38" y="110"/>
                    <a:pt x="36" y="110"/>
                    <a:pt x="34" y="110"/>
                  </a:cubicBezTo>
                  <a:cubicBezTo>
                    <a:pt x="32" y="110"/>
                    <a:pt x="30" y="110"/>
                    <a:pt x="28" y="110"/>
                  </a:cubicBezTo>
                  <a:cubicBezTo>
                    <a:pt x="27" y="109"/>
                    <a:pt x="26" y="109"/>
                    <a:pt x="24" y="109"/>
                  </a:cubicBezTo>
                  <a:cubicBezTo>
                    <a:pt x="17" y="106"/>
                    <a:pt x="10" y="101"/>
                    <a:pt x="7" y="94"/>
                  </a:cubicBezTo>
                  <a:cubicBezTo>
                    <a:pt x="0" y="80"/>
                    <a:pt x="5" y="63"/>
                    <a:pt x="19" y="55"/>
                  </a:cubicBezTo>
                  <a:close/>
                </a:path>
              </a:pathLst>
            </a:custGeom>
            <a:solidFill>
              <a:srgbClr val="F058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" name="Freeform 24"/>
            <p:cNvSpPr>
              <a:spLocks/>
            </p:cNvSpPr>
            <p:nvPr/>
          </p:nvSpPr>
          <p:spPr bwMode="auto">
            <a:xfrm>
              <a:off x="5160963" y="6259513"/>
              <a:ext cx="228600" cy="207962"/>
            </a:xfrm>
            <a:custGeom>
              <a:avLst/>
              <a:gdLst>
                <a:gd name="T0" fmla="*/ 27 w 75"/>
                <a:gd name="T1" fmla="*/ 15 h 69"/>
                <a:gd name="T2" fmla="*/ 48 w 75"/>
                <a:gd name="T3" fmla="*/ 55 h 69"/>
                <a:gd name="T4" fmla="*/ 27 w 75"/>
                <a:gd name="T5" fmla="*/ 15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69">
                  <a:moveTo>
                    <a:pt x="27" y="15"/>
                  </a:moveTo>
                  <a:cubicBezTo>
                    <a:pt x="54" y="0"/>
                    <a:pt x="75" y="41"/>
                    <a:pt x="48" y="55"/>
                  </a:cubicBezTo>
                  <a:cubicBezTo>
                    <a:pt x="21" y="69"/>
                    <a:pt x="0" y="29"/>
                    <a:pt x="27" y="15"/>
                  </a:cubicBez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" name="Freeform 25"/>
            <p:cNvSpPr>
              <a:spLocks/>
            </p:cNvSpPr>
            <p:nvPr/>
          </p:nvSpPr>
          <p:spPr bwMode="auto">
            <a:xfrm>
              <a:off x="5033963" y="6519863"/>
              <a:ext cx="166688" cy="131762"/>
            </a:xfrm>
            <a:custGeom>
              <a:avLst/>
              <a:gdLst>
                <a:gd name="T0" fmla="*/ 48 w 55"/>
                <a:gd name="T1" fmla="*/ 44 h 44"/>
                <a:gd name="T2" fmla="*/ 12 w 55"/>
                <a:gd name="T3" fmla="*/ 0 h 44"/>
                <a:gd name="T4" fmla="*/ 48 w 55"/>
                <a:gd name="T5" fmla="*/ 4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5" h="44">
                  <a:moveTo>
                    <a:pt x="48" y="44"/>
                  </a:moveTo>
                  <a:cubicBezTo>
                    <a:pt x="48" y="44"/>
                    <a:pt x="55" y="5"/>
                    <a:pt x="12" y="0"/>
                  </a:cubicBezTo>
                  <a:cubicBezTo>
                    <a:pt x="12" y="0"/>
                    <a:pt x="0" y="40"/>
                    <a:pt x="48" y="44"/>
                  </a:cubicBezTo>
                  <a:close/>
                </a:path>
              </a:pathLst>
            </a:custGeom>
            <a:solidFill>
              <a:srgbClr val="9DB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" name="Freeform 26"/>
            <p:cNvSpPr>
              <a:spLocks/>
            </p:cNvSpPr>
            <p:nvPr/>
          </p:nvSpPr>
          <p:spPr bwMode="auto">
            <a:xfrm>
              <a:off x="6797675" y="5759450"/>
              <a:ext cx="968375" cy="860425"/>
            </a:xfrm>
            <a:custGeom>
              <a:avLst/>
              <a:gdLst>
                <a:gd name="T0" fmla="*/ 610 w 610"/>
                <a:gd name="T1" fmla="*/ 542 h 542"/>
                <a:gd name="T2" fmla="*/ 610 w 610"/>
                <a:gd name="T3" fmla="*/ 259 h 542"/>
                <a:gd name="T4" fmla="*/ 328 w 610"/>
                <a:gd name="T5" fmla="*/ 0 h 542"/>
                <a:gd name="T6" fmla="*/ 0 w 610"/>
                <a:gd name="T7" fmla="*/ 0 h 542"/>
                <a:gd name="T8" fmla="*/ 0 w 610"/>
                <a:gd name="T9" fmla="*/ 542 h 542"/>
                <a:gd name="T10" fmla="*/ 610 w 610"/>
                <a:gd name="T11" fmla="*/ 542 h 5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10" h="542">
                  <a:moveTo>
                    <a:pt x="610" y="542"/>
                  </a:moveTo>
                  <a:lnTo>
                    <a:pt x="610" y="259"/>
                  </a:lnTo>
                  <a:lnTo>
                    <a:pt x="328" y="0"/>
                  </a:lnTo>
                  <a:lnTo>
                    <a:pt x="0" y="0"/>
                  </a:lnTo>
                  <a:lnTo>
                    <a:pt x="0" y="542"/>
                  </a:lnTo>
                  <a:lnTo>
                    <a:pt x="610" y="542"/>
                  </a:lnTo>
                  <a:close/>
                </a:path>
              </a:pathLst>
            </a:custGeom>
            <a:solidFill>
              <a:srgbClr val="FFD9C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" name="Freeform 27"/>
            <p:cNvSpPr>
              <a:spLocks/>
            </p:cNvSpPr>
            <p:nvPr/>
          </p:nvSpPr>
          <p:spPr bwMode="auto">
            <a:xfrm>
              <a:off x="6380163" y="5799138"/>
              <a:ext cx="887413" cy="820737"/>
            </a:xfrm>
            <a:custGeom>
              <a:avLst/>
              <a:gdLst>
                <a:gd name="T0" fmla="*/ 559 w 559"/>
                <a:gd name="T1" fmla="*/ 517 h 517"/>
                <a:gd name="T2" fmla="*/ 559 w 559"/>
                <a:gd name="T3" fmla="*/ 210 h 517"/>
                <a:gd name="T4" fmla="*/ 280 w 559"/>
                <a:gd name="T5" fmla="*/ 0 h 517"/>
                <a:gd name="T6" fmla="*/ 0 w 559"/>
                <a:gd name="T7" fmla="*/ 210 h 517"/>
                <a:gd name="T8" fmla="*/ 0 w 559"/>
                <a:gd name="T9" fmla="*/ 517 h 517"/>
                <a:gd name="T10" fmla="*/ 559 w 559"/>
                <a:gd name="T11" fmla="*/ 517 h 5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59" h="517">
                  <a:moveTo>
                    <a:pt x="559" y="517"/>
                  </a:moveTo>
                  <a:lnTo>
                    <a:pt x="559" y="210"/>
                  </a:lnTo>
                  <a:lnTo>
                    <a:pt x="280" y="0"/>
                  </a:lnTo>
                  <a:lnTo>
                    <a:pt x="0" y="210"/>
                  </a:lnTo>
                  <a:lnTo>
                    <a:pt x="0" y="517"/>
                  </a:lnTo>
                  <a:lnTo>
                    <a:pt x="559" y="517"/>
                  </a:lnTo>
                  <a:close/>
                </a:path>
              </a:pathLst>
            </a:cu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" name="Freeform 28"/>
            <p:cNvSpPr>
              <a:spLocks/>
            </p:cNvSpPr>
            <p:nvPr/>
          </p:nvSpPr>
          <p:spPr bwMode="auto">
            <a:xfrm>
              <a:off x="6488113" y="6196013"/>
              <a:ext cx="109538" cy="247650"/>
            </a:xfrm>
            <a:custGeom>
              <a:avLst/>
              <a:gdLst>
                <a:gd name="T0" fmla="*/ 36 w 36"/>
                <a:gd name="T1" fmla="*/ 82 h 82"/>
                <a:gd name="T2" fmla="*/ 36 w 36"/>
                <a:gd name="T3" fmla="*/ 23 h 82"/>
                <a:gd name="T4" fmla="*/ 18 w 36"/>
                <a:gd name="T5" fmla="*/ 0 h 82"/>
                <a:gd name="T6" fmla="*/ 0 w 36"/>
                <a:gd name="T7" fmla="*/ 23 h 82"/>
                <a:gd name="T8" fmla="*/ 0 w 36"/>
                <a:gd name="T9" fmla="*/ 82 h 82"/>
                <a:gd name="T10" fmla="*/ 36 w 36"/>
                <a:gd name="T11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6" h="82">
                  <a:moveTo>
                    <a:pt x="36" y="82"/>
                  </a:moveTo>
                  <a:cubicBezTo>
                    <a:pt x="36" y="23"/>
                    <a:pt x="36" y="23"/>
                    <a:pt x="36" y="23"/>
                  </a:cubicBezTo>
                  <a:cubicBezTo>
                    <a:pt x="36" y="10"/>
                    <a:pt x="28" y="0"/>
                    <a:pt x="18" y="0"/>
                  </a:cubicBezTo>
                  <a:cubicBezTo>
                    <a:pt x="8" y="0"/>
                    <a:pt x="0" y="10"/>
                    <a:pt x="0" y="23"/>
                  </a:cubicBezTo>
                  <a:cubicBezTo>
                    <a:pt x="0" y="82"/>
                    <a:pt x="0" y="82"/>
                    <a:pt x="0" y="82"/>
                  </a:cubicBezTo>
                  <a:lnTo>
                    <a:pt x="36" y="8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" name="Freeform 29"/>
            <p:cNvSpPr>
              <a:spLocks/>
            </p:cNvSpPr>
            <p:nvPr/>
          </p:nvSpPr>
          <p:spPr bwMode="auto">
            <a:xfrm>
              <a:off x="6457950" y="6165850"/>
              <a:ext cx="169863" cy="307975"/>
            </a:xfrm>
            <a:custGeom>
              <a:avLst/>
              <a:gdLst>
                <a:gd name="T0" fmla="*/ 46 w 56"/>
                <a:gd name="T1" fmla="*/ 92 h 102"/>
                <a:gd name="T2" fmla="*/ 56 w 56"/>
                <a:gd name="T3" fmla="*/ 92 h 102"/>
                <a:gd name="T4" fmla="*/ 56 w 56"/>
                <a:gd name="T5" fmla="*/ 33 h 102"/>
                <a:gd name="T6" fmla="*/ 49 w 56"/>
                <a:gd name="T7" fmla="*/ 11 h 102"/>
                <a:gd name="T8" fmla="*/ 40 w 56"/>
                <a:gd name="T9" fmla="*/ 3 h 102"/>
                <a:gd name="T10" fmla="*/ 28 w 56"/>
                <a:gd name="T11" fmla="*/ 0 h 102"/>
                <a:gd name="T12" fmla="*/ 16 w 56"/>
                <a:gd name="T13" fmla="*/ 3 h 102"/>
                <a:gd name="T14" fmla="*/ 4 w 56"/>
                <a:gd name="T15" fmla="*/ 15 h 102"/>
                <a:gd name="T16" fmla="*/ 0 w 56"/>
                <a:gd name="T17" fmla="*/ 33 h 102"/>
                <a:gd name="T18" fmla="*/ 0 w 56"/>
                <a:gd name="T19" fmla="*/ 102 h 102"/>
                <a:gd name="T20" fmla="*/ 56 w 56"/>
                <a:gd name="T21" fmla="*/ 102 h 102"/>
                <a:gd name="T22" fmla="*/ 56 w 56"/>
                <a:gd name="T23" fmla="*/ 92 h 102"/>
                <a:gd name="T24" fmla="*/ 46 w 56"/>
                <a:gd name="T25" fmla="*/ 92 h 102"/>
                <a:gd name="T26" fmla="*/ 46 w 56"/>
                <a:gd name="T27" fmla="*/ 82 h 102"/>
                <a:gd name="T28" fmla="*/ 20 w 56"/>
                <a:gd name="T29" fmla="*/ 82 h 102"/>
                <a:gd name="T30" fmla="*/ 20 w 56"/>
                <a:gd name="T31" fmla="*/ 33 h 102"/>
                <a:gd name="T32" fmla="*/ 23 w 56"/>
                <a:gd name="T33" fmla="*/ 23 h 102"/>
                <a:gd name="T34" fmla="*/ 25 w 56"/>
                <a:gd name="T35" fmla="*/ 21 h 102"/>
                <a:gd name="T36" fmla="*/ 28 w 56"/>
                <a:gd name="T37" fmla="*/ 20 h 102"/>
                <a:gd name="T38" fmla="*/ 31 w 56"/>
                <a:gd name="T39" fmla="*/ 21 h 102"/>
                <a:gd name="T40" fmla="*/ 34 w 56"/>
                <a:gd name="T41" fmla="*/ 25 h 102"/>
                <a:gd name="T42" fmla="*/ 36 w 56"/>
                <a:gd name="T43" fmla="*/ 33 h 102"/>
                <a:gd name="T44" fmla="*/ 36 w 56"/>
                <a:gd name="T45" fmla="*/ 92 h 102"/>
                <a:gd name="T46" fmla="*/ 46 w 56"/>
                <a:gd name="T47" fmla="*/ 92 h 102"/>
                <a:gd name="T48" fmla="*/ 46 w 56"/>
                <a:gd name="T49" fmla="*/ 82 h 102"/>
                <a:gd name="T50" fmla="*/ 46 w 56"/>
                <a:gd name="T51" fmla="*/ 92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6" h="102">
                  <a:moveTo>
                    <a:pt x="46" y="92"/>
                  </a:moveTo>
                  <a:cubicBezTo>
                    <a:pt x="56" y="92"/>
                    <a:pt x="56" y="92"/>
                    <a:pt x="56" y="92"/>
                  </a:cubicBezTo>
                  <a:cubicBezTo>
                    <a:pt x="56" y="33"/>
                    <a:pt x="56" y="33"/>
                    <a:pt x="56" y="33"/>
                  </a:cubicBezTo>
                  <a:cubicBezTo>
                    <a:pt x="56" y="24"/>
                    <a:pt x="53" y="17"/>
                    <a:pt x="49" y="11"/>
                  </a:cubicBezTo>
                  <a:cubicBezTo>
                    <a:pt x="46" y="8"/>
                    <a:pt x="43" y="5"/>
                    <a:pt x="40" y="3"/>
                  </a:cubicBezTo>
                  <a:cubicBezTo>
                    <a:pt x="36" y="1"/>
                    <a:pt x="32" y="0"/>
                    <a:pt x="28" y="0"/>
                  </a:cubicBezTo>
                  <a:cubicBezTo>
                    <a:pt x="24" y="0"/>
                    <a:pt x="20" y="1"/>
                    <a:pt x="16" y="3"/>
                  </a:cubicBezTo>
                  <a:cubicBezTo>
                    <a:pt x="11" y="6"/>
                    <a:pt x="7" y="10"/>
                    <a:pt x="4" y="15"/>
                  </a:cubicBezTo>
                  <a:cubicBezTo>
                    <a:pt x="1" y="21"/>
                    <a:pt x="0" y="27"/>
                    <a:pt x="0" y="33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56" y="102"/>
                    <a:pt x="56" y="102"/>
                    <a:pt x="56" y="102"/>
                  </a:cubicBezTo>
                  <a:cubicBezTo>
                    <a:pt x="56" y="92"/>
                    <a:pt x="56" y="92"/>
                    <a:pt x="56" y="92"/>
                  </a:cubicBezTo>
                  <a:cubicBezTo>
                    <a:pt x="46" y="92"/>
                    <a:pt x="46" y="92"/>
                    <a:pt x="46" y="92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20" y="82"/>
                    <a:pt x="20" y="82"/>
                    <a:pt x="20" y="82"/>
                  </a:cubicBezTo>
                  <a:cubicBezTo>
                    <a:pt x="20" y="33"/>
                    <a:pt x="20" y="33"/>
                    <a:pt x="20" y="33"/>
                  </a:cubicBezTo>
                  <a:cubicBezTo>
                    <a:pt x="20" y="29"/>
                    <a:pt x="21" y="25"/>
                    <a:pt x="23" y="23"/>
                  </a:cubicBezTo>
                  <a:cubicBezTo>
                    <a:pt x="24" y="22"/>
                    <a:pt x="25" y="21"/>
                    <a:pt x="25" y="21"/>
                  </a:cubicBezTo>
                  <a:cubicBezTo>
                    <a:pt x="26" y="20"/>
                    <a:pt x="27" y="20"/>
                    <a:pt x="28" y="20"/>
                  </a:cubicBezTo>
                  <a:cubicBezTo>
                    <a:pt x="29" y="20"/>
                    <a:pt x="30" y="20"/>
                    <a:pt x="31" y="21"/>
                  </a:cubicBezTo>
                  <a:cubicBezTo>
                    <a:pt x="32" y="21"/>
                    <a:pt x="33" y="23"/>
                    <a:pt x="34" y="25"/>
                  </a:cubicBezTo>
                  <a:cubicBezTo>
                    <a:pt x="36" y="27"/>
                    <a:pt x="36" y="30"/>
                    <a:pt x="36" y="33"/>
                  </a:cubicBezTo>
                  <a:cubicBezTo>
                    <a:pt x="36" y="92"/>
                    <a:pt x="36" y="92"/>
                    <a:pt x="36" y="92"/>
                  </a:cubicBezTo>
                  <a:cubicBezTo>
                    <a:pt x="46" y="92"/>
                    <a:pt x="46" y="92"/>
                    <a:pt x="46" y="92"/>
                  </a:cubicBezTo>
                  <a:cubicBezTo>
                    <a:pt x="46" y="82"/>
                    <a:pt x="46" y="82"/>
                    <a:pt x="46" y="82"/>
                  </a:cubicBezTo>
                  <a:lnTo>
                    <a:pt x="46" y="92"/>
                  </a:lnTo>
                  <a:close/>
                </a:path>
              </a:pathLst>
            </a:custGeom>
            <a:solidFill>
              <a:srgbClr val="FF75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" name="Freeform 30"/>
            <p:cNvSpPr>
              <a:spLocks/>
            </p:cNvSpPr>
            <p:nvPr/>
          </p:nvSpPr>
          <p:spPr bwMode="auto">
            <a:xfrm>
              <a:off x="7061200" y="6196013"/>
              <a:ext cx="111125" cy="247650"/>
            </a:xfrm>
            <a:custGeom>
              <a:avLst/>
              <a:gdLst>
                <a:gd name="T0" fmla="*/ 37 w 37"/>
                <a:gd name="T1" fmla="*/ 82 h 82"/>
                <a:gd name="T2" fmla="*/ 37 w 37"/>
                <a:gd name="T3" fmla="*/ 22 h 82"/>
                <a:gd name="T4" fmla="*/ 18 w 37"/>
                <a:gd name="T5" fmla="*/ 0 h 82"/>
                <a:gd name="T6" fmla="*/ 0 w 37"/>
                <a:gd name="T7" fmla="*/ 22 h 82"/>
                <a:gd name="T8" fmla="*/ 0 w 37"/>
                <a:gd name="T9" fmla="*/ 82 h 82"/>
                <a:gd name="T10" fmla="*/ 37 w 37"/>
                <a:gd name="T11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82">
                  <a:moveTo>
                    <a:pt x="37" y="82"/>
                  </a:moveTo>
                  <a:cubicBezTo>
                    <a:pt x="37" y="22"/>
                    <a:pt x="37" y="22"/>
                    <a:pt x="37" y="22"/>
                  </a:cubicBezTo>
                  <a:cubicBezTo>
                    <a:pt x="37" y="10"/>
                    <a:pt x="28" y="0"/>
                    <a:pt x="18" y="0"/>
                  </a:cubicBezTo>
                  <a:cubicBezTo>
                    <a:pt x="8" y="0"/>
                    <a:pt x="0" y="10"/>
                    <a:pt x="0" y="22"/>
                  </a:cubicBezTo>
                  <a:cubicBezTo>
                    <a:pt x="0" y="82"/>
                    <a:pt x="0" y="82"/>
                    <a:pt x="0" y="82"/>
                  </a:cubicBezTo>
                  <a:lnTo>
                    <a:pt x="37" y="8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" name="Freeform 31"/>
            <p:cNvSpPr>
              <a:spLocks/>
            </p:cNvSpPr>
            <p:nvPr/>
          </p:nvSpPr>
          <p:spPr bwMode="auto">
            <a:xfrm>
              <a:off x="7031038" y="6165850"/>
              <a:ext cx="169863" cy="307975"/>
            </a:xfrm>
            <a:custGeom>
              <a:avLst/>
              <a:gdLst>
                <a:gd name="T0" fmla="*/ 47 w 56"/>
                <a:gd name="T1" fmla="*/ 92 h 102"/>
                <a:gd name="T2" fmla="*/ 56 w 56"/>
                <a:gd name="T3" fmla="*/ 92 h 102"/>
                <a:gd name="T4" fmla="*/ 56 w 56"/>
                <a:gd name="T5" fmla="*/ 32 h 102"/>
                <a:gd name="T6" fmla="*/ 49 w 56"/>
                <a:gd name="T7" fmla="*/ 10 h 102"/>
                <a:gd name="T8" fmla="*/ 40 w 56"/>
                <a:gd name="T9" fmla="*/ 3 h 102"/>
                <a:gd name="T10" fmla="*/ 28 w 56"/>
                <a:gd name="T11" fmla="*/ 0 h 102"/>
                <a:gd name="T12" fmla="*/ 17 w 56"/>
                <a:gd name="T13" fmla="*/ 3 h 102"/>
                <a:gd name="T14" fmla="*/ 4 w 56"/>
                <a:gd name="T15" fmla="*/ 15 h 102"/>
                <a:gd name="T16" fmla="*/ 0 w 56"/>
                <a:gd name="T17" fmla="*/ 32 h 102"/>
                <a:gd name="T18" fmla="*/ 0 w 56"/>
                <a:gd name="T19" fmla="*/ 102 h 102"/>
                <a:gd name="T20" fmla="*/ 56 w 56"/>
                <a:gd name="T21" fmla="*/ 102 h 102"/>
                <a:gd name="T22" fmla="*/ 56 w 56"/>
                <a:gd name="T23" fmla="*/ 92 h 102"/>
                <a:gd name="T24" fmla="*/ 47 w 56"/>
                <a:gd name="T25" fmla="*/ 92 h 102"/>
                <a:gd name="T26" fmla="*/ 47 w 56"/>
                <a:gd name="T27" fmla="*/ 82 h 102"/>
                <a:gd name="T28" fmla="*/ 20 w 56"/>
                <a:gd name="T29" fmla="*/ 82 h 102"/>
                <a:gd name="T30" fmla="*/ 20 w 56"/>
                <a:gd name="T31" fmla="*/ 32 h 102"/>
                <a:gd name="T32" fmla="*/ 23 w 56"/>
                <a:gd name="T33" fmla="*/ 23 h 102"/>
                <a:gd name="T34" fmla="*/ 26 w 56"/>
                <a:gd name="T35" fmla="*/ 20 h 102"/>
                <a:gd name="T36" fmla="*/ 28 w 56"/>
                <a:gd name="T37" fmla="*/ 20 h 102"/>
                <a:gd name="T38" fmla="*/ 31 w 56"/>
                <a:gd name="T39" fmla="*/ 20 h 102"/>
                <a:gd name="T40" fmla="*/ 35 w 56"/>
                <a:gd name="T41" fmla="*/ 24 h 102"/>
                <a:gd name="T42" fmla="*/ 37 w 56"/>
                <a:gd name="T43" fmla="*/ 32 h 102"/>
                <a:gd name="T44" fmla="*/ 37 w 56"/>
                <a:gd name="T45" fmla="*/ 92 h 102"/>
                <a:gd name="T46" fmla="*/ 47 w 56"/>
                <a:gd name="T47" fmla="*/ 92 h 102"/>
                <a:gd name="T48" fmla="*/ 47 w 56"/>
                <a:gd name="T49" fmla="*/ 82 h 102"/>
                <a:gd name="T50" fmla="*/ 47 w 56"/>
                <a:gd name="T51" fmla="*/ 92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6" h="102">
                  <a:moveTo>
                    <a:pt x="47" y="92"/>
                  </a:moveTo>
                  <a:cubicBezTo>
                    <a:pt x="56" y="92"/>
                    <a:pt x="56" y="92"/>
                    <a:pt x="56" y="92"/>
                  </a:cubicBezTo>
                  <a:cubicBezTo>
                    <a:pt x="56" y="32"/>
                    <a:pt x="56" y="32"/>
                    <a:pt x="56" y="32"/>
                  </a:cubicBezTo>
                  <a:cubicBezTo>
                    <a:pt x="56" y="24"/>
                    <a:pt x="54" y="16"/>
                    <a:pt x="49" y="10"/>
                  </a:cubicBezTo>
                  <a:cubicBezTo>
                    <a:pt x="46" y="7"/>
                    <a:pt x="43" y="5"/>
                    <a:pt x="40" y="3"/>
                  </a:cubicBezTo>
                  <a:cubicBezTo>
                    <a:pt x="37" y="1"/>
                    <a:pt x="32" y="0"/>
                    <a:pt x="28" y="0"/>
                  </a:cubicBezTo>
                  <a:cubicBezTo>
                    <a:pt x="24" y="0"/>
                    <a:pt x="20" y="1"/>
                    <a:pt x="17" y="3"/>
                  </a:cubicBezTo>
                  <a:cubicBezTo>
                    <a:pt x="11" y="6"/>
                    <a:pt x="7" y="10"/>
                    <a:pt x="4" y="15"/>
                  </a:cubicBezTo>
                  <a:cubicBezTo>
                    <a:pt x="2" y="20"/>
                    <a:pt x="0" y="26"/>
                    <a:pt x="0" y="3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56" y="102"/>
                    <a:pt x="56" y="102"/>
                    <a:pt x="56" y="102"/>
                  </a:cubicBezTo>
                  <a:cubicBezTo>
                    <a:pt x="56" y="92"/>
                    <a:pt x="56" y="92"/>
                    <a:pt x="56" y="92"/>
                  </a:cubicBezTo>
                  <a:cubicBezTo>
                    <a:pt x="47" y="92"/>
                    <a:pt x="47" y="92"/>
                    <a:pt x="47" y="92"/>
                  </a:cubicBezTo>
                  <a:cubicBezTo>
                    <a:pt x="47" y="82"/>
                    <a:pt x="47" y="82"/>
                    <a:pt x="47" y="82"/>
                  </a:cubicBezTo>
                  <a:cubicBezTo>
                    <a:pt x="20" y="82"/>
                    <a:pt x="20" y="82"/>
                    <a:pt x="20" y="82"/>
                  </a:cubicBezTo>
                  <a:cubicBezTo>
                    <a:pt x="20" y="32"/>
                    <a:pt x="20" y="32"/>
                    <a:pt x="20" y="32"/>
                  </a:cubicBezTo>
                  <a:cubicBezTo>
                    <a:pt x="20" y="28"/>
                    <a:pt x="21" y="25"/>
                    <a:pt x="23" y="23"/>
                  </a:cubicBezTo>
                  <a:cubicBezTo>
                    <a:pt x="24" y="21"/>
                    <a:pt x="25" y="21"/>
                    <a:pt x="26" y="20"/>
                  </a:cubicBezTo>
                  <a:cubicBezTo>
                    <a:pt x="27" y="20"/>
                    <a:pt x="27" y="20"/>
                    <a:pt x="28" y="20"/>
                  </a:cubicBezTo>
                  <a:cubicBezTo>
                    <a:pt x="29" y="20"/>
                    <a:pt x="30" y="20"/>
                    <a:pt x="31" y="20"/>
                  </a:cubicBezTo>
                  <a:cubicBezTo>
                    <a:pt x="32" y="21"/>
                    <a:pt x="34" y="22"/>
                    <a:pt x="35" y="24"/>
                  </a:cubicBezTo>
                  <a:cubicBezTo>
                    <a:pt x="36" y="27"/>
                    <a:pt x="37" y="29"/>
                    <a:pt x="37" y="32"/>
                  </a:cubicBezTo>
                  <a:cubicBezTo>
                    <a:pt x="37" y="92"/>
                    <a:pt x="37" y="92"/>
                    <a:pt x="37" y="92"/>
                  </a:cubicBezTo>
                  <a:cubicBezTo>
                    <a:pt x="47" y="92"/>
                    <a:pt x="47" y="92"/>
                    <a:pt x="47" y="92"/>
                  </a:cubicBezTo>
                  <a:cubicBezTo>
                    <a:pt x="47" y="82"/>
                    <a:pt x="47" y="82"/>
                    <a:pt x="47" y="82"/>
                  </a:cubicBezTo>
                  <a:lnTo>
                    <a:pt x="47" y="92"/>
                  </a:lnTo>
                  <a:close/>
                </a:path>
              </a:pathLst>
            </a:custGeom>
            <a:solidFill>
              <a:srgbClr val="FF75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" name="Freeform 32"/>
            <p:cNvSpPr>
              <a:spLocks/>
            </p:cNvSpPr>
            <p:nvPr/>
          </p:nvSpPr>
          <p:spPr bwMode="auto">
            <a:xfrm>
              <a:off x="7448550" y="6267450"/>
              <a:ext cx="112713" cy="249237"/>
            </a:xfrm>
            <a:custGeom>
              <a:avLst/>
              <a:gdLst>
                <a:gd name="T0" fmla="*/ 37 w 37"/>
                <a:gd name="T1" fmla="*/ 82 h 82"/>
                <a:gd name="T2" fmla="*/ 37 w 37"/>
                <a:gd name="T3" fmla="*/ 22 h 82"/>
                <a:gd name="T4" fmla="*/ 18 w 37"/>
                <a:gd name="T5" fmla="*/ 0 h 82"/>
                <a:gd name="T6" fmla="*/ 0 w 37"/>
                <a:gd name="T7" fmla="*/ 22 h 82"/>
                <a:gd name="T8" fmla="*/ 0 w 37"/>
                <a:gd name="T9" fmla="*/ 82 h 82"/>
                <a:gd name="T10" fmla="*/ 37 w 37"/>
                <a:gd name="T11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82">
                  <a:moveTo>
                    <a:pt x="37" y="82"/>
                  </a:moveTo>
                  <a:cubicBezTo>
                    <a:pt x="37" y="22"/>
                    <a:pt x="37" y="22"/>
                    <a:pt x="37" y="22"/>
                  </a:cubicBezTo>
                  <a:cubicBezTo>
                    <a:pt x="37" y="10"/>
                    <a:pt x="28" y="0"/>
                    <a:pt x="18" y="0"/>
                  </a:cubicBezTo>
                  <a:cubicBezTo>
                    <a:pt x="8" y="0"/>
                    <a:pt x="0" y="10"/>
                    <a:pt x="0" y="22"/>
                  </a:cubicBezTo>
                  <a:cubicBezTo>
                    <a:pt x="0" y="82"/>
                    <a:pt x="0" y="82"/>
                    <a:pt x="0" y="82"/>
                  </a:cubicBezTo>
                  <a:lnTo>
                    <a:pt x="37" y="8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" name="Freeform 33"/>
            <p:cNvSpPr>
              <a:spLocks/>
            </p:cNvSpPr>
            <p:nvPr/>
          </p:nvSpPr>
          <p:spPr bwMode="auto">
            <a:xfrm>
              <a:off x="7418388" y="6237288"/>
              <a:ext cx="169863" cy="309562"/>
            </a:xfrm>
            <a:custGeom>
              <a:avLst/>
              <a:gdLst>
                <a:gd name="T0" fmla="*/ 47 w 56"/>
                <a:gd name="T1" fmla="*/ 92 h 102"/>
                <a:gd name="T2" fmla="*/ 56 w 56"/>
                <a:gd name="T3" fmla="*/ 92 h 102"/>
                <a:gd name="T4" fmla="*/ 56 w 56"/>
                <a:gd name="T5" fmla="*/ 32 h 102"/>
                <a:gd name="T6" fmla="*/ 49 w 56"/>
                <a:gd name="T7" fmla="*/ 10 h 102"/>
                <a:gd name="T8" fmla="*/ 40 w 56"/>
                <a:gd name="T9" fmla="*/ 3 h 102"/>
                <a:gd name="T10" fmla="*/ 28 w 56"/>
                <a:gd name="T11" fmla="*/ 0 h 102"/>
                <a:gd name="T12" fmla="*/ 17 w 56"/>
                <a:gd name="T13" fmla="*/ 3 h 102"/>
                <a:gd name="T14" fmla="*/ 4 w 56"/>
                <a:gd name="T15" fmla="*/ 15 h 102"/>
                <a:gd name="T16" fmla="*/ 0 w 56"/>
                <a:gd name="T17" fmla="*/ 32 h 102"/>
                <a:gd name="T18" fmla="*/ 0 w 56"/>
                <a:gd name="T19" fmla="*/ 102 h 102"/>
                <a:gd name="T20" fmla="*/ 56 w 56"/>
                <a:gd name="T21" fmla="*/ 102 h 102"/>
                <a:gd name="T22" fmla="*/ 56 w 56"/>
                <a:gd name="T23" fmla="*/ 92 h 102"/>
                <a:gd name="T24" fmla="*/ 47 w 56"/>
                <a:gd name="T25" fmla="*/ 92 h 102"/>
                <a:gd name="T26" fmla="*/ 47 w 56"/>
                <a:gd name="T27" fmla="*/ 82 h 102"/>
                <a:gd name="T28" fmla="*/ 20 w 56"/>
                <a:gd name="T29" fmla="*/ 82 h 102"/>
                <a:gd name="T30" fmla="*/ 20 w 56"/>
                <a:gd name="T31" fmla="*/ 32 h 102"/>
                <a:gd name="T32" fmla="*/ 23 w 56"/>
                <a:gd name="T33" fmla="*/ 23 h 102"/>
                <a:gd name="T34" fmla="*/ 26 w 56"/>
                <a:gd name="T35" fmla="*/ 20 h 102"/>
                <a:gd name="T36" fmla="*/ 28 w 56"/>
                <a:gd name="T37" fmla="*/ 20 h 102"/>
                <a:gd name="T38" fmla="*/ 31 w 56"/>
                <a:gd name="T39" fmla="*/ 20 h 102"/>
                <a:gd name="T40" fmla="*/ 35 w 56"/>
                <a:gd name="T41" fmla="*/ 24 h 102"/>
                <a:gd name="T42" fmla="*/ 37 w 56"/>
                <a:gd name="T43" fmla="*/ 32 h 102"/>
                <a:gd name="T44" fmla="*/ 37 w 56"/>
                <a:gd name="T45" fmla="*/ 92 h 102"/>
                <a:gd name="T46" fmla="*/ 47 w 56"/>
                <a:gd name="T47" fmla="*/ 92 h 102"/>
                <a:gd name="T48" fmla="*/ 47 w 56"/>
                <a:gd name="T49" fmla="*/ 82 h 102"/>
                <a:gd name="T50" fmla="*/ 47 w 56"/>
                <a:gd name="T51" fmla="*/ 92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6" h="102">
                  <a:moveTo>
                    <a:pt x="47" y="92"/>
                  </a:moveTo>
                  <a:cubicBezTo>
                    <a:pt x="56" y="92"/>
                    <a:pt x="56" y="92"/>
                    <a:pt x="56" y="92"/>
                  </a:cubicBezTo>
                  <a:cubicBezTo>
                    <a:pt x="56" y="32"/>
                    <a:pt x="56" y="32"/>
                    <a:pt x="56" y="32"/>
                  </a:cubicBezTo>
                  <a:cubicBezTo>
                    <a:pt x="56" y="24"/>
                    <a:pt x="54" y="16"/>
                    <a:pt x="49" y="10"/>
                  </a:cubicBezTo>
                  <a:cubicBezTo>
                    <a:pt x="46" y="7"/>
                    <a:pt x="43" y="5"/>
                    <a:pt x="40" y="3"/>
                  </a:cubicBezTo>
                  <a:cubicBezTo>
                    <a:pt x="37" y="1"/>
                    <a:pt x="32" y="0"/>
                    <a:pt x="28" y="0"/>
                  </a:cubicBezTo>
                  <a:cubicBezTo>
                    <a:pt x="24" y="0"/>
                    <a:pt x="20" y="1"/>
                    <a:pt x="17" y="3"/>
                  </a:cubicBezTo>
                  <a:cubicBezTo>
                    <a:pt x="11" y="6"/>
                    <a:pt x="7" y="10"/>
                    <a:pt x="4" y="15"/>
                  </a:cubicBezTo>
                  <a:cubicBezTo>
                    <a:pt x="2" y="20"/>
                    <a:pt x="0" y="26"/>
                    <a:pt x="0" y="3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56" y="102"/>
                    <a:pt x="56" y="102"/>
                    <a:pt x="56" y="102"/>
                  </a:cubicBezTo>
                  <a:cubicBezTo>
                    <a:pt x="56" y="92"/>
                    <a:pt x="56" y="92"/>
                    <a:pt x="56" y="92"/>
                  </a:cubicBezTo>
                  <a:cubicBezTo>
                    <a:pt x="47" y="92"/>
                    <a:pt x="47" y="92"/>
                    <a:pt x="47" y="92"/>
                  </a:cubicBezTo>
                  <a:cubicBezTo>
                    <a:pt x="47" y="82"/>
                    <a:pt x="47" y="82"/>
                    <a:pt x="47" y="82"/>
                  </a:cubicBezTo>
                  <a:cubicBezTo>
                    <a:pt x="20" y="82"/>
                    <a:pt x="20" y="82"/>
                    <a:pt x="20" y="82"/>
                  </a:cubicBezTo>
                  <a:cubicBezTo>
                    <a:pt x="20" y="32"/>
                    <a:pt x="20" y="32"/>
                    <a:pt x="20" y="32"/>
                  </a:cubicBezTo>
                  <a:cubicBezTo>
                    <a:pt x="20" y="28"/>
                    <a:pt x="21" y="25"/>
                    <a:pt x="23" y="23"/>
                  </a:cubicBezTo>
                  <a:cubicBezTo>
                    <a:pt x="24" y="21"/>
                    <a:pt x="25" y="21"/>
                    <a:pt x="26" y="20"/>
                  </a:cubicBezTo>
                  <a:cubicBezTo>
                    <a:pt x="27" y="20"/>
                    <a:pt x="27" y="20"/>
                    <a:pt x="28" y="20"/>
                  </a:cubicBezTo>
                  <a:cubicBezTo>
                    <a:pt x="29" y="20"/>
                    <a:pt x="30" y="20"/>
                    <a:pt x="31" y="20"/>
                  </a:cubicBezTo>
                  <a:cubicBezTo>
                    <a:pt x="32" y="21"/>
                    <a:pt x="34" y="22"/>
                    <a:pt x="35" y="24"/>
                  </a:cubicBezTo>
                  <a:cubicBezTo>
                    <a:pt x="36" y="27"/>
                    <a:pt x="37" y="29"/>
                    <a:pt x="37" y="32"/>
                  </a:cubicBezTo>
                  <a:cubicBezTo>
                    <a:pt x="37" y="92"/>
                    <a:pt x="37" y="92"/>
                    <a:pt x="37" y="92"/>
                  </a:cubicBezTo>
                  <a:cubicBezTo>
                    <a:pt x="47" y="92"/>
                    <a:pt x="47" y="92"/>
                    <a:pt x="47" y="92"/>
                  </a:cubicBezTo>
                  <a:cubicBezTo>
                    <a:pt x="47" y="82"/>
                    <a:pt x="47" y="82"/>
                    <a:pt x="47" y="82"/>
                  </a:cubicBezTo>
                  <a:lnTo>
                    <a:pt x="47" y="92"/>
                  </a:lnTo>
                  <a:close/>
                </a:path>
              </a:pathLst>
            </a:custGeom>
            <a:solidFill>
              <a:srgbClr val="FF75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" name="Rectangle 34"/>
            <p:cNvSpPr>
              <a:spLocks noChangeArrowheads="1"/>
            </p:cNvSpPr>
            <p:nvPr/>
          </p:nvSpPr>
          <p:spPr bwMode="auto">
            <a:xfrm>
              <a:off x="6710363" y="6330950"/>
              <a:ext cx="227013" cy="288925"/>
            </a:xfrm>
            <a:prstGeom prst="rect">
              <a:avLst/>
            </a:prstGeom>
            <a:solidFill>
              <a:srgbClr val="D760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" name="Freeform 35"/>
            <p:cNvSpPr>
              <a:spLocks/>
            </p:cNvSpPr>
            <p:nvPr/>
          </p:nvSpPr>
          <p:spPr bwMode="auto">
            <a:xfrm>
              <a:off x="6357938" y="5778500"/>
              <a:ext cx="1408113" cy="392112"/>
            </a:xfrm>
            <a:custGeom>
              <a:avLst/>
              <a:gdLst>
                <a:gd name="T0" fmla="*/ 292 w 887"/>
                <a:gd name="T1" fmla="*/ 0 h 247"/>
                <a:gd name="T2" fmla="*/ 605 w 887"/>
                <a:gd name="T3" fmla="*/ 0 h 247"/>
                <a:gd name="T4" fmla="*/ 887 w 887"/>
                <a:gd name="T5" fmla="*/ 247 h 247"/>
                <a:gd name="T6" fmla="*/ 584 w 887"/>
                <a:gd name="T7" fmla="*/ 240 h 247"/>
                <a:gd name="T8" fmla="*/ 290 w 887"/>
                <a:gd name="T9" fmla="*/ 2 h 247"/>
                <a:gd name="T10" fmla="*/ 0 w 887"/>
                <a:gd name="T11" fmla="*/ 228 h 247"/>
                <a:gd name="T12" fmla="*/ 292 w 887"/>
                <a:gd name="T13" fmla="*/ 0 h 2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7" h="247">
                  <a:moveTo>
                    <a:pt x="292" y="0"/>
                  </a:moveTo>
                  <a:lnTo>
                    <a:pt x="605" y="0"/>
                  </a:lnTo>
                  <a:lnTo>
                    <a:pt x="887" y="247"/>
                  </a:lnTo>
                  <a:lnTo>
                    <a:pt x="584" y="240"/>
                  </a:lnTo>
                  <a:lnTo>
                    <a:pt x="290" y="2"/>
                  </a:lnTo>
                  <a:lnTo>
                    <a:pt x="0" y="228"/>
                  </a:lnTo>
                  <a:lnTo>
                    <a:pt x="292" y="0"/>
                  </a:lnTo>
                  <a:close/>
                </a:path>
              </a:pathLst>
            </a:custGeom>
            <a:solidFill>
              <a:srgbClr val="D760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" name="Freeform 36"/>
            <p:cNvSpPr>
              <a:spLocks/>
            </p:cNvSpPr>
            <p:nvPr/>
          </p:nvSpPr>
          <p:spPr bwMode="auto">
            <a:xfrm>
              <a:off x="6357938" y="5778500"/>
              <a:ext cx="1408113" cy="392112"/>
            </a:xfrm>
            <a:custGeom>
              <a:avLst/>
              <a:gdLst>
                <a:gd name="T0" fmla="*/ 292 w 887"/>
                <a:gd name="T1" fmla="*/ 0 h 247"/>
                <a:gd name="T2" fmla="*/ 605 w 887"/>
                <a:gd name="T3" fmla="*/ 0 h 247"/>
                <a:gd name="T4" fmla="*/ 887 w 887"/>
                <a:gd name="T5" fmla="*/ 247 h 247"/>
                <a:gd name="T6" fmla="*/ 584 w 887"/>
                <a:gd name="T7" fmla="*/ 240 h 247"/>
                <a:gd name="T8" fmla="*/ 290 w 887"/>
                <a:gd name="T9" fmla="*/ 2 h 247"/>
                <a:gd name="T10" fmla="*/ 0 w 887"/>
                <a:gd name="T11" fmla="*/ 228 h 2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87" h="247">
                  <a:moveTo>
                    <a:pt x="292" y="0"/>
                  </a:moveTo>
                  <a:lnTo>
                    <a:pt x="605" y="0"/>
                  </a:lnTo>
                  <a:lnTo>
                    <a:pt x="887" y="247"/>
                  </a:lnTo>
                  <a:lnTo>
                    <a:pt x="584" y="240"/>
                  </a:lnTo>
                  <a:lnTo>
                    <a:pt x="290" y="2"/>
                  </a:lnTo>
                  <a:lnTo>
                    <a:pt x="0" y="228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" name="Freeform 37"/>
            <p:cNvSpPr>
              <a:spLocks/>
            </p:cNvSpPr>
            <p:nvPr/>
          </p:nvSpPr>
          <p:spPr bwMode="auto">
            <a:xfrm>
              <a:off x="6330950" y="5735638"/>
              <a:ext cx="1481138" cy="477837"/>
            </a:xfrm>
            <a:custGeom>
              <a:avLst/>
              <a:gdLst>
                <a:gd name="T0" fmla="*/ 162 w 489"/>
                <a:gd name="T1" fmla="*/ 28 h 158"/>
                <a:gd name="T2" fmla="*/ 321 w 489"/>
                <a:gd name="T3" fmla="*/ 28 h 158"/>
                <a:gd name="T4" fmla="*/ 436 w 489"/>
                <a:gd name="T5" fmla="*/ 129 h 158"/>
                <a:gd name="T6" fmla="*/ 321 w 489"/>
                <a:gd name="T7" fmla="*/ 126 h 158"/>
                <a:gd name="T8" fmla="*/ 170 w 489"/>
                <a:gd name="T9" fmla="*/ 4 h 158"/>
                <a:gd name="T10" fmla="*/ 153 w 489"/>
                <a:gd name="T11" fmla="*/ 4 h 158"/>
                <a:gd name="T12" fmla="*/ 0 w 489"/>
                <a:gd name="T13" fmla="*/ 123 h 158"/>
                <a:gd name="T14" fmla="*/ 18 w 489"/>
                <a:gd name="T15" fmla="*/ 145 h 158"/>
                <a:gd name="T16" fmla="*/ 161 w 489"/>
                <a:gd name="T17" fmla="*/ 33 h 158"/>
                <a:gd name="T18" fmla="*/ 307 w 489"/>
                <a:gd name="T19" fmla="*/ 151 h 158"/>
                <a:gd name="T20" fmla="*/ 315 w 489"/>
                <a:gd name="T21" fmla="*/ 154 h 158"/>
                <a:gd name="T22" fmla="*/ 474 w 489"/>
                <a:gd name="T23" fmla="*/ 158 h 158"/>
                <a:gd name="T24" fmla="*/ 487 w 489"/>
                <a:gd name="T25" fmla="*/ 149 h 158"/>
                <a:gd name="T26" fmla="*/ 483 w 489"/>
                <a:gd name="T27" fmla="*/ 133 h 158"/>
                <a:gd name="T28" fmla="*/ 335 w 489"/>
                <a:gd name="T29" fmla="*/ 3 h 158"/>
                <a:gd name="T30" fmla="*/ 326 w 489"/>
                <a:gd name="T31" fmla="*/ 0 h 158"/>
                <a:gd name="T32" fmla="*/ 162 w 489"/>
                <a:gd name="T33" fmla="*/ 0 h 158"/>
                <a:gd name="T34" fmla="*/ 162 w 489"/>
                <a:gd name="T35" fmla="*/ 28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89" h="158">
                  <a:moveTo>
                    <a:pt x="162" y="28"/>
                  </a:moveTo>
                  <a:cubicBezTo>
                    <a:pt x="321" y="28"/>
                    <a:pt x="321" y="28"/>
                    <a:pt x="321" y="28"/>
                  </a:cubicBezTo>
                  <a:cubicBezTo>
                    <a:pt x="436" y="129"/>
                    <a:pt x="436" y="129"/>
                    <a:pt x="436" y="129"/>
                  </a:cubicBezTo>
                  <a:cubicBezTo>
                    <a:pt x="321" y="126"/>
                    <a:pt x="321" y="126"/>
                    <a:pt x="321" y="126"/>
                  </a:cubicBezTo>
                  <a:cubicBezTo>
                    <a:pt x="170" y="4"/>
                    <a:pt x="170" y="4"/>
                    <a:pt x="170" y="4"/>
                  </a:cubicBezTo>
                  <a:cubicBezTo>
                    <a:pt x="165" y="0"/>
                    <a:pt x="158" y="0"/>
                    <a:pt x="153" y="4"/>
                  </a:cubicBezTo>
                  <a:cubicBezTo>
                    <a:pt x="0" y="123"/>
                    <a:pt x="0" y="123"/>
                    <a:pt x="0" y="123"/>
                  </a:cubicBezTo>
                  <a:cubicBezTo>
                    <a:pt x="18" y="145"/>
                    <a:pt x="18" y="145"/>
                    <a:pt x="18" y="145"/>
                  </a:cubicBezTo>
                  <a:cubicBezTo>
                    <a:pt x="161" y="33"/>
                    <a:pt x="161" y="33"/>
                    <a:pt x="161" y="33"/>
                  </a:cubicBezTo>
                  <a:cubicBezTo>
                    <a:pt x="307" y="151"/>
                    <a:pt x="307" y="151"/>
                    <a:pt x="307" y="151"/>
                  </a:cubicBezTo>
                  <a:cubicBezTo>
                    <a:pt x="309" y="153"/>
                    <a:pt x="312" y="154"/>
                    <a:pt x="315" y="154"/>
                  </a:cubicBezTo>
                  <a:cubicBezTo>
                    <a:pt x="474" y="158"/>
                    <a:pt x="474" y="158"/>
                    <a:pt x="474" y="158"/>
                  </a:cubicBezTo>
                  <a:cubicBezTo>
                    <a:pt x="480" y="158"/>
                    <a:pt x="485" y="155"/>
                    <a:pt x="487" y="149"/>
                  </a:cubicBezTo>
                  <a:cubicBezTo>
                    <a:pt x="489" y="144"/>
                    <a:pt x="488" y="137"/>
                    <a:pt x="483" y="133"/>
                  </a:cubicBezTo>
                  <a:cubicBezTo>
                    <a:pt x="335" y="3"/>
                    <a:pt x="335" y="3"/>
                    <a:pt x="335" y="3"/>
                  </a:cubicBezTo>
                  <a:cubicBezTo>
                    <a:pt x="333" y="1"/>
                    <a:pt x="329" y="0"/>
                    <a:pt x="326" y="0"/>
                  </a:cubicBezTo>
                  <a:cubicBezTo>
                    <a:pt x="162" y="0"/>
                    <a:pt x="162" y="0"/>
                    <a:pt x="162" y="0"/>
                  </a:cubicBezTo>
                  <a:cubicBezTo>
                    <a:pt x="162" y="28"/>
                    <a:pt x="162" y="28"/>
                    <a:pt x="162" y="28"/>
                  </a:cubicBezTo>
                  <a:close/>
                </a:path>
              </a:pathLst>
            </a:custGeom>
            <a:solidFill>
              <a:srgbClr val="D760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" name="Rectangle 38"/>
            <p:cNvSpPr>
              <a:spLocks noChangeArrowheads="1"/>
            </p:cNvSpPr>
            <p:nvPr/>
          </p:nvSpPr>
          <p:spPr bwMode="auto">
            <a:xfrm>
              <a:off x="7197725" y="5614988"/>
              <a:ext cx="180975" cy="338137"/>
            </a:xfrm>
            <a:prstGeom prst="rect">
              <a:avLst/>
            </a:prstGeom>
            <a:solidFill>
              <a:srgbClr val="FFC8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2" name="Rectangle 39"/>
            <p:cNvSpPr>
              <a:spLocks noChangeArrowheads="1"/>
            </p:cNvSpPr>
            <p:nvPr/>
          </p:nvSpPr>
          <p:spPr bwMode="auto">
            <a:xfrm>
              <a:off x="7197725" y="5529263"/>
              <a:ext cx="180975" cy="96837"/>
            </a:xfrm>
            <a:prstGeom prst="rect">
              <a:avLst/>
            </a:prstGeom>
            <a:solidFill>
              <a:srgbClr val="D760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47" name="组合 46"/>
          <p:cNvGrpSpPr/>
          <p:nvPr/>
        </p:nvGrpSpPr>
        <p:grpSpPr>
          <a:xfrm>
            <a:off x="10404845" y="2514599"/>
            <a:ext cx="771503" cy="1972383"/>
            <a:chOff x="4352925" y="4806950"/>
            <a:chExt cx="533400" cy="1363662"/>
          </a:xfrm>
        </p:grpSpPr>
        <p:sp>
          <p:nvSpPr>
            <p:cNvPr id="43" name="Freeform 40"/>
            <p:cNvSpPr>
              <a:spLocks/>
            </p:cNvSpPr>
            <p:nvPr/>
          </p:nvSpPr>
          <p:spPr bwMode="auto">
            <a:xfrm>
              <a:off x="4352925" y="4806950"/>
              <a:ext cx="533400" cy="266700"/>
            </a:xfrm>
            <a:custGeom>
              <a:avLst/>
              <a:gdLst>
                <a:gd name="T0" fmla="*/ 2 w 176"/>
                <a:gd name="T1" fmla="*/ 88 h 88"/>
                <a:gd name="T2" fmla="*/ 0 w 176"/>
                <a:gd name="T3" fmla="*/ 78 h 88"/>
                <a:gd name="T4" fmla="*/ 6 w 176"/>
                <a:gd name="T5" fmla="*/ 59 h 88"/>
                <a:gd name="T6" fmla="*/ 29 w 176"/>
                <a:gd name="T7" fmla="*/ 41 h 88"/>
                <a:gd name="T8" fmla="*/ 51 w 176"/>
                <a:gd name="T9" fmla="*/ 41 h 88"/>
                <a:gd name="T10" fmla="*/ 59 w 176"/>
                <a:gd name="T11" fmla="*/ 43 h 88"/>
                <a:gd name="T12" fmla="*/ 60 w 176"/>
                <a:gd name="T13" fmla="*/ 29 h 88"/>
                <a:gd name="T14" fmla="*/ 69 w 176"/>
                <a:gd name="T15" fmla="*/ 14 h 88"/>
                <a:gd name="T16" fmla="*/ 77 w 176"/>
                <a:gd name="T17" fmla="*/ 8 h 88"/>
                <a:gd name="T18" fmla="*/ 99 w 176"/>
                <a:gd name="T19" fmla="*/ 0 h 88"/>
                <a:gd name="T20" fmla="*/ 122 w 176"/>
                <a:gd name="T21" fmla="*/ 8 h 88"/>
                <a:gd name="T22" fmla="*/ 122 w 176"/>
                <a:gd name="T23" fmla="*/ 8 h 88"/>
                <a:gd name="T24" fmla="*/ 139 w 176"/>
                <a:gd name="T25" fmla="*/ 31 h 88"/>
                <a:gd name="T26" fmla="*/ 139 w 176"/>
                <a:gd name="T27" fmla="*/ 51 h 88"/>
                <a:gd name="T28" fmla="*/ 138 w 176"/>
                <a:gd name="T29" fmla="*/ 56 h 88"/>
                <a:gd name="T30" fmla="*/ 146 w 176"/>
                <a:gd name="T31" fmla="*/ 55 h 88"/>
                <a:gd name="T32" fmla="*/ 174 w 176"/>
                <a:gd name="T33" fmla="*/ 88 h 88"/>
                <a:gd name="T34" fmla="*/ 2 w 176"/>
                <a:gd name="T35" fmla="*/ 88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76" h="88">
                  <a:moveTo>
                    <a:pt x="2" y="88"/>
                  </a:moveTo>
                  <a:cubicBezTo>
                    <a:pt x="1" y="85"/>
                    <a:pt x="0" y="81"/>
                    <a:pt x="0" y="78"/>
                  </a:cubicBezTo>
                  <a:cubicBezTo>
                    <a:pt x="0" y="71"/>
                    <a:pt x="2" y="65"/>
                    <a:pt x="6" y="59"/>
                  </a:cubicBezTo>
                  <a:cubicBezTo>
                    <a:pt x="10" y="50"/>
                    <a:pt x="19" y="43"/>
                    <a:pt x="29" y="41"/>
                  </a:cubicBezTo>
                  <a:cubicBezTo>
                    <a:pt x="39" y="38"/>
                    <a:pt x="41" y="39"/>
                    <a:pt x="51" y="41"/>
                  </a:cubicBezTo>
                  <a:cubicBezTo>
                    <a:pt x="54" y="41"/>
                    <a:pt x="57" y="42"/>
                    <a:pt x="59" y="43"/>
                  </a:cubicBezTo>
                  <a:cubicBezTo>
                    <a:pt x="58" y="39"/>
                    <a:pt x="59" y="34"/>
                    <a:pt x="60" y="29"/>
                  </a:cubicBezTo>
                  <a:cubicBezTo>
                    <a:pt x="62" y="23"/>
                    <a:pt x="65" y="18"/>
                    <a:pt x="69" y="14"/>
                  </a:cubicBezTo>
                  <a:cubicBezTo>
                    <a:pt x="71" y="11"/>
                    <a:pt x="74" y="10"/>
                    <a:pt x="77" y="8"/>
                  </a:cubicBezTo>
                  <a:cubicBezTo>
                    <a:pt x="83" y="3"/>
                    <a:pt x="91" y="0"/>
                    <a:pt x="99" y="0"/>
                  </a:cubicBezTo>
                  <a:cubicBezTo>
                    <a:pt x="107" y="0"/>
                    <a:pt x="115" y="3"/>
                    <a:pt x="122" y="8"/>
                  </a:cubicBezTo>
                  <a:cubicBezTo>
                    <a:pt x="122" y="8"/>
                    <a:pt x="122" y="8"/>
                    <a:pt x="122" y="8"/>
                  </a:cubicBezTo>
                  <a:cubicBezTo>
                    <a:pt x="131" y="12"/>
                    <a:pt x="136" y="22"/>
                    <a:pt x="139" y="31"/>
                  </a:cubicBezTo>
                  <a:cubicBezTo>
                    <a:pt x="142" y="37"/>
                    <a:pt x="141" y="45"/>
                    <a:pt x="139" y="51"/>
                  </a:cubicBezTo>
                  <a:cubicBezTo>
                    <a:pt x="139" y="53"/>
                    <a:pt x="138" y="55"/>
                    <a:pt x="138" y="56"/>
                  </a:cubicBezTo>
                  <a:cubicBezTo>
                    <a:pt x="140" y="56"/>
                    <a:pt x="143" y="55"/>
                    <a:pt x="146" y="55"/>
                  </a:cubicBezTo>
                  <a:cubicBezTo>
                    <a:pt x="166" y="55"/>
                    <a:pt x="176" y="72"/>
                    <a:pt x="174" y="88"/>
                  </a:cubicBezTo>
                  <a:lnTo>
                    <a:pt x="2" y="88"/>
                  </a:lnTo>
                  <a:close/>
                </a:path>
              </a:pathLst>
            </a:custGeom>
            <a:solidFill>
              <a:srgbClr val="A4E7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4" name="Freeform 41"/>
            <p:cNvSpPr>
              <a:spLocks noEditPoints="1"/>
            </p:cNvSpPr>
            <p:nvPr/>
          </p:nvSpPr>
          <p:spPr bwMode="auto">
            <a:xfrm>
              <a:off x="4470400" y="5178425"/>
              <a:ext cx="49213" cy="677862"/>
            </a:xfrm>
            <a:custGeom>
              <a:avLst/>
              <a:gdLst>
                <a:gd name="T0" fmla="*/ 0 w 16"/>
                <a:gd name="T1" fmla="*/ 216 h 224"/>
                <a:gd name="T2" fmla="*/ 0 w 16"/>
                <a:gd name="T3" fmla="*/ 216 h 224"/>
                <a:gd name="T4" fmla="*/ 8 w 16"/>
                <a:gd name="T5" fmla="*/ 224 h 224"/>
                <a:gd name="T6" fmla="*/ 16 w 16"/>
                <a:gd name="T7" fmla="*/ 216 h 224"/>
                <a:gd name="T8" fmla="*/ 8 w 16"/>
                <a:gd name="T9" fmla="*/ 208 h 224"/>
                <a:gd name="T10" fmla="*/ 0 w 16"/>
                <a:gd name="T11" fmla="*/ 216 h 224"/>
                <a:gd name="T12" fmla="*/ 0 w 16"/>
                <a:gd name="T13" fmla="*/ 164 h 224"/>
                <a:gd name="T14" fmla="*/ 0 w 16"/>
                <a:gd name="T15" fmla="*/ 164 h 224"/>
                <a:gd name="T16" fmla="*/ 8 w 16"/>
                <a:gd name="T17" fmla="*/ 172 h 224"/>
                <a:gd name="T18" fmla="*/ 16 w 16"/>
                <a:gd name="T19" fmla="*/ 164 h 224"/>
                <a:gd name="T20" fmla="*/ 8 w 16"/>
                <a:gd name="T21" fmla="*/ 156 h 224"/>
                <a:gd name="T22" fmla="*/ 0 w 16"/>
                <a:gd name="T23" fmla="*/ 164 h 224"/>
                <a:gd name="T24" fmla="*/ 0 w 16"/>
                <a:gd name="T25" fmla="*/ 112 h 224"/>
                <a:gd name="T26" fmla="*/ 0 w 16"/>
                <a:gd name="T27" fmla="*/ 112 h 224"/>
                <a:gd name="T28" fmla="*/ 8 w 16"/>
                <a:gd name="T29" fmla="*/ 120 h 224"/>
                <a:gd name="T30" fmla="*/ 16 w 16"/>
                <a:gd name="T31" fmla="*/ 112 h 224"/>
                <a:gd name="T32" fmla="*/ 8 w 16"/>
                <a:gd name="T33" fmla="*/ 104 h 224"/>
                <a:gd name="T34" fmla="*/ 0 w 16"/>
                <a:gd name="T35" fmla="*/ 112 h 224"/>
                <a:gd name="T36" fmla="*/ 0 w 16"/>
                <a:gd name="T37" fmla="*/ 60 h 224"/>
                <a:gd name="T38" fmla="*/ 0 w 16"/>
                <a:gd name="T39" fmla="*/ 60 h 224"/>
                <a:gd name="T40" fmla="*/ 8 w 16"/>
                <a:gd name="T41" fmla="*/ 68 h 224"/>
                <a:gd name="T42" fmla="*/ 16 w 16"/>
                <a:gd name="T43" fmla="*/ 60 h 224"/>
                <a:gd name="T44" fmla="*/ 8 w 16"/>
                <a:gd name="T45" fmla="*/ 52 h 224"/>
                <a:gd name="T46" fmla="*/ 0 w 16"/>
                <a:gd name="T47" fmla="*/ 60 h 224"/>
                <a:gd name="T48" fmla="*/ 0 w 16"/>
                <a:gd name="T49" fmla="*/ 8 h 224"/>
                <a:gd name="T50" fmla="*/ 0 w 16"/>
                <a:gd name="T51" fmla="*/ 8 h 224"/>
                <a:gd name="T52" fmla="*/ 8 w 16"/>
                <a:gd name="T53" fmla="*/ 16 h 224"/>
                <a:gd name="T54" fmla="*/ 16 w 16"/>
                <a:gd name="T55" fmla="*/ 8 h 224"/>
                <a:gd name="T56" fmla="*/ 8 w 16"/>
                <a:gd name="T57" fmla="*/ 0 h 224"/>
                <a:gd name="T58" fmla="*/ 0 w 16"/>
                <a:gd name="T59" fmla="*/ 8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" h="224">
                  <a:moveTo>
                    <a:pt x="0" y="216"/>
                  </a:moveTo>
                  <a:cubicBezTo>
                    <a:pt x="0" y="216"/>
                    <a:pt x="0" y="216"/>
                    <a:pt x="0" y="216"/>
                  </a:cubicBezTo>
                  <a:cubicBezTo>
                    <a:pt x="0" y="220"/>
                    <a:pt x="4" y="224"/>
                    <a:pt x="8" y="224"/>
                  </a:cubicBezTo>
                  <a:cubicBezTo>
                    <a:pt x="12" y="224"/>
                    <a:pt x="16" y="220"/>
                    <a:pt x="16" y="216"/>
                  </a:cubicBezTo>
                  <a:cubicBezTo>
                    <a:pt x="16" y="212"/>
                    <a:pt x="12" y="208"/>
                    <a:pt x="8" y="208"/>
                  </a:cubicBezTo>
                  <a:cubicBezTo>
                    <a:pt x="4" y="208"/>
                    <a:pt x="0" y="212"/>
                    <a:pt x="0" y="216"/>
                  </a:cubicBezTo>
                  <a:close/>
                  <a:moveTo>
                    <a:pt x="0" y="164"/>
                  </a:moveTo>
                  <a:cubicBezTo>
                    <a:pt x="0" y="164"/>
                    <a:pt x="0" y="164"/>
                    <a:pt x="0" y="164"/>
                  </a:cubicBezTo>
                  <a:cubicBezTo>
                    <a:pt x="0" y="168"/>
                    <a:pt x="4" y="172"/>
                    <a:pt x="8" y="172"/>
                  </a:cubicBezTo>
                  <a:cubicBezTo>
                    <a:pt x="12" y="172"/>
                    <a:pt x="16" y="168"/>
                    <a:pt x="16" y="164"/>
                  </a:cubicBezTo>
                  <a:cubicBezTo>
                    <a:pt x="16" y="160"/>
                    <a:pt x="12" y="156"/>
                    <a:pt x="8" y="156"/>
                  </a:cubicBezTo>
                  <a:cubicBezTo>
                    <a:pt x="4" y="156"/>
                    <a:pt x="0" y="160"/>
                    <a:pt x="0" y="164"/>
                  </a:cubicBezTo>
                  <a:close/>
                  <a:moveTo>
                    <a:pt x="0" y="112"/>
                  </a:moveTo>
                  <a:cubicBezTo>
                    <a:pt x="0" y="112"/>
                    <a:pt x="0" y="112"/>
                    <a:pt x="0" y="112"/>
                  </a:cubicBezTo>
                  <a:cubicBezTo>
                    <a:pt x="0" y="116"/>
                    <a:pt x="4" y="120"/>
                    <a:pt x="8" y="120"/>
                  </a:cubicBezTo>
                  <a:cubicBezTo>
                    <a:pt x="12" y="120"/>
                    <a:pt x="16" y="116"/>
                    <a:pt x="16" y="112"/>
                  </a:cubicBezTo>
                  <a:cubicBezTo>
                    <a:pt x="16" y="108"/>
                    <a:pt x="12" y="104"/>
                    <a:pt x="8" y="104"/>
                  </a:cubicBezTo>
                  <a:cubicBezTo>
                    <a:pt x="4" y="104"/>
                    <a:pt x="0" y="108"/>
                    <a:pt x="0" y="112"/>
                  </a:cubicBezTo>
                  <a:close/>
                  <a:moveTo>
                    <a:pt x="0" y="60"/>
                  </a:moveTo>
                  <a:cubicBezTo>
                    <a:pt x="0" y="60"/>
                    <a:pt x="0" y="60"/>
                    <a:pt x="0" y="60"/>
                  </a:cubicBezTo>
                  <a:cubicBezTo>
                    <a:pt x="0" y="64"/>
                    <a:pt x="4" y="68"/>
                    <a:pt x="8" y="68"/>
                  </a:cubicBezTo>
                  <a:cubicBezTo>
                    <a:pt x="12" y="68"/>
                    <a:pt x="16" y="64"/>
                    <a:pt x="16" y="60"/>
                  </a:cubicBezTo>
                  <a:cubicBezTo>
                    <a:pt x="16" y="56"/>
                    <a:pt x="12" y="52"/>
                    <a:pt x="8" y="52"/>
                  </a:cubicBezTo>
                  <a:cubicBezTo>
                    <a:pt x="4" y="52"/>
                    <a:pt x="0" y="56"/>
                    <a:pt x="0" y="60"/>
                  </a:cubicBezTo>
                  <a:close/>
                  <a:moveTo>
                    <a:pt x="0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12"/>
                    <a:pt x="4" y="16"/>
                    <a:pt x="8" y="16"/>
                  </a:cubicBezTo>
                  <a:cubicBezTo>
                    <a:pt x="12" y="16"/>
                    <a:pt x="16" y="12"/>
                    <a:pt x="16" y="8"/>
                  </a:cubicBezTo>
                  <a:cubicBezTo>
                    <a:pt x="16" y="4"/>
                    <a:pt x="12" y="0"/>
                    <a:pt x="8" y="0"/>
                  </a:cubicBezTo>
                  <a:cubicBezTo>
                    <a:pt x="4" y="0"/>
                    <a:pt x="0" y="4"/>
                    <a:pt x="0" y="8"/>
                  </a:cubicBezTo>
                  <a:close/>
                </a:path>
              </a:pathLst>
            </a:cu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5" name="Freeform 42"/>
            <p:cNvSpPr>
              <a:spLocks noEditPoints="1"/>
            </p:cNvSpPr>
            <p:nvPr/>
          </p:nvSpPr>
          <p:spPr bwMode="auto">
            <a:xfrm>
              <a:off x="4592638" y="5178425"/>
              <a:ext cx="47625" cy="835025"/>
            </a:xfrm>
            <a:custGeom>
              <a:avLst/>
              <a:gdLst>
                <a:gd name="T0" fmla="*/ 0 w 16"/>
                <a:gd name="T1" fmla="*/ 268 h 276"/>
                <a:gd name="T2" fmla="*/ 0 w 16"/>
                <a:gd name="T3" fmla="*/ 268 h 276"/>
                <a:gd name="T4" fmla="*/ 8 w 16"/>
                <a:gd name="T5" fmla="*/ 276 h 276"/>
                <a:gd name="T6" fmla="*/ 16 w 16"/>
                <a:gd name="T7" fmla="*/ 268 h 276"/>
                <a:gd name="T8" fmla="*/ 8 w 16"/>
                <a:gd name="T9" fmla="*/ 260 h 276"/>
                <a:gd name="T10" fmla="*/ 0 w 16"/>
                <a:gd name="T11" fmla="*/ 268 h 276"/>
                <a:gd name="T12" fmla="*/ 0 w 16"/>
                <a:gd name="T13" fmla="*/ 216 h 276"/>
                <a:gd name="T14" fmla="*/ 0 w 16"/>
                <a:gd name="T15" fmla="*/ 216 h 276"/>
                <a:gd name="T16" fmla="*/ 8 w 16"/>
                <a:gd name="T17" fmla="*/ 224 h 276"/>
                <a:gd name="T18" fmla="*/ 16 w 16"/>
                <a:gd name="T19" fmla="*/ 216 h 276"/>
                <a:gd name="T20" fmla="*/ 8 w 16"/>
                <a:gd name="T21" fmla="*/ 208 h 276"/>
                <a:gd name="T22" fmla="*/ 0 w 16"/>
                <a:gd name="T23" fmla="*/ 216 h 276"/>
                <a:gd name="T24" fmla="*/ 0 w 16"/>
                <a:gd name="T25" fmla="*/ 164 h 276"/>
                <a:gd name="T26" fmla="*/ 0 w 16"/>
                <a:gd name="T27" fmla="*/ 164 h 276"/>
                <a:gd name="T28" fmla="*/ 8 w 16"/>
                <a:gd name="T29" fmla="*/ 172 h 276"/>
                <a:gd name="T30" fmla="*/ 16 w 16"/>
                <a:gd name="T31" fmla="*/ 164 h 276"/>
                <a:gd name="T32" fmla="*/ 8 w 16"/>
                <a:gd name="T33" fmla="*/ 156 h 276"/>
                <a:gd name="T34" fmla="*/ 0 w 16"/>
                <a:gd name="T35" fmla="*/ 164 h 276"/>
                <a:gd name="T36" fmla="*/ 0 w 16"/>
                <a:gd name="T37" fmla="*/ 112 h 276"/>
                <a:gd name="T38" fmla="*/ 0 w 16"/>
                <a:gd name="T39" fmla="*/ 112 h 276"/>
                <a:gd name="T40" fmla="*/ 8 w 16"/>
                <a:gd name="T41" fmla="*/ 120 h 276"/>
                <a:gd name="T42" fmla="*/ 16 w 16"/>
                <a:gd name="T43" fmla="*/ 112 h 276"/>
                <a:gd name="T44" fmla="*/ 8 w 16"/>
                <a:gd name="T45" fmla="*/ 104 h 276"/>
                <a:gd name="T46" fmla="*/ 0 w 16"/>
                <a:gd name="T47" fmla="*/ 112 h 276"/>
                <a:gd name="T48" fmla="*/ 0 w 16"/>
                <a:gd name="T49" fmla="*/ 60 h 276"/>
                <a:gd name="T50" fmla="*/ 0 w 16"/>
                <a:gd name="T51" fmla="*/ 60 h 276"/>
                <a:gd name="T52" fmla="*/ 8 w 16"/>
                <a:gd name="T53" fmla="*/ 68 h 276"/>
                <a:gd name="T54" fmla="*/ 16 w 16"/>
                <a:gd name="T55" fmla="*/ 60 h 276"/>
                <a:gd name="T56" fmla="*/ 8 w 16"/>
                <a:gd name="T57" fmla="*/ 52 h 276"/>
                <a:gd name="T58" fmla="*/ 0 w 16"/>
                <a:gd name="T59" fmla="*/ 60 h 276"/>
                <a:gd name="T60" fmla="*/ 0 w 16"/>
                <a:gd name="T61" fmla="*/ 8 h 276"/>
                <a:gd name="T62" fmla="*/ 0 w 16"/>
                <a:gd name="T63" fmla="*/ 8 h 276"/>
                <a:gd name="T64" fmla="*/ 8 w 16"/>
                <a:gd name="T65" fmla="*/ 16 h 276"/>
                <a:gd name="T66" fmla="*/ 16 w 16"/>
                <a:gd name="T67" fmla="*/ 8 h 276"/>
                <a:gd name="T68" fmla="*/ 8 w 16"/>
                <a:gd name="T69" fmla="*/ 0 h 276"/>
                <a:gd name="T70" fmla="*/ 0 w 16"/>
                <a:gd name="T71" fmla="*/ 8 h 2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6" h="276">
                  <a:moveTo>
                    <a:pt x="0" y="268"/>
                  </a:moveTo>
                  <a:cubicBezTo>
                    <a:pt x="0" y="268"/>
                    <a:pt x="0" y="268"/>
                    <a:pt x="0" y="268"/>
                  </a:cubicBezTo>
                  <a:cubicBezTo>
                    <a:pt x="0" y="272"/>
                    <a:pt x="4" y="276"/>
                    <a:pt x="8" y="276"/>
                  </a:cubicBezTo>
                  <a:cubicBezTo>
                    <a:pt x="12" y="276"/>
                    <a:pt x="16" y="272"/>
                    <a:pt x="16" y="268"/>
                  </a:cubicBezTo>
                  <a:cubicBezTo>
                    <a:pt x="16" y="264"/>
                    <a:pt x="12" y="260"/>
                    <a:pt x="8" y="260"/>
                  </a:cubicBezTo>
                  <a:cubicBezTo>
                    <a:pt x="4" y="260"/>
                    <a:pt x="0" y="264"/>
                    <a:pt x="0" y="268"/>
                  </a:cubicBezTo>
                  <a:close/>
                  <a:moveTo>
                    <a:pt x="0" y="216"/>
                  </a:moveTo>
                  <a:cubicBezTo>
                    <a:pt x="0" y="216"/>
                    <a:pt x="0" y="216"/>
                    <a:pt x="0" y="216"/>
                  </a:cubicBezTo>
                  <a:cubicBezTo>
                    <a:pt x="0" y="220"/>
                    <a:pt x="4" y="224"/>
                    <a:pt x="8" y="224"/>
                  </a:cubicBezTo>
                  <a:cubicBezTo>
                    <a:pt x="12" y="224"/>
                    <a:pt x="16" y="220"/>
                    <a:pt x="16" y="216"/>
                  </a:cubicBezTo>
                  <a:cubicBezTo>
                    <a:pt x="16" y="212"/>
                    <a:pt x="12" y="208"/>
                    <a:pt x="8" y="208"/>
                  </a:cubicBezTo>
                  <a:cubicBezTo>
                    <a:pt x="4" y="208"/>
                    <a:pt x="0" y="212"/>
                    <a:pt x="0" y="216"/>
                  </a:cubicBezTo>
                  <a:close/>
                  <a:moveTo>
                    <a:pt x="0" y="164"/>
                  </a:moveTo>
                  <a:cubicBezTo>
                    <a:pt x="0" y="164"/>
                    <a:pt x="0" y="164"/>
                    <a:pt x="0" y="164"/>
                  </a:cubicBezTo>
                  <a:cubicBezTo>
                    <a:pt x="0" y="168"/>
                    <a:pt x="4" y="172"/>
                    <a:pt x="8" y="172"/>
                  </a:cubicBezTo>
                  <a:cubicBezTo>
                    <a:pt x="12" y="172"/>
                    <a:pt x="16" y="168"/>
                    <a:pt x="16" y="164"/>
                  </a:cubicBezTo>
                  <a:cubicBezTo>
                    <a:pt x="16" y="160"/>
                    <a:pt x="12" y="156"/>
                    <a:pt x="8" y="156"/>
                  </a:cubicBezTo>
                  <a:cubicBezTo>
                    <a:pt x="4" y="156"/>
                    <a:pt x="0" y="160"/>
                    <a:pt x="0" y="164"/>
                  </a:cubicBezTo>
                  <a:close/>
                  <a:moveTo>
                    <a:pt x="0" y="112"/>
                  </a:moveTo>
                  <a:cubicBezTo>
                    <a:pt x="0" y="112"/>
                    <a:pt x="0" y="112"/>
                    <a:pt x="0" y="112"/>
                  </a:cubicBezTo>
                  <a:cubicBezTo>
                    <a:pt x="0" y="116"/>
                    <a:pt x="4" y="120"/>
                    <a:pt x="8" y="120"/>
                  </a:cubicBezTo>
                  <a:cubicBezTo>
                    <a:pt x="12" y="120"/>
                    <a:pt x="16" y="116"/>
                    <a:pt x="16" y="112"/>
                  </a:cubicBezTo>
                  <a:cubicBezTo>
                    <a:pt x="16" y="108"/>
                    <a:pt x="12" y="104"/>
                    <a:pt x="8" y="104"/>
                  </a:cubicBezTo>
                  <a:cubicBezTo>
                    <a:pt x="4" y="104"/>
                    <a:pt x="0" y="108"/>
                    <a:pt x="0" y="112"/>
                  </a:cubicBezTo>
                  <a:close/>
                  <a:moveTo>
                    <a:pt x="0" y="60"/>
                  </a:moveTo>
                  <a:cubicBezTo>
                    <a:pt x="0" y="60"/>
                    <a:pt x="0" y="60"/>
                    <a:pt x="0" y="60"/>
                  </a:cubicBezTo>
                  <a:cubicBezTo>
                    <a:pt x="0" y="64"/>
                    <a:pt x="4" y="68"/>
                    <a:pt x="8" y="68"/>
                  </a:cubicBezTo>
                  <a:cubicBezTo>
                    <a:pt x="12" y="68"/>
                    <a:pt x="16" y="64"/>
                    <a:pt x="16" y="60"/>
                  </a:cubicBezTo>
                  <a:cubicBezTo>
                    <a:pt x="16" y="56"/>
                    <a:pt x="12" y="52"/>
                    <a:pt x="8" y="52"/>
                  </a:cubicBezTo>
                  <a:cubicBezTo>
                    <a:pt x="4" y="52"/>
                    <a:pt x="0" y="56"/>
                    <a:pt x="0" y="60"/>
                  </a:cubicBezTo>
                  <a:close/>
                  <a:moveTo>
                    <a:pt x="0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12"/>
                    <a:pt x="4" y="16"/>
                    <a:pt x="8" y="16"/>
                  </a:cubicBezTo>
                  <a:cubicBezTo>
                    <a:pt x="12" y="16"/>
                    <a:pt x="16" y="12"/>
                    <a:pt x="16" y="8"/>
                  </a:cubicBezTo>
                  <a:cubicBezTo>
                    <a:pt x="16" y="4"/>
                    <a:pt x="12" y="0"/>
                    <a:pt x="8" y="0"/>
                  </a:cubicBezTo>
                  <a:cubicBezTo>
                    <a:pt x="4" y="0"/>
                    <a:pt x="0" y="4"/>
                    <a:pt x="0" y="8"/>
                  </a:cubicBezTo>
                  <a:close/>
                </a:path>
              </a:pathLst>
            </a:cu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6" name="Freeform 43"/>
            <p:cNvSpPr>
              <a:spLocks noEditPoints="1"/>
            </p:cNvSpPr>
            <p:nvPr/>
          </p:nvSpPr>
          <p:spPr bwMode="auto">
            <a:xfrm>
              <a:off x="4713288" y="5178425"/>
              <a:ext cx="49213" cy="992187"/>
            </a:xfrm>
            <a:custGeom>
              <a:avLst/>
              <a:gdLst>
                <a:gd name="T0" fmla="*/ 0 w 16"/>
                <a:gd name="T1" fmla="*/ 320 h 328"/>
                <a:gd name="T2" fmla="*/ 0 w 16"/>
                <a:gd name="T3" fmla="*/ 320 h 328"/>
                <a:gd name="T4" fmla="*/ 8 w 16"/>
                <a:gd name="T5" fmla="*/ 328 h 328"/>
                <a:gd name="T6" fmla="*/ 16 w 16"/>
                <a:gd name="T7" fmla="*/ 320 h 328"/>
                <a:gd name="T8" fmla="*/ 8 w 16"/>
                <a:gd name="T9" fmla="*/ 312 h 328"/>
                <a:gd name="T10" fmla="*/ 0 w 16"/>
                <a:gd name="T11" fmla="*/ 320 h 328"/>
                <a:gd name="T12" fmla="*/ 0 w 16"/>
                <a:gd name="T13" fmla="*/ 268 h 328"/>
                <a:gd name="T14" fmla="*/ 0 w 16"/>
                <a:gd name="T15" fmla="*/ 268 h 328"/>
                <a:gd name="T16" fmla="*/ 8 w 16"/>
                <a:gd name="T17" fmla="*/ 276 h 328"/>
                <a:gd name="T18" fmla="*/ 16 w 16"/>
                <a:gd name="T19" fmla="*/ 268 h 328"/>
                <a:gd name="T20" fmla="*/ 8 w 16"/>
                <a:gd name="T21" fmla="*/ 260 h 328"/>
                <a:gd name="T22" fmla="*/ 0 w 16"/>
                <a:gd name="T23" fmla="*/ 268 h 328"/>
                <a:gd name="T24" fmla="*/ 0 w 16"/>
                <a:gd name="T25" fmla="*/ 216 h 328"/>
                <a:gd name="T26" fmla="*/ 0 w 16"/>
                <a:gd name="T27" fmla="*/ 216 h 328"/>
                <a:gd name="T28" fmla="*/ 8 w 16"/>
                <a:gd name="T29" fmla="*/ 224 h 328"/>
                <a:gd name="T30" fmla="*/ 16 w 16"/>
                <a:gd name="T31" fmla="*/ 216 h 328"/>
                <a:gd name="T32" fmla="*/ 8 w 16"/>
                <a:gd name="T33" fmla="*/ 208 h 328"/>
                <a:gd name="T34" fmla="*/ 0 w 16"/>
                <a:gd name="T35" fmla="*/ 216 h 328"/>
                <a:gd name="T36" fmla="*/ 0 w 16"/>
                <a:gd name="T37" fmla="*/ 164 h 328"/>
                <a:gd name="T38" fmla="*/ 0 w 16"/>
                <a:gd name="T39" fmla="*/ 164 h 328"/>
                <a:gd name="T40" fmla="*/ 8 w 16"/>
                <a:gd name="T41" fmla="*/ 172 h 328"/>
                <a:gd name="T42" fmla="*/ 16 w 16"/>
                <a:gd name="T43" fmla="*/ 164 h 328"/>
                <a:gd name="T44" fmla="*/ 8 w 16"/>
                <a:gd name="T45" fmla="*/ 156 h 328"/>
                <a:gd name="T46" fmla="*/ 0 w 16"/>
                <a:gd name="T47" fmla="*/ 164 h 328"/>
                <a:gd name="T48" fmla="*/ 0 w 16"/>
                <a:gd name="T49" fmla="*/ 112 h 328"/>
                <a:gd name="T50" fmla="*/ 0 w 16"/>
                <a:gd name="T51" fmla="*/ 112 h 328"/>
                <a:gd name="T52" fmla="*/ 8 w 16"/>
                <a:gd name="T53" fmla="*/ 120 h 328"/>
                <a:gd name="T54" fmla="*/ 16 w 16"/>
                <a:gd name="T55" fmla="*/ 112 h 328"/>
                <a:gd name="T56" fmla="*/ 8 w 16"/>
                <a:gd name="T57" fmla="*/ 104 h 328"/>
                <a:gd name="T58" fmla="*/ 0 w 16"/>
                <a:gd name="T59" fmla="*/ 112 h 328"/>
                <a:gd name="T60" fmla="*/ 0 w 16"/>
                <a:gd name="T61" fmla="*/ 60 h 328"/>
                <a:gd name="T62" fmla="*/ 0 w 16"/>
                <a:gd name="T63" fmla="*/ 60 h 328"/>
                <a:gd name="T64" fmla="*/ 8 w 16"/>
                <a:gd name="T65" fmla="*/ 68 h 328"/>
                <a:gd name="T66" fmla="*/ 16 w 16"/>
                <a:gd name="T67" fmla="*/ 60 h 328"/>
                <a:gd name="T68" fmla="*/ 8 w 16"/>
                <a:gd name="T69" fmla="*/ 52 h 328"/>
                <a:gd name="T70" fmla="*/ 0 w 16"/>
                <a:gd name="T71" fmla="*/ 60 h 328"/>
                <a:gd name="T72" fmla="*/ 0 w 16"/>
                <a:gd name="T73" fmla="*/ 8 h 328"/>
                <a:gd name="T74" fmla="*/ 0 w 16"/>
                <a:gd name="T75" fmla="*/ 8 h 328"/>
                <a:gd name="T76" fmla="*/ 8 w 16"/>
                <a:gd name="T77" fmla="*/ 16 h 328"/>
                <a:gd name="T78" fmla="*/ 16 w 16"/>
                <a:gd name="T79" fmla="*/ 8 h 328"/>
                <a:gd name="T80" fmla="*/ 8 w 16"/>
                <a:gd name="T81" fmla="*/ 0 h 328"/>
                <a:gd name="T82" fmla="*/ 0 w 16"/>
                <a:gd name="T83" fmla="*/ 8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6" h="328">
                  <a:moveTo>
                    <a:pt x="0" y="320"/>
                  </a:moveTo>
                  <a:cubicBezTo>
                    <a:pt x="0" y="320"/>
                    <a:pt x="0" y="320"/>
                    <a:pt x="0" y="320"/>
                  </a:cubicBezTo>
                  <a:cubicBezTo>
                    <a:pt x="0" y="324"/>
                    <a:pt x="4" y="328"/>
                    <a:pt x="8" y="328"/>
                  </a:cubicBezTo>
                  <a:cubicBezTo>
                    <a:pt x="12" y="328"/>
                    <a:pt x="16" y="324"/>
                    <a:pt x="16" y="320"/>
                  </a:cubicBezTo>
                  <a:cubicBezTo>
                    <a:pt x="16" y="316"/>
                    <a:pt x="12" y="312"/>
                    <a:pt x="8" y="312"/>
                  </a:cubicBezTo>
                  <a:cubicBezTo>
                    <a:pt x="4" y="312"/>
                    <a:pt x="0" y="316"/>
                    <a:pt x="0" y="320"/>
                  </a:cubicBezTo>
                  <a:close/>
                  <a:moveTo>
                    <a:pt x="0" y="268"/>
                  </a:moveTo>
                  <a:cubicBezTo>
                    <a:pt x="0" y="268"/>
                    <a:pt x="0" y="268"/>
                    <a:pt x="0" y="268"/>
                  </a:cubicBezTo>
                  <a:cubicBezTo>
                    <a:pt x="0" y="272"/>
                    <a:pt x="4" y="276"/>
                    <a:pt x="8" y="276"/>
                  </a:cubicBezTo>
                  <a:cubicBezTo>
                    <a:pt x="12" y="276"/>
                    <a:pt x="16" y="272"/>
                    <a:pt x="16" y="268"/>
                  </a:cubicBezTo>
                  <a:cubicBezTo>
                    <a:pt x="16" y="264"/>
                    <a:pt x="12" y="260"/>
                    <a:pt x="8" y="260"/>
                  </a:cubicBezTo>
                  <a:cubicBezTo>
                    <a:pt x="4" y="260"/>
                    <a:pt x="0" y="264"/>
                    <a:pt x="0" y="268"/>
                  </a:cubicBezTo>
                  <a:close/>
                  <a:moveTo>
                    <a:pt x="0" y="216"/>
                  </a:moveTo>
                  <a:cubicBezTo>
                    <a:pt x="0" y="216"/>
                    <a:pt x="0" y="216"/>
                    <a:pt x="0" y="216"/>
                  </a:cubicBezTo>
                  <a:cubicBezTo>
                    <a:pt x="0" y="220"/>
                    <a:pt x="4" y="224"/>
                    <a:pt x="8" y="224"/>
                  </a:cubicBezTo>
                  <a:cubicBezTo>
                    <a:pt x="12" y="224"/>
                    <a:pt x="16" y="220"/>
                    <a:pt x="16" y="216"/>
                  </a:cubicBezTo>
                  <a:cubicBezTo>
                    <a:pt x="16" y="212"/>
                    <a:pt x="12" y="208"/>
                    <a:pt x="8" y="208"/>
                  </a:cubicBezTo>
                  <a:cubicBezTo>
                    <a:pt x="4" y="208"/>
                    <a:pt x="0" y="212"/>
                    <a:pt x="0" y="216"/>
                  </a:cubicBezTo>
                  <a:close/>
                  <a:moveTo>
                    <a:pt x="0" y="164"/>
                  </a:moveTo>
                  <a:cubicBezTo>
                    <a:pt x="0" y="164"/>
                    <a:pt x="0" y="164"/>
                    <a:pt x="0" y="164"/>
                  </a:cubicBezTo>
                  <a:cubicBezTo>
                    <a:pt x="0" y="168"/>
                    <a:pt x="4" y="172"/>
                    <a:pt x="8" y="172"/>
                  </a:cubicBezTo>
                  <a:cubicBezTo>
                    <a:pt x="12" y="172"/>
                    <a:pt x="16" y="168"/>
                    <a:pt x="16" y="164"/>
                  </a:cubicBezTo>
                  <a:cubicBezTo>
                    <a:pt x="16" y="160"/>
                    <a:pt x="12" y="156"/>
                    <a:pt x="8" y="156"/>
                  </a:cubicBezTo>
                  <a:cubicBezTo>
                    <a:pt x="4" y="156"/>
                    <a:pt x="0" y="160"/>
                    <a:pt x="0" y="164"/>
                  </a:cubicBezTo>
                  <a:close/>
                  <a:moveTo>
                    <a:pt x="0" y="112"/>
                  </a:moveTo>
                  <a:cubicBezTo>
                    <a:pt x="0" y="112"/>
                    <a:pt x="0" y="112"/>
                    <a:pt x="0" y="112"/>
                  </a:cubicBezTo>
                  <a:cubicBezTo>
                    <a:pt x="0" y="116"/>
                    <a:pt x="4" y="120"/>
                    <a:pt x="8" y="120"/>
                  </a:cubicBezTo>
                  <a:cubicBezTo>
                    <a:pt x="12" y="120"/>
                    <a:pt x="16" y="116"/>
                    <a:pt x="16" y="112"/>
                  </a:cubicBezTo>
                  <a:cubicBezTo>
                    <a:pt x="16" y="108"/>
                    <a:pt x="12" y="104"/>
                    <a:pt x="8" y="104"/>
                  </a:cubicBezTo>
                  <a:cubicBezTo>
                    <a:pt x="4" y="104"/>
                    <a:pt x="0" y="108"/>
                    <a:pt x="0" y="112"/>
                  </a:cubicBezTo>
                  <a:close/>
                  <a:moveTo>
                    <a:pt x="0" y="60"/>
                  </a:moveTo>
                  <a:cubicBezTo>
                    <a:pt x="0" y="60"/>
                    <a:pt x="0" y="60"/>
                    <a:pt x="0" y="60"/>
                  </a:cubicBezTo>
                  <a:cubicBezTo>
                    <a:pt x="0" y="64"/>
                    <a:pt x="4" y="68"/>
                    <a:pt x="8" y="68"/>
                  </a:cubicBezTo>
                  <a:cubicBezTo>
                    <a:pt x="12" y="68"/>
                    <a:pt x="16" y="64"/>
                    <a:pt x="16" y="60"/>
                  </a:cubicBezTo>
                  <a:cubicBezTo>
                    <a:pt x="16" y="56"/>
                    <a:pt x="12" y="52"/>
                    <a:pt x="8" y="52"/>
                  </a:cubicBezTo>
                  <a:cubicBezTo>
                    <a:pt x="4" y="52"/>
                    <a:pt x="0" y="56"/>
                    <a:pt x="0" y="60"/>
                  </a:cubicBezTo>
                  <a:close/>
                  <a:moveTo>
                    <a:pt x="0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12"/>
                    <a:pt x="4" y="16"/>
                    <a:pt x="8" y="16"/>
                  </a:cubicBezTo>
                  <a:cubicBezTo>
                    <a:pt x="12" y="16"/>
                    <a:pt x="16" y="12"/>
                    <a:pt x="16" y="8"/>
                  </a:cubicBezTo>
                  <a:cubicBezTo>
                    <a:pt x="16" y="4"/>
                    <a:pt x="12" y="0"/>
                    <a:pt x="8" y="0"/>
                  </a:cubicBezTo>
                  <a:cubicBezTo>
                    <a:pt x="4" y="0"/>
                    <a:pt x="0" y="4"/>
                    <a:pt x="0" y="8"/>
                  </a:cubicBezTo>
                  <a:close/>
                </a:path>
              </a:pathLst>
            </a:cu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50" name="Freeform 122"/>
          <p:cNvSpPr>
            <a:spLocks/>
          </p:cNvSpPr>
          <p:nvPr/>
        </p:nvSpPr>
        <p:spPr bwMode="auto">
          <a:xfrm>
            <a:off x="-130969" y="6424845"/>
            <a:ext cx="12552363" cy="444501"/>
          </a:xfrm>
          <a:custGeom>
            <a:avLst/>
            <a:gdLst>
              <a:gd name="T0" fmla="*/ 2904 w 2904"/>
              <a:gd name="T1" fmla="*/ 58 h 100"/>
              <a:gd name="T2" fmla="*/ 2859 w 2904"/>
              <a:gd name="T3" fmla="*/ 100 h 100"/>
              <a:gd name="T4" fmla="*/ 45 w 2904"/>
              <a:gd name="T5" fmla="*/ 100 h 100"/>
              <a:gd name="T6" fmla="*/ 0 w 2904"/>
              <a:gd name="T7" fmla="*/ 58 h 100"/>
              <a:gd name="T8" fmla="*/ 0 w 2904"/>
              <a:gd name="T9" fmla="*/ 42 h 100"/>
              <a:gd name="T10" fmla="*/ 45 w 2904"/>
              <a:gd name="T11" fmla="*/ 0 h 100"/>
              <a:gd name="T12" fmla="*/ 2859 w 2904"/>
              <a:gd name="T13" fmla="*/ 0 h 100"/>
              <a:gd name="T14" fmla="*/ 2904 w 2904"/>
              <a:gd name="T15" fmla="*/ 42 h 100"/>
              <a:gd name="T16" fmla="*/ 2904 w 2904"/>
              <a:gd name="T17" fmla="*/ 58 h 1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904" h="100">
                <a:moveTo>
                  <a:pt x="2904" y="58"/>
                </a:moveTo>
                <a:cubicBezTo>
                  <a:pt x="2904" y="81"/>
                  <a:pt x="2884" y="100"/>
                  <a:pt x="2859" y="100"/>
                </a:cubicBezTo>
                <a:cubicBezTo>
                  <a:pt x="45" y="100"/>
                  <a:pt x="45" y="100"/>
                  <a:pt x="45" y="100"/>
                </a:cubicBezTo>
                <a:cubicBezTo>
                  <a:pt x="20" y="100"/>
                  <a:pt x="0" y="81"/>
                  <a:pt x="0" y="58"/>
                </a:cubicBezTo>
                <a:cubicBezTo>
                  <a:pt x="0" y="42"/>
                  <a:pt x="0" y="42"/>
                  <a:pt x="0" y="42"/>
                </a:cubicBezTo>
                <a:cubicBezTo>
                  <a:pt x="0" y="19"/>
                  <a:pt x="20" y="0"/>
                  <a:pt x="45" y="0"/>
                </a:cubicBezTo>
                <a:cubicBezTo>
                  <a:pt x="2859" y="0"/>
                  <a:pt x="2859" y="0"/>
                  <a:pt x="2859" y="0"/>
                </a:cubicBezTo>
                <a:cubicBezTo>
                  <a:pt x="2884" y="0"/>
                  <a:pt x="2904" y="19"/>
                  <a:pt x="2904" y="42"/>
                </a:cubicBezTo>
                <a:lnTo>
                  <a:pt x="2904" y="58"/>
                </a:lnTo>
                <a:close/>
              </a:path>
            </a:pathLst>
          </a:custGeom>
          <a:solidFill>
            <a:srgbClr val="9DB9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grpSp>
        <p:nvGrpSpPr>
          <p:cNvPr id="51" name="组合 50"/>
          <p:cNvGrpSpPr/>
          <p:nvPr/>
        </p:nvGrpSpPr>
        <p:grpSpPr>
          <a:xfrm rot="20186770">
            <a:off x="2503351" y="-2245001"/>
            <a:ext cx="7431549" cy="3925955"/>
            <a:chOff x="9559925" y="2573338"/>
            <a:chExt cx="3059113" cy="1616075"/>
          </a:xfrm>
        </p:grpSpPr>
        <p:sp>
          <p:nvSpPr>
            <p:cNvPr id="52" name="Freeform 5"/>
            <p:cNvSpPr>
              <a:spLocks/>
            </p:cNvSpPr>
            <p:nvPr/>
          </p:nvSpPr>
          <p:spPr bwMode="auto">
            <a:xfrm>
              <a:off x="9577388" y="2573338"/>
              <a:ext cx="3041650" cy="1497013"/>
            </a:xfrm>
            <a:custGeom>
              <a:avLst/>
              <a:gdLst>
                <a:gd name="T0" fmla="*/ 709 w 709"/>
                <a:gd name="T1" fmla="*/ 297 h 349"/>
                <a:gd name="T2" fmla="*/ 0 w 709"/>
                <a:gd name="T3" fmla="*/ 7 h 349"/>
                <a:gd name="T4" fmla="*/ 10 w 709"/>
                <a:gd name="T5" fmla="*/ 0 h 349"/>
                <a:gd name="T6" fmla="*/ 706 w 709"/>
                <a:gd name="T7" fmla="*/ 285 h 349"/>
                <a:gd name="T8" fmla="*/ 709 w 709"/>
                <a:gd name="T9" fmla="*/ 297 h 3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9" h="349">
                  <a:moveTo>
                    <a:pt x="709" y="297"/>
                  </a:moveTo>
                  <a:cubicBezTo>
                    <a:pt x="425" y="349"/>
                    <a:pt x="166" y="243"/>
                    <a:pt x="0" y="7"/>
                  </a:cubicBezTo>
                  <a:cubicBezTo>
                    <a:pt x="4" y="4"/>
                    <a:pt x="6" y="3"/>
                    <a:pt x="10" y="0"/>
                  </a:cubicBezTo>
                  <a:cubicBezTo>
                    <a:pt x="173" y="233"/>
                    <a:pt x="427" y="337"/>
                    <a:pt x="706" y="285"/>
                  </a:cubicBezTo>
                  <a:cubicBezTo>
                    <a:pt x="707" y="290"/>
                    <a:pt x="708" y="292"/>
                    <a:pt x="709" y="297"/>
                  </a:cubicBezTo>
                  <a:close/>
                </a:path>
              </a:pathLst>
            </a:custGeom>
            <a:solidFill>
              <a:srgbClr val="FF75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3" name="Freeform 6"/>
            <p:cNvSpPr>
              <a:spLocks/>
            </p:cNvSpPr>
            <p:nvPr/>
          </p:nvSpPr>
          <p:spPr bwMode="auto">
            <a:xfrm>
              <a:off x="9559925" y="2722563"/>
              <a:ext cx="338138" cy="322263"/>
            </a:xfrm>
            <a:custGeom>
              <a:avLst/>
              <a:gdLst>
                <a:gd name="T0" fmla="*/ 0 w 79"/>
                <a:gd name="T1" fmla="*/ 75 h 75"/>
                <a:gd name="T2" fmla="*/ 28 w 79"/>
                <a:gd name="T3" fmla="*/ 0 h 75"/>
                <a:gd name="T4" fmla="*/ 79 w 79"/>
                <a:gd name="T5" fmla="*/ 62 h 75"/>
                <a:gd name="T6" fmla="*/ 0 w 79"/>
                <a:gd name="T7" fmla="*/ 75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9" h="75">
                  <a:moveTo>
                    <a:pt x="0" y="75"/>
                  </a:moveTo>
                  <a:cubicBezTo>
                    <a:pt x="10" y="44"/>
                    <a:pt x="16" y="29"/>
                    <a:pt x="28" y="0"/>
                  </a:cubicBezTo>
                  <a:cubicBezTo>
                    <a:pt x="47" y="26"/>
                    <a:pt x="57" y="39"/>
                    <a:pt x="79" y="62"/>
                  </a:cubicBezTo>
                  <a:cubicBezTo>
                    <a:pt x="48" y="69"/>
                    <a:pt x="33" y="72"/>
                    <a:pt x="0" y="75"/>
                  </a:cubicBez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4" name="Freeform 7"/>
            <p:cNvSpPr>
              <a:spLocks/>
            </p:cNvSpPr>
            <p:nvPr/>
          </p:nvSpPr>
          <p:spPr bwMode="auto">
            <a:xfrm>
              <a:off x="9932988" y="3092450"/>
              <a:ext cx="322263" cy="333375"/>
            </a:xfrm>
            <a:custGeom>
              <a:avLst/>
              <a:gdLst>
                <a:gd name="T0" fmla="*/ 0 w 75"/>
                <a:gd name="T1" fmla="*/ 78 h 78"/>
                <a:gd name="T2" fmla="*/ 15 w 75"/>
                <a:gd name="T3" fmla="*/ 0 h 78"/>
                <a:gd name="T4" fmla="*/ 75 w 75"/>
                <a:gd name="T5" fmla="*/ 52 h 78"/>
                <a:gd name="T6" fmla="*/ 0 w 75"/>
                <a:gd name="T7" fmla="*/ 78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78">
                  <a:moveTo>
                    <a:pt x="0" y="78"/>
                  </a:moveTo>
                  <a:cubicBezTo>
                    <a:pt x="4" y="46"/>
                    <a:pt x="8" y="31"/>
                    <a:pt x="15" y="0"/>
                  </a:cubicBezTo>
                  <a:cubicBezTo>
                    <a:pt x="38" y="22"/>
                    <a:pt x="50" y="33"/>
                    <a:pt x="75" y="52"/>
                  </a:cubicBezTo>
                  <a:cubicBezTo>
                    <a:pt x="46" y="64"/>
                    <a:pt x="31" y="69"/>
                    <a:pt x="0" y="78"/>
                  </a:cubicBezTo>
                  <a:close/>
                </a:path>
              </a:pathLst>
            </a:cu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5" name="Freeform 8"/>
            <p:cNvSpPr>
              <a:spLocks/>
            </p:cNvSpPr>
            <p:nvPr/>
          </p:nvSpPr>
          <p:spPr bwMode="auto">
            <a:xfrm>
              <a:off x="10353675" y="3397250"/>
              <a:ext cx="300038" cy="338138"/>
            </a:xfrm>
            <a:custGeom>
              <a:avLst/>
              <a:gdLst>
                <a:gd name="T0" fmla="*/ 1 w 70"/>
                <a:gd name="T1" fmla="*/ 79 h 79"/>
                <a:gd name="T2" fmla="*/ 3 w 70"/>
                <a:gd name="T3" fmla="*/ 0 h 79"/>
                <a:gd name="T4" fmla="*/ 70 w 70"/>
                <a:gd name="T5" fmla="*/ 41 h 79"/>
                <a:gd name="T6" fmla="*/ 1 w 70"/>
                <a:gd name="T7" fmla="*/ 79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0" h="79">
                  <a:moveTo>
                    <a:pt x="1" y="79"/>
                  </a:moveTo>
                  <a:cubicBezTo>
                    <a:pt x="0" y="47"/>
                    <a:pt x="1" y="31"/>
                    <a:pt x="3" y="0"/>
                  </a:cubicBezTo>
                  <a:cubicBezTo>
                    <a:pt x="29" y="18"/>
                    <a:pt x="43" y="26"/>
                    <a:pt x="70" y="41"/>
                  </a:cubicBezTo>
                  <a:cubicBezTo>
                    <a:pt x="44" y="57"/>
                    <a:pt x="30" y="65"/>
                    <a:pt x="1" y="79"/>
                  </a:cubicBez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6" name="Freeform 9"/>
            <p:cNvSpPr>
              <a:spLocks/>
            </p:cNvSpPr>
            <p:nvPr/>
          </p:nvSpPr>
          <p:spPr bwMode="auto">
            <a:xfrm>
              <a:off x="10777538" y="3632200"/>
              <a:ext cx="314325" cy="339725"/>
            </a:xfrm>
            <a:custGeom>
              <a:avLst/>
              <a:gdLst>
                <a:gd name="T0" fmla="*/ 11 w 73"/>
                <a:gd name="T1" fmla="*/ 79 h 79"/>
                <a:gd name="T2" fmla="*/ 0 w 73"/>
                <a:gd name="T3" fmla="*/ 0 h 79"/>
                <a:gd name="T4" fmla="*/ 73 w 73"/>
                <a:gd name="T5" fmla="*/ 29 h 79"/>
                <a:gd name="T6" fmla="*/ 11 w 73"/>
                <a:gd name="T7" fmla="*/ 79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3" h="79">
                  <a:moveTo>
                    <a:pt x="11" y="79"/>
                  </a:moveTo>
                  <a:cubicBezTo>
                    <a:pt x="5" y="47"/>
                    <a:pt x="3" y="31"/>
                    <a:pt x="0" y="0"/>
                  </a:cubicBezTo>
                  <a:cubicBezTo>
                    <a:pt x="29" y="13"/>
                    <a:pt x="43" y="19"/>
                    <a:pt x="73" y="29"/>
                  </a:cubicBezTo>
                  <a:cubicBezTo>
                    <a:pt x="49" y="50"/>
                    <a:pt x="37" y="60"/>
                    <a:pt x="11" y="79"/>
                  </a:cubicBezTo>
                  <a:close/>
                </a:path>
              </a:pathLst>
            </a:cu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7" name="Freeform 10"/>
            <p:cNvSpPr>
              <a:spLocks/>
            </p:cNvSpPr>
            <p:nvPr/>
          </p:nvSpPr>
          <p:spPr bwMode="auto">
            <a:xfrm>
              <a:off x="11223625" y="3795713"/>
              <a:ext cx="327025" cy="325438"/>
            </a:xfrm>
            <a:custGeom>
              <a:avLst/>
              <a:gdLst>
                <a:gd name="T0" fmla="*/ 24 w 76"/>
                <a:gd name="T1" fmla="*/ 76 h 76"/>
                <a:gd name="T2" fmla="*/ 0 w 76"/>
                <a:gd name="T3" fmla="*/ 0 h 76"/>
                <a:gd name="T4" fmla="*/ 76 w 76"/>
                <a:gd name="T5" fmla="*/ 17 h 76"/>
                <a:gd name="T6" fmla="*/ 24 w 76"/>
                <a:gd name="T7" fmla="*/ 76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6" h="76">
                  <a:moveTo>
                    <a:pt x="24" y="76"/>
                  </a:moveTo>
                  <a:cubicBezTo>
                    <a:pt x="12" y="46"/>
                    <a:pt x="8" y="31"/>
                    <a:pt x="0" y="0"/>
                  </a:cubicBezTo>
                  <a:cubicBezTo>
                    <a:pt x="30" y="9"/>
                    <a:pt x="45" y="12"/>
                    <a:pt x="76" y="17"/>
                  </a:cubicBezTo>
                  <a:cubicBezTo>
                    <a:pt x="57" y="41"/>
                    <a:pt x="46" y="53"/>
                    <a:pt x="24" y="76"/>
                  </a:cubicBez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8" name="Freeform 11"/>
            <p:cNvSpPr>
              <a:spLocks/>
            </p:cNvSpPr>
            <p:nvPr/>
          </p:nvSpPr>
          <p:spPr bwMode="auto">
            <a:xfrm>
              <a:off x="11691938" y="3886200"/>
              <a:ext cx="338138" cy="303213"/>
            </a:xfrm>
            <a:custGeom>
              <a:avLst/>
              <a:gdLst>
                <a:gd name="T0" fmla="*/ 36 w 79"/>
                <a:gd name="T1" fmla="*/ 71 h 71"/>
                <a:gd name="T2" fmla="*/ 0 w 79"/>
                <a:gd name="T3" fmla="*/ 0 h 71"/>
                <a:gd name="T4" fmla="*/ 79 w 79"/>
                <a:gd name="T5" fmla="*/ 3 h 71"/>
                <a:gd name="T6" fmla="*/ 36 w 79"/>
                <a:gd name="T7" fmla="*/ 71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9" h="71">
                  <a:moveTo>
                    <a:pt x="36" y="71"/>
                  </a:moveTo>
                  <a:cubicBezTo>
                    <a:pt x="20" y="43"/>
                    <a:pt x="13" y="29"/>
                    <a:pt x="0" y="0"/>
                  </a:cubicBezTo>
                  <a:cubicBezTo>
                    <a:pt x="31" y="3"/>
                    <a:pt x="47" y="4"/>
                    <a:pt x="79" y="3"/>
                  </a:cubicBezTo>
                  <a:cubicBezTo>
                    <a:pt x="63" y="31"/>
                    <a:pt x="55" y="44"/>
                    <a:pt x="36" y="71"/>
                  </a:cubicBezTo>
                  <a:close/>
                </a:path>
              </a:pathLst>
            </a:cu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9" name="Freeform 12"/>
            <p:cNvSpPr>
              <a:spLocks/>
            </p:cNvSpPr>
            <p:nvPr/>
          </p:nvSpPr>
          <p:spPr bwMode="auto">
            <a:xfrm>
              <a:off x="12172950" y="3851275"/>
              <a:ext cx="342900" cy="312738"/>
            </a:xfrm>
            <a:custGeom>
              <a:avLst/>
              <a:gdLst>
                <a:gd name="T0" fmla="*/ 49 w 80"/>
                <a:gd name="T1" fmla="*/ 73 h 73"/>
                <a:gd name="T2" fmla="*/ 0 w 80"/>
                <a:gd name="T3" fmla="*/ 10 h 73"/>
                <a:gd name="T4" fmla="*/ 80 w 80"/>
                <a:gd name="T5" fmla="*/ 0 h 73"/>
                <a:gd name="T6" fmla="*/ 49 w 80"/>
                <a:gd name="T7" fmla="*/ 73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0" h="73">
                  <a:moveTo>
                    <a:pt x="49" y="73"/>
                  </a:moveTo>
                  <a:cubicBezTo>
                    <a:pt x="28" y="49"/>
                    <a:pt x="18" y="36"/>
                    <a:pt x="0" y="10"/>
                  </a:cubicBezTo>
                  <a:cubicBezTo>
                    <a:pt x="32" y="8"/>
                    <a:pt x="48" y="6"/>
                    <a:pt x="80" y="0"/>
                  </a:cubicBezTo>
                  <a:cubicBezTo>
                    <a:pt x="69" y="29"/>
                    <a:pt x="63" y="44"/>
                    <a:pt x="49" y="73"/>
                  </a:cubicBez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60" name="文本框 59"/>
          <p:cNvSpPr txBox="1"/>
          <p:nvPr/>
        </p:nvSpPr>
        <p:spPr>
          <a:xfrm>
            <a:off x="4774356" y="1991094"/>
            <a:ext cx="264328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9600" b="1">
                <a:solidFill>
                  <a:srgbClr val="E6E300"/>
                </a:solidFill>
                <a:latin typeface="方正稚艺简体" panose="03000509000000000000" pitchFamily="65" charset="-122"/>
                <a:ea typeface="方正稚艺简体" panose="03000509000000000000" pitchFamily="65" charset="-122"/>
              </a:rPr>
              <a:t>02</a:t>
            </a:r>
            <a:endParaRPr lang="zh-CN" altLang="en-US" sz="9600" b="1" dirty="0">
              <a:solidFill>
                <a:srgbClr val="E6E300"/>
              </a:solidFill>
              <a:latin typeface="方正稚艺简体" panose="03000509000000000000" pitchFamily="65" charset="-122"/>
              <a:ea typeface="方正稚艺简体" panose="03000509000000000000" pitchFamily="65" charset="-122"/>
            </a:endParaRPr>
          </a:p>
        </p:txBody>
      </p:sp>
      <p:sp>
        <p:nvSpPr>
          <p:cNvPr id="61" name="文本框 66"/>
          <p:cNvSpPr txBox="1">
            <a:spLocks noChangeArrowheads="1"/>
          </p:cNvSpPr>
          <p:nvPr/>
        </p:nvSpPr>
        <p:spPr bwMode="auto">
          <a:xfrm>
            <a:off x="4718034" y="3421276"/>
            <a:ext cx="4465551" cy="8349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en-US" altLang="zh-CN" sz="3600" b="1" spc="300">
                <a:solidFill>
                  <a:srgbClr val="C56D27"/>
                </a:solidFill>
                <a:latin typeface="#9Slide03 AllRoundGothic" panose="020B0703020202020104" pitchFamily="34" charset="0"/>
                <a:ea typeface="方正稚艺简体" panose="03000509000000000000" pitchFamily="65" charset="-122"/>
                <a:cs typeface="Arial" panose="020B0604020202020204" pitchFamily="34" charset="0"/>
              </a:rPr>
              <a:t>LUYỆN TẬP</a:t>
            </a:r>
            <a:endParaRPr lang="zh-CN" altLang="en-US" sz="3600" b="1" spc="300" dirty="0">
              <a:solidFill>
                <a:srgbClr val="C56D27"/>
              </a:solidFill>
              <a:latin typeface="#9Slide03 AllRoundGothic" panose="020B0703020202020104" pitchFamily="34" charset="0"/>
              <a:ea typeface="方正稚艺简体" panose="03000509000000000000" pitchFamily="65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772602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/>
      <p:bldP spid="6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>
            <a:grpSpLocks noChangeAspect="1"/>
          </p:cNvGrpSpPr>
          <p:nvPr/>
        </p:nvGrpSpPr>
        <p:grpSpPr bwMode="auto">
          <a:xfrm>
            <a:off x="6816725" y="3429000"/>
            <a:ext cx="5368925" cy="3422650"/>
            <a:chOff x="4294" y="2160"/>
            <a:chExt cx="3382" cy="2156"/>
          </a:xfrm>
        </p:grpSpPr>
        <p:sp>
          <p:nvSpPr>
            <p:cNvPr id="7" name="Freeform 5"/>
            <p:cNvSpPr>
              <a:spLocks/>
            </p:cNvSpPr>
            <p:nvPr/>
          </p:nvSpPr>
          <p:spPr bwMode="auto">
            <a:xfrm>
              <a:off x="5115" y="2160"/>
              <a:ext cx="2561" cy="2138"/>
            </a:xfrm>
            <a:custGeom>
              <a:avLst/>
              <a:gdLst>
                <a:gd name="T0" fmla="*/ 715 w 715"/>
                <a:gd name="T1" fmla="*/ 597 h 597"/>
                <a:gd name="T2" fmla="*/ 715 w 715"/>
                <a:gd name="T3" fmla="*/ 583 h 597"/>
                <a:gd name="T4" fmla="*/ 358 w 715"/>
                <a:gd name="T5" fmla="*/ 0 h 597"/>
                <a:gd name="T6" fmla="*/ 0 w 715"/>
                <a:gd name="T7" fmla="*/ 583 h 597"/>
                <a:gd name="T8" fmla="*/ 0 w 715"/>
                <a:gd name="T9" fmla="*/ 597 h 597"/>
                <a:gd name="T10" fmla="*/ 715 w 715"/>
                <a:gd name="T11" fmla="*/ 597 h 5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15" h="597">
                  <a:moveTo>
                    <a:pt x="715" y="597"/>
                  </a:moveTo>
                  <a:cubicBezTo>
                    <a:pt x="715" y="592"/>
                    <a:pt x="715" y="588"/>
                    <a:pt x="715" y="583"/>
                  </a:cubicBezTo>
                  <a:cubicBezTo>
                    <a:pt x="715" y="261"/>
                    <a:pt x="555" y="0"/>
                    <a:pt x="358" y="0"/>
                  </a:cubicBezTo>
                  <a:cubicBezTo>
                    <a:pt x="160" y="0"/>
                    <a:pt x="0" y="261"/>
                    <a:pt x="0" y="583"/>
                  </a:cubicBezTo>
                  <a:cubicBezTo>
                    <a:pt x="0" y="588"/>
                    <a:pt x="0" y="592"/>
                    <a:pt x="0" y="597"/>
                  </a:cubicBezTo>
                  <a:cubicBezTo>
                    <a:pt x="715" y="597"/>
                    <a:pt x="715" y="597"/>
                    <a:pt x="715" y="597"/>
                  </a:cubicBezTo>
                </a:path>
              </a:pathLst>
            </a:custGeom>
            <a:solidFill>
              <a:srgbClr val="FFA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" name="Freeform 6"/>
            <p:cNvSpPr>
              <a:spLocks noEditPoints="1"/>
            </p:cNvSpPr>
            <p:nvPr/>
          </p:nvSpPr>
          <p:spPr bwMode="auto">
            <a:xfrm>
              <a:off x="5115" y="2163"/>
              <a:ext cx="1239" cy="2135"/>
            </a:xfrm>
            <a:custGeom>
              <a:avLst/>
              <a:gdLst>
                <a:gd name="T0" fmla="*/ 346 w 346"/>
                <a:gd name="T1" fmla="*/ 550 h 596"/>
                <a:gd name="T2" fmla="*/ 335 w 346"/>
                <a:gd name="T3" fmla="*/ 550 h 596"/>
                <a:gd name="T4" fmla="*/ 335 w 346"/>
                <a:gd name="T5" fmla="*/ 572 h 596"/>
                <a:gd name="T6" fmla="*/ 335 w 346"/>
                <a:gd name="T7" fmla="*/ 583 h 596"/>
                <a:gd name="T8" fmla="*/ 0 w 346"/>
                <a:gd name="T9" fmla="*/ 583 h 596"/>
                <a:gd name="T10" fmla="*/ 0 w 346"/>
                <a:gd name="T11" fmla="*/ 596 h 596"/>
                <a:gd name="T12" fmla="*/ 346 w 346"/>
                <a:gd name="T13" fmla="*/ 596 h 596"/>
                <a:gd name="T14" fmla="*/ 346 w 346"/>
                <a:gd name="T15" fmla="*/ 550 h 596"/>
                <a:gd name="T16" fmla="*/ 346 w 346"/>
                <a:gd name="T17" fmla="*/ 0 h 596"/>
                <a:gd name="T18" fmla="*/ 127 w 346"/>
                <a:gd name="T19" fmla="*/ 137 h 596"/>
                <a:gd name="T20" fmla="*/ 327 w 346"/>
                <a:gd name="T21" fmla="*/ 463 h 596"/>
                <a:gd name="T22" fmla="*/ 346 w 346"/>
                <a:gd name="T23" fmla="*/ 472 h 596"/>
                <a:gd name="T24" fmla="*/ 346 w 346"/>
                <a:gd name="T25" fmla="*/ 0 h 5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46" h="596">
                  <a:moveTo>
                    <a:pt x="346" y="550"/>
                  </a:moveTo>
                  <a:cubicBezTo>
                    <a:pt x="335" y="550"/>
                    <a:pt x="335" y="550"/>
                    <a:pt x="335" y="550"/>
                  </a:cubicBezTo>
                  <a:cubicBezTo>
                    <a:pt x="335" y="557"/>
                    <a:pt x="335" y="565"/>
                    <a:pt x="335" y="572"/>
                  </a:cubicBezTo>
                  <a:cubicBezTo>
                    <a:pt x="335" y="576"/>
                    <a:pt x="335" y="579"/>
                    <a:pt x="335" y="583"/>
                  </a:cubicBezTo>
                  <a:cubicBezTo>
                    <a:pt x="0" y="583"/>
                    <a:pt x="0" y="583"/>
                    <a:pt x="0" y="583"/>
                  </a:cubicBezTo>
                  <a:cubicBezTo>
                    <a:pt x="0" y="587"/>
                    <a:pt x="0" y="592"/>
                    <a:pt x="0" y="596"/>
                  </a:cubicBezTo>
                  <a:cubicBezTo>
                    <a:pt x="346" y="596"/>
                    <a:pt x="346" y="596"/>
                    <a:pt x="346" y="596"/>
                  </a:cubicBezTo>
                  <a:cubicBezTo>
                    <a:pt x="346" y="550"/>
                    <a:pt x="346" y="550"/>
                    <a:pt x="346" y="550"/>
                  </a:cubicBezTo>
                  <a:moveTo>
                    <a:pt x="346" y="0"/>
                  </a:moveTo>
                  <a:cubicBezTo>
                    <a:pt x="263" y="4"/>
                    <a:pt x="186" y="55"/>
                    <a:pt x="127" y="137"/>
                  </a:cubicBezTo>
                  <a:cubicBezTo>
                    <a:pt x="225" y="177"/>
                    <a:pt x="303" y="303"/>
                    <a:pt x="327" y="463"/>
                  </a:cubicBezTo>
                  <a:cubicBezTo>
                    <a:pt x="334" y="464"/>
                    <a:pt x="341" y="467"/>
                    <a:pt x="346" y="472"/>
                  </a:cubicBezTo>
                  <a:cubicBezTo>
                    <a:pt x="346" y="0"/>
                    <a:pt x="346" y="0"/>
                    <a:pt x="346" y="0"/>
                  </a:cubicBezTo>
                </a:path>
              </a:pathLst>
            </a:custGeom>
            <a:solidFill>
              <a:srgbClr val="FFB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" name="Freeform 7"/>
            <p:cNvSpPr>
              <a:spLocks/>
            </p:cNvSpPr>
            <p:nvPr/>
          </p:nvSpPr>
          <p:spPr bwMode="auto">
            <a:xfrm>
              <a:off x="4348" y="2608"/>
              <a:ext cx="1967" cy="1644"/>
            </a:xfrm>
            <a:custGeom>
              <a:avLst/>
              <a:gdLst>
                <a:gd name="T0" fmla="*/ 549 w 549"/>
                <a:gd name="T1" fmla="*/ 459 h 459"/>
                <a:gd name="T2" fmla="*/ 549 w 549"/>
                <a:gd name="T3" fmla="*/ 448 h 459"/>
                <a:gd name="T4" fmla="*/ 275 w 549"/>
                <a:gd name="T5" fmla="*/ 0 h 459"/>
                <a:gd name="T6" fmla="*/ 0 w 549"/>
                <a:gd name="T7" fmla="*/ 448 h 459"/>
                <a:gd name="T8" fmla="*/ 1 w 549"/>
                <a:gd name="T9" fmla="*/ 459 h 459"/>
                <a:gd name="T10" fmla="*/ 549 w 549"/>
                <a:gd name="T11" fmla="*/ 459 h 4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49" h="459">
                  <a:moveTo>
                    <a:pt x="549" y="459"/>
                  </a:moveTo>
                  <a:cubicBezTo>
                    <a:pt x="549" y="455"/>
                    <a:pt x="549" y="452"/>
                    <a:pt x="549" y="448"/>
                  </a:cubicBezTo>
                  <a:cubicBezTo>
                    <a:pt x="549" y="201"/>
                    <a:pt x="427" y="0"/>
                    <a:pt x="275" y="0"/>
                  </a:cubicBezTo>
                  <a:cubicBezTo>
                    <a:pt x="123" y="0"/>
                    <a:pt x="0" y="201"/>
                    <a:pt x="0" y="448"/>
                  </a:cubicBezTo>
                  <a:cubicBezTo>
                    <a:pt x="0" y="452"/>
                    <a:pt x="1" y="455"/>
                    <a:pt x="1" y="459"/>
                  </a:cubicBezTo>
                  <a:cubicBezTo>
                    <a:pt x="549" y="459"/>
                    <a:pt x="549" y="459"/>
                    <a:pt x="549" y="459"/>
                  </a:cubicBezTo>
                </a:path>
              </a:pathLst>
            </a:custGeom>
            <a:solidFill>
              <a:srgbClr val="E6E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" name="Freeform 8"/>
            <p:cNvSpPr>
              <a:spLocks noEditPoints="1"/>
            </p:cNvSpPr>
            <p:nvPr/>
          </p:nvSpPr>
          <p:spPr bwMode="auto">
            <a:xfrm>
              <a:off x="4348" y="4101"/>
              <a:ext cx="3" cy="112"/>
            </a:xfrm>
            <a:custGeom>
              <a:avLst/>
              <a:gdLst>
                <a:gd name="T0" fmla="*/ 0 w 1"/>
                <a:gd name="T1" fmla="*/ 31 h 31"/>
                <a:gd name="T2" fmla="*/ 0 w 1"/>
                <a:gd name="T3" fmla="*/ 30 h 31"/>
                <a:gd name="T4" fmla="*/ 0 w 1"/>
                <a:gd name="T5" fmla="*/ 30 h 31"/>
                <a:gd name="T6" fmla="*/ 0 w 1"/>
                <a:gd name="T7" fmla="*/ 29 h 31"/>
                <a:gd name="T8" fmla="*/ 1 w 1"/>
                <a:gd name="T9" fmla="*/ 28 h 31"/>
                <a:gd name="T10" fmla="*/ 1 w 1"/>
                <a:gd name="T11" fmla="*/ 28 h 31"/>
                <a:gd name="T12" fmla="*/ 1 w 1"/>
                <a:gd name="T13" fmla="*/ 28 h 31"/>
                <a:gd name="T14" fmla="*/ 1 w 1"/>
                <a:gd name="T15" fmla="*/ 27 h 31"/>
                <a:gd name="T16" fmla="*/ 1 w 1"/>
                <a:gd name="T17" fmla="*/ 27 h 31"/>
                <a:gd name="T18" fmla="*/ 1 w 1"/>
                <a:gd name="T19" fmla="*/ 26 h 31"/>
                <a:gd name="T20" fmla="*/ 1 w 1"/>
                <a:gd name="T21" fmla="*/ 26 h 31"/>
                <a:gd name="T22" fmla="*/ 1 w 1"/>
                <a:gd name="T23" fmla="*/ 25 h 31"/>
                <a:gd name="T24" fmla="*/ 1 w 1"/>
                <a:gd name="T25" fmla="*/ 25 h 31"/>
                <a:gd name="T26" fmla="*/ 1 w 1"/>
                <a:gd name="T27" fmla="*/ 24 h 31"/>
                <a:gd name="T28" fmla="*/ 1 w 1"/>
                <a:gd name="T29" fmla="*/ 24 h 31"/>
                <a:gd name="T30" fmla="*/ 1 w 1"/>
                <a:gd name="T31" fmla="*/ 23 h 31"/>
                <a:gd name="T32" fmla="*/ 1 w 1"/>
                <a:gd name="T33" fmla="*/ 23 h 31"/>
                <a:gd name="T34" fmla="*/ 1 w 1"/>
                <a:gd name="T35" fmla="*/ 23 h 31"/>
                <a:gd name="T36" fmla="*/ 1 w 1"/>
                <a:gd name="T37" fmla="*/ 22 h 31"/>
                <a:gd name="T38" fmla="*/ 1 w 1"/>
                <a:gd name="T39" fmla="*/ 21 h 31"/>
                <a:gd name="T40" fmla="*/ 1 w 1"/>
                <a:gd name="T41" fmla="*/ 21 h 31"/>
                <a:gd name="T42" fmla="*/ 1 w 1"/>
                <a:gd name="T43" fmla="*/ 21 h 31"/>
                <a:gd name="T44" fmla="*/ 1 w 1"/>
                <a:gd name="T45" fmla="*/ 20 h 31"/>
                <a:gd name="T46" fmla="*/ 1 w 1"/>
                <a:gd name="T47" fmla="*/ 20 h 31"/>
                <a:gd name="T48" fmla="*/ 1 w 1"/>
                <a:gd name="T49" fmla="*/ 19 h 31"/>
                <a:gd name="T50" fmla="*/ 1 w 1"/>
                <a:gd name="T51" fmla="*/ 18 h 31"/>
                <a:gd name="T52" fmla="*/ 1 w 1"/>
                <a:gd name="T53" fmla="*/ 18 h 31"/>
                <a:gd name="T54" fmla="*/ 1 w 1"/>
                <a:gd name="T55" fmla="*/ 18 h 31"/>
                <a:gd name="T56" fmla="*/ 1 w 1"/>
                <a:gd name="T57" fmla="*/ 17 h 31"/>
                <a:gd name="T58" fmla="*/ 1 w 1"/>
                <a:gd name="T59" fmla="*/ 17 h 31"/>
                <a:gd name="T60" fmla="*/ 1 w 1"/>
                <a:gd name="T61" fmla="*/ 16 h 31"/>
                <a:gd name="T62" fmla="*/ 1 w 1"/>
                <a:gd name="T63" fmla="*/ 16 h 31"/>
                <a:gd name="T64" fmla="*/ 1 w 1"/>
                <a:gd name="T65" fmla="*/ 15 h 31"/>
                <a:gd name="T66" fmla="*/ 1 w 1"/>
                <a:gd name="T67" fmla="*/ 15 h 31"/>
                <a:gd name="T68" fmla="*/ 1 w 1"/>
                <a:gd name="T69" fmla="*/ 14 h 31"/>
                <a:gd name="T70" fmla="*/ 1 w 1"/>
                <a:gd name="T71" fmla="*/ 14 h 31"/>
                <a:gd name="T72" fmla="*/ 1 w 1"/>
                <a:gd name="T73" fmla="*/ 12 h 31"/>
                <a:gd name="T74" fmla="*/ 1 w 1"/>
                <a:gd name="T75" fmla="*/ 11 h 31"/>
                <a:gd name="T76" fmla="*/ 1 w 1"/>
                <a:gd name="T77" fmla="*/ 11 h 31"/>
                <a:gd name="T78" fmla="*/ 1 w 1"/>
                <a:gd name="T79" fmla="*/ 10 h 31"/>
                <a:gd name="T80" fmla="*/ 1 w 1"/>
                <a:gd name="T81" fmla="*/ 9 h 31"/>
                <a:gd name="T82" fmla="*/ 1 w 1"/>
                <a:gd name="T83" fmla="*/ 9 h 31"/>
                <a:gd name="T84" fmla="*/ 1 w 1"/>
                <a:gd name="T85" fmla="*/ 9 h 31"/>
                <a:gd name="T86" fmla="*/ 1 w 1"/>
                <a:gd name="T87" fmla="*/ 8 h 31"/>
                <a:gd name="T88" fmla="*/ 1 w 1"/>
                <a:gd name="T89" fmla="*/ 8 h 31"/>
                <a:gd name="T90" fmla="*/ 1 w 1"/>
                <a:gd name="T91" fmla="*/ 7 h 31"/>
                <a:gd name="T92" fmla="*/ 1 w 1"/>
                <a:gd name="T93" fmla="*/ 7 h 31"/>
                <a:gd name="T94" fmla="*/ 1 w 1"/>
                <a:gd name="T95" fmla="*/ 6 h 31"/>
                <a:gd name="T96" fmla="*/ 1 w 1"/>
                <a:gd name="T97" fmla="*/ 6 h 31"/>
                <a:gd name="T98" fmla="*/ 1 w 1"/>
                <a:gd name="T99" fmla="*/ 5 h 31"/>
                <a:gd name="T100" fmla="*/ 1 w 1"/>
                <a:gd name="T101" fmla="*/ 5 h 31"/>
                <a:gd name="T102" fmla="*/ 1 w 1"/>
                <a:gd name="T103" fmla="*/ 4 h 31"/>
                <a:gd name="T104" fmla="*/ 1 w 1"/>
                <a:gd name="T105" fmla="*/ 4 h 31"/>
                <a:gd name="T106" fmla="*/ 1 w 1"/>
                <a:gd name="T107" fmla="*/ 3 h 31"/>
                <a:gd name="T108" fmla="*/ 1 w 1"/>
                <a:gd name="T109" fmla="*/ 3 h 31"/>
                <a:gd name="T110" fmla="*/ 1 w 1"/>
                <a:gd name="T111" fmla="*/ 2 h 31"/>
                <a:gd name="T112" fmla="*/ 1 w 1"/>
                <a:gd name="T113" fmla="*/ 2 h 31"/>
                <a:gd name="T114" fmla="*/ 1 w 1"/>
                <a:gd name="T115" fmla="*/ 2 h 31"/>
                <a:gd name="T116" fmla="*/ 1 w 1"/>
                <a:gd name="T117" fmla="*/ 1 h 31"/>
                <a:gd name="T118" fmla="*/ 1 w 1"/>
                <a:gd name="T119" fmla="*/ 1 h 31"/>
                <a:gd name="T120" fmla="*/ 1 w 1"/>
                <a:gd name="T121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" h="31"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1" y="28"/>
                  </a:moveTo>
                  <a:cubicBezTo>
                    <a:pt x="0" y="28"/>
                    <a:pt x="0" y="29"/>
                    <a:pt x="0" y="29"/>
                  </a:cubicBezTo>
                  <a:cubicBezTo>
                    <a:pt x="0" y="29"/>
                    <a:pt x="0" y="28"/>
                    <a:pt x="1" y="28"/>
                  </a:cubicBezTo>
                  <a:moveTo>
                    <a:pt x="1" y="28"/>
                  </a:moveTo>
                  <a:cubicBezTo>
                    <a:pt x="1" y="28"/>
                    <a:pt x="1" y="28"/>
                    <a:pt x="1" y="28"/>
                  </a:cubicBezTo>
                  <a:cubicBezTo>
                    <a:pt x="1" y="28"/>
                    <a:pt x="1" y="28"/>
                    <a:pt x="1" y="28"/>
                  </a:cubicBezTo>
                  <a:moveTo>
                    <a:pt x="1" y="28"/>
                  </a:moveTo>
                  <a:cubicBezTo>
                    <a:pt x="1" y="28"/>
                    <a:pt x="1" y="28"/>
                    <a:pt x="1" y="28"/>
                  </a:cubicBezTo>
                  <a:cubicBezTo>
                    <a:pt x="1" y="28"/>
                    <a:pt x="1" y="28"/>
                    <a:pt x="1" y="28"/>
                  </a:cubicBezTo>
                  <a:moveTo>
                    <a:pt x="1" y="27"/>
                  </a:moveTo>
                  <a:cubicBezTo>
                    <a:pt x="1" y="27"/>
                    <a:pt x="1" y="27"/>
                    <a:pt x="1" y="28"/>
                  </a:cubicBezTo>
                  <a:cubicBezTo>
                    <a:pt x="1" y="27"/>
                    <a:pt x="1" y="27"/>
                    <a:pt x="1" y="27"/>
                  </a:cubicBezTo>
                  <a:moveTo>
                    <a:pt x="1" y="27"/>
                  </a:moveTo>
                  <a:cubicBezTo>
                    <a:pt x="1" y="27"/>
                    <a:pt x="1" y="27"/>
                    <a:pt x="1" y="27"/>
                  </a:cubicBezTo>
                  <a:cubicBezTo>
                    <a:pt x="1" y="27"/>
                    <a:pt x="1" y="27"/>
                    <a:pt x="1" y="27"/>
                  </a:cubicBezTo>
                  <a:moveTo>
                    <a:pt x="1" y="27"/>
                  </a:moveTo>
                  <a:cubicBezTo>
                    <a:pt x="1" y="27"/>
                    <a:pt x="1" y="27"/>
                    <a:pt x="1" y="27"/>
                  </a:cubicBezTo>
                  <a:cubicBezTo>
                    <a:pt x="1" y="27"/>
                    <a:pt x="1" y="27"/>
                    <a:pt x="1" y="27"/>
                  </a:cubicBezTo>
                  <a:moveTo>
                    <a:pt x="1" y="26"/>
                  </a:moveTo>
                  <a:cubicBezTo>
                    <a:pt x="1" y="26"/>
                    <a:pt x="1" y="26"/>
                    <a:pt x="1" y="26"/>
                  </a:cubicBezTo>
                  <a:cubicBezTo>
                    <a:pt x="1" y="26"/>
                    <a:pt x="1" y="26"/>
                    <a:pt x="1" y="26"/>
                  </a:cubicBezTo>
                  <a:moveTo>
                    <a:pt x="1" y="26"/>
                  </a:moveTo>
                  <a:cubicBezTo>
                    <a:pt x="1" y="26"/>
                    <a:pt x="1" y="26"/>
                    <a:pt x="1" y="26"/>
                  </a:cubicBezTo>
                  <a:cubicBezTo>
                    <a:pt x="1" y="26"/>
                    <a:pt x="1" y="26"/>
                    <a:pt x="1" y="26"/>
                  </a:cubicBezTo>
                  <a:moveTo>
                    <a:pt x="1" y="26"/>
                  </a:moveTo>
                  <a:cubicBezTo>
                    <a:pt x="1" y="26"/>
                    <a:pt x="1" y="26"/>
                    <a:pt x="1" y="26"/>
                  </a:cubicBezTo>
                  <a:cubicBezTo>
                    <a:pt x="1" y="26"/>
                    <a:pt x="1" y="26"/>
                    <a:pt x="1" y="26"/>
                  </a:cubicBezTo>
                  <a:moveTo>
                    <a:pt x="1" y="25"/>
                  </a:moveTo>
                  <a:cubicBezTo>
                    <a:pt x="1" y="25"/>
                    <a:pt x="1" y="25"/>
                    <a:pt x="1" y="25"/>
                  </a:cubicBezTo>
                  <a:cubicBezTo>
                    <a:pt x="1" y="25"/>
                    <a:pt x="1" y="25"/>
                    <a:pt x="1" y="25"/>
                  </a:cubicBezTo>
                  <a:moveTo>
                    <a:pt x="1" y="25"/>
                  </a:moveTo>
                  <a:cubicBezTo>
                    <a:pt x="1" y="25"/>
                    <a:pt x="1" y="25"/>
                    <a:pt x="1" y="25"/>
                  </a:cubicBezTo>
                  <a:cubicBezTo>
                    <a:pt x="1" y="25"/>
                    <a:pt x="1" y="25"/>
                    <a:pt x="1" y="25"/>
                  </a:cubicBezTo>
                  <a:moveTo>
                    <a:pt x="1" y="24"/>
                  </a:moveTo>
                  <a:cubicBezTo>
                    <a:pt x="1" y="25"/>
                    <a:pt x="1" y="25"/>
                    <a:pt x="1" y="25"/>
                  </a:cubicBezTo>
                  <a:cubicBezTo>
                    <a:pt x="1" y="25"/>
                    <a:pt x="1" y="25"/>
                    <a:pt x="1" y="24"/>
                  </a:cubicBezTo>
                  <a:moveTo>
                    <a:pt x="1" y="24"/>
                  </a:moveTo>
                  <a:cubicBezTo>
                    <a:pt x="1" y="24"/>
                    <a:pt x="1" y="24"/>
                    <a:pt x="1" y="24"/>
                  </a:cubicBezTo>
                  <a:cubicBezTo>
                    <a:pt x="1" y="24"/>
                    <a:pt x="1" y="24"/>
                    <a:pt x="1" y="24"/>
                  </a:cubicBezTo>
                  <a:moveTo>
                    <a:pt x="1" y="24"/>
                  </a:moveTo>
                  <a:cubicBezTo>
                    <a:pt x="1" y="24"/>
                    <a:pt x="1" y="24"/>
                    <a:pt x="1" y="24"/>
                  </a:cubicBezTo>
                  <a:cubicBezTo>
                    <a:pt x="1" y="24"/>
                    <a:pt x="1" y="24"/>
                    <a:pt x="1" y="24"/>
                  </a:cubicBezTo>
                  <a:moveTo>
                    <a:pt x="1" y="23"/>
                  </a:moveTo>
                  <a:cubicBezTo>
                    <a:pt x="1" y="23"/>
                    <a:pt x="1" y="24"/>
                    <a:pt x="1" y="24"/>
                  </a:cubicBezTo>
                  <a:cubicBezTo>
                    <a:pt x="1" y="24"/>
                    <a:pt x="1" y="23"/>
                    <a:pt x="1" y="23"/>
                  </a:cubicBezTo>
                  <a:moveTo>
                    <a:pt x="1" y="23"/>
                  </a:moveTo>
                  <a:cubicBezTo>
                    <a:pt x="1" y="23"/>
                    <a:pt x="1" y="23"/>
                    <a:pt x="1" y="23"/>
                  </a:cubicBezTo>
                  <a:cubicBezTo>
                    <a:pt x="1" y="23"/>
                    <a:pt x="1" y="23"/>
                    <a:pt x="1" y="23"/>
                  </a:cubicBezTo>
                  <a:moveTo>
                    <a:pt x="1" y="23"/>
                  </a:moveTo>
                  <a:cubicBezTo>
                    <a:pt x="1" y="23"/>
                    <a:pt x="1" y="23"/>
                    <a:pt x="1" y="23"/>
                  </a:cubicBezTo>
                  <a:cubicBezTo>
                    <a:pt x="1" y="23"/>
                    <a:pt x="1" y="23"/>
                    <a:pt x="1" y="23"/>
                  </a:cubicBezTo>
                  <a:moveTo>
                    <a:pt x="1" y="22"/>
                  </a:moveTo>
                  <a:cubicBezTo>
                    <a:pt x="1" y="22"/>
                    <a:pt x="1" y="22"/>
                    <a:pt x="1" y="23"/>
                  </a:cubicBezTo>
                  <a:cubicBezTo>
                    <a:pt x="1" y="22"/>
                    <a:pt x="1" y="22"/>
                    <a:pt x="1" y="22"/>
                  </a:cubicBezTo>
                  <a:moveTo>
                    <a:pt x="1" y="22"/>
                  </a:moveTo>
                  <a:cubicBezTo>
                    <a:pt x="1" y="22"/>
                    <a:pt x="1" y="22"/>
                    <a:pt x="1" y="22"/>
                  </a:cubicBezTo>
                  <a:cubicBezTo>
                    <a:pt x="1" y="22"/>
                    <a:pt x="1" y="22"/>
                    <a:pt x="1" y="22"/>
                  </a:cubicBezTo>
                  <a:moveTo>
                    <a:pt x="1" y="22"/>
                  </a:moveTo>
                  <a:cubicBezTo>
                    <a:pt x="1" y="22"/>
                    <a:pt x="1" y="22"/>
                    <a:pt x="1" y="22"/>
                  </a:cubicBezTo>
                  <a:cubicBezTo>
                    <a:pt x="1" y="22"/>
                    <a:pt x="1" y="22"/>
                    <a:pt x="1" y="22"/>
                  </a:cubicBezTo>
                  <a:moveTo>
                    <a:pt x="1" y="21"/>
                  </a:moveTo>
                  <a:cubicBezTo>
                    <a:pt x="1" y="21"/>
                    <a:pt x="1" y="21"/>
                    <a:pt x="1" y="21"/>
                  </a:cubicBezTo>
                  <a:cubicBezTo>
                    <a:pt x="1" y="21"/>
                    <a:pt x="1" y="21"/>
                    <a:pt x="1" y="21"/>
                  </a:cubicBezTo>
                  <a:moveTo>
                    <a:pt x="1" y="21"/>
                  </a:moveTo>
                  <a:cubicBezTo>
                    <a:pt x="1" y="21"/>
                    <a:pt x="1" y="21"/>
                    <a:pt x="1" y="21"/>
                  </a:cubicBezTo>
                  <a:cubicBezTo>
                    <a:pt x="1" y="21"/>
                    <a:pt x="1" y="21"/>
                    <a:pt x="1" y="21"/>
                  </a:cubicBezTo>
                  <a:moveTo>
                    <a:pt x="1" y="21"/>
                  </a:moveTo>
                  <a:cubicBezTo>
                    <a:pt x="1" y="21"/>
                    <a:pt x="1" y="21"/>
                    <a:pt x="1" y="21"/>
                  </a:cubicBezTo>
                  <a:cubicBezTo>
                    <a:pt x="1" y="21"/>
                    <a:pt x="1" y="21"/>
                    <a:pt x="1" y="21"/>
                  </a:cubicBezTo>
                  <a:moveTo>
                    <a:pt x="1" y="20"/>
                  </a:moveTo>
                  <a:cubicBezTo>
                    <a:pt x="1" y="20"/>
                    <a:pt x="1" y="20"/>
                    <a:pt x="1" y="20"/>
                  </a:cubicBezTo>
                  <a:cubicBezTo>
                    <a:pt x="1" y="20"/>
                    <a:pt x="1" y="20"/>
                    <a:pt x="1" y="20"/>
                  </a:cubicBezTo>
                  <a:moveTo>
                    <a:pt x="1" y="20"/>
                  </a:moveTo>
                  <a:cubicBezTo>
                    <a:pt x="1" y="20"/>
                    <a:pt x="1" y="20"/>
                    <a:pt x="1" y="20"/>
                  </a:cubicBezTo>
                  <a:cubicBezTo>
                    <a:pt x="1" y="20"/>
                    <a:pt x="1" y="20"/>
                    <a:pt x="1" y="20"/>
                  </a:cubicBezTo>
                  <a:moveTo>
                    <a:pt x="1" y="20"/>
                  </a:moveTo>
                  <a:cubicBezTo>
                    <a:pt x="1" y="20"/>
                    <a:pt x="1" y="20"/>
                    <a:pt x="1" y="20"/>
                  </a:cubicBezTo>
                  <a:cubicBezTo>
                    <a:pt x="1" y="20"/>
                    <a:pt x="1" y="20"/>
                    <a:pt x="1" y="20"/>
                  </a:cubicBezTo>
                  <a:moveTo>
                    <a:pt x="1" y="19"/>
                  </a:moveTo>
                  <a:cubicBezTo>
                    <a:pt x="1" y="19"/>
                    <a:pt x="1" y="19"/>
                    <a:pt x="1" y="19"/>
                  </a:cubicBezTo>
                  <a:cubicBezTo>
                    <a:pt x="1" y="19"/>
                    <a:pt x="1" y="19"/>
                    <a:pt x="1" y="19"/>
                  </a:cubicBezTo>
                  <a:moveTo>
                    <a:pt x="1" y="19"/>
                  </a:moveTo>
                  <a:cubicBezTo>
                    <a:pt x="1" y="19"/>
                    <a:pt x="1" y="19"/>
                    <a:pt x="1" y="19"/>
                  </a:cubicBezTo>
                  <a:cubicBezTo>
                    <a:pt x="1" y="19"/>
                    <a:pt x="1" y="19"/>
                    <a:pt x="1" y="19"/>
                  </a:cubicBezTo>
                  <a:moveTo>
                    <a:pt x="1" y="18"/>
                  </a:moveTo>
                  <a:cubicBezTo>
                    <a:pt x="1" y="18"/>
                    <a:pt x="1" y="19"/>
                    <a:pt x="1" y="19"/>
                  </a:cubicBezTo>
                  <a:cubicBezTo>
                    <a:pt x="1" y="19"/>
                    <a:pt x="1" y="18"/>
                    <a:pt x="1" y="18"/>
                  </a:cubicBezTo>
                  <a:moveTo>
                    <a:pt x="1" y="18"/>
                  </a:moveTo>
                  <a:cubicBezTo>
                    <a:pt x="1" y="18"/>
                    <a:pt x="1" y="18"/>
                    <a:pt x="1" y="18"/>
                  </a:cubicBezTo>
                  <a:cubicBezTo>
                    <a:pt x="1" y="18"/>
                    <a:pt x="1" y="18"/>
                    <a:pt x="1" y="18"/>
                  </a:cubicBezTo>
                  <a:moveTo>
                    <a:pt x="1" y="18"/>
                  </a:moveTo>
                  <a:cubicBezTo>
                    <a:pt x="1" y="18"/>
                    <a:pt x="1" y="18"/>
                    <a:pt x="1" y="18"/>
                  </a:cubicBezTo>
                  <a:cubicBezTo>
                    <a:pt x="1" y="18"/>
                    <a:pt x="1" y="18"/>
                    <a:pt x="1" y="18"/>
                  </a:cubicBezTo>
                  <a:moveTo>
                    <a:pt x="1" y="17"/>
                  </a:moveTo>
                  <a:cubicBezTo>
                    <a:pt x="1" y="17"/>
                    <a:pt x="1" y="17"/>
                    <a:pt x="1" y="18"/>
                  </a:cubicBezTo>
                  <a:cubicBezTo>
                    <a:pt x="1" y="17"/>
                    <a:pt x="1" y="17"/>
                    <a:pt x="1" y="17"/>
                  </a:cubicBezTo>
                  <a:moveTo>
                    <a:pt x="1" y="17"/>
                  </a:moveTo>
                  <a:cubicBezTo>
                    <a:pt x="1" y="17"/>
                    <a:pt x="1" y="17"/>
                    <a:pt x="1" y="17"/>
                  </a:cubicBezTo>
                  <a:cubicBezTo>
                    <a:pt x="1" y="17"/>
                    <a:pt x="1" y="17"/>
                    <a:pt x="1" y="17"/>
                  </a:cubicBezTo>
                  <a:moveTo>
                    <a:pt x="1" y="17"/>
                  </a:moveTo>
                  <a:cubicBezTo>
                    <a:pt x="1" y="17"/>
                    <a:pt x="1" y="17"/>
                    <a:pt x="1" y="17"/>
                  </a:cubicBezTo>
                  <a:cubicBezTo>
                    <a:pt x="1" y="17"/>
                    <a:pt x="1" y="17"/>
                    <a:pt x="1" y="17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0"/>
                  </a:moveTo>
                  <a:cubicBezTo>
                    <a:pt x="1" y="10"/>
                    <a:pt x="1" y="11"/>
                    <a:pt x="1" y="11"/>
                  </a:cubicBezTo>
                  <a:cubicBezTo>
                    <a:pt x="1" y="11"/>
                    <a:pt x="1" y="10"/>
                    <a:pt x="1" y="10"/>
                  </a:cubicBezTo>
                  <a:moveTo>
                    <a:pt x="1" y="10"/>
                  </a:move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moveTo>
                    <a:pt x="1" y="10"/>
                  </a:move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moveTo>
                    <a:pt x="1" y="9"/>
                  </a:moveTo>
                  <a:cubicBezTo>
                    <a:pt x="1" y="9"/>
                    <a:pt x="1" y="9"/>
                    <a:pt x="1" y="9"/>
                  </a:cubicBezTo>
                  <a:cubicBezTo>
                    <a:pt x="1" y="9"/>
                    <a:pt x="1" y="9"/>
                    <a:pt x="1" y="9"/>
                  </a:cubicBezTo>
                  <a:moveTo>
                    <a:pt x="1" y="9"/>
                  </a:moveTo>
                  <a:cubicBezTo>
                    <a:pt x="1" y="9"/>
                    <a:pt x="1" y="9"/>
                    <a:pt x="1" y="9"/>
                  </a:cubicBezTo>
                  <a:cubicBezTo>
                    <a:pt x="1" y="9"/>
                    <a:pt x="1" y="9"/>
                    <a:pt x="1" y="9"/>
                  </a:cubicBezTo>
                  <a:moveTo>
                    <a:pt x="1" y="9"/>
                  </a:moveTo>
                  <a:cubicBezTo>
                    <a:pt x="1" y="9"/>
                    <a:pt x="1" y="9"/>
                    <a:pt x="1" y="9"/>
                  </a:cubicBezTo>
                  <a:cubicBezTo>
                    <a:pt x="1" y="9"/>
                    <a:pt x="1" y="9"/>
                    <a:pt x="1" y="9"/>
                  </a:cubicBezTo>
                  <a:moveTo>
                    <a:pt x="1" y="8"/>
                  </a:move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moveTo>
                    <a:pt x="1" y="8"/>
                  </a:move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moveTo>
                    <a:pt x="1" y="8"/>
                  </a:move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moveTo>
                    <a:pt x="1" y="7"/>
                  </a:move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moveTo>
                    <a:pt x="1" y="7"/>
                  </a:move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moveTo>
                    <a:pt x="1" y="7"/>
                  </a:move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moveTo>
                    <a:pt x="1" y="6"/>
                  </a:moveTo>
                  <a:cubicBezTo>
                    <a:pt x="1" y="6"/>
                    <a:pt x="1" y="6"/>
                    <a:pt x="1" y="6"/>
                  </a:cubicBezTo>
                  <a:cubicBezTo>
                    <a:pt x="1" y="6"/>
                    <a:pt x="1" y="6"/>
                    <a:pt x="1" y="6"/>
                  </a:cubicBezTo>
                  <a:moveTo>
                    <a:pt x="1" y="6"/>
                  </a:moveTo>
                  <a:cubicBezTo>
                    <a:pt x="1" y="6"/>
                    <a:pt x="1" y="6"/>
                    <a:pt x="1" y="6"/>
                  </a:cubicBezTo>
                  <a:cubicBezTo>
                    <a:pt x="1" y="6"/>
                    <a:pt x="1" y="6"/>
                    <a:pt x="1" y="6"/>
                  </a:cubicBezTo>
                  <a:moveTo>
                    <a:pt x="1" y="6"/>
                  </a:moveTo>
                  <a:cubicBezTo>
                    <a:pt x="1" y="6"/>
                    <a:pt x="1" y="6"/>
                    <a:pt x="1" y="6"/>
                  </a:cubicBezTo>
                  <a:cubicBezTo>
                    <a:pt x="1" y="6"/>
                    <a:pt x="1" y="6"/>
                    <a:pt x="1" y="6"/>
                  </a:cubicBezTo>
                  <a:moveTo>
                    <a:pt x="1" y="5"/>
                  </a:moveTo>
                  <a:cubicBezTo>
                    <a:pt x="1" y="5"/>
                    <a:pt x="1" y="5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moveTo>
                    <a:pt x="1" y="5"/>
                  </a:moveTo>
                  <a:cubicBezTo>
                    <a:pt x="1" y="5"/>
                    <a:pt x="1" y="5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moveTo>
                    <a:pt x="1" y="4"/>
                  </a:moveTo>
                  <a:cubicBezTo>
                    <a:pt x="1" y="5"/>
                    <a:pt x="1" y="4"/>
                    <a:pt x="1" y="5"/>
                  </a:cubicBezTo>
                  <a:cubicBezTo>
                    <a:pt x="1" y="5"/>
                    <a:pt x="1" y="4"/>
                    <a:pt x="1" y="4"/>
                  </a:cubicBezTo>
                  <a:moveTo>
                    <a:pt x="1" y="4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moveTo>
                    <a:pt x="1" y="4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" name="Freeform 9"/>
            <p:cNvSpPr>
              <a:spLocks/>
            </p:cNvSpPr>
            <p:nvPr/>
          </p:nvSpPr>
          <p:spPr bwMode="auto">
            <a:xfrm>
              <a:off x="4348" y="2611"/>
              <a:ext cx="953" cy="1641"/>
            </a:xfrm>
            <a:custGeom>
              <a:avLst/>
              <a:gdLst>
                <a:gd name="T0" fmla="*/ 1 w 266"/>
                <a:gd name="T1" fmla="*/ 416 h 458"/>
                <a:gd name="T2" fmla="*/ 1 w 266"/>
                <a:gd name="T3" fmla="*/ 417 h 458"/>
                <a:gd name="T4" fmla="*/ 1 w 266"/>
                <a:gd name="T5" fmla="*/ 417 h 458"/>
                <a:gd name="T6" fmla="*/ 1 w 266"/>
                <a:gd name="T7" fmla="*/ 418 h 458"/>
                <a:gd name="T8" fmla="*/ 1 w 266"/>
                <a:gd name="T9" fmla="*/ 418 h 458"/>
                <a:gd name="T10" fmla="*/ 1 w 266"/>
                <a:gd name="T11" fmla="*/ 419 h 458"/>
                <a:gd name="T12" fmla="*/ 1 w 266"/>
                <a:gd name="T13" fmla="*/ 419 h 458"/>
                <a:gd name="T14" fmla="*/ 1 w 266"/>
                <a:gd name="T15" fmla="*/ 420 h 458"/>
                <a:gd name="T16" fmla="*/ 1 w 266"/>
                <a:gd name="T17" fmla="*/ 421 h 458"/>
                <a:gd name="T18" fmla="*/ 1 w 266"/>
                <a:gd name="T19" fmla="*/ 421 h 458"/>
                <a:gd name="T20" fmla="*/ 1 w 266"/>
                <a:gd name="T21" fmla="*/ 422 h 458"/>
                <a:gd name="T22" fmla="*/ 1 w 266"/>
                <a:gd name="T23" fmla="*/ 422 h 458"/>
                <a:gd name="T24" fmla="*/ 1 w 266"/>
                <a:gd name="T25" fmla="*/ 423 h 458"/>
                <a:gd name="T26" fmla="*/ 1 w 266"/>
                <a:gd name="T27" fmla="*/ 423 h 458"/>
                <a:gd name="T28" fmla="*/ 1 w 266"/>
                <a:gd name="T29" fmla="*/ 424 h 458"/>
                <a:gd name="T30" fmla="*/ 1 w 266"/>
                <a:gd name="T31" fmla="*/ 424 h 458"/>
                <a:gd name="T32" fmla="*/ 1 w 266"/>
                <a:gd name="T33" fmla="*/ 425 h 458"/>
                <a:gd name="T34" fmla="*/ 1 w 266"/>
                <a:gd name="T35" fmla="*/ 425 h 458"/>
                <a:gd name="T36" fmla="*/ 1 w 266"/>
                <a:gd name="T37" fmla="*/ 426 h 458"/>
                <a:gd name="T38" fmla="*/ 1 w 266"/>
                <a:gd name="T39" fmla="*/ 426 h 458"/>
                <a:gd name="T40" fmla="*/ 1 w 266"/>
                <a:gd name="T41" fmla="*/ 427 h 458"/>
                <a:gd name="T42" fmla="*/ 1 w 266"/>
                <a:gd name="T43" fmla="*/ 428 h 458"/>
                <a:gd name="T44" fmla="*/ 1 w 266"/>
                <a:gd name="T45" fmla="*/ 430 h 458"/>
                <a:gd name="T46" fmla="*/ 1 w 266"/>
                <a:gd name="T47" fmla="*/ 431 h 458"/>
                <a:gd name="T48" fmla="*/ 1 w 266"/>
                <a:gd name="T49" fmla="*/ 431 h 458"/>
                <a:gd name="T50" fmla="*/ 1 w 266"/>
                <a:gd name="T51" fmla="*/ 432 h 458"/>
                <a:gd name="T52" fmla="*/ 1 w 266"/>
                <a:gd name="T53" fmla="*/ 432 h 458"/>
                <a:gd name="T54" fmla="*/ 1 w 266"/>
                <a:gd name="T55" fmla="*/ 433 h 458"/>
                <a:gd name="T56" fmla="*/ 1 w 266"/>
                <a:gd name="T57" fmla="*/ 433 h 458"/>
                <a:gd name="T58" fmla="*/ 1 w 266"/>
                <a:gd name="T59" fmla="*/ 434 h 458"/>
                <a:gd name="T60" fmla="*/ 1 w 266"/>
                <a:gd name="T61" fmla="*/ 434 h 458"/>
                <a:gd name="T62" fmla="*/ 1 w 266"/>
                <a:gd name="T63" fmla="*/ 435 h 458"/>
                <a:gd name="T64" fmla="*/ 1 w 266"/>
                <a:gd name="T65" fmla="*/ 435 h 458"/>
                <a:gd name="T66" fmla="*/ 1 w 266"/>
                <a:gd name="T67" fmla="*/ 436 h 458"/>
                <a:gd name="T68" fmla="*/ 1 w 266"/>
                <a:gd name="T69" fmla="*/ 436 h 458"/>
                <a:gd name="T70" fmla="*/ 1 w 266"/>
                <a:gd name="T71" fmla="*/ 437 h 458"/>
                <a:gd name="T72" fmla="*/ 1 w 266"/>
                <a:gd name="T73" fmla="*/ 437 h 458"/>
                <a:gd name="T74" fmla="*/ 1 w 266"/>
                <a:gd name="T75" fmla="*/ 438 h 458"/>
                <a:gd name="T76" fmla="*/ 1 w 266"/>
                <a:gd name="T77" fmla="*/ 439 h 458"/>
                <a:gd name="T78" fmla="*/ 1 w 266"/>
                <a:gd name="T79" fmla="*/ 439 h 458"/>
                <a:gd name="T80" fmla="*/ 1 w 266"/>
                <a:gd name="T81" fmla="*/ 440 h 458"/>
                <a:gd name="T82" fmla="*/ 1 w 266"/>
                <a:gd name="T83" fmla="*/ 440 h 458"/>
                <a:gd name="T84" fmla="*/ 1 w 266"/>
                <a:gd name="T85" fmla="*/ 441 h 458"/>
                <a:gd name="T86" fmla="*/ 1 w 266"/>
                <a:gd name="T87" fmla="*/ 441 h 458"/>
                <a:gd name="T88" fmla="*/ 1 w 266"/>
                <a:gd name="T89" fmla="*/ 442 h 458"/>
                <a:gd name="T90" fmla="*/ 1 w 266"/>
                <a:gd name="T91" fmla="*/ 442 h 458"/>
                <a:gd name="T92" fmla="*/ 1 w 266"/>
                <a:gd name="T93" fmla="*/ 443 h 458"/>
                <a:gd name="T94" fmla="*/ 1 w 266"/>
                <a:gd name="T95" fmla="*/ 443 h 458"/>
                <a:gd name="T96" fmla="*/ 1 w 266"/>
                <a:gd name="T97" fmla="*/ 444 h 458"/>
                <a:gd name="T98" fmla="*/ 1 w 266"/>
                <a:gd name="T99" fmla="*/ 444 h 458"/>
                <a:gd name="T100" fmla="*/ 0 w 266"/>
                <a:gd name="T101" fmla="*/ 445 h 458"/>
                <a:gd name="T102" fmla="*/ 0 w 266"/>
                <a:gd name="T103" fmla="*/ 446 h 458"/>
                <a:gd name="T104" fmla="*/ 0 w 266"/>
                <a:gd name="T105" fmla="*/ 446 h 458"/>
                <a:gd name="T106" fmla="*/ 0 w 266"/>
                <a:gd name="T107" fmla="*/ 447 h 458"/>
                <a:gd name="T108" fmla="*/ 266 w 266"/>
                <a:gd name="T109" fmla="*/ 458 h 4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66" h="458">
                  <a:moveTo>
                    <a:pt x="266" y="0"/>
                  </a:moveTo>
                  <a:cubicBezTo>
                    <a:pt x="125" y="7"/>
                    <a:pt x="11" y="188"/>
                    <a:pt x="1" y="416"/>
                  </a:cubicBezTo>
                  <a:cubicBezTo>
                    <a:pt x="1" y="416"/>
                    <a:pt x="1" y="416"/>
                    <a:pt x="1" y="416"/>
                  </a:cubicBezTo>
                  <a:cubicBezTo>
                    <a:pt x="1" y="416"/>
                    <a:pt x="1" y="417"/>
                    <a:pt x="1" y="417"/>
                  </a:cubicBezTo>
                  <a:cubicBezTo>
                    <a:pt x="1" y="417"/>
                    <a:pt x="1" y="417"/>
                    <a:pt x="1" y="417"/>
                  </a:cubicBezTo>
                  <a:cubicBezTo>
                    <a:pt x="1" y="417"/>
                    <a:pt x="1" y="417"/>
                    <a:pt x="1" y="417"/>
                  </a:cubicBezTo>
                  <a:cubicBezTo>
                    <a:pt x="1" y="417"/>
                    <a:pt x="1" y="417"/>
                    <a:pt x="1" y="417"/>
                  </a:cubicBezTo>
                  <a:cubicBezTo>
                    <a:pt x="1" y="417"/>
                    <a:pt x="1" y="417"/>
                    <a:pt x="1" y="417"/>
                  </a:cubicBezTo>
                  <a:cubicBezTo>
                    <a:pt x="1" y="417"/>
                    <a:pt x="1" y="417"/>
                    <a:pt x="1" y="417"/>
                  </a:cubicBezTo>
                  <a:cubicBezTo>
                    <a:pt x="1" y="417"/>
                    <a:pt x="1" y="418"/>
                    <a:pt x="1" y="418"/>
                  </a:cubicBezTo>
                  <a:cubicBezTo>
                    <a:pt x="1" y="418"/>
                    <a:pt x="1" y="418"/>
                    <a:pt x="1" y="418"/>
                  </a:cubicBezTo>
                  <a:cubicBezTo>
                    <a:pt x="1" y="418"/>
                    <a:pt x="1" y="418"/>
                    <a:pt x="1" y="418"/>
                  </a:cubicBezTo>
                  <a:cubicBezTo>
                    <a:pt x="1" y="418"/>
                    <a:pt x="1" y="418"/>
                    <a:pt x="1" y="418"/>
                  </a:cubicBezTo>
                  <a:cubicBezTo>
                    <a:pt x="1" y="418"/>
                    <a:pt x="1" y="418"/>
                    <a:pt x="1" y="418"/>
                  </a:cubicBezTo>
                  <a:cubicBezTo>
                    <a:pt x="1" y="418"/>
                    <a:pt x="1" y="418"/>
                    <a:pt x="1" y="418"/>
                  </a:cubicBezTo>
                  <a:cubicBezTo>
                    <a:pt x="1" y="419"/>
                    <a:pt x="1" y="419"/>
                    <a:pt x="1" y="419"/>
                  </a:cubicBezTo>
                  <a:cubicBezTo>
                    <a:pt x="1" y="419"/>
                    <a:pt x="1" y="419"/>
                    <a:pt x="1" y="419"/>
                  </a:cubicBezTo>
                  <a:cubicBezTo>
                    <a:pt x="1" y="419"/>
                    <a:pt x="1" y="419"/>
                    <a:pt x="1" y="419"/>
                  </a:cubicBezTo>
                  <a:cubicBezTo>
                    <a:pt x="1" y="419"/>
                    <a:pt x="1" y="419"/>
                    <a:pt x="1" y="419"/>
                  </a:cubicBezTo>
                  <a:cubicBezTo>
                    <a:pt x="1" y="419"/>
                    <a:pt x="1" y="419"/>
                    <a:pt x="1" y="419"/>
                  </a:cubicBezTo>
                  <a:cubicBezTo>
                    <a:pt x="1" y="419"/>
                    <a:pt x="1" y="419"/>
                    <a:pt x="1" y="419"/>
                  </a:cubicBezTo>
                  <a:cubicBezTo>
                    <a:pt x="1" y="420"/>
                    <a:pt x="1" y="420"/>
                    <a:pt x="1" y="420"/>
                  </a:cubicBezTo>
                  <a:cubicBezTo>
                    <a:pt x="1" y="420"/>
                    <a:pt x="1" y="420"/>
                    <a:pt x="1" y="420"/>
                  </a:cubicBezTo>
                  <a:cubicBezTo>
                    <a:pt x="1" y="420"/>
                    <a:pt x="1" y="420"/>
                    <a:pt x="1" y="420"/>
                  </a:cubicBezTo>
                  <a:cubicBezTo>
                    <a:pt x="1" y="420"/>
                    <a:pt x="1" y="420"/>
                    <a:pt x="1" y="420"/>
                  </a:cubicBezTo>
                  <a:cubicBezTo>
                    <a:pt x="1" y="420"/>
                    <a:pt x="1" y="420"/>
                    <a:pt x="1" y="420"/>
                  </a:cubicBezTo>
                  <a:cubicBezTo>
                    <a:pt x="1" y="420"/>
                    <a:pt x="1" y="421"/>
                    <a:pt x="1" y="421"/>
                  </a:cubicBezTo>
                  <a:cubicBezTo>
                    <a:pt x="1" y="421"/>
                    <a:pt x="1" y="421"/>
                    <a:pt x="1" y="421"/>
                  </a:cubicBezTo>
                  <a:cubicBezTo>
                    <a:pt x="1" y="421"/>
                    <a:pt x="1" y="421"/>
                    <a:pt x="1" y="421"/>
                  </a:cubicBezTo>
                  <a:cubicBezTo>
                    <a:pt x="1" y="421"/>
                    <a:pt x="1" y="421"/>
                    <a:pt x="1" y="421"/>
                  </a:cubicBezTo>
                  <a:cubicBezTo>
                    <a:pt x="1" y="421"/>
                    <a:pt x="1" y="421"/>
                    <a:pt x="1" y="421"/>
                  </a:cubicBezTo>
                  <a:cubicBezTo>
                    <a:pt x="1" y="421"/>
                    <a:pt x="1" y="421"/>
                    <a:pt x="1" y="422"/>
                  </a:cubicBezTo>
                  <a:cubicBezTo>
                    <a:pt x="1" y="422"/>
                    <a:pt x="1" y="422"/>
                    <a:pt x="1" y="422"/>
                  </a:cubicBezTo>
                  <a:cubicBezTo>
                    <a:pt x="1" y="422"/>
                    <a:pt x="1" y="422"/>
                    <a:pt x="1" y="422"/>
                  </a:cubicBezTo>
                  <a:cubicBezTo>
                    <a:pt x="1" y="422"/>
                    <a:pt x="1" y="422"/>
                    <a:pt x="1" y="422"/>
                  </a:cubicBezTo>
                  <a:cubicBezTo>
                    <a:pt x="1" y="422"/>
                    <a:pt x="1" y="422"/>
                    <a:pt x="1" y="422"/>
                  </a:cubicBezTo>
                  <a:cubicBezTo>
                    <a:pt x="1" y="422"/>
                    <a:pt x="1" y="422"/>
                    <a:pt x="1" y="422"/>
                  </a:cubicBezTo>
                  <a:cubicBezTo>
                    <a:pt x="1" y="422"/>
                    <a:pt x="1" y="422"/>
                    <a:pt x="1" y="423"/>
                  </a:cubicBezTo>
                  <a:cubicBezTo>
                    <a:pt x="1" y="423"/>
                    <a:pt x="1" y="423"/>
                    <a:pt x="1" y="423"/>
                  </a:cubicBezTo>
                  <a:cubicBezTo>
                    <a:pt x="1" y="423"/>
                    <a:pt x="1" y="423"/>
                    <a:pt x="1" y="423"/>
                  </a:cubicBezTo>
                  <a:cubicBezTo>
                    <a:pt x="1" y="423"/>
                    <a:pt x="1" y="423"/>
                    <a:pt x="1" y="423"/>
                  </a:cubicBezTo>
                  <a:cubicBezTo>
                    <a:pt x="1" y="423"/>
                    <a:pt x="1" y="423"/>
                    <a:pt x="1" y="423"/>
                  </a:cubicBezTo>
                  <a:cubicBezTo>
                    <a:pt x="1" y="423"/>
                    <a:pt x="1" y="423"/>
                    <a:pt x="1" y="423"/>
                  </a:cubicBezTo>
                  <a:cubicBezTo>
                    <a:pt x="1" y="423"/>
                    <a:pt x="1" y="424"/>
                    <a:pt x="1" y="424"/>
                  </a:cubicBezTo>
                  <a:cubicBezTo>
                    <a:pt x="1" y="424"/>
                    <a:pt x="1" y="424"/>
                    <a:pt x="1" y="424"/>
                  </a:cubicBezTo>
                  <a:cubicBezTo>
                    <a:pt x="1" y="424"/>
                    <a:pt x="1" y="424"/>
                    <a:pt x="1" y="424"/>
                  </a:cubicBezTo>
                  <a:cubicBezTo>
                    <a:pt x="1" y="424"/>
                    <a:pt x="1" y="424"/>
                    <a:pt x="1" y="424"/>
                  </a:cubicBezTo>
                  <a:cubicBezTo>
                    <a:pt x="1" y="424"/>
                    <a:pt x="1" y="424"/>
                    <a:pt x="1" y="424"/>
                  </a:cubicBezTo>
                  <a:cubicBezTo>
                    <a:pt x="1" y="424"/>
                    <a:pt x="1" y="424"/>
                    <a:pt x="1" y="424"/>
                  </a:cubicBezTo>
                  <a:cubicBezTo>
                    <a:pt x="1" y="424"/>
                    <a:pt x="1" y="425"/>
                    <a:pt x="1" y="425"/>
                  </a:cubicBezTo>
                  <a:cubicBezTo>
                    <a:pt x="1" y="425"/>
                    <a:pt x="1" y="425"/>
                    <a:pt x="1" y="425"/>
                  </a:cubicBezTo>
                  <a:cubicBezTo>
                    <a:pt x="1" y="425"/>
                    <a:pt x="1" y="425"/>
                    <a:pt x="1" y="425"/>
                  </a:cubicBezTo>
                  <a:cubicBezTo>
                    <a:pt x="1" y="425"/>
                    <a:pt x="1" y="425"/>
                    <a:pt x="1" y="425"/>
                  </a:cubicBezTo>
                  <a:cubicBezTo>
                    <a:pt x="1" y="425"/>
                    <a:pt x="1" y="425"/>
                    <a:pt x="1" y="425"/>
                  </a:cubicBezTo>
                  <a:cubicBezTo>
                    <a:pt x="1" y="425"/>
                    <a:pt x="1" y="425"/>
                    <a:pt x="1" y="425"/>
                  </a:cubicBezTo>
                  <a:cubicBezTo>
                    <a:pt x="1" y="426"/>
                    <a:pt x="1" y="426"/>
                    <a:pt x="1" y="426"/>
                  </a:cubicBezTo>
                  <a:cubicBezTo>
                    <a:pt x="1" y="426"/>
                    <a:pt x="1" y="426"/>
                    <a:pt x="1" y="426"/>
                  </a:cubicBezTo>
                  <a:cubicBezTo>
                    <a:pt x="1" y="426"/>
                    <a:pt x="1" y="426"/>
                    <a:pt x="1" y="426"/>
                  </a:cubicBezTo>
                  <a:cubicBezTo>
                    <a:pt x="1" y="426"/>
                    <a:pt x="1" y="426"/>
                    <a:pt x="1" y="426"/>
                  </a:cubicBezTo>
                  <a:cubicBezTo>
                    <a:pt x="1" y="426"/>
                    <a:pt x="1" y="426"/>
                    <a:pt x="1" y="426"/>
                  </a:cubicBezTo>
                  <a:cubicBezTo>
                    <a:pt x="1" y="426"/>
                    <a:pt x="1" y="427"/>
                    <a:pt x="1" y="427"/>
                  </a:cubicBezTo>
                  <a:cubicBezTo>
                    <a:pt x="1" y="427"/>
                    <a:pt x="1" y="427"/>
                    <a:pt x="1" y="427"/>
                  </a:cubicBezTo>
                  <a:cubicBezTo>
                    <a:pt x="1" y="427"/>
                    <a:pt x="1" y="427"/>
                    <a:pt x="1" y="427"/>
                  </a:cubicBezTo>
                  <a:cubicBezTo>
                    <a:pt x="1" y="427"/>
                    <a:pt x="1" y="427"/>
                    <a:pt x="1" y="428"/>
                  </a:cubicBezTo>
                  <a:cubicBezTo>
                    <a:pt x="1" y="428"/>
                    <a:pt x="1" y="428"/>
                    <a:pt x="1" y="428"/>
                  </a:cubicBezTo>
                  <a:cubicBezTo>
                    <a:pt x="1" y="428"/>
                    <a:pt x="1" y="428"/>
                    <a:pt x="1" y="428"/>
                  </a:cubicBezTo>
                  <a:cubicBezTo>
                    <a:pt x="1" y="428"/>
                    <a:pt x="1" y="428"/>
                    <a:pt x="1" y="428"/>
                  </a:cubicBezTo>
                  <a:cubicBezTo>
                    <a:pt x="1" y="429"/>
                    <a:pt x="1" y="429"/>
                    <a:pt x="1" y="429"/>
                  </a:cubicBezTo>
                  <a:cubicBezTo>
                    <a:pt x="1" y="430"/>
                    <a:pt x="1" y="430"/>
                    <a:pt x="1" y="430"/>
                  </a:cubicBezTo>
                  <a:cubicBezTo>
                    <a:pt x="1" y="430"/>
                    <a:pt x="1" y="430"/>
                    <a:pt x="1" y="430"/>
                  </a:cubicBezTo>
                  <a:cubicBezTo>
                    <a:pt x="1" y="430"/>
                    <a:pt x="1" y="430"/>
                    <a:pt x="1" y="430"/>
                  </a:cubicBezTo>
                  <a:cubicBezTo>
                    <a:pt x="1" y="430"/>
                    <a:pt x="1" y="431"/>
                    <a:pt x="1" y="431"/>
                  </a:cubicBezTo>
                  <a:cubicBezTo>
                    <a:pt x="1" y="431"/>
                    <a:pt x="1" y="431"/>
                    <a:pt x="1" y="431"/>
                  </a:cubicBezTo>
                  <a:cubicBezTo>
                    <a:pt x="1" y="431"/>
                    <a:pt x="1" y="431"/>
                    <a:pt x="1" y="431"/>
                  </a:cubicBezTo>
                  <a:cubicBezTo>
                    <a:pt x="1" y="431"/>
                    <a:pt x="1" y="431"/>
                    <a:pt x="1" y="431"/>
                  </a:cubicBezTo>
                  <a:cubicBezTo>
                    <a:pt x="1" y="431"/>
                    <a:pt x="1" y="431"/>
                    <a:pt x="1" y="431"/>
                  </a:cubicBezTo>
                  <a:cubicBezTo>
                    <a:pt x="1" y="431"/>
                    <a:pt x="1" y="431"/>
                    <a:pt x="1" y="431"/>
                  </a:cubicBezTo>
                  <a:cubicBezTo>
                    <a:pt x="1" y="431"/>
                    <a:pt x="1" y="432"/>
                    <a:pt x="1" y="432"/>
                  </a:cubicBezTo>
                  <a:cubicBezTo>
                    <a:pt x="1" y="432"/>
                    <a:pt x="1" y="432"/>
                    <a:pt x="1" y="432"/>
                  </a:cubicBezTo>
                  <a:cubicBezTo>
                    <a:pt x="1" y="432"/>
                    <a:pt x="1" y="432"/>
                    <a:pt x="1" y="432"/>
                  </a:cubicBezTo>
                  <a:cubicBezTo>
                    <a:pt x="1" y="432"/>
                    <a:pt x="1" y="432"/>
                    <a:pt x="1" y="432"/>
                  </a:cubicBezTo>
                  <a:cubicBezTo>
                    <a:pt x="1" y="432"/>
                    <a:pt x="1" y="432"/>
                    <a:pt x="1" y="432"/>
                  </a:cubicBezTo>
                  <a:cubicBezTo>
                    <a:pt x="1" y="432"/>
                    <a:pt x="1" y="432"/>
                    <a:pt x="1" y="432"/>
                  </a:cubicBezTo>
                  <a:cubicBezTo>
                    <a:pt x="1" y="433"/>
                    <a:pt x="1" y="433"/>
                    <a:pt x="1" y="433"/>
                  </a:cubicBezTo>
                  <a:cubicBezTo>
                    <a:pt x="1" y="433"/>
                    <a:pt x="1" y="433"/>
                    <a:pt x="1" y="433"/>
                  </a:cubicBezTo>
                  <a:cubicBezTo>
                    <a:pt x="1" y="433"/>
                    <a:pt x="1" y="433"/>
                    <a:pt x="1" y="433"/>
                  </a:cubicBezTo>
                  <a:cubicBezTo>
                    <a:pt x="1" y="433"/>
                    <a:pt x="1" y="433"/>
                    <a:pt x="1" y="433"/>
                  </a:cubicBezTo>
                  <a:cubicBezTo>
                    <a:pt x="1" y="433"/>
                    <a:pt x="1" y="433"/>
                    <a:pt x="1" y="433"/>
                  </a:cubicBezTo>
                  <a:cubicBezTo>
                    <a:pt x="1" y="433"/>
                    <a:pt x="1" y="433"/>
                    <a:pt x="1" y="434"/>
                  </a:cubicBezTo>
                  <a:cubicBezTo>
                    <a:pt x="1" y="434"/>
                    <a:pt x="1" y="434"/>
                    <a:pt x="1" y="434"/>
                  </a:cubicBezTo>
                  <a:cubicBezTo>
                    <a:pt x="1" y="434"/>
                    <a:pt x="1" y="434"/>
                    <a:pt x="1" y="434"/>
                  </a:cubicBezTo>
                  <a:cubicBezTo>
                    <a:pt x="1" y="434"/>
                    <a:pt x="1" y="434"/>
                    <a:pt x="1" y="434"/>
                  </a:cubicBezTo>
                  <a:cubicBezTo>
                    <a:pt x="1" y="434"/>
                    <a:pt x="1" y="434"/>
                    <a:pt x="1" y="434"/>
                  </a:cubicBezTo>
                  <a:cubicBezTo>
                    <a:pt x="1" y="434"/>
                    <a:pt x="1" y="434"/>
                    <a:pt x="1" y="434"/>
                  </a:cubicBezTo>
                  <a:cubicBezTo>
                    <a:pt x="1" y="434"/>
                    <a:pt x="1" y="435"/>
                    <a:pt x="1" y="435"/>
                  </a:cubicBezTo>
                  <a:cubicBezTo>
                    <a:pt x="1" y="435"/>
                    <a:pt x="1" y="435"/>
                    <a:pt x="1" y="435"/>
                  </a:cubicBezTo>
                  <a:cubicBezTo>
                    <a:pt x="1" y="435"/>
                    <a:pt x="1" y="435"/>
                    <a:pt x="1" y="435"/>
                  </a:cubicBezTo>
                  <a:cubicBezTo>
                    <a:pt x="1" y="435"/>
                    <a:pt x="1" y="435"/>
                    <a:pt x="1" y="435"/>
                  </a:cubicBezTo>
                  <a:cubicBezTo>
                    <a:pt x="1" y="435"/>
                    <a:pt x="1" y="435"/>
                    <a:pt x="1" y="435"/>
                  </a:cubicBezTo>
                  <a:cubicBezTo>
                    <a:pt x="1" y="435"/>
                    <a:pt x="1" y="435"/>
                    <a:pt x="1" y="436"/>
                  </a:cubicBezTo>
                  <a:cubicBezTo>
                    <a:pt x="1" y="436"/>
                    <a:pt x="1" y="436"/>
                    <a:pt x="1" y="436"/>
                  </a:cubicBezTo>
                  <a:cubicBezTo>
                    <a:pt x="1" y="436"/>
                    <a:pt x="1" y="436"/>
                    <a:pt x="1" y="436"/>
                  </a:cubicBezTo>
                  <a:cubicBezTo>
                    <a:pt x="1" y="436"/>
                    <a:pt x="1" y="436"/>
                    <a:pt x="1" y="436"/>
                  </a:cubicBezTo>
                  <a:cubicBezTo>
                    <a:pt x="1" y="436"/>
                    <a:pt x="1" y="436"/>
                    <a:pt x="1" y="436"/>
                  </a:cubicBezTo>
                  <a:cubicBezTo>
                    <a:pt x="1" y="436"/>
                    <a:pt x="1" y="436"/>
                    <a:pt x="1" y="436"/>
                  </a:cubicBezTo>
                  <a:cubicBezTo>
                    <a:pt x="1" y="436"/>
                    <a:pt x="1" y="437"/>
                    <a:pt x="1" y="437"/>
                  </a:cubicBezTo>
                  <a:cubicBezTo>
                    <a:pt x="1" y="437"/>
                    <a:pt x="1" y="437"/>
                    <a:pt x="1" y="437"/>
                  </a:cubicBezTo>
                  <a:cubicBezTo>
                    <a:pt x="1" y="437"/>
                    <a:pt x="1" y="437"/>
                    <a:pt x="1" y="437"/>
                  </a:cubicBezTo>
                  <a:cubicBezTo>
                    <a:pt x="1" y="437"/>
                    <a:pt x="1" y="437"/>
                    <a:pt x="1" y="437"/>
                  </a:cubicBezTo>
                  <a:cubicBezTo>
                    <a:pt x="1" y="437"/>
                    <a:pt x="1" y="437"/>
                    <a:pt x="1" y="437"/>
                  </a:cubicBezTo>
                  <a:cubicBezTo>
                    <a:pt x="1" y="437"/>
                    <a:pt x="1" y="437"/>
                    <a:pt x="1" y="437"/>
                  </a:cubicBezTo>
                  <a:cubicBezTo>
                    <a:pt x="1" y="438"/>
                    <a:pt x="1" y="438"/>
                    <a:pt x="1" y="438"/>
                  </a:cubicBezTo>
                  <a:cubicBezTo>
                    <a:pt x="1" y="438"/>
                    <a:pt x="1" y="438"/>
                    <a:pt x="1" y="438"/>
                  </a:cubicBezTo>
                  <a:cubicBezTo>
                    <a:pt x="1" y="438"/>
                    <a:pt x="1" y="438"/>
                    <a:pt x="1" y="438"/>
                  </a:cubicBezTo>
                  <a:cubicBezTo>
                    <a:pt x="1" y="438"/>
                    <a:pt x="1" y="438"/>
                    <a:pt x="1" y="438"/>
                  </a:cubicBezTo>
                  <a:cubicBezTo>
                    <a:pt x="1" y="438"/>
                    <a:pt x="1" y="438"/>
                    <a:pt x="1" y="438"/>
                  </a:cubicBezTo>
                  <a:cubicBezTo>
                    <a:pt x="1" y="438"/>
                    <a:pt x="1" y="438"/>
                    <a:pt x="1" y="439"/>
                  </a:cubicBezTo>
                  <a:cubicBezTo>
                    <a:pt x="1" y="439"/>
                    <a:pt x="1" y="439"/>
                    <a:pt x="1" y="439"/>
                  </a:cubicBezTo>
                  <a:cubicBezTo>
                    <a:pt x="1" y="439"/>
                    <a:pt x="1" y="439"/>
                    <a:pt x="1" y="439"/>
                  </a:cubicBezTo>
                  <a:cubicBezTo>
                    <a:pt x="1" y="439"/>
                    <a:pt x="1" y="439"/>
                    <a:pt x="1" y="439"/>
                  </a:cubicBezTo>
                  <a:cubicBezTo>
                    <a:pt x="1" y="439"/>
                    <a:pt x="1" y="439"/>
                    <a:pt x="1" y="439"/>
                  </a:cubicBezTo>
                  <a:cubicBezTo>
                    <a:pt x="1" y="439"/>
                    <a:pt x="1" y="439"/>
                    <a:pt x="1" y="439"/>
                  </a:cubicBezTo>
                  <a:cubicBezTo>
                    <a:pt x="1" y="439"/>
                    <a:pt x="1" y="440"/>
                    <a:pt x="1" y="440"/>
                  </a:cubicBezTo>
                  <a:cubicBezTo>
                    <a:pt x="1" y="440"/>
                    <a:pt x="1" y="440"/>
                    <a:pt x="1" y="440"/>
                  </a:cubicBezTo>
                  <a:cubicBezTo>
                    <a:pt x="1" y="440"/>
                    <a:pt x="1" y="440"/>
                    <a:pt x="1" y="440"/>
                  </a:cubicBezTo>
                  <a:cubicBezTo>
                    <a:pt x="1" y="440"/>
                    <a:pt x="1" y="440"/>
                    <a:pt x="1" y="440"/>
                  </a:cubicBezTo>
                  <a:cubicBezTo>
                    <a:pt x="1" y="440"/>
                    <a:pt x="1" y="440"/>
                    <a:pt x="1" y="440"/>
                  </a:cubicBezTo>
                  <a:cubicBezTo>
                    <a:pt x="1" y="440"/>
                    <a:pt x="1" y="440"/>
                    <a:pt x="1" y="440"/>
                  </a:cubicBezTo>
                  <a:cubicBezTo>
                    <a:pt x="1" y="441"/>
                    <a:pt x="1" y="441"/>
                    <a:pt x="1" y="441"/>
                  </a:cubicBezTo>
                  <a:cubicBezTo>
                    <a:pt x="1" y="441"/>
                    <a:pt x="1" y="441"/>
                    <a:pt x="1" y="441"/>
                  </a:cubicBezTo>
                  <a:cubicBezTo>
                    <a:pt x="1" y="441"/>
                    <a:pt x="1" y="441"/>
                    <a:pt x="1" y="441"/>
                  </a:cubicBezTo>
                  <a:cubicBezTo>
                    <a:pt x="1" y="441"/>
                    <a:pt x="1" y="441"/>
                    <a:pt x="1" y="441"/>
                  </a:cubicBezTo>
                  <a:cubicBezTo>
                    <a:pt x="1" y="441"/>
                    <a:pt x="1" y="441"/>
                    <a:pt x="1" y="441"/>
                  </a:cubicBezTo>
                  <a:cubicBezTo>
                    <a:pt x="1" y="441"/>
                    <a:pt x="1" y="442"/>
                    <a:pt x="1" y="442"/>
                  </a:cubicBezTo>
                  <a:cubicBezTo>
                    <a:pt x="1" y="442"/>
                    <a:pt x="1" y="442"/>
                    <a:pt x="1" y="442"/>
                  </a:cubicBezTo>
                  <a:cubicBezTo>
                    <a:pt x="1" y="442"/>
                    <a:pt x="1" y="442"/>
                    <a:pt x="1" y="442"/>
                  </a:cubicBezTo>
                  <a:cubicBezTo>
                    <a:pt x="1" y="442"/>
                    <a:pt x="1" y="442"/>
                    <a:pt x="1" y="442"/>
                  </a:cubicBezTo>
                  <a:cubicBezTo>
                    <a:pt x="1" y="442"/>
                    <a:pt x="1" y="442"/>
                    <a:pt x="1" y="442"/>
                  </a:cubicBezTo>
                  <a:cubicBezTo>
                    <a:pt x="1" y="442"/>
                    <a:pt x="1" y="442"/>
                    <a:pt x="1" y="442"/>
                  </a:cubicBezTo>
                  <a:cubicBezTo>
                    <a:pt x="1" y="443"/>
                    <a:pt x="1" y="443"/>
                    <a:pt x="1" y="443"/>
                  </a:cubicBezTo>
                  <a:cubicBezTo>
                    <a:pt x="1" y="443"/>
                    <a:pt x="1" y="443"/>
                    <a:pt x="1" y="443"/>
                  </a:cubicBezTo>
                  <a:cubicBezTo>
                    <a:pt x="1" y="443"/>
                    <a:pt x="1" y="443"/>
                    <a:pt x="1" y="443"/>
                  </a:cubicBezTo>
                  <a:cubicBezTo>
                    <a:pt x="1" y="443"/>
                    <a:pt x="1" y="443"/>
                    <a:pt x="1" y="443"/>
                  </a:cubicBezTo>
                  <a:cubicBezTo>
                    <a:pt x="1" y="443"/>
                    <a:pt x="1" y="443"/>
                    <a:pt x="1" y="443"/>
                  </a:cubicBezTo>
                  <a:cubicBezTo>
                    <a:pt x="1" y="443"/>
                    <a:pt x="1" y="443"/>
                    <a:pt x="1" y="444"/>
                  </a:cubicBezTo>
                  <a:cubicBezTo>
                    <a:pt x="1" y="444"/>
                    <a:pt x="1" y="444"/>
                    <a:pt x="1" y="444"/>
                  </a:cubicBezTo>
                  <a:cubicBezTo>
                    <a:pt x="1" y="444"/>
                    <a:pt x="1" y="444"/>
                    <a:pt x="1" y="444"/>
                  </a:cubicBezTo>
                  <a:cubicBezTo>
                    <a:pt x="1" y="444"/>
                    <a:pt x="1" y="444"/>
                    <a:pt x="1" y="444"/>
                  </a:cubicBezTo>
                  <a:cubicBezTo>
                    <a:pt x="1" y="444"/>
                    <a:pt x="1" y="444"/>
                    <a:pt x="1" y="444"/>
                  </a:cubicBezTo>
                  <a:cubicBezTo>
                    <a:pt x="1" y="444"/>
                    <a:pt x="1" y="444"/>
                    <a:pt x="1" y="444"/>
                  </a:cubicBezTo>
                  <a:cubicBezTo>
                    <a:pt x="0" y="444"/>
                    <a:pt x="0" y="445"/>
                    <a:pt x="0" y="445"/>
                  </a:cubicBezTo>
                  <a:cubicBezTo>
                    <a:pt x="0" y="445"/>
                    <a:pt x="0" y="445"/>
                    <a:pt x="0" y="445"/>
                  </a:cubicBezTo>
                  <a:cubicBezTo>
                    <a:pt x="0" y="445"/>
                    <a:pt x="0" y="445"/>
                    <a:pt x="0" y="445"/>
                  </a:cubicBezTo>
                  <a:cubicBezTo>
                    <a:pt x="0" y="445"/>
                    <a:pt x="0" y="445"/>
                    <a:pt x="0" y="445"/>
                  </a:cubicBezTo>
                  <a:cubicBezTo>
                    <a:pt x="0" y="445"/>
                    <a:pt x="0" y="445"/>
                    <a:pt x="0" y="445"/>
                  </a:cubicBezTo>
                  <a:cubicBezTo>
                    <a:pt x="0" y="445"/>
                    <a:pt x="0" y="445"/>
                    <a:pt x="0" y="446"/>
                  </a:cubicBezTo>
                  <a:cubicBezTo>
                    <a:pt x="0" y="446"/>
                    <a:pt x="0" y="446"/>
                    <a:pt x="0" y="446"/>
                  </a:cubicBezTo>
                  <a:cubicBezTo>
                    <a:pt x="0" y="446"/>
                    <a:pt x="0" y="446"/>
                    <a:pt x="0" y="446"/>
                  </a:cubicBezTo>
                  <a:cubicBezTo>
                    <a:pt x="0" y="446"/>
                    <a:pt x="0" y="446"/>
                    <a:pt x="0" y="446"/>
                  </a:cubicBezTo>
                  <a:cubicBezTo>
                    <a:pt x="0" y="446"/>
                    <a:pt x="0" y="446"/>
                    <a:pt x="0" y="446"/>
                  </a:cubicBezTo>
                  <a:cubicBezTo>
                    <a:pt x="0" y="446"/>
                    <a:pt x="0" y="446"/>
                    <a:pt x="0" y="446"/>
                  </a:cubicBezTo>
                  <a:cubicBezTo>
                    <a:pt x="0" y="447"/>
                    <a:pt x="0" y="447"/>
                    <a:pt x="0" y="447"/>
                  </a:cubicBezTo>
                  <a:cubicBezTo>
                    <a:pt x="0" y="447"/>
                    <a:pt x="0" y="447"/>
                    <a:pt x="0" y="447"/>
                  </a:cubicBezTo>
                  <a:cubicBezTo>
                    <a:pt x="0" y="451"/>
                    <a:pt x="1" y="454"/>
                    <a:pt x="1" y="458"/>
                  </a:cubicBezTo>
                  <a:cubicBezTo>
                    <a:pt x="266" y="458"/>
                    <a:pt x="266" y="458"/>
                    <a:pt x="266" y="458"/>
                  </a:cubicBezTo>
                  <a:cubicBezTo>
                    <a:pt x="266" y="0"/>
                    <a:pt x="266" y="0"/>
                    <a:pt x="266" y="0"/>
                  </a:cubicBezTo>
                </a:path>
              </a:pathLst>
            </a:custGeom>
            <a:solidFill>
              <a:srgbClr val="EBE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" name="Rectangle 10"/>
            <p:cNvSpPr>
              <a:spLocks noChangeArrowheads="1"/>
            </p:cNvSpPr>
            <p:nvPr/>
          </p:nvSpPr>
          <p:spPr bwMode="auto">
            <a:xfrm>
              <a:off x="5025" y="3729"/>
              <a:ext cx="100" cy="430"/>
            </a:xfrm>
            <a:prstGeom prst="rect">
              <a:avLst/>
            </a:prstGeom>
            <a:solidFill>
              <a:srgbClr val="FF75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" name="Freeform 11"/>
            <p:cNvSpPr>
              <a:spLocks/>
            </p:cNvSpPr>
            <p:nvPr/>
          </p:nvSpPr>
          <p:spPr bwMode="auto">
            <a:xfrm>
              <a:off x="5025" y="3729"/>
              <a:ext cx="100" cy="430"/>
            </a:xfrm>
            <a:custGeom>
              <a:avLst/>
              <a:gdLst>
                <a:gd name="T0" fmla="*/ 0 w 100"/>
                <a:gd name="T1" fmla="*/ 0 h 430"/>
                <a:gd name="T2" fmla="*/ 0 w 100"/>
                <a:gd name="T3" fmla="*/ 430 h 430"/>
                <a:gd name="T4" fmla="*/ 100 w 100"/>
                <a:gd name="T5" fmla="*/ 430 h 430"/>
                <a:gd name="T6" fmla="*/ 100 w 100"/>
                <a:gd name="T7" fmla="*/ 0 h 4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0" h="430">
                  <a:moveTo>
                    <a:pt x="0" y="0"/>
                  </a:moveTo>
                  <a:lnTo>
                    <a:pt x="0" y="430"/>
                  </a:lnTo>
                  <a:lnTo>
                    <a:pt x="100" y="430"/>
                  </a:lnTo>
                  <a:lnTo>
                    <a:pt x="10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" name="Rectangle 12"/>
            <p:cNvSpPr>
              <a:spLocks noChangeArrowheads="1"/>
            </p:cNvSpPr>
            <p:nvPr/>
          </p:nvSpPr>
          <p:spPr bwMode="auto">
            <a:xfrm>
              <a:off x="4767" y="3729"/>
              <a:ext cx="100" cy="430"/>
            </a:xfrm>
            <a:prstGeom prst="rect">
              <a:avLst/>
            </a:prstGeom>
            <a:solidFill>
              <a:srgbClr val="FF75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" name="Freeform 13"/>
            <p:cNvSpPr>
              <a:spLocks/>
            </p:cNvSpPr>
            <p:nvPr/>
          </p:nvSpPr>
          <p:spPr bwMode="auto">
            <a:xfrm>
              <a:off x="4767" y="3729"/>
              <a:ext cx="100" cy="430"/>
            </a:xfrm>
            <a:custGeom>
              <a:avLst/>
              <a:gdLst>
                <a:gd name="T0" fmla="*/ 0 w 100"/>
                <a:gd name="T1" fmla="*/ 0 h 430"/>
                <a:gd name="T2" fmla="*/ 0 w 100"/>
                <a:gd name="T3" fmla="*/ 430 h 430"/>
                <a:gd name="T4" fmla="*/ 100 w 100"/>
                <a:gd name="T5" fmla="*/ 430 h 430"/>
                <a:gd name="T6" fmla="*/ 100 w 100"/>
                <a:gd name="T7" fmla="*/ 0 h 4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0" h="430">
                  <a:moveTo>
                    <a:pt x="0" y="0"/>
                  </a:moveTo>
                  <a:lnTo>
                    <a:pt x="0" y="430"/>
                  </a:lnTo>
                  <a:lnTo>
                    <a:pt x="100" y="430"/>
                  </a:lnTo>
                  <a:lnTo>
                    <a:pt x="10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" name="Rectangle 14"/>
            <p:cNvSpPr>
              <a:spLocks noChangeArrowheads="1"/>
            </p:cNvSpPr>
            <p:nvPr/>
          </p:nvSpPr>
          <p:spPr bwMode="auto">
            <a:xfrm>
              <a:off x="4538" y="3729"/>
              <a:ext cx="100" cy="430"/>
            </a:xfrm>
            <a:prstGeom prst="rect">
              <a:avLst/>
            </a:prstGeom>
            <a:solidFill>
              <a:srgbClr val="FF75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" name="Freeform 15"/>
            <p:cNvSpPr>
              <a:spLocks/>
            </p:cNvSpPr>
            <p:nvPr/>
          </p:nvSpPr>
          <p:spPr bwMode="auto">
            <a:xfrm>
              <a:off x="4538" y="3729"/>
              <a:ext cx="100" cy="430"/>
            </a:xfrm>
            <a:custGeom>
              <a:avLst/>
              <a:gdLst>
                <a:gd name="T0" fmla="*/ 0 w 100"/>
                <a:gd name="T1" fmla="*/ 0 h 430"/>
                <a:gd name="T2" fmla="*/ 0 w 100"/>
                <a:gd name="T3" fmla="*/ 430 h 430"/>
                <a:gd name="T4" fmla="*/ 100 w 100"/>
                <a:gd name="T5" fmla="*/ 430 h 430"/>
                <a:gd name="T6" fmla="*/ 100 w 100"/>
                <a:gd name="T7" fmla="*/ 0 h 4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0" h="430">
                  <a:moveTo>
                    <a:pt x="0" y="0"/>
                  </a:moveTo>
                  <a:lnTo>
                    <a:pt x="0" y="430"/>
                  </a:lnTo>
                  <a:lnTo>
                    <a:pt x="100" y="430"/>
                  </a:lnTo>
                  <a:lnTo>
                    <a:pt x="10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" name="Rectangle 16"/>
            <p:cNvSpPr>
              <a:spLocks noChangeArrowheads="1"/>
            </p:cNvSpPr>
            <p:nvPr/>
          </p:nvSpPr>
          <p:spPr bwMode="auto">
            <a:xfrm>
              <a:off x="4294" y="3729"/>
              <a:ext cx="100" cy="430"/>
            </a:xfrm>
            <a:prstGeom prst="rect">
              <a:avLst/>
            </a:prstGeom>
            <a:solidFill>
              <a:srgbClr val="FF75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" name="Freeform 17"/>
            <p:cNvSpPr>
              <a:spLocks/>
            </p:cNvSpPr>
            <p:nvPr/>
          </p:nvSpPr>
          <p:spPr bwMode="auto">
            <a:xfrm>
              <a:off x="4294" y="3729"/>
              <a:ext cx="100" cy="430"/>
            </a:xfrm>
            <a:custGeom>
              <a:avLst/>
              <a:gdLst>
                <a:gd name="T0" fmla="*/ 0 w 100"/>
                <a:gd name="T1" fmla="*/ 0 h 430"/>
                <a:gd name="T2" fmla="*/ 0 w 100"/>
                <a:gd name="T3" fmla="*/ 430 h 430"/>
                <a:gd name="T4" fmla="*/ 100 w 100"/>
                <a:gd name="T5" fmla="*/ 430 h 430"/>
                <a:gd name="T6" fmla="*/ 100 w 100"/>
                <a:gd name="T7" fmla="*/ 0 h 4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0" h="430">
                  <a:moveTo>
                    <a:pt x="0" y="0"/>
                  </a:moveTo>
                  <a:lnTo>
                    <a:pt x="0" y="430"/>
                  </a:lnTo>
                  <a:lnTo>
                    <a:pt x="100" y="430"/>
                  </a:lnTo>
                  <a:lnTo>
                    <a:pt x="10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" name="Rectangle 18"/>
            <p:cNvSpPr>
              <a:spLocks noChangeArrowheads="1"/>
            </p:cNvSpPr>
            <p:nvPr/>
          </p:nvSpPr>
          <p:spPr bwMode="auto">
            <a:xfrm>
              <a:off x="4337" y="3887"/>
              <a:ext cx="717" cy="128"/>
            </a:xfrm>
            <a:prstGeom prst="rect">
              <a:avLst/>
            </a:prstGeom>
            <a:solidFill>
              <a:srgbClr val="FF75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" name="Freeform 19"/>
            <p:cNvSpPr>
              <a:spLocks/>
            </p:cNvSpPr>
            <p:nvPr/>
          </p:nvSpPr>
          <p:spPr bwMode="auto">
            <a:xfrm>
              <a:off x="4337" y="3887"/>
              <a:ext cx="717" cy="128"/>
            </a:xfrm>
            <a:custGeom>
              <a:avLst/>
              <a:gdLst>
                <a:gd name="T0" fmla="*/ 0 w 717"/>
                <a:gd name="T1" fmla="*/ 128 h 128"/>
                <a:gd name="T2" fmla="*/ 717 w 717"/>
                <a:gd name="T3" fmla="*/ 128 h 128"/>
                <a:gd name="T4" fmla="*/ 717 w 717"/>
                <a:gd name="T5" fmla="*/ 0 h 128"/>
                <a:gd name="T6" fmla="*/ 0 w 717"/>
                <a:gd name="T7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17" h="128">
                  <a:moveTo>
                    <a:pt x="0" y="128"/>
                  </a:moveTo>
                  <a:lnTo>
                    <a:pt x="717" y="128"/>
                  </a:lnTo>
                  <a:lnTo>
                    <a:pt x="717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" name="Freeform 20"/>
            <p:cNvSpPr>
              <a:spLocks/>
            </p:cNvSpPr>
            <p:nvPr/>
          </p:nvSpPr>
          <p:spPr bwMode="auto">
            <a:xfrm>
              <a:off x="5688" y="3786"/>
              <a:ext cx="913" cy="348"/>
            </a:xfrm>
            <a:custGeom>
              <a:avLst/>
              <a:gdLst>
                <a:gd name="T0" fmla="*/ 0 w 255"/>
                <a:gd name="T1" fmla="*/ 97 h 97"/>
                <a:gd name="T2" fmla="*/ 255 w 255"/>
                <a:gd name="T3" fmla="*/ 97 h 97"/>
                <a:gd name="T4" fmla="*/ 254 w 255"/>
                <a:gd name="T5" fmla="*/ 89 h 97"/>
                <a:gd name="T6" fmla="*/ 249 w 255"/>
                <a:gd name="T7" fmla="*/ 78 h 97"/>
                <a:gd name="T8" fmla="*/ 232 w 255"/>
                <a:gd name="T9" fmla="*/ 61 h 97"/>
                <a:gd name="T10" fmla="*/ 232 w 255"/>
                <a:gd name="T11" fmla="*/ 61 h 97"/>
                <a:gd name="T12" fmla="*/ 209 w 255"/>
                <a:gd name="T13" fmla="*/ 54 h 97"/>
                <a:gd name="T14" fmla="*/ 202 w 255"/>
                <a:gd name="T15" fmla="*/ 55 h 97"/>
                <a:gd name="T16" fmla="*/ 202 w 255"/>
                <a:gd name="T17" fmla="*/ 52 h 97"/>
                <a:gd name="T18" fmla="*/ 159 w 255"/>
                <a:gd name="T19" fmla="*/ 9 h 97"/>
                <a:gd name="T20" fmla="*/ 135 w 255"/>
                <a:gd name="T21" fmla="*/ 16 h 97"/>
                <a:gd name="T22" fmla="*/ 108 w 255"/>
                <a:gd name="T23" fmla="*/ 0 h 97"/>
                <a:gd name="T24" fmla="*/ 78 w 255"/>
                <a:gd name="T25" fmla="*/ 26 h 97"/>
                <a:gd name="T26" fmla="*/ 67 w 255"/>
                <a:gd name="T27" fmla="*/ 24 h 97"/>
                <a:gd name="T28" fmla="*/ 37 w 255"/>
                <a:gd name="T29" fmla="*/ 55 h 97"/>
                <a:gd name="T30" fmla="*/ 38 w 255"/>
                <a:gd name="T31" fmla="*/ 62 h 97"/>
                <a:gd name="T32" fmla="*/ 37 w 255"/>
                <a:gd name="T33" fmla="*/ 62 h 97"/>
                <a:gd name="T34" fmla="*/ 0 w 255"/>
                <a:gd name="T35" fmla="*/ 97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55" h="97">
                  <a:moveTo>
                    <a:pt x="0" y="97"/>
                  </a:moveTo>
                  <a:cubicBezTo>
                    <a:pt x="255" y="97"/>
                    <a:pt x="255" y="97"/>
                    <a:pt x="255" y="97"/>
                  </a:cubicBezTo>
                  <a:cubicBezTo>
                    <a:pt x="255" y="94"/>
                    <a:pt x="254" y="91"/>
                    <a:pt x="254" y="89"/>
                  </a:cubicBezTo>
                  <a:cubicBezTo>
                    <a:pt x="252" y="85"/>
                    <a:pt x="251" y="81"/>
                    <a:pt x="249" y="78"/>
                  </a:cubicBezTo>
                  <a:cubicBezTo>
                    <a:pt x="245" y="71"/>
                    <a:pt x="239" y="65"/>
                    <a:pt x="232" y="61"/>
                  </a:cubicBezTo>
                  <a:cubicBezTo>
                    <a:pt x="232" y="61"/>
                    <a:pt x="232" y="61"/>
                    <a:pt x="232" y="61"/>
                  </a:cubicBezTo>
                  <a:cubicBezTo>
                    <a:pt x="225" y="57"/>
                    <a:pt x="217" y="54"/>
                    <a:pt x="209" y="54"/>
                  </a:cubicBezTo>
                  <a:cubicBezTo>
                    <a:pt x="206" y="55"/>
                    <a:pt x="204" y="55"/>
                    <a:pt x="202" y="55"/>
                  </a:cubicBezTo>
                  <a:cubicBezTo>
                    <a:pt x="202" y="54"/>
                    <a:pt x="202" y="53"/>
                    <a:pt x="202" y="52"/>
                  </a:cubicBezTo>
                  <a:cubicBezTo>
                    <a:pt x="202" y="29"/>
                    <a:pt x="182" y="9"/>
                    <a:pt x="159" y="9"/>
                  </a:cubicBezTo>
                  <a:cubicBezTo>
                    <a:pt x="150" y="9"/>
                    <a:pt x="142" y="12"/>
                    <a:pt x="135" y="16"/>
                  </a:cubicBezTo>
                  <a:cubicBezTo>
                    <a:pt x="130" y="7"/>
                    <a:pt x="121" y="0"/>
                    <a:pt x="108" y="0"/>
                  </a:cubicBezTo>
                  <a:cubicBezTo>
                    <a:pt x="90" y="0"/>
                    <a:pt x="80" y="12"/>
                    <a:pt x="78" y="26"/>
                  </a:cubicBezTo>
                  <a:cubicBezTo>
                    <a:pt x="74" y="25"/>
                    <a:pt x="71" y="24"/>
                    <a:pt x="67" y="24"/>
                  </a:cubicBezTo>
                  <a:cubicBezTo>
                    <a:pt x="50" y="24"/>
                    <a:pt x="37" y="38"/>
                    <a:pt x="37" y="55"/>
                  </a:cubicBezTo>
                  <a:cubicBezTo>
                    <a:pt x="37" y="57"/>
                    <a:pt x="37" y="60"/>
                    <a:pt x="38" y="62"/>
                  </a:cubicBezTo>
                  <a:cubicBezTo>
                    <a:pt x="37" y="62"/>
                    <a:pt x="37" y="62"/>
                    <a:pt x="37" y="62"/>
                  </a:cubicBezTo>
                  <a:cubicBezTo>
                    <a:pt x="18" y="62"/>
                    <a:pt x="1" y="78"/>
                    <a:pt x="0" y="97"/>
                  </a:cubicBezTo>
                </a:path>
              </a:pathLst>
            </a:custGeom>
            <a:solidFill>
              <a:srgbClr val="F7D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" name="Freeform 21"/>
            <p:cNvSpPr>
              <a:spLocks noEditPoints="1"/>
            </p:cNvSpPr>
            <p:nvPr/>
          </p:nvSpPr>
          <p:spPr bwMode="auto">
            <a:xfrm>
              <a:off x="6172" y="3818"/>
              <a:ext cx="114" cy="26"/>
            </a:xfrm>
            <a:custGeom>
              <a:avLst/>
              <a:gdLst>
                <a:gd name="T0" fmla="*/ 0 w 32"/>
                <a:gd name="T1" fmla="*/ 7 h 7"/>
                <a:gd name="T2" fmla="*/ 0 w 32"/>
                <a:gd name="T3" fmla="*/ 7 h 7"/>
                <a:gd name="T4" fmla="*/ 0 w 32"/>
                <a:gd name="T5" fmla="*/ 7 h 7"/>
                <a:gd name="T6" fmla="*/ 24 w 32"/>
                <a:gd name="T7" fmla="*/ 0 h 7"/>
                <a:gd name="T8" fmla="*/ 0 w 32"/>
                <a:gd name="T9" fmla="*/ 7 h 7"/>
                <a:gd name="T10" fmla="*/ 0 w 32"/>
                <a:gd name="T11" fmla="*/ 7 h 7"/>
                <a:gd name="T12" fmla="*/ 0 w 32"/>
                <a:gd name="T13" fmla="*/ 7 h 7"/>
                <a:gd name="T14" fmla="*/ 24 w 32"/>
                <a:gd name="T15" fmla="*/ 0 h 7"/>
                <a:gd name="T16" fmla="*/ 32 w 32"/>
                <a:gd name="T17" fmla="*/ 1 h 7"/>
                <a:gd name="T18" fmla="*/ 32 w 32"/>
                <a:gd name="T19" fmla="*/ 1 h 7"/>
                <a:gd name="T20" fmla="*/ 24 w 32"/>
                <a:gd name="T21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2" h="7">
                  <a:moveTo>
                    <a:pt x="0" y="7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moveTo>
                    <a:pt x="24" y="0"/>
                  </a:moveTo>
                  <a:cubicBezTo>
                    <a:pt x="15" y="0"/>
                    <a:pt x="7" y="3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7" y="3"/>
                    <a:pt x="15" y="0"/>
                    <a:pt x="24" y="0"/>
                  </a:cubicBezTo>
                  <a:cubicBezTo>
                    <a:pt x="27" y="0"/>
                    <a:pt x="30" y="0"/>
                    <a:pt x="32" y="1"/>
                  </a:cubicBezTo>
                  <a:cubicBezTo>
                    <a:pt x="32" y="1"/>
                    <a:pt x="32" y="1"/>
                    <a:pt x="32" y="1"/>
                  </a:cubicBezTo>
                  <a:cubicBezTo>
                    <a:pt x="30" y="0"/>
                    <a:pt x="27" y="0"/>
                    <a:pt x="24" y="0"/>
                  </a:cubicBezTo>
                </a:path>
              </a:pathLst>
            </a:custGeom>
            <a:solidFill>
              <a:srgbClr val="EBE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" name="Freeform 22"/>
            <p:cNvSpPr>
              <a:spLocks/>
            </p:cNvSpPr>
            <p:nvPr/>
          </p:nvSpPr>
          <p:spPr bwMode="auto">
            <a:xfrm>
              <a:off x="6146" y="3815"/>
              <a:ext cx="455" cy="319"/>
            </a:xfrm>
            <a:custGeom>
              <a:avLst/>
              <a:gdLst>
                <a:gd name="T0" fmla="*/ 0 w 127"/>
                <a:gd name="T1" fmla="*/ 0 h 89"/>
                <a:gd name="T2" fmla="*/ 0 w 127"/>
                <a:gd name="T3" fmla="*/ 89 h 89"/>
                <a:gd name="T4" fmla="*/ 127 w 127"/>
                <a:gd name="T5" fmla="*/ 89 h 89"/>
                <a:gd name="T6" fmla="*/ 126 w 127"/>
                <a:gd name="T7" fmla="*/ 81 h 89"/>
                <a:gd name="T8" fmla="*/ 121 w 127"/>
                <a:gd name="T9" fmla="*/ 70 h 89"/>
                <a:gd name="T10" fmla="*/ 104 w 127"/>
                <a:gd name="T11" fmla="*/ 53 h 89"/>
                <a:gd name="T12" fmla="*/ 104 w 127"/>
                <a:gd name="T13" fmla="*/ 53 h 89"/>
                <a:gd name="T14" fmla="*/ 81 w 127"/>
                <a:gd name="T15" fmla="*/ 46 h 89"/>
                <a:gd name="T16" fmla="*/ 74 w 127"/>
                <a:gd name="T17" fmla="*/ 47 h 89"/>
                <a:gd name="T18" fmla="*/ 74 w 127"/>
                <a:gd name="T19" fmla="*/ 47 h 89"/>
                <a:gd name="T20" fmla="*/ 74 w 127"/>
                <a:gd name="T21" fmla="*/ 47 h 89"/>
                <a:gd name="T22" fmla="*/ 74 w 127"/>
                <a:gd name="T23" fmla="*/ 44 h 89"/>
                <a:gd name="T24" fmla="*/ 39 w 127"/>
                <a:gd name="T25" fmla="*/ 2 h 89"/>
                <a:gd name="T26" fmla="*/ 31 w 127"/>
                <a:gd name="T27" fmla="*/ 1 h 89"/>
                <a:gd name="T28" fmla="*/ 7 w 127"/>
                <a:gd name="T29" fmla="*/ 8 h 89"/>
                <a:gd name="T30" fmla="*/ 7 w 127"/>
                <a:gd name="T31" fmla="*/ 8 h 89"/>
                <a:gd name="T32" fmla="*/ 7 w 127"/>
                <a:gd name="T33" fmla="*/ 8 h 89"/>
                <a:gd name="T34" fmla="*/ 7 w 127"/>
                <a:gd name="T35" fmla="*/ 8 h 89"/>
                <a:gd name="T36" fmla="*/ 0 w 127"/>
                <a:gd name="T37" fmla="*/ 0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27" h="89">
                  <a:moveTo>
                    <a:pt x="0" y="0"/>
                  </a:moveTo>
                  <a:cubicBezTo>
                    <a:pt x="0" y="89"/>
                    <a:pt x="0" y="89"/>
                    <a:pt x="0" y="89"/>
                  </a:cubicBezTo>
                  <a:cubicBezTo>
                    <a:pt x="127" y="89"/>
                    <a:pt x="127" y="89"/>
                    <a:pt x="127" y="89"/>
                  </a:cubicBezTo>
                  <a:cubicBezTo>
                    <a:pt x="127" y="86"/>
                    <a:pt x="126" y="83"/>
                    <a:pt x="126" y="81"/>
                  </a:cubicBezTo>
                  <a:cubicBezTo>
                    <a:pt x="124" y="77"/>
                    <a:pt x="123" y="73"/>
                    <a:pt x="121" y="70"/>
                  </a:cubicBezTo>
                  <a:cubicBezTo>
                    <a:pt x="117" y="63"/>
                    <a:pt x="111" y="57"/>
                    <a:pt x="104" y="53"/>
                  </a:cubicBezTo>
                  <a:cubicBezTo>
                    <a:pt x="104" y="53"/>
                    <a:pt x="104" y="53"/>
                    <a:pt x="104" y="53"/>
                  </a:cubicBezTo>
                  <a:cubicBezTo>
                    <a:pt x="97" y="49"/>
                    <a:pt x="89" y="46"/>
                    <a:pt x="81" y="46"/>
                  </a:cubicBezTo>
                  <a:cubicBezTo>
                    <a:pt x="78" y="47"/>
                    <a:pt x="76" y="47"/>
                    <a:pt x="74" y="47"/>
                  </a:cubicBezTo>
                  <a:cubicBezTo>
                    <a:pt x="74" y="47"/>
                    <a:pt x="74" y="47"/>
                    <a:pt x="74" y="47"/>
                  </a:cubicBezTo>
                  <a:cubicBezTo>
                    <a:pt x="74" y="47"/>
                    <a:pt x="74" y="47"/>
                    <a:pt x="74" y="47"/>
                  </a:cubicBezTo>
                  <a:cubicBezTo>
                    <a:pt x="74" y="46"/>
                    <a:pt x="74" y="45"/>
                    <a:pt x="74" y="44"/>
                  </a:cubicBezTo>
                  <a:cubicBezTo>
                    <a:pt x="74" y="23"/>
                    <a:pt x="59" y="6"/>
                    <a:pt x="39" y="2"/>
                  </a:cubicBezTo>
                  <a:cubicBezTo>
                    <a:pt x="37" y="1"/>
                    <a:pt x="34" y="1"/>
                    <a:pt x="31" y="1"/>
                  </a:cubicBezTo>
                  <a:cubicBezTo>
                    <a:pt x="22" y="1"/>
                    <a:pt x="14" y="4"/>
                    <a:pt x="7" y="8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5" y="5"/>
                    <a:pt x="3" y="2"/>
                    <a:pt x="0" y="0"/>
                  </a:cubicBezTo>
                </a:path>
              </a:pathLst>
            </a:custGeom>
            <a:solidFill>
              <a:srgbClr val="F9DA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" name="Freeform 23"/>
            <p:cNvSpPr>
              <a:spLocks/>
            </p:cNvSpPr>
            <p:nvPr/>
          </p:nvSpPr>
          <p:spPr bwMode="auto">
            <a:xfrm>
              <a:off x="5842" y="3983"/>
              <a:ext cx="100" cy="79"/>
            </a:xfrm>
            <a:custGeom>
              <a:avLst/>
              <a:gdLst>
                <a:gd name="T0" fmla="*/ 16 w 28"/>
                <a:gd name="T1" fmla="*/ 0 h 22"/>
                <a:gd name="T2" fmla="*/ 16 w 28"/>
                <a:gd name="T3" fmla="*/ 22 h 22"/>
                <a:gd name="T4" fmla="*/ 16 w 28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8" h="22">
                  <a:moveTo>
                    <a:pt x="16" y="0"/>
                  </a:moveTo>
                  <a:cubicBezTo>
                    <a:pt x="0" y="0"/>
                    <a:pt x="0" y="22"/>
                    <a:pt x="16" y="22"/>
                  </a:cubicBezTo>
                  <a:cubicBezTo>
                    <a:pt x="28" y="22"/>
                    <a:pt x="28" y="0"/>
                    <a:pt x="16" y="0"/>
                  </a:cubicBezTo>
                  <a:close/>
                </a:path>
              </a:pathLst>
            </a:custGeom>
            <a:solidFill>
              <a:srgbClr val="FFA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" name="Freeform 24"/>
            <p:cNvSpPr>
              <a:spLocks/>
            </p:cNvSpPr>
            <p:nvPr/>
          </p:nvSpPr>
          <p:spPr bwMode="auto">
            <a:xfrm>
              <a:off x="6000" y="3861"/>
              <a:ext cx="114" cy="90"/>
            </a:xfrm>
            <a:custGeom>
              <a:avLst/>
              <a:gdLst>
                <a:gd name="T0" fmla="*/ 16 w 32"/>
                <a:gd name="T1" fmla="*/ 0 h 25"/>
                <a:gd name="T2" fmla="*/ 16 w 32"/>
                <a:gd name="T3" fmla="*/ 25 h 25"/>
                <a:gd name="T4" fmla="*/ 16 w 32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2" h="25">
                  <a:moveTo>
                    <a:pt x="16" y="0"/>
                  </a:moveTo>
                  <a:cubicBezTo>
                    <a:pt x="0" y="0"/>
                    <a:pt x="0" y="25"/>
                    <a:pt x="16" y="25"/>
                  </a:cubicBezTo>
                  <a:cubicBezTo>
                    <a:pt x="32" y="25"/>
                    <a:pt x="32" y="0"/>
                    <a:pt x="16" y="0"/>
                  </a:cubicBezTo>
                  <a:close/>
                </a:path>
              </a:pathLst>
            </a:custGeom>
            <a:solidFill>
              <a:srgbClr val="FFA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" name="Freeform 25"/>
            <p:cNvSpPr>
              <a:spLocks/>
            </p:cNvSpPr>
            <p:nvPr/>
          </p:nvSpPr>
          <p:spPr bwMode="auto">
            <a:xfrm>
              <a:off x="6043" y="3994"/>
              <a:ext cx="114" cy="90"/>
            </a:xfrm>
            <a:custGeom>
              <a:avLst/>
              <a:gdLst>
                <a:gd name="T0" fmla="*/ 16 w 32"/>
                <a:gd name="T1" fmla="*/ 0 h 25"/>
                <a:gd name="T2" fmla="*/ 16 w 32"/>
                <a:gd name="T3" fmla="*/ 25 h 25"/>
                <a:gd name="T4" fmla="*/ 16 w 32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2" h="25">
                  <a:moveTo>
                    <a:pt x="16" y="0"/>
                  </a:moveTo>
                  <a:cubicBezTo>
                    <a:pt x="0" y="0"/>
                    <a:pt x="0" y="25"/>
                    <a:pt x="16" y="25"/>
                  </a:cubicBezTo>
                  <a:cubicBezTo>
                    <a:pt x="32" y="25"/>
                    <a:pt x="32" y="0"/>
                    <a:pt x="16" y="0"/>
                  </a:cubicBezTo>
                  <a:close/>
                </a:path>
              </a:pathLst>
            </a:custGeom>
            <a:solidFill>
              <a:srgbClr val="FFA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auto">
            <a:xfrm>
              <a:off x="6200" y="3901"/>
              <a:ext cx="101" cy="79"/>
            </a:xfrm>
            <a:custGeom>
              <a:avLst/>
              <a:gdLst>
                <a:gd name="T0" fmla="*/ 16 w 28"/>
                <a:gd name="T1" fmla="*/ 0 h 22"/>
                <a:gd name="T2" fmla="*/ 16 w 28"/>
                <a:gd name="T3" fmla="*/ 22 h 22"/>
                <a:gd name="T4" fmla="*/ 16 w 28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8" h="22">
                  <a:moveTo>
                    <a:pt x="16" y="0"/>
                  </a:moveTo>
                  <a:cubicBezTo>
                    <a:pt x="0" y="0"/>
                    <a:pt x="0" y="22"/>
                    <a:pt x="16" y="22"/>
                  </a:cubicBezTo>
                  <a:cubicBezTo>
                    <a:pt x="28" y="22"/>
                    <a:pt x="28" y="0"/>
                    <a:pt x="16" y="0"/>
                  </a:cubicBezTo>
                  <a:close/>
                </a:path>
              </a:pathLst>
            </a:custGeom>
            <a:solidFill>
              <a:srgbClr val="FFA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" name="Freeform 27"/>
            <p:cNvSpPr>
              <a:spLocks/>
            </p:cNvSpPr>
            <p:nvPr/>
          </p:nvSpPr>
          <p:spPr bwMode="auto">
            <a:xfrm>
              <a:off x="6315" y="4001"/>
              <a:ext cx="100" cy="79"/>
            </a:xfrm>
            <a:custGeom>
              <a:avLst/>
              <a:gdLst>
                <a:gd name="T0" fmla="*/ 16 w 28"/>
                <a:gd name="T1" fmla="*/ 0 h 22"/>
                <a:gd name="T2" fmla="*/ 16 w 28"/>
                <a:gd name="T3" fmla="*/ 22 h 22"/>
                <a:gd name="T4" fmla="*/ 16 w 28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8" h="22">
                  <a:moveTo>
                    <a:pt x="16" y="0"/>
                  </a:moveTo>
                  <a:cubicBezTo>
                    <a:pt x="0" y="0"/>
                    <a:pt x="0" y="22"/>
                    <a:pt x="16" y="22"/>
                  </a:cubicBezTo>
                  <a:cubicBezTo>
                    <a:pt x="28" y="22"/>
                    <a:pt x="28" y="0"/>
                    <a:pt x="16" y="0"/>
                  </a:cubicBezTo>
                  <a:close/>
                </a:path>
              </a:pathLst>
            </a:custGeom>
            <a:solidFill>
              <a:srgbClr val="FFA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" name="Freeform 28"/>
            <p:cNvSpPr>
              <a:spLocks/>
            </p:cNvSpPr>
            <p:nvPr/>
          </p:nvSpPr>
          <p:spPr bwMode="auto">
            <a:xfrm>
              <a:off x="6799" y="2382"/>
              <a:ext cx="680" cy="279"/>
            </a:xfrm>
            <a:custGeom>
              <a:avLst/>
              <a:gdLst>
                <a:gd name="T0" fmla="*/ 190 w 190"/>
                <a:gd name="T1" fmla="*/ 78 h 78"/>
                <a:gd name="T2" fmla="*/ 163 w 190"/>
                <a:gd name="T3" fmla="*/ 51 h 78"/>
                <a:gd name="T4" fmla="*/ 133 w 190"/>
                <a:gd name="T5" fmla="*/ 55 h 78"/>
                <a:gd name="T6" fmla="*/ 133 w 190"/>
                <a:gd name="T7" fmla="*/ 54 h 78"/>
                <a:gd name="T8" fmla="*/ 105 w 190"/>
                <a:gd name="T9" fmla="*/ 36 h 78"/>
                <a:gd name="T10" fmla="*/ 105 w 190"/>
                <a:gd name="T11" fmla="*/ 36 h 78"/>
                <a:gd name="T12" fmla="*/ 70 w 190"/>
                <a:gd name="T13" fmla="*/ 0 h 78"/>
                <a:gd name="T14" fmla="*/ 34 w 190"/>
                <a:gd name="T15" fmla="*/ 36 h 78"/>
                <a:gd name="T16" fmla="*/ 37 w 190"/>
                <a:gd name="T17" fmla="*/ 48 h 78"/>
                <a:gd name="T18" fmla="*/ 32 w 190"/>
                <a:gd name="T19" fmla="*/ 48 h 78"/>
                <a:gd name="T20" fmla="*/ 0 w 190"/>
                <a:gd name="T21" fmla="*/ 78 h 78"/>
                <a:gd name="T22" fmla="*/ 190 w 190"/>
                <a:gd name="T23" fmla="*/ 78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90" h="78">
                  <a:moveTo>
                    <a:pt x="190" y="78"/>
                  </a:moveTo>
                  <a:cubicBezTo>
                    <a:pt x="187" y="65"/>
                    <a:pt x="177" y="54"/>
                    <a:pt x="163" y="51"/>
                  </a:cubicBezTo>
                  <a:cubicBezTo>
                    <a:pt x="153" y="48"/>
                    <a:pt x="142" y="50"/>
                    <a:pt x="133" y="55"/>
                  </a:cubicBezTo>
                  <a:cubicBezTo>
                    <a:pt x="133" y="54"/>
                    <a:pt x="133" y="54"/>
                    <a:pt x="133" y="54"/>
                  </a:cubicBezTo>
                  <a:cubicBezTo>
                    <a:pt x="127" y="44"/>
                    <a:pt x="116" y="38"/>
                    <a:pt x="105" y="36"/>
                  </a:cubicBezTo>
                  <a:cubicBezTo>
                    <a:pt x="105" y="36"/>
                    <a:pt x="105" y="36"/>
                    <a:pt x="105" y="36"/>
                  </a:cubicBezTo>
                  <a:cubicBezTo>
                    <a:pt x="105" y="16"/>
                    <a:pt x="89" y="0"/>
                    <a:pt x="70" y="0"/>
                  </a:cubicBezTo>
                  <a:cubicBezTo>
                    <a:pt x="50" y="0"/>
                    <a:pt x="34" y="16"/>
                    <a:pt x="34" y="36"/>
                  </a:cubicBezTo>
                  <a:cubicBezTo>
                    <a:pt x="34" y="40"/>
                    <a:pt x="35" y="44"/>
                    <a:pt x="37" y="48"/>
                  </a:cubicBezTo>
                  <a:cubicBezTo>
                    <a:pt x="35" y="48"/>
                    <a:pt x="34" y="48"/>
                    <a:pt x="32" y="48"/>
                  </a:cubicBezTo>
                  <a:cubicBezTo>
                    <a:pt x="12" y="48"/>
                    <a:pt x="1" y="63"/>
                    <a:pt x="0" y="78"/>
                  </a:cubicBezTo>
                  <a:lnTo>
                    <a:pt x="190" y="78"/>
                  </a:lnTo>
                  <a:close/>
                </a:path>
              </a:pathLst>
            </a:custGeom>
            <a:solidFill>
              <a:srgbClr val="A4E7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" name="Freeform 29"/>
            <p:cNvSpPr>
              <a:spLocks/>
            </p:cNvSpPr>
            <p:nvPr/>
          </p:nvSpPr>
          <p:spPr bwMode="auto">
            <a:xfrm>
              <a:off x="5405" y="3732"/>
              <a:ext cx="132" cy="584"/>
            </a:xfrm>
            <a:custGeom>
              <a:avLst/>
              <a:gdLst>
                <a:gd name="T0" fmla="*/ 7 w 37"/>
                <a:gd name="T1" fmla="*/ 163 h 163"/>
                <a:gd name="T2" fmla="*/ 7 w 37"/>
                <a:gd name="T3" fmla="*/ 156 h 163"/>
                <a:gd name="T4" fmla="*/ 9 w 37"/>
                <a:gd name="T5" fmla="*/ 137 h 163"/>
                <a:gd name="T6" fmla="*/ 11 w 37"/>
                <a:gd name="T7" fmla="*/ 81 h 163"/>
                <a:gd name="T8" fmla="*/ 11 w 37"/>
                <a:gd name="T9" fmla="*/ 66 h 163"/>
                <a:gd name="T10" fmla="*/ 10 w 37"/>
                <a:gd name="T11" fmla="*/ 51 h 163"/>
                <a:gd name="T12" fmla="*/ 9 w 37"/>
                <a:gd name="T13" fmla="*/ 37 h 163"/>
                <a:gd name="T14" fmla="*/ 7 w 37"/>
                <a:gd name="T15" fmla="*/ 25 h 163"/>
                <a:gd name="T16" fmla="*/ 5 w 37"/>
                <a:gd name="T17" fmla="*/ 14 h 163"/>
                <a:gd name="T18" fmla="*/ 2 w 37"/>
                <a:gd name="T19" fmla="*/ 6 h 163"/>
                <a:gd name="T20" fmla="*/ 0 w 37"/>
                <a:gd name="T21" fmla="*/ 0 h 163"/>
                <a:gd name="T22" fmla="*/ 3 w 37"/>
                <a:gd name="T23" fmla="*/ 6 h 163"/>
                <a:gd name="T24" fmla="*/ 7 w 37"/>
                <a:gd name="T25" fmla="*/ 13 h 163"/>
                <a:gd name="T26" fmla="*/ 11 w 37"/>
                <a:gd name="T27" fmla="*/ 23 h 163"/>
                <a:gd name="T28" fmla="*/ 16 w 37"/>
                <a:gd name="T29" fmla="*/ 35 h 163"/>
                <a:gd name="T30" fmla="*/ 20 w 37"/>
                <a:gd name="T31" fmla="*/ 49 h 163"/>
                <a:gd name="T32" fmla="*/ 23 w 37"/>
                <a:gd name="T33" fmla="*/ 64 h 163"/>
                <a:gd name="T34" fmla="*/ 26 w 37"/>
                <a:gd name="T35" fmla="*/ 79 h 163"/>
                <a:gd name="T36" fmla="*/ 35 w 37"/>
                <a:gd name="T37" fmla="*/ 137 h 163"/>
                <a:gd name="T38" fmla="*/ 37 w 37"/>
                <a:gd name="T39" fmla="*/ 156 h 163"/>
                <a:gd name="T40" fmla="*/ 37 w 37"/>
                <a:gd name="T41" fmla="*/ 163 h 163"/>
                <a:gd name="T42" fmla="*/ 7 w 37"/>
                <a:gd name="T43" fmla="*/ 163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7" h="163">
                  <a:moveTo>
                    <a:pt x="7" y="163"/>
                  </a:moveTo>
                  <a:cubicBezTo>
                    <a:pt x="7" y="163"/>
                    <a:pt x="7" y="160"/>
                    <a:pt x="7" y="156"/>
                  </a:cubicBezTo>
                  <a:cubicBezTo>
                    <a:pt x="8" y="151"/>
                    <a:pt x="8" y="145"/>
                    <a:pt x="9" y="137"/>
                  </a:cubicBezTo>
                  <a:cubicBezTo>
                    <a:pt x="10" y="122"/>
                    <a:pt x="11" y="101"/>
                    <a:pt x="11" y="81"/>
                  </a:cubicBezTo>
                  <a:cubicBezTo>
                    <a:pt x="11" y="76"/>
                    <a:pt x="11" y="71"/>
                    <a:pt x="11" y="66"/>
                  </a:cubicBezTo>
                  <a:cubicBezTo>
                    <a:pt x="11" y="60"/>
                    <a:pt x="10" y="56"/>
                    <a:pt x="10" y="51"/>
                  </a:cubicBezTo>
                  <a:cubicBezTo>
                    <a:pt x="9" y="46"/>
                    <a:pt x="9" y="41"/>
                    <a:pt x="9" y="37"/>
                  </a:cubicBezTo>
                  <a:cubicBezTo>
                    <a:pt x="8" y="33"/>
                    <a:pt x="8" y="28"/>
                    <a:pt x="7" y="25"/>
                  </a:cubicBezTo>
                  <a:cubicBezTo>
                    <a:pt x="6" y="21"/>
                    <a:pt x="5" y="17"/>
                    <a:pt x="5" y="14"/>
                  </a:cubicBezTo>
                  <a:cubicBezTo>
                    <a:pt x="4" y="11"/>
                    <a:pt x="3" y="9"/>
                    <a:pt x="2" y="6"/>
                  </a:cubicBezTo>
                  <a:cubicBezTo>
                    <a:pt x="1" y="2"/>
                    <a:pt x="0" y="0"/>
                    <a:pt x="0" y="0"/>
                  </a:cubicBezTo>
                  <a:cubicBezTo>
                    <a:pt x="0" y="0"/>
                    <a:pt x="1" y="2"/>
                    <a:pt x="3" y="6"/>
                  </a:cubicBezTo>
                  <a:cubicBezTo>
                    <a:pt x="5" y="8"/>
                    <a:pt x="6" y="10"/>
                    <a:pt x="7" y="13"/>
                  </a:cubicBezTo>
                  <a:cubicBezTo>
                    <a:pt x="9" y="16"/>
                    <a:pt x="10" y="20"/>
                    <a:pt x="11" y="23"/>
                  </a:cubicBezTo>
                  <a:cubicBezTo>
                    <a:pt x="13" y="27"/>
                    <a:pt x="14" y="31"/>
                    <a:pt x="16" y="35"/>
                  </a:cubicBezTo>
                  <a:cubicBezTo>
                    <a:pt x="17" y="40"/>
                    <a:pt x="18" y="44"/>
                    <a:pt x="20" y="49"/>
                  </a:cubicBezTo>
                  <a:cubicBezTo>
                    <a:pt x="21" y="54"/>
                    <a:pt x="22" y="59"/>
                    <a:pt x="23" y="64"/>
                  </a:cubicBezTo>
                  <a:cubicBezTo>
                    <a:pt x="24" y="69"/>
                    <a:pt x="25" y="74"/>
                    <a:pt x="26" y="79"/>
                  </a:cubicBezTo>
                  <a:cubicBezTo>
                    <a:pt x="30" y="100"/>
                    <a:pt x="33" y="121"/>
                    <a:pt x="35" y="137"/>
                  </a:cubicBezTo>
                  <a:cubicBezTo>
                    <a:pt x="36" y="145"/>
                    <a:pt x="36" y="151"/>
                    <a:pt x="37" y="156"/>
                  </a:cubicBezTo>
                  <a:cubicBezTo>
                    <a:pt x="37" y="160"/>
                    <a:pt x="37" y="163"/>
                    <a:pt x="37" y="163"/>
                  </a:cubicBezTo>
                  <a:lnTo>
                    <a:pt x="7" y="163"/>
                  </a:lnTo>
                  <a:close/>
                </a:path>
              </a:pathLst>
            </a:custGeom>
            <a:solidFill>
              <a:srgbClr val="768B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" name="Freeform 30"/>
            <p:cNvSpPr>
              <a:spLocks/>
            </p:cNvSpPr>
            <p:nvPr/>
          </p:nvSpPr>
          <p:spPr bwMode="auto">
            <a:xfrm>
              <a:off x="5183" y="3485"/>
              <a:ext cx="444" cy="470"/>
            </a:xfrm>
            <a:custGeom>
              <a:avLst/>
              <a:gdLst>
                <a:gd name="T0" fmla="*/ 105 w 124"/>
                <a:gd name="T1" fmla="*/ 55 h 131"/>
                <a:gd name="T2" fmla="*/ 92 w 124"/>
                <a:gd name="T3" fmla="*/ 52 h 131"/>
                <a:gd name="T4" fmla="*/ 82 w 124"/>
                <a:gd name="T5" fmla="*/ 11 h 131"/>
                <a:gd name="T6" fmla="*/ 41 w 124"/>
                <a:gd name="T7" fmla="*/ 33 h 131"/>
                <a:gd name="T8" fmla="*/ 30 w 124"/>
                <a:gd name="T9" fmla="*/ 31 h 131"/>
                <a:gd name="T10" fmla="*/ 20 w 124"/>
                <a:gd name="T11" fmla="*/ 34 h 131"/>
                <a:gd name="T12" fmla="*/ 20 w 124"/>
                <a:gd name="T13" fmla="*/ 34 h 131"/>
                <a:gd name="T14" fmla="*/ 7 w 124"/>
                <a:gd name="T15" fmla="*/ 46 h 131"/>
                <a:gd name="T16" fmla="*/ 17 w 124"/>
                <a:gd name="T17" fmla="*/ 80 h 131"/>
                <a:gd name="T18" fmla="*/ 21 w 124"/>
                <a:gd name="T19" fmla="*/ 81 h 131"/>
                <a:gd name="T20" fmla="*/ 18 w 124"/>
                <a:gd name="T21" fmla="*/ 86 h 131"/>
                <a:gd name="T22" fmla="*/ 30 w 124"/>
                <a:gd name="T23" fmla="*/ 124 h 131"/>
                <a:gd name="T24" fmla="*/ 68 w 124"/>
                <a:gd name="T25" fmla="*/ 112 h 131"/>
                <a:gd name="T26" fmla="*/ 71 w 124"/>
                <a:gd name="T27" fmla="*/ 102 h 131"/>
                <a:gd name="T28" fmla="*/ 72 w 124"/>
                <a:gd name="T29" fmla="*/ 104 h 131"/>
                <a:gd name="T30" fmla="*/ 84 w 124"/>
                <a:gd name="T31" fmla="*/ 110 h 131"/>
                <a:gd name="T32" fmla="*/ 90 w 124"/>
                <a:gd name="T33" fmla="*/ 110 h 131"/>
                <a:gd name="T34" fmla="*/ 96 w 124"/>
                <a:gd name="T35" fmla="*/ 110 h 131"/>
                <a:gd name="T36" fmla="*/ 100 w 124"/>
                <a:gd name="T37" fmla="*/ 109 h 131"/>
                <a:gd name="T38" fmla="*/ 117 w 124"/>
                <a:gd name="T39" fmla="*/ 94 h 131"/>
                <a:gd name="T40" fmla="*/ 105 w 124"/>
                <a:gd name="T41" fmla="*/ 55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24" h="131">
                  <a:moveTo>
                    <a:pt x="105" y="55"/>
                  </a:moveTo>
                  <a:cubicBezTo>
                    <a:pt x="101" y="53"/>
                    <a:pt x="97" y="52"/>
                    <a:pt x="92" y="52"/>
                  </a:cubicBezTo>
                  <a:cubicBezTo>
                    <a:pt x="101" y="39"/>
                    <a:pt x="100" y="20"/>
                    <a:pt x="82" y="11"/>
                  </a:cubicBezTo>
                  <a:cubicBezTo>
                    <a:pt x="62" y="0"/>
                    <a:pt x="44" y="15"/>
                    <a:pt x="41" y="33"/>
                  </a:cubicBezTo>
                  <a:cubicBezTo>
                    <a:pt x="37" y="31"/>
                    <a:pt x="34" y="31"/>
                    <a:pt x="30" y="31"/>
                  </a:cubicBezTo>
                  <a:cubicBezTo>
                    <a:pt x="27" y="31"/>
                    <a:pt x="23" y="32"/>
                    <a:pt x="20" y="34"/>
                  </a:cubicBezTo>
                  <a:cubicBezTo>
                    <a:pt x="20" y="34"/>
                    <a:pt x="20" y="34"/>
                    <a:pt x="20" y="34"/>
                  </a:cubicBezTo>
                  <a:cubicBezTo>
                    <a:pt x="14" y="36"/>
                    <a:pt x="9" y="41"/>
                    <a:pt x="7" y="46"/>
                  </a:cubicBezTo>
                  <a:cubicBezTo>
                    <a:pt x="0" y="58"/>
                    <a:pt x="5" y="73"/>
                    <a:pt x="17" y="80"/>
                  </a:cubicBezTo>
                  <a:cubicBezTo>
                    <a:pt x="19" y="80"/>
                    <a:pt x="20" y="81"/>
                    <a:pt x="21" y="81"/>
                  </a:cubicBezTo>
                  <a:cubicBezTo>
                    <a:pt x="20" y="83"/>
                    <a:pt x="19" y="84"/>
                    <a:pt x="18" y="86"/>
                  </a:cubicBezTo>
                  <a:cubicBezTo>
                    <a:pt x="11" y="99"/>
                    <a:pt x="17" y="117"/>
                    <a:pt x="30" y="124"/>
                  </a:cubicBezTo>
                  <a:cubicBezTo>
                    <a:pt x="44" y="131"/>
                    <a:pt x="61" y="125"/>
                    <a:pt x="68" y="112"/>
                  </a:cubicBezTo>
                  <a:cubicBezTo>
                    <a:pt x="70" y="109"/>
                    <a:pt x="70" y="106"/>
                    <a:pt x="71" y="102"/>
                  </a:cubicBezTo>
                  <a:cubicBezTo>
                    <a:pt x="71" y="103"/>
                    <a:pt x="72" y="103"/>
                    <a:pt x="72" y="104"/>
                  </a:cubicBezTo>
                  <a:cubicBezTo>
                    <a:pt x="76" y="107"/>
                    <a:pt x="79" y="109"/>
                    <a:pt x="84" y="110"/>
                  </a:cubicBezTo>
                  <a:cubicBezTo>
                    <a:pt x="86" y="110"/>
                    <a:pt x="88" y="110"/>
                    <a:pt x="90" y="110"/>
                  </a:cubicBezTo>
                  <a:cubicBezTo>
                    <a:pt x="92" y="110"/>
                    <a:pt x="94" y="110"/>
                    <a:pt x="96" y="110"/>
                  </a:cubicBezTo>
                  <a:cubicBezTo>
                    <a:pt x="97" y="109"/>
                    <a:pt x="98" y="109"/>
                    <a:pt x="100" y="109"/>
                  </a:cubicBezTo>
                  <a:cubicBezTo>
                    <a:pt x="107" y="106"/>
                    <a:pt x="114" y="101"/>
                    <a:pt x="117" y="94"/>
                  </a:cubicBezTo>
                  <a:cubicBezTo>
                    <a:pt x="124" y="80"/>
                    <a:pt x="119" y="63"/>
                    <a:pt x="105" y="55"/>
                  </a:cubicBezTo>
                  <a:close/>
                </a:path>
              </a:pathLst>
            </a:custGeom>
            <a:solidFill>
              <a:srgbClr val="FF75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" name="Freeform 31"/>
            <p:cNvSpPr>
              <a:spLocks/>
            </p:cNvSpPr>
            <p:nvPr/>
          </p:nvSpPr>
          <p:spPr bwMode="auto">
            <a:xfrm>
              <a:off x="5258" y="3604"/>
              <a:ext cx="269" cy="247"/>
            </a:xfrm>
            <a:custGeom>
              <a:avLst/>
              <a:gdLst>
                <a:gd name="T0" fmla="*/ 48 w 75"/>
                <a:gd name="T1" fmla="*/ 15 h 69"/>
                <a:gd name="T2" fmla="*/ 27 w 75"/>
                <a:gd name="T3" fmla="*/ 55 h 69"/>
                <a:gd name="T4" fmla="*/ 48 w 75"/>
                <a:gd name="T5" fmla="*/ 15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69">
                  <a:moveTo>
                    <a:pt x="48" y="15"/>
                  </a:moveTo>
                  <a:cubicBezTo>
                    <a:pt x="21" y="0"/>
                    <a:pt x="0" y="41"/>
                    <a:pt x="27" y="55"/>
                  </a:cubicBezTo>
                  <a:cubicBezTo>
                    <a:pt x="54" y="69"/>
                    <a:pt x="75" y="29"/>
                    <a:pt x="48" y="15"/>
                  </a:cubicBez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" name="Freeform 32"/>
            <p:cNvSpPr>
              <a:spLocks/>
            </p:cNvSpPr>
            <p:nvPr/>
          </p:nvSpPr>
          <p:spPr bwMode="auto">
            <a:xfrm>
              <a:off x="5480" y="3912"/>
              <a:ext cx="197" cy="157"/>
            </a:xfrm>
            <a:custGeom>
              <a:avLst/>
              <a:gdLst>
                <a:gd name="T0" fmla="*/ 7 w 55"/>
                <a:gd name="T1" fmla="*/ 44 h 44"/>
                <a:gd name="T2" fmla="*/ 43 w 55"/>
                <a:gd name="T3" fmla="*/ 0 h 44"/>
                <a:gd name="T4" fmla="*/ 7 w 55"/>
                <a:gd name="T5" fmla="*/ 4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5" h="44">
                  <a:moveTo>
                    <a:pt x="7" y="44"/>
                  </a:moveTo>
                  <a:cubicBezTo>
                    <a:pt x="7" y="44"/>
                    <a:pt x="0" y="5"/>
                    <a:pt x="43" y="0"/>
                  </a:cubicBezTo>
                  <a:cubicBezTo>
                    <a:pt x="43" y="0"/>
                    <a:pt x="55" y="40"/>
                    <a:pt x="7" y="44"/>
                  </a:cubicBezTo>
                  <a:close/>
                </a:path>
              </a:pathLst>
            </a:custGeom>
            <a:solidFill>
              <a:srgbClr val="9DB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35" name="Freeform 122"/>
          <p:cNvSpPr>
            <a:spLocks/>
          </p:cNvSpPr>
          <p:nvPr/>
        </p:nvSpPr>
        <p:spPr bwMode="auto">
          <a:xfrm>
            <a:off x="-153988" y="6469063"/>
            <a:ext cx="12552363" cy="444501"/>
          </a:xfrm>
          <a:custGeom>
            <a:avLst/>
            <a:gdLst>
              <a:gd name="T0" fmla="*/ 2904 w 2904"/>
              <a:gd name="T1" fmla="*/ 58 h 100"/>
              <a:gd name="T2" fmla="*/ 2859 w 2904"/>
              <a:gd name="T3" fmla="*/ 100 h 100"/>
              <a:gd name="T4" fmla="*/ 45 w 2904"/>
              <a:gd name="T5" fmla="*/ 100 h 100"/>
              <a:gd name="T6" fmla="*/ 0 w 2904"/>
              <a:gd name="T7" fmla="*/ 58 h 100"/>
              <a:gd name="T8" fmla="*/ 0 w 2904"/>
              <a:gd name="T9" fmla="*/ 42 h 100"/>
              <a:gd name="T10" fmla="*/ 45 w 2904"/>
              <a:gd name="T11" fmla="*/ 0 h 100"/>
              <a:gd name="T12" fmla="*/ 2859 w 2904"/>
              <a:gd name="T13" fmla="*/ 0 h 100"/>
              <a:gd name="T14" fmla="*/ 2904 w 2904"/>
              <a:gd name="T15" fmla="*/ 42 h 100"/>
              <a:gd name="T16" fmla="*/ 2904 w 2904"/>
              <a:gd name="T17" fmla="*/ 58 h 1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904" h="100">
                <a:moveTo>
                  <a:pt x="2904" y="58"/>
                </a:moveTo>
                <a:cubicBezTo>
                  <a:pt x="2904" y="81"/>
                  <a:pt x="2884" y="100"/>
                  <a:pt x="2859" y="100"/>
                </a:cubicBezTo>
                <a:cubicBezTo>
                  <a:pt x="45" y="100"/>
                  <a:pt x="45" y="100"/>
                  <a:pt x="45" y="100"/>
                </a:cubicBezTo>
                <a:cubicBezTo>
                  <a:pt x="20" y="100"/>
                  <a:pt x="0" y="81"/>
                  <a:pt x="0" y="58"/>
                </a:cubicBezTo>
                <a:cubicBezTo>
                  <a:pt x="0" y="42"/>
                  <a:pt x="0" y="42"/>
                  <a:pt x="0" y="42"/>
                </a:cubicBezTo>
                <a:cubicBezTo>
                  <a:pt x="0" y="19"/>
                  <a:pt x="20" y="0"/>
                  <a:pt x="45" y="0"/>
                </a:cubicBezTo>
                <a:cubicBezTo>
                  <a:pt x="2859" y="0"/>
                  <a:pt x="2859" y="0"/>
                  <a:pt x="2859" y="0"/>
                </a:cubicBezTo>
                <a:cubicBezTo>
                  <a:pt x="2884" y="0"/>
                  <a:pt x="2904" y="19"/>
                  <a:pt x="2904" y="42"/>
                </a:cubicBezTo>
                <a:lnTo>
                  <a:pt x="2904" y="58"/>
                </a:lnTo>
                <a:close/>
              </a:path>
            </a:pathLst>
          </a:custGeom>
          <a:solidFill>
            <a:srgbClr val="9DB9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grpSp>
        <p:nvGrpSpPr>
          <p:cNvPr id="36" name="组合 35"/>
          <p:cNvGrpSpPr/>
          <p:nvPr/>
        </p:nvGrpSpPr>
        <p:grpSpPr>
          <a:xfrm>
            <a:off x="883375" y="1139892"/>
            <a:ext cx="554038" cy="554037"/>
            <a:chOff x="5564188" y="4319588"/>
            <a:chExt cx="554038" cy="554037"/>
          </a:xfrm>
        </p:grpSpPr>
        <p:sp>
          <p:nvSpPr>
            <p:cNvPr id="37" name="Oval 7"/>
            <p:cNvSpPr>
              <a:spLocks noChangeArrowheads="1"/>
            </p:cNvSpPr>
            <p:nvPr/>
          </p:nvSpPr>
          <p:spPr bwMode="auto">
            <a:xfrm>
              <a:off x="5673725" y="4429125"/>
              <a:ext cx="336550" cy="334962"/>
            </a:xfrm>
            <a:prstGeom prst="ellipse">
              <a:avLst/>
            </a:pr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" name="Freeform 8"/>
            <p:cNvSpPr>
              <a:spLocks/>
            </p:cNvSpPr>
            <p:nvPr/>
          </p:nvSpPr>
          <p:spPr bwMode="auto">
            <a:xfrm>
              <a:off x="5564188" y="4319588"/>
              <a:ext cx="554038" cy="554037"/>
            </a:xfrm>
            <a:custGeom>
              <a:avLst/>
              <a:gdLst>
                <a:gd name="T0" fmla="*/ 8 w 183"/>
                <a:gd name="T1" fmla="*/ 92 h 183"/>
                <a:gd name="T2" fmla="*/ 16 w 183"/>
                <a:gd name="T3" fmla="*/ 92 h 183"/>
                <a:gd name="T4" fmla="*/ 39 w 183"/>
                <a:gd name="T5" fmla="*/ 38 h 183"/>
                <a:gd name="T6" fmla="*/ 92 w 183"/>
                <a:gd name="T7" fmla="*/ 16 h 183"/>
                <a:gd name="T8" fmla="*/ 145 w 183"/>
                <a:gd name="T9" fmla="*/ 38 h 183"/>
                <a:gd name="T10" fmla="*/ 167 w 183"/>
                <a:gd name="T11" fmla="*/ 92 h 183"/>
                <a:gd name="T12" fmla="*/ 145 w 183"/>
                <a:gd name="T13" fmla="*/ 145 h 183"/>
                <a:gd name="T14" fmla="*/ 92 w 183"/>
                <a:gd name="T15" fmla="*/ 167 h 183"/>
                <a:gd name="T16" fmla="*/ 39 w 183"/>
                <a:gd name="T17" fmla="*/ 145 h 183"/>
                <a:gd name="T18" fmla="*/ 16 w 183"/>
                <a:gd name="T19" fmla="*/ 92 h 183"/>
                <a:gd name="T20" fmla="*/ 8 w 183"/>
                <a:gd name="T21" fmla="*/ 92 h 183"/>
                <a:gd name="T22" fmla="*/ 0 w 183"/>
                <a:gd name="T23" fmla="*/ 92 h 183"/>
                <a:gd name="T24" fmla="*/ 92 w 183"/>
                <a:gd name="T25" fmla="*/ 183 h 183"/>
                <a:gd name="T26" fmla="*/ 183 w 183"/>
                <a:gd name="T27" fmla="*/ 92 h 183"/>
                <a:gd name="T28" fmla="*/ 92 w 183"/>
                <a:gd name="T29" fmla="*/ 0 h 183"/>
                <a:gd name="T30" fmla="*/ 0 w 183"/>
                <a:gd name="T31" fmla="*/ 92 h 183"/>
                <a:gd name="T32" fmla="*/ 8 w 183"/>
                <a:gd name="T33" fmla="*/ 92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83" h="183">
                  <a:moveTo>
                    <a:pt x="8" y="92"/>
                  </a:moveTo>
                  <a:cubicBezTo>
                    <a:pt x="16" y="92"/>
                    <a:pt x="16" y="92"/>
                    <a:pt x="16" y="92"/>
                  </a:cubicBezTo>
                  <a:cubicBezTo>
                    <a:pt x="16" y="71"/>
                    <a:pt x="25" y="52"/>
                    <a:pt x="39" y="38"/>
                  </a:cubicBezTo>
                  <a:cubicBezTo>
                    <a:pt x="52" y="25"/>
                    <a:pt x="71" y="16"/>
                    <a:pt x="92" y="16"/>
                  </a:cubicBezTo>
                  <a:cubicBezTo>
                    <a:pt x="113" y="16"/>
                    <a:pt x="132" y="25"/>
                    <a:pt x="145" y="38"/>
                  </a:cubicBezTo>
                  <a:cubicBezTo>
                    <a:pt x="159" y="52"/>
                    <a:pt x="167" y="71"/>
                    <a:pt x="167" y="92"/>
                  </a:cubicBezTo>
                  <a:cubicBezTo>
                    <a:pt x="167" y="113"/>
                    <a:pt x="159" y="131"/>
                    <a:pt x="145" y="145"/>
                  </a:cubicBezTo>
                  <a:cubicBezTo>
                    <a:pt x="132" y="159"/>
                    <a:pt x="113" y="167"/>
                    <a:pt x="92" y="167"/>
                  </a:cubicBezTo>
                  <a:cubicBezTo>
                    <a:pt x="71" y="167"/>
                    <a:pt x="52" y="159"/>
                    <a:pt x="39" y="145"/>
                  </a:cubicBezTo>
                  <a:cubicBezTo>
                    <a:pt x="25" y="131"/>
                    <a:pt x="16" y="113"/>
                    <a:pt x="16" y="92"/>
                  </a:cubicBezTo>
                  <a:cubicBezTo>
                    <a:pt x="8" y="92"/>
                    <a:pt x="8" y="92"/>
                    <a:pt x="8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142"/>
                    <a:pt x="41" y="183"/>
                    <a:pt x="92" y="183"/>
                  </a:cubicBezTo>
                  <a:cubicBezTo>
                    <a:pt x="143" y="183"/>
                    <a:pt x="183" y="142"/>
                    <a:pt x="183" y="92"/>
                  </a:cubicBezTo>
                  <a:cubicBezTo>
                    <a:pt x="183" y="41"/>
                    <a:pt x="143" y="0"/>
                    <a:pt x="92" y="0"/>
                  </a:cubicBezTo>
                  <a:cubicBezTo>
                    <a:pt x="41" y="0"/>
                    <a:pt x="0" y="41"/>
                    <a:pt x="0" y="92"/>
                  </a:cubicBezTo>
                  <a:lnTo>
                    <a:pt x="8" y="92"/>
                  </a:ln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39" name="Freeform 21"/>
          <p:cNvSpPr>
            <a:spLocks/>
          </p:cNvSpPr>
          <p:nvPr/>
        </p:nvSpPr>
        <p:spPr bwMode="auto">
          <a:xfrm>
            <a:off x="1683474" y="1793942"/>
            <a:ext cx="339725" cy="153987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41" name="Freeform 40"/>
          <p:cNvSpPr>
            <a:spLocks/>
          </p:cNvSpPr>
          <p:nvPr/>
        </p:nvSpPr>
        <p:spPr bwMode="auto">
          <a:xfrm>
            <a:off x="2537392" y="2198391"/>
            <a:ext cx="771503" cy="385751"/>
          </a:xfrm>
          <a:custGeom>
            <a:avLst/>
            <a:gdLst>
              <a:gd name="T0" fmla="*/ 2 w 176"/>
              <a:gd name="T1" fmla="*/ 88 h 88"/>
              <a:gd name="T2" fmla="*/ 0 w 176"/>
              <a:gd name="T3" fmla="*/ 78 h 88"/>
              <a:gd name="T4" fmla="*/ 6 w 176"/>
              <a:gd name="T5" fmla="*/ 59 h 88"/>
              <a:gd name="T6" fmla="*/ 29 w 176"/>
              <a:gd name="T7" fmla="*/ 41 h 88"/>
              <a:gd name="T8" fmla="*/ 51 w 176"/>
              <a:gd name="T9" fmla="*/ 41 h 88"/>
              <a:gd name="T10" fmla="*/ 59 w 176"/>
              <a:gd name="T11" fmla="*/ 43 h 88"/>
              <a:gd name="T12" fmla="*/ 60 w 176"/>
              <a:gd name="T13" fmla="*/ 29 h 88"/>
              <a:gd name="T14" fmla="*/ 69 w 176"/>
              <a:gd name="T15" fmla="*/ 14 h 88"/>
              <a:gd name="T16" fmla="*/ 77 w 176"/>
              <a:gd name="T17" fmla="*/ 8 h 88"/>
              <a:gd name="T18" fmla="*/ 99 w 176"/>
              <a:gd name="T19" fmla="*/ 0 h 88"/>
              <a:gd name="T20" fmla="*/ 122 w 176"/>
              <a:gd name="T21" fmla="*/ 8 h 88"/>
              <a:gd name="T22" fmla="*/ 122 w 176"/>
              <a:gd name="T23" fmla="*/ 8 h 88"/>
              <a:gd name="T24" fmla="*/ 139 w 176"/>
              <a:gd name="T25" fmla="*/ 31 h 88"/>
              <a:gd name="T26" fmla="*/ 139 w 176"/>
              <a:gd name="T27" fmla="*/ 51 h 88"/>
              <a:gd name="T28" fmla="*/ 138 w 176"/>
              <a:gd name="T29" fmla="*/ 56 h 88"/>
              <a:gd name="T30" fmla="*/ 146 w 176"/>
              <a:gd name="T31" fmla="*/ 55 h 88"/>
              <a:gd name="T32" fmla="*/ 174 w 176"/>
              <a:gd name="T33" fmla="*/ 88 h 88"/>
              <a:gd name="T34" fmla="*/ 2 w 176"/>
              <a:gd name="T35" fmla="*/ 88 h 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76" h="88">
                <a:moveTo>
                  <a:pt x="2" y="88"/>
                </a:moveTo>
                <a:cubicBezTo>
                  <a:pt x="1" y="85"/>
                  <a:pt x="0" y="81"/>
                  <a:pt x="0" y="78"/>
                </a:cubicBezTo>
                <a:cubicBezTo>
                  <a:pt x="0" y="71"/>
                  <a:pt x="2" y="65"/>
                  <a:pt x="6" y="59"/>
                </a:cubicBezTo>
                <a:cubicBezTo>
                  <a:pt x="10" y="50"/>
                  <a:pt x="19" y="43"/>
                  <a:pt x="29" y="41"/>
                </a:cubicBezTo>
                <a:cubicBezTo>
                  <a:pt x="39" y="38"/>
                  <a:pt x="41" y="39"/>
                  <a:pt x="51" y="41"/>
                </a:cubicBezTo>
                <a:cubicBezTo>
                  <a:pt x="54" y="41"/>
                  <a:pt x="57" y="42"/>
                  <a:pt x="59" y="43"/>
                </a:cubicBezTo>
                <a:cubicBezTo>
                  <a:pt x="58" y="39"/>
                  <a:pt x="59" y="34"/>
                  <a:pt x="60" y="29"/>
                </a:cubicBezTo>
                <a:cubicBezTo>
                  <a:pt x="62" y="23"/>
                  <a:pt x="65" y="18"/>
                  <a:pt x="69" y="14"/>
                </a:cubicBezTo>
                <a:cubicBezTo>
                  <a:pt x="71" y="11"/>
                  <a:pt x="74" y="10"/>
                  <a:pt x="77" y="8"/>
                </a:cubicBezTo>
                <a:cubicBezTo>
                  <a:pt x="83" y="3"/>
                  <a:pt x="91" y="0"/>
                  <a:pt x="99" y="0"/>
                </a:cubicBezTo>
                <a:cubicBezTo>
                  <a:pt x="107" y="0"/>
                  <a:pt x="115" y="3"/>
                  <a:pt x="122" y="8"/>
                </a:cubicBezTo>
                <a:cubicBezTo>
                  <a:pt x="122" y="8"/>
                  <a:pt x="122" y="8"/>
                  <a:pt x="122" y="8"/>
                </a:cubicBezTo>
                <a:cubicBezTo>
                  <a:pt x="131" y="12"/>
                  <a:pt x="136" y="22"/>
                  <a:pt x="139" y="31"/>
                </a:cubicBezTo>
                <a:cubicBezTo>
                  <a:pt x="142" y="37"/>
                  <a:pt x="141" y="45"/>
                  <a:pt x="139" y="51"/>
                </a:cubicBezTo>
                <a:cubicBezTo>
                  <a:pt x="139" y="53"/>
                  <a:pt x="138" y="55"/>
                  <a:pt x="138" y="56"/>
                </a:cubicBezTo>
                <a:cubicBezTo>
                  <a:pt x="140" y="56"/>
                  <a:pt x="143" y="55"/>
                  <a:pt x="146" y="55"/>
                </a:cubicBezTo>
                <a:cubicBezTo>
                  <a:pt x="166" y="55"/>
                  <a:pt x="176" y="72"/>
                  <a:pt x="174" y="88"/>
                </a:cubicBezTo>
                <a:lnTo>
                  <a:pt x="2" y="88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xmlns="" id="{54F0C368-2067-474F-B933-43C4B0E8B82B}"/>
              </a:ext>
            </a:extLst>
          </p:cNvPr>
          <p:cNvSpPr/>
          <p:nvPr/>
        </p:nvSpPr>
        <p:spPr>
          <a:xfrm>
            <a:off x="1175803" y="322499"/>
            <a:ext cx="523220" cy="523220"/>
          </a:xfrm>
          <a:prstGeom prst="ellipse">
            <a:avLst/>
          </a:prstGeom>
          <a:solidFill>
            <a:srgbClr val="9DB900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1</a:t>
            </a:r>
          </a:p>
        </p:txBody>
      </p:sp>
      <p:sp>
        <p:nvSpPr>
          <p:cNvPr id="59" name="Rounded Rectangle 25">
            <a:extLst>
              <a:ext uri="{FF2B5EF4-FFF2-40B4-BE49-F238E27FC236}">
                <a16:creationId xmlns:a16="http://schemas.microsoft.com/office/drawing/2014/main" xmlns="" id="{93DA79A7-027F-4E94-9976-3A37F7B1D5D1}"/>
              </a:ext>
            </a:extLst>
          </p:cNvPr>
          <p:cNvSpPr/>
          <p:nvPr/>
        </p:nvSpPr>
        <p:spPr>
          <a:xfrm>
            <a:off x="1846197" y="242058"/>
            <a:ext cx="7579589" cy="684102"/>
          </a:xfrm>
          <a:prstGeom prst="roundRect">
            <a:avLst/>
          </a:prstGeom>
          <a:solidFill>
            <a:srgbClr val="FFA1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tx1"/>
                </a:solidFill>
                <a:latin typeface="#9Slide03 AllRoundGothic" panose="020B0703020202020104" pitchFamily="34" charset="0"/>
              </a:rPr>
              <a:t>Viết số thích hợp vào chỗ chấm:</a:t>
            </a:r>
          </a:p>
        </p:txBody>
      </p:sp>
      <p:sp>
        <p:nvSpPr>
          <p:cNvPr id="60" name="Rounded Rectangle 26">
            <a:extLst>
              <a:ext uri="{FF2B5EF4-FFF2-40B4-BE49-F238E27FC236}">
                <a16:creationId xmlns:a16="http://schemas.microsoft.com/office/drawing/2014/main" xmlns="" id="{7EF4D404-7F0E-4439-9481-39A2D30DF9C4}"/>
              </a:ext>
            </a:extLst>
          </p:cNvPr>
          <p:cNvSpPr/>
          <p:nvPr/>
        </p:nvSpPr>
        <p:spPr>
          <a:xfrm>
            <a:off x="1168115" y="2048238"/>
            <a:ext cx="9845628" cy="1459554"/>
          </a:xfrm>
          <a:prstGeom prst="roundRect">
            <a:avLst/>
          </a:prstGeom>
          <a:solidFill>
            <a:srgbClr val="FCE1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400" b="1">
              <a:solidFill>
                <a:schemeClr val="tx1"/>
              </a:solidFill>
            </a:endParaRPr>
          </a:p>
        </p:txBody>
      </p:sp>
      <p:sp>
        <p:nvSpPr>
          <p:cNvPr id="61" name="Rounded Rectangle 27">
            <a:extLst>
              <a:ext uri="{FF2B5EF4-FFF2-40B4-BE49-F238E27FC236}">
                <a16:creationId xmlns:a16="http://schemas.microsoft.com/office/drawing/2014/main" xmlns="" id="{045AEB92-6CEB-4E05-BE85-C0FE40A7DDD0}"/>
              </a:ext>
            </a:extLst>
          </p:cNvPr>
          <p:cNvSpPr/>
          <p:nvPr/>
        </p:nvSpPr>
        <p:spPr>
          <a:xfrm>
            <a:off x="1665028" y="2048238"/>
            <a:ext cx="2906844" cy="1459566"/>
          </a:xfrm>
          <a:prstGeom prst="roundRect">
            <a:avLst/>
          </a:prstGeom>
          <a:solidFill>
            <a:srgbClr val="FCE1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 phút =….......giây</a:t>
            </a:r>
          </a:p>
          <a:p>
            <a:endParaRPr lang="en-US" b="1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b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60 giây = ….....phút</a:t>
            </a:r>
          </a:p>
          <a:p>
            <a:pPr algn="ctr"/>
            <a:endParaRPr lang="en-US" b="1">
              <a:solidFill>
                <a:schemeClr val="tx1"/>
              </a:solidFill>
            </a:endParaRPr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xmlns="" id="{B8000FE7-5293-423F-8F53-E92014759EE0}"/>
              </a:ext>
            </a:extLst>
          </p:cNvPr>
          <p:cNvSpPr/>
          <p:nvPr/>
        </p:nvSpPr>
        <p:spPr>
          <a:xfrm>
            <a:off x="858014" y="2241943"/>
            <a:ext cx="667753" cy="523220"/>
          </a:xfrm>
          <a:prstGeom prst="ellipse">
            <a:avLst/>
          </a:prstGeom>
          <a:solidFill>
            <a:srgbClr val="9DB900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/>
              <a:t>a)</a:t>
            </a:r>
            <a:endParaRPr lang="en-US" sz="2400" b="1" dirty="0"/>
          </a:p>
        </p:txBody>
      </p:sp>
      <p:sp>
        <p:nvSpPr>
          <p:cNvPr id="63" name="Rounded Rectangle 29">
            <a:extLst>
              <a:ext uri="{FF2B5EF4-FFF2-40B4-BE49-F238E27FC236}">
                <a16:creationId xmlns:a16="http://schemas.microsoft.com/office/drawing/2014/main" xmlns="" id="{9B0BD7B8-2D84-4257-9369-828AB741CC4B}"/>
              </a:ext>
            </a:extLst>
          </p:cNvPr>
          <p:cNvSpPr/>
          <p:nvPr/>
        </p:nvSpPr>
        <p:spPr>
          <a:xfrm>
            <a:off x="4407292" y="2241942"/>
            <a:ext cx="2904182" cy="1156675"/>
          </a:xfrm>
          <a:prstGeom prst="roundRect">
            <a:avLst/>
          </a:prstGeom>
          <a:solidFill>
            <a:srgbClr val="FCE1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 phút =…………. giây</a:t>
            </a:r>
          </a:p>
          <a:p>
            <a:endParaRPr lang="en-US" b="1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b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7 phút =…………. giây</a:t>
            </a:r>
          </a:p>
          <a:p>
            <a:pPr algn="ctr"/>
            <a:endParaRPr lang="en-US" b="1">
              <a:solidFill>
                <a:schemeClr val="tx1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xmlns="" Requires="a14">
          <p:sp>
            <p:nvSpPr>
              <p:cNvPr id="64" name="Rounded Rectangle 30">
                <a:extLst>
                  <a:ext uri="{FF2B5EF4-FFF2-40B4-BE49-F238E27FC236}">
                    <a16:creationId xmlns:a16="http://schemas.microsoft.com/office/drawing/2014/main" id="{1C67D5B0-ABA5-4B9D-B063-8525D26A3B62}"/>
                  </a:ext>
                </a:extLst>
              </p:cNvPr>
              <p:cNvSpPr/>
              <p:nvPr/>
            </p:nvSpPr>
            <p:spPr>
              <a:xfrm>
                <a:off x="7342809" y="2048238"/>
                <a:ext cx="3868847" cy="1350382"/>
              </a:xfrm>
              <a:prstGeom prst="roundRect">
                <a:avLst/>
              </a:prstGeom>
              <a:solidFill>
                <a:srgbClr val="FCE1A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2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</m:ctrlPr>
                      </m:fPr>
                      <m:num>
                        <m:r>
                          <a:rPr lang="en-US" sz="2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𝟏</m:t>
                        </m:r>
                      </m:num>
                      <m:den>
                        <m:r>
                          <a:rPr lang="en-US" sz="2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b="1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phút =…… …..giây</a:t>
                </a:r>
              </a:p>
              <a:p>
                <a:endParaRPr lang="en-US" b="1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algn="ctr"/>
                <a:endParaRPr lang="en-US" b="1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64" name="Rounded Rectangle 30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1C67D5B0-ABA5-4B9D-B063-8525D26A3B6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42809" y="2048238"/>
                <a:ext cx="3868847" cy="1350382"/>
              </a:xfrm>
              <a:prstGeom prst="roundRect">
                <a:avLst/>
              </a:prstGeom>
              <a:blipFill>
                <a:blip r:embed="rId3" cstate="print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5" name="Rounded Rectangle 31">
            <a:extLst>
              <a:ext uri="{FF2B5EF4-FFF2-40B4-BE49-F238E27FC236}">
                <a16:creationId xmlns:a16="http://schemas.microsoft.com/office/drawing/2014/main" xmlns="" id="{1673B2C9-30DE-4539-AA0B-9157B15924F4}"/>
              </a:ext>
            </a:extLst>
          </p:cNvPr>
          <p:cNvSpPr/>
          <p:nvPr/>
        </p:nvSpPr>
        <p:spPr>
          <a:xfrm>
            <a:off x="2735305" y="2115429"/>
            <a:ext cx="785271" cy="4572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FF0000"/>
                </a:solidFill>
                <a:latin typeface="#9Slide03 Arima Madurai ExtraLi" panose="00000300000000000000" pitchFamily="2" charset="0"/>
                <a:ea typeface="Tahoma" panose="020B0604030504040204" pitchFamily="34" charset="0"/>
                <a:cs typeface="#9Slide03 Arima Madurai ExtraLi" panose="00000300000000000000" pitchFamily="2" charset="0"/>
              </a:rPr>
              <a:t>60</a:t>
            </a:r>
            <a:endParaRPr lang="en-US" sz="2400" b="1">
              <a:solidFill>
                <a:srgbClr val="FF0000"/>
              </a:solidFill>
              <a:latin typeface="#9Slide03 Arima Madurai ExtraLi" panose="00000300000000000000" pitchFamily="2" charset="0"/>
              <a:cs typeface="#9Slide03 Arima Madurai ExtraLi" panose="00000300000000000000" pitchFamily="2" charset="0"/>
            </a:endParaRPr>
          </a:p>
        </p:txBody>
      </p:sp>
      <p:sp>
        <p:nvSpPr>
          <p:cNvPr id="66" name="Rounded Rectangle 32">
            <a:extLst>
              <a:ext uri="{FF2B5EF4-FFF2-40B4-BE49-F238E27FC236}">
                <a16:creationId xmlns:a16="http://schemas.microsoft.com/office/drawing/2014/main" xmlns="" id="{3EF56284-4BE8-4F74-9F46-1FEEC6B8B272}"/>
              </a:ext>
            </a:extLst>
          </p:cNvPr>
          <p:cNvSpPr/>
          <p:nvPr/>
        </p:nvSpPr>
        <p:spPr>
          <a:xfrm>
            <a:off x="2830839" y="2632605"/>
            <a:ext cx="785271" cy="49405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FF0000"/>
                </a:solidFill>
                <a:latin typeface="#9Slide03 Arima Madurai ExtraLi" panose="00000300000000000000" pitchFamily="2" charset="0"/>
                <a:ea typeface="Tahoma" panose="020B0604030504040204" pitchFamily="34" charset="0"/>
                <a:cs typeface="#9Slide03 Arima Madurai ExtraLi" panose="00000300000000000000" pitchFamily="2" charset="0"/>
              </a:rPr>
              <a:t>1</a:t>
            </a:r>
            <a:endParaRPr lang="en-US" sz="2400" b="1">
              <a:solidFill>
                <a:srgbClr val="FF0000"/>
              </a:solidFill>
              <a:latin typeface="#9Slide03 Arima Madurai ExtraLi" panose="00000300000000000000" pitchFamily="2" charset="0"/>
              <a:cs typeface="#9Slide03 Arima Madurai ExtraLi" panose="00000300000000000000" pitchFamily="2" charset="0"/>
            </a:endParaRPr>
          </a:p>
        </p:txBody>
      </p:sp>
      <p:sp>
        <p:nvSpPr>
          <p:cNvPr id="75" name="Rounded Rectangle 33">
            <a:extLst>
              <a:ext uri="{FF2B5EF4-FFF2-40B4-BE49-F238E27FC236}">
                <a16:creationId xmlns:a16="http://schemas.microsoft.com/office/drawing/2014/main" xmlns="" id="{7DF674BA-E5B3-46E3-8A77-AED9764C59E5}"/>
              </a:ext>
            </a:extLst>
          </p:cNvPr>
          <p:cNvSpPr/>
          <p:nvPr/>
        </p:nvSpPr>
        <p:spPr>
          <a:xfrm>
            <a:off x="5465756" y="2160523"/>
            <a:ext cx="963737" cy="4572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FF0000"/>
                </a:solidFill>
                <a:latin typeface="#9Slide03 Arima Madurai ExtraLi" panose="00000300000000000000" pitchFamily="2" charset="0"/>
                <a:ea typeface="Tahoma" panose="020B0604030504040204" pitchFamily="34" charset="0"/>
                <a:cs typeface="#9Slide03 Arima Madurai ExtraLi" panose="00000300000000000000" pitchFamily="2" charset="0"/>
              </a:rPr>
              <a:t>120</a:t>
            </a:r>
            <a:endParaRPr lang="en-US" sz="2400" b="1">
              <a:solidFill>
                <a:srgbClr val="FF0000"/>
              </a:solidFill>
              <a:latin typeface="#9Slide03 Arima Madurai ExtraLi" panose="00000300000000000000" pitchFamily="2" charset="0"/>
              <a:cs typeface="#9Slide03 Arima Madurai ExtraLi" panose="00000300000000000000" pitchFamily="2" charset="0"/>
            </a:endParaRPr>
          </a:p>
        </p:txBody>
      </p:sp>
      <p:sp>
        <p:nvSpPr>
          <p:cNvPr id="76" name="Rounded Rectangle 34">
            <a:extLst>
              <a:ext uri="{FF2B5EF4-FFF2-40B4-BE49-F238E27FC236}">
                <a16:creationId xmlns:a16="http://schemas.microsoft.com/office/drawing/2014/main" xmlns="" id="{5D871371-8722-4BCE-A17E-4B8A9488A36B}"/>
              </a:ext>
            </a:extLst>
          </p:cNvPr>
          <p:cNvSpPr/>
          <p:nvPr/>
        </p:nvSpPr>
        <p:spPr>
          <a:xfrm>
            <a:off x="5431189" y="2661345"/>
            <a:ext cx="963737" cy="49405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FF0000"/>
                </a:solidFill>
                <a:latin typeface="#9Slide03 Arima Madurai ExtraLi" panose="00000300000000000000" pitchFamily="2" charset="0"/>
                <a:ea typeface="Tahoma" panose="020B0604030504040204" pitchFamily="34" charset="0"/>
                <a:cs typeface="#9Slide03 Arima Madurai ExtraLi" panose="00000300000000000000" pitchFamily="2" charset="0"/>
              </a:rPr>
              <a:t>420</a:t>
            </a:r>
            <a:endParaRPr lang="en-US" sz="2400" b="1">
              <a:solidFill>
                <a:srgbClr val="FF0000"/>
              </a:solidFill>
              <a:latin typeface="#9Slide03 Arima Madurai ExtraLi" panose="00000300000000000000" pitchFamily="2" charset="0"/>
              <a:cs typeface="#9Slide03 Arima Madurai ExtraLi" panose="00000300000000000000" pitchFamily="2" charset="0"/>
            </a:endParaRPr>
          </a:p>
        </p:txBody>
      </p:sp>
      <p:sp>
        <p:nvSpPr>
          <p:cNvPr id="77" name="Rounded Rectangle 35">
            <a:extLst>
              <a:ext uri="{FF2B5EF4-FFF2-40B4-BE49-F238E27FC236}">
                <a16:creationId xmlns:a16="http://schemas.microsoft.com/office/drawing/2014/main" xmlns="" id="{3C39545B-C144-4378-958C-83A96879FE68}"/>
              </a:ext>
            </a:extLst>
          </p:cNvPr>
          <p:cNvSpPr/>
          <p:nvPr/>
        </p:nvSpPr>
        <p:spPr>
          <a:xfrm>
            <a:off x="8422106" y="2230525"/>
            <a:ext cx="796600" cy="4572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FF0000"/>
                </a:solidFill>
                <a:latin typeface="#9Slide03 Arima Madurai ExtraLi" panose="00000300000000000000" pitchFamily="2" charset="0"/>
                <a:ea typeface="Tahoma" panose="020B0604030504040204" pitchFamily="34" charset="0"/>
                <a:cs typeface="#9Slide03 Arima Madurai ExtraLi" panose="00000300000000000000" pitchFamily="2" charset="0"/>
              </a:rPr>
              <a:t>20</a:t>
            </a:r>
            <a:endParaRPr lang="en-US" sz="2400" b="1">
              <a:solidFill>
                <a:srgbClr val="FF0000"/>
              </a:solidFill>
              <a:latin typeface="#9Slide03 Arima Madurai ExtraLi" panose="00000300000000000000" pitchFamily="2" charset="0"/>
              <a:cs typeface="#9Slide03 Arima Madurai ExtraLi" panose="00000300000000000000" pitchFamily="2" charset="0"/>
            </a:endParaRPr>
          </a:p>
        </p:txBody>
      </p:sp>
      <p:sp>
        <p:nvSpPr>
          <p:cNvPr id="78" name="Rounded Rectangle 36">
            <a:extLst>
              <a:ext uri="{FF2B5EF4-FFF2-40B4-BE49-F238E27FC236}">
                <a16:creationId xmlns:a16="http://schemas.microsoft.com/office/drawing/2014/main" xmlns="" id="{E8432FB8-119B-4A0B-853A-78AD08144992}"/>
              </a:ext>
            </a:extLst>
          </p:cNvPr>
          <p:cNvSpPr/>
          <p:nvPr/>
        </p:nvSpPr>
        <p:spPr>
          <a:xfrm>
            <a:off x="1793952" y="1191210"/>
            <a:ext cx="2893326" cy="588492"/>
          </a:xfrm>
          <a:prstGeom prst="roundRect">
            <a:avLst/>
          </a:prstGeom>
          <a:solidFill>
            <a:srgbClr val="FFA1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 phút </a:t>
            </a:r>
            <a:r>
              <a:rPr lang="en-US" sz="2800" b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=</a:t>
            </a:r>
            <a:r>
              <a:rPr lang="en-US" sz="1400" b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….......</a:t>
            </a:r>
            <a:r>
              <a:rPr lang="en-US" sz="2400" b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giây</a:t>
            </a:r>
          </a:p>
        </p:txBody>
      </p:sp>
      <mc:AlternateContent xmlns:mc="http://schemas.openxmlformats.org/markup-compatibility/2006">
        <mc:Choice xmlns:a14="http://schemas.microsoft.com/office/drawing/2010/main" xmlns="" Requires="a14">
          <p:sp>
            <p:nvSpPr>
              <p:cNvPr id="79" name="Rounded Rectangle 37">
                <a:extLst>
                  <a:ext uri="{FF2B5EF4-FFF2-40B4-BE49-F238E27FC236}">
                    <a16:creationId xmlns:a16="http://schemas.microsoft.com/office/drawing/2014/main" id="{E1C09D50-59EA-4A19-8951-65B7AF0E42CD}"/>
                  </a:ext>
                </a:extLst>
              </p:cNvPr>
              <p:cNvSpPr/>
              <p:nvPr/>
            </p:nvSpPr>
            <p:spPr>
              <a:xfrm>
                <a:off x="5187679" y="1030894"/>
                <a:ext cx="4996133" cy="942480"/>
              </a:xfrm>
              <a:prstGeom prst="roundRect">
                <a:avLst/>
              </a:prstGeom>
              <a:solidFill>
                <a:srgbClr val="FFA1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>
                    <a:solidFill>
                      <a:schemeClr val="tx1"/>
                    </a:solidFill>
                    <a:ea typeface="Tahoma" panose="020B0604030504040204" pitchFamily="34" charset="0"/>
                    <a:cs typeface="Tahoma" panose="020B0604030504040204" pitchFamily="34" charset="0"/>
                  </a:rPr>
                  <a:t>Tìm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</m:ctrlPr>
                      </m:fPr>
                      <m:num>
                        <m:r>
                          <a:rPr lang="en-US" sz="20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20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00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phút bằng bao nhiêu giây chính là việc tìm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</m:ctrlPr>
                      </m:fPr>
                      <m:num>
                        <m:r>
                          <a:rPr lang="en-US" sz="20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20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00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của 60</a:t>
                </a:r>
              </a:p>
            </p:txBody>
          </p:sp>
        </mc:Choice>
        <mc:Fallback>
          <p:sp>
            <p:nvSpPr>
              <p:cNvPr id="79" name="Rounded Rectangle 37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E1C09D50-59EA-4A19-8951-65B7AF0E42C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87679" y="1030894"/>
                <a:ext cx="4996133" cy="942480"/>
              </a:xfrm>
              <a:prstGeom prst="roundRect">
                <a:avLst/>
              </a:prstGeom>
              <a:blipFill>
                <a:blip r:embed="rId4" cstate="print"/>
                <a:stretch>
                  <a:fillRect b="-451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0" name="Rounded Rectangle 38">
            <a:extLst>
              <a:ext uri="{FF2B5EF4-FFF2-40B4-BE49-F238E27FC236}">
                <a16:creationId xmlns:a16="http://schemas.microsoft.com/office/drawing/2014/main" xmlns="" id="{D968A285-0289-4B4F-8F59-2890677D56EE}"/>
              </a:ext>
            </a:extLst>
          </p:cNvPr>
          <p:cNvSpPr/>
          <p:nvPr/>
        </p:nvSpPr>
        <p:spPr>
          <a:xfrm>
            <a:off x="387232" y="5530901"/>
            <a:ext cx="4698045" cy="773009"/>
          </a:xfrm>
          <a:prstGeom prst="roundRect">
            <a:avLst/>
          </a:prstGeom>
          <a:solidFill>
            <a:srgbClr val="E46C0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chemeClr val="tx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Muốn tìm một phần mấy của một số ta làm như thế nào?</a:t>
            </a:r>
            <a:endParaRPr lang="en-US" sz="2000" b="1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1" name="Rounded Rectangle 39">
            <a:extLst>
              <a:ext uri="{FF2B5EF4-FFF2-40B4-BE49-F238E27FC236}">
                <a16:creationId xmlns:a16="http://schemas.microsoft.com/office/drawing/2014/main" xmlns="" id="{DCADA261-343F-4DC9-9B99-B3B2D8685E5A}"/>
              </a:ext>
            </a:extLst>
          </p:cNvPr>
          <p:cNvSpPr/>
          <p:nvPr/>
        </p:nvSpPr>
        <p:spPr>
          <a:xfrm>
            <a:off x="5710131" y="5505879"/>
            <a:ext cx="4566716" cy="773009"/>
          </a:xfrm>
          <a:prstGeom prst="roundRect">
            <a:avLst/>
          </a:prstGeom>
          <a:solidFill>
            <a:srgbClr val="E46C0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chemeClr val="tx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Muốn tìm một phần mấy của một số ta lấy số đó chia cho số phần.</a:t>
            </a:r>
            <a:endParaRPr lang="en-US" sz="2000" b="1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2" name="Rounded Rectangle 42">
            <a:extLst>
              <a:ext uri="{FF2B5EF4-FFF2-40B4-BE49-F238E27FC236}">
                <a16:creationId xmlns:a16="http://schemas.microsoft.com/office/drawing/2014/main" xmlns="" id="{303E43A0-226F-4D5F-901D-50A22E05CEDC}"/>
              </a:ext>
            </a:extLst>
          </p:cNvPr>
          <p:cNvSpPr/>
          <p:nvPr/>
        </p:nvSpPr>
        <p:spPr>
          <a:xfrm>
            <a:off x="7411871" y="2765163"/>
            <a:ext cx="3464257" cy="77300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 phút 8 giây = </a:t>
            </a:r>
            <a:r>
              <a:rPr lang="en-US" sz="1400" b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…......... </a:t>
            </a:r>
            <a:r>
              <a:rPr lang="en-US" b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giây</a:t>
            </a:r>
          </a:p>
        </p:txBody>
      </p:sp>
      <p:sp>
        <p:nvSpPr>
          <p:cNvPr id="83" name="Rounded Rectangle 43">
            <a:extLst>
              <a:ext uri="{FF2B5EF4-FFF2-40B4-BE49-F238E27FC236}">
                <a16:creationId xmlns:a16="http://schemas.microsoft.com/office/drawing/2014/main" xmlns="" id="{B14AE97A-14C9-4E08-8B74-BBB184AD1208}"/>
              </a:ext>
            </a:extLst>
          </p:cNvPr>
          <p:cNvSpPr/>
          <p:nvPr/>
        </p:nvSpPr>
        <p:spPr>
          <a:xfrm>
            <a:off x="9237932" y="2881623"/>
            <a:ext cx="796600" cy="51593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FF0000"/>
                </a:solidFill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68</a:t>
            </a:r>
          </a:p>
        </p:txBody>
      </p:sp>
      <p:sp>
        <p:nvSpPr>
          <p:cNvPr id="84" name="Rounded Rectangle 44">
            <a:extLst>
              <a:ext uri="{FF2B5EF4-FFF2-40B4-BE49-F238E27FC236}">
                <a16:creationId xmlns:a16="http://schemas.microsoft.com/office/drawing/2014/main" xmlns="" id="{1A04A0FA-B069-4363-9E3E-8993713B835A}"/>
              </a:ext>
            </a:extLst>
          </p:cNvPr>
          <p:cNvSpPr/>
          <p:nvPr/>
        </p:nvSpPr>
        <p:spPr>
          <a:xfrm>
            <a:off x="1168115" y="3809250"/>
            <a:ext cx="9845628" cy="1568284"/>
          </a:xfrm>
          <a:prstGeom prst="roundRect">
            <a:avLst/>
          </a:prstGeom>
          <a:solidFill>
            <a:srgbClr val="FCE1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400" b="1">
              <a:solidFill>
                <a:schemeClr val="tx1"/>
              </a:solidFill>
            </a:endParaRPr>
          </a:p>
        </p:txBody>
      </p:sp>
      <p:sp>
        <p:nvSpPr>
          <p:cNvPr id="85" name="Oval 84">
            <a:extLst>
              <a:ext uri="{FF2B5EF4-FFF2-40B4-BE49-F238E27FC236}">
                <a16:creationId xmlns:a16="http://schemas.microsoft.com/office/drawing/2014/main" xmlns="" id="{9F56572E-A9DE-457D-A509-C9FF93A0DD75}"/>
              </a:ext>
            </a:extLst>
          </p:cNvPr>
          <p:cNvSpPr/>
          <p:nvPr/>
        </p:nvSpPr>
        <p:spPr>
          <a:xfrm>
            <a:off x="914878" y="4168552"/>
            <a:ext cx="667753" cy="523220"/>
          </a:xfrm>
          <a:prstGeom prst="ellipse">
            <a:avLst/>
          </a:prstGeom>
          <a:solidFill>
            <a:srgbClr val="9DB900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/>
              <a:t>b)</a:t>
            </a:r>
            <a:endParaRPr lang="en-US" sz="2400" b="1" dirty="0"/>
          </a:p>
        </p:txBody>
      </p:sp>
      <p:sp>
        <p:nvSpPr>
          <p:cNvPr id="86" name="Rounded Rectangle 46">
            <a:extLst>
              <a:ext uri="{FF2B5EF4-FFF2-40B4-BE49-F238E27FC236}">
                <a16:creationId xmlns:a16="http://schemas.microsoft.com/office/drawing/2014/main" xmlns="" id="{C7A826C8-78EF-4917-9C8F-18692C864100}"/>
              </a:ext>
            </a:extLst>
          </p:cNvPr>
          <p:cNvSpPr/>
          <p:nvPr/>
        </p:nvSpPr>
        <p:spPr>
          <a:xfrm>
            <a:off x="1665028" y="3863615"/>
            <a:ext cx="3085194" cy="1459566"/>
          </a:xfrm>
          <a:prstGeom prst="roundRect">
            <a:avLst/>
          </a:prstGeom>
          <a:solidFill>
            <a:srgbClr val="FCE1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 thế kỉ =….......   năm</a:t>
            </a:r>
          </a:p>
          <a:p>
            <a:endParaRPr lang="en-US" b="1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b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100 năm= ….....thế kỉ</a:t>
            </a:r>
          </a:p>
          <a:p>
            <a:pPr algn="ctr"/>
            <a:endParaRPr lang="en-US" b="1">
              <a:solidFill>
                <a:schemeClr val="tx1"/>
              </a:solidFill>
            </a:endParaRPr>
          </a:p>
        </p:txBody>
      </p:sp>
      <p:sp>
        <p:nvSpPr>
          <p:cNvPr id="87" name="Rounded Rectangle 47">
            <a:extLst>
              <a:ext uri="{FF2B5EF4-FFF2-40B4-BE49-F238E27FC236}">
                <a16:creationId xmlns:a16="http://schemas.microsoft.com/office/drawing/2014/main" xmlns="" id="{BEC6166D-0510-4DA3-8C7D-E6A1BB83FBEB}"/>
              </a:ext>
            </a:extLst>
          </p:cNvPr>
          <p:cNvSpPr/>
          <p:nvPr/>
        </p:nvSpPr>
        <p:spPr>
          <a:xfrm>
            <a:off x="4407292" y="3863615"/>
            <a:ext cx="3085194" cy="1459566"/>
          </a:xfrm>
          <a:prstGeom prst="roundRect">
            <a:avLst/>
          </a:prstGeom>
          <a:solidFill>
            <a:srgbClr val="FCE1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 thế kỉ =….......    năm</a:t>
            </a:r>
          </a:p>
          <a:p>
            <a:endParaRPr lang="en-US" b="1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b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9 thế kỉ =….......   năm</a:t>
            </a:r>
          </a:p>
          <a:p>
            <a:pPr algn="ctr"/>
            <a:endParaRPr lang="en-US" b="1">
              <a:solidFill>
                <a:schemeClr val="tx1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xmlns="" Requires="a14">
          <p:sp>
            <p:nvSpPr>
              <p:cNvPr id="88" name="Rounded Rectangle 48">
                <a:extLst>
                  <a:ext uri="{FF2B5EF4-FFF2-40B4-BE49-F238E27FC236}">
                    <a16:creationId xmlns:a16="http://schemas.microsoft.com/office/drawing/2014/main" id="{4C63EF4E-2098-47DC-A138-1A7D64BCC29B}"/>
                  </a:ext>
                </a:extLst>
              </p:cNvPr>
              <p:cNvSpPr/>
              <p:nvPr/>
            </p:nvSpPr>
            <p:spPr>
              <a:xfrm>
                <a:off x="7495209" y="3972798"/>
                <a:ext cx="3868847" cy="1350382"/>
              </a:xfrm>
              <a:prstGeom prst="roundRect">
                <a:avLst/>
              </a:prstGeom>
              <a:solidFill>
                <a:srgbClr val="FCE1A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2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</m:ctrlPr>
                      </m:fPr>
                      <m:num>
                        <m:r>
                          <a:rPr lang="en-US" sz="2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𝟏</m:t>
                        </m:r>
                      </m:num>
                      <m:den>
                        <m:r>
                          <a:rPr lang="en-US" sz="2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b="1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thế kỉ =…… …..năm</a:t>
                </a:r>
              </a:p>
              <a:p>
                <a:endParaRPr lang="en-US" b="1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2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</m:ctrlPr>
                      </m:fPr>
                      <m:num>
                        <m:r>
                          <a:rPr lang="en-US" sz="2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𝟏</m:t>
                        </m:r>
                      </m:num>
                      <m:den>
                        <m:r>
                          <a:rPr lang="en-US" sz="2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2400" b="1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b="1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thế kỉ =…… …..năm</a:t>
                </a:r>
              </a:p>
              <a:p>
                <a:pPr algn="ctr"/>
                <a:endParaRPr lang="en-US" b="1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88" name="Rounded Rectangle 48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4C63EF4E-2098-47DC-A138-1A7D64BCC29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95209" y="3972798"/>
                <a:ext cx="3868847" cy="1350382"/>
              </a:xfrm>
              <a:prstGeom prst="roundRect">
                <a:avLst/>
              </a:prstGeom>
              <a:blipFill>
                <a:blip r:embed="rId5" cstate="print"/>
                <a:stretch>
                  <a:fillRect t="-678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9" name="Rounded Rectangle 49">
            <a:extLst>
              <a:ext uri="{FF2B5EF4-FFF2-40B4-BE49-F238E27FC236}">
                <a16:creationId xmlns:a16="http://schemas.microsoft.com/office/drawing/2014/main" xmlns="" id="{E333F2A9-C7DC-4602-A884-25C509595841}"/>
              </a:ext>
            </a:extLst>
          </p:cNvPr>
          <p:cNvSpPr/>
          <p:nvPr/>
        </p:nvSpPr>
        <p:spPr>
          <a:xfrm>
            <a:off x="2835052" y="3862462"/>
            <a:ext cx="811126" cy="57325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FF0000"/>
                </a:solidFill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100</a:t>
            </a:r>
          </a:p>
        </p:txBody>
      </p:sp>
      <p:sp>
        <p:nvSpPr>
          <p:cNvPr id="90" name="Rounded Rectangle 50">
            <a:extLst>
              <a:ext uri="{FF2B5EF4-FFF2-40B4-BE49-F238E27FC236}">
                <a16:creationId xmlns:a16="http://schemas.microsoft.com/office/drawing/2014/main" xmlns="" id="{E4461686-1E6E-466A-9DBB-B28D978E59A4}"/>
              </a:ext>
            </a:extLst>
          </p:cNvPr>
          <p:cNvSpPr/>
          <p:nvPr/>
        </p:nvSpPr>
        <p:spPr>
          <a:xfrm>
            <a:off x="2942296" y="4427718"/>
            <a:ext cx="811126" cy="57325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FF0000"/>
                </a:solidFill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1</a:t>
            </a:r>
          </a:p>
        </p:txBody>
      </p:sp>
      <p:sp>
        <p:nvSpPr>
          <p:cNvPr id="91" name="Rounded Rectangle 51">
            <a:extLst>
              <a:ext uri="{FF2B5EF4-FFF2-40B4-BE49-F238E27FC236}">
                <a16:creationId xmlns:a16="http://schemas.microsoft.com/office/drawing/2014/main" xmlns="" id="{6C9C3AE8-D1BD-452E-B31A-E6F0BF316B4B}"/>
              </a:ext>
            </a:extLst>
          </p:cNvPr>
          <p:cNvSpPr/>
          <p:nvPr/>
        </p:nvSpPr>
        <p:spPr>
          <a:xfrm>
            <a:off x="5584407" y="3862462"/>
            <a:ext cx="811126" cy="57325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FF0000"/>
                </a:solidFill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500</a:t>
            </a:r>
          </a:p>
        </p:txBody>
      </p:sp>
      <p:sp>
        <p:nvSpPr>
          <p:cNvPr id="92" name="Rounded Rectangle 52">
            <a:extLst>
              <a:ext uri="{FF2B5EF4-FFF2-40B4-BE49-F238E27FC236}">
                <a16:creationId xmlns:a16="http://schemas.microsoft.com/office/drawing/2014/main" xmlns="" id="{DB2E38B3-7EF7-4E83-8042-083AD93EE95D}"/>
              </a:ext>
            </a:extLst>
          </p:cNvPr>
          <p:cNvSpPr/>
          <p:nvPr/>
        </p:nvSpPr>
        <p:spPr>
          <a:xfrm>
            <a:off x="5582467" y="4427718"/>
            <a:ext cx="811126" cy="57325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FF0000"/>
                </a:solidFill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900</a:t>
            </a:r>
          </a:p>
        </p:txBody>
      </p:sp>
      <p:sp>
        <p:nvSpPr>
          <p:cNvPr id="93" name="Rounded Rectangle 53">
            <a:extLst>
              <a:ext uri="{FF2B5EF4-FFF2-40B4-BE49-F238E27FC236}">
                <a16:creationId xmlns:a16="http://schemas.microsoft.com/office/drawing/2014/main" xmlns="" id="{5BC19580-B367-41FC-831B-5AFC38E6842E}"/>
              </a:ext>
            </a:extLst>
          </p:cNvPr>
          <p:cNvSpPr/>
          <p:nvPr/>
        </p:nvSpPr>
        <p:spPr>
          <a:xfrm>
            <a:off x="8729429" y="3828595"/>
            <a:ext cx="811126" cy="57325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FF0000"/>
                </a:solidFill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50</a:t>
            </a:r>
          </a:p>
        </p:txBody>
      </p:sp>
      <p:sp>
        <p:nvSpPr>
          <p:cNvPr id="94" name="Rounded Rectangle 54">
            <a:extLst>
              <a:ext uri="{FF2B5EF4-FFF2-40B4-BE49-F238E27FC236}">
                <a16:creationId xmlns:a16="http://schemas.microsoft.com/office/drawing/2014/main" xmlns="" id="{6B2D6A4E-E397-41D8-AEC1-E80271F66772}"/>
              </a:ext>
            </a:extLst>
          </p:cNvPr>
          <p:cNvSpPr/>
          <p:nvPr/>
        </p:nvSpPr>
        <p:spPr>
          <a:xfrm>
            <a:off x="8769639" y="4591365"/>
            <a:ext cx="811126" cy="57325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FF0000"/>
                </a:solidFill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20</a:t>
            </a:r>
          </a:p>
        </p:txBody>
      </p:sp>
    </p:spTree>
    <p:extLst>
      <p:ext uri="{BB962C8B-B14F-4D97-AF65-F5344CB8AC3E}">
        <p14:creationId xmlns:p14="http://schemas.microsoft.com/office/powerpoint/2010/main" xmlns="" val="12439438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8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3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8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3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8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3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/>
      <p:bldP spid="66" grpId="0"/>
      <p:bldP spid="75" grpId="0"/>
      <p:bldP spid="76" grpId="0"/>
      <p:bldP spid="77" grpId="0"/>
      <p:bldP spid="78" grpId="0" animBg="1"/>
      <p:bldP spid="79" grpId="0" animBg="1"/>
      <p:bldP spid="80" grpId="0" animBg="1"/>
      <p:bldP spid="81" grpId="0" animBg="1"/>
      <p:bldP spid="82" grpId="0"/>
      <p:bldP spid="83" grpId="0"/>
      <p:bldP spid="84" grpId="0" animBg="1"/>
      <p:bldP spid="85" grpId="0" animBg="1"/>
      <p:bldP spid="86" grpId="0" animBg="1"/>
      <p:bldP spid="87" grpId="0" animBg="1"/>
      <p:bldP spid="88" grpId="0" animBg="1"/>
      <p:bldP spid="89" grpId="0"/>
      <p:bldP spid="90" grpId="0"/>
      <p:bldP spid="91" grpId="0"/>
      <p:bldP spid="92" grpId="0"/>
      <p:bldP spid="93" grpId="0"/>
      <p:bldP spid="9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组合 30"/>
          <p:cNvGrpSpPr/>
          <p:nvPr/>
        </p:nvGrpSpPr>
        <p:grpSpPr>
          <a:xfrm>
            <a:off x="-260350" y="3430218"/>
            <a:ext cx="2298700" cy="3427782"/>
            <a:chOff x="8521700" y="1270000"/>
            <a:chExt cx="630238" cy="939800"/>
          </a:xfrm>
        </p:grpSpPr>
        <p:sp>
          <p:nvSpPr>
            <p:cNvPr id="18" name="Freeform 15"/>
            <p:cNvSpPr>
              <a:spLocks/>
            </p:cNvSpPr>
            <p:nvPr/>
          </p:nvSpPr>
          <p:spPr bwMode="auto">
            <a:xfrm>
              <a:off x="8521700" y="1270000"/>
              <a:ext cx="630238" cy="628650"/>
            </a:xfrm>
            <a:custGeom>
              <a:avLst/>
              <a:gdLst>
                <a:gd name="T0" fmla="*/ 152 w 208"/>
                <a:gd name="T1" fmla="*/ 68 h 208"/>
                <a:gd name="T2" fmla="*/ 105 w 208"/>
                <a:gd name="T3" fmla="*/ 0 h 208"/>
                <a:gd name="T4" fmla="*/ 58 w 208"/>
                <a:gd name="T5" fmla="*/ 68 h 208"/>
                <a:gd name="T6" fmla="*/ 104 w 208"/>
                <a:gd name="T7" fmla="*/ 208 h 208"/>
                <a:gd name="T8" fmla="*/ 104 w 208"/>
                <a:gd name="T9" fmla="*/ 208 h 208"/>
                <a:gd name="T10" fmla="*/ 104 w 208"/>
                <a:gd name="T11" fmla="*/ 208 h 208"/>
                <a:gd name="T12" fmla="*/ 104 w 208"/>
                <a:gd name="T13" fmla="*/ 208 h 208"/>
                <a:gd name="T14" fmla="*/ 104 w 208"/>
                <a:gd name="T15" fmla="*/ 208 h 208"/>
                <a:gd name="T16" fmla="*/ 152 w 208"/>
                <a:gd name="T17" fmla="*/ 68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08" h="208">
                  <a:moveTo>
                    <a:pt x="152" y="68"/>
                  </a:moveTo>
                  <a:cubicBezTo>
                    <a:pt x="128" y="29"/>
                    <a:pt x="105" y="0"/>
                    <a:pt x="105" y="0"/>
                  </a:cubicBezTo>
                  <a:cubicBezTo>
                    <a:pt x="105" y="0"/>
                    <a:pt x="83" y="30"/>
                    <a:pt x="58" y="68"/>
                  </a:cubicBezTo>
                  <a:cubicBezTo>
                    <a:pt x="0" y="154"/>
                    <a:pt x="64" y="205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48" y="205"/>
                    <a:pt x="208" y="160"/>
                    <a:pt x="152" y="68"/>
                  </a:cubicBezTo>
                  <a:close/>
                </a:path>
              </a:pathLst>
            </a:custGeom>
            <a:solidFill>
              <a:srgbClr val="E6E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" name="Freeform 16"/>
            <p:cNvSpPr>
              <a:spLocks/>
            </p:cNvSpPr>
            <p:nvPr/>
          </p:nvSpPr>
          <p:spPr bwMode="auto">
            <a:xfrm>
              <a:off x="8707438" y="1587500"/>
              <a:ext cx="271463" cy="622300"/>
            </a:xfrm>
            <a:custGeom>
              <a:avLst/>
              <a:gdLst>
                <a:gd name="T0" fmla="*/ 171 w 171"/>
                <a:gd name="T1" fmla="*/ 68 h 392"/>
                <a:gd name="T2" fmla="*/ 97 w 171"/>
                <a:gd name="T3" fmla="*/ 112 h 392"/>
                <a:gd name="T4" fmla="*/ 85 w 171"/>
                <a:gd name="T5" fmla="*/ 0 h 392"/>
                <a:gd name="T6" fmla="*/ 74 w 171"/>
                <a:gd name="T7" fmla="*/ 112 h 392"/>
                <a:gd name="T8" fmla="*/ 0 w 171"/>
                <a:gd name="T9" fmla="*/ 68 h 392"/>
                <a:gd name="T10" fmla="*/ 68 w 171"/>
                <a:gd name="T11" fmla="*/ 148 h 392"/>
                <a:gd name="T12" fmla="*/ 70 w 171"/>
                <a:gd name="T13" fmla="*/ 392 h 392"/>
                <a:gd name="T14" fmla="*/ 106 w 171"/>
                <a:gd name="T15" fmla="*/ 392 h 392"/>
                <a:gd name="T16" fmla="*/ 103 w 171"/>
                <a:gd name="T17" fmla="*/ 148 h 392"/>
                <a:gd name="T18" fmla="*/ 171 w 171"/>
                <a:gd name="T19" fmla="*/ 68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1" h="392">
                  <a:moveTo>
                    <a:pt x="171" y="68"/>
                  </a:moveTo>
                  <a:lnTo>
                    <a:pt x="97" y="112"/>
                  </a:lnTo>
                  <a:lnTo>
                    <a:pt x="85" y="0"/>
                  </a:lnTo>
                  <a:lnTo>
                    <a:pt x="74" y="112"/>
                  </a:lnTo>
                  <a:lnTo>
                    <a:pt x="0" y="68"/>
                  </a:lnTo>
                  <a:lnTo>
                    <a:pt x="68" y="148"/>
                  </a:lnTo>
                  <a:lnTo>
                    <a:pt x="70" y="392"/>
                  </a:lnTo>
                  <a:lnTo>
                    <a:pt x="106" y="392"/>
                  </a:lnTo>
                  <a:lnTo>
                    <a:pt x="103" y="148"/>
                  </a:lnTo>
                  <a:lnTo>
                    <a:pt x="171" y="68"/>
                  </a:lnTo>
                  <a:close/>
                </a:path>
              </a:pathLst>
            </a:custGeom>
            <a:solidFill>
              <a:srgbClr val="C56D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32" name="组合 31"/>
          <p:cNvGrpSpPr/>
          <p:nvPr/>
        </p:nvGrpSpPr>
        <p:grpSpPr>
          <a:xfrm>
            <a:off x="838200" y="3659914"/>
            <a:ext cx="2170462" cy="3236556"/>
            <a:chOff x="8521700" y="1270000"/>
            <a:chExt cx="630238" cy="939800"/>
          </a:xfrm>
        </p:grpSpPr>
        <p:sp>
          <p:nvSpPr>
            <p:cNvPr id="33" name="Freeform 15"/>
            <p:cNvSpPr>
              <a:spLocks/>
            </p:cNvSpPr>
            <p:nvPr/>
          </p:nvSpPr>
          <p:spPr bwMode="auto">
            <a:xfrm>
              <a:off x="8521700" y="1270000"/>
              <a:ext cx="630238" cy="628650"/>
            </a:xfrm>
            <a:custGeom>
              <a:avLst/>
              <a:gdLst>
                <a:gd name="T0" fmla="*/ 152 w 208"/>
                <a:gd name="T1" fmla="*/ 68 h 208"/>
                <a:gd name="T2" fmla="*/ 105 w 208"/>
                <a:gd name="T3" fmla="*/ 0 h 208"/>
                <a:gd name="T4" fmla="*/ 58 w 208"/>
                <a:gd name="T5" fmla="*/ 68 h 208"/>
                <a:gd name="T6" fmla="*/ 104 w 208"/>
                <a:gd name="T7" fmla="*/ 208 h 208"/>
                <a:gd name="T8" fmla="*/ 104 w 208"/>
                <a:gd name="T9" fmla="*/ 208 h 208"/>
                <a:gd name="T10" fmla="*/ 104 w 208"/>
                <a:gd name="T11" fmla="*/ 208 h 208"/>
                <a:gd name="T12" fmla="*/ 104 w 208"/>
                <a:gd name="T13" fmla="*/ 208 h 208"/>
                <a:gd name="T14" fmla="*/ 104 w 208"/>
                <a:gd name="T15" fmla="*/ 208 h 208"/>
                <a:gd name="T16" fmla="*/ 152 w 208"/>
                <a:gd name="T17" fmla="*/ 68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08" h="208">
                  <a:moveTo>
                    <a:pt x="152" y="68"/>
                  </a:moveTo>
                  <a:cubicBezTo>
                    <a:pt x="128" y="29"/>
                    <a:pt x="105" y="0"/>
                    <a:pt x="105" y="0"/>
                  </a:cubicBezTo>
                  <a:cubicBezTo>
                    <a:pt x="105" y="0"/>
                    <a:pt x="83" y="30"/>
                    <a:pt x="58" y="68"/>
                  </a:cubicBezTo>
                  <a:cubicBezTo>
                    <a:pt x="0" y="154"/>
                    <a:pt x="64" y="205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48" y="205"/>
                    <a:pt x="208" y="160"/>
                    <a:pt x="152" y="68"/>
                  </a:cubicBezTo>
                  <a:close/>
                </a:path>
              </a:pathLst>
            </a:custGeom>
            <a:solidFill>
              <a:srgbClr val="E6E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" name="Freeform 16"/>
            <p:cNvSpPr>
              <a:spLocks/>
            </p:cNvSpPr>
            <p:nvPr/>
          </p:nvSpPr>
          <p:spPr bwMode="auto">
            <a:xfrm>
              <a:off x="8707438" y="1587500"/>
              <a:ext cx="271463" cy="622300"/>
            </a:xfrm>
            <a:custGeom>
              <a:avLst/>
              <a:gdLst>
                <a:gd name="T0" fmla="*/ 171 w 171"/>
                <a:gd name="T1" fmla="*/ 68 h 392"/>
                <a:gd name="T2" fmla="*/ 97 w 171"/>
                <a:gd name="T3" fmla="*/ 112 h 392"/>
                <a:gd name="T4" fmla="*/ 85 w 171"/>
                <a:gd name="T5" fmla="*/ 0 h 392"/>
                <a:gd name="T6" fmla="*/ 74 w 171"/>
                <a:gd name="T7" fmla="*/ 112 h 392"/>
                <a:gd name="T8" fmla="*/ 0 w 171"/>
                <a:gd name="T9" fmla="*/ 68 h 392"/>
                <a:gd name="T10" fmla="*/ 68 w 171"/>
                <a:gd name="T11" fmla="*/ 148 h 392"/>
                <a:gd name="T12" fmla="*/ 70 w 171"/>
                <a:gd name="T13" fmla="*/ 392 h 392"/>
                <a:gd name="T14" fmla="*/ 106 w 171"/>
                <a:gd name="T15" fmla="*/ 392 h 392"/>
                <a:gd name="T16" fmla="*/ 103 w 171"/>
                <a:gd name="T17" fmla="*/ 148 h 392"/>
                <a:gd name="T18" fmla="*/ 171 w 171"/>
                <a:gd name="T19" fmla="*/ 68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1" h="392">
                  <a:moveTo>
                    <a:pt x="171" y="68"/>
                  </a:moveTo>
                  <a:lnTo>
                    <a:pt x="97" y="112"/>
                  </a:lnTo>
                  <a:lnTo>
                    <a:pt x="85" y="0"/>
                  </a:lnTo>
                  <a:lnTo>
                    <a:pt x="74" y="112"/>
                  </a:lnTo>
                  <a:lnTo>
                    <a:pt x="0" y="68"/>
                  </a:lnTo>
                  <a:lnTo>
                    <a:pt x="68" y="148"/>
                  </a:lnTo>
                  <a:lnTo>
                    <a:pt x="70" y="392"/>
                  </a:lnTo>
                  <a:lnTo>
                    <a:pt x="106" y="392"/>
                  </a:lnTo>
                  <a:lnTo>
                    <a:pt x="103" y="148"/>
                  </a:lnTo>
                  <a:lnTo>
                    <a:pt x="171" y="68"/>
                  </a:lnTo>
                  <a:close/>
                </a:path>
              </a:pathLst>
            </a:custGeom>
            <a:solidFill>
              <a:srgbClr val="C56D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1400235" y="6071556"/>
            <a:ext cx="858837" cy="762000"/>
            <a:chOff x="4084638" y="1568450"/>
            <a:chExt cx="858837" cy="762000"/>
          </a:xfrm>
        </p:grpSpPr>
        <p:sp>
          <p:nvSpPr>
            <p:cNvPr id="20" name="Freeform 17"/>
            <p:cNvSpPr>
              <a:spLocks/>
            </p:cNvSpPr>
            <p:nvPr/>
          </p:nvSpPr>
          <p:spPr bwMode="auto">
            <a:xfrm>
              <a:off x="4714875" y="1778000"/>
              <a:ext cx="111125" cy="492125"/>
            </a:xfrm>
            <a:custGeom>
              <a:avLst/>
              <a:gdLst>
                <a:gd name="T0" fmla="*/ 7 w 37"/>
                <a:gd name="T1" fmla="*/ 163 h 163"/>
                <a:gd name="T2" fmla="*/ 7 w 37"/>
                <a:gd name="T3" fmla="*/ 156 h 163"/>
                <a:gd name="T4" fmla="*/ 9 w 37"/>
                <a:gd name="T5" fmla="*/ 137 h 163"/>
                <a:gd name="T6" fmla="*/ 11 w 37"/>
                <a:gd name="T7" fmla="*/ 81 h 163"/>
                <a:gd name="T8" fmla="*/ 11 w 37"/>
                <a:gd name="T9" fmla="*/ 66 h 163"/>
                <a:gd name="T10" fmla="*/ 10 w 37"/>
                <a:gd name="T11" fmla="*/ 51 h 163"/>
                <a:gd name="T12" fmla="*/ 9 w 37"/>
                <a:gd name="T13" fmla="*/ 37 h 163"/>
                <a:gd name="T14" fmla="*/ 7 w 37"/>
                <a:gd name="T15" fmla="*/ 25 h 163"/>
                <a:gd name="T16" fmla="*/ 5 w 37"/>
                <a:gd name="T17" fmla="*/ 14 h 163"/>
                <a:gd name="T18" fmla="*/ 2 w 37"/>
                <a:gd name="T19" fmla="*/ 6 h 163"/>
                <a:gd name="T20" fmla="*/ 0 w 37"/>
                <a:gd name="T21" fmla="*/ 0 h 163"/>
                <a:gd name="T22" fmla="*/ 3 w 37"/>
                <a:gd name="T23" fmla="*/ 6 h 163"/>
                <a:gd name="T24" fmla="*/ 7 w 37"/>
                <a:gd name="T25" fmla="*/ 13 h 163"/>
                <a:gd name="T26" fmla="*/ 11 w 37"/>
                <a:gd name="T27" fmla="*/ 23 h 163"/>
                <a:gd name="T28" fmla="*/ 16 w 37"/>
                <a:gd name="T29" fmla="*/ 35 h 163"/>
                <a:gd name="T30" fmla="*/ 20 w 37"/>
                <a:gd name="T31" fmla="*/ 49 h 163"/>
                <a:gd name="T32" fmla="*/ 23 w 37"/>
                <a:gd name="T33" fmla="*/ 64 h 163"/>
                <a:gd name="T34" fmla="*/ 26 w 37"/>
                <a:gd name="T35" fmla="*/ 79 h 163"/>
                <a:gd name="T36" fmla="*/ 35 w 37"/>
                <a:gd name="T37" fmla="*/ 137 h 163"/>
                <a:gd name="T38" fmla="*/ 37 w 37"/>
                <a:gd name="T39" fmla="*/ 156 h 163"/>
                <a:gd name="T40" fmla="*/ 37 w 37"/>
                <a:gd name="T41" fmla="*/ 163 h 163"/>
                <a:gd name="T42" fmla="*/ 7 w 37"/>
                <a:gd name="T43" fmla="*/ 163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7" h="163">
                  <a:moveTo>
                    <a:pt x="7" y="163"/>
                  </a:moveTo>
                  <a:cubicBezTo>
                    <a:pt x="7" y="163"/>
                    <a:pt x="7" y="160"/>
                    <a:pt x="7" y="156"/>
                  </a:cubicBezTo>
                  <a:cubicBezTo>
                    <a:pt x="8" y="151"/>
                    <a:pt x="8" y="145"/>
                    <a:pt x="9" y="137"/>
                  </a:cubicBezTo>
                  <a:cubicBezTo>
                    <a:pt x="10" y="122"/>
                    <a:pt x="11" y="101"/>
                    <a:pt x="11" y="81"/>
                  </a:cubicBezTo>
                  <a:cubicBezTo>
                    <a:pt x="11" y="76"/>
                    <a:pt x="11" y="71"/>
                    <a:pt x="11" y="66"/>
                  </a:cubicBezTo>
                  <a:cubicBezTo>
                    <a:pt x="11" y="60"/>
                    <a:pt x="10" y="56"/>
                    <a:pt x="10" y="51"/>
                  </a:cubicBezTo>
                  <a:cubicBezTo>
                    <a:pt x="9" y="46"/>
                    <a:pt x="9" y="41"/>
                    <a:pt x="9" y="37"/>
                  </a:cubicBezTo>
                  <a:cubicBezTo>
                    <a:pt x="8" y="33"/>
                    <a:pt x="8" y="28"/>
                    <a:pt x="7" y="25"/>
                  </a:cubicBezTo>
                  <a:cubicBezTo>
                    <a:pt x="6" y="21"/>
                    <a:pt x="5" y="17"/>
                    <a:pt x="5" y="14"/>
                  </a:cubicBezTo>
                  <a:cubicBezTo>
                    <a:pt x="4" y="11"/>
                    <a:pt x="3" y="9"/>
                    <a:pt x="2" y="6"/>
                  </a:cubicBezTo>
                  <a:cubicBezTo>
                    <a:pt x="1" y="2"/>
                    <a:pt x="0" y="0"/>
                    <a:pt x="0" y="0"/>
                  </a:cubicBezTo>
                  <a:cubicBezTo>
                    <a:pt x="0" y="0"/>
                    <a:pt x="1" y="2"/>
                    <a:pt x="3" y="6"/>
                  </a:cubicBezTo>
                  <a:cubicBezTo>
                    <a:pt x="5" y="8"/>
                    <a:pt x="6" y="10"/>
                    <a:pt x="7" y="13"/>
                  </a:cubicBezTo>
                  <a:cubicBezTo>
                    <a:pt x="9" y="16"/>
                    <a:pt x="10" y="20"/>
                    <a:pt x="11" y="23"/>
                  </a:cubicBezTo>
                  <a:cubicBezTo>
                    <a:pt x="13" y="27"/>
                    <a:pt x="14" y="31"/>
                    <a:pt x="16" y="35"/>
                  </a:cubicBezTo>
                  <a:cubicBezTo>
                    <a:pt x="17" y="40"/>
                    <a:pt x="18" y="44"/>
                    <a:pt x="20" y="49"/>
                  </a:cubicBezTo>
                  <a:cubicBezTo>
                    <a:pt x="21" y="54"/>
                    <a:pt x="22" y="59"/>
                    <a:pt x="23" y="64"/>
                  </a:cubicBezTo>
                  <a:cubicBezTo>
                    <a:pt x="24" y="69"/>
                    <a:pt x="25" y="74"/>
                    <a:pt x="26" y="79"/>
                  </a:cubicBezTo>
                  <a:cubicBezTo>
                    <a:pt x="30" y="100"/>
                    <a:pt x="33" y="121"/>
                    <a:pt x="35" y="137"/>
                  </a:cubicBezTo>
                  <a:cubicBezTo>
                    <a:pt x="36" y="145"/>
                    <a:pt x="36" y="151"/>
                    <a:pt x="37" y="156"/>
                  </a:cubicBezTo>
                  <a:cubicBezTo>
                    <a:pt x="37" y="160"/>
                    <a:pt x="37" y="163"/>
                    <a:pt x="37" y="163"/>
                  </a:cubicBezTo>
                  <a:lnTo>
                    <a:pt x="7" y="163"/>
                  </a:lnTo>
                  <a:close/>
                </a:path>
              </a:pathLst>
            </a:custGeom>
            <a:solidFill>
              <a:srgbClr val="768B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" name="Freeform 18"/>
            <p:cNvSpPr>
              <a:spLocks/>
            </p:cNvSpPr>
            <p:nvPr/>
          </p:nvSpPr>
          <p:spPr bwMode="auto">
            <a:xfrm>
              <a:off x="4525963" y="1568450"/>
              <a:ext cx="376238" cy="396875"/>
            </a:xfrm>
            <a:custGeom>
              <a:avLst/>
              <a:gdLst>
                <a:gd name="T0" fmla="*/ 105 w 124"/>
                <a:gd name="T1" fmla="*/ 55 h 131"/>
                <a:gd name="T2" fmla="*/ 92 w 124"/>
                <a:gd name="T3" fmla="*/ 52 h 131"/>
                <a:gd name="T4" fmla="*/ 82 w 124"/>
                <a:gd name="T5" fmla="*/ 11 h 131"/>
                <a:gd name="T6" fmla="*/ 41 w 124"/>
                <a:gd name="T7" fmla="*/ 33 h 131"/>
                <a:gd name="T8" fmla="*/ 30 w 124"/>
                <a:gd name="T9" fmla="*/ 31 h 131"/>
                <a:gd name="T10" fmla="*/ 20 w 124"/>
                <a:gd name="T11" fmla="*/ 34 h 131"/>
                <a:gd name="T12" fmla="*/ 20 w 124"/>
                <a:gd name="T13" fmla="*/ 34 h 131"/>
                <a:gd name="T14" fmla="*/ 7 w 124"/>
                <a:gd name="T15" fmla="*/ 46 h 131"/>
                <a:gd name="T16" fmla="*/ 17 w 124"/>
                <a:gd name="T17" fmla="*/ 80 h 131"/>
                <a:gd name="T18" fmla="*/ 21 w 124"/>
                <a:gd name="T19" fmla="*/ 81 h 131"/>
                <a:gd name="T20" fmla="*/ 18 w 124"/>
                <a:gd name="T21" fmla="*/ 86 h 131"/>
                <a:gd name="T22" fmla="*/ 30 w 124"/>
                <a:gd name="T23" fmla="*/ 124 h 131"/>
                <a:gd name="T24" fmla="*/ 68 w 124"/>
                <a:gd name="T25" fmla="*/ 112 h 131"/>
                <a:gd name="T26" fmla="*/ 71 w 124"/>
                <a:gd name="T27" fmla="*/ 102 h 131"/>
                <a:gd name="T28" fmla="*/ 72 w 124"/>
                <a:gd name="T29" fmla="*/ 104 h 131"/>
                <a:gd name="T30" fmla="*/ 84 w 124"/>
                <a:gd name="T31" fmla="*/ 110 h 131"/>
                <a:gd name="T32" fmla="*/ 90 w 124"/>
                <a:gd name="T33" fmla="*/ 110 h 131"/>
                <a:gd name="T34" fmla="*/ 96 w 124"/>
                <a:gd name="T35" fmla="*/ 110 h 131"/>
                <a:gd name="T36" fmla="*/ 100 w 124"/>
                <a:gd name="T37" fmla="*/ 109 h 131"/>
                <a:gd name="T38" fmla="*/ 117 w 124"/>
                <a:gd name="T39" fmla="*/ 94 h 131"/>
                <a:gd name="T40" fmla="*/ 105 w 124"/>
                <a:gd name="T41" fmla="*/ 55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24" h="131">
                  <a:moveTo>
                    <a:pt x="105" y="55"/>
                  </a:moveTo>
                  <a:cubicBezTo>
                    <a:pt x="101" y="53"/>
                    <a:pt x="97" y="52"/>
                    <a:pt x="92" y="52"/>
                  </a:cubicBezTo>
                  <a:cubicBezTo>
                    <a:pt x="101" y="39"/>
                    <a:pt x="100" y="20"/>
                    <a:pt x="82" y="11"/>
                  </a:cubicBezTo>
                  <a:cubicBezTo>
                    <a:pt x="62" y="0"/>
                    <a:pt x="44" y="15"/>
                    <a:pt x="41" y="33"/>
                  </a:cubicBezTo>
                  <a:cubicBezTo>
                    <a:pt x="37" y="31"/>
                    <a:pt x="34" y="31"/>
                    <a:pt x="30" y="31"/>
                  </a:cubicBezTo>
                  <a:cubicBezTo>
                    <a:pt x="27" y="31"/>
                    <a:pt x="23" y="32"/>
                    <a:pt x="20" y="34"/>
                  </a:cubicBezTo>
                  <a:cubicBezTo>
                    <a:pt x="20" y="34"/>
                    <a:pt x="20" y="34"/>
                    <a:pt x="20" y="34"/>
                  </a:cubicBezTo>
                  <a:cubicBezTo>
                    <a:pt x="14" y="36"/>
                    <a:pt x="9" y="41"/>
                    <a:pt x="7" y="46"/>
                  </a:cubicBezTo>
                  <a:cubicBezTo>
                    <a:pt x="0" y="58"/>
                    <a:pt x="5" y="73"/>
                    <a:pt x="17" y="80"/>
                  </a:cubicBezTo>
                  <a:cubicBezTo>
                    <a:pt x="19" y="80"/>
                    <a:pt x="20" y="81"/>
                    <a:pt x="21" y="81"/>
                  </a:cubicBezTo>
                  <a:cubicBezTo>
                    <a:pt x="20" y="83"/>
                    <a:pt x="19" y="84"/>
                    <a:pt x="18" y="86"/>
                  </a:cubicBezTo>
                  <a:cubicBezTo>
                    <a:pt x="11" y="99"/>
                    <a:pt x="17" y="117"/>
                    <a:pt x="30" y="124"/>
                  </a:cubicBezTo>
                  <a:cubicBezTo>
                    <a:pt x="44" y="131"/>
                    <a:pt x="61" y="125"/>
                    <a:pt x="68" y="112"/>
                  </a:cubicBezTo>
                  <a:cubicBezTo>
                    <a:pt x="70" y="109"/>
                    <a:pt x="70" y="106"/>
                    <a:pt x="71" y="102"/>
                  </a:cubicBezTo>
                  <a:cubicBezTo>
                    <a:pt x="71" y="103"/>
                    <a:pt x="72" y="103"/>
                    <a:pt x="72" y="104"/>
                  </a:cubicBezTo>
                  <a:cubicBezTo>
                    <a:pt x="76" y="107"/>
                    <a:pt x="79" y="109"/>
                    <a:pt x="84" y="110"/>
                  </a:cubicBezTo>
                  <a:cubicBezTo>
                    <a:pt x="86" y="110"/>
                    <a:pt x="88" y="110"/>
                    <a:pt x="90" y="110"/>
                  </a:cubicBezTo>
                  <a:cubicBezTo>
                    <a:pt x="92" y="110"/>
                    <a:pt x="94" y="110"/>
                    <a:pt x="96" y="110"/>
                  </a:cubicBezTo>
                  <a:cubicBezTo>
                    <a:pt x="97" y="109"/>
                    <a:pt x="98" y="109"/>
                    <a:pt x="100" y="109"/>
                  </a:cubicBezTo>
                  <a:cubicBezTo>
                    <a:pt x="107" y="106"/>
                    <a:pt x="114" y="101"/>
                    <a:pt x="117" y="94"/>
                  </a:cubicBezTo>
                  <a:cubicBezTo>
                    <a:pt x="124" y="80"/>
                    <a:pt x="119" y="63"/>
                    <a:pt x="105" y="5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" name="Freeform 19"/>
            <p:cNvSpPr>
              <a:spLocks/>
            </p:cNvSpPr>
            <p:nvPr/>
          </p:nvSpPr>
          <p:spPr bwMode="auto">
            <a:xfrm>
              <a:off x="4589463" y="1668463"/>
              <a:ext cx="227013" cy="207963"/>
            </a:xfrm>
            <a:custGeom>
              <a:avLst/>
              <a:gdLst>
                <a:gd name="T0" fmla="*/ 48 w 75"/>
                <a:gd name="T1" fmla="*/ 15 h 69"/>
                <a:gd name="T2" fmla="*/ 27 w 75"/>
                <a:gd name="T3" fmla="*/ 55 h 69"/>
                <a:gd name="T4" fmla="*/ 48 w 75"/>
                <a:gd name="T5" fmla="*/ 15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69">
                  <a:moveTo>
                    <a:pt x="48" y="15"/>
                  </a:moveTo>
                  <a:cubicBezTo>
                    <a:pt x="21" y="0"/>
                    <a:pt x="0" y="41"/>
                    <a:pt x="27" y="55"/>
                  </a:cubicBezTo>
                  <a:cubicBezTo>
                    <a:pt x="54" y="69"/>
                    <a:pt x="75" y="29"/>
                    <a:pt x="48" y="15"/>
                  </a:cubicBez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" name="Freeform 20"/>
            <p:cNvSpPr>
              <a:spLocks/>
            </p:cNvSpPr>
            <p:nvPr/>
          </p:nvSpPr>
          <p:spPr bwMode="auto">
            <a:xfrm>
              <a:off x="4778375" y="1928813"/>
              <a:ext cx="165100" cy="131763"/>
            </a:xfrm>
            <a:custGeom>
              <a:avLst/>
              <a:gdLst>
                <a:gd name="T0" fmla="*/ 7 w 55"/>
                <a:gd name="T1" fmla="*/ 44 h 44"/>
                <a:gd name="T2" fmla="*/ 43 w 55"/>
                <a:gd name="T3" fmla="*/ 0 h 44"/>
                <a:gd name="T4" fmla="*/ 7 w 55"/>
                <a:gd name="T5" fmla="*/ 4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5" h="44">
                  <a:moveTo>
                    <a:pt x="7" y="44"/>
                  </a:moveTo>
                  <a:cubicBezTo>
                    <a:pt x="7" y="44"/>
                    <a:pt x="0" y="5"/>
                    <a:pt x="43" y="0"/>
                  </a:cubicBezTo>
                  <a:cubicBezTo>
                    <a:pt x="43" y="0"/>
                    <a:pt x="55" y="40"/>
                    <a:pt x="7" y="44"/>
                  </a:cubicBezTo>
                  <a:close/>
                </a:path>
              </a:pathLst>
            </a:custGeom>
            <a:solidFill>
              <a:srgbClr val="9DB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" name="Freeform 21"/>
            <p:cNvSpPr>
              <a:spLocks/>
            </p:cNvSpPr>
            <p:nvPr/>
          </p:nvSpPr>
          <p:spPr bwMode="auto">
            <a:xfrm>
              <a:off x="4202113" y="1838325"/>
              <a:ext cx="112713" cy="492125"/>
            </a:xfrm>
            <a:custGeom>
              <a:avLst/>
              <a:gdLst>
                <a:gd name="T0" fmla="*/ 0 w 37"/>
                <a:gd name="T1" fmla="*/ 163 h 163"/>
                <a:gd name="T2" fmla="*/ 0 w 37"/>
                <a:gd name="T3" fmla="*/ 156 h 163"/>
                <a:gd name="T4" fmla="*/ 2 w 37"/>
                <a:gd name="T5" fmla="*/ 137 h 163"/>
                <a:gd name="T6" fmla="*/ 11 w 37"/>
                <a:gd name="T7" fmla="*/ 79 h 163"/>
                <a:gd name="T8" fmla="*/ 14 w 37"/>
                <a:gd name="T9" fmla="*/ 64 h 163"/>
                <a:gd name="T10" fmla="*/ 17 w 37"/>
                <a:gd name="T11" fmla="*/ 49 h 163"/>
                <a:gd name="T12" fmla="*/ 21 w 37"/>
                <a:gd name="T13" fmla="*/ 35 h 163"/>
                <a:gd name="T14" fmla="*/ 26 w 37"/>
                <a:gd name="T15" fmla="*/ 23 h 163"/>
                <a:gd name="T16" fmla="*/ 30 w 37"/>
                <a:gd name="T17" fmla="*/ 13 h 163"/>
                <a:gd name="T18" fmla="*/ 34 w 37"/>
                <a:gd name="T19" fmla="*/ 6 h 163"/>
                <a:gd name="T20" fmla="*/ 37 w 37"/>
                <a:gd name="T21" fmla="*/ 0 h 163"/>
                <a:gd name="T22" fmla="*/ 35 w 37"/>
                <a:gd name="T23" fmla="*/ 6 h 163"/>
                <a:gd name="T24" fmla="*/ 32 w 37"/>
                <a:gd name="T25" fmla="*/ 14 h 163"/>
                <a:gd name="T26" fmla="*/ 30 w 37"/>
                <a:gd name="T27" fmla="*/ 25 h 163"/>
                <a:gd name="T28" fmla="*/ 28 w 37"/>
                <a:gd name="T29" fmla="*/ 37 h 163"/>
                <a:gd name="T30" fmla="*/ 27 w 37"/>
                <a:gd name="T31" fmla="*/ 51 h 163"/>
                <a:gd name="T32" fmla="*/ 26 w 37"/>
                <a:gd name="T33" fmla="*/ 66 h 163"/>
                <a:gd name="T34" fmla="*/ 26 w 37"/>
                <a:gd name="T35" fmla="*/ 81 h 163"/>
                <a:gd name="T36" fmla="*/ 28 w 37"/>
                <a:gd name="T37" fmla="*/ 137 h 163"/>
                <a:gd name="T38" fmla="*/ 30 w 37"/>
                <a:gd name="T39" fmla="*/ 156 h 163"/>
                <a:gd name="T40" fmla="*/ 30 w 37"/>
                <a:gd name="T41" fmla="*/ 163 h 163"/>
                <a:gd name="T42" fmla="*/ 0 w 37"/>
                <a:gd name="T43" fmla="*/ 163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7" h="163">
                  <a:moveTo>
                    <a:pt x="0" y="163"/>
                  </a:moveTo>
                  <a:cubicBezTo>
                    <a:pt x="0" y="163"/>
                    <a:pt x="0" y="160"/>
                    <a:pt x="0" y="156"/>
                  </a:cubicBezTo>
                  <a:cubicBezTo>
                    <a:pt x="1" y="151"/>
                    <a:pt x="1" y="145"/>
                    <a:pt x="2" y="137"/>
                  </a:cubicBezTo>
                  <a:cubicBezTo>
                    <a:pt x="4" y="121"/>
                    <a:pt x="7" y="100"/>
                    <a:pt x="11" y="79"/>
                  </a:cubicBezTo>
                  <a:cubicBezTo>
                    <a:pt x="12" y="74"/>
                    <a:pt x="13" y="69"/>
                    <a:pt x="14" y="64"/>
                  </a:cubicBezTo>
                  <a:cubicBezTo>
                    <a:pt x="15" y="59"/>
                    <a:pt x="16" y="54"/>
                    <a:pt x="17" y="49"/>
                  </a:cubicBezTo>
                  <a:cubicBezTo>
                    <a:pt x="19" y="44"/>
                    <a:pt x="20" y="40"/>
                    <a:pt x="21" y="35"/>
                  </a:cubicBezTo>
                  <a:cubicBezTo>
                    <a:pt x="23" y="31"/>
                    <a:pt x="24" y="27"/>
                    <a:pt x="26" y="23"/>
                  </a:cubicBezTo>
                  <a:cubicBezTo>
                    <a:pt x="27" y="20"/>
                    <a:pt x="28" y="16"/>
                    <a:pt x="30" y="13"/>
                  </a:cubicBezTo>
                  <a:cubicBezTo>
                    <a:pt x="31" y="10"/>
                    <a:pt x="32" y="8"/>
                    <a:pt x="34" y="6"/>
                  </a:cubicBezTo>
                  <a:cubicBezTo>
                    <a:pt x="36" y="2"/>
                    <a:pt x="37" y="0"/>
                    <a:pt x="37" y="0"/>
                  </a:cubicBezTo>
                  <a:cubicBezTo>
                    <a:pt x="37" y="0"/>
                    <a:pt x="36" y="2"/>
                    <a:pt x="35" y="6"/>
                  </a:cubicBezTo>
                  <a:cubicBezTo>
                    <a:pt x="34" y="9"/>
                    <a:pt x="33" y="11"/>
                    <a:pt x="32" y="14"/>
                  </a:cubicBezTo>
                  <a:cubicBezTo>
                    <a:pt x="32" y="17"/>
                    <a:pt x="31" y="21"/>
                    <a:pt x="30" y="25"/>
                  </a:cubicBezTo>
                  <a:cubicBezTo>
                    <a:pt x="29" y="28"/>
                    <a:pt x="29" y="33"/>
                    <a:pt x="28" y="37"/>
                  </a:cubicBezTo>
                  <a:cubicBezTo>
                    <a:pt x="28" y="41"/>
                    <a:pt x="28" y="46"/>
                    <a:pt x="27" y="51"/>
                  </a:cubicBezTo>
                  <a:cubicBezTo>
                    <a:pt x="27" y="56"/>
                    <a:pt x="26" y="60"/>
                    <a:pt x="26" y="66"/>
                  </a:cubicBezTo>
                  <a:cubicBezTo>
                    <a:pt x="26" y="71"/>
                    <a:pt x="26" y="76"/>
                    <a:pt x="26" y="81"/>
                  </a:cubicBezTo>
                  <a:cubicBezTo>
                    <a:pt x="26" y="101"/>
                    <a:pt x="27" y="122"/>
                    <a:pt x="28" y="137"/>
                  </a:cubicBezTo>
                  <a:cubicBezTo>
                    <a:pt x="29" y="145"/>
                    <a:pt x="29" y="151"/>
                    <a:pt x="30" y="156"/>
                  </a:cubicBezTo>
                  <a:cubicBezTo>
                    <a:pt x="30" y="160"/>
                    <a:pt x="30" y="163"/>
                    <a:pt x="30" y="163"/>
                  </a:cubicBezTo>
                  <a:lnTo>
                    <a:pt x="0" y="163"/>
                  </a:lnTo>
                  <a:close/>
                </a:path>
              </a:pathLst>
            </a:custGeom>
            <a:solidFill>
              <a:srgbClr val="768B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" name="Freeform 22"/>
            <p:cNvSpPr>
              <a:spLocks/>
            </p:cNvSpPr>
            <p:nvPr/>
          </p:nvSpPr>
          <p:spPr bwMode="auto">
            <a:xfrm>
              <a:off x="4127500" y="1628775"/>
              <a:ext cx="374650" cy="396875"/>
            </a:xfrm>
            <a:custGeom>
              <a:avLst/>
              <a:gdLst>
                <a:gd name="T0" fmla="*/ 19 w 124"/>
                <a:gd name="T1" fmla="*/ 55 h 131"/>
                <a:gd name="T2" fmla="*/ 32 w 124"/>
                <a:gd name="T3" fmla="*/ 52 h 131"/>
                <a:gd name="T4" fmla="*/ 42 w 124"/>
                <a:gd name="T5" fmla="*/ 11 h 131"/>
                <a:gd name="T6" fmla="*/ 83 w 124"/>
                <a:gd name="T7" fmla="*/ 33 h 131"/>
                <a:gd name="T8" fmla="*/ 94 w 124"/>
                <a:gd name="T9" fmla="*/ 31 h 131"/>
                <a:gd name="T10" fmla="*/ 104 w 124"/>
                <a:gd name="T11" fmla="*/ 34 h 131"/>
                <a:gd name="T12" fmla="*/ 104 w 124"/>
                <a:gd name="T13" fmla="*/ 34 h 131"/>
                <a:gd name="T14" fmla="*/ 117 w 124"/>
                <a:gd name="T15" fmla="*/ 46 h 131"/>
                <a:gd name="T16" fmla="*/ 107 w 124"/>
                <a:gd name="T17" fmla="*/ 80 h 131"/>
                <a:gd name="T18" fmla="*/ 103 w 124"/>
                <a:gd name="T19" fmla="*/ 81 h 131"/>
                <a:gd name="T20" fmla="*/ 106 w 124"/>
                <a:gd name="T21" fmla="*/ 86 h 131"/>
                <a:gd name="T22" fmla="*/ 94 w 124"/>
                <a:gd name="T23" fmla="*/ 124 h 131"/>
                <a:gd name="T24" fmla="*/ 56 w 124"/>
                <a:gd name="T25" fmla="*/ 112 h 131"/>
                <a:gd name="T26" fmla="*/ 53 w 124"/>
                <a:gd name="T27" fmla="*/ 102 h 131"/>
                <a:gd name="T28" fmla="*/ 52 w 124"/>
                <a:gd name="T29" fmla="*/ 104 h 131"/>
                <a:gd name="T30" fmla="*/ 40 w 124"/>
                <a:gd name="T31" fmla="*/ 110 h 131"/>
                <a:gd name="T32" fmla="*/ 34 w 124"/>
                <a:gd name="T33" fmla="*/ 110 h 131"/>
                <a:gd name="T34" fmla="*/ 28 w 124"/>
                <a:gd name="T35" fmla="*/ 110 h 131"/>
                <a:gd name="T36" fmla="*/ 24 w 124"/>
                <a:gd name="T37" fmla="*/ 109 h 131"/>
                <a:gd name="T38" fmla="*/ 7 w 124"/>
                <a:gd name="T39" fmla="*/ 94 h 131"/>
                <a:gd name="T40" fmla="*/ 19 w 124"/>
                <a:gd name="T41" fmla="*/ 55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24" h="131">
                  <a:moveTo>
                    <a:pt x="19" y="55"/>
                  </a:moveTo>
                  <a:cubicBezTo>
                    <a:pt x="23" y="53"/>
                    <a:pt x="27" y="52"/>
                    <a:pt x="32" y="52"/>
                  </a:cubicBezTo>
                  <a:cubicBezTo>
                    <a:pt x="23" y="39"/>
                    <a:pt x="24" y="20"/>
                    <a:pt x="42" y="11"/>
                  </a:cubicBezTo>
                  <a:cubicBezTo>
                    <a:pt x="62" y="0"/>
                    <a:pt x="80" y="15"/>
                    <a:pt x="83" y="33"/>
                  </a:cubicBezTo>
                  <a:cubicBezTo>
                    <a:pt x="87" y="31"/>
                    <a:pt x="90" y="31"/>
                    <a:pt x="94" y="31"/>
                  </a:cubicBezTo>
                  <a:cubicBezTo>
                    <a:pt x="97" y="31"/>
                    <a:pt x="101" y="32"/>
                    <a:pt x="104" y="34"/>
                  </a:cubicBezTo>
                  <a:cubicBezTo>
                    <a:pt x="104" y="34"/>
                    <a:pt x="104" y="34"/>
                    <a:pt x="104" y="34"/>
                  </a:cubicBezTo>
                  <a:cubicBezTo>
                    <a:pt x="110" y="36"/>
                    <a:pt x="115" y="41"/>
                    <a:pt x="117" y="46"/>
                  </a:cubicBezTo>
                  <a:cubicBezTo>
                    <a:pt x="124" y="58"/>
                    <a:pt x="119" y="73"/>
                    <a:pt x="107" y="80"/>
                  </a:cubicBezTo>
                  <a:cubicBezTo>
                    <a:pt x="105" y="80"/>
                    <a:pt x="104" y="81"/>
                    <a:pt x="103" y="81"/>
                  </a:cubicBezTo>
                  <a:cubicBezTo>
                    <a:pt x="104" y="83"/>
                    <a:pt x="105" y="84"/>
                    <a:pt x="106" y="86"/>
                  </a:cubicBezTo>
                  <a:cubicBezTo>
                    <a:pt x="113" y="99"/>
                    <a:pt x="107" y="117"/>
                    <a:pt x="94" y="124"/>
                  </a:cubicBezTo>
                  <a:cubicBezTo>
                    <a:pt x="80" y="131"/>
                    <a:pt x="63" y="125"/>
                    <a:pt x="56" y="112"/>
                  </a:cubicBezTo>
                  <a:cubicBezTo>
                    <a:pt x="54" y="109"/>
                    <a:pt x="54" y="106"/>
                    <a:pt x="53" y="102"/>
                  </a:cubicBezTo>
                  <a:cubicBezTo>
                    <a:pt x="53" y="103"/>
                    <a:pt x="52" y="103"/>
                    <a:pt x="52" y="104"/>
                  </a:cubicBezTo>
                  <a:cubicBezTo>
                    <a:pt x="48" y="107"/>
                    <a:pt x="45" y="109"/>
                    <a:pt x="40" y="110"/>
                  </a:cubicBezTo>
                  <a:cubicBezTo>
                    <a:pt x="38" y="110"/>
                    <a:pt x="36" y="110"/>
                    <a:pt x="34" y="110"/>
                  </a:cubicBezTo>
                  <a:cubicBezTo>
                    <a:pt x="32" y="110"/>
                    <a:pt x="30" y="110"/>
                    <a:pt x="28" y="110"/>
                  </a:cubicBezTo>
                  <a:cubicBezTo>
                    <a:pt x="27" y="109"/>
                    <a:pt x="26" y="109"/>
                    <a:pt x="24" y="109"/>
                  </a:cubicBezTo>
                  <a:cubicBezTo>
                    <a:pt x="17" y="106"/>
                    <a:pt x="10" y="101"/>
                    <a:pt x="7" y="94"/>
                  </a:cubicBezTo>
                  <a:cubicBezTo>
                    <a:pt x="0" y="80"/>
                    <a:pt x="5" y="63"/>
                    <a:pt x="19" y="5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" name="Freeform 23"/>
            <p:cNvSpPr>
              <a:spLocks/>
            </p:cNvSpPr>
            <p:nvPr/>
          </p:nvSpPr>
          <p:spPr bwMode="auto">
            <a:xfrm>
              <a:off x="4211638" y="1728788"/>
              <a:ext cx="227013" cy="207963"/>
            </a:xfrm>
            <a:custGeom>
              <a:avLst/>
              <a:gdLst>
                <a:gd name="T0" fmla="*/ 27 w 75"/>
                <a:gd name="T1" fmla="*/ 15 h 69"/>
                <a:gd name="T2" fmla="*/ 48 w 75"/>
                <a:gd name="T3" fmla="*/ 55 h 69"/>
                <a:gd name="T4" fmla="*/ 27 w 75"/>
                <a:gd name="T5" fmla="*/ 15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69">
                  <a:moveTo>
                    <a:pt x="27" y="15"/>
                  </a:moveTo>
                  <a:cubicBezTo>
                    <a:pt x="54" y="0"/>
                    <a:pt x="75" y="41"/>
                    <a:pt x="48" y="55"/>
                  </a:cubicBezTo>
                  <a:cubicBezTo>
                    <a:pt x="21" y="69"/>
                    <a:pt x="0" y="29"/>
                    <a:pt x="27" y="15"/>
                  </a:cubicBez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" name="Freeform 24"/>
            <p:cNvSpPr>
              <a:spLocks/>
            </p:cNvSpPr>
            <p:nvPr/>
          </p:nvSpPr>
          <p:spPr bwMode="auto">
            <a:xfrm>
              <a:off x="4084638" y="1989138"/>
              <a:ext cx="166688" cy="131763"/>
            </a:xfrm>
            <a:custGeom>
              <a:avLst/>
              <a:gdLst>
                <a:gd name="T0" fmla="*/ 48 w 55"/>
                <a:gd name="T1" fmla="*/ 44 h 44"/>
                <a:gd name="T2" fmla="*/ 12 w 55"/>
                <a:gd name="T3" fmla="*/ 0 h 44"/>
                <a:gd name="T4" fmla="*/ 48 w 55"/>
                <a:gd name="T5" fmla="*/ 4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5" h="44">
                  <a:moveTo>
                    <a:pt x="48" y="44"/>
                  </a:moveTo>
                  <a:cubicBezTo>
                    <a:pt x="48" y="44"/>
                    <a:pt x="55" y="5"/>
                    <a:pt x="12" y="0"/>
                  </a:cubicBezTo>
                  <a:cubicBezTo>
                    <a:pt x="12" y="0"/>
                    <a:pt x="0" y="40"/>
                    <a:pt x="48" y="44"/>
                  </a:cubicBezTo>
                  <a:close/>
                </a:path>
              </a:pathLst>
            </a:custGeom>
            <a:solidFill>
              <a:srgbClr val="9DB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37" name="Freeform 122"/>
          <p:cNvSpPr>
            <a:spLocks/>
          </p:cNvSpPr>
          <p:nvPr/>
        </p:nvSpPr>
        <p:spPr bwMode="auto">
          <a:xfrm>
            <a:off x="-153988" y="6469063"/>
            <a:ext cx="12552363" cy="444501"/>
          </a:xfrm>
          <a:custGeom>
            <a:avLst/>
            <a:gdLst>
              <a:gd name="T0" fmla="*/ 2904 w 2904"/>
              <a:gd name="T1" fmla="*/ 58 h 100"/>
              <a:gd name="T2" fmla="*/ 2859 w 2904"/>
              <a:gd name="T3" fmla="*/ 100 h 100"/>
              <a:gd name="T4" fmla="*/ 45 w 2904"/>
              <a:gd name="T5" fmla="*/ 100 h 100"/>
              <a:gd name="T6" fmla="*/ 0 w 2904"/>
              <a:gd name="T7" fmla="*/ 58 h 100"/>
              <a:gd name="T8" fmla="*/ 0 w 2904"/>
              <a:gd name="T9" fmla="*/ 42 h 100"/>
              <a:gd name="T10" fmla="*/ 45 w 2904"/>
              <a:gd name="T11" fmla="*/ 0 h 100"/>
              <a:gd name="T12" fmla="*/ 2859 w 2904"/>
              <a:gd name="T13" fmla="*/ 0 h 100"/>
              <a:gd name="T14" fmla="*/ 2904 w 2904"/>
              <a:gd name="T15" fmla="*/ 42 h 100"/>
              <a:gd name="T16" fmla="*/ 2904 w 2904"/>
              <a:gd name="T17" fmla="*/ 58 h 1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904" h="100">
                <a:moveTo>
                  <a:pt x="2904" y="58"/>
                </a:moveTo>
                <a:cubicBezTo>
                  <a:pt x="2904" y="81"/>
                  <a:pt x="2884" y="100"/>
                  <a:pt x="2859" y="100"/>
                </a:cubicBezTo>
                <a:cubicBezTo>
                  <a:pt x="45" y="100"/>
                  <a:pt x="45" y="100"/>
                  <a:pt x="45" y="100"/>
                </a:cubicBezTo>
                <a:cubicBezTo>
                  <a:pt x="20" y="100"/>
                  <a:pt x="0" y="81"/>
                  <a:pt x="0" y="58"/>
                </a:cubicBezTo>
                <a:cubicBezTo>
                  <a:pt x="0" y="42"/>
                  <a:pt x="0" y="42"/>
                  <a:pt x="0" y="42"/>
                </a:cubicBezTo>
                <a:cubicBezTo>
                  <a:pt x="0" y="19"/>
                  <a:pt x="20" y="0"/>
                  <a:pt x="45" y="0"/>
                </a:cubicBezTo>
                <a:cubicBezTo>
                  <a:pt x="2859" y="0"/>
                  <a:pt x="2859" y="0"/>
                  <a:pt x="2859" y="0"/>
                </a:cubicBezTo>
                <a:cubicBezTo>
                  <a:pt x="2884" y="0"/>
                  <a:pt x="2904" y="19"/>
                  <a:pt x="2904" y="42"/>
                </a:cubicBezTo>
                <a:lnTo>
                  <a:pt x="2904" y="58"/>
                </a:lnTo>
                <a:close/>
              </a:path>
            </a:pathLst>
          </a:custGeom>
          <a:solidFill>
            <a:srgbClr val="9DB9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grpSp>
        <p:nvGrpSpPr>
          <p:cNvPr id="38" name="组合 37"/>
          <p:cNvGrpSpPr/>
          <p:nvPr/>
        </p:nvGrpSpPr>
        <p:grpSpPr>
          <a:xfrm rot="17100000">
            <a:off x="2996527" y="4203108"/>
            <a:ext cx="785813" cy="577849"/>
            <a:chOff x="10780713" y="4090988"/>
            <a:chExt cx="785813" cy="577849"/>
          </a:xfrm>
        </p:grpSpPr>
        <p:sp>
          <p:nvSpPr>
            <p:cNvPr id="39" name="Freeform 18"/>
            <p:cNvSpPr>
              <a:spLocks/>
            </p:cNvSpPr>
            <p:nvPr/>
          </p:nvSpPr>
          <p:spPr bwMode="auto">
            <a:xfrm>
              <a:off x="10836275" y="4090988"/>
              <a:ext cx="565150" cy="295275"/>
            </a:xfrm>
            <a:custGeom>
              <a:avLst/>
              <a:gdLst>
                <a:gd name="T0" fmla="*/ 45 w 82"/>
                <a:gd name="T1" fmla="*/ 26 h 43"/>
                <a:gd name="T2" fmla="*/ 19 w 82"/>
                <a:gd name="T3" fmla="*/ 3 h 43"/>
                <a:gd name="T4" fmla="*/ 43 w 82"/>
                <a:gd name="T5" fmla="*/ 41 h 43"/>
                <a:gd name="T6" fmla="*/ 45 w 82"/>
                <a:gd name="T7" fmla="*/ 26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2" h="43">
                  <a:moveTo>
                    <a:pt x="45" y="26"/>
                  </a:moveTo>
                  <a:cubicBezTo>
                    <a:pt x="45" y="26"/>
                    <a:pt x="37" y="0"/>
                    <a:pt x="19" y="3"/>
                  </a:cubicBezTo>
                  <a:cubicBezTo>
                    <a:pt x="0" y="7"/>
                    <a:pt x="5" y="40"/>
                    <a:pt x="43" y="41"/>
                  </a:cubicBezTo>
                  <a:cubicBezTo>
                    <a:pt x="82" y="43"/>
                    <a:pt x="45" y="26"/>
                    <a:pt x="45" y="26"/>
                  </a:cubicBezTo>
                  <a:close/>
                </a:path>
              </a:pathLst>
            </a:custGeom>
            <a:solidFill>
              <a:srgbClr val="D1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" name="Freeform 19"/>
            <p:cNvSpPr>
              <a:spLocks/>
            </p:cNvSpPr>
            <p:nvPr/>
          </p:nvSpPr>
          <p:spPr bwMode="auto">
            <a:xfrm>
              <a:off x="10780713" y="4310063"/>
              <a:ext cx="612775" cy="323850"/>
            </a:xfrm>
            <a:custGeom>
              <a:avLst/>
              <a:gdLst>
                <a:gd name="T0" fmla="*/ 49 w 89"/>
                <a:gd name="T1" fmla="*/ 24 h 47"/>
                <a:gd name="T2" fmla="*/ 18 w 89"/>
                <a:gd name="T3" fmla="*/ 39 h 47"/>
                <a:gd name="T4" fmla="*/ 51 w 89"/>
                <a:gd name="T5" fmla="*/ 9 h 47"/>
                <a:gd name="T6" fmla="*/ 49 w 89"/>
                <a:gd name="T7" fmla="*/ 24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9" h="47">
                  <a:moveTo>
                    <a:pt x="49" y="24"/>
                  </a:moveTo>
                  <a:cubicBezTo>
                    <a:pt x="49" y="24"/>
                    <a:pt x="35" y="47"/>
                    <a:pt x="18" y="39"/>
                  </a:cubicBezTo>
                  <a:cubicBezTo>
                    <a:pt x="0" y="31"/>
                    <a:pt x="14" y="0"/>
                    <a:pt x="51" y="9"/>
                  </a:cubicBezTo>
                  <a:cubicBezTo>
                    <a:pt x="89" y="18"/>
                    <a:pt x="49" y="24"/>
                    <a:pt x="49" y="24"/>
                  </a:cubicBezTo>
                  <a:close/>
                </a:path>
              </a:pathLst>
            </a:custGeom>
            <a:solidFill>
              <a:srgbClr val="D1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" name="Freeform 20"/>
            <p:cNvSpPr>
              <a:spLocks/>
            </p:cNvSpPr>
            <p:nvPr/>
          </p:nvSpPr>
          <p:spPr bwMode="auto">
            <a:xfrm>
              <a:off x="10945813" y="4132263"/>
              <a:ext cx="620713" cy="336550"/>
            </a:xfrm>
            <a:custGeom>
              <a:avLst/>
              <a:gdLst>
                <a:gd name="T0" fmla="*/ 41 w 90"/>
                <a:gd name="T1" fmla="*/ 22 h 49"/>
                <a:gd name="T2" fmla="*/ 73 w 90"/>
                <a:gd name="T3" fmla="*/ 9 h 49"/>
                <a:gd name="T4" fmla="*/ 37 w 90"/>
                <a:gd name="T5" fmla="*/ 37 h 49"/>
                <a:gd name="T6" fmla="*/ 41 w 90"/>
                <a:gd name="T7" fmla="*/ 22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0" h="49">
                  <a:moveTo>
                    <a:pt x="41" y="22"/>
                  </a:moveTo>
                  <a:cubicBezTo>
                    <a:pt x="41" y="22"/>
                    <a:pt x="57" y="0"/>
                    <a:pt x="73" y="9"/>
                  </a:cubicBezTo>
                  <a:cubicBezTo>
                    <a:pt x="90" y="19"/>
                    <a:pt x="74" y="49"/>
                    <a:pt x="37" y="37"/>
                  </a:cubicBezTo>
                  <a:cubicBezTo>
                    <a:pt x="0" y="26"/>
                    <a:pt x="41" y="22"/>
                    <a:pt x="41" y="22"/>
                  </a:cubicBezTo>
                  <a:close/>
                </a:path>
              </a:pathLst>
            </a:custGeom>
            <a:solidFill>
              <a:srgbClr val="D1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2" name="Freeform 21"/>
            <p:cNvSpPr>
              <a:spLocks/>
            </p:cNvSpPr>
            <p:nvPr/>
          </p:nvSpPr>
          <p:spPr bwMode="auto">
            <a:xfrm>
              <a:off x="10939463" y="4359275"/>
              <a:ext cx="544513" cy="309562"/>
            </a:xfrm>
            <a:custGeom>
              <a:avLst/>
              <a:gdLst>
                <a:gd name="T0" fmla="*/ 36 w 79"/>
                <a:gd name="T1" fmla="*/ 19 h 45"/>
                <a:gd name="T2" fmla="*/ 61 w 79"/>
                <a:gd name="T3" fmla="*/ 43 h 45"/>
                <a:gd name="T4" fmla="*/ 38 w 79"/>
                <a:gd name="T5" fmla="*/ 4 h 45"/>
                <a:gd name="T6" fmla="*/ 36 w 79"/>
                <a:gd name="T7" fmla="*/ 19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9" h="45">
                  <a:moveTo>
                    <a:pt x="36" y="19"/>
                  </a:moveTo>
                  <a:cubicBezTo>
                    <a:pt x="36" y="19"/>
                    <a:pt x="42" y="45"/>
                    <a:pt x="61" y="43"/>
                  </a:cubicBezTo>
                  <a:cubicBezTo>
                    <a:pt x="79" y="41"/>
                    <a:pt x="77" y="8"/>
                    <a:pt x="38" y="4"/>
                  </a:cubicBezTo>
                  <a:cubicBezTo>
                    <a:pt x="0" y="0"/>
                    <a:pt x="36" y="19"/>
                    <a:pt x="36" y="19"/>
                  </a:cubicBezTo>
                  <a:close/>
                </a:path>
              </a:pathLst>
            </a:custGeom>
            <a:solidFill>
              <a:srgbClr val="D1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3" name="Freeform 22"/>
            <p:cNvSpPr>
              <a:spLocks/>
            </p:cNvSpPr>
            <p:nvPr/>
          </p:nvSpPr>
          <p:spPr bwMode="auto">
            <a:xfrm>
              <a:off x="11063288" y="4194175"/>
              <a:ext cx="227013" cy="377825"/>
            </a:xfrm>
            <a:custGeom>
              <a:avLst/>
              <a:gdLst>
                <a:gd name="T0" fmla="*/ 31 w 33"/>
                <a:gd name="T1" fmla="*/ 30 h 55"/>
                <a:gd name="T2" fmla="*/ 12 w 33"/>
                <a:gd name="T3" fmla="*/ 54 h 55"/>
                <a:gd name="T4" fmla="*/ 3 w 33"/>
                <a:gd name="T5" fmla="*/ 25 h 55"/>
                <a:gd name="T6" fmla="*/ 21 w 33"/>
                <a:gd name="T7" fmla="*/ 1 h 55"/>
                <a:gd name="T8" fmla="*/ 31 w 33"/>
                <a:gd name="T9" fmla="*/ 3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" h="55">
                  <a:moveTo>
                    <a:pt x="31" y="30"/>
                  </a:moveTo>
                  <a:cubicBezTo>
                    <a:pt x="28" y="44"/>
                    <a:pt x="20" y="55"/>
                    <a:pt x="12" y="54"/>
                  </a:cubicBezTo>
                  <a:cubicBezTo>
                    <a:pt x="4" y="53"/>
                    <a:pt x="0" y="40"/>
                    <a:pt x="3" y="25"/>
                  </a:cubicBezTo>
                  <a:cubicBezTo>
                    <a:pt x="5" y="10"/>
                    <a:pt x="13" y="0"/>
                    <a:pt x="21" y="1"/>
                  </a:cubicBezTo>
                  <a:cubicBezTo>
                    <a:pt x="29" y="2"/>
                    <a:pt x="33" y="15"/>
                    <a:pt x="31" y="30"/>
                  </a:cubicBez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4" name="Freeform 23"/>
            <p:cNvSpPr>
              <a:spLocks/>
            </p:cNvSpPr>
            <p:nvPr/>
          </p:nvSpPr>
          <p:spPr bwMode="auto">
            <a:xfrm>
              <a:off x="11090275" y="4262438"/>
              <a:ext cx="187325" cy="103187"/>
            </a:xfrm>
            <a:custGeom>
              <a:avLst/>
              <a:gdLst>
                <a:gd name="T0" fmla="*/ 27 w 27"/>
                <a:gd name="T1" fmla="*/ 15 h 15"/>
                <a:gd name="T2" fmla="*/ 27 w 27"/>
                <a:gd name="T3" fmla="*/ 4 h 15"/>
                <a:gd name="T4" fmla="*/ 4 w 27"/>
                <a:gd name="T5" fmla="*/ 0 h 15"/>
                <a:gd name="T6" fmla="*/ 0 w 27"/>
                <a:gd name="T7" fmla="*/ 10 h 15"/>
                <a:gd name="T8" fmla="*/ 27 w 27"/>
                <a:gd name="T9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15">
                  <a:moveTo>
                    <a:pt x="27" y="15"/>
                  </a:moveTo>
                  <a:cubicBezTo>
                    <a:pt x="27" y="11"/>
                    <a:pt x="27" y="7"/>
                    <a:pt x="27" y="4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2" y="3"/>
                    <a:pt x="1" y="6"/>
                    <a:pt x="0" y="10"/>
                  </a:cubicBezTo>
                  <a:lnTo>
                    <a:pt x="27" y="15"/>
                  </a:lnTo>
                  <a:close/>
                </a:path>
              </a:pathLst>
            </a:custGeom>
            <a:solidFill>
              <a:srgbClr val="854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5" name="Freeform 24"/>
            <p:cNvSpPr>
              <a:spLocks/>
            </p:cNvSpPr>
            <p:nvPr/>
          </p:nvSpPr>
          <p:spPr bwMode="auto">
            <a:xfrm>
              <a:off x="11077575" y="4435475"/>
              <a:ext cx="177800" cy="95250"/>
            </a:xfrm>
            <a:custGeom>
              <a:avLst/>
              <a:gdLst>
                <a:gd name="T0" fmla="*/ 20 w 26"/>
                <a:gd name="T1" fmla="*/ 14 h 14"/>
                <a:gd name="T2" fmla="*/ 26 w 26"/>
                <a:gd name="T3" fmla="*/ 5 h 14"/>
                <a:gd name="T4" fmla="*/ 0 w 26"/>
                <a:gd name="T5" fmla="*/ 0 h 14"/>
                <a:gd name="T6" fmla="*/ 2 w 26"/>
                <a:gd name="T7" fmla="*/ 11 h 14"/>
                <a:gd name="T8" fmla="*/ 20 w 26"/>
                <a:gd name="T9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14">
                  <a:moveTo>
                    <a:pt x="20" y="14"/>
                  </a:moveTo>
                  <a:cubicBezTo>
                    <a:pt x="22" y="12"/>
                    <a:pt x="24" y="9"/>
                    <a:pt x="26" y="5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4"/>
                    <a:pt x="1" y="8"/>
                    <a:pt x="2" y="11"/>
                  </a:cubicBezTo>
                  <a:lnTo>
                    <a:pt x="20" y="14"/>
                  </a:lnTo>
                  <a:close/>
                </a:path>
              </a:pathLst>
            </a:custGeom>
            <a:solidFill>
              <a:srgbClr val="854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46" name="组合 45"/>
          <p:cNvGrpSpPr/>
          <p:nvPr/>
        </p:nvGrpSpPr>
        <p:grpSpPr>
          <a:xfrm>
            <a:off x="883375" y="1139892"/>
            <a:ext cx="554038" cy="554037"/>
            <a:chOff x="5564188" y="4319588"/>
            <a:chExt cx="554038" cy="554037"/>
          </a:xfrm>
        </p:grpSpPr>
        <p:sp>
          <p:nvSpPr>
            <p:cNvPr id="47" name="Oval 7"/>
            <p:cNvSpPr>
              <a:spLocks noChangeArrowheads="1"/>
            </p:cNvSpPr>
            <p:nvPr/>
          </p:nvSpPr>
          <p:spPr bwMode="auto">
            <a:xfrm>
              <a:off x="5673725" y="4429125"/>
              <a:ext cx="336550" cy="334962"/>
            </a:xfrm>
            <a:prstGeom prst="ellipse">
              <a:avLst/>
            </a:pr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8" name="Freeform 8"/>
            <p:cNvSpPr>
              <a:spLocks/>
            </p:cNvSpPr>
            <p:nvPr/>
          </p:nvSpPr>
          <p:spPr bwMode="auto">
            <a:xfrm>
              <a:off x="5564188" y="4319588"/>
              <a:ext cx="554038" cy="554037"/>
            </a:xfrm>
            <a:custGeom>
              <a:avLst/>
              <a:gdLst>
                <a:gd name="T0" fmla="*/ 8 w 183"/>
                <a:gd name="T1" fmla="*/ 92 h 183"/>
                <a:gd name="T2" fmla="*/ 16 w 183"/>
                <a:gd name="T3" fmla="*/ 92 h 183"/>
                <a:gd name="T4" fmla="*/ 39 w 183"/>
                <a:gd name="T5" fmla="*/ 38 h 183"/>
                <a:gd name="T6" fmla="*/ 92 w 183"/>
                <a:gd name="T7" fmla="*/ 16 h 183"/>
                <a:gd name="T8" fmla="*/ 145 w 183"/>
                <a:gd name="T9" fmla="*/ 38 h 183"/>
                <a:gd name="T10" fmla="*/ 167 w 183"/>
                <a:gd name="T11" fmla="*/ 92 h 183"/>
                <a:gd name="T12" fmla="*/ 145 w 183"/>
                <a:gd name="T13" fmla="*/ 145 h 183"/>
                <a:gd name="T14" fmla="*/ 92 w 183"/>
                <a:gd name="T15" fmla="*/ 167 h 183"/>
                <a:gd name="T16" fmla="*/ 39 w 183"/>
                <a:gd name="T17" fmla="*/ 145 h 183"/>
                <a:gd name="T18" fmla="*/ 16 w 183"/>
                <a:gd name="T19" fmla="*/ 92 h 183"/>
                <a:gd name="T20" fmla="*/ 8 w 183"/>
                <a:gd name="T21" fmla="*/ 92 h 183"/>
                <a:gd name="T22" fmla="*/ 0 w 183"/>
                <a:gd name="T23" fmla="*/ 92 h 183"/>
                <a:gd name="T24" fmla="*/ 92 w 183"/>
                <a:gd name="T25" fmla="*/ 183 h 183"/>
                <a:gd name="T26" fmla="*/ 183 w 183"/>
                <a:gd name="T27" fmla="*/ 92 h 183"/>
                <a:gd name="T28" fmla="*/ 92 w 183"/>
                <a:gd name="T29" fmla="*/ 0 h 183"/>
                <a:gd name="T30" fmla="*/ 0 w 183"/>
                <a:gd name="T31" fmla="*/ 92 h 183"/>
                <a:gd name="T32" fmla="*/ 8 w 183"/>
                <a:gd name="T33" fmla="*/ 92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83" h="183">
                  <a:moveTo>
                    <a:pt x="8" y="92"/>
                  </a:moveTo>
                  <a:cubicBezTo>
                    <a:pt x="16" y="92"/>
                    <a:pt x="16" y="92"/>
                    <a:pt x="16" y="92"/>
                  </a:cubicBezTo>
                  <a:cubicBezTo>
                    <a:pt x="16" y="71"/>
                    <a:pt x="25" y="52"/>
                    <a:pt x="39" y="38"/>
                  </a:cubicBezTo>
                  <a:cubicBezTo>
                    <a:pt x="52" y="25"/>
                    <a:pt x="71" y="16"/>
                    <a:pt x="92" y="16"/>
                  </a:cubicBezTo>
                  <a:cubicBezTo>
                    <a:pt x="113" y="16"/>
                    <a:pt x="132" y="25"/>
                    <a:pt x="145" y="38"/>
                  </a:cubicBezTo>
                  <a:cubicBezTo>
                    <a:pt x="159" y="52"/>
                    <a:pt x="167" y="71"/>
                    <a:pt x="167" y="92"/>
                  </a:cubicBezTo>
                  <a:cubicBezTo>
                    <a:pt x="167" y="113"/>
                    <a:pt x="159" y="131"/>
                    <a:pt x="145" y="145"/>
                  </a:cubicBezTo>
                  <a:cubicBezTo>
                    <a:pt x="132" y="159"/>
                    <a:pt x="113" y="167"/>
                    <a:pt x="92" y="167"/>
                  </a:cubicBezTo>
                  <a:cubicBezTo>
                    <a:pt x="71" y="167"/>
                    <a:pt x="52" y="159"/>
                    <a:pt x="39" y="145"/>
                  </a:cubicBezTo>
                  <a:cubicBezTo>
                    <a:pt x="25" y="131"/>
                    <a:pt x="16" y="113"/>
                    <a:pt x="16" y="92"/>
                  </a:cubicBezTo>
                  <a:cubicBezTo>
                    <a:pt x="8" y="92"/>
                    <a:pt x="8" y="92"/>
                    <a:pt x="8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142"/>
                    <a:pt x="41" y="183"/>
                    <a:pt x="92" y="183"/>
                  </a:cubicBezTo>
                  <a:cubicBezTo>
                    <a:pt x="143" y="183"/>
                    <a:pt x="183" y="142"/>
                    <a:pt x="183" y="92"/>
                  </a:cubicBezTo>
                  <a:cubicBezTo>
                    <a:pt x="183" y="41"/>
                    <a:pt x="143" y="0"/>
                    <a:pt x="92" y="0"/>
                  </a:cubicBezTo>
                  <a:cubicBezTo>
                    <a:pt x="41" y="0"/>
                    <a:pt x="0" y="41"/>
                    <a:pt x="0" y="92"/>
                  </a:cubicBezTo>
                  <a:lnTo>
                    <a:pt x="8" y="92"/>
                  </a:ln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49" name="Freeform 21"/>
          <p:cNvSpPr>
            <a:spLocks/>
          </p:cNvSpPr>
          <p:nvPr/>
        </p:nvSpPr>
        <p:spPr bwMode="auto">
          <a:xfrm>
            <a:off x="1683474" y="1793942"/>
            <a:ext cx="339725" cy="153987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grpSp>
        <p:nvGrpSpPr>
          <p:cNvPr id="50" name="组合 49"/>
          <p:cNvGrpSpPr/>
          <p:nvPr/>
        </p:nvGrpSpPr>
        <p:grpSpPr>
          <a:xfrm>
            <a:off x="793422" y="2142210"/>
            <a:ext cx="771503" cy="1972383"/>
            <a:chOff x="4352925" y="4806950"/>
            <a:chExt cx="533400" cy="1363662"/>
          </a:xfrm>
        </p:grpSpPr>
        <p:sp>
          <p:nvSpPr>
            <p:cNvPr id="51" name="Freeform 40"/>
            <p:cNvSpPr>
              <a:spLocks/>
            </p:cNvSpPr>
            <p:nvPr/>
          </p:nvSpPr>
          <p:spPr bwMode="auto">
            <a:xfrm>
              <a:off x="4352925" y="4806950"/>
              <a:ext cx="533400" cy="266700"/>
            </a:xfrm>
            <a:custGeom>
              <a:avLst/>
              <a:gdLst>
                <a:gd name="T0" fmla="*/ 2 w 176"/>
                <a:gd name="T1" fmla="*/ 88 h 88"/>
                <a:gd name="T2" fmla="*/ 0 w 176"/>
                <a:gd name="T3" fmla="*/ 78 h 88"/>
                <a:gd name="T4" fmla="*/ 6 w 176"/>
                <a:gd name="T5" fmla="*/ 59 h 88"/>
                <a:gd name="T6" fmla="*/ 29 w 176"/>
                <a:gd name="T7" fmla="*/ 41 h 88"/>
                <a:gd name="T8" fmla="*/ 51 w 176"/>
                <a:gd name="T9" fmla="*/ 41 h 88"/>
                <a:gd name="T10" fmla="*/ 59 w 176"/>
                <a:gd name="T11" fmla="*/ 43 h 88"/>
                <a:gd name="T12" fmla="*/ 60 w 176"/>
                <a:gd name="T13" fmla="*/ 29 h 88"/>
                <a:gd name="T14" fmla="*/ 69 w 176"/>
                <a:gd name="T15" fmla="*/ 14 h 88"/>
                <a:gd name="T16" fmla="*/ 77 w 176"/>
                <a:gd name="T17" fmla="*/ 8 h 88"/>
                <a:gd name="T18" fmla="*/ 99 w 176"/>
                <a:gd name="T19" fmla="*/ 0 h 88"/>
                <a:gd name="T20" fmla="*/ 122 w 176"/>
                <a:gd name="T21" fmla="*/ 8 h 88"/>
                <a:gd name="T22" fmla="*/ 122 w 176"/>
                <a:gd name="T23" fmla="*/ 8 h 88"/>
                <a:gd name="T24" fmla="*/ 139 w 176"/>
                <a:gd name="T25" fmla="*/ 31 h 88"/>
                <a:gd name="T26" fmla="*/ 139 w 176"/>
                <a:gd name="T27" fmla="*/ 51 h 88"/>
                <a:gd name="T28" fmla="*/ 138 w 176"/>
                <a:gd name="T29" fmla="*/ 56 h 88"/>
                <a:gd name="T30" fmla="*/ 146 w 176"/>
                <a:gd name="T31" fmla="*/ 55 h 88"/>
                <a:gd name="T32" fmla="*/ 174 w 176"/>
                <a:gd name="T33" fmla="*/ 88 h 88"/>
                <a:gd name="T34" fmla="*/ 2 w 176"/>
                <a:gd name="T35" fmla="*/ 88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76" h="88">
                  <a:moveTo>
                    <a:pt x="2" y="88"/>
                  </a:moveTo>
                  <a:cubicBezTo>
                    <a:pt x="1" y="85"/>
                    <a:pt x="0" y="81"/>
                    <a:pt x="0" y="78"/>
                  </a:cubicBezTo>
                  <a:cubicBezTo>
                    <a:pt x="0" y="71"/>
                    <a:pt x="2" y="65"/>
                    <a:pt x="6" y="59"/>
                  </a:cubicBezTo>
                  <a:cubicBezTo>
                    <a:pt x="10" y="50"/>
                    <a:pt x="19" y="43"/>
                    <a:pt x="29" y="41"/>
                  </a:cubicBezTo>
                  <a:cubicBezTo>
                    <a:pt x="39" y="38"/>
                    <a:pt x="41" y="39"/>
                    <a:pt x="51" y="41"/>
                  </a:cubicBezTo>
                  <a:cubicBezTo>
                    <a:pt x="54" y="41"/>
                    <a:pt x="57" y="42"/>
                    <a:pt x="59" y="43"/>
                  </a:cubicBezTo>
                  <a:cubicBezTo>
                    <a:pt x="58" y="39"/>
                    <a:pt x="59" y="34"/>
                    <a:pt x="60" y="29"/>
                  </a:cubicBezTo>
                  <a:cubicBezTo>
                    <a:pt x="62" y="23"/>
                    <a:pt x="65" y="18"/>
                    <a:pt x="69" y="14"/>
                  </a:cubicBezTo>
                  <a:cubicBezTo>
                    <a:pt x="71" y="11"/>
                    <a:pt x="74" y="10"/>
                    <a:pt x="77" y="8"/>
                  </a:cubicBezTo>
                  <a:cubicBezTo>
                    <a:pt x="83" y="3"/>
                    <a:pt x="91" y="0"/>
                    <a:pt x="99" y="0"/>
                  </a:cubicBezTo>
                  <a:cubicBezTo>
                    <a:pt x="107" y="0"/>
                    <a:pt x="115" y="3"/>
                    <a:pt x="122" y="8"/>
                  </a:cubicBezTo>
                  <a:cubicBezTo>
                    <a:pt x="122" y="8"/>
                    <a:pt x="122" y="8"/>
                    <a:pt x="122" y="8"/>
                  </a:cubicBezTo>
                  <a:cubicBezTo>
                    <a:pt x="131" y="12"/>
                    <a:pt x="136" y="22"/>
                    <a:pt x="139" y="31"/>
                  </a:cubicBezTo>
                  <a:cubicBezTo>
                    <a:pt x="142" y="37"/>
                    <a:pt x="141" y="45"/>
                    <a:pt x="139" y="51"/>
                  </a:cubicBezTo>
                  <a:cubicBezTo>
                    <a:pt x="139" y="53"/>
                    <a:pt x="138" y="55"/>
                    <a:pt x="138" y="56"/>
                  </a:cubicBezTo>
                  <a:cubicBezTo>
                    <a:pt x="140" y="56"/>
                    <a:pt x="143" y="55"/>
                    <a:pt x="146" y="55"/>
                  </a:cubicBezTo>
                  <a:cubicBezTo>
                    <a:pt x="166" y="55"/>
                    <a:pt x="176" y="72"/>
                    <a:pt x="174" y="88"/>
                  </a:cubicBezTo>
                  <a:lnTo>
                    <a:pt x="2" y="88"/>
                  </a:lnTo>
                  <a:close/>
                </a:path>
              </a:pathLst>
            </a:custGeom>
            <a:solidFill>
              <a:srgbClr val="A4E7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2" name="Freeform 41"/>
            <p:cNvSpPr>
              <a:spLocks noEditPoints="1"/>
            </p:cNvSpPr>
            <p:nvPr/>
          </p:nvSpPr>
          <p:spPr bwMode="auto">
            <a:xfrm>
              <a:off x="4470400" y="5178425"/>
              <a:ext cx="49213" cy="677862"/>
            </a:xfrm>
            <a:custGeom>
              <a:avLst/>
              <a:gdLst>
                <a:gd name="T0" fmla="*/ 0 w 16"/>
                <a:gd name="T1" fmla="*/ 216 h 224"/>
                <a:gd name="T2" fmla="*/ 0 w 16"/>
                <a:gd name="T3" fmla="*/ 216 h 224"/>
                <a:gd name="T4" fmla="*/ 8 w 16"/>
                <a:gd name="T5" fmla="*/ 224 h 224"/>
                <a:gd name="T6" fmla="*/ 16 w 16"/>
                <a:gd name="T7" fmla="*/ 216 h 224"/>
                <a:gd name="T8" fmla="*/ 8 w 16"/>
                <a:gd name="T9" fmla="*/ 208 h 224"/>
                <a:gd name="T10" fmla="*/ 0 w 16"/>
                <a:gd name="T11" fmla="*/ 216 h 224"/>
                <a:gd name="T12" fmla="*/ 0 w 16"/>
                <a:gd name="T13" fmla="*/ 164 h 224"/>
                <a:gd name="T14" fmla="*/ 0 w 16"/>
                <a:gd name="T15" fmla="*/ 164 h 224"/>
                <a:gd name="T16" fmla="*/ 8 w 16"/>
                <a:gd name="T17" fmla="*/ 172 h 224"/>
                <a:gd name="T18" fmla="*/ 16 w 16"/>
                <a:gd name="T19" fmla="*/ 164 h 224"/>
                <a:gd name="T20" fmla="*/ 8 w 16"/>
                <a:gd name="T21" fmla="*/ 156 h 224"/>
                <a:gd name="T22" fmla="*/ 0 w 16"/>
                <a:gd name="T23" fmla="*/ 164 h 224"/>
                <a:gd name="T24" fmla="*/ 0 w 16"/>
                <a:gd name="T25" fmla="*/ 112 h 224"/>
                <a:gd name="T26" fmla="*/ 0 w 16"/>
                <a:gd name="T27" fmla="*/ 112 h 224"/>
                <a:gd name="T28" fmla="*/ 8 w 16"/>
                <a:gd name="T29" fmla="*/ 120 h 224"/>
                <a:gd name="T30" fmla="*/ 16 w 16"/>
                <a:gd name="T31" fmla="*/ 112 h 224"/>
                <a:gd name="T32" fmla="*/ 8 w 16"/>
                <a:gd name="T33" fmla="*/ 104 h 224"/>
                <a:gd name="T34" fmla="*/ 0 w 16"/>
                <a:gd name="T35" fmla="*/ 112 h 224"/>
                <a:gd name="T36" fmla="*/ 0 w 16"/>
                <a:gd name="T37" fmla="*/ 60 h 224"/>
                <a:gd name="T38" fmla="*/ 0 w 16"/>
                <a:gd name="T39" fmla="*/ 60 h 224"/>
                <a:gd name="T40" fmla="*/ 8 w 16"/>
                <a:gd name="T41" fmla="*/ 68 h 224"/>
                <a:gd name="T42" fmla="*/ 16 w 16"/>
                <a:gd name="T43" fmla="*/ 60 h 224"/>
                <a:gd name="T44" fmla="*/ 8 w 16"/>
                <a:gd name="T45" fmla="*/ 52 h 224"/>
                <a:gd name="T46" fmla="*/ 0 w 16"/>
                <a:gd name="T47" fmla="*/ 60 h 224"/>
                <a:gd name="T48" fmla="*/ 0 w 16"/>
                <a:gd name="T49" fmla="*/ 8 h 224"/>
                <a:gd name="T50" fmla="*/ 0 w 16"/>
                <a:gd name="T51" fmla="*/ 8 h 224"/>
                <a:gd name="T52" fmla="*/ 8 w 16"/>
                <a:gd name="T53" fmla="*/ 16 h 224"/>
                <a:gd name="T54" fmla="*/ 16 w 16"/>
                <a:gd name="T55" fmla="*/ 8 h 224"/>
                <a:gd name="T56" fmla="*/ 8 w 16"/>
                <a:gd name="T57" fmla="*/ 0 h 224"/>
                <a:gd name="T58" fmla="*/ 0 w 16"/>
                <a:gd name="T59" fmla="*/ 8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" h="224">
                  <a:moveTo>
                    <a:pt x="0" y="216"/>
                  </a:moveTo>
                  <a:cubicBezTo>
                    <a:pt x="0" y="216"/>
                    <a:pt x="0" y="216"/>
                    <a:pt x="0" y="216"/>
                  </a:cubicBezTo>
                  <a:cubicBezTo>
                    <a:pt x="0" y="220"/>
                    <a:pt x="4" y="224"/>
                    <a:pt x="8" y="224"/>
                  </a:cubicBezTo>
                  <a:cubicBezTo>
                    <a:pt x="12" y="224"/>
                    <a:pt x="16" y="220"/>
                    <a:pt x="16" y="216"/>
                  </a:cubicBezTo>
                  <a:cubicBezTo>
                    <a:pt x="16" y="212"/>
                    <a:pt x="12" y="208"/>
                    <a:pt x="8" y="208"/>
                  </a:cubicBezTo>
                  <a:cubicBezTo>
                    <a:pt x="4" y="208"/>
                    <a:pt x="0" y="212"/>
                    <a:pt x="0" y="216"/>
                  </a:cubicBezTo>
                  <a:close/>
                  <a:moveTo>
                    <a:pt x="0" y="164"/>
                  </a:moveTo>
                  <a:cubicBezTo>
                    <a:pt x="0" y="164"/>
                    <a:pt x="0" y="164"/>
                    <a:pt x="0" y="164"/>
                  </a:cubicBezTo>
                  <a:cubicBezTo>
                    <a:pt x="0" y="168"/>
                    <a:pt x="4" y="172"/>
                    <a:pt x="8" y="172"/>
                  </a:cubicBezTo>
                  <a:cubicBezTo>
                    <a:pt x="12" y="172"/>
                    <a:pt x="16" y="168"/>
                    <a:pt x="16" y="164"/>
                  </a:cubicBezTo>
                  <a:cubicBezTo>
                    <a:pt x="16" y="160"/>
                    <a:pt x="12" y="156"/>
                    <a:pt x="8" y="156"/>
                  </a:cubicBezTo>
                  <a:cubicBezTo>
                    <a:pt x="4" y="156"/>
                    <a:pt x="0" y="160"/>
                    <a:pt x="0" y="164"/>
                  </a:cubicBezTo>
                  <a:close/>
                  <a:moveTo>
                    <a:pt x="0" y="112"/>
                  </a:moveTo>
                  <a:cubicBezTo>
                    <a:pt x="0" y="112"/>
                    <a:pt x="0" y="112"/>
                    <a:pt x="0" y="112"/>
                  </a:cubicBezTo>
                  <a:cubicBezTo>
                    <a:pt x="0" y="116"/>
                    <a:pt x="4" y="120"/>
                    <a:pt x="8" y="120"/>
                  </a:cubicBezTo>
                  <a:cubicBezTo>
                    <a:pt x="12" y="120"/>
                    <a:pt x="16" y="116"/>
                    <a:pt x="16" y="112"/>
                  </a:cubicBezTo>
                  <a:cubicBezTo>
                    <a:pt x="16" y="108"/>
                    <a:pt x="12" y="104"/>
                    <a:pt x="8" y="104"/>
                  </a:cubicBezTo>
                  <a:cubicBezTo>
                    <a:pt x="4" y="104"/>
                    <a:pt x="0" y="108"/>
                    <a:pt x="0" y="112"/>
                  </a:cubicBezTo>
                  <a:close/>
                  <a:moveTo>
                    <a:pt x="0" y="60"/>
                  </a:moveTo>
                  <a:cubicBezTo>
                    <a:pt x="0" y="60"/>
                    <a:pt x="0" y="60"/>
                    <a:pt x="0" y="60"/>
                  </a:cubicBezTo>
                  <a:cubicBezTo>
                    <a:pt x="0" y="64"/>
                    <a:pt x="4" y="68"/>
                    <a:pt x="8" y="68"/>
                  </a:cubicBezTo>
                  <a:cubicBezTo>
                    <a:pt x="12" y="68"/>
                    <a:pt x="16" y="64"/>
                    <a:pt x="16" y="60"/>
                  </a:cubicBezTo>
                  <a:cubicBezTo>
                    <a:pt x="16" y="56"/>
                    <a:pt x="12" y="52"/>
                    <a:pt x="8" y="52"/>
                  </a:cubicBezTo>
                  <a:cubicBezTo>
                    <a:pt x="4" y="52"/>
                    <a:pt x="0" y="56"/>
                    <a:pt x="0" y="60"/>
                  </a:cubicBezTo>
                  <a:close/>
                  <a:moveTo>
                    <a:pt x="0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12"/>
                    <a:pt x="4" y="16"/>
                    <a:pt x="8" y="16"/>
                  </a:cubicBezTo>
                  <a:cubicBezTo>
                    <a:pt x="12" y="16"/>
                    <a:pt x="16" y="12"/>
                    <a:pt x="16" y="8"/>
                  </a:cubicBezTo>
                  <a:cubicBezTo>
                    <a:pt x="16" y="4"/>
                    <a:pt x="12" y="0"/>
                    <a:pt x="8" y="0"/>
                  </a:cubicBezTo>
                  <a:cubicBezTo>
                    <a:pt x="4" y="0"/>
                    <a:pt x="0" y="4"/>
                    <a:pt x="0" y="8"/>
                  </a:cubicBezTo>
                  <a:close/>
                </a:path>
              </a:pathLst>
            </a:cu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3" name="Freeform 42"/>
            <p:cNvSpPr>
              <a:spLocks noEditPoints="1"/>
            </p:cNvSpPr>
            <p:nvPr/>
          </p:nvSpPr>
          <p:spPr bwMode="auto">
            <a:xfrm>
              <a:off x="4592638" y="5178425"/>
              <a:ext cx="47625" cy="835025"/>
            </a:xfrm>
            <a:custGeom>
              <a:avLst/>
              <a:gdLst>
                <a:gd name="T0" fmla="*/ 0 w 16"/>
                <a:gd name="T1" fmla="*/ 268 h 276"/>
                <a:gd name="T2" fmla="*/ 0 w 16"/>
                <a:gd name="T3" fmla="*/ 268 h 276"/>
                <a:gd name="T4" fmla="*/ 8 w 16"/>
                <a:gd name="T5" fmla="*/ 276 h 276"/>
                <a:gd name="T6" fmla="*/ 16 w 16"/>
                <a:gd name="T7" fmla="*/ 268 h 276"/>
                <a:gd name="T8" fmla="*/ 8 w 16"/>
                <a:gd name="T9" fmla="*/ 260 h 276"/>
                <a:gd name="T10" fmla="*/ 0 w 16"/>
                <a:gd name="T11" fmla="*/ 268 h 276"/>
                <a:gd name="T12" fmla="*/ 0 w 16"/>
                <a:gd name="T13" fmla="*/ 216 h 276"/>
                <a:gd name="T14" fmla="*/ 0 w 16"/>
                <a:gd name="T15" fmla="*/ 216 h 276"/>
                <a:gd name="T16" fmla="*/ 8 w 16"/>
                <a:gd name="T17" fmla="*/ 224 h 276"/>
                <a:gd name="T18" fmla="*/ 16 w 16"/>
                <a:gd name="T19" fmla="*/ 216 h 276"/>
                <a:gd name="T20" fmla="*/ 8 w 16"/>
                <a:gd name="T21" fmla="*/ 208 h 276"/>
                <a:gd name="T22" fmla="*/ 0 w 16"/>
                <a:gd name="T23" fmla="*/ 216 h 276"/>
                <a:gd name="T24" fmla="*/ 0 w 16"/>
                <a:gd name="T25" fmla="*/ 164 h 276"/>
                <a:gd name="T26" fmla="*/ 0 w 16"/>
                <a:gd name="T27" fmla="*/ 164 h 276"/>
                <a:gd name="T28" fmla="*/ 8 w 16"/>
                <a:gd name="T29" fmla="*/ 172 h 276"/>
                <a:gd name="T30" fmla="*/ 16 w 16"/>
                <a:gd name="T31" fmla="*/ 164 h 276"/>
                <a:gd name="T32" fmla="*/ 8 w 16"/>
                <a:gd name="T33" fmla="*/ 156 h 276"/>
                <a:gd name="T34" fmla="*/ 0 w 16"/>
                <a:gd name="T35" fmla="*/ 164 h 276"/>
                <a:gd name="T36" fmla="*/ 0 w 16"/>
                <a:gd name="T37" fmla="*/ 112 h 276"/>
                <a:gd name="T38" fmla="*/ 0 w 16"/>
                <a:gd name="T39" fmla="*/ 112 h 276"/>
                <a:gd name="T40" fmla="*/ 8 w 16"/>
                <a:gd name="T41" fmla="*/ 120 h 276"/>
                <a:gd name="T42" fmla="*/ 16 w 16"/>
                <a:gd name="T43" fmla="*/ 112 h 276"/>
                <a:gd name="T44" fmla="*/ 8 w 16"/>
                <a:gd name="T45" fmla="*/ 104 h 276"/>
                <a:gd name="T46" fmla="*/ 0 w 16"/>
                <a:gd name="T47" fmla="*/ 112 h 276"/>
                <a:gd name="T48" fmla="*/ 0 w 16"/>
                <a:gd name="T49" fmla="*/ 60 h 276"/>
                <a:gd name="T50" fmla="*/ 0 w 16"/>
                <a:gd name="T51" fmla="*/ 60 h 276"/>
                <a:gd name="T52" fmla="*/ 8 w 16"/>
                <a:gd name="T53" fmla="*/ 68 h 276"/>
                <a:gd name="T54" fmla="*/ 16 w 16"/>
                <a:gd name="T55" fmla="*/ 60 h 276"/>
                <a:gd name="T56" fmla="*/ 8 w 16"/>
                <a:gd name="T57" fmla="*/ 52 h 276"/>
                <a:gd name="T58" fmla="*/ 0 w 16"/>
                <a:gd name="T59" fmla="*/ 60 h 276"/>
                <a:gd name="T60" fmla="*/ 0 w 16"/>
                <a:gd name="T61" fmla="*/ 8 h 276"/>
                <a:gd name="T62" fmla="*/ 0 w 16"/>
                <a:gd name="T63" fmla="*/ 8 h 276"/>
                <a:gd name="T64" fmla="*/ 8 w 16"/>
                <a:gd name="T65" fmla="*/ 16 h 276"/>
                <a:gd name="T66" fmla="*/ 16 w 16"/>
                <a:gd name="T67" fmla="*/ 8 h 276"/>
                <a:gd name="T68" fmla="*/ 8 w 16"/>
                <a:gd name="T69" fmla="*/ 0 h 276"/>
                <a:gd name="T70" fmla="*/ 0 w 16"/>
                <a:gd name="T71" fmla="*/ 8 h 2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6" h="276">
                  <a:moveTo>
                    <a:pt x="0" y="268"/>
                  </a:moveTo>
                  <a:cubicBezTo>
                    <a:pt x="0" y="268"/>
                    <a:pt x="0" y="268"/>
                    <a:pt x="0" y="268"/>
                  </a:cubicBezTo>
                  <a:cubicBezTo>
                    <a:pt x="0" y="272"/>
                    <a:pt x="4" y="276"/>
                    <a:pt x="8" y="276"/>
                  </a:cubicBezTo>
                  <a:cubicBezTo>
                    <a:pt x="12" y="276"/>
                    <a:pt x="16" y="272"/>
                    <a:pt x="16" y="268"/>
                  </a:cubicBezTo>
                  <a:cubicBezTo>
                    <a:pt x="16" y="264"/>
                    <a:pt x="12" y="260"/>
                    <a:pt x="8" y="260"/>
                  </a:cubicBezTo>
                  <a:cubicBezTo>
                    <a:pt x="4" y="260"/>
                    <a:pt x="0" y="264"/>
                    <a:pt x="0" y="268"/>
                  </a:cubicBezTo>
                  <a:close/>
                  <a:moveTo>
                    <a:pt x="0" y="216"/>
                  </a:moveTo>
                  <a:cubicBezTo>
                    <a:pt x="0" y="216"/>
                    <a:pt x="0" y="216"/>
                    <a:pt x="0" y="216"/>
                  </a:cubicBezTo>
                  <a:cubicBezTo>
                    <a:pt x="0" y="220"/>
                    <a:pt x="4" y="224"/>
                    <a:pt x="8" y="224"/>
                  </a:cubicBezTo>
                  <a:cubicBezTo>
                    <a:pt x="12" y="224"/>
                    <a:pt x="16" y="220"/>
                    <a:pt x="16" y="216"/>
                  </a:cubicBezTo>
                  <a:cubicBezTo>
                    <a:pt x="16" y="212"/>
                    <a:pt x="12" y="208"/>
                    <a:pt x="8" y="208"/>
                  </a:cubicBezTo>
                  <a:cubicBezTo>
                    <a:pt x="4" y="208"/>
                    <a:pt x="0" y="212"/>
                    <a:pt x="0" y="216"/>
                  </a:cubicBezTo>
                  <a:close/>
                  <a:moveTo>
                    <a:pt x="0" y="164"/>
                  </a:moveTo>
                  <a:cubicBezTo>
                    <a:pt x="0" y="164"/>
                    <a:pt x="0" y="164"/>
                    <a:pt x="0" y="164"/>
                  </a:cubicBezTo>
                  <a:cubicBezTo>
                    <a:pt x="0" y="168"/>
                    <a:pt x="4" y="172"/>
                    <a:pt x="8" y="172"/>
                  </a:cubicBezTo>
                  <a:cubicBezTo>
                    <a:pt x="12" y="172"/>
                    <a:pt x="16" y="168"/>
                    <a:pt x="16" y="164"/>
                  </a:cubicBezTo>
                  <a:cubicBezTo>
                    <a:pt x="16" y="160"/>
                    <a:pt x="12" y="156"/>
                    <a:pt x="8" y="156"/>
                  </a:cubicBezTo>
                  <a:cubicBezTo>
                    <a:pt x="4" y="156"/>
                    <a:pt x="0" y="160"/>
                    <a:pt x="0" y="164"/>
                  </a:cubicBezTo>
                  <a:close/>
                  <a:moveTo>
                    <a:pt x="0" y="112"/>
                  </a:moveTo>
                  <a:cubicBezTo>
                    <a:pt x="0" y="112"/>
                    <a:pt x="0" y="112"/>
                    <a:pt x="0" y="112"/>
                  </a:cubicBezTo>
                  <a:cubicBezTo>
                    <a:pt x="0" y="116"/>
                    <a:pt x="4" y="120"/>
                    <a:pt x="8" y="120"/>
                  </a:cubicBezTo>
                  <a:cubicBezTo>
                    <a:pt x="12" y="120"/>
                    <a:pt x="16" y="116"/>
                    <a:pt x="16" y="112"/>
                  </a:cubicBezTo>
                  <a:cubicBezTo>
                    <a:pt x="16" y="108"/>
                    <a:pt x="12" y="104"/>
                    <a:pt x="8" y="104"/>
                  </a:cubicBezTo>
                  <a:cubicBezTo>
                    <a:pt x="4" y="104"/>
                    <a:pt x="0" y="108"/>
                    <a:pt x="0" y="112"/>
                  </a:cubicBezTo>
                  <a:close/>
                  <a:moveTo>
                    <a:pt x="0" y="60"/>
                  </a:moveTo>
                  <a:cubicBezTo>
                    <a:pt x="0" y="60"/>
                    <a:pt x="0" y="60"/>
                    <a:pt x="0" y="60"/>
                  </a:cubicBezTo>
                  <a:cubicBezTo>
                    <a:pt x="0" y="64"/>
                    <a:pt x="4" y="68"/>
                    <a:pt x="8" y="68"/>
                  </a:cubicBezTo>
                  <a:cubicBezTo>
                    <a:pt x="12" y="68"/>
                    <a:pt x="16" y="64"/>
                    <a:pt x="16" y="60"/>
                  </a:cubicBezTo>
                  <a:cubicBezTo>
                    <a:pt x="16" y="56"/>
                    <a:pt x="12" y="52"/>
                    <a:pt x="8" y="52"/>
                  </a:cubicBezTo>
                  <a:cubicBezTo>
                    <a:pt x="4" y="52"/>
                    <a:pt x="0" y="56"/>
                    <a:pt x="0" y="60"/>
                  </a:cubicBezTo>
                  <a:close/>
                  <a:moveTo>
                    <a:pt x="0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12"/>
                    <a:pt x="4" y="16"/>
                    <a:pt x="8" y="16"/>
                  </a:cubicBezTo>
                  <a:cubicBezTo>
                    <a:pt x="12" y="16"/>
                    <a:pt x="16" y="12"/>
                    <a:pt x="16" y="8"/>
                  </a:cubicBezTo>
                  <a:cubicBezTo>
                    <a:pt x="16" y="4"/>
                    <a:pt x="12" y="0"/>
                    <a:pt x="8" y="0"/>
                  </a:cubicBezTo>
                  <a:cubicBezTo>
                    <a:pt x="4" y="0"/>
                    <a:pt x="0" y="4"/>
                    <a:pt x="0" y="8"/>
                  </a:cubicBezTo>
                  <a:close/>
                </a:path>
              </a:pathLst>
            </a:cu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4" name="Freeform 43"/>
            <p:cNvSpPr>
              <a:spLocks noEditPoints="1"/>
            </p:cNvSpPr>
            <p:nvPr/>
          </p:nvSpPr>
          <p:spPr bwMode="auto">
            <a:xfrm>
              <a:off x="4713288" y="5178425"/>
              <a:ext cx="49213" cy="992187"/>
            </a:xfrm>
            <a:custGeom>
              <a:avLst/>
              <a:gdLst>
                <a:gd name="T0" fmla="*/ 0 w 16"/>
                <a:gd name="T1" fmla="*/ 320 h 328"/>
                <a:gd name="T2" fmla="*/ 0 w 16"/>
                <a:gd name="T3" fmla="*/ 320 h 328"/>
                <a:gd name="T4" fmla="*/ 8 w 16"/>
                <a:gd name="T5" fmla="*/ 328 h 328"/>
                <a:gd name="T6" fmla="*/ 16 w 16"/>
                <a:gd name="T7" fmla="*/ 320 h 328"/>
                <a:gd name="T8" fmla="*/ 8 w 16"/>
                <a:gd name="T9" fmla="*/ 312 h 328"/>
                <a:gd name="T10" fmla="*/ 0 w 16"/>
                <a:gd name="T11" fmla="*/ 320 h 328"/>
                <a:gd name="T12" fmla="*/ 0 w 16"/>
                <a:gd name="T13" fmla="*/ 268 h 328"/>
                <a:gd name="T14" fmla="*/ 0 w 16"/>
                <a:gd name="T15" fmla="*/ 268 h 328"/>
                <a:gd name="T16" fmla="*/ 8 w 16"/>
                <a:gd name="T17" fmla="*/ 276 h 328"/>
                <a:gd name="T18" fmla="*/ 16 w 16"/>
                <a:gd name="T19" fmla="*/ 268 h 328"/>
                <a:gd name="T20" fmla="*/ 8 w 16"/>
                <a:gd name="T21" fmla="*/ 260 h 328"/>
                <a:gd name="T22" fmla="*/ 0 w 16"/>
                <a:gd name="T23" fmla="*/ 268 h 328"/>
                <a:gd name="T24" fmla="*/ 0 w 16"/>
                <a:gd name="T25" fmla="*/ 216 h 328"/>
                <a:gd name="T26" fmla="*/ 0 w 16"/>
                <a:gd name="T27" fmla="*/ 216 h 328"/>
                <a:gd name="T28" fmla="*/ 8 w 16"/>
                <a:gd name="T29" fmla="*/ 224 h 328"/>
                <a:gd name="T30" fmla="*/ 16 w 16"/>
                <a:gd name="T31" fmla="*/ 216 h 328"/>
                <a:gd name="T32" fmla="*/ 8 w 16"/>
                <a:gd name="T33" fmla="*/ 208 h 328"/>
                <a:gd name="T34" fmla="*/ 0 w 16"/>
                <a:gd name="T35" fmla="*/ 216 h 328"/>
                <a:gd name="T36" fmla="*/ 0 w 16"/>
                <a:gd name="T37" fmla="*/ 164 h 328"/>
                <a:gd name="T38" fmla="*/ 0 w 16"/>
                <a:gd name="T39" fmla="*/ 164 h 328"/>
                <a:gd name="T40" fmla="*/ 8 w 16"/>
                <a:gd name="T41" fmla="*/ 172 h 328"/>
                <a:gd name="T42" fmla="*/ 16 w 16"/>
                <a:gd name="T43" fmla="*/ 164 h 328"/>
                <a:gd name="T44" fmla="*/ 8 w 16"/>
                <a:gd name="T45" fmla="*/ 156 h 328"/>
                <a:gd name="T46" fmla="*/ 0 w 16"/>
                <a:gd name="T47" fmla="*/ 164 h 328"/>
                <a:gd name="T48" fmla="*/ 0 w 16"/>
                <a:gd name="T49" fmla="*/ 112 h 328"/>
                <a:gd name="T50" fmla="*/ 0 w 16"/>
                <a:gd name="T51" fmla="*/ 112 h 328"/>
                <a:gd name="T52" fmla="*/ 8 w 16"/>
                <a:gd name="T53" fmla="*/ 120 h 328"/>
                <a:gd name="T54" fmla="*/ 16 w 16"/>
                <a:gd name="T55" fmla="*/ 112 h 328"/>
                <a:gd name="T56" fmla="*/ 8 w 16"/>
                <a:gd name="T57" fmla="*/ 104 h 328"/>
                <a:gd name="T58" fmla="*/ 0 w 16"/>
                <a:gd name="T59" fmla="*/ 112 h 328"/>
                <a:gd name="T60" fmla="*/ 0 w 16"/>
                <a:gd name="T61" fmla="*/ 60 h 328"/>
                <a:gd name="T62" fmla="*/ 0 w 16"/>
                <a:gd name="T63" fmla="*/ 60 h 328"/>
                <a:gd name="T64" fmla="*/ 8 w 16"/>
                <a:gd name="T65" fmla="*/ 68 h 328"/>
                <a:gd name="T66" fmla="*/ 16 w 16"/>
                <a:gd name="T67" fmla="*/ 60 h 328"/>
                <a:gd name="T68" fmla="*/ 8 w 16"/>
                <a:gd name="T69" fmla="*/ 52 h 328"/>
                <a:gd name="T70" fmla="*/ 0 w 16"/>
                <a:gd name="T71" fmla="*/ 60 h 328"/>
                <a:gd name="T72" fmla="*/ 0 w 16"/>
                <a:gd name="T73" fmla="*/ 8 h 328"/>
                <a:gd name="T74" fmla="*/ 0 w 16"/>
                <a:gd name="T75" fmla="*/ 8 h 328"/>
                <a:gd name="T76" fmla="*/ 8 w 16"/>
                <a:gd name="T77" fmla="*/ 16 h 328"/>
                <a:gd name="T78" fmla="*/ 16 w 16"/>
                <a:gd name="T79" fmla="*/ 8 h 328"/>
                <a:gd name="T80" fmla="*/ 8 w 16"/>
                <a:gd name="T81" fmla="*/ 0 h 328"/>
                <a:gd name="T82" fmla="*/ 0 w 16"/>
                <a:gd name="T83" fmla="*/ 8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6" h="328">
                  <a:moveTo>
                    <a:pt x="0" y="320"/>
                  </a:moveTo>
                  <a:cubicBezTo>
                    <a:pt x="0" y="320"/>
                    <a:pt x="0" y="320"/>
                    <a:pt x="0" y="320"/>
                  </a:cubicBezTo>
                  <a:cubicBezTo>
                    <a:pt x="0" y="324"/>
                    <a:pt x="4" y="328"/>
                    <a:pt x="8" y="328"/>
                  </a:cubicBezTo>
                  <a:cubicBezTo>
                    <a:pt x="12" y="328"/>
                    <a:pt x="16" y="324"/>
                    <a:pt x="16" y="320"/>
                  </a:cubicBezTo>
                  <a:cubicBezTo>
                    <a:pt x="16" y="316"/>
                    <a:pt x="12" y="312"/>
                    <a:pt x="8" y="312"/>
                  </a:cubicBezTo>
                  <a:cubicBezTo>
                    <a:pt x="4" y="312"/>
                    <a:pt x="0" y="316"/>
                    <a:pt x="0" y="320"/>
                  </a:cubicBezTo>
                  <a:close/>
                  <a:moveTo>
                    <a:pt x="0" y="268"/>
                  </a:moveTo>
                  <a:cubicBezTo>
                    <a:pt x="0" y="268"/>
                    <a:pt x="0" y="268"/>
                    <a:pt x="0" y="268"/>
                  </a:cubicBezTo>
                  <a:cubicBezTo>
                    <a:pt x="0" y="272"/>
                    <a:pt x="4" y="276"/>
                    <a:pt x="8" y="276"/>
                  </a:cubicBezTo>
                  <a:cubicBezTo>
                    <a:pt x="12" y="276"/>
                    <a:pt x="16" y="272"/>
                    <a:pt x="16" y="268"/>
                  </a:cubicBezTo>
                  <a:cubicBezTo>
                    <a:pt x="16" y="264"/>
                    <a:pt x="12" y="260"/>
                    <a:pt x="8" y="260"/>
                  </a:cubicBezTo>
                  <a:cubicBezTo>
                    <a:pt x="4" y="260"/>
                    <a:pt x="0" y="264"/>
                    <a:pt x="0" y="268"/>
                  </a:cubicBezTo>
                  <a:close/>
                  <a:moveTo>
                    <a:pt x="0" y="216"/>
                  </a:moveTo>
                  <a:cubicBezTo>
                    <a:pt x="0" y="216"/>
                    <a:pt x="0" y="216"/>
                    <a:pt x="0" y="216"/>
                  </a:cubicBezTo>
                  <a:cubicBezTo>
                    <a:pt x="0" y="220"/>
                    <a:pt x="4" y="224"/>
                    <a:pt x="8" y="224"/>
                  </a:cubicBezTo>
                  <a:cubicBezTo>
                    <a:pt x="12" y="224"/>
                    <a:pt x="16" y="220"/>
                    <a:pt x="16" y="216"/>
                  </a:cubicBezTo>
                  <a:cubicBezTo>
                    <a:pt x="16" y="212"/>
                    <a:pt x="12" y="208"/>
                    <a:pt x="8" y="208"/>
                  </a:cubicBezTo>
                  <a:cubicBezTo>
                    <a:pt x="4" y="208"/>
                    <a:pt x="0" y="212"/>
                    <a:pt x="0" y="216"/>
                  </a:cubicBezTo>
                  <a:close/>
                  <a:moveTo>
                    <a:pt x="0" y="164"/>
                  </a:moveTo>
                  <a:cubicBezTo>
                    <a:pt x="0" y="164"/>
                    <a:pt x="0" y="164"/>
                    <a:pt x="0" y="164"/>
                  </a:cubicBezTo>
                  <a:cubicBezTo>
                    <a:pt x="0" y="168"/>
                    <a:pt x="4" y="172"/>
                    <a:pt x="8" y="172"/>
                  </a:cubicBezTo>
                  <a:cubicBezTo>
                    <a:pt x="12" y="172"/>
                    <a:pt x="16" y="168"/>
                    <a:pt x="16" y="164"/>
                  </a:cubicBezTo>
                  <a:cubicBezTo>
                    <a:pt x="16" y="160"/>
                    <a:pt x="12" y="156"/>
                    <a:pt x="8" y="156"/>
                  </a:cubicBezTo>
                  <a:cubicBezTo>
                    <a:pt x="4" y="156"/>
                    <a:pt x="0" y="160"/>
                    <a:pt x="0" y="164"/>
                  </a:cubicBezTo>
                  <a:close/>
                  <a:moveTo>
                    <a:pt x="0" y="112"/>
                  </a:moveTo>
                  <a:cubicBezTo>
                    <a:pt x="0" y="112"/>
                    <a:pt x="0" y="112"/>
                    <a:pt x="0" y="112"/>
                  </a:cubicBezTo>
                  <a:cubicBezTo>
                    <a:pt x="0" y="116"/>
                    <a:pt x="4" y="120"/>
                    <a:pt x="8" y="120"/>
                  </a:cubicBezTo>
                  <a:cubicBezTo>
                    <a:pt x="12" y="120"/>
                    <a:pt x="16" y="116"/>
                    <a:pt x="16" y="112"/>
                  </a:cubicBezTo>
                  <a:cubicBezTo>
                    <a:pt x="16" y="108"/>
                    <a:pt x="12" y="104"/>
                    <a:pt x="8" y="104"/>
                  </a:cubicBezTo>
                  <a:cubicBezTo>
                    <a:pt x="4" y="104"/>
                    <a:pt x="0" y="108"/>
                    <a:pt x="0" y="112"/>
                  </a:cubicBezTo>
                  <a:close/>
                  <a:moveTo>
                    <a:pt x="0" y="60"/>
                  </a:moveTo>
                  <a:cubicBezTo>
                    <a:pt x="0" y="60"/>
                    <a:pt x="0" y="60"/>
                    <a:pt x="0" y="60"/>
                  </a:cubicBezTo>
                  <a:cubicBezTo>
                    <a:pt x="0" y="64"/>
                    <a:pt x="4" y="68"/>
                    <a:pt x="8" y="68"/>
                  </a:cubicBezTo>
                  <a:cubicBezTo>
                    <a:pt x="12" y="68"/>
                    <a:pt x="16" y="64"/>
                    <a:pt x="16" y="60"/>
                  </a:cubicBezTo>
                  <a:cubicBezTo>
                    <a:pt x="16" y="56"/>
                    <a:pt x="12" y="52"/>
                    <a:pt x="8" y="52"/>
                  </a:cubicBezTo>
                  <a:cubicBezTo>
                    <a:pt x="4" y="52"/>
                    <a:pt x="0" y="56"/>
                    <a:pt x="0" y="60"/>
                  </a:cubicBezTo>
                  <a:close/>
                  <a:moveTo>
                    <a:pt x="0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12"/>
                    <a:pt x="4" y="16"/>
                    <a:pt x="8" y="16"/>
                  </a:cubicBezTo>
                  <a:cubicBezTo>
                    <a:pt x="12" y="16"/>
                    <a:pt x="16" y="12"/>
                    <a:pt x="16" y="8"/>
                  </a:cubicBezTo>
                  <a:cubicBezTo>
                    <a:pt x="16" y="4"/>
                    <a:pt x="12" y="0"/>
                    <a:pt x="8" y="0"/>
                  </a:cubicBezTo>
                  <a:cubicBezTo>
                    <a:pt x="4" y="0"/>
                    <a:pt x="0" y="4"/>
                    <a:pt x="0" y="8"/>
                  </a:cubicBezTo>
                  <a:close/>
                </a:path>
              </a:pathLst>
            </a:cu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>
            <a:off x="2257485" y="5092196"/>
            <a:ext cx="2084417" cy="1609725"/>
            <a:chOff x="6738938" y="5481638"/>
            <a:chExt cx="1408113" cy="1087438"/>
          </a:xfrm>
        </p:grpSpPr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7178675" y="5711825"/>
              <a:ext cx="968375" cy="857250"/>
            </a:xfrm>
            <a:custGeom>
              <a:avLst/>
              <a:gdLst>
                <a:gd name="T0" fmla="*/ 610 w 610"/>
                <a:gd name="T1" fmla="*/ 540 h 540"/>
                <a:gd name="T2" fmla="*/ 610 w 610"/>
                <a:gd name="T3" fmla="*/ 259 h 540"/>
                <a:gd name="T4" fmla="*/ 328 w 610"/>
                <a:gd name="T5" fmla="*/ 0 h 540"/>
                <a:gd name="T6" fmla="*/ 0 w 610"/>
                <a:gd name="T7" fmla="*/ 0 h 540"/>
                <a:gd name="T8" fmla="*/ 0 w 610"/>
                <a:gd name="T9" fmla="*/ 540 h 540"/>
                <a:gd name="T10" fmla="*/ 610 w 610"/>
                <a:gd name="T11" fmla="*/ 540 h 5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10" h="540">
                  <a:moveTo>
                    <a:pt x="610" y="540"/>
                  </a:moveTo>
                  <a:lnTo>
                    <a:pt x="610" y="259"/>
                  </a:lnTo>
                  <a:lnTo>
                    <a:pt x="328" y="0"/>
                  </a:lnTo>
                  <a:lnTo>
                    <a:pt x="0" y="0"/>
                  </a:lnTo>
                  <a:lnTo>
                    <a:pt x="0" y="540"/>
                  </a:lnTo>
                  <a:lnTo>
                    <a:pt x="610" y="540"/>
                  </a:lnTo>
                  <a:close/>
                </a:path>
              </a:pathLst>
            </a:custGeom>
            <a:solidFill>
              <a:srgbClr val="FFD9C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" name="Freeform 6"/>
            <p:cNvSpPr>
              <a:spLocks/>
            </p:cNvSpPr>
            <p:nvPr/>
          </p:nvSpPr>
          <p:spPr bwMode="auto">
            <a:xfrm>
              <a:off x="6761163" y="5751513"/>
              <a:ext cx="885825" cy="817563"/>
            </a:xfrm>
            <a:custGeom>
              <a:avLst/>
              <a:gdLst>
                <a:gd name="T0" fmla="*/ 558 w 558"/>
                <a:gd name="T1" fmla="*/ 515 h 515"/>
                <a:gd name="T2" fmla="*/ 558 w 558"/>
                <a:gd name="T3" fmla="*/ 209 h 515"/>
                <a:gd name="T4" fmla="*/ 280 w 558"/>
                <a:gd name="T5" fmla="*/ 0 h 515"/>
                <a:gd name="T6" fmla="*/ 0 w 558"/>
                <a:gd name="T7" fmla="*/ 209 h 515"/>
                <a:gd name="T8" fmla="*/ 0 w 558"/>
                <a:gd name="T9" fmla="*/ 515 h 515"/>
                <a:gd name="T10" fmla="*/ 558 w 558"/>
                <a:gd name="T11" fmla="*/ 515 h 5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58" h="515">
                  <a:moveTo>
                    <a:pt x="558" y="515"/>
                  </a:moveTo>
                  <a:lnTo>
                    <a:pt x="558" y="209"/>
                  </a:lnTo>
                  <a:lnTo>
                    <a:pt x="280" y="0"/>
                  </a:lnTo>
                  <a:lnTo>
                    <a:pt x="0" y="209"/>
                  </a:lnTo>
                  <a:lnTo>
                    <a:pt x="0" y="515"/>
                  </a:lnTo>
                  <a:lnTo>
                    <a:pt x="558" y="515"/>
                  </a:lnTo>
                  <a:close/>
                </a:path>
              </a:pathLst>
            </a:cu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" name="Freeform 7"/>
            <p:cNvSpPr>
              <a:spLocks/>
            </p:cNvSpPr>
            <p:nvPr/>
          </p:nvSpPr>
          <p:spPr bwMode="auto">
            <a:xfrm>
              <a:off x="6869113" y="6146800"/>
              <a:ext cx="109538" cy="247650"/>
            </a:xfrm>
            <a:custGeom>
              <a:avLst/>
              <a:gdLst>
                <a:gd name="T0" fmla="*/ 36 w 36"/>
                <a:gd name="T1" fmla="*/ 82 h 82"/>
                <a:gd name="T2" fmla="*/ 36 w 36"/>
                <a:gd name="T3" fmla="*/ 23 h 82"/>
                <a:gd name="T4" fmla="*/ 18 w 36"/>
                <a:gd name="T5" fmla="*/ 0 h 82"/>
                <a:gd name="T6" fmla="*/ 0 w 36"/>
                <a:gd name="T7" fmla="*/ 23 h 82"/>
                <a:gd name="T8" fmla="*/ 0 w 36"/>
                <a:gd name="T9" fmla="*/ 82 h 82"/>
                <a:gd name="T10" fmla="*/ 36 w 36"/>
                <a:gd name="T11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6" h="82">
                  <a:moveTo>
                    <a:pt x="36" y="82"/>
                  </a:moveTo>
                  <a:cubicBezTo>
                    <a:pt x="36" y="23"/>
                    <a:pt x="36" y="23"/>
                    <a:pt x="36" y="23"/>
                  </a:cubicBezTo>
                  <a:cubicBezTo>
                    <a:pt x="36" y="10"/>
                    <a:pt x="28" y="0"/>
                    <a:pt x="18" y="0"/>
                  </a:cubicBezTo>
                  <a:cubicBezTo>
                    <a:pt x="8" y="0"/>
                    <a:pt x="0" y="10"/>
                    <a:pt x="0" y="23"/>
                  </a:cubicBezTo>
                  <a:cubicBezTo>
                    <a:pt x="0" y="82"/>
                    <a:pt x="0" y="82"/>
                    <a:pt x="0" y="82"/>
                  </a:cubicBezTo>
                  <a:lnTo>
                    <a:pt x="36" y="82"/>
                  </a:lnTo>
                  <a:close/>
                </a:path>
              </a:pathLst>
            </a:custGeom>
            <a:solidFill>
              <a:srgbClr val="FFFFFF"/>
            </a:solidFill>
            <a:ln w="60325" cap="flat">
              <a:solidFill>
                <a:srgbClr val="FF7543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" name="Freeform 8"/>
            <p:cNvSpPr>
              <a:spLocks/>
            </p:cNvSpPr>
            <p:nvPr/>
          </p:nvSpPr>
          <p:spPr bwMode="auto">
            <a:xfrm>
              <a:off x="7442200" y="6146800"/>
              <a:ext cx="111125" cy="247650"/>
            </a:xfrm>
            <a:custGeom>
              <a:avLst/>
              <a:gdLst>
                <a:gd name="T0" fmla="*/ 37 w 37"/>
                <a:gd name="T1" fmla="*/ 82 h 82"/>
                <a:gd name="T2" fmla="*/ 37 w 37"/>
                <a:gd name="T3" fmla="*/ 22 h 82"/>
                <a:gd name="T4" fmla="*/ 18 w 37"/>
                <a:gd name="T5" fmla="*/ 0 h 82"/>
                <a:gd name="T6" fmla="*/ 0 w 37"/>
                <a:gd name="T7" fmla="*/ 22 h 82"/>
                <a:gd name="T8" fmla="*/ 0 w 37"/>
                <a:gd name="T9" fmla="*/ 82 h 82"/>
                <a:gd name="T10" fmla="*/ 37 w 37"/>
                <a:gd name="T11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82">
                  <a:moveTo>
                    <a:pt x="37" y="82"/>
                  </a:moveTo>
                  <a:cubicBezTo>
                    <a:pt x="37" y="22"/>
                    <a:pt x="37" y="22"/>
                    <a:pt x="37" y="22"/>
                  </a:cubicBezTo>
                  <a:cubicBezTo>
                    <a:pt x="37" y="10"/>
                    <a:pt x="28" y="0"/>
                    <a:pt x="18" y="0"/>
                  </a:cubicBezTo>
                  <a:cubicBezTo>
                    <a:pt x="8" y="0"/>
                    <a:pt x="0" y="10"/>
                    <a:pt x="0" y="22"/>
                  </a:cubicBezTo>
                  <a:cubicBezTo>
                    <a:pt x="0" y="82"/>
                    <a:pt x="0" y="82"/>
                    <a:pt x="0" y="82"/>
                  </a:cubicBezTo>
                  <a:lnTo>
                    <a:pt x="37" y="82"/>
                  </a:lnTo>
                  <a:close/>
                </a:path>
              </a:pathLst>
            </a:custGeom>
            <a:solidFill>
              <a:srgbClr val="FFFFFF"/>
            </a:solidFill>
            <a:ln w="60325" cap="flat">
              <a:solidFill>
                <a:srgbClr val="FF7543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" name="Freeform 9"/>
            <p:cNvSpPr>
              <a:spLocks/>
            </p:cNvSpPr>
            <p:nvPr/>
          </p:nvSpPr>
          <p:spPr bwMode="auto">
            <a:xfrm>
              <a:off x="7829550" y="6218238"/>
              <a:ext cx="111125" cy="247650"/>
            </a:xfrm>
            <a:custGeom>
              <a:avLst/>
              <a:gdLst>
                <a:gd name="T0" fmla="*/ 37 w 37"/>
                <a:gd name="T1" fmla="*/ 82 h 82"/>
                <a:gd name="T2" fmla="*/ 37 w 37"/>
                <a:gd name="T3" fmla="*/ 22 h 82"/>
                <a:gd name="T4" fmla="*/ 18 w 37"/>
                <a:gd name="T5" fmla="*/ 0 h 82"/>
                <a:gd name="T6" fmla="*/ 0 w 37"/>
                <a:gd name="T7" fmla="*/ 22 h 82"/>
                <a:gd name="T8" fmla="*/ 0 w 37"/>
                <a:gd name="T9" fmla="*/ 82 h 82"/>
                <a:gd name="T10" fmla="*/ 37 w 37"/>
                <a:gd name="T11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82">
                  <a:moveTo>
                    <a:pt x="37" y="82"/>
                  </a:moveTo>
                  <a:cubicBezTo>
                    <a:pt x="37" y="22"/>
                    <a:pt x="37" y="22"/>
                    <a:pt x="37" y="22"/>
                  </a:cubicBezTo>
                  <a:cubicBezTo>
                    <a:pt x="37" y="10"/>
                    <a:pt x="28" y="0"/>
                    <a:pt x="18" y="0"/>
                  </a:cubicBezTo>
                  <a:cubicBezTo>
                    <a:pt x="8" y="0"/>
                    <a:pt x="0" y="10"/>
                    <a:pt x="0" y="22"/>
                  </a:cubicBezTo>
                  <a:cubicBezTo>
                    <a:pt x="0" y="82"/>
                    <a:pt x="0" y="82"/>
                    <a:pt x="0" y="82"/>
                  </a:cubicBezTo>
                  <a:lnTo>
                    <a:pt x="37" y="82"/>
                  </a:lnTo>
                  <a:close/>
                </a:path>
              </a:pathLst>
            </a:custGeom>
            <a:solidFill>
              <a:srgbClr val="FFFFFF"/>
            </a:solidFill>
            <a:ln w="60325" cap="flat">
              <a:solidFill>
                <a:srgbClr val="FF7543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" name="Rectangle 10"/>
            <p:cNvSpPr>
              <a:spLocks noChangeArrowheads="1"/>
            </p:cNvSpPr>
            <p:nvPr/>
          </p:nvSpPr>
          <p:spPr bwMode="auto">
            <a:xfrm>
              <a:off x="7089775" y="6281738"/>
              <a:ext cx="227013" cy="287338"/>
            </a:xfrm>
            <a:prstGeom prst="rect">
              <a:avLst/>
            </a:prstGeom>
            <a:solidFill>
              <a:srgbClr val="D760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" name="Freeform 11"/>
            <p:cNvSpPr>
              <a:spLocks/>
            </p:cNvSpPr>
            <p:nvPr/>
          </p:nvSpPr>
          <p:spPr bwMode="auto">
            <a:xfrm>
              <a:off x="6738938" y="5729288"/>
              <a:ext cx="1408113" cy="393700"/>
            </a:xfrm>
            <a:custGeom>
              <a:avLst/>
              <a:gdLst>
                <a:gd name="T0" fmla="*/ 292 w 887"/>
                <a:gd name="T1" fmla="*/ 0 h 248"/>
                <a:gd name="T2" fmla="*/ 605 w 887"/>
                <a:gd name="T3" fmla="*/ 0 h 248"/>
                <a:gd name="T4" fmla="*/ 887 w 887"/>
                <a:gd name="T5" fmla="*/ 248 h 248"/>
                <a:gd name="T6" fmla="*/ 584 w 887"/>
                <a:gd name="T7" fmla="*/ 240 h 248"/>
                <a:gd name="T8" fmla="*/ 290 w 887"/>
                <a:gd name="T9" fmla="*/ 2 h 248"/>
                <a:gd name="T10" fmla="*/ 0 w 887"/>
                <a:gd name="T11" fmla="*/ 229 h 248"/>
                <a:gd name="T12" fmla="*/ 292 w 887"/>
                <a:gd name="T13" fmla="*/ 0 h 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7" h="248">
                  <a:moveTo>
                    <a:pt x="292" y="0"/>
                  </a:moveTo>
                  <a:lnTo>
                    <a:pt x="605" y="0"/>
                  </a:lnTo>
                  <a:lnTo>
                    <a:pt x="887" y="248"/>
                  </a:lnTo>
                  <a:lnTo>
                    <a:pt x="584" y="240"/>
                  </a:lnTo>
                  <a:lnTo>
                    <a:pt x="290" y="2"/>
                  </a:lnTo>
                  <a:lnTo>
                    <a:pt x="0" y="229"/>
                  </a:lnTo>
                  <a:lnTo>
                    <a:pt x="292" y="0"/>
                  </a:lnTo>
                  <a:close/>
                </a:path>
              </a:pathLst>
            </a:custGeom>
            <a:solidFill>
              <a:srgbClr val="D760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" name="Freeform 12"/>
            <p:cNvSpPr>
              <a:spLocks/>
            </p:cNvSpPr>
            <p:nvPr/>
          </p:nvSpPr>
          <p:spPr bwMode="auto">
            <a:xfrm>
              <a:off x="6738938" y="5729288"/>
              <a:ext cx="1408113" cy="393700"/>
            </a:xfrm>
            <a:custGeom>
              <a:avLst/>
              <a:gdLst>
                <a:gd name="T0" fmla="*/ 292 w 887"/>
                <a:gd name="T1" fmla="*/ 0 h 248"/>
                <a:gd name="T2" fmla="*/ 605 w 887"/>
                <a:gd name="T3" fmla="*/ 0 h 248"/>
                <a:gd name="T4" fmla="*/ 887 w 887"/>
                <a:gd name="T5" fmla="*/ 248 h 248"/>
                <a:gd name="T6" fmla="*/ 584 w 887"/>
                <a:gd name="T7" fmla="*/ 240 h 248"/>
                <a:gd name="T8" fmla="*/ 290 w 887"/>
                <a:gd name="T9" fmla="*/ 2 h 248"/>
                <a:gd name="T10" fmla="*/ 0 w 887"/>
                <a:gd name="T11" fmla="*/ 229 h 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87" h="248">
                  <a:moveTo>
                    <a:pt x="292" y="0"/>
                  </a:moveTo>
                  <a:lnTo>
                    <a:pt x="605" y="0"/>
                  </a:lnTo>
                  <a:lnTo>
                    <a:pt x="887" y="248"/>
                  </a:lnTo>
                  <a:lnTo>
                    <a:pt x="584" y="240"/>
                  </a:lnTo>
                  <a:lnTo>
                    <a:pt x="290" y="2"/>
                  </a:lnTo>
                  <a:lnTo>
                    <a:pt x="0" y="229"/>
                  </a:lnTo>
                </a:path>
              </a:pathLst>
            </a:custGeom>
            <a:noFill/>
            <a:ln w="84138" cap="flat">
              <a:solidFill>
                <a:srgbClr val="D7603C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" name="Rectangle 13"/>
            <p:cNvSpPr>
              <a:spLocks noChangeArrowheads="1"/>
            </p:cNvSpPr>
            <p:nvPr/>
          </p:nvSpPr>
          <p:spPr bwMode="auto">
            <a:xfrm>
              <a:off x="7577138" y="5567363"/>
              <a:ext cx="182563" cy="338138"/>
            </a:xfrm>
            <a:prstGeom prst="rect">
              <a:avLst/>
            </a:prstGeom>
            <a:solidFill>
              <a:srgbClr val="FFC8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" name="Rectangle 14"/>
            <p:cNvSpPr>
              <a:spLocks noChangeArrowheads="1"/>
            </p:cNvSpPr>
            <p:nvPr/>
          </p:nvSpPr>
          <p:spPr bwMode="auto">
            <a:xfrm>
              <a:off x="7577138" y="5481638"/>
              <a:ext cx="182563" cy="96838"/>
            </a:xfrm>
            <a:prstGeom prst="rect">
              <a:avLst/>
            </a:prstGeom>
            <a:solidFill>
              <a:srgbClr val="D760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70" name="Oval 69">
            <a:extLst>
              <a:ext uri="{FF2B5EF4-FFF2-40B4-BE49-F238E27FC236}">
                <a16:creationId xmlns:a16="http://schemas.microsoft.com/office/drawing/2014/main" xmlns="" id="{2C2BF29B-FC44-4DBE-8BAB-30768ECD92D2}"/>
              </a:ext>
            </a:extLst>
          </p:cNvPr>
          <p:cNvSpPr/>
          <p:nvPr/>
        </p:nvSpPr>
        <p:spPr>
          <a:xfrm>
            <a:off x="1267156" y="618862"/>
            <a:ext cx="763316" cy="763316"/>
          </a:xfrm>
          <a:prstGeom prst="ellipse">
            <a:avLst/>
          </a:prstGeom>
          <a:solidFill>
            <a:srgbClr val="9DB900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2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xmlns="" id="{E6B09A0F-FBE8-4665-AB7D-A3802C4B5187}"/>
              </a:ext>
            </a:extLst>
          </p:cNvPr>
          <p:cNvSpPr txBox="1"/>
          <p:nvPr/>
        </p:nvSpPr>
        <p:spPr>
          <a:xfrm>
            <a:off x="2177480" y="886254"/>
            <a:ext cx="583628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#9Slide03 Arima Madurai Bold" panose="00000800000000000000" pitchFamily="2" charset="0"/>
                <a:ea typeface="Tahoma" panose="020B0604030504040204" pitchFamily="34" charset="0"/>
                <a:cs typeface="#9Slide03 Arima Madurai Bold" panose="00000800000000000000" pitchFamily="2" charset="0"/>
              </a:rPr>
              <a:t>Bác Hồ sinh năm 1890. </a:t>
            </a:r>
          </a:p>
          <a:p>
            <a:r>
              <a:rPr lang="en-US" sz="2800">
                <a:latin typeface="#9Slide03 Arima Madurai Bold" panose="00000800000000000000" pitchFamily="2" charset="0"/>
                <a:ea typeface="Tahoma" panose="020B0604030504040204" pitchFamily="34" charset="0"/>
                <a:cs typeface="#9Slide03 Arima Madurai Bold" panose="00000800000000000000" pitchFamily="2" charset="0"/>
              </a:rPr>
              <a:t>Bác Hồ sinh vào thế kỉ nào?</a:t>
            </a:r>
            <a:endParaRPr lang="en-US" sz="2800" dirty="0">
              <a:latin typeface="#9Slide03 Arima Madurai Bold" panose="00000800000000000000" pitchFamily="2" charset="0"/>
              <a:ea typeface="Tahoma" panose="020B0604030504040204" pitchFamily="34" charset="0"/>
              <a:cs typeface="#9Slide03 Arima Madurai Bold" panose="00000800000000000000" pitchFamily="2" charset="0"/>
            </a:endParaRPr>
          </a:p>
        </p:txBody>
      </p:sp>
      <p:pic>
        <p:nvPicPr>
          <p:cNvPr id="72" name="Picture 2" descr="Vector Illustration Of Confused Kid Emotion | Stock Images Page | Everypixel">
            <a:extLst>
              <a:ext uri="{FF2B5EF4-FFF2-40B4-BE49-F238E27FC236}">
                <a16:creationId xmlns:a16="http://schemas.microsoft.com/office/drawing/2014/main" xmlns="" id="{2E73C269-E4F2-42BB-B76C-84B6835313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9394" r="13157" b="18363"/>
          <a:stretch/>
        </p:blipFill>
        <p:spPr bwMode="auto">
          <a:xfrm>
            <a:off x="6475146" y="4798280"/>
            <a:ext cx="1161901" cy="1651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xmlns="" id="{4E10D7B8-10AC-4F47-9F94-35115789628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805337" y="343339"/>
            <a:ext cx="1980533" cy="2446624"/>
          </a:xfrm>
          <a:prstGeom prst="rect">
            <a:avLst/>
          </a:prstGeom>
        </p:spPr>
      </p:pic>
      <p:sp>
        <p:nvSpPr>
          <p:cNvPr id="74" name="Rounded Rectangle 37">
            <a:extLst>
              <a:ext uri="{FF2B5EF4-FFF2-40B4-BE49-F238E27FC236}">
                <a16:creationId xmlns:a16="http://schemas.microsoft.com/office/drawing/2014/main" xmlns="" id="{418BAAE5-FEBA-44D6-B3D6-A806FD899C6F}"/>
              </a:ext>
            </a:extLst>
          </p:cNvPr>
          <p:cNvSpPr/>
          <p:nvPr/>
        </p:nvSpPr>
        <p:spPr>
          <a:xfrm>
            <a:off x="6640124" y="1285287"/>
            <a:ext cx="1980532" cy="66264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Thế kỉ XIX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xmlns="" id="{23685941-7354-4284-ADDB-B86D03DEF5E0}"/>
              </a:ext>
            </a:extLst>
          </p:cNvPr>
          <p:cNvSpPr txBox="1"/>
          <p:nvPr/>
        </p:nvSpPr>
        <p:spPr>
          <a:xfrm>
            <a:off x="2173847" y="2827148"/>
            <a:ext cx="492188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#9Slide03 Arima Madurai Bold" panose="00000800000000000000" pitchFamily="2" charset="0"/>
                <a:ea typeface="Tahoma" panose="020B0604030504040204" pitchFamily="34" charset="0"/>
                <a:cs typeface="#9Slide03 Arima Madurai Bold" panose="00000800000000000000" pitchFamily="2" charset="0"/>
              </a:rPr>
              <a:t>Bác Hồ ra đi tìm đường cứu nước năm 1911. Năm đó thuộc thế kỉ nào?</a:t>
            </a:r>
            <a:endParaRPr lang="en-US" sz="2800" dirty="0">
              <a:latin typeface="#9Slide03 Arima Madurai Bold" panose="00000800000000000000" pitchFamily="2" charset="0"/>
              <a:ea typeface="Tahoma" panose="020B0604030504040204" pitchFamily="34" charset="0"/>
              <a:cs typeface="#9Slide03 Arima Madurai Bold" panose="00000800000000000000" pitchFamily="2" charset="0"/>
            </a:endParaRPr>
          </a:p>
        </p:txBody>
      </p:sp>
      <p:pic>
        <p:nvPicPr>
          <p:cNvPr id="76" name="Picture 75">
            <a:extLst>
              <a:ext uri="{FF2B5EF4-FFF2-40B4-BE49-F238E27FC236}">
                <a16:creationId xmlns:a16="http://schemas.microsoft.com/office/drawing/2014/main" xmlns="" id="{27697B6E-8AE5-49D5-9263-AAB91BD837C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811242" y="3425588"/>
            <a:ext cx="3969859" cy="1961072"/>
          </a:xfrm>
          <a:prstGeom prst="rect">
            <a:avLst/>
          </a:prstGeom>
        </p:spPr>
      </p:pic>
      <p:sp>
        <p:nvSpPr>
          <p:cNvPr id="77" name="Rounded Rectangle 41">
            <a:extLst>
              <a:ext uri="{FF2B5EF4-FFF2-40B4-BE49-F238E27FC236}">
                <a16:creationId xmlns:a16="http://schemas.microsoft.com/office/drawing/2014/main" xmlns="" id="{89AE345A-5542-4243-B9A4-2A78B03B9FC1}"/>
              </a:ext>
            </a:extLst>
          </p:cNvPr>
          <p:cNvSpPr/>
          <p:nvPr/>
        </p:nvSpPr>
        <p:spPr>
          <a:xfrm>
            <a:off x="5798386" y="3954387"/>
            <a:ext cx="1980531" cy="68523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Thế kỉ XX</a:t>
            </a:r>
          </a:p>
        </p:txBody>
      </p:sp>
    </p:spTree>
    <p:extLst>
      <p:ext uri="{BB962C8B-B14F-4D97-AF65-F5344CB8AC3E}">
        <p14:creationId xmlns:p14="http://schemas.microsoft.com/office/powerpoint/2010/main" xmlns="" val="18885185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" grpId="0"/>
      <p:bldP spid="74" grpId="0"/>
      <p:bldP spid="75" grpId="0"/>
      <p:bldP spid="7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-153988" y="4256628"/>
            <a:ext cx="6021388" cy="2544223"/>
            <a:chOff x="-153988" y="4656138"/>
            <a:chExt cx="5256213" cy="2220913"/>
          </a:xfrm>
        </p:grpSpPr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-153988" y="5380038"/>
              <a:ext cx="917575" cy="919163"/>
            </a:xfrm>
            <a:custGeom>
              <a:avLst/>
              <a:gdLst>
                <a:gd name="T0" fmla="*/ 152 w 208"/>
                <a:gd name="T1" fmla="*/ 68 h 208"/>
                <a:gd name="T2" fmla="*/ 105 w 208"/>
                <a:gd name="T3" fmla="*/ 0 h 208"/>
                <a:gd name="T4" fmla="*/ 58 w 208"/>
                <a:gd name="T5" fmla="*/ 68 h 208"/>
                <a:gd name="T6" fmla="*/ 104 w 208"/>
                <a:gd name="T7" fmla="*/ 208 h 208"/>
                <a:gd name="T8" fmla="*/ 104 w 208"/>
                <a:gd name="T9" fmla="*/ 208 h 208"/>
                <a:gd name="T10" fmla="*/ 104 w 208"/>
                <a:gd name="T11" fmla="*/ 208 h 208"/>
                <a:gd name="T12" fmla="*/ 104 w 208"/>
                <a:gd name="T13" fmla="*/ 208 h 208"/>
                <a:gd name="T14" fmla="*/ 104 w 208"/>
                <a:gd name="T15" fmla="*/ 208 h 208"/>
                <a:gd name="T16" fmla="*/ 152 w 208"/>
                <a:gd name="T17" fmla="*/ 68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08" h="208">
                  <a:moveTo>
                    <a:pt x="152" y="68"/>
                  </a:moveTo>
                  <a:cubicBezTo>
                    <a:pt x="128" y="29"/>
                    <a:pt x="105" y="0"/>
                    <a:pt x="105" y="0"/>
                  </a:cubicBezTo>
                  <a:cubicBezTo>
                    <a:pt x="105" y="0"/>
                    <a:pt x="83" y="30"/>
                    <a:pt x="58" y="68"/>
                  </a:cubicBezTo>
                  <a:cubicBezTo>
                    <a:pt x="0" y="154"/>
                    <a:pt x="64" y="205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48" y="205"/>
                    <a:pt x="208" y="160"/>
                    <a:pt x="152" y="68"/>
                  </a:cubicBezTo>
                  <a:close/>
                </a:path>
              </a:pathLst>
            </a:custGeom>
            <a:solidFill>
              <a:srgbClr val="BBCE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114300" y="5843588"/>
              <a:ext cx="398463" cy="909638"/>
            </a:xfrm>
            <a:custGeom>
              <a:avLst/>
              <a:gdLst>
                <a:gd name="T0" fmla="*/ 251 w 251"/>
                <a:gd name="T1" fmla="*/ 100 h 573"/>
                <a:gd name="T2" fmla="*/ 142 w 251"/>
                <a:gd name="T3" fmla="*/ 164 h 573"/>
                <a:gd name="T4" fmla="*/ 126 w 251"/>
                <a:gd name="T5" fmla="*/ 0 h 573"/>
                <a:gd name="T6" fmla="*/ 109 w 251"/>
                <a:gd name="T7" fmla="*/ 164 h 573"/>
                <a:gd name="T8" fmla="*/ 0 w 251"/>
                <a:gd name="T9" fmla="*/ 100 h 573"/>
                <a:gd name="T10" fmla="*/ 101 w 251"/>
                <a:gd name="T11" fmla="*/ 217 h 573"/>
                <a:gd name="T12" fmla="*/ 103 w 251"/>
                <a:gd name="T13" fmla="*/ 573 h 573"/>
                <a:gd name="T14" fmla="*/ 156 w 251"/>
                <a:gd name="T15" fmla="*/ 573 h 573"/>
                <a:gd name="T16" fmla="*/ 151 w 251"/>
                <a:gd name="T17" fmla="*/ 217 h 573"/>
                <a:gd name="T18" fmla="*/ 251 w 251"/>
                <a:gd name="T19" fmla="*/ 100 h 5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51" h="573">
                  <a:moveTo>
                    <a:pt x="251" y="100"/>
                  </a:moveTo>
                  <a:lnTo>
                    <a:pt x="142" y="164"/>
                  </a:lnTo>
                  <a:lnTo>
                    <a:pt x="126" y="0"/>
                  </a:lnTo>
                  <a:lnTo>
                    <a:pt x="109" y="164"/>
                  </a:lnTo>
                  <a:lnTo>
                    <a:pt x="0" y="100"/>
                  </a:lnTo>
                  <a:lnTo>
                    <a:pt x="101" y="217"/>
                  </a:lnTo>
                  <a:lnTo>
                    <a:pt x="103" y="573"/>
                  </a:lnTo>
                  <a:lnTo>
                    <a:pt x="156" y="573"/>
                  </a:lnTo>
                  <a:lnTo>
                    <a:pt x="151" y="217"/>
                  </a:lnTo>
                  <a:lnTo>
                    <a:pt x="251" y="100"/>
                  </a:lnTo>
                  <a:close/>
                </a:path>
              </a:pathLst>
            </a:custGeom>
            <a:solidFill>
              <a:srgbClr val="C56D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4356100" y="6223001"/>
              <a:ext cx="746125" cy="361950"/>
            </a:xfrm>
            <a:custGeom>
              <a:avLst/>
              <a:gdLst>
                <a:gd name="T0" fmla="*/ 168 w 169"/>
                <a:gd name="T1" fmla="*/ 82 h 82"/>
                <a:gd name="T2" fmla="*/ 169 w 169"/>
                <a:gd name="T3" fmla="*/ 72 h 82"/>
                <a:gd name="T4" fmla="*/ 126 w 169"/>
                <a:gd name="T5" fmla="*/ 29 h 82"/>
                <a:gd name="T6" fmla="*/ 123 w 169"/>
                <a:gd name="T7" fmla="*/ 30 h 82"/>
                <a:gd name="T8" fmla="*/ 86 w 169"/>
                <a:gd name="T9" fmla="*/ 0 h 82"/>
                <a:gd name="T10" fmla="*/ 47 w 169"/>
                <a:gd name="T11" fmla="*/ 38 h 82"/>
                <a:gd name="T12" fmla="*/ 37 w 169"/>
                <a:gd name="T13" fmla="*/ 37 h 82"/>
                <a:gd name="T14" fmla="*/ 0 w 169"/>
                <a:gd name="T15" fmla="*/ 73 h 82"/>
                <a:gd name="T16" fmla="*/ 1 w 169"/>
                <a:gd name="T17" fmla="*/ 82 h 82"/>
                <a:gd name="T18" fmla="*/ 168 w 169"/>
                <a:gd name="T19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69" h="82">
                  <a:moveTo>
                    <a:pt x="168" y="82"/>
                  </a:moveTo>
                  <a:cubicBezTo>
                    <a:pt x="169" y="79"/>
                    <a:pt x="169" y="76"/>
                    <a:pt x="169" y="72"/>
                  </a:cubicBezTo>
                  <a:cubicBezTo>
                    <a:pt x="169" y="49"/>
                    <a:pt x="150" y="29"/>
                    <a:pt x="126" y="29"/>
                  </a:cubicBezTo>
                  <a:cubicBezTo>
                    <a:pt x="125" y="30"/>
                    <a:pt x="124" y="30"/>
                    <a:pt x="123" y="30"/>
                  </a:cubicBezTo>
                  <a:cubicBezTo>
                    <a:pt x="119" y="13"/>
                    <a:pt x="103" y="0"/>
                    <a:pt x="86" y="0"/>
                  </a:cubicBezTo>
                  <a:cubicBezTo>
                    <a:pt x="65" y="0"/>
                    <a:pt x="47" y="18"/>
                    <a:pt x="47" y="38"/>
                  </a:cubicBezTo>
                  <a:cubicBezTo>
                    <a:pt x="44" y="37"/>
                    <a:pt x="41" y="37"/>
                    <a:pt x="37" y="37"/>
                  </a:cubicBezTo>
                  <a:cubicBezTo>
                    <a:pt x="17" y="37"/>
                    <a:pt x="0" y="53"/>
                    <a:pt x="0" y="73"/>
                  </a:cubicBezTo>
                  <a:cubicBezTo>
                    <a:pt x="0" y="76"/>
                    <a:pt x="1" y="79"/>
                    <a:pt x="1" y="82"/>
                  </a:cubicBezTo>
                  <a:cubicBezTo>
                    <a:pt x="168" y="82"/>
                    <a:pt x="168" y="82"/>
                    <a:pt x="168" y="82"/>
                  </a:cubicBezTo>
                </a:path>
              </a:pathLst>
            </a:cu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" name="Freeform 8"/>
            <p:cNvSpPr>
              <a:spLocks/>
            </p:cNvSpPr>
            <p:nvPr/>
          </p:nvSpPr>
          <p:spPr bwMode="auto">
            <a:xfrm>
              <a:off x="4421187" y="6453188"/>
              <a:ext cx="106363" cy="79375"/>
            </a:xfrm>
            <a:custGeom>
              <a:avLst/>
              <a:gdLst>
                <a:gd name="T0" fmla="*/ 12 w 24"/>
                <a:gd name="T1" fmla="*/ 0 h 18"/>
                <a:gd name="T2" fmla="*/ 12 w 24"/>
                <a:gd name="T3" fmla="*/ 18 h 18"/>
                <a:gd name="T4" fmla="*/ 12 w 24"/>
                <a:gd name="T5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4" h="18">
                  <a:moveTo>
                    <a:pt x="12" y="0"/>
                  </a:moveTo>
                  <a:cubicBezTo>
                    <a:pt x="0" y="0"/>
                    <a:pt x="0" y="18"/>
                    <a:pt x="12" y="18"/>
                  </a:cubicBezTo>
                  <a:cubicBezTo>
                    <a:pt x="24" y="18"/>
                    <a:pt x="24" y="0"/>
                    <a:pt x="12" y="0"/>
                  </a:cubicBezTo>
                </a:path>
              </a:pathLst>
            </a:custGeom>
            <a:solidFill>
              <a:srgbClr val="FF7C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" name="Freeform 9"/>
            <p:cNvSpPr>
              <a:spLocks/>
            </p:cNvSpPr>
            <p:nvPr/>
          </p:nvSpPr>
          <p:spPr bwMode="auto">
            <a:xfrm>
              <a:off x="4606925" y="6443663"/>
              <a:ext cx="93663" cy="101600"/>
            </a:xfrm>
            <a:custGeom>
              <a:avLst/>
              <a:gdLst>
                <a:gd name="T0" fmla="*/ 19 w 21"/>
                <a:gd name="T1" fmla="*/ 5 h 23"/>
                <a:gd name="T2" fmla="*/ 8 w 21"/>
                <a:gd name="T3" fmla="*/ 1 h 23"/>
                <a:gd name="T4" fmla="*/ 3 w 21"/>
                <a:gd name="T5" fmla="*/ 4 h 23"/>
                <a:gd name="T6" fmla="*/ 1 w 21"/>
                <a:gd name="T7" fmla="*/ 13 h 23"/>
                <a:gd name="T8" fmla="*/ 17 w 21"/>
                <a:gd name="T9" fmla="*/ 18 h 23"/>
                <a:gd name="T10" fmla="*/ 19 w 21"/>
                <a:gd name="T11" fmla="*/ 5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1" h="23">
                  <a:moveTo>
                    <a:pt x="19" y="5"/>
                  </a:moveTo>
                  <a:cubicBezTo>
                    <a:pt x="17" y="1"/>
                    <a:pt x="12" y="0"/>
                    <a:pt x="8" y="1"/>
                  </a:cubicBezTo>
                  <a:cubicBezTo>
                    <a:pt x="6" y="2"/>
                    <a:pt x="4" y="3"/>
                    <a:pt x="3" y="4"/>
                  </a:cubicBezTo>
                  <a:cubicBezTo>
                    <a:pt x="1" y="6"/>
                    <a:pt x="0" y="10"/>
                    <a:pt x="1" y="13"/>
                  </a:cubicBezTo>
                  <a:cubicBezTo>
                    <a:pt x="3" y="20"/>
                    <a:pt x="12" y="23"/>
                    <a:pt x="17" y="18"/>
                  </a:cubicBezTo>
                  <a:cubicBezTo>
                    <a:pt x="20" y="14"/>
                    <a:pt x="21" y="9"/>
                    <a:pt x="19" y="5"/>
                  </a:cubicBezTo>
                </a:path>
              </a:pathLst>
            </a:custGeom>
            <a:solidFill>
              <a:srgbClr val="FF7C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auto">
            <a:xfrm>
              <a:off x="4616450" y="6324601"/>
              <a:ext cx="123825" cy="93663"/>
            </a:xfrm>
            <a:custGeom>
              <a:avLst/>
              <a:gdLst>
                <a:gd name="T0" fmla="*/ 16 w 28"/>
                <a:gd name="T1" fmla="*/ 0 h 21"/>
                <a:gd name="T2" fmla="*/ 16 w 28"/>
                <a:gd name="T3" fmla="*/ 21 h 21"/>
                <a:gd name="T4" fmla="*/ 16 w 28"/>
                <a:gd name="T5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8" h="21">
                  <a:moveTo>
                    <a:pt x="16" y="0"/>
                  </a:moveTo>
                  <a:cubicBezTo>
                    <a:pt x="0" y="0"/>
                    <a:pt x="0" y="21"/>
                    <a:pt x="16" y="21"/>
                  </a:cubicBezTo>
                  <a:cubicBezTo>
                    <a:pt x="28" y="21"/>
                    <a:pt x="28" y="0"/>
                    <a:pt x="16" y="0"/>
                  </a:cubicBezTo>
                </a:path>
              </a:pathLst>
            </a:custGeom>
            <a:solidFill>
              <a:srgbClr val="FF7C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" name="Freeform 11"/>
            <p:cNvSpPr>
              <a:spLocks/>
            </p:cNvSpPr>
            <p:nvPr/>
          </p:nvSpPr>
          <p:spPr bwMode="auto">
            <a:xfrm>
              <a:off x="4784725" y="6421438"/>
              <a:ext cx="87313" cy="101600"/>
            </a:xfrm>
            <a:custGeom>
              <a:avLst/>
              <a:gdLst>
                <a:gd name="T0" fmla="*/ 18 w 20"/>
                <a:gd name="T1" fmla="*/ 5 h 23"/>
                <a:gd name="T2" fmla="*/ 15 w 20"/>
                <a:gd name="T3" fmla="*/ 2 h 23"/>
                <a:gd name="T4" fmla="*/ 5 w 20"/>
                <a:gd name="T5" fmla="*/ 3 h 23"/>
                <a:gd name="T6" fmla="*/ 1 w 20"/>
                <a:gd name="T7" fmla="*/ 6 h 23"/>
                <a:gd name="T8" fmla="*/ 0 w 20"/>
                <a:gd name="T9" fmla="*/ 12 h 23"/>
                <a:gd name="T10" fmla="*/ 7 w 20"/>
                <a:gd name="T11" fmla="*/ 21 h 23"/>
                <a:gd name="T12" fmla="*/ 19 w 20"/>
                <a:gd name="T13" fmla="*/ 17 h 23"/>
                <a:gd name="T14" fmla="*/ 20 w 20"/>
                <a:gd name="T15" fmla="*/ 12 h 23"/>
                <a:gd name="T16" fmla="*/ 18 w 20"/>
                <a:gd name="T17" fmla="*/ 5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0" h="23">
                  <a:moveTo>
                    <a:pt x="18" y="5"/>
                  </a:moveTo>
                  <a:cubicBezTo>
                    <a:pt x="17" y="4"/>
                    <a:pt x="16" y="3"/>
                    <a:pt x="15" y="2"/>
                  </a:cubicBezTo>
                  <a:cubicBezTo>
                    <a:pt x="12" y="1"/>
                    <a:pt x="8" y="0"/>
                    <a:pt x="5" y="3"/>
                  </a:cubicBezTo>
                  <a:cubicBezTo>
                    <a:pt x="3" y="4"/>
                    <a:pt x="2" y="5"/>
                    <a:pt x="1" y="6"/>
                  </a:cubicBezTo>
                  <a:cubicBezTo>
                    <a:pt x="0" y="8"/>
                    <a:pt x="0" y="10"/>
                    <a:pt x="0" y="12"/>
                  </a:cubicBezTo>
                  <a:cubicBezTo>
                    <a:pt x="0" y="16"/>
                    <a:pt x="3" y="20"/>
                    <a:pt x="7" y="21"/>
                  </a:cubicBezTo>
                  <a:cubicBezTo>
                    <a:pt x="12" y="23"/>
                    <a:pt x="17" y="21"/>
                    <a:pt x="19" y="17"/>
                  </a:cubicBezTo>
                  <a:cubicBezTo>
                    <a:pt x="20" y="15"/>
                    <a:pt x="20" y="13"/>
                    <a:pt x="20" y="12"/>
                  </a:cubicBezTo>
                  <a:cubicBezTo>
                    <a:pt x="20" y="9"/>
                    <a:pt x="20" y="7"/>
                    <a:pt x="18" y="5"/>
                  </a:cubicBezTo>
                  <a:close/>
                </a:path>
              </a:pathLst>
            </a:custGeom>
            <a:solidFill>
              <a:srgbClr val="FF7C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>
              <a:off x="4916487" y="6448426"/>
              <a:ext cx="106363" cy="84138"/>
            </a:xfrm>
            <a:custGeom>
              <a:avLst/>
              <a:gdLst>
                <a:gd name="T0" fmla="*/ 12 w 24"/>
                <a:gd name="T1" fmla="*/ 0 h 19"/>
                <a:gd name="T2" fmla="*/ 12 w 24"/>
                <a:gd name="T3" fmla="*/ 19 h 19"/>
                <a:gd name="T4" fmla="*/ 12 w 24"/>
                <a:gd name="T5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4" h="19">
                  <a:moveTo>
                    <a:pt x="12" y="0"/>
                  </a:moveTo>
                  <a:cubicBezTo>
                    <a:pt x="0" y="0"/>
                    <a:pt x="0" y="19"/>
                    <a:pt x="12" y="19"/>
                  </a:cubicBezTo>
                  <a:cubicBezTo>
                    <a:pt x="24" y="19"/>
                    <a:pt x="24" y="0"/>
                    <a:pt x="12" y="0"/>
                  </a:cubicBezTo>
                  <a:close/>
                </a:path>
              </a:pathLst>
            </a:custGeom>
            <a:solidFill>
              <a:srgbClr val="FF7C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" name="Freeform 13"/>
            <p:cNvSpPr>
              <a:spLocks noEditPoints="1"/>
            </p:cNvSpPr>
            <p:nvPr/>
          </p:nvSpPr>
          <p:spPr bwMode="auto">
            <a:xfrm>
              <a:off x="4356100" y="6381751"/>
              <a:ext cx="206375" cy="163513"/>
            </a:xfrm>
            <a:custGeom>
              <a:avLst/>
              <a:gdLst>
                <a:gd name="T0" fmla="*/ 47 w 47"/>
                <a:gd name="T1" fmla="*/ 2 h 37"/>
                <a:gd name="T2" fmla="*/ 47 w 47"/>
                <a:gd name="T3" fmla="*/ 2 h 37"/>
                <a:gd name="T4" fmla="*/ 47 w 47"/>
                <a:gd name="T5" fmla="*/ 2 h 37"/>
                <a:gd name="T6" fmla="*/ 47 w 47"/>
                <a:gd name="T7" fmla="*/ 2 h 37"/>
                <a:gd name="T8" fmla="*/ 47 w 47"/>
                <a:gd name="T9" fmla="*/ 2 h 37"/>
                <a:gd name="T10" fmla="*/ 47 w 47"/>
                <a:gd name="T11" fmla="*/ 2 h 37"/>
                <a:gd name="T12" fmla="*/ 47 w 47"/>
                <a:gd name="T13" fmla="*/ 2 h 37"/>
                <a:gd name="T14" fmla="*/ 47 w 47"/>
                <a:gd name="T15" fmla="*/ 2 h 37"/>
                <a:gd name="T16" fmla="*/ 47 w 47"/>
                <a:gd name="T17" fmla="*/ 2 h 37"/>
                <a:gd name="T18" fmla="*/ 47 w 47"/>
                <a:gd name="T19" fmla="*/ 2 h 37"/>
                <a:gd name="T20" fmla="*/ 47 w 47"/>
                <a:gd name="T21" fmla="*/ 2 h 37"/>
                <a:gd name="T22" fmla="*/ 47 w 47"/>
                <a:gd name="T23" fmla="*/ 2 h 37"/>
                <a:gd name="T24" fmla="*/ 47 w 47"/>
                <a:gd name="T25" fmla="*/ 2 h 37"/>
                <a:gd name="T26" fmla="*/ 47 w 47"/>
                <a:gd name="T27" fmla="*/ 2 h 37"/>
                <a:gd name="T28" fmla="*/ 47 w 47"/>
                <a:gd name="T29" fmla="*/ 2 h 37"/>
                <a:gd name="T30" fmla="*/ 47 w 47"/>
                <a:gd name="T31" fmla="*/ 2 h 37"/>
                <a:gd name="T32" fmla="*/ 47 w 47"/>
                <a:gd name="T33" fmla="*/ 2 h 37"/>
                <a:gd name="T34" fmla="*/ 47 w 47"/>
                <a:gd name="T35" fmla="*/ 2 h 37"/>
                <a:gd name="T36" fmla="*/ 47 w 47"/>
                <a:gd name="T37" fmla="*/ 1 h 37"/>
                <a:gd name="T38" fmla="*/ 47 w 47"/>
                <a:gd name="T39" fmla="*/ 1 h 37"/>
                <a:gd name="T40" fmla="*/ 47 w 47"/>
                <a:gd name="T41" fmla="*/ 1 h 37"/>
                <a:gd name="T42" fmla="*/ 47 w 47"/>
                <a:gd name="T43" fmla="*/ 1 h 37"/>
                <a:gd name="T44" fmla="*/ 47 w 47"/>
                <a:gd name="T45" fmla="*/ 1 h 37"/>
                <a:gd name="T46" fmla="*/ 47 w 47"/>
                <a:gd name="T47" fmla="*/ 1 h 37"/>
                <a:gd name="T48" fmla="*/ 47 w 47"/>
                <a:gd name="T49" fmla="*/ 1 h 37"/>
                <a:gd name="T50" fmla="*/ 47 w 47"/>
                <a:gd name="T51" fmla="*/ 1 h 37"/>
                <a:gd name="T52" fmla="*/ 47 w 47"/>
                <a:gd name="T53" fmla="*/ 1 h 37"/>
                <a:gd name="T54" fmla="*/ 47 w 47"/>
                <a:gd name="T55" fmla="*/ 1 h 37"/>
                <a:gd name="T56" fmla="*/ 47 w 47"/>
                <a:gd name="T57" fmla="*/ 1 h 37"/>
                <a:gd name="T58" fmla="*/ 47 w 47"/>
                <a:gd name="T59" fmla="*/ 1 h 37"/>
                <a:gd name="T60" fmla="*/ 47 w 47"/>
                <a:gd name="T61" fmla="*/ 1 h 37"/>
                <a:gd name="T62" fmla="*/ 47 w 47"/>
                <a:gd name="T63" fmla="*/ 1 h 37"/>
                <a:gd name="T64" fmla="*/ 47 w 47"/>
                <a:gd name="T65" fmla="*/ 1 h 37"/>
                <a:gd name="T66" fmla="*/ 47 w 47"/>
                <a:gd name="T67" fmla="*/ 1 h 37"/>
                <a:gd name="T68" fmla="*/ 47 w 47"/>
                <a:gd name="T69" fmla="*/ 1 h 37"/>
                <a:gd name="T70" fmla="*/ 47 w 47"/>
                <a:gd name="T71" fmla="*/ 1 h 37"/>
                <a:gd name="T72" fmla="*/ 37 w 47"/>
                <a:gd name="T73" fmla="*/ 1 h 37"/>
                <a:gd name="T74" fmla="*/ 0 w 47"/>
                <a:gd name="T75" fmla="*/ 37 h 37"/>
                <a:gd name="T76" fmla="*/ 0 w 47"/>
                <a:gd name="T77" fmla="*/ 37 h 37"/>
                <a:gd name="T78" fmla="*/ 37 w 47"/>
                <a:gd name="T79" fmla="*/ 1 h 37"/>
                <a:gd name="T80" fmla="*/ 47 w 47"/>
                <a:gd name="T81" fmla="*/ 2 h 37"/>
                <a:gd name="T82" fmla="*/ 47 w 47"/>
                <a:gd name="T83" fmla="*/ 2 h 37"/>
                <a:gd name="T84" fmla="*/ 47 w 47"/>
                <a:gd name="T85" fmla="*/ 2 h 37"/>
                <a:gd name="T86" fmla="*/ 37 w 47"/>
                <a:gd name="T87" fmla="*/ 1 h 37"/>
                <a:gd name="T88" fmla="*/ 47 w 47"/>
                <a:gd name="T89" fmla="*/ 1 h 37"/>
                <a:gd name="T90" fmla="*/ 47 w 47"/>
                <a:gd name="T91" fmla="*/ 1 h 37"/>
                <a:gd name="T92" fmla="*/ 47 w 47"/>
                <a:gd name="T93" fmla="*/ 1 h 37"/>
                <a:gd name="T94" fmla="*/ 47 w 47"/>
                <a:gd name="T95" fmla="*/ 1 h 37"/>
                <a:gd name="T96" fmla="*/ 47 w 47"/>
                <a:gd name="T97" fmla="*/ 1 h 37"/>
                <a:gd name="T98" fmla="*/ 47 w 47"/>
                <a:gd name="T99" fmla="*/ 1 h 37"/>
                <a:gd name="T100" fmla="*/ 47 w 47"/>
                <a:gd name="T101" fmla="*/ 0 h 37"/>
                <a:gd name="T102" fmla="*/ 47 w 47"/>
                <a:gd name="T103" fmla="*/ 0 h 37"/>
                <a:gd name="T104" fmla="*/ 47 w 47"/>
                <a:gd name="T105" fmla="*/ 0 h 37"/>
                <a:gd name="T106" fmla="*/ 47 w 47"/>
                <a:gd name="T107" fmla="*/ 0 h 37"/>
                <a:gd name="T108" fmla="*/ 47 w 47"/>
                <a:gd name="T109" fmla="*/ 0 h 37"/>
                <a:gd name="T110" fmla="*/ 47 w 47"/>
                <a:gd name="T111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47" h="37">
                  <a:moveTo>
                    <a:pt x="47" y="2"/>
                  </a:moveTo>
                  <a:cubicBezTo>
                    <a:pt x="47" y="2"/>
                    <a:pt x="47" y="2"/>
                    <a:pt x="47" y="2"/>
                  </a:cubicBezTo>
                  <a:cubicBezTo>
                    <a:pt x="47" y="2"/>
                    <a:pt x="47" y="2"/>
                    <a:pt x="47" y="2"/>
                  </a:cubicBezTo>
                  <a:moveTo>
                    <a:pt x="47" y="2"/>
                  </a:moveTo>
                  <a:cubicBezTo>
                    <a:pt x="47" y="2"/>
                    <a:pt x="47" y="2"/>
                    <a:pt x="47" y="2"/>
                  </a:cubicBezTo>
                  <a:cubicBezTo>
                    <a:pt x="47" y="2"/>
                    <a:pt x="47" y="2"/>
                    <a:pt x="47" y="2"/>
                  </a:cubicBezTo>
                  <a:moveTo>
                    <a:pt x="47" y="2"/>
                  </a:moveTo>
                  <a:cubicBezTo>
                    <a:pt x="47" y="2"/>
                    <a:pt x="47" y="2"/>
                    <a:pt x="47" y="2"/>
                  </a:cubicBezTo>
                  <a:cubicBezTo>
                    <a:pt x="47" y="2"/>
                    <a:pt x="47" y="2"/>
                    <a:pt x="47" y="2"/>
                  </a:cubicBezTo>
                  <a:moveTo>
                    <a:pt x="47" y="2"/>
                  </a:moveTo>
                  <a:cubicBezTo>
                    <a:pt x="47" y="2"/>
                    <a:pt x="47" y="2"/>
                    <a:pt x="47" y="2"/>
                  </a:cubicBezTo>
                  <a:cubicBezTo>
                    <a:pt x="47" y="2"/>
                    <a:pt x="47" y="2"/>
                    <a:pt x="47" y="2"/>
                  </a:cubicBezTo>
                  <a:moveTo>
                    <a:pt x="47" y="2"/>
                  </a:moveTo>
                  <a:cubicBezTo>
                    <a:pt x="47" y="2"/>
                    <a:pt x="47" y="2"/>
                    <a:pt x="47" y="2"/>
                  </a:cubicBezTo>
                  <a:cubicBezTo>
                    <a:pt x="47" y="2"/>
                    <a:pt x="47" y="2"/>
                    <a:pt x="47" y="2"/>
                  </a:cubicBezTo>
                  <a:moveTo>
                    <a:pt x="47" y="2"/>
                  </a:moveTo>
                  <a:cubicBezTo>
                    <a:pt x="47" y="2"/>
                    <a:pt x="47" y="2"/>
                    <a:pt x="47" y="2"/>
                  </a:cubicBezTo>
                  <a:cubicBezTo>
                    <a:pt x="47" y="2"/>
                    <a:pt x="47" y="2"/>
                    <a:pt x="47" y="2"/>
                  </a:cubicBezTo>
                  <a:moveTo>
                    <a:pt x="47" y="1"/>
                  </a:moveTo>
                  <a:cubicBezTo>
                    <a:pt x="47" y="1"/>
                    <a:pt x="47" y="1"/>
                    <a:pt x="47" y="1"/>
                  </a:cubicBezTo>
                  <a:cubicBezTo>
                    <a:pt x="47" y="1"/>
                    <a:pt x="47" y="1"/>
                    <a:pt x="47" y="1"/>
                  </a:cubicBezTo>
                  <a:moveTo>
                    <a:pt x="47" y="1"/>
                  </a:moveTo>
                  <a:cubicBezTo>
                    <a:pt x="47" y="1"/>
                    <a:pt x="47" y="1"/>
                    <a:pt x="47" y="1"/>
                  </a:cubicBezTo>
                  <a:cubicBezTo>
                    <a:pt x="47" y="1"/>
                    <a:pt x="47" y="1"/>
                    <a:pt x="47" y="1"/>
                  </a:cubicBezTo>
                  <a:moveTo>
                    <a:pt x="47" y="1"/>
                  </a:moveTo>
                  <a:cubicBezTo>
                    <a:pt x="47" y="1"/>
                    <a:pt x="47" y="1"/>
                    <a:pt x="47" y="1"/>
                  </a:cubicBezTo>
                  <a:cubicBezTo>
                    <a:pt x="47" y="1"/>
                    <a:pt x="47" y="1"/>
                    <a:pt x="47" y="1"/>
                  </a:cubicBezTo>
                  <a:moveTo>
                    <a:pt x="47" y="1"/>
                  </a:moveTo>
                  <a:cubicBezTo>
                    <a:pt x="47" y="1"/>
                    <a:pt x="47" y="1"/>
                    <a:pt x="47" y="1"/>
                  </a:cubicBezTo>
                  <a:cubicBezTo>
                    <a:pt x="47" y="1"/>
                    <a:pt x="47" y="1"/>
                    <a:pt x="47" y="1"/>
                  </a:cubicBezTo>
                  <a:moveTo>
                    <a:pt x="47" y="1"/>
                  </a:moveTo>
                  <a:cubicBezTo>
                    <a:pt x="47" y="1"/>
                    <a:pt x="47" y="1"/>
                    <a:pt x="47" y="1"/>
                  </a:cubicBezTo>
                  <a:cubicBezTo>
                    <a:pt x="47" y="1"/>
                    <a:pt x="47" y="1"/>
                    <a:pt x="47" y="1"/>
                  </a:cubicBezTo>
                  <a:moveTo>
                    <a:pt x="47" y="1"/>
                  </a:moveTo>
                  <a:cubicBezTo>
                    <a:pt x="47" y="1"/>
                    <a:pt x="47" y="1"/>
                    <a:pt x="47" y="1"/>
                  </a:cubicBezTo>
                  <a:cubicBezTo>
                    <a:pt x="47" y="1"/>
                    <a:pt x="47" y="1"/>
                    <a:pt x="47" y="1"/>
                  </a:cubicBezTo>
                  <a:moveTo>
                    <a:pt x="37" y="1"/>
                  </a:moveTo>
                  <a:cubicBezTo>
                    <a:pt x="17" y="1"/>
                    <a:pt x="0" y="1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cubicBezTo>
                    <a:pt x="0" y="17"/>
                    <a:pt x="17" y="1"/>
                    <a:pt x="37" y="1"/>
                  </a:cubicBezTo>
                  <a:cubicBezTo>
                    <a:pt x="41" y="1"/>
                    <a:pt x="44" y="1"/>
                    <a:pt x="47" y="2"/>
                  </a:cubicBezTo>
                  <a:cubicBezTo>
                    <a:pt x="47" y="2"/>
                    <a:pt x="47" y="2"/>
                    <a:pt x="47" y="2"/>
                  </a:cubicBezTo>
                  <a:cubicBezTo>
                    <a:pt x="47" y="2"/>
                    <a:pt x="47" y="2"/>
                    <a:pt x="47" y="2"/>
                  </a:cubicBezTo>
                  <a:cubicBezTo>
                    <a:pt x="44" y="1"/>
                    <a:pt x="41" y="1"/>
                    <a:pt x="37" y="1"/>
                  </a:cubicBezTo>
                  <a:moveTo>
                    <a:pt x="47" y="1"/>
                  </a:moveTo>
                  <a:cubicBezTo>
                    <a:pt x="47" y="1"/>
                    <a:pt x="47" y="1"/>
                    <a:pt x="47" y="1"/>
                  </a:cubicBezTo>
                  <a:cubicBezTo>
                    <a:pt x="47" y="1"/>
                    <a:pt x="47" y="1"/>
                    <a:pt x="47" y="1"/>
                  </a:cubicBezTo>
                  <a:moveTo>
                    <a:pt x="47" y="1"/>
                  </a:moveTo>
                  <a:cubicBezTo>
                    <a:pt x="47" y="1"/>
                    <a:pt x="47" y="1"/>
                    <a:pt x="47" y="1"/>
                  </a:cubicBezTo>
                  <a:cubicBezTo>
                    <a:pt x="47" y="1"/>
                    <a:pt x="47" y="1"/>
                    <a:pt x="47" y="1"/>
                  </a:cubicBezTo>
                  <a:moveTo>
                    <a:pt x="47" y="0"/>
                  </a:moveTo>
                  <a:cubicBezTo>
                    <a:pt x="47" y="0"/>
                    <a:pt x="47" y="0"/>
                    <a:pt x="47" y="0"/>
                  </a:cubicBezTo>
                  <a:cubicBezTo>
                    <a:pt x="47" y="0"/>
                    <a:pt x="47" y="0"/>
                    <a:pt x="47" y="0"/>
                  </a:cubicBezTo>
                  <a:moveTo>
                    <a:pt x="47" y="0"/>
                  </a:moveTo>
                  <a:cubicBezTo>
                    <a:pt x="47" y="0"/>
                    <a:pt x="47" y="0"/>
                    <a:pt x="47" y="0"/>
                  </a:cubicBezTo>
                  <a:cubicBezTo>
                    <a:pt x="47" y="0"/>
                    <a:pt x="47" y="0"/>
                    <a:pt x="47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" name="Freeform 14"/>
            <p:cNvSpPr>
              <a:spLocks noEditPoints="1"/>
            </p:cNvSpPr>
            <p:nvPr/>
          </p:nvSpPr>
          <p:spPr bwMode="auto">
            <a:xfrm>
              <a:off x="4356100" y="6227763"/>
              <a:ext cx="352425" cy="357188"/>
            </a:xfrm>
            <a:custGeom>
              <a:avLst/>
              <a:gdLst>
                <a:gd name="T0" fmla="*/ 27 w 80"/>
                <a:gd name="T1" fmla="*/ 69 h 81"/>
                <a:gd name="T2" fmla="*/ 27 w 80"/>
                <a:gd name="T3" fmla="*/ 51 h 81"/>
                <a:gd name="T4" fmla="*/ 27 w 80"/>
                <a:gd name="T5" fmla="*/ 69 h 81"/>
                <a:gd name="T6" fmla="*/ 67 w 80"/>
                <a:gd name="T7" fmla="*/ 69 h 81"/>
                <a:gd name="T8" fmla="*/ 58 w 80"/>
                <a:gd name="T9" fmla="*/ 62 h 81"/>
                <a:gd name="T10" fmla="*/ 60 w 80"/>
                <a:gd name="T11" fmla="*/ 53 h 81"/>
                <a:gd name="T12" fmla="*/ 65 w 80"/>
                <a:gd name="T13" fmla="*/ 50 h 81"/>
                <a:gd name="T14" fmla="*/ 68 w 80"/>
                <a:gd name="T15" fmla="*/ 50 h 81"/>
                <a:gd name="T16" fmla="*/ 76 w 80"/>
                <a:gd name="T17" fmla="*/ 54 h 81"/>
                <a:gd name="T18" fmla="*/ 74 w 80"/>
                <a:gd name="T19" fmla="*/ 67 h 81"/>
                <a:gd name="T20" fmla="*/ 67 w 80"/>
                <a:gd name="T21" fmla="*/ 69 h 81"/>
                <a:gd name="T22" fmla="*/ 80 w 80"/>
                <a:gd name="T23" fmla="*/ 0 h 81"/>
                <a:gd name="T24" fmla="*/ 47 w 80"/>
                <a:gd name="T25" fmla="*/ 35 h 81"/>
                <a:gd name="T26" fmla="*/ 47 w 80"/>
                <a:gd name="T27" fmla="*/ 35 h 81"/>
                <a:gd name="T28" fmla="*/ 47 w 80"/>
                <a:gd name="T29" fmla="*/ 35 h 81"/>
                <a:gd name="T30" fmla="*/ 47 w 80"/>
                <a:gd name="T31" fmla="*/ 35 h 81"/>
                <a:gd name="T32" fmla="*/ 47 w 80"/>
                <a:gd name="T33" fmla="*/ 36 h 81"/>
                <a:gd name="T34" fmla="*/ 47 w 80"/>
                <a:gd name="T35" fmla="*/ 36 h 81"/>
                <a:gd name="T36" fmla="*/ 47 w 80"/>
                <a:gd name="T37" fmla="*/ 36 h 81"/>
                <a:gd name="T38" fmla="*/ 47 w 80"/>
                <a:gd name="T39" fmla="*/ 36 h 81"/>
                <a:gd name="T40" fmla="*/ 47 w 80"/>
                <a:gd name="T41" fmla="*/ 36 h 81"/>
                <a:gd name="T42" fmla="*/ 47 w 80"/>
                <a:gd name="T43" fmla="*/ 36 h 81"/>
                <a:gd name="T44" fmla="*/ 47 w 80"/>
                <a:gd name="T45" fmla="*/ 36 h 81"/>
                <a:gd name="T46" fmla="*/ 47 w 80"/>
                <a:gd name="T47" fmla="*/ 36 h 81"/>
                <a:gd name="T48" fmla="*/ 47 w 80"/>
                <a:gd name="T49" fmla="*/ 36 h 81"/>
                <a:gd name="T50" fmla="*/ 47 w 80"/>
                <a:gd name="T51" fmla="*/ 36 h 81"/>
                <a:gd name="T52" fmla="*/ 47 w 80"/>
                <a:gd name="T53" fmla="*/ 36 h 81"/>
                <a:gd name="T54" fmla="*/ 47 w 80"/>
                <a:gd name="T55" fmla="*/ 36 h 81"/>
                <a:gd name="T56" fmla="*/ 47 w 80"/>
                <a:gd name="T57" fmla="*/ 36 h 81"/>
                <a:gd name="T58" fmla="*/ 47 w 80"/>
                <a:gd name="T59" fmla="*/ 36 h 81"/>
                <a:gd name="T60" fmla="*/ 47 w 80"/>
                <a:gd name="T61" fmla="*/ 36 h 81"/>
                <a:gd name="T62" fmla="*/ 47 w 80"/>
                <a:gd name="T63" fmla="*/ 36 h 81"/>
                <a:gd name="T64" fmla="*/ 47 w 80"/>
                <a:gd name="T65" fmla="*/ 37 h 81"/>
                <a:gd name="T66" fmla="*/ 47 w 80"/>
                <a:gd name="T67" fmla="*/ 37 h 81"/>
                <a:gd name="T68" fmla="*/ 47 w 80"/>
                <a:gd name="T69" fmla="*/ 37 h 81"/>
                <a:gd name="T70" fmla="*/ 47 w 80"/>
                <a:gd name="T71" fmla="*/ 37 h 81"/>
                <a:gd name="T72" fmla="*/ 47 w 80"/>
                <a:gd name="T73" fmla="*/ 37 h 81"/>
                <a:gd name="T74" fmla="*/ 47 w 80"/>
                <a:gd name="T75" fmla="*/ 37 h 81"/>
                <a:gd name="T76" fmla="*/ 47 w 80"/>
                <a:gd name="T77" fmla="*/ 37 h 81"/>
                <a:gd name="T78" fmla="*/ 47 w 80"/>
                <a:gd name="T79" fmla="*/ 37 h 81"/>
                <a:gd name="T80" fmla="*/ 47 w 80"/>
                <a:gd name="T81" fmla="*/ 37 h 81"/>
                <a:gd name="T82" fmla="*/ 47 w 80"/>
                <a:gd name="T83" fmla="*/ 37 h 81"/>
                <a:gd name="T84" fmla="*/ 47 w 80"/>
                <a:gd name="T85" fmla="*/ 37 h 81"/>
                <a:gd name="T86" fmla="*/ 47 w 80"/>
                <a:gd name="T87" fmla="*/ 37 h 81"/>
                <a:gd name="T88" fmla="*/ 47 w 80"/>
                <a:gd name="T89" fmla="*/ 37 h 81"/>
                <a:gd name="T90" fmla="*/ 47 w 80"/>
                <a:gd name="T91" fmla="*/ 37 h 81"/>
                <a:gd name="T92" fmla="*/ 37 w 80"/>
                <a:gd name="T93" fmla="*/ 36 h 81"/>
                <a:gd name="T94" fmla="*/ 0 w 80"/>
                <a:gd name="T95" fmla="*/ 72 h 81"/>
                <a:gd name="T96" fmla="*/ 1 w 80"/>
                <a:gd name="T97" fmla="*/ 81 h 81"/>
                <a:gd name="T98" fmla="*/ 80 w 80"/>
                <a:gd name="T99" fmla="*/ 81 h 81"/>
                <a:gd name="T100" fmla="*/ 80 w 80"/>
                <a:gd name="T101" fmla="*/ 42 h 81"/>
                <a:gd name="T102" fmla="*/ 75 w 80"/>
                <a:gd name="T103" fmla="*/ 43 h 81"/>
                <a:gd name="T104" fmla="*/ 75 w 80"/>
                <a:gd name="T105" fmla="*/ 22 h 81"/>
                <a:gd name="T106" fmla="*/ 80 w 80"/>
                <a:gd name="T107" fmla="*/ 23 h 81"/>
                <a:gd name="T108" fmla="*/ 80 w 80"/>
                <a:gd name="T109" fmla="*/ 0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80" h="81">
                  <a:moveTo>
                    <a:pt x="27" y="69"/>
                  </a:moveTo>
                  <a:cubicBezTo>
                    <a:pt x="15" y="69"/>
                    <a:pt x="15" y="51"/>
                    <a:pt x="27" y="51"/>
                  </a:cubicBezTo>
                  <a:cubicBezTo>
                    <a:pt x="39" y="51"/>
                    <a:pt x="39" y="69"/>
                    <a:pt x="27" y="69"/>
                  </a:cubicBezTo>
                  <a:moveTo>
                    <a:pt x="67" y="69"/>
                  </a:moveTo>
                  <a:cubicBezTo>
                    <a:pt x="63" y="69"/>
                    <a:pt x="59" y="67"/>
                    <a:pt x="58" y="62"/>
                  </a:cubicBezTo>
                  <a:cubicBezTo>
                    <a:pt x="57" y="59"/>
                    <a:pt x="58" y="55"/>
                    <a:pt x="60" y="53"/>
                  </a:cubicBezTo>
                  <a:cubicBezTo>
                    <a:pt x="61" y="52"/>
                    <a:pt x="63" y="51"/>
                    <a:pt x="65" y="50"/>
                  </a:cubicBezTo>
                  <a:cubicBezTo>
                    <a:pt x="66" y="50"/>
                    <a:pt x="67" y="50"/>
                    <a:pt x="68" y="50"/>
                  </a:cubicBezTo>
                  <a:cubicBezTo>
                    <a:pt x="71" y="50"/>
                    <a:pt x="74" y="51"/>
                    <a:pt x="76" y="54"/>
                  </a:cubicBezTo>
                  <a:cubicBezTo>
                    <a:pt x="78" y="58"/>
                    <a:pt x="77" y="63"/>
                    <a:pt x="74" y="67"/>
                  </a:cubicBezTo>
                  <a:cubicBezTo>
                    <a:pt x="72" y="69"/>
                    <a:pt x="70" y="69"/>
                    <a:pt x="67" y="69"/>
                  </a:cubicBezTo>
                  <a:moveTo>
                    <a:pt x="80" y="0"/>
                  </a:moveTo>
                  <a:cubicBezTo>
                    <a:pt x="62" y="3"/>
                    <a:pt x="48" y="17"/>
                    <a:pt x="47" y="35"/>
                  </a:cubicBezTo>
                  <a:cubicBezTo>
                    <a:pt x="47" y="35"/>
                    <a:pt x="47" y="35"/>
                    <a:pt x="47" y="35"/>
                  </a:cubicBezTo>
                  <a:cubicBezTo>
                    <a:pt x="47" y="35"/>
                    <a:pt x="47" y="35"/>
                    <a:pt x="47" y="35"/>
                  </a:cubicBezTo>
                  <a:cubicBezTo>
                    <a:pt x="47" y="35"/>
                    <a:pt x="47" y="35"/>
                    <a:pt x="47" y="35"/>
                  </a:cubicBezTo>
                  <a:cubicBezTo>
                    <a:pt x="47" y="36"/>
                    <a:pt x="47" y="36"/>
                    <a:pt x="47" y="36"/>
                  </a:cubicBezTo>
                  <a:cubicBezTo>
                    <a:pt x="47" y="36"/>
                    <a:pt x="47" y="36"/>
                    <a:pt x="47" y="36"/>
                  </a:cubicBezTo>
                  <a:cubicBezTo>
                    <a:pt x="47" y="36"/>
                    <a:pt x="47" y="36"/>
                    <a:pt x="47" y="36"/>
                  </a:cubicBezTo>
                  <a:cubicBezTo>
                    <a:pt x="47" y="36"/>
                    <a:pt x="47" y="36"/>
                    <a:pt x="47" y="36"/>
                  </a:cubicBezTo>
                  <a:cubicBezTo>
                    <a:pt x="47" y="36"/>
                    <a:pt x="47" y="36"/>
                    <a:pt x="47" y="36"/>
                  </a:cubicBezTo>
                  <a:cubicBezTo>
                    <a:pt x="47" y="36"/>
                    <a:pt x="47" y="36"/>
                    <a:pt x="47" y="36"/>
                  </a:cubicBezTo>
                  <a:cubicBezTo>
                    <a:pt x="47" y="36"/>
                    <a:pt x="47" y="36"/>
                    <a:pt x="47" y="36"/>
                  </a:cubicBezTo>
                  <a:cubicBezTo>
                    <a:pt x="47" y="36"/>
                    <a:pt x="47" y="36"/>
                    <a:pt x="47" y="36"/>
                  </a:cubicBezTo>
                  <a:cubicBezTo>
                    <a:pt x="47" y="36"/>
                    <a:pt x="47" y="36"/>
                    <a:pt x="47" y="36"/>
                  </a:cubicBezTo>
                  <a:cubicBezTo>
                    <a:pt x="47" y="36"/>
                    <a:pt x="47" y="36"/>
                    <a:pt x="47" y="36"/>
                  </a:cubicBezTo>
                  <a:cubicBezTo>
                    <a:pt x="47" y="36"/>
                    <a:pt x="47" y="36"/>
                    <a:pt x="47" y="36"/>
                  </a:cubicBezTo>
                  <a:cubicBezTo>
                    <a:pt x="47" y="36"/>
                    <a:pt x="47" y="36"/>
                    <a:pt x="47" y="36"/>
                  </a:cubicBezTo>
                  <a:cubicBezTo>
                    <a:pt x="47" y="36"/>
                    <a:pt x="47" y="36"/>
                    <a:pt x="47" y="36"/>
                  </a:cubicBezTo>
                  <a:cubicBezTo>
                    <a:pt x="47" y="36"/>
                    <a:pt x="47" y="36"/>
                    <a:pt x="47" y="36"/>
                  </a:cubicBezTo>
                  <a:cubicBezTo>
                    <a:pt x="47" y="36"/>
                    <a:pt x="47" y="36"/>
                    <a:pt x="47" y="36"/>
                  </a:cubicBezTo>
                  <a:cubicBezTo>
                    <a:pt x="47" y="36"/>
                    <a:pt x="47" y="36"/>
                    <a:pt x="47" y="36"/>
                  </a:cubicBezTo>
                  <a:cubicBezTo>
                    <a:pt x="47" y="36"/>
                    <a:pt x="47" y="36"/>
                    <a:pt x="47" y="37"/>
                  </a:cubicBezTo>
                  <a:cubicBezTo>
                    <a:pt x="47" y="37"/>
                    <a:pt x="47" y="37"/>
                    <a:pt x="47" y="37"/>
                  </a:cubicBezTo>
                  <a:cubicBezTo>
                    <a:pt x="47" y="37"/>
                    <a:pt x="47" y="37"/>
                    <a:pt x="47" y="37"/>
                  </a:cubicBezTo>
                  <a:cubicBezTo>
                    <a:pt x="47" y="37"/>
                    <a:pt x="47" y="37"/>
                    <a:pt x="47" y="37"/>
                  </a:cubicBezTo>
                  <a:cubicBezTo>
                    <a:pt x="47" y="37"/>
                    <a:pt x="47" y="37"/>
                    <a:pt x="47" y="37"/>
                  </a:cubicBezTo>
                  <a:cubicBezTo>
                    <a:pt x="47" y="37"/>
                    <a:pt x="47" y="37"/>
                    <a:pt x="47" y="37"/>
                  </a:cubicBezTo>
                  <a:cubicBezTo>
                    <a:pt x="47" y="37"/>
                    <a:pt x="47" y="37"/>
                    <a:pt x="47" y="37"/>
                  </a:cubicBezTo>
                  <a:cubicBezTo>
                    <a:pt x="47" y="37"/>
                    <a:pt x="47" y="37"/>
                    <a:pt x="47" y="37"/>
                  </a:cubicBezTo>
                  <a:cubicBezTo>
                    <a:pt x="47" y="37"/>
                    <a:pt x="47" y="37"/>
                    <a:pt x="47" y="37"/>
                  </a:cubicBezTo>
                  <a:cubicBezTo>
                    <a:pt x="47" y="37"/>
                    <a:pt x="47" y="37"/>
                    <a:pt x="47" y="37"/>
                  </a:cubicBezTo>
                  <a:cubicBezTo>
                    <a:pt x="47" y="37"/>
                    <a:pt x="47" y="37"/>
                    <a:pt x="47" y="37"/>
                  </a:cubicBezTo>
                  <a:cubicBezTo>
                    <a:pt x="47" y="37"/>
                    <a:pt x="47" y="37"/>
                    <a:pt x="47" y="37"/>
                  </a:cubicBezTo>
                  <a:cubicBezTo>
                    <a:pt x="47" y="37"/>
                    <a:pt x="47" y="37"/>
                    <a:pt x="47" y="37"/>
                  </a:cubicBezTo>
                  <a:cubicBezTo>
                    <a:pt x="47" y="37"/>
                    <a:pt x="47" y="37"/>
                    <a:pt x="47" y="37"/>
                  </a:cubicBezTo>
                  <a:cubicBezTo>
                    <a:pt x="44" y="36"/>
                    <a:pt x="41" y="36"/>
                    <a:pt x="37" y="36"/>
                  </a:cubicBezTo>
                  <a:cubicBezTo>
                    <a:pt x="17" y="36"/>
                    <a:pt x="0" y="52"/>
                    <a:pt x="0" y="72"/>
                  </a:cubicBezTo>
                  <a:cubicBezTo>
                    <a:pt x="0" y="75"/>
                    <a:pt x="1" y="78"/>
                    <a:pt x="1" y="81"/>
                  </a:cubicBezTo>
                  <a:cubicBezTo>
                    <a:pt x="80" y="81"/>
                    <a:pt x="80" y="81"/>
                    <a:pt x="80" y="81"/>
                  </a:cubicBezTo>
                  <a:cubicBezTo>
                    <a:pt x="80" y="42"/>
                    <a:pt x="80" y="42"/>
                    <a:pt x="80" y="42"/>
                  </a:cubicBezTo>
                  <a:cubicBezTo>
                    <a:pt x="78" y="42"/>
                    <a:pt x="77" y="43"/>
                    <a:pt x="75" y="43"/>
                  </a:cubicBezTo>
                  <a:cubicBezTo>
                    <a:pt x="59" y="43"/>
                    <a:pt x="59" y="22"/>
                    <a:pt x="75" y="22"/>
                  </a:cubicBezTo>
                  <a:cubicBezTo>
                    <a:pt x="77" y="22"/>
                    <a:pt x="78" y="23"/>
                    <a:pt x="80" y="23"/>
                  </a:cubicBezTo>
                  <a:cubicBezTo>
                    <a:pt x="80" y="0"/>
                    <a:pt x="80" y="0"/>
                    <a:pt x="80" y="0"/>
                  </a:cubicBezTo>
                </a:path>
              </a:pathLst>
            </a:custGeom>
            <a:solidFill>
              <a:srgbClr val="FFDDD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" name="Freeform 15"/>
            <p:cNvSpPr>
              <a:spLocks/>
            </p:cNvSpPr>
            <p:nvPr/>
          </p:nvSpPr>
          <p:spPr bwMode="auto">
            <a:xfrm>
              <a:off x="4421187" y="6453188"/>
              <a:ext cx="106363" cy="79375"/>
            </a:xfrm>
            <a:custGeom>
              <a:avLst/>
              <a:gdLst>
                <a:gd name="T0" fmla="*/ 12 w 24"/>
                <a:gd name="T1" fmla="*/ 0 h 18"/>
                <a:gd name="T2" fmla="*/ 12 w 24"/>
                <a:gd name="T3" fmla="*/ 18 h 18"/>
                <a:gd name="T4" fmla="*/ 12 w 24"/>
                <a:gd name="T5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4" h="18">
                  <a:moveTo>
                    <a:pt x="12" y="0"/>
                  </a:moveTo>
                  <a:cubicBezTo>
                    <a:pt x="0" y="0"/>
                    <a:pt x="0" y="18"/>
                    <a:pt x="12" y="18"/>
                  </a:cubicBezTo>
                  <a:cubicBezTo>
                    <a:pt x="24" y="18"/>
                    <a:pt x="24" y="0"/>
                    <a:pt x="12" y="0"/>
                  </a:cubicBezTo>
                </a:path>
              </a:pathLst>
            </a:custGeom>
            <a:solidFill>
              <a:srgbClr val="FFB2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" name="Freeform 16"/>
            <p:cNvSpPr>
              <a:spLocks/>
            </p:cNvSpPr>
            <p:nvPr/>
          </p:nvSpPr>
          <p:spPr bwMode="auto">
            <a:xfrm>
              <a:off x="4606925" y="6448426"/>
              <a:ext cx="93663" cy="84138"/>
            </a:xfrm>
            <a:custGeom>
              <a:avLst/>
              <a:gdLst>
                <a:gd name="T0" fmla="*/ 11 w 21"/>
                <a:gd name="T1" fmla="*/ 0 h 19"/>
                <a:gd name="T2" fmla="*/ 8 w 21"/>
                <a:gd name="T3" fmla="*/ 0 h 19"/>
                <a:gd name="T4" fmla="*/ 3 w 21"/>
                <a:gd name="T5" fmla="*/ 3 h 19"/>
                <a:gd name="T6" fmla="*/ 1 w 21"/>
                <a:gd name="T7" fmla="*/ 12 h 19"/>
                <a:gd name="T8" fmla="*/ 10 w 21"/>
                <a:gd name="T9" fmla="*/ 19 h 19"/>
                <a:gd name="T10" fmla="*/ 17 w 21"/>
                <a:gd name="T11" fmla="*/ 17 h 19"/>
                <a:gd name="T12" fmla="*/ 19 w 21"/>
                <a:gd name="T13" fmla="*/ 4 h 19"/>
                <a:gd name="T14" fmla="*/ 11 w 21"/>
                <a:gd name="T15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" h="19">
                  <a:moveTo>
                    <a:pt x="11" y="0"/>
                  </a:moveTo>
                  <a:cubicBezTo>
                    <a:pt x="10" y="0"/>
                    <a:pt x="9" y="0"/>
                    <a:pt x="8" y="0"/>
                  </a:cubicBezTo>
                  <a:cubicBezTo>
                    <a:pt x="6" y="1"/>
                    <a:pt x="4" y="2"/>
                    <a:pt x="3" y="3"/>
                  </a:cubicBezTo>
                  <a:cubicBezTo>
                    <a:pt x="1" y="5"/>
                    <a:pt x="0" y="9"/>
                    <a:pt x="1" y="12"/>
                  </a:cubicBezTo>
                  <a:cubicBezTo>
                    <a:pt x="2" y="17"/>
                    <a:pt x="6" y="19"/>
                    <a:pt x="10" y="19"/>
                  </a:cubicBezTo>
                  <a:cubicBezTo>
                    <a:pt x="13" y="19"/>
                    <a:pt x="15" y="19"/>
                    <a:pt x="17" y="17"/>
                  </a:cubicBezTo>
                  <a:cubicBezTo>
                    <a:pt x="20" y="13"/>
                    <a:pt x="21" y="8"/>
                    <a:pt x="19" y="4"/>
                  </a:cubicBezTo>
                  <a:cubicBezTo>
                    <a:pt x="17" y="1"/>
                    <a:pt x="14" y="0"/>
                    <a:pt x="11" y="0"/>
                  </a:cubicBezTo>
                </a:path>
              </a:pathLst>
            </a:custGeom>
            <a:solidFill>
              <a:srgbClr val="FFB2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" name="Freeform 17"/>
            <p:cNvSpPr>
              <a:spLocks/>
            </p:cNvSpPr>
            <p:nvPr/>
          </p:nvSpPr>
          <p:spPr bwMode="auto">
            <a:xfrm>
              <a:off x="4616450" y="6324601"/>
              <a:ext cx="92075" cy="93663"/>
            </a:xfrm>
            <a:custGeom>
              <a:avLst/>
              <a:gdLst>
                <a:gd name="T0" fmla="*/ 16 w 21"/>
                <a:gd name="T1" fmla="*/ 0 h 21"/>
                <a:gd name="T2" fmla="*/ 16 w 21"/>
                <a:gd name="T3" fmla="*/ 21 h 21"/>
                <a:gd name="T4" fmla="*/ 21 w 21"/>
                <a:gd name="T5" fmla="*/ 20 h 21"/>
                <a:gd name="T6" fmla="*/ 21 w 21"/>
                <a:gd name="T7" fmla="*/ 1 h 21"/>
                <a:gd name="T8" fmla="*/ 16 w 21"/>
                <a:gd name="T9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21">
                  <a:moveTo>
                    <a:pt x="16" y="0"/>
                  </a:moveTo>
                  <a:cubicBezTo>
                    <a:pt x="0" y="0"/>
                    <a:pt x="0" y="21"/>
                    <a:pt x="16" y="21"/>
                  </a:cubicBezTo>
                  <a:cubicBezTo>
                    <a:pt x="18" y="21"/>
                    <a:pt x="19" y="20"/>
                    <a:pt x="21" y="20"/>
                  </a:cubicBezTo>
                  <a:cubicBezTo>
                    <a:pt x="21" y="1"/>
                    <a:pt x="21" y="1"/>
                    <a:pt x="21" y="1"/>
                  </a:cubicBezTo>
                  <a:cubicBezTo>
                    <a:pt x="19" y="1"/>
                    <a:pt x="18" y="0"/>
                    <a:pt x="16" y="0"/>
                  </a:cubicBezTo>
                </a:path>
              </a:pathLst>
            </a:custGeom>
            <a:solidFill>
              <a:srgbClr val="FFB2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" name="Freeform 19"/>
            <p:cNvSpPr>
              <a:spLocks/>
            </p:cNvSpPr>
            <p:nvPr/>
          </p:nvSpPr>
          <p:spPr bwMode="auto">
            <a:xfrm>
              <a:off x="3984625" y="6157913"/>
              <a:ext cx="163513" cy="719138"/>
            </a:xfrm>
            <a:custGeom>
              <a:avLst/>
              <a:gdLst>
                <a:gd name="T0" fmla="*/ 0 w 37"/>
                <a:gd name="T1" fmla="*/ 163 h 163"/>
                <a:gd name="T2" fmla="*/ 0 w 37"/>
                <a:gd name="T3" fmla="*/ 156 h 163"/>
                <a:gd name="T4" fmla="*/ 2 w 37"/>
                <a:gd name="T5" fmla="*/ 137 h 163"/>
                <a:gd name="T6" fmla="*/ 11 w 37"/>
                <a:gd name="T7" fmla="*/ 79 h 163"/>
                <a:gd name="T8" fmla="*/ 14 w 37"/>
                <a:gd name="T9" fmla="*/ 64 h 163"/>
                <a:gd name="T10" fmla="*/ 17 w 37"/>
                <a:gd name="T11" fmla="*/ 49 h 163"/>
                <a:gd name="T12" fmla="*/ 21 w 37"/>
                <a:gd name="T13" fmla="*/ 35 h 163"/>
                <a:gd name="T14" fmla="*/ 26 w 37"/>
                <a:gd name="T15" fmla="*/ 23 h 163"/>
                <a:gd name="T16" fmla="*/ 30 w 37"/>
                <a:gd name="T17" fmla="*/ 13 h 163"/>
                <a:gd name="T18" fmla="*/ 34 w 37"/>
                <a:gd name="T19" fmla="*/ 6 h 163"/>
                <a:gd name="T20" fmla="*/ 37 w 37"/>
                <a:gd name="T21" fmla="*/ 0 h 163"/>
                <a:gd name="T22" fmla="*/ 35 w 37"/>
                <a:gd name="T23" fmla="*/ 6 h 163"/>
                <a:gd name="T24" fmla="*/ 32 w 37"/>
                <a:gd name="T25" fmla="*/ 14 h 163"/>
                <a:gd name="T26" fmla="*/ 30 w 37"/>
                <a:gd name="T27" fmla="*/ 25 h 163"/>
                <a:gd name="T28" fmla="*/ 28 w 37"/>
                <a:gd name="T29" fmla="*/ 37 h 163"/>
                <a:gd name="T30" fmla="*/ 27 w 37"/>
                <a:gd name="T31" fmla="*/ 51 h 163"/>
                <a:gd name="T32" fmla="*/ 26 w 37"/>
                <a:gd name="T33" fmla="*/ 66 h 163"/>
                <a:gd name="T34" fmla="*/ 26 w 37"/>
                <a:gd name="T35" fmla="*/ 81 h 163"/>
                <a:gd name="T36" fmla="*/ 28 w 37"/>
                <a:gd name="T37" fmla="*/ 137 h 163"/>
                <a:gd name="T38" fmla="*/ 30 w 37"/>
                <a:gd name="T39" fmla="*/ 156 h 163"/>
                <a:gd name="T40" fmla="*/ 30 w 37"/>
                <a:gd name="T41" fmla="*/ 163 h 163"/>
                <a:gd name="T42" fmla="*/ 0 w 37"/>
                <a:gd name="T43" fmla="*/ 163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7" h="163">
                  <a:moveTo>
                    <a:pt x="0" y="163"/>
                  </a:moveTo>
                  <a:cubicBezTo>
                    <a:pt x="0" y="163"/>
                    <a:pt x="0" y="160"/>
                    <a:pt x="0" y="156"/>
                  </a:cubicBezTo>
                  <a:cubicBezTo>
                    <a:pt x="1" y="151"/>
                    <a:pt x="1" y="145"/>
                    <a:pt x="2" y="137"/>
                  </a:cubicBezTo>
                  <a:cubicBezTo>
                    <a:pt x="4" y="121"/>
                    <a:pt x="7" y="100"/>
                    <a:pt x="11" y="79"/>
                  </a:cubicBezTo>
                  <a:cubicBezTo>
                    <a:pt x="12" y="74"/>
                    <a:pt x="13" y="69"/>
                    <a:pt x="14" y="64"/>
                  </a:cubicBezTo>
                  <a:cubicBezTo>
                    <a:pt x="15" y="59"/>
                    <a:pt x="16" y="54"/>
                    <a:pt x="17" y="49"/>
                  </a:cubicBezTo>
                  <a:cubicBezTo>
                    <a:pt x="19" y="44"/>
                    <a:pt x="20" y="40"/>
                    <a:pt x="21" y="35"/>
                  </a:cubicBezTo>
                  <a:cubicBezTo>
                    <a:pt x="23" y="31"/>
                    <a:pt x="24" y="27"/>
                    <a:pt x="26" y="23"/>
                  </a:cubicBezTo>
                  <a:cubicBezTo>
                    <a:pt x="27" y="20"/>
                    <a:pt x="28" y="16"/>
                    <a:pt x="30" y="13"/>
                  </a:cubicBezTo>
                  <a:cubicBezTo>
                    <a:pt x="31" y="10"/>
                    <a:pt x="32" y="8"/>
                    <a:pt x="34" y="6"/>
                  </a:cubicBezTo>
                  <a:cubicBezTo>
                    <a:pt x="36" y="2"/>
                    <a:pt x="37" y="0"/>
                    <a:pt x="37" y="0"/>
                  </a:cubicBezTo>
                  <a:cubicBezTo>
                    <a:pt x="37" y="0"/>
                    <a:pt x="36" y="2"/>
                    <a:pt x="35" y="6"/>
                  </a:cubicBezTo>
                  <a:cubicBezTo>
                    <a:pt x="34" y="9"/>
                    <a:pt x="33" y="11"/>
                    <a:pt x="32" y="14"/>
                  </a:cubicBezTo>
                  <a:cubicBezTo>
                    <a:pt x="32" y="17"/>
                    <a:pt x="31" y="21"/>
                    <a:pt x="30" y="25"/>
                  </a:cubicBezTo>
                  <a:cubicBezTo>
                    <a:pt x="29" y="28"/>
                    <a:pt x="29" y="33"/>
                    <a:pt x="28" y="37"/>
                  </a:cubicBezTo>
                  <a:cubicBezTo>
                    <a:pt x="28" y="41"/>
                    <a:pt x="28" y="46"/>
                    <a:pt x="27" y="51"/>
                  </a:cubicBezTo>
                  <a:cubicBezTo>
                    <a:pt x="27" y="56"/>
                    <a:pt x="26" y="60"/>
                    <a:pt x="26" y="66"/>
                  </a:cubicBezTo>
                  <a:cubicBezTo>
                    <a:pt x="26" y="71"/>
                    <a:pt x="26" y="76"/>
                    <a:pt x="26" y="81"/>
                  </a:cubicBezTo>
                  <a:cubicBezTo>
                    <a:pt x="26" y="101"/>
                    <a:pt x="27" y="122"/>
                    <a:pt x="28" y="137"/>
                  </a:cubicBezTo>
                  <a:cubicBezTo>
                    <a:pt x="29" y="145"/>
                    <a:pt x="29" y="151"/>
                    <a:pt x="30" y="156"/>
                  </a:cubicBezTo>
                  <a:cubicBezTo>
                    <a:pt x="30" y="160"/>
                    <a:pt x="30" y="163"/>
                    <a:pt x="30" y="163"/>
                  </a:cubicBezTo>
                  <a:lnTo>
                    <a:pt x="0" y="163"/>
                  </a:lnTo>
                  <a:close/>
                </a:path>
              </a:pathLst>
            </a:custGeom>
            <a:solidFill>
              <a:srgbClr val="768B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" name="Freeform 20"/>
            <p:cNvSpPr>
              <a:spLocks/>
            </p:cNvSpPr>
            <p:nvPr/>
          </p:nvSpPr>
          <p:spPr bwMode="auto">
            <a:xfrm>
              <a:off x="3873500" y="5853113"/>
              <a:ext cx="547688" cy="577850"/>
            </a:xfrm>
            <a:custGeom>
              <a:avLst/>
              <a:gdLst>
                <a:gd name="T0" fmla="*/ 19 w 124"/>
                <a:gd name="T1" fmla="*/ 55 h 131"/>
                <a:gd name="T2" fmla="*/ 32 w 124"/>
                <a:gd name="T3" fmla="*/ 52 h 131"/>
                <a:gd name="T4" fmla="*/ 42 w 124"/>
                <a:gd name="T5" fmla="*/ 11 h 131"/>
                <a:gd name="T6" fmla="*/ 83 w 124"/>
                <a:gd name="T7" fmla="*/ 33 h 131"/>
                <a:gd name="T8" fmla="*/ 94 w 124"/>
                <a:gd name="T9" fmla="*/ 31 h 131"/>
                <a:gd name="T10" fmla="*/ 104 w 124"/>
                <a:gd name="T11" fmla="*/ 34 h 131"/>
                <a:gd name="T12" fmla="*/ 104 w 124"/>
                <a:gd name="T13" fmla="*/ 34 h 131"/>
                <a:gd name="T14" fmla="*/ 117 w 124"/>
                <a:gd name="T15" fmla="*/ 46 h 131"/>
                <a:gd name="T16" fmla="*/ 107 w 124"/>
                <a:gd name="T17" fmla="*/ 80 h 131"/>
                <a:gd name="T18" fmla="*/ 103 w 124"/>
                <a:gd name="T19" fmla="*/ 81 h 131"/>
                <a:gd name="T20" fmla="*/ 106 w 124"/>
                <a:gd name="T21" fmla="*/ 86 h 131"/>
                <a:gd name="T22" fmla="*/ 94 w 124"/>
                <a:gd name="T23" fmla="*/ 124 h 131"/>
                <a:gd name="T24" fmla="*/ 56 w 124"/>
                <a:gd name="T25" fmla="*/ 112 h 131"/>
                <a:gd name="T26" fmla="*/ 53 w 124"/>
                <a:gd name="T27" fmla="*/ 102 h 131"/>
                <a:gd name="T28" fmla="*/ 52 w 124"/>
                <a:gd name="T29" fmla="*/ 104 h 131"/>
                <a:gd name="T30" fmla="*/ 40 w 124"/>
                <a:gd name="T31" fmla="*/ 110 h 131"/>
                <a:gd name="T32" fmla="*/ 34 w 124"/>
                <a:gd name="T33" fmla="*/ 110 h 131"/>
                <a:gd name="T34" fmla="*/ 28 w 124"/>
                <a:gd name="T35" fmla="*/ 110 h 131"/>
                <a:gd name="T36" fmla="*/ 24 w 124"/>
                <a:gd name="T37" fmla="*/ 109 h 131"/>
                <a:gd name="T38" fmla="*/ 7 w 124"/>
                <a:gd name="T39" fmla="*/ 94 h 131"/>
                <a:gd name="T40" fmla="*/ 19 w 124"/>
                <a:gd name="T41" fmla="*/ 55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24" h="131">
                  <a:moveTo>
                    <a:pt x="19" y="55"/>
                  </a:moveTo>
                  <a:cubicBezTo>
                    <a:pt x="23" y="53"/>
                    <a:pt x="27" y="52"/>
                    <a:pt x="32" y="52"/>
                  </a:cubicBezTo>
                  <a:cubicBezTo>
                    <a:pt x="23" y="39"/>
                    <a:pt x="24" y="20"/>
                    <a:pt x="42" y="11"/>
                  </a:cubicBezTo>
                  <a:cubicBezTo>
                    <a:pt x="62" y="0"/>
                    <a:pt x="80" y="15"/>
                    <a:pt x="83" y="33"/>
                  </a:cubicBezTo>
                  <a:cubicBezTo>
                    <a:pt x="87" y="31"/>
                    <a:pt x="90" y="31"/>
                    <a:pt x="94" y="31"/>
                  </a:cubicBezTo>
                  <a:cubicBezTo>
                    <a:pt x="97" y="31"/>
                    <a:pt x="101" y="32"/>
                    <a:pt x="104" y="34"/>
                  </a:cubicBezTo>
                  <a:cubicBezTo>
                    <a:pt x="104" y="34"/>
                    <a:pt x="104" y="34"/>
                    <a:pt x="104" y="34"/>
                  </a:cubicBezTo>
                  <a:cubicBezTo>
                    <a:pt x="110" y="36"/>
                    <a:pt x="115" y="41"/>
                    <a:pt x="117" y="46"/>
                  </a:cubicBezTo>
                  <a:cubicBezTo>
                    <a:pt x="124" y="58"/>
                    <a:pt x="119" y="73"/>
                    <a:pt x="107" y="80"/>
                  </a:cubicBezTo>
                  <a:cubicBezTo>
                    <a:pt x="105" y="80"/>
                    <a:pt x="104" y="81"/>
                    <a:pt x="103" y="81"/>
                  </a:cubicBezTo>
                  <a:cubicBezTo>
                    <a:pt x="104" y="83"/>
                    <a:pt x="105" y="84"/>
                    <a:pt x="106" y="86"/>
                  </a:cubicBezTo>
                  <a:cubicBezTo>
                    <a:pt x="113" y="99"/>
                    <a:pt x="107" y="117"/>
                    <a:pt x="94" y="124"/>
                  </a:cubicBezTo>
                  <a:cubicBezTo>
                    <a:pt x="80" y="131"/>
                    <a:pt x="63" y="125"/>
                    <a:pt x="56" y="112"/>
                  </a:cubicBezTo>
                  <a:cubicBezTo>
                    <a:pt x="54" y="109"/>
                    <a:pt x="54" y="106"/>
                    <a:pt x="53" y="102"/>
                  </a:cubicBezTo>
                  <a:cubicBezTo>
                    <a:pt x="53" y="103"/>
                    <a:pt x="52" y="103"/>
                    <a:pt x="52" y="104"/>
                  </a:cubicBezTo>
                  <a:cubicBezTo>
                    <a:pt x="48" y="107"/>
                    <a:pt x="45" y="109"/>
                    <a:pt x="40" y="110"/>
                  </a:cubicBezTo>
                  <a:cubicBezTo>
                    <a:pt x="38" y="110"/>
                    <a:pt x="36" y="110"/>
                    <a:pt x="34" y="110"/>
                  </a:cubicBezTo>
                  <a:cubicBezTo>
                    <a:pt x="32" y="110"/>
                    <a:pt x="30" y="110"/>
                    <a:pt x="28" y="110"/>
                  </a:cubicBezTo>
                  <a:cubicBezTo>
                    <a:pt x="27" y="109"/>
                    <a:pt x="26" y="109"/>
                    <a:pt x="24" y="109"/>
                  </a:cubicBezTo>
                  <a:cubicBezTo>
                    <a:pt x="17" y="106"/>
                    <a:pt x="10" y="101"/>
                    <a:pt x="7" y="94"/>
                  </a:cubicBezTo>
                  <a:cubicBezTo>
                    <a:pt x="0" y="80"/>
                    <a:pt x="5" y="63"/>
                    <a:pt x="19" y="55"/>
                  </a:cubicBezTo>
                  <a:close/>
                </a:path>
              </a:pathLst>
            </a:custGeom>
            <a:solidFill>
              <a:srgbClr val="F058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" name="Freeform 21"/>
            <p:cNvSpPr>
              <a:spLocks/>
            </p:cNvSpPr>
            <p:nvPr/>
          </p:nvSpPr>
          <p:spPr bwMode="auto">
            <a:xfrm>
              <a:off x="3997325" y="5997576"/>
              <a:ext cx="331788" cy="304800"/>
            </a:xfrm>
            <a:custGeom>
              <a:avLst/>
              <a:gdLst>
                <a:gd name="T0" fmla="*/ 27 w 75"/>
                <a:gd name="T1" fmla="*/ 15 h 69"/>
                <a:gd name="T2" fmla="*/ 48 w 75"/>
                <a:gd name="T3" fmla="*/ 55 h 69"/>
                <a:gd name="T4" fmla="*/ 27 w 75"/>
                <a:gd name="T5" fmla="*/ 15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69">
                  <a:moveTo>
                    <a:pt x="27" y="15"/>
                  </a:moveTo>
                  <a:cubicBezTo>
                    <a:pt x="54" y="0"/>
                    <a:pt x="75" y="41"/>
                    <a:pt x="48" y="55"/>
                  </a:cubicBezTo>
                  <a:cubicBezTo>
                    <a:pt x="21" y="69"/>
                    <a:pt x="0" y="29"/>
                    <a:pt x="27" y="15"/>
                  </a:cubicBez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" name="Freeform 22"/>
            <p:cNvSpPr>
              <a:spLocks/>
            </p:cNvSpPr>
            <p:nvPr/>
          </p:nvSpPr>
          <p:spPr bwMode="auto">
            <a:xfrm>
              <a:off x="3811587" y="6378576"/>
              <a:ext cx="242888" cy="193675"/>
            </a:xfrm>
            <a:custGeom>
              <a:avLst/>
              <a:gdLst>
                <a:gd name="T0" fmla="*/ 48 w 55"/>
                <a:gd name="T1" fmla="*/ 44 h 44"/>
                <a:gd name="T2" fmla="*/ 12 w 55"/>
                <a:gd name="T3" fmla="*/ 0 h 44"/>
                <a:gd name="T4" fmla="*/ 48 w 55"/>
                <a:gd name="T5" fmla="*/ 4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5" h="44">
                  <a:moveTo>
                    <a:pt x="48" y="44"/>
                  </a:moveTo>
                  <a:cubicBezTo>
                    <a:pt x="48" y="44"/>
                    <a:pt x="55" y="5"/>
                    <a:pt x="12" y="0"/>
                  </a:cubicBezTo>
                  <a:cubicBezTo>
                    <a:pt x="12" y="0"/>
                    <a:pt x="0" y="40"/>
                    <a:pt x="48" y="44"/>
                  </a:cubicBezTo>
                  <a:close/>
                </a:path>
              </a:pathLst>
            </a:custGeom>
            <a:solidFill>
              <a:srgbClr val="9DB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" name="Freeform 23"/>
            <p:cNvSpPr>
              <a:spLocks/>
            </p:cNvSpPr>
            <p:nvPr/>
          </p:nvSpPr>
          <p:spPr bwMode="auto">
            <a:xfrm>
              <a:off x="500062" y="5273676"/>
              <a:ext cx="917575" cy="919163"/>
            </a:xfrm>
            <a:custGeom>
              <a:avLst/>
              <a:gdLst>
                <a:gd name="T0" fmla="*/ 152 w 208"/>
                <a:gd name="T1" fmla="*/ 68 h 208"/>
                <a:gd name="T2" fmla="*/ 105 w 208"/>
                <a:gd name="T3" fmla="*/ 0 h 208"/>
                <a:gd name="T4" fmla="*/ 58 w 208"/>
                <a:gd name="T5" fmla="*/ 68 h 208"/>
                <a:gd name="T6" fmla="*/ 104 w 208"/>
                <a:gd name="T7" fmla="*/ 208 h 208"/>
                <a:gd name="T8" fmla="*/ 104 w 208"/>
                <a:gd name="T9" fmla="*/ 208 h 208"/>
                <a:gd name="T10" fmla="*/ 104 w 208"/>
                <a:gd name="T11" fmla="*/ 208 h 208"/>
                <a:gd name="T12" fmla="*/ 104 w 208"/>
                <a:gd name="T13" fmla="*/ 208 h 208"/>
                <a:gd name="T14" fmla="*/ 104 w 208"/>
                <a:gd name="T15" fmla="*/ 208 h 208"/>
                <a:gd name="T16" fmla="*/ 152 w 208"/>
                <a:gd name="T17" fmla="*/ 68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08" h="208">
                  <a:moveTo>
                    <a:pt x="152" y="68"/>
                  </a:moveTo>
                  <a:cubicBezTo>
                    <a:pt x="128" y="29"/>
                    <a:pt x="105" y="0"/>
                    <a:pt x="105" y="0"/>
                  </a:cubicBezTo>
                  <a:cubicBezTo>
                    <a:pt x="105" y="0"/>
                    <a:pt x="83" y="30"/>
                    <a:pt x="58" y="68"/>
                  </a:cubicBezTo>
                  <a:cubicBezTo>
                    <a:pt x="0" y="154"/>
                    <a:pt x="64" y="205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48" y="205"/>
                    <a:pt x="208" y="160"/>
                    <a:pt x="152" y="68"/>
                  </a:cubicBezTo>
                  <a:close/>
                </a:path>
              </a:pathLst>
            </a:custGeom>
            <a:solidFill>
              <a:srgbClr val="E6E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" name="Freeform 24"/>
            <p:cNvSpPr>
              <a:spLocks/>
            </p:cNvSpPr>
            <p:nvPr/>
          </p:nvSpPr>
          <p:spPr bwMode="auto">
            <a:xfrm>
              <a:off x="768350" y="5737226"/>
              <a:ext cx="398463" cy="909638"/>
            </a:xfrm>
            <a:custGeom>
              <a:avLst/>
              <a:gdLst>
                <a:gd name="T0" fmla="*/ 251 w 251"/>
                <a:gd name="T1" fmla="*/ 101 h 573"/>
                <a:gd name="T2" fmla="*/ 142 w 251"/>
                <a:gd name="T3" fmla="*/ 164 h 573"/>
                <a:gd name="T4" fmla="*/ 125 w 251"/>
                <a:gd name="T5" fmla="*/ 0 h 573"/>
                <a:gd name="T6" fmla="*/ 109 w 251"/>
                <a:gd name="T7" fmla="*/ 164 h 573"/>
                <a:gd name="T8" fmla="*/ 0 w 251"/>
                <a:gd name="T9" fmla="*/ 101 h 573"/>
                <a:gd name="T10" fmla="*/ 100 w 251"/>
                <a:gd name="T11" fmla="*/ 217 h 573"/>
                <a:gd name="T12" fmla="*/ 103 w 251"/>
                <a:gd name="T13" fmla="*/ 573 h 573"/>
                <a:gd name="T14" fmla="*/ 156 w 251"/>
                <a:gd name="T15" fmla="*/ 573 h 573"/>
                <a:gd name="T16" fmla="*/ 151 w 251"/>
                <a:gd name="T17" fmla="*/ 217 h 573"/>
                <a:gd name="T18" fmla="*/ 251 w 251"/>
                <a:gd name="T19" fmla="*/ 101 h 5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51" h="573">
                  <a:moveTo>
                    <a:pt x="251" y="101"/>
                  </a:moveTo>
                  <a:lnTo>
                    <a:pt x="142" y="164"/>
                  </a:lnTo>
                  <a:lnTo>
                    <a:pt x="125" y="0"/>
                  </a:lnTo>
                  <a:lnTo>
                    <a:pt x="109" y="164"/>
                  </a:lnTo>
                  <a:lnTo>
                    <a:pt x="0" y="101"/>
                  </a:lnTo>
                  <a:lnTo>
                    <a:pt x="100" y="217"/>
                  </a:lnTo>
                  <a:lnTo>
                    <a:pt x="103" y="573"/>
                  </a:lnTo>
                  <a:lnTo>
                    <a:pt x="156" y="573"/>
                  </a:lnTo>
                  <a:lnTo>
                    <a:pt x="151" y="217"/>
                  </a:lnTo>
                  <a:lnTo>
                    <a:pt x="251" y="101"/>
                  </a:lnTo>
                  <a:close/>
                </a:path>
              </a:pathLst>
            </a:custGeom>
            <a:solidFill>
              <a:srgbClr val="C56D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" name="Freeform 25"/>
            <p:cNvSpPr>
              <a:spLocks/>
            </p:cNvSpPr>
            <p:nvPr/>
          </p:nvSpPr>
          <p:spPr bwMode="auto">
            <a:xfrm>
              <a:off x="4391025" y="4656138"/>
              <a:ext cx="230188" cy="376238"/>
            </a:xfrm>
            <a:custGeom>
              <a:avLst/>
              <a:gdLst>
                <a:gd name="T0" fmla="*/ 37 w 52"/>
                <a:gd name="T1" fmla="*/ 46 h 85"/>
                <a:gd name="T2" fmla="*/ 37 w 52"/>
                <a:gd name="T3" fmla="*/ 12 h 85"/>
                <a:gd name="T4" fmla="*/ 24 w 52"/>
                <a:gd name="T5" fmla="*/ 55 h 85"/>
                <a:gd name="T6" fmla="*/ 37 w 52"/>
                <a:gd name="T7" fmla="*/ 46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2" h="85">
                  <a:moveTo>
                    <a:pt x="37" y="46"/>
                  </a:moveTo>
                  <a:cubicBezTo>
                    <a:pt x="37" y="46"/>
                    <a:pt x="52" y="24"/>
                    <a:pt x="37" y="12"/>
                  </a:cubicBezTo>
                  <a:cubicBezTo>
                    <a:pt x="22" y="0"/>
                    <a:pt x="0" y="25"/>
                    <a:pt x="24" y="55"/>
                  </a:cubicBezTo>
                  <a:cubicBezTo>
                    <a:pt x="48" y="85"/>
                    <a:pt x="37" y="46"/>
                    <a:pt x="37" y="46"/>
                  </a:cubicBezTo>
                  <a:close/>
                </a:path>
              </a:pathLst>
            </a:custGeom>
            <a:solidFill>
              <a:srgbClr val="D1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" name="Freeform 26"/>
            <p:cNvSpPr>
              <a:spLocks/>
            </p:cNvSpPr>
            <p:nvPr/>
          </p:nvSpPr>
          <p:spPr bwMode="auto">
            <a:xfrm>
              <a:off x="4276725" y="4749800"/>
              <a:ext cx="300038" cy="300038"/>
            </a:xfrm>
            <a:custGeom>
              <a:avLst/>
              <a:gdLst>
                <a:gd name="T0" fmla="*/ 37 w 68"/>
                <a:gd name="T1" fmla="*/ 42 h 68"/>
                <a:gd name="T2" fmla="*/ 6 w 68"/>
                <a:gd name="T3" fmla="*/ 28 h 68"/>
                <a:gd name="T4" fmla="*/ 50 w 68"/>
                <a:gd name="T5" fmla="*/ 34 h 68"/>
                <a:gd name="T6" fmla="*/ 37 w 68"/>
                <a:gd name="T7" fmla="*/ 42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8" h="68">
                  <a:moveTo>
                    <a:pt x="37" y="42"/>
                  </a:moveTo>
                  <a:cubicBezTo>
                    <a:pt x="37" y="42"/>
                    <a:pt x="11" y="46"/>
                    <a:pt x="6" y="28"/>
                  </a:cubicBezTo>
                  <a:cubicBezTo>
                    <a:pt x="0" y="10"/>
                    <a:pt x="33" y="0"/>
                    <a:pt x="50" y="34"/>
                  </a:cubicBezTo>
                  <a:cubicBezTo>
                    <a:pt x="68" y="68"/>
                    <a:pt x="37" y="42"/>
                    <a:pt x="37" y="42"/>
                  </a:cubicBezTo>
                  <a:close/>
                </a:path>
              </a:pathLst>
            </a:custGeom>
            <a:solidFill>
              <a:srgbClr val="D1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" name="Freeform 27"/>
            <p:cNvSpPr>
              <a:spLocks/>
            </p:cNvSpPr>
            <p:nvPr/>
          </p:nvSpPr>
          <p:spPr bwMode="auto">
            <a:xfrm>
              <a:off x="4452937" y="4779963"/>
              <a:ext cx="282575" cy="317500"/>
            </a:xfrm>
            <a:custGeom>
              <a:avLst/>
              <a:gdLst>
                <a:gd name="T0" fmla="*/ 29 w 64"/>
                <a:gd name="T1" fmla="*/ 29 h 72"/>
                <a:gd name="T2" fmla="*/ 60 w 64"/>
                <a:gd name="T3" fmla="*/ 45 h 72"/>
                <a:gd name="T4" fmla="*/ 15 w 64"/>
                <a:gd name="T5" fmla="*/ 36 h 72"/>
                <a:gd name="T6" fmla="*/ 29 w 64"/>
                <a:gd name="T7" fmla="*/ 29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4" h="72">
                  <a:moveTo>
                    <a:pt x="29" y="29"/>
                  </a:moveTo>
                  <a:cubicBezTo>
                    <a:pt x="29" y="29"/>
                    <a:pt x="56" y="26"/>
                    <a:pt x="60" y="45"/>
                  </a:cubicBezTo>
                  <a:cubicBezTo>
                    <a:pt x="64" y="64"/>
                    <a:pt x="31" y="72"/>
                    <a:pt x="15" y="36"/>
                  </a:cubicBezTo>
                  <a:cubicBezTo>
                    <a:pt x="0" y="0"/>
                    <a:pt x="29" y="29"/>
                    <a:pt x="29" y="29"/>
                  </a:cubicBezTo>
                  <a:close/>
                </a:path>
              </a:pathLst>
            </a:custGeom>
            <a:solidFill>
              <a:srgbClr val="D1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" name="Freeform 28"/>
            <p:cNvSpPr>
              <a:spLocks/>
            </p:cNvSpPr>
            <p:nvPr/>
          </p:nvSpPr>
          <p:spPr bwMode="auto">
            <a:xfrm>
              <a:off x="4391025" y="4797425"/>
              <a:ext cx="230188" cy="384175"/>
            </a:xfrm>
            <a:custGeom>
              <a:avLst/>
              <a:gdLst>
                <a:gd name="T0" fmla="*/ 17 w 52"/>
                <a:gd name="T1" fmla="*/ 40 h 87"/>
                <a:gd name="T2" fmla="*/ 14 w 52"/>
                <a:gd name="T3" fmla="*/ 74 h 87"/>
                <a:gd name="T4" fmla="*/ 30 w 52"/>
                <a:gd name="T5" fmla="*/ 32 h 87"/>
                <a:gd name="T6" fmla="*/ 17 w 52"/>
                <a:gd name="T7" fmla="*/ 40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2" h="87">
                  <a:moveTo>
                    <a:pt x="17" y="40"/>
                  </a:moveTo>
                  <a:cubicBezTo>
                    <a:pt x="17" y="40"/>
                    <a:pt x="0" y="61"/>
                    <a:pt x="14" y="74"/>
                  </a:cubicBezTo>
                  <a:cubicBezTo>
                    <a:pt x="28" y="87"/>
                    <a:pt x="52" y="64"/>
                    <a:pt x="30" y="32"/>
                  </a:cubicBezTo>
                  <a:cubicBezTo>
                    <a:pt x="8" y="0"/>
                    <a:pt x="17" y="40"/>
                    <a:pt x="17" y="40"/>
                  </a:cubicBezTo>
                  <a:close/>
                </a:path>
              </a:pathLst>
            </a:custGeom>
            <a:solidFill>
              <a:srgbClr val="D1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" name="Freeform 29"/>
            <p:cNvSpPr>
              <a:spLocks/>
            </p:cNvSpPr>
            <p:nvPr/>
          </p:nvSpPr>
          <p:spPr bwMode="auto">
            <a:xfrm>
              <a:off x="4391025" y="4832350"/>
              <a:ext cx="242888" cy="180975"/>
            </a:xfrm>
            <a:custGeom>
              <a:avLst/>
              <a:gdLst>
                <a:gd name="T0" fmla="*/ 35 w 55"/>
                <a:gd name="T1" fmla="*/ 33 h 41"/>
                <a:gd name="T2" fmla="*/ 4 w 55"/>
                <a:gd name="T3" fmla="*/ 35 h 41"/>
                <a:gd name="T4" fmla="*/ 20 w 55"/>
                <a:gd name="T5" fmla="*/ 9 h 41"/>
                <a:gd name="T6" fmla="*/ 51 w 55"/>
                <a:gd name="T7" fmla="*/ 7 h 41"/>
                <a:gd name="T8" fmla="*/ 35 w 55"/>
                <a:gd name="T9" fmla="*/ 33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41">
                  <a:moveTo>
                    <a:pt x="35" y="33"/>
                  </a:moveTo>
                  <a:cubicBezTo>
                    <a:pt x="22" y="40"/>
                    <a:pt x="8" y="41"/>
                    <a:pt x="4" y="35"/>
                  </a:cubicBezTo>
                  <a:cubicBezTo>
                    <a:pt x="0" y="28"/>
                    <a:pt x="7" y="16"/>
                    <a:pt x="20" y="9"/>
                  </a:cubicBezTo>
                  <a:cubicBezTo>
                    <a:pt x="33" y="1"/>
                    <a:pt x="46" y="0"/>
                    <a:pt x="51" y="7"/>
                  </a:cubicBezTo>
                  <a:cubicBezTo>
                    <a:pt x="55" y="13"/>
                    <a:pt x="47" y="25"/>
                    <a:pt x="35" y="33"/>
                  </a:cubicBez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" name="Freeform 30"/>
            <p:cNvSpPr>
              <a:spLocks/>
            </p:cNvSpPr>
            <p:nvPr/>
          </p:nvSpPr>
          <p:spPr bwMode="auto">
            <a:xfrm>
              <a:off x="4500562" y="4846638"/>
              <a:ext cx="98425" cy="119063"/>
            </a:xfrm>
            <a:custGeom>
              <a:avLst/>
              <a:gdLst>
                <a:gd name="T0" fmla="*/ 14 w 22"/>
                <a:gd name="T1" fmla="*/ 27 h 27"/>
                <a:gd name="T2" fmla="*/ 22 w 22"/>
                <a:gd name="T3" fmla="*/ 20 h 27"/>
                <a:gd name="T4" fmla="*/ 10 w 22"/>
                <a:gd name="T5" fmla="*/ 0 h 27"/>
                <a:gd name="T6" fmla="*/ 0 w 22"/>
                <a:gd name="T7" fmla="*/ 3 h 27"/>
                <a:gd name="T8" fmla="*/ 14 w 22"/>
                <a:gd name="T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7">
                  <a:moveTo>
                    <a:pt x="14" y="27"/>
                  </a:moveTo>
                  <a:cubicBezTo>
                    <a:pt x="17" y="25"/>
                    <a:pt x="20" y="22"/>
                    <a:pt x="22" y="2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7" y="0"/>
                    <a:pt x="3" y="2"/>
                    <a:pt x="0" y="3"/>
                  </a:cubicBezTo>
                  <a:lnTo>
                    <a:pt x="14" y="27"/>
                  </a:lnTo>
                  <a:close/>
                </a:path>
              </a:pathLst>
            </a:custGeom>
            <a:solidFill>
              <a:srgbClr val="854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" name="Freeform 31"/>
            <p:cNvSpPr>
              <a:spLocks/>
            </p:cNvSpPr>
            <p:nvPr/>
          </p:nvSpPr>
          <p:spPr bwMode="auto">
            <a:xfrm>
              <a:off x="4413250" y="4899025"/>
              <a:ext cx="87313" cy="106363"/>
            </a:xfrm>
            <a:custGeom>
              <a:avLst/>
              <a:gdLst>
                <a:gd name="T0" fmla="*/ 10 w 20"/>
                <a:gd name="T1" fmla="*/ 24 h 24"/>
                <a:gd name="T2" fmla="*/ 20 w 20"/>
                <a:gd name="T3" fmla="*/ 22 h 24"/>
                <a:gd name="T4" fmla="*/ 7 w 20"/>
                <a:gd name="T5" fmla="*/ 0 h 24"/>
                <a:gd name="T6" fmla="*/ 0 w 20"/>
                <a:gd name="T7" fmla="*/ 8 h 24"/>
                <a:gd name="T8" fmla="*/ 10 w 20"/>
                <a:gd name="T9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24">
                  <a:moveTo>
                    <a:pt x="10" y="24"/>
                  </a:moveTo>
                  <a:cubicBezTo>
                    <a:pt x="13" y="24"/>
                    <a:pt x="17" y="23"/>
                    <a:pt x="20" y="22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4" y="3"/>
                    <a:pt x="2" y="6"/>
                    <a:pt x="0" y="8"/>
                  </a:cubicBezTo>
                  <a:lnTo>
                    <a:pt x="10" y="24"/>
                  </a:lnTo>
                  <a:close/>
                </a:path>
              </a:pathLst>
            </a:custGeom>
            <a:solidFill>
              <a:srgbClr val="854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" name="Freeform 32"/>
            <p:cNvSpPr>
              <a:spLocks/>
            </p:cNvSpPr>
            <p:nvPr/>
          </p:nvSpPr>
          <p:spPr bwMode="auto">
            <a:xfrm>
              <a:off x="1281112" y="5570538"/>
              <a:ext cx="1858963" cy="1031875"/>
            </a:xfrm>
            <a:custGeom>
              <a:avLst/>
              <a:gdLst>
                <a:gd name="T0" fmla="*/ 419 w 421"/>
                <a:gd name="T1" fmla="*/ 234 h 234"/>
                <a:gd name="T2" fmla="*/ 421 w 421"/>
                <a:gd name="T3" fmla="*/ 212 h 234"/>
                <a:gd name="T4" fmla="*/ 212 w 421"/>
                <a:gd name="T5" fmla="*/ 1 h 234"/>
                <a:gd name="T6" fmla="*/ 0 w 421"/>
                <a:gd name="T7" fmla="*/ 210 h 234"/>
                <a:gd name="T8" fmla="*/ 1 w 421"/>
                <a:gd name="T9" fmla="*/ 232 h 234"/>
                <a:gd name="T10" fmla="*/ 419 w 421"/>
                <a:gd name="T11" fmla="*/ 234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21" h="234">
                  <a:moveTo>
                    <a:pt x="419" y="234"/>
                  </a:moveTo>
                  <a:cubicBezTo>
                    <a:pt x="420" y="227"/>
                    <a:pt x="421" y="220"/>
                    <a:pt x="421" y="212"/>
                  </a:cubicBezTo>
                  <a:cubicBezTo>
                    <a:pt x="421" y="96"/>
                    <a:pt x="328" y="1"/>
                    <a:pt x="212" y="1"/>
                  </a:cubicBezTo>
                  <a:cubicBezTo>
                    <a:pt x="95" y="0"/>
                    <a:pt x="1" y="94"/>
                    <a:pt x="0" y="210"/>
                  </a:cubicBezTo>
                  <a:cubicBezTo>
                    <a:pt x="0" y="217"/>
                    <a:pt x="1" y="225"/>
                    <a:pt x="1" y="232"/>
                  </a:cubicBezTo>
                  <a:lnTo>
                    <a:pt x="419" y="234"/>
                  </a:lnTo>
                  <a:close/>
                </a:path>
              </a:pathLst>
            </a:custGeom>
            <a:solidFill>
              <a:srgbClr val="FF7C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" name="Freeform 33"/>
            <p:cNvSpPr>
              <a:spLocks/>
            </p:cNvSpPr>
            <p:nvPr/>
          </p:nvSpPr>
          <p:spPr bwMode="auto">
            <a:xfrm>
              <a:off x="1422400" y="5729288"/>
              <a:ext cx="1576388" cy="873125"/>
            </a:xfrm>
            <a:custGeom>
              <a:avLst/>
              <a:gdLst>
                <a:gd name="T0" fmla="*/ 355 w 357"/>
                <a:gd name="T1" fmla="*/ 198 h 198"/>
                <a:gd name="T2" fmla="*/ 356 w 357"/>
                <a:gd name="T3" fmla="*/ 179 h 198"/>
                <a:gd name="T4" fmla="*/ 179 w 357"/>
                <a:gd name="T5" fmla="*/ 0 h 198"/>
                <a:gd name="T6" fmla="*/ 0 w 357"/>
                <a:gd name="T7" fmla="*/ 177 h 198"/>
                <a:gd name="T8" fmla="*/ 1 w 357"/>
                <a:gd name="T9" fmla="*/ 196 h 198"/>
                <a:gd name="T10" fmla="*/ 355 w 357"/>
                <a:gd name="T11" fmla="*/ 198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7" h="198">
                  <a:moveTo>
                    <a:pt x="355" y="198"/>
                  </a:moveTo>
                  <a:cubicBezTo>
                    <a:pt x="356" y="192"/>
                    <a:pt x="356" y="186"/>
                    <a:pt x="356" y="179"/>
                  </a:cubicBezTo>
                  <a:cubicBezTo>
                    <a:pt x="357" y="81"/>
                    <a:pt x="278" y="1"/>
                    <a:pt x="179" y="0"/>
                  </a:cubicBezTo>
                  <a:cubicBezTo>
                    <a:pt x="81" y="0"/>
                    <a:pt x="1" y="79"/>
                    <a:pt x="0" y="177"/>
                  </a:cubicBezTo>
                  <a:cubicBezTo>
                    <a:pt x="0" y="184"/>
                    <a:pt x="1" y="190"/>
                    <a:pt x="1" y="196"/>
                  </a:cubicBezTo>
                  <a:lnTo>
                    <a:pt x="355" y="198"/>
                  </a:lnTo>
                  <a:close/>
                </a:path>
              </a:pathLst>
            </a:custGeom>
            <a:solidFill>
              <a:srgbClr val="FFA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" name="Freeform 34"/>
            <p:cNvSpPr>
              <a:spLocks/>
            </p:cNvSpPr>
            <p:nvPr/>
          </p:nvSpPr>
          <p:spPr bwMode="auto">
            <a:xfrm>
              <a:off x="1617662" y="5918201"/>
              <a:ext cx="1187450" cy="684213"/>
            </a:xfrm>
            <a:custGeom>
              <a:avLst/>
              <a:gdLst>
                <a:gd name="T0" fmla="*/ 268 w 269"/>
                <a:gd name="T1" fmla="*/ 155 h 155"/>
                <a:gd name="T2" fmla="*/ 269 w 269"/>
                <a:gd name="T3" fmla="*/ 136 h 155"/>
                <a:gd name="T4" fmla="*/ 135 w 269"/>
                <a:gd name="T5" fmla="*/ 1 h 155"/>
                <a:gd name="T6" fmla="*/ 0 w 269"/>
                <a:gd name="T7" fmla="*/ 135 h 155"/>
                <a:gd name="T8" fmla="*/ 1 w 269"/>
                <a:gd name="T9" fmla="*/ 153 h 155"/>
                <a:gd name="T10" fmla="*/ 268 w 269"/>
                <a:gd name="T11" fmla="*/ 155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9" h="155">
                  <a:moveTo>
                    <a:pt x="268" y="155"/>
                  </a:moveTo>
                  <a:cubicBezTo>
                    <a:pt x="268" y="149"/>
                    <a:pt x="269" y="142"/>
                    <a:pt x="269" y="136"/>
                  </a:cubicBezTo>
                  <a:cubicBezTo>
                    <a:pt x="269" y="62"/>
                    <a:pt x="209" y="1"/>
                    <a:pt x="135" y="1"/>
                  </a:cubicBezTo>
                  <a:cubicBezTo>
                    <a:pt x="61" y="0"/>
                    <a:pt x="0" y="60"/>
                    <a:pt x="0" y="135"/>
                  </a:cubicBezTo>
                  <a:cubicBezTo>
                    <a:pt x="0" y="141"/>
                    <a:pt x="0" y="147"/>
                    <a:pt x="1" y="153"/>
                  </a:cubicBezTo>
                  <a:lnTo>
                    <a:pt x="268" y="155"/>
                  </a:ln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" name="Freeform 35"/>
            <p:cNvSpPr>
              <a:spLocks/>
            </p:cNvSpPr>
            <p:nvPr/>
          </p:nvSpPr>
          <p:spPr bwMode="auto">
            <a:xfrm>
              <a:off x="1824037" y="6126163"/>
              <a:ext cx="773113" cy="473075"/>
            </a:xfrm>
            <a:custGeom>
              <a:avLst/>
              <a:gdLst>
                <a:gd name="T0" fmla="*/ 173 w 175"/>
                <a:gd name="T1" fmla="*/ 107 h 107"/>
                <a:gd name="T2" fmla="*/ 175 w 175"/>
                <a:gd name="T3" fmla="*/ 89 h 107"/>
                <a:gd name="T4" fmla="*/ 88 w 175"/>
                <a:gd name="T5" fmla="*/ 1 h 107"/>
                <a:gd name="T6" fmla="*/ 0 w 175"/>
                <a:gd name="T7" fmla="*/ 88 h 107"/>
                <a:gd name="T8" fmla="*/ 2 w 175"/>
                <a:gd name="T9" fmla="*/ 107 h 107"/>
                <a:gd name="T10" fmla="*/ 173 w 175"/>
                <a:gd name="T11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75" h="107">
                  <a:moveTo>
                    <a:pt x="173" y="107"/>
                  </a:moveTo>
                  <a:cubicBezTo>
                    <a:pt x="174" y="101"/>
                    <a:pt x="175" y="95"/>
                    <a:pt x="175" y="89"/>
                  </a:cubicBezTo>
                  <a:cubicBezTo>
                    <a:pt x="175" y="40"/>
                    <a:pt x="136" y="1"/>
                    <a:pt x="88" y="1"/>
                  </a:cubicBezTo>
                  <a:cubicBezTo>
                    <a:pt x="39" y="0"/>
                    <a:pt x="0" y="39"/>
                    <a:pt x="0" y="88"/>
                  </a:cubicBezTo>
                  <a:cubicBezTo>
                    <a:pt x="0" y="94"/>
                    <a:pt x="0" y="100"/>
                    <a:pt x="2" y="107"/>
                  </a:cubicBezTo>
                  <a:lnTo>
                    <a:pt x="173" y="107"/>
                  </a:lnTo>
                  <a:close/>
                </a:path>
              </a:pathLst>
            </a:custGeom>
            <a:solidFill>
              <a:srgbClr val="A4E7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" name="Freeform 36"/>
            <p:cNvSpPr>
              <a:spLocks/>
            </p:cNvSpPr>
            <p:nvPr/>
          </p:nvSpPr>
          <p:spPr bwMode="auto">
            <a:xfrm>
              <a:off x="2014537" y="6319838"/>
              <a:ext cx="393700" cy="279400"/>
            </a:xfrm>
            <a:custGeom>
              <a:avLst/>
              <a:gdLst>
                <a:gd name="T0" fmla="*/ 84 w 89"/>
                <a:gd name="T1" fmla="*/ 63 h 63"/>
                <a:gd name="T2" fmla="*/ 89 w 89"/>
                <a:gd name="T3" fmla="*/ 45 h 63"/>
                <a:gd name="T4" fmla="*/ 45 w 89"/>
                <a:gd name="T5" fmla="*/ 0 h 63"/>
                <a:gd name="T6" fmla="*/ 0 w 89"/>
                <a:gd name="T7" fmla="*/ 44 h 63"/>
                <a:gd name="T8" fmla="*/ 4 w 89"/>
                <a:gd name="T9" fmla="*/ 63 h 63"/>
                <a:gd name="T10" fmla="*/ 84 w 89"/>
                <a:gd name="T11" fmla="*/ 63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9" h="63">
                  <a:moveTo>
                    <a:pt x="84" y="63"/>
                  </a:moveTo>
                  <a:cubicBezTo>
                    <a:pt x="87" y="58"/>
                    <a:pt x="89" y="51"/>
                    <a:pt x="89" y="45"/>
                  </a:cubicBezTo>
                  <a:cubicBezTo>
                    <a:pt x="89" y="20"/>
                    <a:pt x="69" y="0"/>
                    <a:pt x="45" y="0"/>
                  </a:cubicBezTo>
                  <a:cubicBezTo>
                    <a:pt x="20" y="0"/>
                    <a:pt x="0" y="20"/>
                    <a:pt x="0" y="44"/>
                  </a:cubicBezTo>
                  <a:cubicBezTo>
                    <a:pt x="0" y="51"/>
                    <a:pt x="2" y="57"/>
                    <a:pt x="4" y="63"/>
                  </a:cubicBezTo>
                  <a:lnTo>
                    <a:pt x="84" y="63"/>
                  </a:lnTo>
                  <a:close/>
                </a:path>
              </a:pathLst>
            </a:custGeom>
            <a:solidFill>
              <a:srgbClr val="70516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43" name="Freeform 122"/>
          <p:cNvSpPr>
            <a:spLocks/>
          </p:cNvSpPr>
          <p:nvPr/>
        </p:nvSpPr>
        <p:spPr bwMode="auto">
          <a:xfrm>
            <a:off x="-153988" y="6469063"/>
            <a:ext cx="12552363" cy="444501"/>
          </a:xfrm>
          <a:custGeom>
            <a:avLst/>
            <a:gdLst>
              <a:gd name="T0" fmla="*/ 2904 w 2904"/>
              <a:gd name="T1" fmla="*/ 58 h 100"/>
              <a:gd name="T2" fmla="*/ 2859 w 2904"/>
              <a:gd name="T3" fmla="*/ 100 h 100"/>
              <a:gd name="T4" fmla="*/ 45 w 2904"/>
              <a:gd name="T5" fmla="*/ 100 h 100"/>
              <a:gd name="T6" fmla="*/ 0 w 2904"/>
              <a:gd name="T7" fmla="*/ 58 h 100"/>
              <a:gd name="T8" fmla="*/ 0 w 2904"/>
              <a:gd name="T9" fmla="*/ 42 h 100"/>
              <a:gd name="T10" fmla="*/ 45 w 2904"/>
              <a:gd name="T11" fmla="*/ 0 h 100"/>
              <a:gd name="T12" fmla="*/ 2859 w 2904"/>
              <a:gd name="T13" fmla="*/ 0 h 100"/>
              <a:gd name="T14" fmla="*/ 2904 w 2904"/>
              <a:gd name="T15" fmla="*/ 42 h 100"/>
              <a:gd name="T16" fmla="*/ 2904 w 2904"/>
              <a:gd name="T17" fmla="*/ 58 h 1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904" h="100">
                <a:moveTo>
                  <a:pt x="2904" y="58"/>
                </a:moveTo>
                <a:cubicBezTo>
                  <a:pt x="2904" y="81"/>
                  <a:pt x="2884" y="100"/>
                  <a:pt x="2859" y="100"/>
                </a:cubicBezTo>
                <a:cubicBezTo>
                  <a:pt x="45" y="100"/>
                  <a:pt x="45" y="100"/>
                  <a:pt x="45" y="100"/>
                </a:cubicBezTo>
                <a:cubicBezTo>
                  <a:pt x="20" y="100"/>
                  <a:pt x="0" y="81"/>
                  <a:pt x="0" y="58"/>
                </a:cubicBezTo>
                <a:cubicBezTo>
                  <a:pt x="0" y="42"/>
                  <a:pt x="0" y="42"/>
                  <a:pt x="0" y="42"/>
                </a:cubicBezTo>
                <a:cubicBezTo>
                  <a:pt x="0" y="19"/>
                  <a:pt x="20" y="0"/>
                  <a:pt x="45" y="0"/>
                </a:cubicBezTo>
                <a:cubicBezTo>
                  <a:pt x="2859" y="0"/>
                  <a:pt x="2859" y="0"/>
                  <a:pt x="2859" y="0"/>
                </a:cubicBezTo>
                <a:cubicBezTo>
                  <a:pt x="2884" y="0"/>
                  <a:pt x="2904" y="19"/>
                  <a:pt x="2904" y="42"/>
                </a:cubicBezTo>
                <a:lnTo>
                  <a:pt x="2904" y="58"/>
                </a:lnTo>
                <a:close/>
              </a:path>
            </a:pathLst>
          </a:custGeom>
          <a:solidFill>
            <a:srgbClr val="9DB9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xmlns="" id="{D60A1366-985F-4C70-BABB-34C220DA9DB9}"/>
              </a:ext>
            </a:extLst>
          </p:cNvPr>
          <p:cNvSpPr txBox="1"/>
          <p:nvPr/>
        </p:nvSpPr>
        <p:spPr>
          <a:xfrm>
            <a:off x="1601742" y="886254"/>
            <a:ext cx="583628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#9Slide03 Arima Madurai Bold" panose="00000800000000000000" pitchFamily="2" charset="0"/>
                <a:ea typeface="Tahoma" panose="020B0604030504040204" pitchFamily="34" charset="0"/>
                <a:cs typeface="#9Slide03 Arima Madurai Bold" panose="00000800000000000000" pitchFamily="2" charset="0"/>
              </a:rPr>
              <a:t>Cách mạng tháng Tám thành công vào năm 1945. Năm đó thuộc thế kỉ nào?</a:t>
            </a:r>
            <a:endParaRPr lang="en-US" sz="2800" dirty="0">
              <a:latin typeface="#9Slide03 Arima Madurai Bold" panose="00000800000000000000" pitchFamily="2" charset="0"/>
              <a:ea typeface="Tahoma" panose="020B0604030504040204" pitchFamily="34" charset="0"/>
              <a:cs typeface="#9Slide03 Arima Madurai Bold" panose="00000800000000000000" pitchFamily="2" charset="0"/>
            </a:endParaRPr>
          </a:p>
        </p:txBody>
      </p:sp>
      <p:pic>
        <p:nvPicPr>
          <p:cNvPr id="61" name="Picture 2" descr="Vector Illustration Of Confused Kid Emotion | Stock Images Page | Everypixel">
            <a:extLst>
              <a:ext uri="{FF2B5EF4-FFF2-40B4-BE49-F238E27FC236}">
                <a16:creationId xmlns:a16="http://schemas.microsoft.com/office/drawing/2014/main" xmlns="" id="{B2B34ADA-4FB7-4506-8269-A42B6219A84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9394" r="13157" b="18363"/>
          <a:stretch/>
        </p:blipFill>
        <p:spPr bwMode="auto">
          <a:xfrm>
            <a:off x="6225664" y="4769653"/>
            <a:ext cx="1161901" cy="1651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7" name="TextBox 76">
            <a:extLst>
              <a:ext uri="{FF2B5EF4-FFF2-40B4-BE49-F238E27FC236}">
                <a16:creationId xmlns:a16="http://schemas.microsoft.com/office/drawing/2014/main" xmlns="" id="{D81FADA9-8B27-4FB6-A7DD-A717D2A6908D}"/>
              </a:ext>
            </a:extLst>
          </p:cNvPr>
          <p:cNvSpPr txBox="1"/>
          <p:nvPr/>
        </p:nvSpPr>
        <p:spPr>
          <a:xfrm>
            <a:off x="1531453" y="3075747"/>
            <a:ext cx="532963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#9Slide03 Arima Madurai Bold" panose="00000800000000000000" pitchFamily="2" charset="0"/>
                <a:ea typeface="Tahoma" panose="020B0604030504040204" pitchFamily="34" charset="0"/>
                <a:cs typeface="#9Slide03 Arima Madurai Bold" panose="00000800000000000000" pitchFamily="2" charset="0"/>
              </a:rPr>
              <a:t>Bà Triệu lãnh đạo khởi nghĩa chống quân Đông Ngô năm 248. Năm đó thuộc thế kỉ nào?</a:t>
            </a:r>
            <a:endParaRPr lang="en-US" sz="2800" dirty="0">
              <a:latin typeface="#9Slide03 Arima Madurai Bold" panose="00000800000000000000" pitchFamily="2" charset="0"/>
              <a:ea typeface="Tahoma" panose="020B0604030504040204" pitchFamily="34" charset="0"/>
              <a:cs typeface="#9Slide03 Arima Madurai Bold" panose="00000800000000000000" pitchFamily="2" charset="0"/>
            </a:endParaRPr>
          </a:p>
        </p:txBody>
      </p:sp>
      <p:pic>
        <p:nvPicPr>
          <p:cNvPr id="78" name="Picture 77">
            <a:extLst>
              <a:ext uri="{FF2B5EF4-FFF2-40B4-BE49-F238E27FC236}">
                <a16:creationId xmlns:a16="http://schemas.microsoft.com/office/drawing/2014/main" xmlns="" id="{76AB6497-6D6B-4492-83EA-EBA7BD77D47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694749" y="792829"/>
            <a:ext cx="2943636" cy="1571844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xmlns="" id="{436E00F1-7DD9-4978-B259-2F6B2AEB823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694750" y="3358775"/>
            <a:ext cx="3093630" cy="2334183"/>
          </a:xfrm>
          <a:prstGeom prst="rect">
            <a:avLst/>
          </a:prstGeom>
        </p:spPr>
      </p:pic>
      <p:sp>
        <p:nvSpPr>
          <p:cNvPr id="81" name="Rounded Rectangle 37">
            <a:extLst>
              <a:ext uri="{FF2B5EF4-FFF2-40B4-BE49-F238E27FC236}">
                <a16:creationId xmlns:a16="http://schemas.microsoft.com/office/drawing/2014/main" xmlns="" id="{1B852A1E-BA65-42ED-B58D-A15E22CF727C}"/>
              </a:ext>
            </a:extLst>
          </p:cNvPr>
          <p:cNvSpPr/>
          <p:nvPr/>
        </p:nvSpPr>
        <p:spPr>
          <a:xfrm>
            <a:off x="5820525" y="1778927"/>
            <a:ext cx="1766619" cy="82143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Thế kỉ XX</a:t>
            </a:r>
          </a:p>
        </p:txBody>
      </p:sp>
      <p:sp>
        <p:nvSpPr>
          <p:cNvPr id="82" name="Rounded Rectangle 41">
            <a:extLst>
              <a:ext uri="{FF2B5EF4-FFF2-40B4-BE49-F238E27FC236}">
                <a16:creationId xmlns:a16="http://schemas.microsoft.com/office/drawing/2014/main" xmlns="" id="{25A880AE-5CC5-40B1-9657-D05E7463D948}"/>
              </a:ext>
            </a:extLst>
          </p:cNvPr>
          <p:cNvSpPr/>
          <p:nvPr/>
        </p:nvSpPr>
        <p:spPr>
          <a:xfrm>
            <a:off x="5815712" y="3959797"/>
            <a:ext cx="1875366" cy="68052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Thế kỉ III</a:t>
            </a:r>
          </a:p>
        </p:txBody>
      </p:sp>
      <p:sp>
        <p:nvSpPr>
          <p:cNvPr id="83" name="Oval 82">
            <a:extLst>
              <a:ext uri="{FF2B5EF4-FFF2-40B4-BE49-F238E27FC236}">
                <a16:creationId xmlns:a16="http://schemas.microsoft.com/office/drawing/2014/main" xmlns="" id="{8468AD6A-1D27-4607-B9A0-A1279C2A41F0}"/>
              </a:ext>
            </a:extLst>
          </p:cNvPr>
          <p:cNvSpPr/>
          <p:nvPr/>
        </p:nvSpPr>
        <p:spPr>
          <a:xfrm>
            <a:off x="515505" y="504596"/>
            <a:ext cx="763316" cy="763316"/>
          </a:xfrm>
          <a:prstGeom prst="ellipse">
            <a:avLst/>
          </a:prstGeom>
          <a:solidFill>
            <a:srgbClr val="9DB900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xmlns="" val="30786771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/>
      <p:bldP spid="77" grpId="0"/>
      <p:bldP spid="81" grpId="0"/>
      <p:bldP spid="8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" name="组合 45"/>
          <p:cNvGrpSpPr/>
          <p:nvPr/>
        </p:nvGrpSpPr>
        <p:grpSpPr>
          <a:xfrm>
            <a:off x="3275408" y="4729289"/>
            <a:ext cx="1165227" cy="1738980"/>
            <a:chOff x="6040438" y="5422900"/>
            <a:chExt cx="835025" cy="1246188"/>
          </a:xfrm>
        </p:grpSpPr>
        <p:sp>
          <p:nvSpPr>
            <p:cNvPr id="7" name="Freeform 5"/>
            <p:cNvSpPr>
              <a:spLocks/>
            </p:cNvSpPr>
            <p:nvPr/>
          </p:nvSpPr>
          <p:spPr bwMode="auto">
            <a:xfrm>
              <a:off x="6040438" y="5422900"/>
              <a:ext cx="835025" cy="833438"/>
            </a:xfrm>
            <a:custGeom>
              <a:avLst/>
              <a:gdLst>
                <a:gd name="T0" fmla="*/ 152 w 208"/>
                <a:gd name="T1" fmla="*/ 68 h 208"/>
                <a:gd name="T2" fmla="*/ 105 w 208"/>
                <a:gd name="T3" fmla="*/ 0 h 208"/>
                <a:gd name="T4" fmla="*/ 58 w 208"/>
                <a:gd name="T5" fmla="*/ 68 h 208"/>
                <a:gd name="T6" fmla="*/ 104 w 208"/>
                <a:gd name="T7" fmla="*/ 208 h 208"/>
                <a:gd name="T8" fmla="*/ 104 w 208"/>
                <a:gd name="T9" fmla="*/ 208 h 208"/>
                <a:gd name="T10" fmla="*/ 104 w 208"/>
                <a:gd name="T11" fmla="*/ 208 h 208"/>
                <a:gd name="T12" fmla="*/ 104 w 208"/>
                <a:gd name="T13" fmla="*/ 208 h 208"/>
                <a:gd name="T14" fmla="*/ 104 w 208"/>
                <a:gd name="T15" fmla="*/ 208 h 208"/>
                <a:gd name="T16" fmla="*/ 152 w 208"/>
                <a:gd name="T17" fmla="*/ 68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08" h="208">
                  <a:moveTo>
                    <a:pt x="152" y="68"/>
                  </a:moveTo>
                  <a:cubicBezTo>
                    <a:pt x="128" y="29"/>
                    <a:pt x="105" y="0"/>
                    <a:pt x="105" y="0"/>
                  </a:cubicBezTo>
                  <a:cubicBezTo>
                    <a:pt x="105" y="0"/>
                    <a:pt x="83" y="30"/>
                    <a:pt x="58" y="68"/>
                  </a:cubicBezTo>
                  <a:cubicBezTo>
                    <a:pt x="0" y="154"/>
                    <a:pt x="64" y="205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48" y="205"/>
                    <a:pt x="208" y="160"/>
                    <a:pt x="152" y="68"/>
                  </a:cubicBezTo>
                  <a:close/>
                </a:path>
              </a:pathLst>
            </a:custGeom>
            <a:solidFill>
              <a:srgbClr val="E6E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" name="Freeform 6"/>
            <p:cNvSpPr>
              <a:spLocks/>
            </p:cNvSpPr>
            <p:nvPr/>
          </p:nvSpPr>
          <p:spPr bwMode="auto">
            <a:xfrm>
              <a:off x="6284913" y="5843588"/>
              <a:ext cx="361950" cy="825500"/>
            </a:xfrm>
            <a:custGeom>
              <a:avLst/>
              <a:gdLst>
                <a:gd name="T0" fmla="*/ 228 w 228"/>
                <a:gd name="T1" fmla="*/ 91 h 520"/>
                <a:gd name="T2" fmla="*/ 129 w 228"/>
                <a:gd name="T3" fmla="*/ 149 h 520"/>
                <a:gd name="T4" fmla="*/ 114 w 228"/>
                <a:gd name="T5" fmla="*/ 0 h 520"/>
                <a:gd name="T6" fmla="*/ 99 w 228"/>
                <a:gd name="T7" fmla="*/ 149 h 520"/>
                <a:gd name="T8" fmla="*/ 0 w 228"/>
                <a:gd name="T9" fmla="*/ 91 h 520"/>
                <a:gd name="T10" fmla="*/ 91 w 228"/>
                <a:gd name="T11" fmla="*/ 197 h 520"/>
                <a:gd name="T12" fmla="*/ 94 w 228"/>
                <a:gd name="T13" fmla="*/ 520 h 520"/>
                <a:gd name="T14" fmla="*/ 142 w 228"/>
                <a:gd name="T15" fmla="*/ 520 h 520"/>
                <a:gd name="T16" fmla="*/ 137 w 228"/>
                <a:gd name="T17" fmla="*/ 197 h 520"/>
                <a:gd name="T18" fmla="*/ 228 w 228"/>
                <a:gd name="T19" fmla="*/ 91 h 5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8" h="520">
                  <a:moveTo>
                    <a:pt x="228" y="91"/>
                  </a:moveTo>
                  <a:lnTo>
                    <a:pt x="129" y="149"/>
                  </a:lnTo>
                  <a:lnTo>
                    <a:pt x="114" y="0"/>
                  </a:lnTo>
                  <a:lnTo>
                    <a:pt x="99" y="149"/>
                  </a:lnTo>
                  <a:lnTo>
                    <a:pt x="0" y="91"/>
                  </a:lnTo>
                  <a:lnTo>
                    <a:pt x="91" y="197"/>
                  </a:lnTo>
                  <a:lnTo>
                    <a:pt x="94" y="520"/>
                  </a:lnTo>
                  <a:lnTo>
                    <a:pt x="142" y="520"/>
                  </a:lnTo>
                  <a:lnTo>
                    <a:pt x="137" y="197"/>
                  </a:lnTo>
                  <a:lnTo>
                    <a:pt x="228" y="91"/>
                  </a:lnTo>
                  <a:close/>
                </a:path>
              </a:pathLst>
            </a:custGeom>
            <a:solidFill>
              <a:srgbClr val="C56D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9" name="Freeform 7"/>
          <p:cNvSpPr>
            <a:spLocks/>
          </p:cNvSpPr>
          <p:nvPr/>
        </p:nvSpPr>
        <p:spPr bwMode="auto">
          <a:xfrm>
            <a:off x="7189788" y="488950"/>
            <a:ext cx="506413" cy="249238"/>
          </a:xfrm>
          <a:custGeom>
            <a:avLst/>
            <a:gdLst>
              <a:gd name="T0" fmla="*/ 1 w 126"/>
              <a:gd name="T1" fmla="*/ 62 h 62"/>
              <a:gd name="T2" fmla="*/ 120 w 126"/>
              <a:gd name="T3" fmla="*/ 62 h 62"/>
              <a:gd name="T4" fmla="*/ 95 w 126"/>
              <a:gd name="T5" fmla="*/ 23 h 62"/>
              <a:gd name="T6" fmla="*/ 90 w 126"/>
              <a:gd name="T7" fmla="*/ 23 h 62"/>
              <a:gd name="T8" fmla="*/ 66 w 126"/>
              <a:gd name="T9" fmla="*/ 0 h 62"/>
              <a:gd name="T10" fmla="*/ 44 w 126"/>
              <a:gd name="T11" fmla="*/ 30 h 62"/>
              <a:gd name="T12" fmla="*/ 33 w 126"/>
              <a:gd name="T13" fmla="*/ 29 h 62"/>
              <a:gd name="T14" fmla="*/ 1 w 126"/>
              <a:gd name="T15" fmla="*/ 61 h 62"/>
              <a:gd name="T16" fmla="*/ 1 w 126"/>
              <a:gd name="T17" fmla="*/ 62 h 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6" h="62">
                <a:moveTo>
                  <a:pt x="1" y="62"/>
                </a:moveTo>
                <a:cubicBezTo>
                  <a:pt x="120" y="62"/>
                  <a:pt x="120" y="62"/>
                  <a:pt x="120" y="62"/>
                </a:cubicBezTo>
                <a:cubicBezTo>
                  <a:pt x="126" y="45"/>
                  <a:pt x="118" y="23"/>
                  <a:pt x="95" y="23"/>
                </a:cubicBezTo>
                <a:cubicBezTo>
                  <a:pt x="94" y="23"/>
                  <a:pt x="92" y="23"/>
                  <a:pt x="90" y="23"/>
                </a:cubicBezTo>
                <a:cubicBezTo>
                  <a:pt x="90" y="11"/>
                  <a:pt x="82" y="0"/>
                  <a:pt x="66" y="0"/>
                </a:cubicBezTo>
                <a:cubicBezTo>
                  <a:pt x="48" y="0"/>
                  <a:pt x="40" y="16"/>
                  <a:pt x="44" y="30"/>
                </a:cubicBezTo>
                <a:cubicBezTo>
                  <a:pt x="40" y="29"/>
                  <a:pt x="37" y="29"/>
                  <a:pt x="33" y="29"/>
                </a:cubicBezTo>
                <a:cubicBezTo>
                  <a:pt x="17" y="29"/>
                  <a:pt x="0" y="43"/>
                  <a:pt x="1" y="61"/>
                </a:cubicBezTo>
                <a:cubicBezTo>
                  <a:pt x="1" y="61"/>
                  <a:pt x="1" y="61"/>
                  <a:pt x="1" y="62"/>
                </a:cubicBez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0" name="Freeform 8"/>
          <p:cNvSpPr>
            <a:spLocks/>
          </p:cNvSpPr>
          <p:nvPr/>
        </p:nvSpPr>
        <p:spPr bwMode="auto">
          <a:xfrm>
            <a:off x="8651876" y="649288"/>
            <a:ext cx="369888" cy="123825"/>
          </a:xfrm>
          <a:custGeom>
            <a:avLst/>
            <a:gdLst>
              <a:gd name="T0" fmla="*/ 92 w 92"/>
              <a:gd name="T1" fmla="*/ 0 h 31"/>
              <a:gd name="T2" fmla="*/ 46 w 92"/>
              <a:gd name="T3" fmla="*/ 31 h 31"/>
              <a:gd name="T4" fmla="*/ 0 w 92"/>
              <a:gd name="T5" fmla="*/ 0 h 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92" h="31">
                <a:moveTo>
                  <a:pt x="92" y="0"/>
                </a:moveTo>
                <a:cubicBezTo>
                  <a:pt x="71" y="0"/>
                  <a:pt x="53" y="13"/>
                  <a:pt x="46" y="31"/>
                </a:cubicBezTo>
                <a:cubicBezTo>
                  <a:pt x="39" y="13"/>
                  <a:pt x="21" y="0"/>
                  <a:pt x="0" y="0"/>
                </a:cubicBezTo>
              </a:path>
            </a:pathLst>
          </a:custGeom>
          <a:noFill/>
          <a:ln w="80963" cap="rnd">
            <a:solidFill>
              <a:srgbClr val="FFC0AD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grpSp>
        <p:nvGrpSpPr>
          <p:cNvPr id="45" name="组合 44"/>
          <p:cNvGrpSpPr/>
          <p:nvPr/>
        </p:nvGrpSpPr>
        <p:grpSpPr>
          <a:xfrm>
            <a:off x="2299891" y="5621337"/>
            <a:ext cx="554037" cy="930275"/>
            <a:chOff x="5067301" y="5932488"/>
            <a:chExt cx="554037" cy="930275"/>
          </a:xfrm>
        </p:grpSpPr>
        <p:sp>
          <p:nvSpPr>
            <p:cNvPr id="11" name="Freeform 9"/>
            <p:cNvSpPr>
              <a:spLocks/>
            </p:cNvSpPr>
            <p:nvPr/>
          </p:nvSpPr>
          <p:spPr bwMode="auto">
            <a:xfrm>
              <a:off x="5224463" y="6208713"/>
              <a:ext cx="147638" cy="654050"/>
            </a:xfrm>
            <a:custGeom>
              <a:avLst/>
              <a:gdLst>
                <a:gd name="T0" fmla="*/ 0 w 37"/>
                <a:gd name="T1" fmla="*/ 163 h 163"/>
                <a:gd name="T2" fmla="*/ 0 w 37"/>
                <a:gd name="T3" fmla="*/ 156 h 163"/>
                <a:gd name="T4" fmla="*/ 2 w 37"/>
                <a:gd name="T5" fmla="*/ 137 h 163"/>
                <a:gd name="T6" fmla="*/ 11 w 37"/>
                <a:gd name="T7" fmla="*/ 79 h 163"/>
                <a:gd name="T8" fmla="*/ 14 w 37"/>
                <a:gd name="T9" fmla="*/ 64 h 163"/>
                <a:gd name="T10" fmla="*/ 17 w 37"/>
                <a:gd name="T11" fmla="*/ 49 h 163"/>
                <a:gd name="T12" fmla="*/ 21 w 37"/>
                <a:gd name="T13" fmla="*/ 35 h 163"/>
                <a:gd name="T14" fmla="*/ 26 w 37"/>
                <a:gd name="T15" fmla="*/ 23 h 163"/>
                <a:gd name="T16" fmla="*/ 30 w 37"/>
                <a:gd name="T17" fmla="*/ 13 h 163"/>
                <a:gd name="T18" fmla="*/ 34 w 37"/>
                <a:gd name="T19" fmla="*/ 6 h 163"/>
                <a:gd name="T20" fmla="*/ 37 w 37"/>
                <a:gd name="T21" fmla="*/ 0 h 163"/>
                <a:gd name="T22" fmla="*/ 35 w 37"/>
                <a:gd name="T23" fmla="*/ 6 h 163"/>
                <a:gd name="T24" fmla="*/ 32 w 37"/>
                <a:gd name="T25" fmla="*/ 14 h 163"/>
                <a:gd name="T26" fmla="*/ 30 w 37"/>
                <a:gd name="T27" fmla="*/ 25 h 163"/>
                <a:gd name="T28" fmla="*/ 28 w 37"/>
                <a:gd name="T29" fmla="*/ 37 h 163"/>
                <a:gd name="T30" fmla="*/ 27 w 37"/>
                <a:gd name="T31" fmla="*/ 51 h 163"/>
                <a:gd name="T32" fmla="*/ 26 w 37"/>
                <a:gd name="T33" fmla="*/ 66 h 163"/>
                <a:gd name="T34" fmla="*/ 26 w 37"/>
                <a:gd name="T35" fmla="*/ 81 h 163"/>
                <a:gd name="T36" fmla="*/ 28 w 37"/>
                <a:gd name="T37" fmla="*/ 137 h 163"/>
                <a:gd name="T38" fmla="*/ 30 w 37"/>
                <a:gd name="T39" fmla="*/ 156 h 163"/>
                <a:gd name="T40" fmla="*/ 30 w 37"/>
                <a:gd name="T41" fmla="*/ 163 h 163"/>
                <a:gd name="T42" fmla="*/ 0 w 37"/>
                <a:gd name="T43" fmla="*/ 163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7" h="163">
                  <a:moveTo>
                    <a:pt x="0" y="163"/>
                  </a:moveTo>
                  <a:cubicBezTo>
                    <a:pt x="0" y="163"/>
                    <a:pt x="0" y="160"/>
                    <a:pt x="0" y="156"/>
                  </a:cubicBezTo>
                  <a:cubicBezTo>
                    <a:pt x="1" y="151"/>
                    <a:pt x="1" y="145"/>
                    <a:pt x="2" y="137"/>
                  </a:cubicBezTo>
                  <a:cubicBezTo>
                    <a:pt x="4" y="121"/>
                    <a:pt x="7" y="100"/>
                    <a:pt x="11" y="79"/>
                  </a:cubicBezTo>
                  <a:cubicBezTo>
                    <a:pt x="12" y="74"/>
                    <a:pt x="13" y="69"/>
                    <a:pt x="14" y="64"/>
                  </a:cubicBezTo>
                  <a:cubicBezTo>
                    <a:pt x="15" y="59"/>
                    <a:pt x="16" y="54"/>
                    <a:pt x="17" y="49"/>
                  </a:cubicBezTo>
                  <a:cubicBezTo>
                    <a:pt x="19" y="44"/>
                    <a:pt x="20" y="40"/>
                    <a:pt x="21" y="35"/>
                  </a:cubicBezTo>
                  <a:cubicBezTo>
                    <a:pt x="23" y="31"/>
                    <a:pt x="24" y="27"/>
                    <a:pt x="26" y="23"/>
                  </a:cubicBezTo>
                  <a:cubicBezTo>
                    <a:pt x="27" y="20"/>
                    <a:pt x="28" y="16"/>
                    <a:pt x="30" y="13"/>
                  </a:cubicBezTo>
                  <a:cubicBezTo>
                    <a:pt x="31" y="10"/>
                    <a:pt x="32" y="8"/>
                    <a:pt x="34" y="6"/>
                  </a:cubicBezTo>
                  <a:cubicBezTo>
                    <a:pt x="36" y="2"/>
                    <a:pt x="37" y="0"/>
                    <a:pt x="37" y="0"/>
                  </a:cubicBezTo>
                  <a:cubicBezTo>
                    <a:pt x="37" y="0"/>
                    <a:pt x="36" y="2"/>
                    <a:pt x="35" y="6"/>
                  </a:cubicBezTo>
                  <a:cubicBezTo>
                    <a:pt x="34" y="9"/>
                    <a:pt x="33" y="11"/>
                    <a:pt x="32" y="14"/>
                  </a:cubicBezTo>
                  <a:cubicBezTo>
                    <a:pt x="32" y="17"/>
                    <a:pt x="31" y="21"/>
                    <a:pt x="30" y="25"/>
                  </a:cubicBezTo>
                  <a:cubicBezTo>
                    <a:pt x="29" y="28"/>
                    <a:pt x="29" y="33"/>
                    <a:pt x="28" y="37"/>
                  </a:cubicBezTo>
                  <a:cubicBezTo>
                    <a:pt x="28" y="41"/>
                    <a:pt x="28" y="46"/>
                    <a:pt x="27" y="51"/>
                  </a:cubicBezTo>
                  <a:cubicBezTo>
                    <a:pt x="27" y="56"/>
                    <a:pt x="26" y="60"/>
                    <a:pt x="26" y="66"/>
                  </a:cubicBezTo>
                  <a:cubicBezTo>
                    <a:pt x="26" y="71"/>
                    <a:pt x="26" y="76"/>
                    <a:pt x="26" y="81"/>
                  </a:cubicBezTo>
                  <a:cubicBezTo>
                    <a:pt x="26" y="101"/>
                    <a:pt x="27" y="122"/>
                    <a:pt x="28" y="137"/>
                  </a:cubicBezTo>
                  <a:cubicBezTo>
                    <a:pt x="29" y="145"/>
                    <a:pt x="29" y="151"/>
                    <a:pt x="30" y="156"/>
                  </a:cubicBezTo>
                  <a:cubicBezTo>
                    <a:pt x="30" y="160"/>
                    <a:pt x="30" y="163"/>
                    <a:pt x="30" y="163"/>
                  </a:cubicBezTo>
                  <a:lnTo>
                    <a:pt x="0" y="163"/>
                  </a:lnTo>
                  <a:close/>
                </a:path>
              </a:pathLst>
            </a:custGeom>
            <a:solidFill>
              <a:srgbClr val="768B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" name="Freeform 10"/>
            <p:cNvSpPr>
              <a:spLocks/>
            </p:cNvSpPr>
            <p:nvPr/>
          </p:nvSpPr>
          <p:spPr bwMode="auto">
            <a:xfrm>
              <a:off x="5122863" y="5932488"/>
              <a:ext cx="498475" cy="525463"/>
            </a:xfrm>
            <a:custGeom>
              <a:avLst/>
              <a:gdLst>
                <a:gd name="T0" fmla="*/ 19 w 124"/>
                <a:gd name="T1" fmla="*/ 55 h 131"/>
                <a:gd name="T2" fmla="*/ 32 w 124"/>
                <a:gd name="T3" fmla="*/ 52 h 131"/>
                <a:gd name="T4" fmla="*/ 42 w 124"/>
                <a:gd name="T5" fmla="*/ 11 h 131"/>
                <a:gd name="T6" fmla="*/ 83 w 124"/>
                <a:gd name="T7" fmla="*/ 33 h 131"/>
                <a:gd name="T8" fmla="*/ 94 w 124"/>
                <a:gd name="T9" fmla="*/ 31 h 131"/>
                <a:gd name="T10" fmla="*/ 104 w 124"/>
                <a:gd name="T11" fmla="*/ 34 h 131"/>
                <a:gd name="T12" fmla="*/ 104 w 124"/>
                <a:gd name="T13" fmla="*/ 34 h 131"/>
                <a:gd name="T14" fmla="*/ 117 w 124"/>
                <a:gd name="T15" fmla="*/ 46 h 131"/>
                <a:gd name="T16" fmla="*/ 107 w 124"/>
                <a:gd name="T17" fmla="*/ 80 h 131"/>
                <a:gd name="T18" fmla="*/ 103 w 124"/>
                <a:gd name="T19" fmla="*/ 81 h 131"/>
                <a:gd name="T20" fmla="*/ 106 w 124"/>
                <a:gd name="T21" fmla="*/ 86 h 131"/>
                <a:gd name="T22" fmla="*/ 94 w 124"/>
                <a:gd name="T23" fmla="*/ 124 h 131"/>
                <a:gd name="T24" fmla="*/ 56 w 124"/>
                <a:gd name="T25" fmla="*/ 112 h 131"/>
                <a:gd name="T26" fmla="*/ 53 w 124"/>
                <a:gd name="T27" fmla="*/ 102 h 131"/>
                <a:gd name="T28" fmla="*/ 52 w 124"/>
                <a:gd name="T29" fmla="*/ 104 h 131"/>
                <a:gd name="T30" fmla="*/ 40 w 124"/>
                <a:gd name="T31" fmla="*/ 110 h 131"/>
                <a:gd name="T32" fmla="*/ 34 w 124"/>
                <a:gd name="T33" fmla="*/ 110 h 131"/>
                <a:gd name="T34" fmla="*/ 28 w 124"/>
                <a:gd name="T35" fmla="*/ 110 h 131"/>
                <a:gd name="T36" fmla="*/ 24 w 124"/>
                <a:gd name="T37" fmla="*/ 109 h 131"/>
                <a:gd name="T38" fmla="*/ 7 w 124"/>
                <a:gd name="T39" fmla="*/ 94 h 131"/>
                <a:gd name="T40" fmla="*/ 19 w 124"/>
                <a:gd name="T41" fmla="*/ 55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24" h="131">
                  <a:moveTo>
                    <a:pt x="19" y="55"/>
                  </a:moveTo>
                  <a:cubicBezTo>
                    <a:pt x="23" y="53"/>
                    <a:pt x="27" y="52"/>
                    <a:pt x="32" y="52"/>
                  </a:cubicBezTo>
                  <a:cubicBezTo>
                    <a:pt x="23" y="39"/>
                    <a:pt x="24" y="20"/>
                    <a:pt x="42" y="11"/>
                  </a:cubicBezTo>
                  <a:cubicBezTo>
                    <a:pt x="62" y="0"/>
                    <a:pt x="80" y="15"/>
                    <a:pt x="83" y="33"/>
                  </a:cubicBezTo>
                  <a:cubicBezTo>
                    <a:pt x="87" y="31"/>
                    <a:pt x="90" y="31"/>
                    <a:pt x="94" y="31"/>
                  </a:cubicBezTo>
                  <a:cubicBezTo>
                    <a:pt x="97" y="31"/>
                    <a:pt x="101" y="32"/>
                    <a:pt x="104" y="34"/>
                  </a:cubicBezTo>
                  <a:cubicBezTo>
                    <a:pt x="104" y="34"/>
                    <a:pt x="104" y="34"/>
                    <a:pt x="104" y="34"/>
                  </a:cubicBezTo>
                  <a:cubicBezTo>
                    <a:pt x="110" y="36"/>
                    <a:pt x="115" y="41"/>
                    <a:pt x="117" y="46"/>
                  </a:cubicBezTo>
                  <a:cubicBezTo>
                    <a:pt x="124" y="58"/>
                    <a:pt x="119" y="73"/>
                    <a:pt x="107" y="80"/>
                  </a:cubicBezTo>
                  <a:cubicBezTo>
                    <a:pt x="105" y="80"/>
                    <a:pt x="104" y="81"/>
                    <a:pt x="103" y="81"/>
                  </a:cubicBezTo>
                  <a:cubicBezTo>
                    <a:pt x="104" y="83"/>
                    <a:pt x="105" y="84"/>
                    <a:pt x="106" y="86"/>
                  </a:cubicBezTo>
                  <a:cubicBezTo>
                    <a:pt x="113" y="99"/>
                    <a:pt x="107" y="117"/>
                    <a:pt x="94" y="124"/>
                  </a:cubicBezTo>
                  <a:cubicBezTo>
                    <a:pt x="80" y="131"/>
                    <a:pt x="63" y="125"/>
                    <a:pt x="56" y="112"/>
                  </a:cubicBezTo>
                  <a:cubicBezTo>
                    <a:pt x="54" y="109"/>
                    <a:pt x="54" y="106"/>
                    <a:pt x="53" y="102"/>
                  </a:cubicBezTo>
                  <a:cubicBezTo>
                    <a:pt x="53" y="103"/>
                    <a:pt x="52" y="103"/>
                    <a:pt x="52" y="104"/>
                  </a:cubicBezTo>
                  <a:cubicBezTo>
                    <a:pt x="48" y="107"/>
                    <a:pt x="45" y="109"/>
                    <a:pt x="40" y="110"/>
                  </a:cubicBezTo>
                  <a:cubicBezTo>
                    <a:pt x="38" y="110"/>
                    <a:pt x="36" y="110"/>
                    <a:pt x="34" y="110"/>
                  </a:cubicBezTo>
                  <a:cubicBezTo>
                    <a:pt x="32" y="110"/>
                    <a:pt x="30" y="110"/>
                    <a:pt x="28" y="110"/>
                  </a:cubicBezTo>
                  <a:cubicBezTo>
                    <a:pt x="27" y="109"/>
                    <a:pt x="26" y="109"/>
                    <a:pt x="24" y="109"/>
                  </a:cubicBezTo>
                  <a:cubicBezTo>
                    <a:pt x="17" y="106"/>
                    <a:pt x="10" y="101"/>
                    <a:pt x="7" y="94"/>
                  </a:cubicBezTo>
                  <a:cubicBezTo>
                    <a:pt x="0" y="80"/>
                    <a:pt x="5" y="63"/>
                    <a:pt x="19" y="55"/>
                  </a:cubicBezTo>
                  <a:close/>
                </a:path>
              </a:pathLst>
            </a:custGeom>
            <a:solidFill>
              <a:srgbClr val="F058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" name="Freeform 11"/>
            <p:cNvSpPr>
              <a:spLocks/>
            </p:cNvSpPr>
            <p:nvPr/>
          </p:nvSpPr>
          <p:spPr bwMode="auto">
            <a:xfrm>
              <a:off x="5235576" y="6064250"/>
              <a:ext cx="301625" cy="276225"/>
            </a:xfrm>
            <a:custGeom>
              <a:avLst/>
              <a:gdLst>
                <a:gd name="T0" fmla="*/ 27 w 75"/>
                <a:gd name="T1" fmla="*/ 15 h 69"/>
                <a:gd name="T2" fmla="*/ 48 w 75"/>
                <a:gd name="T3" fmla="*/ 55 h 69"/>
                <a:gd name="T4" fmla="*/ 27 w 75"/>
                <a:gd name="T5" fmla="*/ 15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69">
                  <a:moveTo>
                    <a:pt x="27" y="15"/>
                  </a:moveTo>
                  <a:cubicBezTo>
                    <a:pt x="54" y="0"/>
                    <a:pt x="75" y="41"/>
                    <a:pt x="48" y="55"/>
                  </a:cubicBezTo>
                  <a:cubicBezTo>
                    <a:pt x="21" y="69"/>
                    <a:pt x="0" y="29"/>
                    <a:pt x="27" y="15"/>
                  </a:cubicBez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" name="Freeform 12"/>
            <p:cNvSpPr>
              <a:spLocks/>
            </p:cNvSpPr>
            <p:nvPr/>
          </p:nvSpPr>
          <p:spPr bwMode="auto">
            <a:xfrm>
              <a:off x="5067301" y="6408738"/>
              <a:ext cx="220663" cy="176213"/>
            </a:xfrm>
            <a:custGeom>
              <a:avLst/>
              <a:gdLst>
                <a:gd name="T0" fmla="*/ 48 w 55"/>
                <a:gd name="T1" fmla="*/ 44 h 44"/>
                <a:gd name="T2" fmla="*/ 12 w 55"/>
                <a:gd name="T3" fmla="*/ 0 h 44"/>
                <a:gd name="T4" fmla="*/ 48 w 55"/>
                <a:gd name="T5" fmla="*/ 4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5" h="44">
                  <a:moveTo>
                    <a:pt x="48" y="44"/>
                  </a:moveTo>
                  <a:cubicBezTo>
                    <a:pt x="48" y="44"/>
                    <a:pt x="55" y="5"/>
                    <a:pt x="12" y="0"/>
                  </a:cubicBezTo>
                  <a:cubicBezTo>
                    <a:pt x="12" y="0"/>
                    <a:pt x="0" y="40"/>
                    <a:pt x="48" y="44"/>
                  </a:cubicBezTo>
                  <a:close/>
                </a:path>
              </a:pathLst>
            </a:custGeom>
            <a:solidFill>
              <a:srgbClr val="9DB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48" name="组合 47"/>
          <p:cNvGrpSpPr/>
          <p:nvPr/>
        </p:nvGrpSpPr>
        <p:grpSpPr>
          <a:xfrm>
            <a:off x="8688388" y="4777069"/>
            <a:ext cx="458788" cy="338137"/>
            <a:chOff x="8688388" y="4960938"/>
            <a:chExt cx="458788" cy="338137"/>
          </a:xfrm>
        </p:grpSpPr>
        <p:sp>
          <p:nvSpPr>
            <p:cNvPr id="15" name="Freeform 13"/>
            <p:cNvSpPr>
              <a:spLocks/>
            </p:cNvSpPr>
            <p:nvPr/>
          </p:nvSpPr>
          <p:spPr bwMode="auto">
            <a:xfrm>
              <a:off x="8720138" y="4960938"/>
              <a:ext cx="330200" cy="173038"/>
            </a:xfrm>
            <a:custGeom>
              <a:avLst/>
              <a:gdLst>
                <a:gd name="T0" fmla="*/ 45 w 82"/>
                <a:gd name="T1" fmla="*/ 26 h 43"/>
                <a:gd name="T2" fmla="*/ 19 w 82"/>
                <a:gd name="T3" fmla="*/ 3 h 43"/>
                <a:gd name="T4" fmla="*/ 43 w 82"/>
                <a:gd name="T5" fmla="*/ 41 h 43"/>
                <a:gd name="T6" fmla="*/ 45 w 82"/>
                <a:gd name="T7" fmla="*/ 26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2" h="43">
                  <a:moveTo>
                    <a:pt x="45" y="26"/>
                  </a:moveTo>
                  <a:cubicBezTo>
                    <a:pt x="45" y="26"/>
                    <a:pt x="37" y="0"/>
                    <a:pt x="19" y="3"/>
                  </a:cubicBezTo>
                  <a:cubicBezTo>
                    <a:pt x="0" y="7"/>
                    <a:pt x="5" y="40"/>
                    <a:pt x="43" y="41"/>
                  </a:cubicBezTo>
                  <a:cubicBezTo>
                    <a:pt x="82" y="43"/>
                    <a:pt x="45" y="26"/>
                    <a:pt x="45" y="26"/>
                  </a:cubicBezTo>
                  <a:close/>
                </a:path>
              </a:pathLst>
            </a:custGeom>
            <a:solidFill>
              <a:srgbClr val="D1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" name="Freeform 14"/>
            <p:cNvSpPr>
              <a:spLocks/>
            </p:cNvSpPr>
            <p:nvPr/>
          </p:nvSpPr>
          <p:spPr bwMode="auto">
            <a:xfrm>
              <a:off x="8688388" y="5089525"/>
              <a:ext cx="357188" cy="188913"/>
            </a:xfrm>
            <a:custGeom>
              <a:avLst/>
              <a:gdLst>
                <a:gd name="T0" fmla="*/ 49 w 89"/>
                <a:gd name="T1" fmla="*/ 24 h 47"/>
                <a:gd name="T2" fmla="*/ 18 w 89"/>
                <a:gd name="T3" fmla="*/ 39 h 47"/>
                <a:gd name="T4" fmla="*/ 51 w 89"/>
                <a:gd name="T5" fmla="*/ 9 h 47"/>
                <a:gd name="T6" fmla="*/ 49 w 89"/>
                <a:gd name="T7" fmla="*/ 24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9" h="47">
                  <a:moveTo>
                    <a:pt x="49" y="24"/>
                  </a:moveTo>
                  <a:cubicBezTo>
                    <a:pt x="49" y="24"/>
                    <a:pt x="35" y="47"/>
                    <a:pt x="18" y="39"/>
                  </a:cubicBezTo>
                  <a:cubicBezTo>
                    <a:pt x="0" y="31"/>
                    <a:pt x="14" y="0"/>
                    <a:pt x="51" y="9"/>
                  </a:cubicBezTo>
                  <a:cubicBezTo>
                    <a:pt x="89" y="18"/>
                    <a:pt x="49" y="24"/>
                    <a:pt x="49" y="24"/>
                  </a:cubicBezTo>
                  <a:close/>
                </a:path>
              </a:pathLst>
            </a:custGeom>
            <a:solidFill>
              <a:srgbClr val="D1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" name="Freeform 15"/>
            <p:cNvSpPr>
              <a:spLocks/>
            </p:cNvSpPr>
            <p:nvPr/>
          </p:nvSpPr>
          <p:spPr bwMode="auto">
            <a:xfrm>
              <a:off x="8785226" y="4986338"/>
              <a:ext cx="361950" cy="195263"/>
            </a:xfrm>
            <a:custGeom>
              <a:avLst/>
              <a:gdLst>
                <a:gd name="T0" fmla="*/ 41 w 90"/>
                <a:gd name="T1" fmla="*/ 22 h 49"/>
                <a:gd name="T2" fmla="*/ 73 w 90"/>
                <a:gd name="T3" fmla="*/ 9 h 49"/>
                <a:gd name="T4" fmla="*/ 37 w 90"/>
                <a:gd name="T5" fmla="*/ 37 h 49"/>
                <a:gd name="T6" fmla="*/ 41 w 90"/>
                <a:gd name="T7" fmla="*/ 22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0" h="49">
                  <a:moveTo>
                    <a:pt x="41" y="22"/>
                  </a:moveTo>
                  <a:cubicBezTo>
                    <a:pt x="41" y="22"/>
                    <a:pt x="57" y="0"/>
                    <a:pt x="73" y="9"/>
                  </a:cubicBezTo>
                  <a:cubicBezTo>
                    <a:pt x="90" y="19"/>
                    <a:pt x="74" y="49"/>
                    <a:pt x="37" y="37"/>
                  </a:cubicBezTo>
                  <a:cubicBezTo>
                    <a:pt x="0" y="26"/>
                    <a:pt x="41" y="22"/>
                    <a:pt x="41" y="22"/>
                  </a:cubicBezTo>
                  <a:close/>
                </a:path>
              </a:pathLst>
            </a:custGeom>
            <a:solidFill>
              <a:srgbClr val="D1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" name="Freeform 16"/>
            <p:cNvSpPr>
              <a:spLocks/>
            </p:cNvSpPr>
            <p:nvPr/>
          </p:nvSpPr>
          <p:spPr bwMode="auto">
            <a:xfrm>
              <a:off x="8780463" y="5118100"/>
              <a:ext cx="317500" cy="180975"/>
            </a:xfrm>
            <a:custGeom>
              <a:avLst/>
              <a:gdLst>
                <a:gd name="T0" fmla="*/ 36 w 79"/>
                <a:gd name="T1" fmla="*/ 19 h 45"/>
                <a:gd name="T2" fmla="*/ 61 w 79"/>
                <a:gd name="T3" fmla="*/ 43 h 45"/>
                <a:gd name="T4" fmla="*/ 38 w 79"/>
                <a:gd name="T5" fmla="*/ 4 h 45"/>
                <a:gd name="T6" fmla="*/ 36 w 79"/>
                <a:gd name="T7" fmla="*/ 19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9" h="45">
                  <a:moveTo>
                    <a:pt x="36" y="19"/>
                  </a:moveTo>
                  <a:cubicBezTo>
                    <a:pt x="36" y="19"/>
                    <a:pt x="42" y="45"/>
                    <a:pt x="61" y="43"/>
                  </a:cubicBezTo>
                  <a:cubicBezTo>
                    <a:pt x="79" y="41"/>
                    <a:pt x="77" y="8"/>
                    <a:pt x="38" y="4"/>
                  </a:cubicBezTo>
                  <a:cubicBezTo>
                    <a:pt x="0" y="0"/>
                    <a:pt x="36" y="19"/>
                    <a:pt x="36" y="19"/>
                  </a:cubicBezTo>
                  <a:close/>
                </a:path>
              </a:pathLst>
            </a:custGeom>
            <a:solidFill>
              <a:srgbClr val="D1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" name="Freeform 17"/>
            <p:cNvSpPr>
              <a:spLocks/>
            </p:cNvSpPr>
            <p:nvPr/>
          </p:nvSpPr>
          <p:spPr bwMode="auto">
            <a:xfrm>
              <a:off x="8853488" y="5021263"/>
              <a:ext cx="131763" cy="220663"/>
            </a:xfrm>
            <a:custGeom>
              <a:avLst/>
              <a:gdLst>
                <a:gd name="T0" fmla="*/ 31 w 33"/>
                <a:gd name="T1" fmla="*/ 30 h 55"/>
                <a:gd name="T2" fmla="*/ 12 w 33"/>
                <a:gd name="T3" fmla="*/ 54 h 55"/>
                <a:gd name="T4" fmla="*/ 3 w 33"/>
                <a:gd name="T5" fmla="*/ 25 h 55"/>
                <a:gd name="T6" fmla="*/ 21 w 33"/>
                <a:gd name="T7" fmla="*/ 1 h 55"/>
                <a:gd name="T8" fmla="*/ 31 w 33"/>
                <a:gd name="T9" fmla="*/ 3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" h="55">
                  <a:moveTo>
                    <a:pt x="31" y="30"/>
                  </a:moveTo>
                  <a:cubicBezTo>
                    <a:pt x="28" y="44"/>
                    <a:pt x="20" y="55"/>
                    <a:pt x="12" y="54"/>
                  </a:cubicBezTo>
                  <a:cubicBezTo>
                    <a:pt x="4" y="53"/>
                    <a:pt x="0" y="40"/>
                    <a:pt x="3" y="25"/>
                  </a:cubicBezTo>
                  <a:cubicBezTo>
                    <a:pt x="5" y="10"/>
                    <a:pt x="13" y="0"/>
                    <a:pt x="21" y="1"/>
                  </a:cubicBezTo>
                  <a:cubicBezTo>
                    <a:pt x="29" y="2"/>
                    <a:pt x="33" y="15"/>
                    <a:pt x="31" y="30"/>
                  </a:cubicBez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" name="Freeform 18"/>
            <p:cNvSpPr>
              <a:spLocks/>
            </p:cNvSpPr>
            <p:nvPr/>
          </p:nvSpPr>
          <p:spPr bwMode="auto">
            <a:xfrm>
              <a:off x="8869363" y="5062538"/>
              <a:ext cx="107950" cy="58738"/>
            </a:xfrm>
            <a:custGeom>
              <a:avLst/>
              <a:gdLst>
                <a:gd name="T0" fmla="*/ 27 w 27"/>
                <a:gd name="T1" fmla="*/ 15 h 15"/>
                <a:gd name="T2" fmla="*/ 27 w 27"/>
                <a:gd name="T3" fmla="*/ 4 h 15"/>
                <a:gd name="T4" fmla="*/ 4 w 27"/>
                <a:gd name="T5" fmla="*/ 0 h 15"/>
                <a:gd name="T6" fmla="*/ 0 w 27"/>
                <a:gd name="T7" fmla="*/ 10 h 15"/>
                <a:gd name="T8" fmla="*/ 27 w 27"/>
                <a:gd name="T9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15">
                  <a:moveTo>
                    <a:pt x="27" y="15"/>
                  </a:moveTo>
                  <a:cubicBezTo>
                    <a:pt x="27" y="11"/>
                    <a:pt x="27" y="7"/>
                    <a:pt x="27" y="4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2" y="3"/>
                    <a:pt x="1" y="6"/>
                    <a:pt x="0" y="10"/>
                  </a:cubicBezTo>
                  <a:lnTo>
                    <a:pt x="27" y="15"/>
                  </a:lnTo>
                  <a:close/>
                </a:path>
              </a:pathLst>
            </a:custGeom>
            <a:solidFill>
              <a:srgbClr val="854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" name="Freeform 19"/>
            <p:cNvSpPr>
              <a:spLocks/>
            </p:cNvSpPr>
            <p:nvPr/>
          </p:nvSpPr>
          <p:spPr bwMode="auto">
            <a:xfrm>
              <a:off x="8861426" y="5162550"/>
              <a:ext cx="104775" cy="55563"/>
            </a:xfrm>
            <a:custGeom>
              <a:avLst/>
              <a:gdLst>
                <a:gd name="T0" fmla="*/ 20 w 26"/>
                <a:gd name="T1" fmla="*/ 14 h 14"/>
                <a:gd name="T2" fmla="*/ 26 w 26"/>
                <a:gd name="T3" fmla="*/ 5 h 14"/>
                <a:gd name="T4" fmla="*/ 0 w 26"/>
                <a:gd name="T5" fmla="*/ 0 h 14"/>
                <a:gd name="T6" fmla="*/ 2 w 26"/>
                <a:gd name="T7" fmla="*/ 11 h 14"/>
                <a:gd name="T8" fmla="*/ 20 w 26"/>
                <a:gd name="T9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14">
                  <a:moveTo>
                    <a:pt x="20" y="14"/>
                  </a:moveTo>
                  <a:cubicBezTo>
                    <a:pt x="22" y="12"/>
                    <a:pt x="24" y="9"/>
                    <a:pt x="26" y="5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4"/>
                    <a:pt x="1" y="8"/>
                    <a:pt x="2" y="11"/>
                  </a:cubicBezTo>
                  <a:lnTo>
                    <a:pt x="20" y="14"/>
                  </a:lnTo>
                  <a:close/>
                </a:path>
              </a:pathLst>
            </a:custGeom>
            <a:solidFill>
              <a:srgbClr val="854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47" name="组合 46"/>
          <p:cNvGrpSpPr/>
          <p:nvPr/>
        </p:nvGrpSpPr>
        <p:grpSpPr>
          <a:xfrm>
            <a:off x="5489576" y="4661181"/>
            <a:ext cx="417512" cy="477838"/>
            <a:chOff x="5489576" y="4845050"/>
            <a:chExt cx="417512" cy="477838"/>
          </a:xfrm>
        </p:grpSpPr>
        <p:sp>
          <p:nvSpPr>
            <p:cNvPr id="22" name="Freeform 20"/>
            <p:cNvSpPr>
              <a:spLocks/>
            </p:cNvSpPr>
            <p:nvPr/>
          </p:nvSpPr>
          <p:spPr bwMode="auto">
            <a:xfrm>
              <a:off x="5594351" y="4845050"/>
              <a:ext cx="207963" cy="341313"/>
            </a:xfrm>
            <a:custGeom>
              <a:avLst/>
              <a:gdLst>
                <a:gd name="T0" fmla="*/ 37 w 52"/>
                <a:gd name="T1" fmla="*/ 46 h 85"/>
                <a:gd name="T2" fmla="*/ 37 w 52"/>
                <a:gd name="T3" fmla="*/ 12 h 85"/>
                <a:gd name="T4" fmla="*/ 24 w 52"/>
                <a:gd name="T5" fmla="*/ 55 h 85"/>
                <a:gd name="T6" fmla="*/ 37 w 52"/>
                <a:gd name="T7" fmla="*/ 46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2" h="85">
                  <a:moveTo>
                    <a:pt x="37" y="46"/>
                  </a:moveTo>
                  <a:cubicBezTo>
                    <a:pt x="37" y="46"/>
                    <a:pt x="52" y="24"/>
                    <a:pt x="37" y="12"/>
                  </a:cubicBezTo>
                  <a:cubicBezTo>
                    <a:pt x="22" y="0"/>
                    <a:pt x="0" y="25"/>
                    <a:pt x="24" y="55"/>
                  </a:cubicBezTo>
                  <a:cubicBezTo>
                    <a:pt x="48" y="85"/>
                    <a:pt x="37" y="46"/>
                    <a:pt x="37" y="46"/>
                  </a:cubicBezTo>
                  <a:close/>
                </a:path>
              </a:pathLst>
            </a:custGeom>
            <a:solidFill>
              <a:srgbClr val="D1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" name="Freeform 21"/>
            <p:cNvSpPr>
              <a:spLocks/>
            </p:cNvSpPr>
            <p:nvPr/>
          </p:nvSpPr>
          <p:spPr bwMode="auto">
            <a:xfrm>
              <a:off x="5489576" y="4929188"/>
              <a:ext cx="273050" cy="273050"/>
            </a:xfrm>
            <a:custGeom>
              <a:avLst/>
              <a:gdLst>
                <a:gd name="T0" fmla="*/ 37 w 68"/>
                <a:gd name="T1" fmla="*/ 42 h 68"/>
                <a:gd name="T2" fmla="*/ 6 w 68"/>
                <a:gd name="T3" fmla="*/ 28 h 68"/>
                <a:gd name="T4" fmla="*/ 50 w 68"/>
                <a:gd name="T5" fmla="*/ 34 h 68"/>
                <a:gd name="T6" fmla="*/ 37 w 68"/>
                <a:gd name="T7" fmla="*/ 42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8" h="68">
                  <a:moveTo>
                    <a:pt x="37" y="42"/>
                  </a:moveTo>
                  <a:cubicBezTo>
                    <a:pt x="37" y="42"/>
                    <a:pt x="11" y="46"/>
                    <a:pt x="6" y="28"/>
                  </a:cubicBezTo>
                  <a:cubicBezTo>
                    <a:pt x="0" y="10"/>
                    <a:pt x="33" y="0"/>
                    <a:pt x="50" y="34"/>
                  </a:cubicBezTo>
                  <a:cubicBezTo>
                    <a:pt x="68" y="68"/>
                    <a:pt x="37" y="42"/>
                    <a:pt x="37" y="42"/>
                  </a:cubicBezTo>
                  <a:close/>
                </a:path>
              </a:pathLst>
            </a:custGeom>
            <a:solidFill>
              <a:srgbClr val="D1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" name="Freeform 22"/>
            <p:cNvSpPr>
              <a:spLocks/>
            </p:cNvSpPr>
            <p:nvPr/>
          </p:nvSpPr>
          <p:spPr bwMode="auto">
            <a:xfrm>
              <a:off x="5649913" y="4957763"/>
              <a:ext cx="257175" cy="288925"/>
            </a:xfrm>
            <a:custGeom>
              <a:avLst/>
              <a:gdLst>
                <a:gd name="T0" fmla="*/ 29 w 64"/>
                <a:gd name="T1" fmla="*/ 29 h 72"/>
                <a:gd name="T2" fmla="*/ 60 w 64"/>
                <a:gd name="T3" fmla="*/ 45 h 72"/>
                <a:gd name="T4" fmla="*/ 15 w 64"/>
                <a:gd name="T5" fmla="*/ 36 h 72"/>
                <a:gd name="T6" fmla="*/ 29 w 64"/>
                <a:gd name="T7" fmla="*/ 29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4" h="72">
                  <a:moveTo>
                    <a:pt x="29" y="29"/>
                  </a:moveTo>
                  <a:cubicBezTo>
                    <a:pt x="29" y="29"/>
                    <a:pt x="56" y="26"/>
                    <a:pt x="60" y="45"/>
                  </a:cubicBezTo>
                  <a:cubicBezTo>
                    <a:pt x="64" y="64"/>
                    <a:pt x="31" y="72"/>
                    <a:pt x="15" y="36"/>
                  </a:cubicBezTo>
                  <a:cubicBezTo>
                    <a:pt x="0" y="0"/>
                    <a:pt x="29" y="29"/>
                    <a:pt x="29" y="29"/>
                  </a:cubicBezTo>
                  <a:close/>
                </a:path>
              </a:pathLst>
            </a:custGeom>
            <a:solidFill>
              <a:srgbClr val="D1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" name="Freeform 23"/>
            <p:cNvSpPr>
              <a:spLocks/>
            </p:cNvSpPr>
            <p:nvPr/>
          </p:nvSpPr>
          <p:spPr bwMode="auto">
            <a:xfrm>
              <a:off x="5594351" y="4973638"/>
              <a:ext cx="207963" cy="349250"/>
            </a:xfrm>
            <a:custGeom>
              <a:avLst/>
              <a:gdLst>
                <a:gd name="T0" fmla="*/ 17 w 52"/>
                <a:gd name="T1" fmla="*/ 40 h 87"/>
                <a:gd name="T2" fmla="*/ 14 w 52"/>
                <a:gd name="T3" fmla="*/ 74 h 87"/>
                <a:gd name="T4" fmla="*/ 30 w 52"/>
                <a:gd name="T5" fmla="*/ 32 h 87"/>
                <a:gd name="T6" fmla="*/ 17 w 52"/>
                <a:gd name="T7" fmla="*/ 40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2" h="87">
                  <a:moveTo>
                    <a:pt x="17" y="40"/>
                  </a:moveTo>
                  <a:cubicBezTo>
                    <a:pt x="17" y="40"/>
                    <a:pt x="0" y="61"/>
                    <a:pt x="14" y="74"/>
                  </a:cubicBezTo>
                  <a:cubicBezTo>
                    <a:pt x="28" y="87"/>
                    <a:pt x="52" y="64"/>
                    <a:pt x="30" y="32"/>
                  </a:cubicBezTo>
                  <a:cubicBezTo>
                    <a:pt x="8" y="0"/>
                    <a:pt x="17" y="40"/>
                    <a:pt x="17" y="40"/>
                  </a:cubicBezTo>
                  <a:close/>
                </a:path>
              </a:pathLst>
            </a:custGeom>
            <a:solidFill>
              <a:srgbClr val="D1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" name="Freeform 24"/>
            <p:cNvSpPr>
              <a:spLocks/>
            </p:cNvSpPr>
            <p:nvPr/>
          </p:nvSpPr>
          <p:spPr bwMode="auto">
            <a:xfrm>
              <a:off x="5594351" y="5005388"/>
              <a:ext cx="220663" cy="165100"/>
            </a:xfrm>
            <a:custGeom>
              <a:avLst/>
              <a:gdLst>
                <a:gd name="T0" fmla="*/ 35 w 55"/>
                <a:gd name="T1" fmla="*/ 33 h 41"/>
                <a:gd name="T2" fmla="*/ 4 w 55"/>
                <a:gd name="T3" fmla="*/ 35 h 41"/>
                <a:gd name="T4" fmla="*/ 20 w 55"/>
                <a:gd name="T5" fmla="*/ 9 h 41"/>
                <a:gd name="T6" fmla="*/ 51 w 55"/>
                <a:gd name="T7" fmla="*/ 7 h 41"/>
                <a:gd name="T8" fmla="*/ 35 w 55"/>
                <a:gd name="T9" fmla="*/ 33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41">
                  <a:moveTo>
                    <a:pt x="35" y="33"/>
                  </a:moveTo>
                  <a:cubicBezTo>
                    <a:pt x="22" y="40"/>
                    <a:pt x="8" y="41"/>
                    <a:pt x="4" y="35"/>
                  </a:cubicBezTo>
                  <a:cubicBezTo>
                    <a:pt x="0" y="28"/>
                    <a:pt x="7" y="16"/>
                    <a:pt x="20" y="9"/>
                  </a:cubicBezTo>
                  <a:cubicBezTo>
                    <a:pt x="33" y="1"/>
                    <a:pt x="46" y="0"/>
                    <a:pt x="51" y="7"/>
                  </a:cubicBezTo>
                  <a:cubicBezTo>
                    <a:pt x="55" y="13"/>
                    <a:pt x="47" y="25"/>
                    <a:pt x="35" y="33"/>
                  </a:cubicBez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" name="Freeform 25"/>
            <p:cNvSpPr>
              <a:spLocks/>
            </p:cNvSpPr>
            <p:nvPr/>
          </p:nvSpPr>
          <p:spPr bwMode="auto">
            <a:xfrm>
              <a:off x="5694363" y="5018088"/>
              <a:ext cx="88900" cy="107950"/>
            </a:xfrm>
            <a:custGeom>
              <a:avLst/>
              <a:gdLst>
                <a:gd name="T0" fmla="*/ 14 w 22"/>
                <a:gd name="T1" fmla="*/ 27 h 27"/>
                <a:gd name="T2" fmla="*/ 22 w 22"/>
                <a:gd name="T3" fmla="*/ 20 h 27"/>
                <a:gd name="T4" fmla="*/ 10 w 22"/>
                <a:gd name="T5" fmla="*/ 0 h 27"/>
                <a:gd name="T6" fmla="*/ 0 w 22"/>
                <a:gd name="T7" fmla="*/ 3 h 27"/>
                <a:gd name="T8" fmla="*/ 14 w 22"/>
                <a:gd name="T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7">
                  <a:moveTo>
                    <a:pt x="14" y="27"/>
                  </a:moveTo>
                  <a:cubicBezTo>
                    <a:pt x="17" y="25"/>
                    <a:pt x="20" y="22"/>
                    <a:pt x="22" y="2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7" y="0"/>
                    <a:pt x="3" y="2"/>
                    <a:pt x="0" y="3"/>
                  </a:cubicBezTo>
                  <a:lnTo>
                    <a:pt x="14" y="27"/>
                  </a:lnTo>
                  <a:close/>
                </a:path>
              </a:pathLst>
            </a:custGeom>
            <a:solidFill>
              <a:srgbClr val="854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auto">
            <a:xfrm>
              <a:off x="5613401" y="5065713"/>
              <a:ext cx="80963" cy="96838"/>
            </a:xfrm>
            <a:custGeom>
              <a:avLst/>
              <a:gdLst>
                <a:gd name="T0" fmla="*/ 10 w 20"/>
                <a:gd name="T1" fmla="*/ 24 h 24"/>
                <a:gd name="T2" fmla="*/ 20 w 20"/>
                <a:gd name="T3" fmla="*/ 22 h 24"/>
                <a:gd name="T4" fmla="*/ 7 w 20"/>
                <a:gd name="T5" fmla="*/ 0 h 24"/>
                <a:gd name="T6" fmla="*/ 0 w 20"/>
                <a:gd name="T7" fmla="*/ 8 h 24"/>
                <a:gd name="T8" fmla="*/ 10 w 20"/>
                <a:gd name="T9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24">
                  <a:moveTo>
                    <a:pt x="10" y="24"/>
                  </a:moveTo>
                  <a:cubicBezTo>
                    <a:pt x="13" y="24"/>
                    <a:pt x="17" y="23"/>
                    <a:pt x="20" y="22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4" y="3"/>
                    <a:pt x="2" y="6"/>
                    <a:pt x="0" y="8"/>
                  </a:cubicBezTo>
                  <a:lnTo>
                    <a:pt x="10" y="24"/>
                  </a:lnTo>
                  <a:close/>
                </a:path>
              </a:pathLst>
            </a:custGeom>
            <a:solidFill>
              <a:srgbClr val="854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49" name="组合 48"/>
          <p:cNvGrpSpPr/>
          <p:nvPr/>
        </p:nvGrpSpPr>
        <p:grpSpPr>
          <a:xfrm>
            <a:off x="5704682" y="6085681"/>
            <a:ext cx="827087" cy="481013"/>
            <a:chOff x="8966201" y="6076950"/>
            <a:chExt cx="827087" cy="481013"/>
          </a:xfrm>
        </p:grpSpPr>
        <p:sp>
          <p:nvSpPr>
            <p:cNvPr id="29" name="Line 27"/>
            <p:cNvSpPr>
              <a:spLocks noChangeShapeType="1"/>
            </p:cNvSpPr>
            <p:nvPr/>
          </p:nvSpPr>
          <p:spPr bwMode="auto">
            <a:xfrm>
              <a:off x="9793288" y="6076950"/>
              <a:ext cx="0" cy="481013"/>
            </a:xfrm>
            <a:prstGeom prst="line">
              <a:avLst/>
            </a:prstGeom>
            <a:noFill/>
            <a:ln w="112713" cap="flat">
              <a:solidFill>
                <a:srgbClr val="FF7543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" name="Line 28"/>
            <p:cNvSpPr>
              <a:spLocks noChangeShapeType="1"/>
            </p:cNvSpPr>
            <p:nvPr/>
          </p:nvSpPr>
          <p:spPr bwMode="auto">
            <a:xfrm>
              <a:off x="9504363" y="6076950"/>
              <a:ext cx="0" cy="481013"/>
            </a:xfrm>
            <a:prstGeom prst="line">
              <a:avLst/>
            </a:prstGeom>
            <a:noFill/>
            <a:ln w="112713" cap="flat">
              <a:solidFill>
                <a:srgbClr val="FF7543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" name="Line 29"/>
            <p:cNvSpPr>
              <a:spLocks noChangeShapeType="1"/>
            </p:cNvSpPr>
            <p:nvPr/>
          </p:nvSpPr>
          <p:spPr bwMode="auto">
            <a:xfrm>
              <a:off x="9247188" y="6076950"/>
              <a:ext cx="0" cy="481013"/>
            </a:xfrm>
            <a:prstGeom prst="line">
              <a:avLst/>
            </a:prstGeom>
            <a:noFill/>
            <a:ln w="112713" cap="flat">
              <a:solidFill>
                <a:srgbClr val="FF7543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" name="Line 30"/>
            <p:cNvSpPr>
              <a:spLocks noChangeShapeType="1"/>
            </p:cNvSpPr>
            <p:nvPr/>
          </p:nvSpPr>
          <p:spPr bwMode="auto">
            <a:xfrm>
              <a:off x="8974138" y="6076950"/>
              <a:ext cx="0" cy="481013"/>
            </a:xfrm>
            <a:prstGeom prst="line">
              <a:avLst/>
            </a:prstGeom>
            <a:noFill/>
            <a:ln w="112713" cap="flat">
              <a:solidFill>
                <a:srgbClr val="FF7543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" name="Line 31"/>
            <p:cNvSpPr>
              <a:spLocks noChangeShapeType="1"/>
            </p:cNvSpPr>
            <p:nvPr/>
          </p:nvSpPr>
          <p:spPr bwMode="auto">
            <a:xfrm>
              <a:off x="8966201" y="6324600"/>
              <a:ext cx="803275" cy="0"/>
            </a:xfrm>
            <a:prstGeom prst="line">
              <a:avLst/>
            </a:prstGeom>
            <a:noFill/>
            <a:ln w="144463" cap="flat">
              <a:solidFill>
                <a:srgbClr val="FF7543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34" name="Freeform 32"/>
          <p:cNvSpPr>
            <a:spLocks/>
          </p:cNvSpPr>
          <p:nvPr/>
        </p:nvSpPr>
        <p:spPr bwMode="auto">
          <a:xfrm>
            <a:off x="4162426" y="425450"/>
            <a:ext cx="708025" cy="352425"/>
          </a:xfrm>
          <a:custGeom>
            <a:avLst/>
            <a:gdLst>
              <a:gd name="T0" fmla="*/ 2 w 176"/>
              <a:gd name="T1" fmla="*/ 88 h 88"/>
              <a:gd name="T2" fmla="*/ 0 w 176"/>
              <a:gd name="T3" fmla="*/ 78 h 88"/>
              <a:gd name="T4" fmla="*/ 6 w 176"/>
              <a:gd name="T5" fmla="*/ 59 h 88"/>
              <a:gd name="T6" fmla="*/ 29 w 176"/>
              <a:gd name="T7" fmla="*/ 41 h 88"/>
              <a:gd name="T8" fmla="*/ 51 w 176"/>
              <a:gd name="T9" fmla="*/ 41 h 88"/>
              <a:gd name="T10" fmla="*/ 59 w 176"/>
              <a:gd name="T11" fmla="*/ 43 h 88"/>
              <a:gd name="T12" fmla="*/ 60 w 176"/>
              <a:gd name="T13" fmla="*/ 29 h 88"/>
              <a:gd name="T14" fmla="*/ 69 w 176"/>
              <a:gd name="T15" fmla="*/ 14 h 88"/>
              <a:gd name="T16" fmla="*/ 77 w 176"/>
              <a:gd name="T17" fmla="*/ 8 h 88"/>
              <a:gd name="T18" fmla="*/ 99 w 176"/>
              <a:gd name="T19" fmla="*/ 0 h 88"/>
              <a:gd name="T20" fmla="*/ 122 w 176"/>
              <a:gd name="T21" fmla="*/ 8 h 88"/>
              <a:gd name="T22" fmla="*/ 122 w 176"/>
              <a:gd name="T23" fmla="*/ 8 h 88"/>
              <a:gd name="T24" fmla="*/ 139 w 176"/>
              <a:gd name="T25" fmla="*/ 31 h 88"/>
              <a:gd name="T26" fmla="*/ 139 w 176"/>
              <a:gd name="T27" fmla="*/ 51 h 88"/>
              <a:gd name="T28" fmla="*/ 138 w 176"/>
              <a:gd name="T29" fmla="*/ 56 h 88"/>
              <a:gd name="T30" fmla="*/ 146 w 176"/>
              <a:gd name="T31" fmla="*/ 55 h 88"/>
              <a:gd name="T32" fmla="*/ 174 w 176"/>
              <a:gd name="T33" fmla="*/ 88 h 88"/>
              <a:gd name="T34" fmla="*/ 2 w 176"/>
              <a:gd name="T35" fmla="*/ 88 h 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76" h="88">
                <a:moveTo>
                  <a:pt x="2" y="88"/>
                </a:moveTo>
                <a:cubicBezTo>
                  <a:pt x="1" y="85"/>
                  <a:pt x="0" y="81"/>
                  <a:pt x="0" y="78"/>
                </a:cubicBezTo>
                <a:cubicBezTo>
                  <a:pt x="0" y="71"/>
                  <a:pt x="2" y="65"/>
                  <a:pt x="6" y="59"/>
                </a:cubicBezTo>
                <a:cubicBezTo>
                  <a:pt x="10" y="50"/>
                  <a:pt x="19" y="43"/>
                  <a:pt x="29" y="41"/>
                </a:cubicBezTo>
                <a:cubicBezTo>
                  <a:pt x="39" y="38"/>
                  <a:pt x="41" y="39"/>
                  <a:pt x="51" y="41"/>
                </a:cubicBezTo>
                <a:cubicBezTo>
                  <a:pt x="54" y="41"/>
                  <a:pt x="57" y="42"/>
                  <a:pt x="59" y="43"/>
                </a:cubicBezTo>
                <a:cubicBezTo>
                  <a:pt x="58" y="39"/>
                  <a:pt x="59" y="34"/>
                  <a:pt x="60" y="29"/>
                </a:cubicBezTo>
                <a:cubicBezTo>
                  <a:pt x="62" y="23"/>
                  <a:pt x="65" y="18"/>
                  <a:pt x="69" y="14"/>
                </a:cubicBezTo>
                <a:cubicBezTo>
                  <a:pt x="71" y="11"/>
                  <a:pt x="74" y="10"/>
                  <a:pt x="77" y="8"/>
                </a:cubicBezTo>
                <a:cubicBezTo>
                  <a:pt x="83" y="3"/>
                  <a:pt x="91" y="0"/>
                  <a:pt x="99" y="0"/>
                </a:cubicBezTo>
                <a:cubicBezTo>
                  <a:pt x="107" y="0"/>
                  <a:pt x="115" y="3"/>
                  <a:pt x="122" y="8"/>
                </a:cubicBezTo>
                <a:cubicBezTo>
                  <a:pt x="122" y="8"/>
                  <a:pt x="122" y="8"/>
                  <a:pt x="122" y="8"/>
                </a:cubicBezTo>
                <a:cubicBezTo>
                  <a:pt x="131" y="12"/>
                  <a:pt x="136" y="22"/>
                  <a:pt x="139" y="31"/>
                </a:cubicBezTo>
                <a:cubicBezTo>
                  <a:pt x="142" y="37"/>
                  <a:pt x="141" y="45"/>
                  <a:pt x="139" y="51"/>
                </a:cubicBezTo>
                <a:cubicBezTo>
                  <a:pt x="139" y="53"/>
                  <a:pt x="138" y="55"/>
                  <a:pt x="138" y="56"/>
                </a:cubicBezTo>
                <a:cubicBezTo>
                  <a:pt x="140" y="56"/>
                  <a:pt x="143" y="55"/>
                  <a:pt x="146" y="55"/>
                </a:cubicBezTo>
                <a:cubicBezTo>
                  <a:pt x="166" y="55"/>
                  <a:pt x="176" y="72"/>
                  <a:pt x="174" y="88"/>
                </a:cubicBezTo>
                <a:lnTo>
                  <a:pt x="2" y="88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5" name="Freeform 33"/>
          <p:cNvSpPr>
            <a:spLocks/>
          </p:cNvSpPr>
          <p:nvPr/>
        </p:nvSpPr>
        <p:spPr bwMode="auto">
          <a:xfrm>
            <a:off x="2338388" y="577850"/>
            <a:ext cx="758825" cy="312738"/>
          </a:xfrm>
          <a:custGeom>
            <a:avLst/>
            <a:gdLst>
              <a:gd name="T0" fmla="*/ 189 w 189"/>
              <a:gd name="T1" fmla="*/ 78 h 78"/>
              <a:gd name="T2" fmla="*/ 157 w 189"/>
              <a:gd name="T3" fmla="*/ 50 h 78"/>
              <a:gd name="T4" fmla="*/ 155 w 189"/>
              <a:gd name="T5" fmla="*/ 50 h 78"/>
              <a:gd name="T6" fmla="*/ 123 w 189"/>
              <a:gd name="T7" fmla="*/ 28 h 78"/>
              <a:gd name="T8" fmla="*/ 116 w 189"/>
              <a:gd name="T9" fmla="*/ 29 h 78"/>
              <a:gd name="T10" fmla="*/ 116 w 189"/>
              <a:gd name="T11" fmla="*/ 29 h 78"/>
              <a:gd name="T12" fmla="*/ 106 w 189"/>
              <a:gd name="T13" fmla="*/ 11 h 78"/>
              <a:gd name="T14" fmla="*/ 89 w 189"/>
              <a:gd name="T15" fmla="*/ 2 h 78"/>
              <a:gd name="T16" fmla="*/ 79 w 189"/>
              <a:gd name="T17" fmla="*/ 0 h 78"/>
              <a:gd name="T18" fmla="*/ 60 w 189"/>
              <a:gd name="T19" fmla="*/ 6 h 78"/>
              <a:gd name="T20" fmla="*/ 52 w 189"/>
              <a:gd name="T21" fmla="*/ 12 h 78"/>
              <a:gd name="T22" fmla="*/ 46 w 189"/>
              <a:gd name="T23" fmla="*/ 19 h 78"/>
              <a:gd name="T24" fmla="*/ 45 w 189"/>
              <a:gd name="T25" fmla="*/ 21 h 78"/>
              <a:gd name="T26" fmla="*/ 45 w 189"/>
              <a:gd name="T27" fmla="*/ 21 h 78"/>
              <a:gd name="T28" fmla="*/ 45 w 189"/>
              <a:gd name="T29" fmla="*/ 21 h 78"/>
              <a:gd name="T30" fmla="*/ 41 w 189"/>
              <a:gd name="T31" fmla="*/ 29 h 78"/>
              <a:gd name="T32" fmla="*/ 38 w 189"/>
              <a:gd name="T33" fmla="*/ 50 h 78"/>
              <a:gd name="T34" fmla="*/ 27 w 189"/>
              <a:gd name="T35" fmla="*/ 47 h 78"/>
              <a:gd name="T36" fmla="*/ 3 w 189"/>
              <a:gd name="T37" fmla="*/ 78 h 78"/>
              <a:gd name="T38" fmla="*/ 189 w 189"/>
              <a:gd name="T39" fmla="*/ 78 h 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189" h="78">
                <a:moveTo>
                  <a:pt x="189" y="78"/>
                </a:moveTo>
                <a:cubicBezTo>
                  <a:pt x="187" y="63"/>
                  <a:pt x="173" y="50"/>
                  <a:pt x="157" y="50"/>
                </a:cubicBezTo>
                <a:cubicBezTo>
                  <a:pt x="156" y="50"/>
                  <a:pt x="156" y="50"/>
                  <a:pt x="155" y="50"/>
                </a:cubicBezTo>
                <a:cubicBezTo>
                  <a:pt x="150" y="38"/>
                  <a:pt x="137" y="28"/>
                  <a:pt x="123" y="28"/>
                </a:cubicBezTo>
                <a:cubicBezTo>
                  <a:pt x="120" y="28"/>
                  <a:pt x="118" y="28"/>
                  <a:pt x="116" y="29"/>
                </a:cubicBezTo>
                <a:cubicBezTo>
                  <a:pt x="116" y="29"/>
                  <a:pt x="116" y="29"/>
                  <a:pt x="116" y="29"/>
                </a:cubicBezTo>
                <a:cubicBezTo>
                  <a:pt x="113" y="21"/>
                  <a:pt x="111" y="18"/>
                  <a:pt x="106" y="11"/>
                </a:cubicBezTo>
                <a:cubicBezTo>
                  <a:pt x="101" y="7"/>
                  <a:pt x="96" y="3"/>
                  <a:pt x="89" y="2"/>
                </a:cubicBezTo>
                <a:cubicBezTo>
                  <a:pt x="86" y="1"/>
                  <a:pt x="82" y="1"/>
                  <a:pt x="79" y="0"/>
                </a:cubicBezTo>
                <a:cubicBezTo>
                  <a:pt x="72" y="0"/>
                  <a:pt x="66" y="2"/>
                  <a:pt x="60" y="6"/>
                </a:cubicBezTo>
                <a:cubicBezTo>
                  <a:pt x="57" y="7"/>
                  <a:pt x="55" y="9"/>
                  <a:pt x="52" y="12"/>
                </a:cubicBezTo>
                <a:cubicBezTo>
                  <a:pt x="50" y="14"/>
                  <a:pt x="48" y="17"/>
                  <a:pt x="46" y="19"/>
                </a:cubicBezTo>
                <a:cubicBezTo>
                  <a:pt x="46" y="20"/>
                  <a:pt x="45" y="20"/>
                  <a:pt x="45" y="21"/>
                </a:cubicBezTo>
                <a:cubicBezTo>
                  <a:pt x="45" y="21"/>
                  <a:pt x="45" y="21"/>
                  <a:pt x="45" y="21"/>
                </a:cubicBezTo>
                <a:cubicBezTo>
                  <a:pt x="45" y="21"/>
                  <a:pt x="45" y="21"/>
                  <a:pt x="45" y="21"/>
                </a:cubicBezTo>
                <a:cubicBezTo>
                  <a:pt x="44" y="23"/>
                  <a:pt x="43" y="25"/>
                  <a:pt x="41" y="29"/>
                </a:cubicBezTo>
                <a:cubicBezTo>
                  <a:pt x="38" y="36"/>
                  <a:pt x="37" y="43"/>
                  <a:pt x="38" y="50"/>
                </a:cubicBezTo>
                <a:cubicBezTo>
                  <a:pt x="35" y="48"/>
                  <a:pt x="31" y="47"/>
                  <a:pt x="27" y="47"/>
                </a:cubicBezTo>
                <a:cubicBezTo>
                  <a:pt x="8" y="47"/>
                  <a:pt x="0" y="64"/>
                  <a:pt x="3" y="78"/>
                </a:cubicBezTo>
                <a:lnTo>
                  <a:pt x="189" y="78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grpSp>
        <p:nvGrpSpPr>
          <p:cNvPr id="44" name="组合 43"/>
          <p:cNvGrpSpPr/>
          <p:nvPr/>
        </p:nvGrpSpPr>
        <p:grpSpPr>
          <a:xfrm>
            <a:off x="4356497" y="5110956"/>
            <a:ext cx="1230313" cy="1411288"/>
            <a:chOff x="5938838" y="-787400"/>
            <a:chExt cx="1230313" cy="1411288"/>
          </a:xfrm>
        </p:grpSpPr>
        <p:sp>
          <p:nvSpPr>
            <p:cNvPr id="36" name="Rectangle 34"/>
            <p:cNvSpPr>
              <a:spLocks noChangeArrowheads="1"/>
            </p:cNvSpPr>
            <p:nvPr/>
          </p:nvSpPr>
          <p:spPr bwMode="auto">
            <a:xfrm>
              <a:off x="6827838" y="-676275"/>
              <a:ext cx="241300" cy="754063"/>
            </a:xfrm>
            <a:prstGeom prst="rect">
              <a:avLst/>
            </a:prstGeom>
            <a:solidFill>
              <a:srgbClr val="FFC8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" name="Rectangle 35"/>
            <p:cNvSpPr>
              <a:spLocks noChangeArrowheads="1"/>
            </p:cNvSpPr>
            <p:nvPr/>
          </p:nvSpPr>
          <p:spPr bwMode="auto">
            <a:xfrm>
              <a:off x="6827838" y="-787400"/>
              <a:ext cx="241300" cy="127000"/>
            </a:xfrm>
            <a:prstGeom prst="rect">
              <a:avLst/>
            </a:prstGeom>
            <a:solidFill>
              <a:srgbClr val="D760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" name="Freeform 36"/>
            <p:cNvSpPr>
              <a:spLocks/>
            </p:cNvSpPr>
            <p:nvPr/>
          </p:nvSpPr>
          <p:spPr bwMode="auto">
            <a:xfrm>
              <a:off x="5967413" y="-639762"/>
              <a:ext cx="1177925" cy="1263650"/>
            </a:xfrm>
            <a:custGeom>
              <a:avLst/>
              <a:gdLst>
                <a:gd name="T0" fmla="*/ 742 w 742"/>
                <a:gd name="T1" fmla="*/ 796 h 796"/>
                <a:gd name="T2" fmla="*/ 742 w 742"/>
                <a:gd name="T3" fmla="*/ 379 h 796"/>
                <a:gd name="T4" fmla="*/ 372 w 742"/>
                <a:gd name="T5" fmla="*/ 0 h 796"/>
                <a:gd name="T6" fmla="*/ 0 w 742"/>
                <a:gd name="T7" fmla="*/ 379 h 796"/>
                <a:gd name="T8" fmla="*/ 0 w 742"/>
                <a:gd name="T9" fmla="*/ 796 h 796"/>
                <a:gd name="T10" fmla="*/ 742 w 742"/>
                <a:gd name="T11" fmla="*/ 796 h 7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2" h="796">
                  <a:moveTo>
                    <a:pt x="742" y="796"/>
                  </a:moveTo>
                  <a:lnTo>
                    <a:pt x="742" y="379"/>
                  </a:lnTo>
                  <a:lnTo>
                    <a:pt x="372" y="0"/>
                  </a:lnTo>
                  <a:lnTo>
                    <a:pt x="0" y="379"/>
                  </a:lnTo>
                  <a:lnTo>
                    <a:pt x="0" y="796"/>
                  </a:lnTo>
                  <a:lnTo>
                    <a:pt x="742" y="796"/>
                  </a:lnTo>
                  <a:close/>
                </a:path>
              </a:pathLst>
            </a:custGeom>
            <a:solidFill>
              <a:srgbClr val="A4E7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" name="Freeform 37"/>
            <p:cNvSpPr>
              <a:spLocks/>
            </p:cNvSpPr>
            <p:nvPr/>
          </p:nvSpPr>
          <p:spPr bwMode="auto">
            <a:xfrm>
              <a:off x="5938838" y="-663575"/>
              <a:ext cx="1230313" cy="661988"/>
            </a:xfrm>
            <a:custGeom>
              <a:avLst/>
              <a:gdLst>
                <a:gd name="T0" fmla="*/ 0 w 775"/>
                <a:gd name="T1" fmla="*/ 402 h 417"/>
                <a:gd name="T2" fmla="*/ 385 w 775"/>
                <a:gd name="T3" fmla="*/ 0 h 417"/>
                <a:gd name="T4" fmla="*/ 775 w 775"/>
                <a:gd name="T5" fmla="*/ 417 h 4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75" h="417">
                  <a:moveTo>
                    <a:pt x="0" y="402"/>
                  </a:moveTo>
                  <a:lnTo>
                    <a:pt x="385" y="0"/>
                  </a:lnTo>
                  <a:lnTo>
                    <a:pt x="775" y="417"/>
                  </a:lnTo>
                </a:path>
              </a:pathLst>
            </a:custGeom>
            <a:noFill/>
            <a:ln w="120650" cap="flat">
              <a:solidFill>
                <a:srgbClr val="D7603C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" name="Freeform 38"/>
            <p:cNvSpPr>
              <a:spLocks/>
            </p:cNvSpPr>
            <p:nvPr/>
          </p:nvSpPr>
          <p:spPr bwMode="auto">
            <a:xfrm>
              <a:off x="6111876" y="46038"/>
              <a:ext cx="144463" cy="328613"/>
            </a:xfrm>
            <a:custGeom>
              <a:avLst/>
              <a:gdLst>
                <a:gd name="T0" fmla="*/ 36 w 36"/>
                <a:gd name="T1" fmla="*/ 82 h 82"/>
                <a:gd name="T2" fmla="*/ 36 w 36"/>
                <a:gd name="T3" fmla="*/ 23 h 82"/>
                <a:gd name="T4" fmla="*/ 18 w 36"/>
                <a:gd name="T5" fmla="*/ 0 h 82"/>
                <a:gd name="T6" fmla="*/ 0 w 36"/>
                <a:gd name="T7" fmla="*/ 23 h 82"/>
                <a:gd name="T8" fmla="*/ 0 w 36"/>
                <a:gd name="T9" fmla="*/ 82 h 82"/>
                <a:gd name="T10" fmla="*/ 36 w 36"/>
                <a:gd name="T11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6" h="82">
                  <a:moveTo>
                    <a:pt x="36" y="82"/>
                  </a:moveTo>
                  <a:cubicBezTo>
                    <a:pt x="36" y="23"/>
                    <a:pt x="36" y="23"/>
                    <a:pt x="36" y="23"/>
                  </a:cubicBezTo>
                  <a:cubicBezTo>
                    <a:pt x="36" y="10"/>
                    <a:pt x="28" y="0"/>
                    <a:pt x="18" y="0"/>
                  </a:cubicBezTo>
                  <a:cubicBezTo>
                    <a:pt x="8" y="0"/>
                    <a:pt x="0" y="10"/>
                    <a:pt x="0" y="23"/>
                  </a:cubicBezTo>
                  <a:cubicBezTo>
                    <a:pt x="0" y="82"/>
                    <a:pt x="0" y="82"/>
                    <a:pt x="0" y="82"/>
                  </a:cubicBezTo>
                  <a:lnTo>
                    <a:pt x="36" y="82"/>
                  </a:lnTo>
                  <a:close/>
                </a:path>
              </a:pathLst>
            </a:custGeom>
            <a:solidFill>
              <a:srgbClr val="FFFFFF"/>
            </a:solidFill>
            <a:ln w="80963" cap="flat">
              <a:solidFill>
                <a:srgbClr val="D7603C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" name="Freeform 39"/>
            <p:cNvSpPr>
              <a:spLocks/>
            </p:cNvSpPr>
            <p:nvPr/>
          </p:nvSpPr>
          <p:spPr bwMode="auto">
            <a:xfrm>
              <a:off x="6872288" y="46038"/>
              <a:ext cx="147638" cy="328613"/>
            </a:xfrm>
            <a:custGeom>
              <a:avLst/>
              <a:gdLst>
                <a:gd name="T0" fmla="*/ 37 w 37"/>
                <a:gd name="T1" fmla="*/ 82 h 82"/>
                <a:gd name="T2" fmla="*/ 37 w 37"/>
                <a:gd name="T3" fmla="*/ 22 h 82"/>
                <a:gd name="T4" fmla="*/ 18 w 37"/>
                <a:gd name="T5" fmla="*/ 0 h 82"/>
                <a:gd name="T6" fmla="*/ 0 w 37"/>
                <a:gd name="T7" fmla="*/ 22 h 82"/>
                <a:gd name="T8" fmla="*/ 0 w 37"/>
                <a:gd name="T9" fmla="*/ 82 h 82"/>
                <a:gd name="T10" fmla="*/ 37 w 37"/>
                <a:gd name="T11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82">
                  <a:moveTo>
                    <a:pt x="37" y="82"/>
                  </a:moveTo>
                  <a:cubicBezTo>
                    <a:pt x="37" y="22"/>
                    <a:pt x="37" y="22"/>
                    <a:pt x="37" y="22"/>
                  </a:cubicBezTo>
                  <a:cubicBezTo>
                    <a:pt x="37" y="10"/>
                    <a:pt x="28" y="0"/>
                    <a:pt x="18" y="0"/>
                  </a:cubicBezTo>
                  <a:cubicBezTo>
                    <a:pt x="8" y="0"/>
                    <a:pt x="0" y="10"/>
                    <a:pt x="0" y="22"/>
                  </a:cubicBezTo>
                  <a:cubicBezTo>
                    <a:pt x="0" y="82"/>
                    <a:pt x="0" y="82"/>
                    <a:pt x="0" y="82"/>
                  </a:cubicBezTo>
                  <a:lnTo>
                    <a:pt x="37" y="82"/>
                  </a:lnTo>
                  <a:close/>
                </a:path>
              </a:pathLst>
            </a:custGeom>
            <a:solidFill>
              <a:srgbClr val="FFFFFF"/>
            </a:solidFill>
            <a:ln w="80963" cap="flat">
              <a:solidFill>
                <a:srgbClr val="D7603C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2" name="Oval 40"/>
            <p:cNvSpPr>
              <a:spLocks noChangeArrowheads="1"/>
            </p:cNvSpPr>
            <p:nvPr/>
          </p:nvSpPr>
          <p:spPr bwMode="auto">
            <a:xfrm>
              <a:off x="6400801" y="-306387"/>
              <a:ext cx="309563" cy="307975"/>
            </a:xfrm>
            <a:prstGeom prst="ellipse">
              <a:avLst/>
            </a:prstGeom>
            <a:solidFill>
              <a:srgbClr val="FFFFFF"/>
            </a:solidFill>
            <a:ln w="80963" cap="flat">
              <a:solidFill>
                <a:srgbClr val="D7603C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3" name="Rectangle 41"/>
            <p:cNvSpPr>
              <a:spLocks noChangeArrowheads="1"/>
            </p:cNvSpPr>
            <p:nvPr/>
          </p:nvSpPr>
          <p:spPr bwMode="auto">
            <a:xfrm>
              <a:off x="6405563" y="227013"/>
              <a:ext cx="301625" cy="396875"/>
            </a:xfrm>
            <a:prstGeom prst="rect">
              <a:avLst/>
            </a:prstGeom>
            <a:solidFill>
              <a:srgbClr val="8E503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50" name="组合 49"/>
          <p:cNvGrpSpPr/>
          <p:nvPr/>
        </p:nvGrpSpPr>
        <p:grpSpPr>
          <a:xfrm>
            <a:off x="2817813" y="4741195"/>
            <a:ext cx="1165227" cy="1738980"/>
            <a:chOff x="6040438" y="5422900"/>
            <a:chExt cx="835025" cy="1246188"/>
          </a:xfrm>
        </p:grpSpPr>
        <p:sp>
          <p:nvSpPr>
            <p:cNvPr id="51" name="Freeform 5"/>
            <p:cNvSpPr>
              <a:spLocks/>
            </p:cNvSpPr>
            <p:nvPr/>
          </p:nvSpPr>
          <p:spPr bwMode="auto">
            <a:xfrm>
              <a:off x="6040438" y="5422900"/>
              <a:ext cx="835025" cy="833438"/>
            </a:xfrm>
            <a:custGeom>
              <a:avLst/>
              <a:gdLst>
                <a:gd name="T0" fmla="*/ 152 w 208"/>
                <a:gd name="T1" fmla="*/ 68 h 208"/>
                <a:gd name="T2" fmla="*/ 105 w 208"/>
                <a:gd name="T3" fmla="*/ 0 h 208"/>
                <a:gd name="T4" fmla="*/ 58 w 208"/>
                <a:gd name="T5" fmla="*/ 68 h 208"/>
                <a:gd name="T6" fmla="*/ 104 w 208"/>
                <a:gd name="T7" fmla="*/ 208 h 208"/>
                <a:gd name="T8" fmla="*/ 104 w 208"/>
                <a:gd name="T9" fmla="*/ 208 h 208"/>
                <a:gd name="T10" fmla="*/ 104 w 208"/>
                <a:gd name="T11" fmla="*/ 208 h 208"/>
                <a:gd name="T12" fmla="*/ 104 w 208"/>
                <a:gd name="T13" fmla="*/ 208 h 208"/>
                <a:gd name="T14" fmla="*/ 104 w 208"/>
                <a:gd name="T15" fmla="*/ 208 h 208"/>
                <a:gd name="T16" fmla="*/ 152 w 208"/>
                <a:gd name="T17" fmla="*/ 68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08" h="208">
                  <a:moveTo>
                    <a:pt x="152" y="68"/>
                  </a:moveTo>
                  <a:cubicBezTo>
                    <a:pt x="128" y="29"/>
                    <a:pt x="105" y="0"/>
                    <a:pt x="105" y="0"/>
                  </a:cubicBezTo>
                  <a:cubicBezTo>
                    <a:pt x="105" y="0"/>
                    <a:pt x="83" y="30"/>
                    <a:pt x="58" y="68"/>
                  </a:cubicBezTo>
                  <a:cubicBezTo>
                    <a:pt x="0" y="154"/>
                    <a:pt x="64" y="205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48" y="205"/>
                    <a:pt x="208" y="160"/>
                    <a:pt x="152" y="68"/>
                  </a:cubicBezTo>
                  <a:close/>
                </a:path>
              </a:pathLst>
            </a:custGeom>
            <a:solidFill>
              <a:srgbClr val="E6E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2" name="Freeform 6"/>
            <p:cNvSpPr>
              <a:spLocks/>
            </p:cNvSpPr>
            <p:nvPr/>
          </p:nvSpPr>
          <p:spPr bwMode="auto">
            <a:xfrm>
              <a:off x="6284913" y="5843588"/>
              <a:ext cx="361950" cy="825500"/>
            </a:xfrm>
            <a:custGeom>
              <a:avLst/>
              <a:gdLst>
                <a:gd name="T0" fmla="*/ 228 w 228"/>
                <a:gd name="T1" fmla="*/ 91 h 520"/>
                <a:gd name="T2" fmla="*/ 129 w 228"/>
                <a:gd name="T3" fmla="*/ 149 h 520"/>
                <a:gd name="T4" fmla="*/ 114 w 228"/>
                <a:gd name="T5" fmla="*/ 0 h 520"/>
                <a:gd name="T6" fmla="*/ 99 w 228"/>
                <a:gd name="T7" fmla="*/ 149 h 520"/>
                <a:gd name="T8" fmla="*/ 0 w 228"/>
                <a:gd name="T9" fmla="*/ 91 h 520"/>
                <a:gd name="T10" fmla="*/ 91 w 228"/>
                <a:gd name="T11" fmla="*/ 197 h 520"/>
                <a:gd name="T12" fmla="*/ 94 w 228"/>
                <a:gd name="T13" fmla="*/ 520 h 520"/>
                <a:gd name="T14" fmla="*/ 142 w 228"/>
                <a:gd name="T15" fmla="*/ 520 h 520"/>
                <a:gd name="T16" fmla="*/ 137 w 228"/>
                <a:gd name="T17" fmla="*/ 197 h 520"/>
                <a:gd name="T18" fmla="*/ 228 w 228"/>
                <a:gd name="T19" fmla="*/ 91 h 5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8" h="520">
                  <a:moveTo>
                    <a:pt x="228" y="91"/>
                  </a:moveTo>
                  <a:lnTo>
                    <a:pt x="129" y="149"/>
                  </a:lnTo>
                  <a:lnTo>
                    <a:pt x="114" y="0"/>
                  </a:lnTo>
                  <a:lnTo>
                    <a:pt x="99" y="149"/>
                  </a:lnTo>
                  <a:lnTo>
                    <a:pt x="0" y="91"/>
                  </a:lnTo>
                  <a:lnTo>
                    <a:pt x="91" y="197"/>
                  </a:lnTo>
                  <a:lnTo>
                    <a:pt x="94" y="520"/>
                  </a:lnTo>
                  <a:lnTo>
                    <a:pt x="142" y="520"/>
                  </a:lnTo>
                  <a:lnTo>
                    <a:pt x="137" y="197"/>
                  </a:lnTo>
                  <a:lnTo>
                    <a:pt x="228" y="91"/>
                  </a:lnTo>
                  <a:close/>
                </a:path>
              </a:pathLst>
            </a:custGeom>
            <a:solidFill>
              <a:srgbClr val="C56D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53" name="组合 52"/>
          <p:cNvGrpSpPr/>
          <p:nvPr/>
        </p:nvGrpSpPr>
        <p:grpSpPr>
          <a:xfrm>
            <a:off x="1614184" y="5586413"/>
            <a:ext cx="554037" cy="930275"/>
            <a:chOff x="5067301" y="5932488"/>
            <a:chExt cx="554037" cy="930275"/>
          </a:xfrm>
        </p:grpSpPr>
        <p:sp>
          <p:nvSpPr>
            <p:cNvPr id="54" name="Freeform 9"/>
            <p:cNvSpPr>
              <a:spLocks/>
            </p:cNvSpPr>
            <p:nvPr/>
          </p:nvSpPr>
          <p:spPr bwMode="auto">
            <a:xfrm>
              <a:off x="5224463" y="6208713"/>
              <a:ext cx="147638" cy="654050"/>
            </a:xfrm>
            <a:custGeom>
              <a:avLst/>
              <a:gdLst>
                <a:gd name="T0" fmla="*/ 0 w 37"/>
                <a:gd name="T1" fmla="*/ 163 h 163"/>
                <a:gd name="T2" fmla="*/ 0 w 37"/>
                <a:gd name="T3" fmla="*/ 156 h 163"/>
                <a:gd name="T4" fmla="*/ 2 w 37"/>
                <a:gd name="T5" fmla="*/ 137 h 163"/>
                <a:gd name="T6" fmla="*/ 11 w 37"/>
                <a:gd name="T7" fmla="*/ 79 h 163"/>
                <a:gd name="T8" fmla="*/ 14 w 37"/>
                <a:gd name="T9" fmla="*/ 64 h 163"/>
                <a:gd name="T10" fmla="*/ 17 w 37"/>
                <a:gd name="T11" fmla="*/ 49 h 163"/>
                <a:gd name="T12" fmla="*/ 21 w 37"/>
                <a:gd name="T13" fmla="*/ 35 h 163"/>
                <a:gd name="T14" fmla="*/ 26 w 37"/>
                <a:gd name="T15" fmla="*/ 23 h 163"/>
                <a:gd name="T16" fmla="*/ 30 w 37"/>
                <a:gd name="T17" fmla="*/ 13 h 163"/>
                <a:gd name="T18" fmla="*/ 34 w 37"/>
                <a:gd name="T19" fmla="*/ 6 h 163"/>
                <a:gd name="T20" fmla="*/ 37 w 37"/>
                <a:gd name="T21" fmla="*/ 0 h 163"/>
                <a:gd name="T22" fmla="*/ 35 w 37"/>
                <a:gd name="T23" fmla="*/ 6 h 163"/>
                <a:gd name="T24" fmla="*/ 32 w 37"/>
                <a:gd name="T25" fmla="*/ 14 h 163"/>
                <a:gd name="T26" fmla="*/ 30 w 37"/>
                <a:gd name="T27" fmla="*/ 25 h 163"/>
                <a:gd name="T28" fmla="*/ 28 w 37"/>
                <a:gd name="T29" fmla="*/ 37 h 163"/>
                <a:gd name="T30" fmla="*/ 27 w 37"/>
                <a:gd name="T31" fmla="*/ 51 h 163"/>
                <a:gd name="T32" fmla="*/ 26 w 37"/>
                <a:gd name="T33" fmla="*/ 66 h 163"/>
                <a:gd name="T34" fmla="*/ 26 w 37"/>
                <a:gd name="T35" fmla="*/ 81 h 163"/>
                <a:gd name="T36" fmla="*/ 28 w 37"/>
                <a:gd name="T37" fmla="*/ 137 h 163"/>
                <a:gd name="T38" fmla="*/ 30 w 37"/>
                <a:gd name="T39" fmla="*/ 156 h 163"/>
                <a:gd name="T40" fmla="*/ 30 w 37"/>
                <a:gd name="T41" fmla="*/ 163 h 163"/>
                <a:gd name="T42" fmla="*/ 0 w 37"/>
                <a:gd name="T43" fmla="*/ 163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7" h="163">
                  <a:moveTo>
                    <a:pt x="0" y="163"/>
                  </a:moveTo>
                  <a:cubicBezTo>
                    <a:pt x="0" y="163"/>
                    <a:pt x="0" y="160"/>
                    <a:pt x="0" y="156"/>
                  </a:cubicBezTo>
                  <a:cubicBezTo>
                    <a:pt x="1" y="151"/>
                    <a:pt x="1" y="145"/>
                    <a:pt x="2" y="137"/>
                  </a:cubicBezTo>
                  <a:cubicBezTo>
                    <a:pt x="4" y="121"/>
                    <a:pt x="7" y="100"/>
                    <a:pt x="11" y="79"/>
                  </a:cubicBezTo>
                  <a:cubicBezTo>
                    <a:pt x="12" y="74"/>
                    <a:pt x="13" y="69"/>
                    <a:pt x="14" y="64"/>
                  </a:cubicBezTo>
                  <a:cubicBezTo>
                    <a:pt x="15" y="59"/>
                    <a:pt x="16" y="54"/>
                    <a:pt x="17" y="49"/>
                  </a:cubicBezTo>
                  <a:cubicBezTo>
                    <a:pt x="19" y="44"/>
                    <a:pt x="20" y="40"/>
                    <a:pt x="21" y="35"/>
                  </a:cubicBezTo>
                  <a:cubicBezTo>
                    <a:pt x="23" y="31"/>
                    <a:pt x="24" y="27"/>
                    <a:pt x="26" y="23"/>
                  </a:cubicBezTo>
                  <a:cubicBezTo>
                    <a:pt x="27" y="20"/>
                    <a:pt x="28" y="16"/>
                    <a:pt x="30" y="13"/>
                  </a:cubicBezTo>
                  <a:cubicBezTo>
                    <a:pt x="31" y="10"/>
                    <a:pt x="32" y="8"/>
                    <a:pt x="34" y="6"/>
                  </a:cubicBezTo>
                  <a:cubicBezTo>
                    <a:pt x="36" y="2"/>
                    <a:pt x="37" y="0"/>
                    <a:pt x="37" y="0"/>
                  </a:cubicBezTo>
                  <a:cubicBezTo>
                    <a:pt x="37" y="0"/>
                    <a:pt x="36" y="2"/>
                    <a:pt x="35" y="6"/>
                  </a:cubicBezTo>
                  <a:cubicBezTo>
                    <a:pt x="34" y="9"/>
                    <a:pt x="33" y="11"/>
                    <a:pt x="32" y="14"/>
                  </a:cubicBezTo>
                  <a:cubicBezTo>
                    <a:pt x="32" y="17"/>
                    <a:pt x="31" y="21"/>
                    <a:pt x="30" y="25"/>
                  </a:cubicBezTo>
                  <a:cubicBezTo>
                    <a:pt x="29" y="28"/>
                    <a:pt x="29" y="33"/>
                    <a:pt x="28" y="37"/>
                  </a:cubicBezTo>
                  <a:cubicBezTo>
                    <a:pt x="28" y="41"/>
                    <a:pt x="28" y="46"/>
                    <a:pt x="27" y="51"/>
                  </a:cubicBezTo>
                  <a:cubicBezTo>
                    <a:pt x="27" y="56"/>
                    <a:pt x="26" y="60"/>
                    <a:pt x="26" y="66"/>
                  </a:cubicBezTo>
                  <a:cubicBezTo>
                    <a:pt x="26" y="71"/>
                    <a:pt x="26" y="76"/>
                    <a:pt x="26" y="81"/>
                  </a:cubicBezTo>
                  <a:cubicBezTo>
                    <a:pt x="26" y="101"/>
                    <a:pt x="27" y="122"/>
                    <a:pt x="28" y="137"/>
                  </a:cubicBezTo>
                  <a:cubicBezTo>
                    <a:pt x="29" y="145"/>
                    <a:pt x="29" y="151"/>
                    <a:pt x="30" y="156"/>
                  </a:cubicBezTo>
                  <a:cubicBezTo>
                    <a:pt x="30" y="160"/>
                    <a:pt x="30" y="163"/>
                    <a:pt x="30" y="163"/>
                  </a:cubicBezTo>
                  <a:lnTo>
                    <a:pt x="0" y="163"/>
                  </a:lnTo>
                  <a:close/>
                </a:path>
              </a:pathLst>
            </a:custGeom>
            <a:solidFill>
              <a:srgbClr val="768B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5" name="Freeform 10"/>
            <p:cNvSpPr>
              <a:spLocks/>
            </p:cNvSpPr>
            <p:nvPr/>
          </p:nvSpPr>
          <p:spPr bwMode="auto">
            <a:xfrm>
              <a:off x="5122863" y="5932488"/>
              <a:ext cx="498475" cy="525463"/>
            </a:xfrm>
            <a:custGeom>
              <a:avLst/>
              <a:gdLst>
                <a:gd name="T0" fmla="*/ 19 w 124"/>
                <a:gd name="T1" fmla="*/ 55 h 131"/>
                <a:gd name="T2" fmla="*/ 32 w 124"/>
                <a:gd name="T3" fmla="*/ 52 h 131"/>
                <a:gd name="T4" fmla="*/ 42 w 124"/>
                <a:gd name="T5" fmla="*/ 11 h 131"/>
                <a:gd name="T6" fmla="*/ 83 w 124"/>
                <a:gd name="T7" fmla="*/ 33 h 131"/>
                <a:gd name="T8" fmla="*/ 94 w 124"/>
                <a:gd name="T9" fmla="*/ 31 h 131"/>
                <a:gd name="T10" fmla="*/ 104 w 124"/>
                <a:gd name="T11" fmla="*/ 34 h 131"/>
                <a:gd name="T12" fmla="*/ 104 w 124"/>
                <a:gd name="T13" fmla="*/ 34 h 131"/>
                <a:gd name="T14" fmla="*/ 117 w 124"/>
                <a:gd name="T15" fmla="*/ 46 h 131"/>
                <a:gd name="T16" fmla="*/ 107 w 124"/>
                <a:gd name="T17" fmla="*/ 80 h 131"/>
                <a:gd name="T18" fmla="*/ 103 w 124"/>
                <a:gd name="T19" fmla="*/ 81 h 131"/>
                <a:gd name="T20" fmla="*/ 106 w 124"/>
                <a:gd name="T21" fmla="*/ 86 h 131"/>
                <a:gd name="T22" fmla="*/ 94 w 124"/>
                <a:gd name="T23" fmla="*/ 124 h 131"/>
                <a:gd name="T24" fmla="*/ 56 w 124"/>
                <a:gd name="T25" fmla="*/ 112 h 131"/>
                <a:gd name="T26" fmla="*/ 53 w 124"/>
                <a:gd name="T27" fmla="*/ 102 h 131"/>
                <a:gd name="T28" fmla="*/ 52 w 124"/>
                <a:gd name="T29" fmla="*/ 104 h 131"/>
                <a:gd name="T30" fmla="*/ 40 w 124"/>
                <a:gd name="T31" fmla="*/ 110 h 131"/>
                <a:gd name="T32" fmla="*/ 34 w 124"/>
                <a:gd name="T33" fmla="*/ 110 h 131"/>
                <a:gd name="T34" fmla="*/ 28 w 124"/>
                <a:gd name="T35" fmla="*/ 110 h 131"/>
                <a:gd name="T36" fmla="*/ 24 w 124"/>
                <a:gd name="T37" fmla="*/ 109 h 131"/>
                <a:gd name="T38" fmla="*/ 7 w 124"/>
                <a:gd name="T39" fmla="*/ 94 h 131"/>
                <a:gd name="T40" fmla="*/ 19 w 124"/>
                <a:gd name="T41" fmla="*/ 55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24" h="131">
                  <a:moveTo>
                    <a:pt x="19" y="55"/>
                  </a:moveTo>
                  <a:cubicBezTo>
                    <a:pt x="23" y="53"/>
                    <a:pt x="27" y="52"/>
                    <a:pt x="32" y="52"/>
                  </a:cubicBezTo>
                  <a:cubicBezTo>
                    <a:pt x="23" y="39"/>
                    <a:pt x="24" y="20"/>
                    <a:pt x="42" y="11"/>
                  </a:cubicBezTo>
                  <a:cubicBezTo>
                    <a:pt x="62" y="0"/>
                    <a:pt x="80" y="15"/>
                    <a:pt x="83" y="33"/>
                  </a:cubicBezTo>
                  <a:cubicBezTo>
                    <a:pt x="87" y="31"/>
                    <a:pt x="90" y="31"/>
                    <a:pt x="94" y="31"/>
                  </a:cubicBezTo>
                  <a:cubicBezTo>
                    <a:pt x="97" y="31"/>
                    <a:pt x="101" y="32"/>
                    <a:pt x="104" y="34"/>
                  </a:cubicBezTo>
                  <a:cubicBezTo>
                    <a:pt x="104" y="34"/>
                    <a:pt x="104" y="34"/>
                    <a:pt x="104" y="34"/>
                  </a:cubicBezTo>
                  <a:cubicBezTo>
                    <a:pt x="110" y="36"/>
                    <a:pt x="115" y="41"/>
                    <a:pt x="117" y="46"/>
                  </a:cubicBezTo>
                  <a:cubicBezTo>
                    <a:pt x="124" y="58"/>
                    <a:pt x="119" y="73"/>
                    <a:pt x="107" y="80"/>
                  </a:cubicBezTo>
                  <a:cubicBezTo>
                    <a:pt x="105" y="80"/>
                    <a:pt x="104" y="81"/>
                    <a:pt x="103" y="81"/>
                  </a:cubicBezTo>
                  <a:cubicBezTo>
                    <a:pt x="104" y="83"/>
                    <a:pt x="105" y="84"/>
                    <a:pt x="106" y="86"/>
                  </a:cubicBezTo>
                  <a:cubicBezTo>
                    <a:pt x="113" y="99"/>
                    <a:pt x="107" y="117"/>
                    <a:pt x="94" y="124"/>
                  </a:cubicBezTo>
                  <a:cubicBezTo>
                    <a:pt x="80" y="131"/>
                    <a:pt x="63" y="125"/>
                    <a:pt x="56" y="112"/>
                  </a:cubicBezTo>
                  <a:cubicBezTo>
                    <a:pt x="54" y="109"/>
                    <a:pt x="54" y="106"/>
                    <a:pt x="53" y="102"/>
                  </a:cubicBezTo>
                  <a:cubicBezTo>
                    <a:pt x="53" y="103"/>
                    <a:pt x="52" y="103"/>
                    <a:pt x="52" y="104"/>
                  </a:cubicBezTo>
                  <a:cubicBezTo>
                    <a:pt x="48" y="107"/>
                    <a:pt x="45" y="109"/>
                    <a:pt x="40" y="110"/>
                  </a:cubicBezTo>
                  <a:cubicBezTo>
                    <a:pt x="38" y="110"/>
                    <a:pt x="36" y="110"/>
                    <a:pt x="34" y="110"/>
                  </a:cubicBezTo>
                  <a:cubicBezTo>
                    <a:pt x="32" y="110"/>
                    <a:pt x="30" y="110"/>
                    <a:pt x="28" y="110"/>
                  </a:cubicBezTo>
                  <a:cubicBezTo>
                    <a:pt x="27" y="109"/>
                    <a:pt x="26" y="109"/>
                    <a:pt x="24" y="109"/>
                  </a:cubicBezTo>
                  <a:cubicBezTo>
                    <a:pt x="17" y="106"/>
                    <a:pt x="10" y="101"/>
                    <a:pt x="7" y="94"/>
                  </a:cubicBezTo>
                  <a:cubicBezTo>
                    <a:pt x="0" y="80"/>
                    <a:pt x="5" y="63"/>
                    <a:pt x="19" y="55"/>
                  </a:cubicBezTo>
                  <a:close/>
                </a:path>
              </a:pathLst>
            </a:custGeom>
            <a:solidFill>
              <a:srgbClr val="F058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6" name="Freeform 11"/>
            <p:cNvSpPr>
              <a:spLocks/>
            </p:cNvSpPr>
            <p:nvPr/>
          </p:nvSpPr>
          <p:spPr bwMode="auto">
            <a:xfrm>
              <a:off x="5235576" y="6064250"/>
              <a:ext cx="301625" cy="276225"/>
            </a:xfrm>
            <a:custGeom>
              <a:avLst/>
              <a:gdLst>
                <a:gd name="T0" fmla="*/ 27 w 75"/>
                <a:gd name="T1" fmla="*/ 15 h 69"/>
                <a:gd name="T2" fmla="*/ 48 w 75"/>
                <a:gd name="T3" fmla="*/ 55 h 69"/>
                <a:gd name="T4" fmla="*/ 27 w 75"/>
                <a:gd name="T5" fmla="*/ 15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69">
                  <a:moveTo>
                    <a:pt x="27" y="15"/>
                  </a:moveTo>
                  <a:cubicBezTo>
                    <a:pt x="54" y="0"/>
                    <a:pt x="75" y="41"/>
                    <a:pt x="48" y="55"/>
                  </a:cubicBezTo>
                  <a:cubicBezTo>
                    <a:pt x="21" y="69"/>
                    <a:pt x="0" y="29"/>
                    <a:pt x="27" y="15"/>
                  </a:cubicBez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7" name="Freeform 12"/>
            <p:cNvSpPr>
              <a:spLocks/>
            </p:cNvSpPr>
            <p:nvPr/>
          </p:nvSpPr>
          <p:spPr bwMode="auto">
            <a:xfrm>
              <a:off x="5067301" y="6408738"/>
              <a:ext cx="220663" cy="176213"/>
            </a:xfrm>
            <a:custGeom>
              <a:avLst/>
              <a:gdLst>
                <a:gd name="T0" fmla="*/ 48 w 55"/>
                <a:gd name="T1" fmla="*/ 44 h 44"/>
                <a:gd name="T2" fmla="*/ 12 w 55"/>
                <a:gd name="T3" fmla="*/ 0 h 44"/>
                <a:gd name="T4" fmla="*/ 48 w 55"/>
                <a:gd name="T5" fmla="*/ 4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5" h="44">
                  <a:moveTo>
                    <a:pt x="48" y="44"/>
                  </a:moveTo>
                  <a:cubicBezTo>
                    <a:pt x="48" y="44"/>
                    <a:pt x="55" y="5"/>
                    <a:pt x="12" y="0"/>
                  </a:cubicBezTo>
                  <a:cubicBezTo>
                    <a:pt x="12" y="0"/>
                    <a:pt x="0" y="40"/>
                    <a:pt x="48" y="44"/>
                  </a:cubicBezTo>
                  <a:close/>
                </a:path>
              </a:pathLst>
            </a:custGeom>
            <a:solidFill>
              <a:srgbClr val="9DB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62" name="Freeform 122"/>
          <p:cNvSpPr>
            <a:spLocks/>
          </p:cNvSpPr>
          <p:nvPr/>
        </p:nvSpPr>
        <p:spPr bwMode="auto">
          <a:xfrm>
            <a:off x="-153988" y="6469063"/>
            <a:ext cx="12552363" cy="444501"/>
          </a:xfrm>
          <a:custGeom>
            <a:avLst/>
            <a:gdLst>
              <a:gd name="T0" fmla="*/ 2904 w 2904"/>
              <a:gd name="T1" fmla="*/ 58 h 100"/>
              <a:gd name="T2" fmla="*/ 2859 w 2904"/>
              <a:gd name="T3" fmla="*/ 100 h 100"/>
              <a:gd name="T4" fmla="*/ 45 w 2904"/>
              <a:gd name="T5" fmla="*/ 100 h 100"/>
              <a:gd name="T6" fmla="*/ 0 w 2904"/>
              <a:gd name="T7" fmla="*/ 58 h 100"/>
              <a:gd name="T8" fmla="*/ 0 w 2904"/>
              <a:gd name="T9" fmla="*/ 42 h 100"/>
              <a:gd name="T10" fmla="*/ 45 w 2904"/>
              <a:gd name="T11" fmla="*/ 0 h 100"/>
              <a:gd name="T12" fmla="*/ 2859 w 2904"/>
              <a:gd name="T13" fmla="*/ 0 h 100"/>
              <a:gd name="T14" fmla="*/ 2904 w 2904"/>
              <a:gd name="T15" fmla="*/ 42 h 100"/>
              <a:gd name="T16" fmla="*/ 2904 w 2904"/>
              <a:gd name="T17" fmla="*/ 58 h 1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904" h="100">
                <a:moveTo>
                  <a:pt x="2904" y="58"/>
                </a:moveTo>
                <a:cubicBezTo>
                  <a:pt x="2904" y="81"/>
                  <a:pt x="2884" y="100"/>
                  <a:pt x="2859" y="100"/>
                </a:cubicBezTo>
                <a:cubicBezTo>
                  <a:pt x="45" y="100"/>
                  <a:pt x="45" y="100"/>
                  <a:pt x="45" y="100"/>
                </a:cubicBezTo>
                <a:cubicBezTo>
                  <a:pt x="20" y="100"/>
                  <a:pt x="0" y="81"/>
                  <a:pt x="0" y="58"/>
                </a:cubicBezTo>
                <a:cubicBezTo>
                  <a:pt x="0" y="42"/>
                  <a:pt x="0" y="42"/>
                  <a:pt x="0" y="42"/>
                </a:cubicBezTo>
                <a:cubicBezTo>
                  <a:pt x="0" y="19"/>
                  <a:pt x="20" y="0"/>
                  <a:pt x="45" y="0"/>
                </a:cubicBezTo>
                <a:cubicBezTo>
                  <a:pt x="2859" y="0"/>
                  <a:pt x="2859" y="0"/>
                  <a:pt x="2859" y="0"/>
                </a:cubicBezTo>
                <a:cubicBezTo>
                  <a:pt x="2884" y="0"/>
                  <a:pt x="2904" y="19"/>
                  <a:pt x="2904" y="42"/>
                </a:cubicBezTo>
                <a:lnTo>
                  <a:pt x="2904" y="58"/>
                </a:lnTo>
                <a:close/>
              </a:path>
            </a:pathLst>
          </a:custGeom>
          <a:solidFill>
            <a:srgbClr val="9DB9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grpSp>
        <p:nvGrpSpPr>
          <p:cNvPr id="89" name="Group 88">
            <a:extLst>
              <a:ext uri="{FF2B5EF4-FFF2-40B4-BE49-F238E27FC236}">
                <a16:creationId xmlns:a16="http://schemas.microsoft.com/office/drawing/2014/main" xmlns="" id="{D3F04C78-AA1D-42F5-BB07-C0108684378A}"/>
              </a:ext>
            </a:extLst>
          </p:cNvPr>
          <p:cNvGrpSpPr/>
          <p:nvPr/>
        </p:nvGrpSpPr>
        <p:grpSpPr>
          <a:xfrm>
            <a:off x="6285641" y="1780660"/>
            <a:ext cx="307644" cy="4317955"/>
            <a:chOff x="6285641" y="1780660"/>
            <a:chExt cx="307644" cy="4317955"/>
          </a:xfrm>
        </p:grpSpPr>
        <p:sp>
          <p:nvSpPr>
            <p:cNvPr id="67" name="Freeform 8"/>
            <p:cNvSpPr>
              <a:spLocks/>
            </p:cNvSpPr>
            <p:nvPr/>
          </p:nvSpPr>
          <p:spPr bwMode="auto">
            <a:xfrm>
              <a:off x="6285641" y="1780660"/>
              <a:ext cx="89100" cy="3806895"/>
            </a:xfrm>
            <a:custGeom>
              <a:avLst/>
              <a:gdLst>
                <a:gd name="T0" fmla="*/ 94 w 106"/>
                <a:gd name="T1" fmla="*/ 4529 h 4529"/>
                <a:gd name="T2" fmla="*/ 0 w 106"/>
                <a:gd name="T3" fmla="*/ 4484 h 4529"/>
                <a:gd name="T4" fmla="*/ 12 w 106"/>
                <a:gd name="T5" fmla="*/ 0 h 4529"/>
                <a:gd name="T6" fmla="*/ 106 w 106"/>
                <a:gd name="T7" fmla="*/ 0 h 4529"/>
                <a:gd name="T8" fmla="*/ 94 w 106"/>
                <a:gd name="T9" fmla="*/ 4529 h 45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6" h="4529">
                  <a:moveTo>
                    <a:pt x="94" y="4529"/>
                  </a:moveTo>
                  <a:lnTo>
                    <a:pt x="0" y="4484"/>
                  </a:lnTo>
                  <a:lnTo>
                    <a:pt x="12" y="0"/>
                  </a:lnTo>
                  <a:lnTo>
                    <a:pt x="106" y="0"/>
                  </a:lnTo>
                  <a:lnTo>
                    <a:pt x="94" y="4529"/>
                  </a:lnTo>
                  <a:close/>
                </a:path>
              </a:pathLst>
            </a:custGeom>
            <a:solidFill>
              <a:srgbClr val="FFA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6430" tIns="48216" rIns="96430" bIns="48216" numCol="1" anchor="t" anchorCtr="0" compatLnSpc="1">
              <a:prstTxWarp prst="textNoShape">
                <a:avLst/>
              </a:prstTxWarp>
            </a:bodyPr>
            <a:lstStyle/>
            <a:p>
              <a:pPr algn="just">
                <a:lnSpc>
                  <a:spcPct val="120000"/>
                </a:lnSpc>
              </a:pPr>
              <a:endParaRPr lang="en-GB" sz="949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68" name="Freeform 9"/>
            <p:cNvSpPr>
              <a:spLocks/>
            </p:cNvSpPr>
            <p:nvPr/>
          </p:nvSpPr>
          <p:spPr bwMode="auto">
            <a:xfrm>
              <a:off x="6502506" y="1780660"/>
              <a:ext cx="87418" cy="3809417"/>
            </a:xfrm>
            <a:custGeom>
              <a:avLst/>
              <a:gdLst>
                <a:gd name="T0" fmla="*/ 87 w 104"/>
                <a:gd name="T1" fmla="*/ 4498 h 4532"/>
                <a:gd name="T2" fmla="*/ 0 w 104"/>
                <a:gd name="T3" fmla="*/ 4532 h 4532"/>
                <a:gd name="T4" fmla="*/ 11 w 104"/>
                <a:gd name="T5" fmla="*/ 0 h 4532"/>
                <a:gd name="T6" fmla="*/ 104 w 104"/>
                <a:gd name="T7" fmla="*/ 3 h 4532"/>
                <a:gd name="T8" fmla="*/ 87 w 104"/>
                <a:gd name="T9" fmla="*/ 4498 h 45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" h="4532">
                  <a:moveTo>
                    <a:pt x="87" y="4498"/>
                  </a:moveTo>
                  <a:lnTo>
                    <a:pt x="0" y="4532"/>
                  </a:lnTo>
                  <a:lnTo>
                    <a:pt x="11" y="0"/>
                  </a:lnTo>
                  <a:lnTo>
                    <a:pt x="104" y="3"/>
                  </a:lnTo>
                  <a:lnTo>
                    <a:pt x="87" y="4498"/>
                  </a:lnTo>
                  <a:close/>
                </a:path>
              </a:pathLst>
            </a:custGeom>
            <a:solidFill>
              <a:srgbClr val="FFA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6430" tIns="48216" rIns="96430" bIns="48216" numCol="1" anchor="t" anchorCtr="0" compatLnSpc="1">
              <a:prstTxWarp prst="textNoShape">
                <a:avLst/>
              </a:prstTxWarp>
            </a:bodyPr>
            <a:lstStyle/>
            <a:p>
              <a:pPr algn="just">
                <a:lnSpc>
                  <a:spcPct val="120000"/>
                </a:lnSpc>
              </a:pPr>
              <a:endParaRPr lang="en-GB" sz="949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69" name="Freeform 10"/>
            <p:cNvSpPr>
              <a:spLocks/>
            </p:cNvSpPr>
            <p:nvPr/>
          </p:nvSpPr>
          <p:spPr bwMode="auto">
            <a:xfrm>
              <a:off x="6361291" y="1780660"/>
              <a:ext cx="154663" cy="3809417"/>
            </a:xfrm>
            <a:custGeom>
              <a:avLst/>
              <a:gdLst>
                <a:gd name="T0" fmla="*/ 172 w 184"/>
                <a:gd name="T1" fmla="*/ 4532 h 4532"/>
                <a:gd name="T2" fmla="*/ 0 w 184"/>
                <a:gd name="T3" fmla="*/ 4529 h 4532"/>
                <a:gd name="T4" fmla="*/ 11 w 184"/>
                <a:gd name="T5" fmla="*/ 0 h 4532"/>
                <a:gd name="T6" fmla="*/ 184 w 184"/>
                <a:gd name="T7" fmla="*/ 0 h 4532"/>
                <a:gd name="T8" fmla="*/ 172 w 184"/>
                <a:gd name="T9" fmla="*/ 4532 h 45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4" h="4532">
                  <a:moveTo>
                    <a:pt x="172" y="4532"/>
                  </a:moveTo>
                  <a:lnTo>
                    <a:pt x="0" y="4529"/>
                  </a:lnTo>
                  <a:lnTo>
                    <a:pt x="11" y="0"/>
                  </a:lnTo>
                  <a:lnTo>
                    <a:pt x="184" y="0"/>
                  </a:lnTo>
                  <a:lnTo>
                    <a:pt x="172" y="4532"/>
                  </a:lnTo>
                  <a:close/>
                </a:path>
              </a:pathLst>
            </a:custGeom>
            <a:solidFill>
              <a:srgbClr val="E6E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6430" tIns="48216" rIns="96430" bIns="48216" numCol="1" anchor="t" anchorCtr="0" compatLnSpc="1">
              <a:prstTxWarp prst="textNoShape">
                <a:avLst/>
              </a:prstTxWarp>
            </a:bodyPr>
            <a:lstStyle/>
            <a:p>
              <a:pPr algn="just">
                <a:lnSpc>
                  <a:spcPct val="120000"/>
                </a:lnSpc>
              </a:pPr>
              <a:endParaRPr lang="en-GB" sz="949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70" name="Freeform 11"/>
            <p:cNvSpPr>
              <a:spLocks/>
            </p:cNvSpPr>
            <p:nvPr/>
          </p:nvSpPr>
          <p:spPr bwMode="auto">
            <a:xfrm>
              <a:off x="6285641" y="5484166"/>
              <a:ext cx="294196" cy="614449"/>
            </a:xfrm>
            <a:custGeom>
              <a:avLst/>
              <a:gdLst>
                <a:gd name="T0" fmla="*/ 38 w 148"/>
                <a:gd name="T1" fmla="*/ 52 h 309"/>
                <a:gd name="T2" fmla="*/ 70 w 148"/>
                <a:gd name="T3" fmla="*/ 17 h 309"/>
                <a:gd name="T4" fmla="*/ 107 w 148"/>
                <a:gd name="T5" fmla="*/ 45 h 309"/>
                <a:gd name="T6" fmla="*/ 134 w 148"/>
                <a:gd name="T7" fmla="*/ 18 h 309"/>
                <a:gd name="T8" fmla="*/ 148 w 148"/>
                <a:gd name="T9" fmla="*/ 34 h 309"/>
                <a:gd name="T10" fmla="*/ 78 w 148"/>
                <a:gd name="T11" fmla="*/ 309 h 309"/>
                <a:gd name="T12" fmla="*/ 0 w 148"/>
                <a:gd name="T13" fmla="*/ 33 h 309"/>
                <a:gd name="T14" fmla="*/ 38 w 148"/>
                <a:gd name="T15" fmla="*/ 52 h 3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8" h="309">
                  <a:moveTo>
                    <a:pt x="38" y="52"/>
                  </a:moveTo>
                  <a:cubicBezTo>
                    <a:pt x="38" y="52"/>
                    <a:pt x="57" y="13"/>
                    <a:pt x="70" y="17"/>
                  </a:cubicBezTo>
                  <a:cubicBezTo>
                    <a:pt x="84" y="21"/>
                    <a:pt x="103" y="15"/>
                    <a:pt x="107" y="45"/>
                  </a:cubicBezTo>
                  <a:cubicBezTo>
                    <a:pt x="111" y="42"/>
                    <a:pt x="122" y="19"/>
                    <a:pt x="134" y="18"/>
                  </a:cubicBezTo>
                  <a:cubicBezTo>
                    <a:pt x="145" y="18"/>
                    <a:pt x="148" y="34"/>
                    <a:pt x="148" y="34"/>
                  </a:cubicBezTo>
                  <a:cubicBezTo>
                    <a:pt x="78" y="309"/>
                    <a:pt x="78" y="309"/>
                    <a:pt x="78" y="309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24" y="0"/>
                    <a:pt x="38" y="52"/>
                  </a:cubicBezTo>
                  <a:close/>
                </a:path>
              </a:pathLst>
            </a:custGeom>
            <a:solidFill>
              <a:srgbClr val="F3E1D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6430" tIns="48216" rIns="96430" bIns="48216" numCol="1" anchor="t" anchorCtr="0" compatLnSpc="1">
              <a:prstTxWarp prst="textNoShape">
                <a:avLst/>
              </a:prstTxWarp>
            </a:bodyPr>
            <a:lstStyle/>
            <a:p>
              <a:pPr algn="just">
                <a:lnSpc>
                  <a:spcPct val="120000"/>
                </a:lnSpc>
              </a:pPr>
              <a:endParaRPr lang="en-GB" sz="949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71" name="Freeform 12"/>
            <p:cNvSpPr>
              <a:spLocks/>
            </p:cNvSpPr>
            <p:nvPr/>
          </p:nvSpPr>
          <p:spPr bwMode="auto">
            <a:xfrm>
              <a:off x="6384827" y="5854012"/>
              <a:ext cx="107592" cy="244603"/>
            </a:xfrm>
            <a:custGeom>
              <a:avLst/>
              <a:gdLst>
                <a:gd name="T0" fmla="*/ 0 w 54"/>
                <a:gd name="T1" fmla="*/ 23 h 123"/>
                <a:gd name="T2" fmla="*/ 28 w 54"/>
                <a:gd name="T3" fmla="*/ 123 h 123"/>
                <a:gd name="T4" fmla="*/ 54 w 54"/>
                <a:gd name="T5" fmla="*/ 23 h 123"/>
                <a:gd name="T6" fmla="*/ 0 w 54"/>
                <a:gd name="T7" fmla="*/ 23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23">
                  <a:moveTo>
                    <a:pt x="0" y="23"/>
                  </a:moveTo>
                  <a:cubicBezTo>
                    <a:pt x="28" y="123"/>
                    <a:pt x="28" y="123"/>
                    <a:pt x="28" y="123"/>
                  </a:cubicBezTo>
                  <a:cubicBezTo>
                    <a:pt x="54" y="23"/>
                    <a:pt x="54" y="23"/>
                    <a:pt x="54" y="23"/>
                  </a:cubicBezTo>
                  <a:cubicBezTo>
                    <a:pt x="54" y="23"/>
                    <a:pt x="27" y="0"/>
                    <a:pt x="0" y="2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vert="horz" wrap="square" lIns="96430" tIns="48216" rIns="96430" bIns="48216" numCol="1" anchor="t" anchorCtr="0" compatLnSpc="1">
              <a:prstTxWarp prst="textNoShape">
                <a:avLst/>
              </a:prstTxWarp>
            </a:bodyPr>
            <a:lstStyle/>
            <a:p>
              <a:pPr algn="just">
                <a:lnSpc>
                  <a:spcPct val="120000"/>
                </a:lnSpc>
              </a:pPr>
              <a:endParaRPr lang="en-GB" sz="949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72" name="Rectangle 13"/>
            <p:cNvSpPr>
              <a:spLocks noChangeArrowheads="1"/>
            </p:cNvSpPr>
            <p:nvPr/>
          </p:nvSpPr>
          <p:spPr bwMode="auto">
            <a:xfrm>
              <a:off x="6295727" y="1780660"/>
              <a:ext cx="297558" cy="268138"/>
            </a:xfrm>
            <a:prstGeom prst="rect">
              <a:avLst/>
            </a:prstGeom>
            <a:solidFill>
              <a:srgbClr val="768B00"/>
            </a:solidFill>
            <a:ln>
              <a:noFill/>
            </a:ln>
          </p:spPr>
          <p:txBody>
            <a:bodyPr vert="horz" wrap="square" lIns="96430" tIns="48216" rIns="96430" bIns="48216" numCol="1" anchor="t" anchorCtr="0" compatLnSpc="1">
              <a:prstTxWarp prst="textNoShape">
                <a:avLst/>
              </a:prstTxWarp>
            </a:bodyPr>
            <a:lstStyle/>
            <a:p>
              <a:pPr algn="just">
                <a:lnSpc>
                  <a:spcPct val="120000"/>
                </a:lnSpc>
              </a:pPr>
              <a:endParaRPr lang="en-GB" sz="949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76" name="Freeform 56"/>
            <p:cNvSpPr>
              <a:spLocks/>
            </p:cNvSpPr>
            <p:nvPr/>
          </p:nvSpPr>
          <p:spPr bwMode="auto">
            <a:xfrm>
              <a:off x="6408363" y="2737217"/>
              <a:ext cx="78172" cy="51274"/>
            </a:xfrm>
            <a:custGeom>
              <a:avLst/>
              <a:gdLst>
                <a:gd name="T0" fmla="*/ 10 w 39"/>
                <a:gd name="T1" fmla="*/ 6 h 26"/>
                <a:gd name="T2" fmla="*/ 3 w 39"/>
                <a:gd name="T3" fmla="*/ 14 h 26"/>
                <a:gd name="T4" fmla="*/ 9 w 39"/>
                <a:gd name="T5" fmla="*/ 21 h 26"/>
                <a:gd name="T6" fmla="*/ 27 w 39"/>
                <a:gd name="T7" fmla="*/ 0 h 26"/>
                <a:gd name="T8" fmla="*/ 39 w 39"/>
                <a:gd name="T9" fmla="*/ 13 h 26"/>
                <a:gd name="T10" fmla="*/ 29 w 39"/>
                <a:gd name="T11" fmla="*/ 26 h 26"/>
                <a:gd name="T12" fmla="*/ 27 w 39"/>
                <a:gd name="T13" fmla="*/ 23 h 26"/>
                <a:gd name="T14" fmla="*/ 35 w 39"/>
                <a:gd name="T15" fmla="*/ 13 h 26"/>
                <a:gd name="T16" fmla="*/ 28 w 39"/>
                <a:gd name="T17" fmla="*/ 4 h 26"/>
                <a:gd name="T18" fmla="*/ 10 w 39"/>
                <a:gd name="T19" fmla="*/ 26 h 26"/>
                <a:gd name="T20" fmla="*/ 0 w 39"/>
                <a:gd name="T21" fmla="*/ 14 h 26"/>
                <a:gd name="T22" fmla="*/ 9 w 39"/>
                <a:gd name="T23" fmla="*/ 2 h 26"/>
                <a:gd name="T24" fmla="*/ 10 w 39"/>
                <a:gd name="T25" fmla="*/ 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9" h="26">
                  <a:moveTo>
                    <a:pt x="10" y="6"/>
                  </a:moveTo>
                  <a:cubicBezTo>
                    <a:pt x="6" y="7"/>
                    <a:pt x="3" y="10"/>
                    <a:pt x="3" y="14"/>
                  </a:cubicBezTo>
                  <a:cubicBezTo>
                    <a:pt x="3" y="19"/>
                    <a:pt x="5" y="21"/>
                    <a:pt x="9" y="21"/>
                  </a:cubicBezTo>
                  <a:cubicBezTo>
                    <a:pt x="17" y="22"/>
                    <a:pt x="15" y="0"/>
                    <a:pt x="27" y="0"/>
                  </a:cubicBezTo>
                  <a:cubicBezTo>
                    <a:pt x="33" y="0"/>
                    <a:pt x="39" y="3"/>
                    <a:pt x="39" y="13"/>
                  </a:cubicBezTo>
                  <a:cubicBezTo>
                    <a:pt x="39" y="21"/>
                    <a:pt x="33" y="24"/>
                    <a:pt x="29" y="26"/>
                  </a:cubicBezTo>
                  <a:cubicBezTo>
                    <a:pt x="27" y="23"/>
                    <a:pt x="27" y="23"/>
                    <a:pt x="27" y="23"/>
                  </a:cubicBezTo>
                  <a:cubicBezTo>
                    <a:pt x="31" y="21"/>
                    <a:pt x="35" y="18"/>
                    <a:pt x="35" y="13"/>
                  </a:cubicBezTo>
                  <a:cubicBezTo>
                    <a:pt x="35" y="7"/>
                    <a:pt x="32" y="4"/>
                    <a:pt x="28" y="4"/>
                  </a:cubicBezTo>
                  <a:cubicBezTo>
                    <a:pt x="19" y="4"/>
                    <a:pt x="21" y="26"/>
                    <a:pt x="10" y="26"/>
                  </a:cubicBezTo>
                  <a:cubicBezTo>
                    <a:pt x="4" y="26"/>
                    <a:pt x="0" y="21"/>
                    <a:pt x="0" y="14"/>
                  </a:cubicBezTo>
                  <a:cubicBezTo>
                    <a:pt x="0" y="8"/>
                    <a:pt x="3" y="4"/>
                    <a:pt x="9" y="2"/>
                  </a:cubicBezTo>
                  <a:lnTo>
                    <a:pt x="10" y="6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vert="horz" wrap="square" lIns="96430" tIns="48216" rIns="96430" bIns="48216" numCol="1" anchor="t" anchorCtr="0" compatLnSpc="1">
              <a:prstTxWarp prst="textNoShape">
                <a:avLst/>
              </a:prstTxWarp>
            </a:bodyPr>
            <a:lstStyle/>
            <a:p>
              <a:pPr algn="just">
                <a:lnSpc>
                  <a:spcPct val="120000"/>
                </a:lnSpc>
              </a:pPr>
              <a:endParaRPr lang="en-GB" sz="949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77" name="Freeform 57"/>
            <p:cNvSpPr>
              <a:spLocks noEditPoints="1"/>
            </p:cNvSpPr>
            <p:nvPr/>
          </p:nvSpPr>
          <p:spPr bwMode="auto">
            <a:xfrm>
              <a:off x="6408363" y="2669131"/>
              <a:ext cx="75650" cy="59680"/>
            </a:xfrm>
            <a:custGeom>
              <a:avLst/>
              <a:gdLst>
                <a:gd name="T0" fmla="*/ 90 w 90"/>
                <a:gd name="T1" fmla="*/ 71 h 71"/>
                <a:gd name="T2" fmla="*/ 0 w 90"/>
                <a:gd name="T3" fmla="*/ 43 h 71"/>
                <a:gd name="T4" fmla="*/ 0 w 90"/>
                <a:gd name="T5" fmla="*/ 29 h 71"/>
                <a:gd name="T6" fmla="*/ 90 w 90"/>
                <a:gd name="T7" fmla="*/ 0 h 71"/>
                <a:gd name="T8" fmla="*/ 90 w 90"/>
                <a:gd name="T9" fmla="*/ 12 h 71"/>
                <a:gd name="T10" fmla="*/ 62 w 90"/>
                <a:gd name="T11" fmla="*/ 19 h 71"/>
                <a:gd name="T12" fmla="*/ 62 w 90"/>
                <a:gd name="T13" fmla="*/ 52 h 71"/>
                <a:gd name="T14" fmla="*/ 90 w 90"/>
                <a:gd name="T15" fmla="*/ 59 h 71"/>
                <a:gd name="T16" fmla="*/ 90 w 90"/>
                <a:gd name="T17" fmla="*/ 71 h 71"/>
                <a:gd name="T18" fmla="*/ 55 w 90"/>
                <a:gd name="T19" fmla="*/ 50 h 71"/>
                <a:gd name="T20" fmla="*/ 55 w 90"/>
                <a:gd name="T21" fmla="*/ 22 h 71"/>
                <a:gd name="T22" fmla="*/ 7 w 90"/>
                <a:gd name="T23" fmla="*/ 36 h 71"/>
                <a:gd name="T24" fmla="*/ 7 w 90"/>
                <a:gd name="T25" fmla="*/ 36 h 71"/>
                <a:gd name="T26" fmla="*/ 55 w 90"/>
                <a:gd name="T27" fmla="*/ 5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0" h="71">
                  <a:moveTo>
                    <a:pt x="90" y="71"/>
                  </a:moveTo>
                  <a:lnTo>
                    <a:pt x="0" y="43"/>
                  </a:lnTo>
                  <a:lnTo>
                    <a:pt x="0" y="29"/>
                  </a:lnTo>
                  <a:lnTo>
                    <a:pt x="90" y="0"/>
                  </a:lnTo>
                  <a:lnTo>
                    <a:pt x="90" y="12"/>
                  </a:lnTo>
                  <a:lnTo>
                    <a:pt x="62" y="19"/>
                  </a:lnTo>
                  <a:lnTo>
                    <a:pt x="62" y="52"/>
                  </a:lnTo>
                  <a:lnTo>
                    <a:pt x="90" y="59"/>
                  </a:lnTo>
                  <a:lnTo>
                    <a:pt x="90" y="71"/>
                  </a:lnTo>
                  <a:close/>
                  <a:moveTo>
                    <a:pt x="55" y="50"/>
                  </a:moveTo>
                  <a:lnTo>
                    <a:pt x="55" y="22"/>
                  </a:lnTo>
                  <a:lnTo>
                    <a:pt x="7" y="36"/>
                  </a:lnTo>
                  <a:lnTo>
                    <a:pt x="7" y="36"/>
                  </a:lnTo>
                  <a:lnTo>
                    <a:pt x="55" y="5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vert="horz" wrap="square" lIns="96430" tIns="48216" rIns="96430" bIns="48216" numCol="1" anchor="t" anchorCtr="0" compatLnSpc="1">
              <a:prstTxWarp prst="textNoShape">
                <a:avLst/>
              </a:prstTxWarp>
            </a:bodyPr>
            <a:lstStyle/>
            <a:p>
              <a:pPr algn="just">
                <a:lnSpc>
                  <a:spcPct val="120000"/>
                </a:lnSpc>
              </a:pPr>
              <a:endParaRPr lang="en-GB" sz="949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78" name="Freeform 58"/>
            <p:cNvSpPr>
              <a:spLocks/>
            </p:cNvSpPr>
            <p:nvPr/>
          </p:nvSpPr>
          <p:spPr bwMode="auto">
            <a:xfrm>
              <a:off x="6408363" y="2591799"/>
              <a:ext cx="75650" cy="63882"/>
            </a:xfrm>
            <a:custGeom>
              <a:avLst/>
              <a:gdLst>
                <a:gd name="T0" fmla="*/ 90 w 90"/>
                <a:gd name="T1" fmla="*/ 10 h 76"/>
                <a:gd name="T2" fmla="*/ 10 w 90"/>
                <a:gd name="T3" fmla="*/ 10 h 76"/>
                <a:gd name="T4" fmla="*/ 10 w 90"/>
                <a:gd name="T5" fmla="*/ 10 h 76"/>
                <a:gd name="T6" fmla="*/ 90 w 90"/>
                <a:gd name="T7" fmla="*/ 36 h 76"/>
                <a:gd name="T8" fmla="*/ 90 w 90"/>
                <a:gd name="T9" fmla="*/ 43 h 76"/>
                <a:gd name="T10" fmla="*/ 10 w 90"/>
                <a:gd name="T11" fmla="*/ 69 h 76"/>
                <a:gd name="T12" fmla="*/ 10 w 90"/>
                <a:gd name="T13" fmla="*/ 69 h 76"/>
                <a:gd name="T14" fmla="*/ 90 w 90"/>
                <a:gd name="T15" fmla="*/ 69 h 76"/>
                <a:gd name="T16" fmla="*/ 90 w 90"/>
                <a:gd name="T17" fmla="*/ 76 h 76"/>
                <a:gd name="T18" fmla="*/ 0 w 90"/>
                <a:gd name="T19" fmla="*/ 76 h 76"/>
                <a:gd name="T20" fmla="*/ 0 w 90"/>
                <a:gd name="T21" fmla="*/ 62 h 76"/>
                <a:gd name="T22" fmla="*/ 74 w 90"/>
                <a:gd name="T23" fmla="*/ 38 h 76"/>
                <a:gd name="T24" fmla="*/ 74 w 90"/>
                <a:gd name="T25" fmla="*/ 38 h 76"/>
                <a:gd name="T26" fmla="*/ 0 w 90"/>
                <a:gd name="T27" fmla="*/ 17 h 76"/>
                <a:gd name="T28" fmla="*/ 0 w 90"/>
                <a:gd name="T29" fmla="*/ 0 h 76"/>
                <a:gd name="T30" fmla="*/ 90 w 90"/>
                <a:gd name="T31" fmla="*/ 0 h 76"/>
                <a:gd name="T32" fmla="*/ 90 w 90"/>
                <a:gd name="T33" fmla="*/ 10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90" h="76">
                  <a:moveTo>
                    <a:pt x="90" y="10"/>
                  </a:moveTo>
                  <a:lnTo>
                    <a:pt x="10" y="10"/>
                  </a:lnTo>
                  <a:lnTo>
                    <a:pt x="10" y="10"/>
                  </a:lnTo>
                  <a:lnTo>
                    <a:pt x="90" y="36"/>
                  </a:lnTo>
                  <a:lnTo>
                    <a:pt x="90" y="43"/>
                  </a:lnTo>
                  <a:lnTo>
                    <a:pt x="10" y="69"/>
                  </a:lnTo>
                  <a:lnTo>
                    <a:pt x="10" y="69"/>
                  </a:lnTo>
                  <a:lnTo>
                    <a:pt x="90" y="69"/>
                  </a:lnTo>
                  <a:lnTo>
                    <a:pt x="90" y="76"/>
                  </a:lnTo>
                  <a:lnTo>
                    <a:pt x="0" y="76"/>
                  </a:lnTo>
                  <a:lnTo>
                    <a:pt x="0" y="62"/>
                  </a:lnTo>
                  <a:lnTo>
                    <a:pt x="74" y="38"/>
                  </a:lnTo>
                  <a:lnTo>
                    <a:pt x="74" y="38"/>
                  </a:lnTo>
                  <a:lnTo>
                    <a:pt x="0" y="17"/>
                  </a:lnTo>
                  <a:lnTo>
                    <a:pt x="0" y="0"/>
                  </a:lnTo>
                  <a:lnTo>
                    <a:pt x="90" y="0"/>
                  </a:lnTo>
                  <a:lnTo>
                    <a:pt x="90" y="1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vert="horz" wrap="square" lIns="96430" tIns="48216" rIns="96430" bIns="48216" numCol="1" anchor="t" anchorCtr="0" compatLnSpc="1">
              <a:prstTxWarp prst="textNoShape">
                <a:avLst/>
              </a:prstTxWarp>
            </a:bodyPr>
            <a:lstStyle/>
            <a:p>
              <a:pPr algn="just">
                <a:lnSpc>
                  <a:spcPct val="120000"/>
                </a:lnSpc>
              </a:pPr>
              <a:endParaRPr lang="en-GB" sz="949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79" name="Freeform 59"/>
            <p:cNvSpPr>
              <a:spLocks noEditPoints="1"/>
            </p:cNvSpPr>
            <p:nvPr/>
          </p:nvSpPr>
          <p:spPr bwMode="auto">
            <a:xfrm>
              <a:off x="6408363" y="2522033"/>
              <a:ext cx="75650" cy="47912"/>
            </a:xfrm>
            <a:custGeom>
              <a:avLst/>
              <a:gdLst>
                <a:gd name="T0" fmla="*/ 38 w 38"/>
                <a:gd name="T1" fmla="*/ 24 h 24"/>
                <a:gd name="T2" fmla="*/ 0 w 38"/>
                <a:gd name="T3" fmla="*/ 24 h 24"/>
                <a:gd name="T4" fmla="*/ 0 w 38"/>
                <a:gd name="T5" fmla="*/ 11 h 24"/>
                <a:gd name="T6" fmla="*/ 11 w 38"/>
                <a:gd name="T7" fmla="*/ 0 h 24"/>
                <a:gd name="T8" fmla="*/ 21 w 38"/>
                <a:gd name="T9" fmla="*/ 13 h 24"/>
                <a:gd name="T10" fmla="*/ 21 w 38"/>
                <a:gd name="T11" fmla="*/ 20 h 24"/>
                <a:gd name="T12" fmla="*/ 38 w 38"/>
                <a:gd name="T13" fmla="*/ 20 h 24"/>
                <a:gd name="T14" fmla="*/ 38 w 38"/>
                <a:gd name="T15" fmla="*/ 24 h 24"/>
                <a:gd name="T16" fmla="*/ 18 w 38"/>
                <a:gd name="T17" fmla="*/ 20 h 24"/>
                <a:gd name="T18" fmla="*/ 18 w 38"/>
                <a:gd name="T19" fmla="*/ 13 h 24"/>
                <a:gd name="T20" fmla="*/ 11 w 38"/>
                <a:gd name="T21" fmla="*/ 4 h 24"/>
                <a:gd name="T22" fmla="*/ 4 w 38"/>
                <a:gd name="T23" fmla="*/ 12 h 24"/>
                <a:gd name="T24" fmla="*/ 4 w 38"/>
                <a:gd name="T25" fmla="*/ 20 h 24"/>
                <a:gd name="T26" fmla="*/ 18 w 38"/>
                <a:gd name="T27" fmla="*/ 2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8" h="24">
                  <a:moveTo>
                    <a:pt x="38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3"/>
                    <a:pt x="5" y="0"/>
                    <a:pt x="11" y="0"/>
                  </a:cubicBezTo>
                  <a:cubicBezTo>
                    <a:pt x="17" y="0"/>
                    <a:pt x="21" y="4"/>
                    <a:pt x="21" y="13"/>
                  </a:cubicBezTo>
                  <a:cubicBezTo>
                    <a:pt x="21" y="20"/>
                    <a:pt x="21" y="20"/>
                    <a:pt x="21" y="20"/>
                  </a:cubicBezTo>
                  <a:cubicBezTo>
                    <a:pt x="38" y="20"/>
                    <a:pt x="38" y="20"/>
                    <a:pt x="38" y="20"/>
                  </a:cubicBezTo>
                  <a:lnTo>
                    <a:pt x="38" y="24"/>
                  </a:lnTo>
                  <a:close/>
                  <a:moveTo>
                    <a:pt x="18" y="20"/>
                  </a:moveTo>
                  <a:cubicBezTo>
                    <a:pt x="18" y="13"/>
                    <a:pt x="18" y="13"/>
                    <a:pt x="18" y="13"/>
                  </a:cubicBezTo>
                  <a:cubicBezTo>
                    <a:pt x="18" y="6"/>
                    <a:pt x="15" y="4"/>
                    <a:pt x="11" y="4"/>
                  </a:cubicBezTo>
                  <a:cubicBezTo>
                    <a:pt x="6" y="4"/>
                    <a:pt x="4" y="6"/>
                    <a:pt x="4" y="12"/>
                  </a:cubicBezTo>
                  <a:cubicBezTo>
                    <a:pt x="4" y="20"/>
                    <a:pt x="4" y="20"/>
                    <a:pt x="4" y="20"/>
                  </a:cubicBezTo>
                  <a:lnTo>
                    <a:pt x="18" y="2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vert="horz" wrap="square" lIns="96430" tIns="48216" rIns="96430" bIns="48216" numCol="1" anchor="t" anchorCtr="0" compatLnSpc="1">
              <a:prstTxWarp prst="textNoShape">
                <a:avLst/>
              </a:prstTxWarp>
            </a:bodyPr>
            <a:lstStyle/>
            <a:p>
              <a:pPr algn="just">
                <a:lnSpc>
                  <a:spcPct val="120000"/>
                </a:lnSpc>
              </a:pPr>
              <a:endParaRPr lang="en-GB" sz="949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80" name="Freeform 60"/>
            <p:cNvSpPr>
              <a:spLocks/>
            </p:cNvSpPr>
            <p:nvPr/>
          </p:nvSpPr>
          <p:spPr bwMode="auto">
            <a:xfrm>
              <a:off x="6408363" y="2462354"/>
              <a:ext cx="75650" cy="43709"/>
            </a:xfrm>
            <a:custGeom>
              <a:avLst/>
              <a:gdLst>
                <a:gd name="T0" fmla="*/ 90 w 90"/>
                <a:gd name="T1" fmla="*/ 52 h 52"/>
                <a:gd name="T2" fmla="*/ 0 w 90"/>
                <a:gd name="T3" fmla="*/ 52 h 52"/>
                <a:gd name="T4" fmla="*/ 0 w 90"/>
                <a:gd name="T5" fmla="*/ 43 h 52"/>
                <a:gd name="T6" fmla="*/ 81 w 90"/>
                <a:gd name="T7" fmla="*/ 43 h 52"/>
                <a:gd name="T8" fmla="*/ 81 w 90"/>
                <a:gd name="T9" fmla="*/ 0 h 52"/>
                <a:gd name="T10" fmla="*/ 90 w 90"/>
                <a:gd name="T11" fmla="*/ 0 h 52"/>
                <a:gd name="T12" fmla="*/ 90 w 90"/>
                <a:gd name="T13" fmla="*/ 52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0" h="52">
                  <a:moveTo>
                    <a:pt x="90" y="52"/>
                  </a:moveTo>
                  <a:lnTo>
                    <a:pt x="0" y="52"/>
                  </a:lnTo>
                  <a:lnTo>
                    <a:pt x="0" y="43"/>
                  </a:lnTo>
                  <a:lnTo>
                    <a:pt x="81" y="43"/>
                  </a:lnTo>
                  <a:lnTo>
                    <a:pt x="81" y="0"/>
                  </a:lnTo>
                  <a:lnTo>
                    <a:pt x="90" y="0"/>
                  </a:lnTo>
                  <a:lnTo>
                    <a:pt x="90" y="52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vert="horz" wrap="square" lIns="96430" tIns="48216" rIns="96430" bIns="48216" numCol="1" anchor="t" anchorCtr="0" compatLnSpc="1">
              <a:prstTxWarp prst="textNoShape">
                <a:avLst/>
              </a:prstTxWarp>
            </a:bodyPr>
            <a:lstStyle/>
            <a:p>
              <a:pPr algn="just">
                <a:lnSpc>
                  <a:spcPct val="120000"/>
                </a:lnSpc>
              </a:pPr>
              <a:endParaRPr lang="en-GB" sz="949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81" name="Freeform 61"/>
            <p:cNvSpPr>
              <a:spLocks/>
            </p:cNvSpPr>
            <p:nvPr/>
          </p:nvSpPr>
          <p:spPr bwMode="auto">
            <a:xfrm>
              <a:off x="6408363" y="2400993"/>
              <a:ext cx="75650" cy="47912"/>
            </a:xfrm>
            <a:custGeom>
              <a:avLst/>
              <a:gdLst>
                <a:gd name="T0" fmla="*/ 0 w 90"/>
                <a:gd name="T1" fmla="*/ 2 h 57"/>
                <a:gd name="T2" fmla="*/ 10 w 90"/>
                <a:gd name="T3" fmla="*/ 2 h 57"/>
                <a:gd name="T4" fmla="*/ 10 w 90"/>
                <a:gd name="T5" fmla="*/ 47 h 57"/>
                <a:gd name="T6" fmla="*/ 41 w 90"/>
                <a:gd name="T7" fmla="*/ 47 h 57"/>
                <a:gd name="T8" fmla="*/ 41 w 90"/>
                <a:gd name="T9" fmla="*/ 17 h 57"/>
                <a:gd name="T10" fmla="*/ 48 w 90"/>
                <a:gd name="T11" fmla="*/ 17 h 57"/>
                <a:gd name="T12" fmla="*/ 48 w 90"/>
                <a:gd name="T13" fmla="*/ 47 h 57"/>
                <a:gd name="T14" fmla="*/ 81 w 90"/>
                <a:gd name="T15" fmla="*/ 47 h 57"/>
                <a:gd name="T16" fmla="*/ 81 w 90"/>
                <a:gd name="T17" fmla="*/ 0 h 57"/>
                <a:gd name="T18" fmla="*/ 90 w 90"/>
                <a:gd name="T19" fmla="*/ 0 h 57"/>
                <a:gd name="T20" fmla="*/ 90 w 90"/>
                <a:gd name="T21" fmla="*/ 57 h 57"/>
                <a:gd name="T22" fmla="*/ 0 w 90"/>
                <a:gd name="T23" fmla="*/ 57 h 57"/>
                <a:gd name="T24" fmla="*/ 0 w 90"/>
                <a:gd name="T25" fmla="*/ 2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0" h="57">
                  <a:moveTo>
                    <a:pt x="0" y="2"/>
                  </a:moveTo>
                  <a:lnTo>
                    <a:pt x="10" y="2"/>
                  </a:lnTo>
                  <a:lnTo>
                    <a:pt x="10" y="47"/>
                  </a:lnTo>
                  <a:lnTo>
                    <a:pt x="41" y="47"/>
                  </a:lnTo>
                  <a:lnTo>
                    <a:pt x="41" y="17"/>
                  </a:lnTo>
                  <a:lnTo>
                    <a:pt x="48" y="17"/>
                  </a:lnTo>
                  <a:lnTo>
                    <a:pt x="48" y="47"/>
                  </a:lnTo>
                  <a:lnTo>
                    <a:pt x="81" y="47"/>
                  </a:lnTo>
                  <a:lnTo>
                    <a:pt x="81" y="0"/>
                  </a:lnTo>
                  <a:lnTo>
                    <a:pt x="90" y="0"/>
                  </a:lnTo>
                  <a:lnTo>
                    <a:pt x="90" y="57"/>
                  </a:lnTo>
                  <a:lnTo>
                    <a:pt x="0" y="57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vert="horz" wrap="square" lIns="96430" tIns="48216" rIns="96430" bIns="48216" numCol="1" anchor="t" anchorCtr="0" compatLnSpc="1">
              <a:prstTxWarp prst="textNoShape">
                <a:avLst/>
              </a:prstTxWarp>
            </a:bodyPr>
            <a:lstStyle/>
            <a:p>
              <a:pPr algn="just">
                <a:lnSpc>
                  <a:spcPct val="120000"/>
                </a:lnSpc>
              </a:pPr>
              <a:endParaRPr lang="en-GB" sz="949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82" name="Freeform 62"/>
            <p:cNvSpPr>
              <a:spLocks/>
            </p:cNvSpPr>
            <p:nvPr/>
          </p:nvSpPr>
          <p:spPr bwMode="auto">
            <a:xfrm>
              <a:off x="6408363" y="2309372"/>
              <a:ext cx="75650" cy="52115"/>
            </a:xfrm>
            <a:custGeom>
              <a:avLst/>
              <a:gdLst>
                <a:gd name="T0" fmla="*/ 10 w 90"/>
                <a:gd name="T1" fmla="*/ 26 h 62"/>
                <a:gd name="T2" fmla="*/ 90 w 90"/>
                <a:gd name="T3" fmla="*/ 26 h 62"/>
                <a:gd name="T4" fmla="*/ 90 w 90"/>
                <a:gd name="T5" fmla="*/ 36 h 62"/>
                <a:gd name="T6" fmla="*/ 10 w 90"/>
                <a:gd name="T7" fmla="*/ 36 h 62"/>
                <a:gd name="T8" fmla="*/ 10 w 90"/>
                <a:gd name="T9" fmla="*/ 62 h 62"/>
                <a:gd name="T10" fmla="*/ 0 w 90"/>
                <a:gd name="T11" fmla="*/ 62 h 62"/>
                <a:gd name="T12" fmla="*/ 0 w 90"/>
                <a:gd name="T13" fmla="*/ 0 h 62"/>
                <a:gd name="T14" fmla="*/ 10 w 90"/>
                <a:gd name="T15" fmla="*/ 0 h 62"/>
                <a:gd name="T16" fmla="*/ 10 w 90"/>
                <a:gd name="T17" fmla="*/ 26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0" h="62">
                  <a:moveTo>
                    <a:pt x="10" y="26"/>
                  </a:moveTo>
                  <a:lnTo>
                    <a:pt x="90" y="26"/>
                  </a:lnTo>
                  <a:lnTo>
                    <a:pt x="90" y="36"/>
                  </a:lnTo>
                  <a:lnTo>
                    <a:pt x="10" y="36"/>
                  </a:lnTo>
                  <a:lnTo>
                    <a:pt x="10" y="62"/>
                  </a:lnTo>
                  <a:lnTo>
                    <a:pt x="0" y="62"/>
                  </a:lnTo>
                  <a:lnTo>
                    <a:pt x="0" y="0"/>
                  </a:lnTo>
                  <a:lnTo>
                    <a:pt x="10" y="0"/>
                  </a:lnTo>
                  <a:lnTo>
                    <a:pt x="10" y="26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vert="horz" wrap="square" lIns="96430" tIns="48216" rIns="96430" bIns="48216" numCol="1" anchor="t" anchorCtr="0" compatLnSpc="1">
              <a:prstTxWarp prst="textNoShape">
                <a:avLst/>
              </a:prstTxWarp>
            </a:bodyPr>
            <a:lstStyle/>
            <a:p>
              <a:pPr algn="just">
                <a:lnSpc>
                  <a:spcPct val="120000"/>
                </a:lnSpc>
              </a:pPr>
              <a:endParaRPr lang="en-GB" sz="949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83" name="Freeform 63"/>
            <p:cNvSpPr>
              <a:spLocks/>
            </p:cNvSpPr>
            <p:nvPr/>
          </p:nvSpPr>
          <p:spPr bwMode="auto">
            <a:xfrm>
              <a:off x="6408363" y="2248011"/>
              <a:ext cx="75650" cy="47912"/>
            </a:xfrm>
            <a:custGeom>
              <a:avLst/>
              <a:gdLst>
                <a:gd name="T0" fmla="*/ 0 w 90"/>
                <a:gd name="T1" fmla="*/ 2 h 57"/>
                <a:gd name="T2" fmla="*/ 10 w 90"/>
                <a:gd name="T3" fmla="*/ 2 h 57"/>
                <a:gd name="T4" fmla="*/ 10 w 90"/>
                <a:gd name="T5" fmla="*/ 47 h 57"/>
                <a:gd name="T6" fmla="*/ 41 w 90"/>
                <a:gd name="T7" fmla="*/ 47 h 57"/>
                <a:gd name="T8" fmla="*/ 41 w 90"/>
                <a:gd name="T9" fmla="*/ 17 h 57"/>
                <a:gd name="T10" fmla="*/ 48 w 90"/>
                <a:gd name="T11" fmla="*/ 17 h 57"/>
                <a:gd name="T12" fmla="*/ 48 w 90"/>
                <a:gd name="T13" fmla="*/ 47 h 57"/>
                <a:gd name="T14" fmla="*/ 81 w 90"/>
                <a:gd name="T15" fmla="*/ 47 h 57"/>
                <a:gd name="T16" fmla="*/ 81 w 90"/>
                <a:gd name="T17" fmla="*/ 0 h 57"/>
                <a:gd name="T18" fmla="*/ 90 w 90"/>
                <a:gd name="T19" fmla="*/ 0 h 57"/>
                <a:gd name="T20" fmla="*/ 90 w 90"/>
                <a:gd name="T21" fmla="*/ 57 h 57"/>
                <a:gd name="T22" fmla="*/ 0 w 90"/>
                <a:gd name="T23" fmla="*/ 57 h 57"/>
                <a:gd name="T24" fmla="*/ 0 w 90"/>
                <a:gd name="T25" fmla="*/ 2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0" h="57">
                  <a:moveTo>
                    <a:pt x="0" y="2"/>
                  </a:moveTo>
                  <a:lnTo>
                    <a:pt x="10" y="2"/>
                  </a:lnTo>
                  <a:lnTo>
                    <a:pt x="10" y="47"/>
                  </a:lnTo>
                  <a:lnTo>
                    <a:pt x="41" y="47"/>
                  </a:lnTo>
                  <a:lnTo>
                    <a:pt x="41" y="17"/>
                  </a:lnTo>
                  <a:lnTo>
                    <a:pt x="48" y="17"/>
                  </a:lnTo>
                  <a:lnTo>
                    <a:pt x="48" y="47"/>
                  </a:lnTo>
                  <a:lnTo>
                    <a:pt x="81" y="47"/>
                  </a:lnTo>
                  <a:lnTo>
                    <a:pt x="81" y="0"/>
                  </a:lnTo>
                  <a:lnTo>
                    <a:pt x="90" y="0"/>
                  </a:lnTo>
                  <a:lnTo>
                    <a:pt x="90" y="57"/>
                  </a:lnTo>
                  <a:lnTo>
                    <a:pt x="0" y="57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vert="horz" wrap="square" lIns="96430" tIns="48216" rIns="96430" bIns="48216" numCol="1" anchor="t" anchorCtr="0" compatLnSpc="1">
              <a:prstTxWarp prst="textNoShape">
                <a:avLst/>
              </a:prstTxWarp>
            </a:bodyPr>
            <a:lstStyle/>
            <a:p>
              <a:pPr algn="just">
                <a:lnSpc>
                  <a:spcPct val="120000"/>
                </a:lnSpc>
              </a:pPr>
              <a:endParaRPr lang="en-GB" sz="949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84" name="Freeform 64"/>
            <p:cNvSpPr>
              <a:spLocks/>
            </p:cNvSpPr>
            <p:nvPr/>
          </p:nvSpPr>
          <p:spPr bwMode="auto">
            <a:xfrm>
              <a:off x="6408363" y="2186650"/>
              <a:ext cx="75650" cy="55477"/>
            </a:xfrm>
            <a:custGeom>
              <a:avLst/>
              <a:gdLst>
                <a:gd name="T0" fmla="*/ 90 w 90"/>
                <a:gd name="T1" fmla="*/ 54 h 66"/>
                <a:gd name="T2" fmla="*/ 90 w 90"/>
                <a:gd name="T3" fmla="*/ 66 h 66"/>
                <a:gd name="T4" fmla="*/ 43 w 90"/>
                <a:gd name="T5" fmla="*/ 40 h 66"/>
                <a:gd name="T6" fmla="*/ 0 w 90"/>
                <a:gd name="T7" fmla="*/ 64 h 66"/>
                <a:gd name="T8" fmla="*/ 0 w 90"/>
                <a:gd name="T9" fmla="*/ 52 h 66"/>
                <a:gd name="T10" fmla="*/ 33 w 90"/>
                <a:gd name="T11" fmla="*/ 33 h 66"/>
                <a:gd name="T12" fmla="*/ 0 w 90"/>
                <a:gd name="T13" fmla="*/ 14 h 66"/>
                <a:gd name="T14" fmla="*/ 0 w 90"/>
                <a:gd name="T15" fmla="*/ 4 h 66"/>
                <a:gd name="T16" fmla="*/ 43 w 90"/>
                <a:gd name="T17" fmla="*/ 28 h 66"/>
                <a:gd name="T18" fmla="*/ 90 w 90"/>
                <a:gd name="T19" fmla="*/ 0 h 66"/>
                <a:gd name="T20" fmla="*/ 90 w 90"/>
                <a:gd name="T21" fmla="*/ 11 h 66"/>
                <a:gd name="T22" fmla="*/ 52 w 90"/>
                <a:gd name="T23" fmla="*/ 33 h 66"/>
                <a:gd name="T24" fmla="*/ 90 w 90"/>
                <a:gd name="T25" fmla="*/ 54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0" h="66">
                  <a:moveTo>
                    <a:pt x="90" y="54"/>
                  </a:moveTo>
                  <a:lnTo>
                    <a:pt x="90" y="66"/>
                  </a:lnTo>
                  <a:lnTo>
                    <a:pt x="43" y="40"/>
                  </a:lnTo>
                  <a:lnTo>
                    <a:pt x="0" y="64"/>
                  </a:lnTo>
                  <a:lnTo>
                    <a:pt x="0" y="52"/>
                  </a:lnTo>
                  <a:lnTo>
                    <a:pt x="33" y="33"/>
                  </a:lnTo>
                  <a:lnTo>
                    <a:pt x="0" y="14"/>
                  </a:lnTo>
                  <a:lnTo>
                    <a:pt x="0" y="4"/>
                  </a:lnTo>
                  <a:lnTo>
                    <a:pt x="43" y="28"/>
                  </a:lnTo>
                  <a:lnTo>
                    <a:pt x="90" y="0"/>
                  </a:lnTo>
                  <a:lnTo>
                    <a:pt x="90" y="11"/>
                  </a:lnTo>
                  <a:lnTo>
                    <a:pt x="52" y="33"/>
                  </a:lnTo>
                  <a:lnTo>
                    <a:pt x="90" y="54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vert="horz" wrap="square" lIns="96430" tIns="48216" rIns="96430" bIns="48216" numCol="1" anchor="t" anchorCtr="0" compatLnSpc="1">
              <a:prstTxWarp prst="textNoShape">
                <a:avLst/>
              </a:prstTxWarp>
            </a:bodyPr>
            <a:lstStyle/>
            <a:p>
              <a:pPr algn="just">
                <a:lnSpc>
                  <a:spcPct val="120000"/>
                </a:lnSpc>
              </a:pPr>
              <a:endParaRPr lang="en-GB" sz="949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85" name="Freeform 65"/>
            <p:cNvSpPr>
              <a:spLocks/>
            </p:cNvSpPr>
            <p:nvPr/>
          </p:nvSpPr>
          <p:spPr bwMode="auto">
            <a:xfrm>
              <a:off x="6408363" y="2130332"/>
              <a:ext cx="75650" cy="52115"/>
            </a:xfrm>
            <a:custGeom>
              <a:avLst/>
              <a:gdLst>
                <a:gd name="T0" fmla="*/ 10 w 90"/>
                <a:gd name="T1" fmla="*/ 26 h 62"/>
                <a:gd name="T2" fmla="*/ 90 w 90"/>
                <a:gd name="T3" fmla="*/ 26 h 62"/>
                <a:gd name="T4" fmla="*/ 90 w 90"/>
                <a:gd name="T5" fmla="*/ 36 h 62"/>
                <a:gd name="T6" fmla="*/ 10 w 90"/>
                <a:gd name="T7" fmla="*/ 36 h 62"/>
                <a:gd name="T8" fmla="*/ 10 w 90"/>
                <a:gd name="T9" fmla="*/ 62 h 62"/>
                <a:gd name="T10" fmla="*/ 0 w 90"/>
                <a:gd name="T11" fmla="*/ 62 h 62"/>
                <a:gd name="T12" fmla="*/ 0 w 90"/>
                <a:gd name="T13" fmla="*/ 0 h 62"/>
                <a:gd name="T14" fmla="*/ 10 w 90"/>
                <a:gd name="T15" fmla="*/ 0 h 62"/>
                <a:gd name="T16" fmla="*/ 10 w 90"/>
                <a:gd name="T17" fmla="*/ 26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0" h="62">
                  <a:moveTo>
                    <a:pt x="10" y="26"/>
                  </a:moveTo>
                  <a:lnTo>
                    <a:pt x="90" y="26"/>
                  </a:lnTo>
                  <a:lnTo>
                    <a:pt x="90" y="36"/>
                  </a:lnTo>
                  <a:lnTo>
                    <a:pt x="10" y="36"/>
                  </a:lnTo>
                  <a:lnTo>
                    <a:pt x="10" y="62"/>
                  </a:lnTo>
                  <a:lnTo>
                    <a:pt x="0" y="62"/>
                  </a:lnTo>
                  <a:lnTo>
                    <a:pt x="0" y="0"/>
                  </a:lnTo>
                  <a:lnTo>
                    <a:pt x="10" y="0"/>
                  </a:lnTo>
                  <a:lnTo>
                    <a:pt x="10" y="26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vert="horz" wrap="square" lIns="96430" tIns="48216" rIns="96430" bIns="48216" numCol="1" anchor="t" anchorCtr="0" compatLnSpc="1">
              <a:prstTxWarp prst="textNoShape">
                <a:avLst/>
              </a:prstTxWarp>
            </a:bodyPr>
            <a:lstStyle/>
            <a:p>
              <a:pPr algn="just">
                <a:lnSpc>
                  <a:spcPct val="120000"/>
                </a:lnSpc>
              </a:pPr>
              <a:endParaRPr lang="en-GB" sz="949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xmlns="" id="{8F553D6B-BF53-495B-875F-91A3BB75A26E}"/>
              </a:ext>
            </a:extLst>
          </p:cNvPr>
          <p:cNvGrpSpPr/>
          <p:nvPr/>
        </p:nvGrpSpPr>
        <p:grpSpPr>
          <a:xfrm>
            <a:off x="1066799" y="3239871"/>
            <a:ext cx="5653706" cy="2347683"/>
            <a:chOff x="231912" y="3239871"/>
            <a:chExt cx="5653706" cy="2347683"/>
          </a:xfrm>
        </p:grpSpPr>
        <p:sp>
          <p:nvSpPr>
            <p:cNvPr id="75" name="Freeform 16"/>
            <p:cNvSpPr>
              <a:spLocks/>
            </p:cNvSpPr>
            <p:nvPr/>
          </p:nvSpPr>
          <p:spPr bwMode="auto">
            <a:xfrm>
              <a:off x="5444364" y="4351091"/>
              <a:ext cx="385817" cy="1236463"/>
            </a:xfrm>
            <a:custGeom>
              <a:avLst/>
              <a:gdLst>
                <a:gd name="T0" fmla="*/ 71 w 194"/>
                <a:gd name="T1" fmla="*/ 620 h 622"/>
                <a:gd name="T2" fmla="*/ 74 w 194"/>
                <a:gd name="T3" fmla="*/ 246 h 622"/>
                <a:gd name="T4" fmla="*/ 194 w 194"/>
                <a:gd name="T5" fmla="*/ 194 h 622"/>
                <a:gd name="T6" fmla="*/ 192 w 194"/>
                <a:gd name="T7" fmla="*/ 0 h 622"/>
                <a:gd name="T8" fmla="*/ 0 w 194"/>
                <a:gd name="T9" fmla="*/ 234 h 622"/>
                <a:gd name="T10" fmla="*/ 1 w 194"/>
                <a:gd name="T11" fmla="*/ 622 h 622"/>
                <a:gd name="T12" fmla="*/ 71 w 194"/>
                <a:gd name="T13" fmla="*/ 620 h 6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4" h="622">
                  <a:moveTo>
                    <a:pt x="71" y="620"/>
                  </a:moveTo>
                  <a:cubicBezTo>
                    <a:pt x="74" y="246"/>
                    <a:pt x="74" y="246"/>
                    <a:pt x="74" y="246"/>
                  </a:cubicBezTo>
                  <a:cubicBezTo>
                    <a:pt x="169" y="217"/>
                    <a:pt x="188" y="221"/>
                    <a:pt x="194" y="194"/>
                  </a:cubicBezTo>
                  <a:cubicBezTo>
                    <a:pt x="192" y="0"/>
                    <a:pt x="192" y="0"/>
                    <a:pt x="192" y="0"/>
                  </a:cubicBezTo>
                  <a:cubicBezTo>
                    <a:pt x="176" y="96"/>
                    <a:pt x="0" y="191"/>
                    <a:pt x="0" y="234"/>
                  </a:cubicBezTo>
                  <a:cubicBezTo>
                    <a:pt x="1" y="622"/>
                    <a:pt x="1" y="622"/>
                    <a:pt x="1" y="622"/>
                  </a:cubicBezTo>
                  <a:cubicBezTo>
                    <a:pt x="21" y="582"/>
                    <a:pt x="59" y="583"/>
                    <a:pt x="71" y="620"/>
                  </a:cubicBezTo>
                  <a:close/>
                </a:path>
              </a:pathLst>
            </a:custGeom>
            <a:solidFill>
              <a:srgbClr val="C56D27"/>
            </a:solidFill>
            <a:ln>
              <a:noFill/>
            </a:ln>
          </p:spPr>
          <p:txBody>
            <a:bodyPr vert="horz" wrap="square" lIns="96430" tIns="48216" rIns="96430" bIns="48216" numCol="1" anchor="t" anchorCtr="0" compatLnSpc="1">
              <a:prstTxWarp prst="textNoShape">
                <a:avLst/>
              </a:prstTxWarp>
            </a:bodyPr>
            <a:lstStyle/>
            <a:p>
              <a:pPr algn="just">
                <a:lnSpc>
                  <a:spcPct val="120000"/>
                </a:lnSpc>
              </a:pPr>
              <a:endParaRPr lang="en-GB" sz="949" b="1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xmlns="" id="{A219216B-B939-4F7D-BE10-210E3E9F6775}"/>
                </a:ext>
              </a:extLst>
            </p:cNvPr>
            <p:cNvGrpSpPr/>
            <p:nvPr/>
          </p:nvGrpSpPr>
          <p:grpSpPr>
            <a:xfrm>
              <a:off x="231912" y="3239871"/>
              <a:ext cx="5653706" cy="1501240"/>
              <a:chOff x="1086678" y="3239871"/>
              <a:chExt cx="5653706" cy="1501240"/>
            </a:xfrm>
          </p:grpSpPr>
          <p:grpSp>
            <p:nvGrpSpPr>
              <p:cNvPr id="5" name="Group 4">
                <a:extLst>
                  <a:ext uri="{FF2B5EF4-FFF2-40B4-BE49-F238E27FC236}">
                    <a16:creationId xmlns:a16="http://schemas.microsoft.com/office/drawing/2014/main" xmlns="" id="{FA7F240F-CE18-43BF-B28A-9F91C260910C}"/>
                  </a:ext>
                </a:extLst>
              </p:cNvPr>
              <p:cNvGrpSpPr/>
              <p:nvPr/>
            </p:nvGrpSpPr>
            <p:grpSpPr>
              <a:xfrm>
                <a:off x="5295461" y="3239871"/>
                <a:ext cx="1444923" cy="1501240"/>
                <a:chOff x="5295461" y="3239871"/>
                <a:chExt cx="1444923" cy="1501240"/>
              </a:xfrm>
            </p:grpSpPr>
            <p:sp>
              <p:nvSpPr>
                <p:cNvPr id="64" name="Freeform 5"/>
                <p:cNvSpPr>
                  <a:spLocks/>
                </p:cNvSpPr>
                <p:nvPr/>
              </p:nvSpPr>
              <p:spPr bwMode="auto">
                <a:xfrm>
                  <a:off x="5295461" y="3239871"/>
                  <a:ext cx="1444923" cy="1501240"/>
                </a:xfrm>
                <a:custGeom>
                  <a:avLst/>
                  <a:gdLst>
                    <a:gd name="T0" fmla="*/ 727 w 727"/>
                    <a:gd name="T1" fmla="*/ 559 h 755"/>
                    <a:gd name="T2" fmla="*/ 553 w 727"/>
                    <a:gd name="T3" fmla="*/ 525 h 755"/>
                    <a:gd name="T4" fmla="*/ 326 w 727"/>
                    <a:gd name="T5" fmla="*/ 313 h 755"/>
                    <a:gd name="T6" fmla="*/ 403 w 727"/>
                    <a:gd name="T7" fmla="*/ 310 h 755"/>
                    <a:gd name="T8" fmla="*/ 413 w 727"/>
                    <a:gd name="T9" fmla="*/ 274 h 755"/>
                    <a:gd name="T10" fmla="*/ 245 w 727"/>
                    <a:gd name="T11" fmla="*/ 26 h 755"/>
                    <a:gd name="T12" fmla="*/ 203 w 727"/>
                    <a:gd name="T13" fmla="*/ 26 h 755"/>
                    <a:gd name="T14" fmla="*/ 15 w 727"/>
                    <a:gd name="T15" fmla="*/ 280 h 755"/>
                    <a:gd name="T16" fmla="*/ 24 w 727"/>
                    <a:gd name="T17" fmla="*/ 310 h 755"/>
                    <a:gd name="T18" fmla="*/ 114 w 727"/>
                    <a:gd name="T19" fmla="*/ 315 h 755"/>
                    <a:gd name="T20" fmla="*/ 567 w 727"/>
                    <a:gd name="T21" fmla="*/ 747 h 755"/>
                    <a:gd name="T22" fmla="*/ 727 w 727"/>
                    <a:gd name="T23" fmla="*/ 559 h 7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727" h="755">
                      <a:moveTo>
                        <a:pt x="727" y="559"/>
                      </a:moveTo>
                      <a:cubicBezTo>
                        <a:pt x="715" y="515"/>
                        <a:pt x="651" y="517"/>
                        <a:pt x="553" y="525"/>
                      </a:cubicBezTo>
                      <a:cubicBezTo>
                        <a:pt x="479" y="533"/>
                        <a:pt x="309" y="547"/>
                        <a:pt x="326" y="313"/>
                      </a:cubicBezTo>
                      <a:cubicBezTo>
                        <a:pt x="403" y="310"/>
                        <a:pt x="403" y="310"/>
                        <a:pt x="403" y="310"/>
                      </a:cubicBezTo>
                      <a:cubicBezTo>
                        <a:pt x="429" y="310"/>
                        <a:pt x="428" y="295"/>
                        <a:pt x="413" y="274"/>
                      </a:cubicBezTo>
                      <a:cubicBezTo>
                        <a:pt x="413" y="274"/>
                        <a:pt x="297" y="101"/>
                        <a:pt x="245" y="26"/>
                      </a:cubicBezTo>
                      <a:cubicBezTo>
                        <a:pt x="231" y="6"/>
                        <a:pt x="220" y="0"/>
                        <a:pt x="203" y="26"/>
                      </a:cubicBezTo>
                      <a:cubicBezTo>
                        <a:pt x="144" y="97"/>
                        <a:pt x="55" y="225"/>
                        <a:pt x="15" y="280"/>
                      </a:cubicBezTo>
                      <a:cubicBezTo>
                        <a:pt x="12" y="284"/>
                        <a:pt x="0" y="307"/>
                        <a:pt x="24" y="310"/>
                      </a:cubicBezTo>
                      <a:cubicBezTo>
                        <a:pt x="52" y="313"/>
                        <a:pt x="114" y="315"/>
                        <a:pt x="114" y="315"/>
                      </a:cubicBezTo>
                      <a:cubicBezTo>
                        <a:pt x="93" y="749"/>
                        <a:pt x="350" y="749"/>
                        <a:pt x="567" y="747"/>
                      </a:cubicBezTo>
                      <a:cubicBezTo>
                        <a:pt x="606" y="755"/>
                        <a:pt x="723" y="704"/>
                        <a:pt x="727" y="559"/>
                      </a:cubicBezTo>
                      <a:close/>
                    </a:path>
                  </a:pathLst>
                </a:custGeom>
                <a:solidFill>
                  <a:srgbClr val="C56D27"/>
                </a:solidFill>
                <a:ln>
                  <a:noFill/>
                </a:ln>
              </p:spPr>
              <p:txBody>
                <a:bodyPr vert="horz" wrap="square" lIns="96430" tIns="48216" rIns="96430" bIns="48216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just">
                    <a:lnSpc>
                      <a:spcPct val="120000"/>
                    </a:lnSpc>
                  </a:pPr>
                  <a:endParaRPr lang="en-GB" sz="949" b="1">
                    <a:latin typeface="Arial" panose="020B0604020202020204" pitchFamily="34" charset="0"/>
                    <a:ea typeface="微软雅黑" panose="020B0503020204020204" pitchFamily="34" charset="-122"/>
                    <a:cs typeface="+mn-ea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86" name="Freeform 78"/>
                <p:cNvSpPr>
                  <a:spLocks/>
                </p:cNvSpPr>
                <p:nvPr/>
              </p:nvSpPr>
              <p:spPr bwMode="auto">
                <a:xfrm>
                  <a:off x="5655220" y="3587863"/>
                  <a:ext cx="167272" cy="365643"/>
                </a:xfrm>
                <a:custGeom>
                  <a:avLst/>
                  <a:gdLst>
                    <a:gd name="T0" fmla="*/ 4 w 84"/>
                    <a:gd name="T1" fmla="*/ 184 h 184"/>
                    <a:gd name="T2" fmla="*/ 4 w 84"/>
                    <a:gd name="T3" fmla="*/ 168 h 184"/>
                    <a:gd name="T4" fmla="*/ 35 w 84"/>
                    <a:gd name="T5" fmla="*/ 168 h 184"/>
                    <a:gd name="T6" fmla="*/ 35 w 84"/>
                    <a:gd name="T7" fmla="*/ 21 h 184"/>
                    <a:gd name="T8" fmla="*/ 0 w 84"/>
                    <a:gd name="T9" fmla="*/ 25 h 184"/>
                    <a:gd name="T10" fmla="*/ 0 w 84"/>
                    <a:gd name="T11" fmla="*/ 13 h 184"/>
                    <a:gd name="T12" fmla="*/ 35 w 84"/>
                    <a:gd name="T13" fmla="*/ 0 h 184"/>
                    <a:gd name="T14" fmla="*/ 53 w 84"/>
                    <a:gd name="T15" fmla="*/ 0 h 184"/>
                    <a:gd name="T16" fmla="*/ 53 w 84"/>
                    <a:gd name="T17" fmla="*/ 168 h 184"/>
                    <a:gd name="T18" fmla="*/ 84 w 84"/>
                    <a:gd name="T19" fmla="*/ 168 h 184"/>
                    <a:gd name="T20" fmla="*/ 84 w 84"/>
                    <a:gd name="T21" fmla="*/ 184 h 184"/>
                    <a:gd name="T22" fmla="*/ 4 w 84"/>
                    <a:gd name="T23" fmla="*/ 184 h 1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84" h="184">
                      <a:moveTo>
                        <a:pt x="4" y="184"/>
                      </a:moveTo>
                      <a:cubicBezTo>
                        <a:pt x="4" y="168"/>
                        <a:pt x="4" y="168"/>
                        <a:pt x="4" y="168"/>
                      </a:cubicBezTo>
                      <a:cubicBezTo>
                        <a:pt x="35" y="168"/>
                        <a:pt x="35" y="168"/>
                        <a:pt x="35" y="168"/>
                      </a:cubicBezTo>
                      <a:cubicBezTo>
                        <a:pt x="35" y="21"/>
                        <a:pt x="35" y="21"/>
                        <a:pt x="35" y="21"/>
                      </a:cubicBezTo>
                      <a:cubicBezTo>
                        <a:pt x="0" y="25"/>
                        <a:pt x="0" y="25"/>
                        <a:pt x="0" y="25"/>
                      </a:cubicBezTo>
                      <a:cubicBezTo>
                        <a:pt x="0" y="13"/>
                        <a:pt x="0" y="13"/>
                        <a:pt x="0" y="13"/>
                      </a:cubicBezTo>
                      <a:cubicBezTo>
                        <a:pt x="13" y="9"/>
                        <a:pt x="27" y="5"/>
                        <a:pt x="35" y="0"/>
                      </a:cubicBezTo>
                      <a:cubicBezTo>
                        <a:pt x="53" y="0"/>
                        <a:pt x="53" y="0"/>
                        <a:pt x="53" y="0"/>
                      </a:cubicBezTo>
                      <a:cubicBezTo>
                        <a:pt x="53" y="168"/>
                        <a:pt x="53" y="168"/>
                        <a:pt x="53" y="168"/>
                      </a:cubicBezTo>
                      <a:cubicBezTo>
                        <a:pt x="84" y="168"/>
                        <a:pt x="84" y="168"/>
                        <a:pt x="84" y="168"/>
                      </a:cubicBezTo>
                      <a:cubicBezTo>
                        <a:pt x="84" y="184"/>
                        <a:pt x="84" y="184"/>
                        <a:pt x="84" y="184"/>
                      </a:cubicBezTo>
                      <a:lnTo>
                        <a:pt x="4" y="184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vert="horz" wrap="square" lIns="96430" tIns="48216" rIns="96430" bIns="48216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just">
                    <a:lnSpc>
                      <a:spcPct val="120000"/>
                    </a:lnSpc>
                  </a:pPr>
                  <a:endParaRPr lang="en-GB" sz="949" b="1">
                    <a:latin typeface="Arial" panose="020B0604020202020204" pitchFamily="34" charset="0"/>
                    <a:ea typeface="微软雅黑" panose="020B0503020204020204" pitchFamily="34" charset="-122"/>
                    <a:cs typeface="+mn-ea"/>
                    <a:sym typeface="Arial" panose="020B0604020202020204" pitchFamily="34" charset="0"/>
                  </a:endParaRPr>
                </a:p>
              </p:txBody>
            </p:sp>
          </p:grpSp>
          <p:sp>
            <p:nvSpPr>
              <p:cNvPr id="97" name="Rectangle 87"/>
              <p:cNvSpPr/>
              <p:nvPr/>
            </p:nvSpPr>
            <p:spPr>
              <a:xfrm>
                <a:off x="1086678" y="3957688"/>
                <a:ext cx="4144901" cy="49449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r">
                  <a:lnSpc>
                    <a:spcPct val="120000"/>
                  </a:lnSpc>
                </a:pPr>
                <a:r>
                  <a:rPr lang="en-GB" altLang="zh-CN" sz="2400" b="1">
                    <a:solidFill>
                      <a:schemeClr val="bg1">
                        <a:lumMod val="50000"/>
                      </a:schemeClr>
                    </a:solidFill>
                    <a:latin typeface="#9Slide03 BoosterNextFYThin" panose="02000203000000020004" pitchFamily="2" charset="0"/>
                    <a:ea typeface="微软雅黑" panose="020B0503020204020204" pitchFamily="34" charset="-122"/>
                    <a:cs typeface="+mn-ea"/>
                    <a:sym typeface="Arial" panose="020B0604020202020204" pitchFamily="34" charset="0"/>
                  </a:rPr>
                  <a:t>Biết đơn vị giây, thế kỉ </a:t>
                </a:r>
                <a:endParaRPr lang="en-GB" altLang="zh-CN" sz="2400" b="1" dirty="0">
                  <a:solidFill>
                    <a:schemeClr val="bg1">
                      <a:lumMod val="50000"/>
                    </a:schemeClr>
                  </a:solidFill>
                  <a:latin typeface="#9Slide03 BoosterNextFYThin" panose="02000203000000020004" pitchFamily="2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</p:grpSp>
      </p:grpSp>
      <p:grpSp>
        <p:nvGrpSpPr>
          <p:cNvPr id="91" name="Group 90">
            <a:extLst>
              <a:ext uri="{FF2B5EF4-FFF2-40B4-BE49-F238E27FC236}">
                <a16:creationId xmlns:a16="http://schemas.microsoft.com/office/drawing/2014/main" xmlns="" id="{5FDEBE6D-8EFD-4680-8EEA-290F48798EBF}"/>
              </a:ext>
            </a:extLst>
          </p:cNvPr>
          <p:cNvGrpSpPr/>
          <p:nvPr/>
        </p:nvGrpSpPr>
        <p:grpSpPr>
          <a:xfrm>
            <a:off x="1462425" y="1650518"/>
            <a:ext cx="5335571" cy="3939559"/>
            <a:chOff x="806445" y="1650518"/>
            <a:chExt cx="5335571" cy="3939559"/>
          </a:xfrm>
        </p:grpSpPr>
        <p:sp>
          <p:nvSpPr>
            <p:cNvPr id="73" name="Freeform 14"/>
            <p:cNvSpPr>
              <a:spLocks/>
            </p:cNvSpPr>
            <p:nvPr/>
          </p:nvSpPr>
          <p:spPr bwMode="auto">
            <a:xfrm>
              <a:off x="5768808" y="2804462"/>
              <a:ext cx="373208" cy="2785615"/>
            </a:xfrm>
            <a:custGeom>
              <a:avLst/>
              <a:gdLst>
                <a:gd name="T0" fmla="*/ 38 w 188"/>
                <a:gd name="T1" fmla="*/ 1401 h 1401"/>
                <a:gd name="T2" fmla="*/ 40 w 188"/>
                <a:gd name="T3" fmla="*/ 246 h 1401"/>
                <a:gd name="T4" fmla="*/ 188 w 188"/>
                <a:gd name="T5" fmla="*/ 187 h 1401"/>
                <a:gd name="T6" fmla="*/ 186 w 188"/>
                <a:gd name="T7" fmla="*/ 0 h 1401"/>
                <a:gd name="T8" fmla="*/ 3 w 188"/>
                <a:gd name="T9" fmla="*/ 226 h 1401"/>
                <a:gd name="T10" fmla="*/ 0 w 188"/>
                <a:gd name="T11" fmla="*/ 1381 h 1401"/>
                <a:gd name="T12" fmla="*/ 38 w 188"/>
                <a:gd name="T13" fmla="*/ 1401 h 1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8" h="1401">
                  <a:moveTo>
                    <a:pt x="38" y="1401"/>
                  </a:moveTo>
                  <a:cubicBezTo>
                    <a:pt x="40" y="246"/>
                    <a:pt x="40" y="246"/>
                    <a:pt x="40" y="246"/>
                  </a:cubicBezTo>
                  <a:cubicBezTo>
                    <a:pt x="131" y="218"/>
                    <a:pt x="182" y="213"/>
                    <a:pt x="188" y="187"/>
                  </a:cubicBezTo>
                  <a:cubicBezTo>
                    <a:pt x="186" y="0"/>
                    <a:pt x="186" y="0"/>
                    <a:pt x="186" y="0"/>
                  </a:cubicBezTo>
                  <a:cubicBezTo>
                    <a:pt x="171" y="93"/>
                    <a:pt x="3" y="184"/>
                    <a:pt x="3" y="226"/>
                  </a:cubicBezTo>
                  <a:cubicBezTo>
                    <a:pt x="0" y="1381"/>
                    <a:pt x="0" y="1381"/>
                    <a:pt x="0" y="1381"/>
                  </a:cubicBezTo>
                  <a:cubicBezTo>
                    <a:pt x="14" y="1364"/>
                    <a:pt x="30" y="1368"/>
                    <a:pt x="38" y="1401"/>
                  </a:cubicBezTo>
                  <a:close/>
                </a:path>
              </a:pathLst>
            </a:custGeom>
            <a:solidFill>
              <a:srgbClr val="D7603C"/>
            </a:solidFill>
            <a:ln>
              <a:noFill/>
            </a:ln>
          </p:spPr>
          <p:txBody>
            <a:bodyPr vert="horz" wrap="square" lIns="96430" tIns="48216" rIns="96430" bIns="48216" numCol="1" anchor="t" anchorCtr="0" compatLnSpc="1">
              <a:prstTxWarp prst="textNoShape">
                <a:avLst/>
              </a:prstTxWarp>
            </a:bodyPr>
            <a:lstStyle/>
            <a:p>
              <a:pPr algn="just">
                <a:lnSpc>
                  <a:spcPct val="120000"/>
                </a:lnSpc>
              </a:pPr>
              <a:endParaRPr lang="en-GB" sz="949" b="1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xmlns="" id="{95466D09-3371-4FAF-904B-9AFFB6772908}"/>
                </a:ext>
              </a:extLst>
            </p:cNvPr>
            <p:cNvGrpSpPr/>
            <p:nvPr/>
          </p:nvGrpSpPr>
          <p:grpSpPr>
            <a:xfrm>
              <a:off x="806445" y="1650518"/>
              <a:ext cx="5312337" cy="1545643"/>
              <a:chOff x="1343151" y="1650518"/>
              <a:chExt cx="5312337" cy="1545643"/>
            </a:xfrm>
          </p:grpSpPr>
          <p:grpSp>
            <p:nvGrpSpPr>
              <p:cNvPr id="6" name="Group 5">
                <a:extLst>
                  <a:ext uri="{FF2B5EF4-FFF2-40B4-BE49-F238E27FC236}">
                    <a16:creationId xmlns:a16="http://schemas.microsoft.com/office/drawing/2014/main" xmlns="" id="{ABF8CDB8-162E-457A-A641-6F8DE48E3B31}"/>
                  </a:ext>
                </a:extLst>
              </p:cNvPr>
              <p:cNvGrpSpPr/>
              <p:nvPr/>
            </p:nvGrpSpPr>
            <p:grpSpPr>
              <a:xfrm>
                <a:off x="5209724" y="1693241"/>
                <a:ext cx="1445764" cy="1502920"/>
                <a:chOff x="5209724" y="1693241"/>
                <a:chExt cx="1445764" cy="1502920"/>
              </a:xfrm>
            </p:grpSpPr>
            <p:sp>
              <p:nvSpPr>
                <p:cNvPr id="66" name="Freeform 7"/>
                <p:cNvSpPr>
                  <a:spLocks/>
                </p:cNvSpPr>
                <p:nvPr/>
              </p:nvSpPr>
              <p:spPr bwMode="auto">
                <a:xfrm>
                  <a:off x="5209724" y="1693241"/>
                  <a:ext cx="1445764" cy="1502920"/>
                </a:xfrm>
                <a:custGeom>
                  <a:avLst/>
                  <a:gdLst>
                    <a:gd name="T0" fmla="*/ 727 w 727"/>
                    <a:gd name="T1" fmla="*/ 559 h 756"/>
                    <a:gd name="T2" fmla="*/ 554 w 727"/>
                    <a:gd name="T3" fmla="*/ 526 h 756"/>
                    <a:gd name="T4" fmla="*/ 326 w 727"/>
                    <a:gd name="T5" fmla="*/ 314 h 756"/>
                    <a:gd name="T6" fmla="*/ 403 w 727"/>
                    <a:gd name="T7" fmla="*/ 311 h 756"/>
                    <a:gd name="T8" fmla="*/ 413 w 727"/>
                    <a:gd name="T9" fmla="*/ 275 h 756"/>
                    <a:gd name="T10" fmla="*/ 245 w 727"/>
                    <a:gd name="T11" fmla="*/ 27 h 756"/>
                    <a:gd name="T12" fmla="*/ 203 w 727"/>
                    <a:gd name="T13" fmla="*/ 27 h 756"/>
                    <a:gd name="T14" fmla="*/ 15 w 727"/>
                    <a:gd name="T15" fmla="*/ 280 h 756"/>
                    <a:gd name="T16" fmla="*/ 24 w 727"/>
                    <a:gd name="T17" fmla="*/ 311 h 756"/>
                    <a:gd name="T18" fmla="*/ 114 w 727"/>
                    <a:gd name="T19" fmla="*/ 316 h 756"/>
                    <a:gd name="T20" fmla="*/ 567 w 727"/>
                    <a:gd name="T21" fmla="*/ 748 h 756"/>
                    <a:gd name="T22" fmla="*/ 727 w 727"/>
                    <a:gd name="T23" fmla="*/ 559 h 7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727" h="756">
                      <a:moveTo>
                        <a:pt x="727" y="559"/>
                      </a:moveTo>
                      <a:cubicBezTo>
                        <a:pt x="716" y="516"/>
                        <a:pt x="651" y="518"/>
                        <a:pt x="554" y="526"/>
                      </a:cubicBezTo>
                      <a:cubicBezTo>
                        <a:pt x="479" y="534"/>
                        <a:pt x="309" y="548"/>
                        <a:pt x="326" y="314"/>
                      </a:cubicBezTo>
                      <a:cubicBezTo>
                        <a:pt x="403" y="311"/>
                        <a:pt x="403" y="311"/>
                        <a:pt x="403" y="311"/>
                      </a:cubicBezTo>
                      <a:cubicBezTo>
                        <a:pt x="430" y="311"/>
                        <a:pt x="429" y="296"/>
                        <a:pt x="413" y="275"/>
                      </a:cubicBezTo>
                      <a:cubicBezTo>
                        <a:pt x="413" y="275"/>
                        <a:pt x="298" y="102"/>
                        <a:pt x="245" y="27"/>
                      </a:cubicBezTo>
                      <a:cubicBezTo>
                        <a:pt x="231" y="7"/>
                        <a:pt x="220" y="0"/>
                        <a:pt x="203" y="27"/>
                      </a:cubicBezTo>
                      <a:cubicBezTo>
                        <a:pt x="144" y="98"/>
                        <a:pt x="55" y="226"/>
                        <a:pt x="15" y="280"/>
                      </a:cubicBezTo>
                      <a:cubicBezTo>
                        <a:pt x="13" y="285"/>
                        <a:pt x="0" y="308"/>
                        <a:pt x="24" y="311"/>
                      </a:cubicBezTo>
                      <a:cubicBezTo>
                        <a:pt x="52" y="314"/>
                        <a:pt x="114" y="316"/>
                        <a:pt x="114" y="316"/>
                      </a:cubicBezTo>
                      <a:cubicBezTo>
                        <a:pt x="93" y="750"/>
                        <a:pt x="351" y="750"/>
                        <a:pt x="567" y="748"/>
                      </a:cubicBezTo>
                      <a:cubicBezTo>
                        <a:pt x="606" y="756"/>
                        <a:pt x="723" y="705"/>
                        <a:pt x="727" y="559"/>
                      </a:cubicBezTo>
                      <a:close/>
                    </a:path>
                  </a:pathLst>
                </a:custGeom>
                <a:solidFill>
                  <a:srgbClr val="D7603C"/>
                </a:solidFill>
                <a:ln>
                  <a:noFill/>
                </a:ln>
              </p:spPr>
              <p:txBody>
                <a:bodyPr vert="horz" wrap="square" lIns="96430" tIns="48216" rIns="96430" bIns="48216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just">
                    <a:lnSpc>
                      <a:spcPct val="120000"/>
                    </a:lnSpc>
                  </a:pPr>
                  <a:endParaRPr lang="en-GB" sz="949" b="1">
                    <a:latin typeface="Arial" panose="020B0604020202020204" pitchFamily="34" charset="0"/>
                    <a:ea typeface="微软雅黑" panose="020B0503020204020204" pitchFamily="34" charset="-122"/>
                    <a:cs typeface="+mn-ea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88" name="Freeform 80"/>
                <p:cNvSpPr>
                  <a:spLocks/>
                </p:cNvSpPr>
                <p:nvPr/>
              </p:nvSpPr>
              <p:spPr bwMode="auto">
                <a:xfrm>
                  <a:off x="5519891" y="2041234"/>
                  <a:ext cx="248806" cy="369847"/>
                </a:xfrm>
                <a:custGeom>
                  <a:avLst/>
                  <a:gdLst>
                    <a:gd name="T0" fmla="*/ 14 w 125"/>
                    <a:gd name="T1" fmla="*/ 140 h 186"/>
                    <a:gd name="T2" fmla="*/ 64 w 125"/>
                    <a:gd name="T3" fmla="*/ 170 h 186"/>
                    <a:gd name="T4" fmla="*/ 106 w 125"/>
                    <a:gd name="T5" fmla="*/ 135 h 186"/>
                    <a:gd name="T6" fmla="*/ 55 w 125"/>
                    <a:gd name="T7" fmla="*/ 94 h 186"/>
                    <a:gd name="T8" fmla="*/ 38 w 125"/>
                    <a:gd name="T9" fmla="*/ 94 h 186"/>
                    <a:gd name="T10" fmla="*/ 38 w 125"/>
                    <a:gd name="T11" fmla="*/ 79 h 186"/>
                    <a:gd name="T12" fmla="*/ 48 w 125"/>
                    <a:gd name="T13" fmla="*/ 79 h 186"/>
                    <a:gd name="T14" fmla="*/ 100 w 125"/>
                    <a:gd name="T15" fmla="*/ 45 h 186"/>
                    <a:gd name="T16" fmla="*/ 67 w 125"/>
                    <a:gd name="T17" fmla="*/ 15 h 186"/>
                    <a:gd name="T18" fmla="*/ 23 w 125"/>
                    <a:gd name="T19" fmla="*/ 40 h 186"/>
                    <a:gd name="T20" fmla="*/ 9 w 125"/>
                    <a:gd name="T21" fmla="*/ 30 h 186"/>
                    <a:gd name="T22" fmla="*/ 67 w 125"/>
                    <a:gd name="T23" fmla="*/ 0 h 186"/>
                    <a:gd name="T24" fmla="*/ 119 w 125"/>
                    <a:gd name="T25" fmla="*/ 45 h 186"/>
                    <a:gd name="T26" fmla="*/ 91 w 125"/>
                    <a:gd name="T27" fmla="*/ 85 h 186"/>
                    <a:gd name="T28" fmla="*/ 125 w 125"/>
                    <a:gd name="T29" fmla="*/ 133 h 186"/>
                    <a:gd name="T30" fmla="*/ 64 w 125"/>
                    <a:gd name="T31" fmla="*/ 186 h 186"/>
                    <a:gd name="T32" fmla="*/ 0 w 125"/>
                    <a:gd name="T33" fmla="*/ 150 h 186"/>
                    <a:gd name="T34" fmla="*/ 14 w 125"/>
                    <a:gd name="T35" fmla="*/ 140 h 1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25" h="186">
                      <a:moveTo>
                        <a:pt x="14" y="140"/>
                      </a:moveTo>
                      <a:cubicBezTo>
                        <a:pt x="28" y="159"/>
                        <a:pt x="45" y="170"/>
                        <a:pt x="64" y="170"/>
                      </a:cubicBezTo>
                      <a:cubicBezTo>
                        <a:pt x="90" y="170"/>
                        <a:pt x="106" y="157"/>
                        <a:pt x="106" y="135"/>
                      </a:cubicBezTo>
                      <a:cubicBezTo>
                        <a:pt x="106" y="110"/>
                        <a:pt x="91" y="94"/>
                        <a:pt x="55" y="94"/>
                      </a:cubicBezTo>
                      <a:cubicBezTo>
                        <a:pt x="38" y="94"/>
                        <a:pt x="38" y="94"/>
                        <a:pt x="38" y="94"/>
                      </a:cubicBezTo>
                      <a:cubicBezTo>
                        <a:pt x="38" y="79"/>
                        <a:pt x="38" y="79"/>
                        <a:pt x="38" y="79"/>
                      </a:cubicBezTo>
                      <a:cubicBezTo>
                        <a:pt x="48" y="79"/>
                        <a:pt x="48" y="79"/>
                        <a:pt x="48" y="79"/>
                      </a:cubicBezTo>
                      <a:cubicBezTo>
                        <a:pt x="84" y="79"/>
                        <a:pt x="100" y="67"/>
                        <a:pt x="100" y="45"/>
                      </a:cubicBezTo>
                      <a:cubicBezTo>
                        <a:pt x="100" y="27"/>
                        <a:pt x="84" y="15"/>
                        <a:pt x="67" y="15"/>
                      </a:cubicBezTo>
                      <a:cubicBezTo>
                        <a:pt x="45" y="15"/>
                        <a:pt x="35" y="25"/>
                        <a:pt x="23" y="40"/>
                      </a:cubicBezTo>
                      <a:cubicBezTo>
                        <a:pt x="9" y="30"/>
                        <a:pt x="9" y="30"/>
                        <a:pt x="9" y="30"/>
                      </a:cubicBezTo>
                      <a:cubicBezTo>
                        <a:pt x="21" y="13"/>
                        <a:pt x="38" y="0"/>
                        <a:pt x="67" y="0"/>
                      </a:cubicBezTo>
                      <a:cubicBezTo>
                        <a:pt x="99" y="0"/>
                        <a:pt x="119" y="16"/>
                        <a:pt x="119" y="45"/>
                      </a:cubicBezTo>
                      <a:cubicBezTo>
                        <a:pt x="119" y="67"/>
                        <a:pt x="105" y="79"/>
                        <a:pt x="91" y="85"/>
                      </a:cubicBezTo>
                      <a:cubicBezTo>
                        <a:pt x="119" y="96"/>
                        <a:pt x="125" y="116"/>
                        <a:pt x="125" y="133"/>
                      </a:cubicBezTo>
                      <a:cubicBezTo>
                        <a:pt x="125" y="164"/>
                        <a:pt x="102" y="186"/>
                        <a:pt x="64" y="186"/>
                      </a:cubicBezTo>
                      <a:cubicBezTo>
                        <a:pt x="29" y="186"/>
                        <a:pt x="8" y="164"/>
                        <a:pt x="0" y="150"/>
                      </a:cubicBezTo>
                      <a:lnTo>
                        <a:pt x="14" y="14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vert="horz" wrap="square" lIns="96430" tIns="48216" rIns="96430" bIns="48216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just">
                    <a:lnSpc>
                      <a:spcPct val="120000"/>
                    </a:lnSpc>
                  </a:pPr>
                  <a:endParaRPr lang="en-GB" sz="949" b="1">
                    <a:latin typeface="Arial" panose="020B0604020202020204" pitchFamily="34" charset="0"/>
                    <a:ea typeface="微软雅黑" panose="020B0503020204020204" pitchFamily="34" charset="-122"/>
                    <a:cs typeface="+mn-ea"/>
                    <a:sym typeface="Arial" panose="020B0604020202020204" pitchFamily="34" charset="0"/>
                  </a:endParaRPr>
                </a:p>
              </p:txBody>
            </p:sp>
          </p:grpSp>
          <p:sp>
            <p:nvSpPr>
              <p:cNvPr id="104" name="Rectangle 87"/>
              <p:cNvSpPr/>
              <p:nvPr/>
            </p:nvSpPr>
            <p:spPr>
              <a:xfrm>
                <a:off x="1343151" y="1650518"/>
                <a:ext cx="3863212" cy="93769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r">
                  <a:lnSpc>
                    <a:spcPct val="120000"/>
                  </a:lnSpc>
                </a:pPr>
                <a:r>
                  <a:rPr lang="en-US" altLang="zh-CN" sz="2400" b="1">
                    <a:solidFill>
                      <a:schemeClr val="bg1">
                        <a:lumMod val="50000"/>
                      </a:schemeClr>
                    </a:solidFill>
                    <a:latin typeface="#9Slide03 BoosterNextFYThin" panose="02000203000000020004" pitchFamily="2" charset="0"/>
                    <a:ea typeface="微软雅黑" panose="020B0503020204020204" pitchFamily="34" charset="-122"/>
                    <a:cs typeface="+mn-ea"/>
                    <a:sym typeface="Arial" panose="020B0604020202020204" pitchFamily="34" charset="0"/>
                  </a:rPr>
                  <a:t>Biết xác định một năm cho trước thuộc thế kỉ nào.</a:t>
                </a:r>
                <a:endParaRPr lang="en-GB" altLang="zh-CN" sz="2400" b="1" dirty="0">
                  <a:solidFill>
                    <a:schemeClr val="bg1">
                      <a:lumMod val="50000"/>
                    </a:schemeClr>
                  </a:solidFill>
                  <a:latin typeface="#9Slide03 BoosterNextFYThin" panose="02000203000000020004" pitchFamily="2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</p:grpSp>
      </p:grpSp>
      <p:grpSp>
        <p:nvGrpSpPr>
          <p:cNvPr id="107" name="Group 106">
            <a:extLst>
              <a:ext uri="{FF2B5EF4-FFF2-40B4-BE49-F238E27FC236}">
                <a16:creationId xmlns:a16="http://schemas.microsoft.com/office/drawing/2014/main" xmlns="" id="{24FED6ED-FE0C-4107-A958-FB77E485FC85}"/>
              </a:ext>
            </a:extLst>
          </p:cNvPr>
          <p:cNvGrpSpPr/>
          <p:nvPr/>
        </p:nvGrpSpPr>
        <p:grpSpPr>
          <a:xfrm>
            <a:off x="6219775" y="2516149"/>
            <a:ext cx="5440692" cy="3068044"/>
            <a:chOff x="6816123" y="2516149"/>
            <a:chExt cx="5440692" cy="3068044"/>
          </a:xfrm>
        </p:grpSpPr>
        <p:sp>
          <p:nvSpPr>
            <p:cNvPr id="74" name="Freeform 15"/>
            <p:cNvSpPr>
              <a:spLocks/>
            </p:cNvSpPr>
            <p:nvPr/>
          </p:nvSpPr>
          <p:spPr bwMode="auto">
            <a:xfrm>
              <a:off x="6816123" y="3627370"/>
              <a:ext cx="381614" cy="1956823"/>
            </a:xfrm>
            <a:custGeom>
              <a:avLst/>
              <a:gdLst>
                <a:gd name="T0" fmla="*/ 151 w 192"/>
                <a:gd name="T1" fmla="*/ 984 h 984"/>
                <a:gd name="T2" fmla="*/ 154 w 192"/>
                <a:gd name="T3" fmla="*/ 256 h 984"/>
                <a:gd name="T4" fmla="*/ 0 w 192"/>
                <a:gd name="T5" fmla="*/ 195 h 984"/>
                <a:gd name="T6" fmla="*/ 2 w 192"/>
                <a:gd name="T7" fmla="*/ 0 h 984"/>
                <a:gd name="T8" fmla="*/ 192 w 192"/>
                <a:gd name="T9" fmla="*/ 235 h 984"/>
                <a:gd name="T10" fmla="*/ 191 w 192"/>
                <a:gd name="T11" fmla="*/ 968 h 984"/>
                <a:gd name="T12" fmla="*/ 151 w 192"/>
                <a:gd name="T13" fmla="*/ 984 h 9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2" h="984">
                  <a:moveTo>
                    <a:pt x="151" y="984"/>
                  </a:moveTo>
                  <a:cubicBezTo>
                    <a:pt x="154" y="256"/>
                    <a:pt x="154" y="256"/>
                    <a:pt x="154" y="256"/>
                  </a:cubicBezTo>
                  <a:cubicBezTo>
                    <a:pt x="59" y="227"/>
                    <a:pt x="6" y="221"/>
                    <a:pt x="0" y="195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8" y="97"/>
                    <a:pt x="192" y="192"/>
                    <a:pt x="192" y="235"/>
                  </a:cubicBezTo>
                  <a:cubicBezTo>
                    <a:pt x="191" y="968"/>
                    <a:pt x="191" y="968"/>
                    <a:pt x="191" y="968"/>
                  </a:cubicBezTo>
                  <a:cubicBezTo>
                    <a:pt x="186" y="945"/>
                    <a:pt x="164" y="947"/>
                    <a:pt x="151" y="984"/>
                  </a:cubicBezTo>
                  <a:close/>
                </a:path>
              </a:pathLst>
            </a:custGeom>
            <a:solidFill>
              <a:srgbClr val="F0587D"/>
            </a:solidFill>
            <a:ln>
              <a:noFill/>
            </a:ln>
          </p:spPr>
          <p:txBody>
            <a:bodyPr vert="horz" wrap="square" lIns="96430" tIns="48216" rIns="96430" bIns="48216" numCol="1" anchor="t" anchorCtr="0" compatLnSpc="1">
              <a:prstTxWarp prst="textNoShape">
                <a:avLst/>
              </a:prstTxWarp>
            </a:bodyPr>
            <a:lstStyle/>
            <a:p>
              <a:pPr algn="just">
                <a:lnSpc>
                  <a:spcPct val="120000"/>
                </a:lnSpc>
              </a:pPr>
              <a:endParaRPr lang="en-GB" sz="949" b="1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xmlns="" id="{7283CF4B-9898-452F-A7B6-FFE563212EA9}"/>
                </a:ext>
              </a:extLst>
            </p:cNvPr>
            <p:cNvGrpSpPr/>
            <p:nvPr/>
          </p:nvGrpSpPr>
          <p:grpSpPr>
            <a:xfrm>
              <a:off x="6840212" y="2516149"/>
              <a:ext cx="5416603" cy="1502920"/>
              <a:chOff x="6204107" y="2516149"/>
              <a:chExt cx="5416603" cy="1502920"/>
            </a:xfrm>
          </p:grpSpPr>
          <p:grpSp>
            <p:nvGrpSpPr>
              <p:cNvPr id="58" name="Group 57">
                <a:extLst>
                  <a:ext uri="{FF2B5EF4-FFF2-40B4-BE49-F238E27FC236}">
                    <a16:creationId xmlns:a16="http://schemas.microsoft.com/office/drawing/2014/main" xmlns="" id="{2422A95B-452A-41A1-8DD8-F6475471A0E1}"/>
                  </a:ext>
                </a:extLst>
              </p:cNvPr>
              <p:cNvGrpSpPr/>
              <p:nvPr/>
            </p:nvGrpSpPr>
            <p:grpSpPr>
              <a:xfrm>
                <a:off x="6204107" y="2516149"/>
                <a:ext cx="1444923" cy="1502920"/>
                <a:chOff x="6204107" y="2516149"/>
                <a:chExt cx="1444923" cy="1502920"/>
              </a:xfrm>
            </p:grpSpPr>
            <p:sp>
              <p:nvSpPr>
                <p:cNvPr id="65" name="Freeform 6"/>
                <p:cNvSpPr>
                  <a:spLocks/>
                </p:cNvSpPr>
                <p:nvPr/>
              </p:nvSpPr>
              <p:spPr bwMode="auto">
                <a:xfrm>
                  <a:off x="6204107" y="2516149"/>
                  <a:ext cx="1444923" cy="1502920"/>
                </a:xfrm>
                <a:custGeom>
                  <a:avLst/>
                  <a:gdLst>
                    <a:gd name="T0" fmla="*/ 0 w 727"/>
                    <a:gd name="T1" fmla="*/ 559 h 756"/>
                    <a:gd name="T2" fmla="*/ 173 w 727"/>
                    <a:gd name="T3" fmla="*/ 526 h 756"/>
                    <a:gd name="T4" fmla="*/ 401 w 727"/>
                    <a:gd name="T5" fmla="*/ 314 h 756"/>
                    <a:gd name="T6" fmla="*/ 324 w 727"/>
                    <a:gd name="T7" fmla="*/ 311 h 756"/>
                    <a:gd name="T8" fmla="*/ 314 w 727"/>
                    <a:gd name="T9" fmla="*/ 275 h 756"/>
                    <a:gd name="T10" fmla="*/ 482 w 727"/>
                    <a:gd name="T11" fmla="*/ 27 h 756"/>
                    <a:gd name="T12" fmla="*/ 524 w 727"/>
                    <a:gd name="T13" fmla="*/ 27 h 756"/>
                    <a:gd name="T14" fmla="*/ 712 w 727"/>
                    <a:gd name="T15" fmla="*/ 280 h 756"/>
                    <a:gd name="T16" fmla="*/ 703 w 727"/>
                    <a:gd name="T17" fmla="*/ 311 h 756"/>
                    <a:gd name="T18" fmla="*/ 613 w 727"/>
                    <a:gd name="T19" fmla="*/ 316 h 756"/>
                    <a:gd name="T20" fmla="*/ 160 w 727"/>
                    <a:gd name="T21" fmla="*/ 748 h 756"/>
                    <a:gd name="T22" fmla="*/ 0 w 727"/>
                    <a:gd name="T23" fmla="*/ 559 h 7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727" h="756">
                      <a:moveTo>
                        <a:pt x="0" y="559"/>
                      </a:moveTo>
                      <a:cubicBezTo>
                        <a:pt x="11" y="516"/>
                        <a:pt x="76" y="518"/>
                        <a:pt x="173" y="526"/>
                      </a:cubicBezTo>
                      <a:cubicBezTo>
                        <a:pt x="248" y="534"/>
                        <a:pt x="418" y="548"/>
                        <a:pt x="401" y="314"/>
                      </a:cubicBezTo>
                      <a:cubicBezTo>
                        <a:pt x="324" y="311"/>
                        <a:pt x="324" y="311"/>
                        <a:pt x="324" y="311"/>
                      </a:cubicBezTo>
                      <a:cubicBezTo>
                        <a:pt x="297" y="311"/>
                        <a:pt x="298" y="296"/>
                        <a:pt x="314" y="275"/>
                      </a:cubicBezTo>
                      <a:cubicBezTo>
                        <a:pt x="314" y="275"/>
                        <a:pt x="429" y="102"/>
                        <a:pt x="482" y="27"/>
                      </a:cubicBezTo>
                      <a:cubicBezTo>
                        <a:pt x="496" y="7"/>
                        <a:pt x="507" y="0"/>
                        <a:pt x="524" y="27"/>
                      </a:cubicBezTo>
                      <a:cubicBezTo>
                        <a:pt x="583" y="98"/>
                        <a:pt x="672" y="225"/>
                        <a:pt x="712" y="280"/>
                      </a:cubicBezTo>
                      <a:cubicBezTo>
                        <a:pt x="714" y="285"/>
                        <a:pt x="727" y="308"/>
                        <a:pt x="703" y="311"/>
                      </a:cubicBezTo>
                      <a:cubicBezTo>
                        <a:pt x="675" y="314"/>
                        <a:pt x="613" y="316"/>
                        <a:pt x="613" y="316"/>
                      </a:cubicBezTo>
                      <a:cubicBezTo>
                        <a:pt x="634" y="750"/>
                        <a:pt x="376" y="750"/>
                        <a:pt x="160" y="748"/>
                      </a:cubicBezTo>
                      <a:cubicBezTo>
                        <a:pt x="121" y="756"/>
                        <a:pt x="4" y="705"/>
                        <a:pt x="0" y="559"/>
                      </a:cubicBezTo>
                      <a:close/>
                    </a:path>
                  </a:pathLst>
                </a:custGeom>
                <a:solidFill>
                  <a:srgbClr val="F0587D"/>
                </a:solidFill>
                <a:ln>
                  <a:noFill/>
                </a:ln>
              </p:spPr>
              <p:txBody>
                <a:bodyPr vert="horz" wrap="square" lIns="96430" tIns="48216" rIns="96430" bIns="48216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just">
                    <a:lnSpc>
                      <a:spcPct val="120000"/>
                    </a:lnSpc>
                  </a:pPr>
                  <a:endParaRPr lang="en-GB" sz="949" b="1">
                    <a:latin typeface="Arial" panose="020B0604020202020204" pitchFamily="34" charset="0"/>
                    <a:ea typeface="微软雅黑" panose="020B0503020204020204" pitchFamily="34" charset="-122"/>
                    <a:cs typeface="+mn-ea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87" name="Freeform 79"/>
                <p:cNvSpPr>
                  <a:spLocks/>
                </p:cNvSpPr>
                <p:nvPr/>
              </p:nvSpPr>
              <p:spPr bwMode="auto">
                <a:xfrm>
                  <a:off x="7096781" y="2864141"/>
                  <a:ext cx="232835" cy="363963"/>
                </a:xfrm>
                <a:custGeom>
                  <a:avLst/>
                  <a:gdLst>
                    <a:gd name="T0" fmla="*/ 117 w 117"/>
                    <a:gd name="T1" fmla="*/ 183 h 183"/>
                    <a:gd name="T2" fmla="*/ 0 w 117"/>
                    <a:gd name="T3" fmla="*/ 183 h 183"/>
                    <a:gd name="T4" fmla="*/ 0 w 117"/>
                    <a:gd name="T5" fmla="*/ 164 h 183"/>
                    <a:gd name="T6" fmla="*/ 98 w 117"/>
                    <a:gd name="T7" fmla="*/ 48 h 183"/>
                    <a:gd name="T8" fmla="*/ 62 w 117"/>
                    <a:gd name="T9" fmla="*/ 15 h 183"/>
                    <a:gd name="T10" fmla="*/ 19 w 117"/>
                    <a:gd name="T11" fmla="*/ 54 h 183"/>
                    <a:gd name="T12" fmla="*/ 1 w 117"/>
                    <a:gd name="T13" fmla="*/ 50 h 183"/>
                    <a:gd name="T14" fmla="*/ 62 w 117"/>
                    <a:gd name="T15" fmla="*/ 0 h 183"/>
                    <a:gd name="T16" fmla="*/ 117 w 117"/>
                    <a:gd name="T17" fmla="*/ 48 h 183"/>
                    <a:gd name="T18" fmla="*/ 19 w 117"/>
                    <a:gd name="T19" fmla="*/ 167 h 183"/>
                    <a:gd name="T20" fmla="*/ 117 w 117"/>
                    <a:gd name="T21" fmla="*/ 167 h 183"/>
                    <a:gd name="T22" fmla="*/ 117 w 117"/>
                    <a:gd name="T23" fmla="*/ 183 h 18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117" h="183">
                      <a:moveTo>
                        <a:pt x="117" y="183"/>
                      </a:moveTo>
                      <a:cubicBezTo>
                        <a:pt x="0" y="183"/>
                        <a:pt x="0" y="183"/>
                        <a:pt x="0" y="183"/>
                      </a:cubicBezTo>
                      <a:cubicBezTo>
                        <a:pt x="0" y="164"/>
                        <a:pt x="0" y="164"/>
                        <a:pt x="0" y="164"/>
                      </a:cubicBezTo>
                      <a:cubicBezTo>
                        <a:pt x="31" y="100"/>
                        <a:pt x="98" y="97"/>
                        <a:pt x="98" y="48"/>
                      </a:cubicBezTo>
                      <a:cubicBezTo>
                        <a:pt x="98" y="27"/>
                        <a:pt x="85" y="15"/>
                        <a:pt x="62" y="15"/>
                      </a:cubicBezTo>
                      <a:cubicBezTo>
                        <a:pt x="36" y="15"/>
                        <a:pt x="22" y="36"/>
                        <a:pt x="19" y="54"/>
                      </a:cubicBezTo>
                      <a:cubicBezTo>
                        <a:pt x="1" y="50"/>
                        <a:pt x="1" y="50"/>
                        <a:pt x="1" y="50"/>
                      </a:cubicBezTo>
                      <a:cubicBezTo>
                        <a:pt x="7" y="25"/>
                        <a:pt x="22" y="0"/>
                        <a:pt x="62" y="0"/>
                      </a:cubicBezTo>
                      <a:cubicBezTo>
                        <a:pt x="92" y="0"/>
                        <a:pt x="117" y="17"/>
                        <a:pt x="117" y="48"/>
                      </a:cubicBezTo>
                      <a:cubicBezTo>
                        <a:pt x="117" y="103"/>
                        <a:pt x="38" y="118"/>
                        <a:pt x="19" y="167"/>
                      </a:cubicBezTo>
                      <a:cubicBezTo>
                        <a:pt x="117" y="167"/>
                        <a:pt x="117" y="167"/>
                        <a:pt x="117" y="167"/>
                      </a:cubicBezTo>
                      <a:lnTo>
                        <a:pt x="117" y="18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vert="horz" wrap="square" lIns="96430" tIns="48216" rIns="96430" bIns="48216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just">
                    <a:lnSpc>
                      <a:spcPct val="120000"/>
                    </a:lnSpc>
                  </a:pPr>
                  <a:endParaRPr lang="en-GB" sz="949" b="1">
                    <a:latin typeface="Arial" panose="020B0604020202020204" pitchFamily="34" charset="0"/>
                    <a:ea typeface="微软雅黑" panose="020B0503020204020204" pitchFamily="34" charset="-122"/>
                    <a:cs typeface="+mn-ea"/>
                    <a:sym typeface="Arial" panose="020B0604020202020204" pitchFamily="34" charset="0"/>
                  </a:endParaRPr>
                </a:p>
              </p:txBody>
            </p:sp>
          </p:grpSp>
          <p:sp>
            <p:nvSpPr>
              <p:cNvPr id="105" name="Rectangle 87"/>
              <p:cNvSpPr/>
              <p:nvPr/>
            </p:nvSpPr>
            <p:spPr>
              <a:xfrm>
                <a:off x="7575901" y="2626894"/>
                <a:ext cx="4044809" cy="93769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en-GB" altLang="zh-CN" sz="2400" b="1">
                    <a:solidFill>
                      <a:schemeClr val="bg1">
                        <a:lumMod val="50000"/>
                      </a:schemeClr>
                    </a:solidFill>
                    <a:latin typeface="#9Slide03 BoosterNextFYThin" panose="02000203000000020004" pitchFamily="2" charset="0"/>
                    <a:ea typeface="微软雅黑" panose="020B0503020204020204" pitchFamily="34" charset="-122"/>
                    <a:cs typeface="+mn-ea"/>
                    <a:sym typeface="Arial" panose="020B0604020202020204" pitchFamily="34" charset="0"/>
                  </a:rPr>
                  <a:t>Biết mối quan hệ giữa phút và giây, thế kỉ và năm</a:t>
                </a:r>
                <a:endParaRPr lang="en-GB" altLang="zh-CN" sz="2400" b="1" dirty="0">
                  <a:solidFill>
                    <a:schemeClr val="bg1">
                      <a:lumMod val="50000"/>
                    </a:schemeClr>
                  </a:solidFill>
                  <a:latin typeface="#9Slide03 BoosterNextFYThin" panose="02000203000000020004" pitchFamily="2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</p:grpSp>
      </p:grpSp>
      <p:sp>
        <p:nvSpPr>
          <p:cNvPr id="94" name="Rectangle 87">
            <a:extLst>
              <a:ext uri="{FF2B5EF4-FFF2-40B4-BE49-F238E27FC236}">
                <a16:creationId xmlns:a16="http://schemas.microsoft.com/office/drawing/2014/main" xmlns="" id="{0EEFB8C8-9915-450C-A5D3-D2FA06C50F2B}"/>
              </a:ext>
            </a:extLst>
          </p:cNvPr>
          <p:cNvSpPr/>
          <p:nvPr/>
        </p:nvSpPr>
        <p:spPr>
          <a:xfrm>
            <a:off x="5285599" y="474655"/>
            <a:ext cx="404480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GB" altLang="zh-CN" sz="4000" b="1">
                <a:solidFill>
                  <a:schemeClr val="bg1">
                    <a:lumMod val="50000"/>
                  </a:schemeClr>
                </a:solidFill>
                <a:latin typeface="#9Slide03 Arima Madurai Bold" panose="00000800000000000000" pitchFamily="2" charset="0"/>
                <a:ea typeface="微软雅黑" panose="020B0503020204020204" pitchFamily="34" charset="-122"/>
                <a:cs typeface="#9Slide03 Arima Madurai Bold" panose="00000800000000000000" pitchFamily="2" charset="0"/>
                <a:sym typeface="Arial" panose="020B0604020202020204" pitchFamily="34" charset="0"/>
              </a:rPr>
              <a:t>Mục tiêu</a:t>
            </a:r>
            <a:endParaRPr lang="en-GB" altLang="zh-CN" sz="4000" b="1" dirty="0">
              <a:solidFill>
                <a:schemeClr val="bg1">
                  <a:lumMod val="50000"/>
                </a:schemeClr>
              </a:solidFill>
              <a:latin typeface="#9Slide03 Arima Madurai Bold" panose="00000800000000000000" pitchFamily="2" charset="0"/>
              <a:ea typeface="微软雅黑" panose="020B0503020204020204" pitchFamily="34" charset="-122"/>
              <a:cs typeface="#9Slide03 Arima Madurai Bold" panose="00000800000000000000" pitchFamily="2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176555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5"/>
          <p:cNvSpPr>
            <a:spLocks noChangeArrowheads="1"/>
          </p:cNvSpPr>
          <p:nvPr/>
        </p:nvSpPr>
        <p:spPr bwMode="auto">
          <a:xfrm>
            <a:off x="10432256" y="512763"/>
            <a:ext cx="1096963" cy="1093787"/>
          </a:xfrm>
          <a:prstGeom prst="ellipse">
            <a:avLst/>
          </a:prstGeom>
          <a:solidFill>
            <a:srgbClr val="FFD01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latin typeface="#9Slide03 Arima Madurai Bold" panose="00000800000000000000" pitchFamily="2" charset="0"/>
              <a:cs typeface="#9Slide03 Arima Madurai Bold" panose="00000800000000000000" pitchFamily="2" charset="0"/>
            </a:endParaRPr>
          </a:p>
        </p:txBody>
      </p:sp>
      <p:sp>
        <p:nvSpPr>
          <p:cNvPr id="5" name="Freeform 6"/>
          <p:cNvSpPr>
            <a:spLocks/>
          </p:cNvSpPr>
          <p:nvPr/>
        </p:nvSpPr>
        <p:spPr bwMode="auto">
          <a:xfrm>
            <a:off x="8536781" y="1373188"/>
            <a:ext cx="635000" cy="212725"/>
          </a:xfrm>
          <a:custGeom>
            <a:avLst/>
            <a:gdLst>
              <a:gd name="T0" fmla="*/ 92 w 92"/>
              <a:gd name="T1" fmla="*/ 0 h 31"/>
              <a:gd name="T2" fmla="*/ 46 w 92"/>
              <a:gd name="T3" fmla="*/ 31 h 31"/>
              <a:gd name="T4" fmla="*/ 0 w 92"/>
              <a:gd name="T5" fmla="*/ 0 h 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92" h="31">
                <a:moveTo>
                  <a:pt x="92" y="0"/>
                </a:moveTo>
                <a:cubicBezTo>
                  <a:pt x="71" y="0"/>
                  <a:pt x="53" y="13"/>
                  <a:pt x="46" y="31"/>
                </a:cubicBezTo>
                <a:cubicBezTo>
                  <a:pt x="39" y="13"/>
                  <a:pt x="21" y="0"/>
                  <a:pt x="0" y="0"/>
                </a:cubicBezTo>
              </a:path>
            </a:pathLst>
          </a:custGeom>
          <a:noFill/>
          <a:ln w="138113" cap="rnd">
            <a:solidFill>
              <a:srgbClr val="FFC0AD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latin typeface="#9Slide03 Arima Madurai Bold" panose="00000800000000000000" pitchFamily="2" charset="0"/>
              <a:cs typeface="#9Slide03 Arima Madurai Bold" panose="00000800000000000000" pitchFamily="2" charset="0"/>
            </a:endParaRPr>
          </a:p>
        </p:txBody>
      </p:sp>
      <p:sp>
        <p:nvSpPr>
          <p:cNvPr id="6" name="Freeform 7"/>
          <p:cNvSpPr>
            <a:spLocks/>
          </p:cNvSpPr>
          <p:nvPr/>
        </p:nvSpPr>
        <p:spPr bwMode="auto">
          <a:xfrm>
            <a:off x="10273506" y="2363788"/>
            <a:ext cx="635000" cy="214312"/>
          </a:xfrm>
          <a:custGeom>
            <a:avLst/>
            <a:gdLst>
              <a:gd name="T0" fmla="*/ 92 w 92"/>
              <a:gd name="T1" fmla="*/ 0 h 31"/>
              <a:gd name="T2" fmla="*/ 46 w 92"/>
              <a:gd name="T3" fmla="*/ 31 h 31"/>
              <a:gd name="T4" fmla="*/ 0 w 92"/>
              <a:gd name="T5" fmla="*/ 0 h 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92" h="31">
                <a:moveTo>
                  <a:pt x="92" y="0"/>
                </a:moveTo>
                <a:cubicBezTo>
                  <a:pt x="71" y="0"/>
                  <a:pt x="53" y="13"/>
                  <a:pt x="46" y="31"/>
                </a:cubicBezTo>
                <a:cubicBezTo>
                  <a:pt x="39" y="13"/>
                  <a:pt x="21" y="0"/>
                  <a:pt x="0" y="0"/>
                </a:cubicBezTo>
              </a:path>
            </a:pathLst>
          </a:custGeom>
          <a:noFill/>
          <a:ln w="138113" cap="rnd">
            <a:solidFill>
              <a:srgbClr val="FFC0AD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latin typeface="#9Slide03 Arima Madurai Bold" panose="00000800000000000000" pitchFamily="2" charset="0"/>
              <a:cs typeface="#9Slide03 Arima Madurai Bold" panose="00000800000000000000" pitchFamily="2" charset="0"/>
            </a:endParaRPr>
          </a:p>
        </p:txBody>
      </p:sp>
      <p:sp>
        <p:nvSpPr>
          <p:cNvPr id="25" name="Freeform 122"/>
          <p:cNvSpPr>
            <a:spLocks/>
          </p:cNvSpPr>
          <p:nvPr/>
        </p:nvSpPr>
        <p:spPr bwMode="auto">
          <a:xfrm>
            <a:off x="-153988" y="6469063"/>
            <a:ext cx="12552363" cy="444501"/>
          </a:xfrm>
          <a:custGeom>
            <a:avLst/>
            <a:gdLst>
              <a:gd name="T0" fmla="*/ 2904 w 2904"/>
              <a:gd name="T1" fmla="*/ 58 h 100"/>
              <a:gd name="T2" fmla="*/ 2859 w 2904"/>
              <a:gd name="T3" fmla="*/ 100 h 100"/>
              <a:gd name="T4" fmla="*/ 45 w 2904"/>
              <a:gd name="T5" fmla="*/ 100 h 100"/>
              <a:gd name="T6" fmla="*/ 0 w 2904"/>
              <a:gd name="T7" fmla="*/ 58 h 100"/>
              <a:gd name="T8" fmla="*/ 0 w 2904"/>
              <a:gd name="T9" fmla="*/ 42 h 100"/>
              <a:gd name="T10" fmla="*/ 45 w 2904"/>
              <a:gd name="T11" fmla="*/ 0 h 100"/>
              <a:gd name="T12" fmla="*/ 2859 w 2904"/>
              <a:gd name="T13" fmla="*/ 0 h 100"/>
              <a:gd name="T14" fmla="*/ 2904 w 2904"/>
              <a:gd name="T15" fmla="*/ 42 h 100"/>
              <a:gd name="T16" fmla="*/ 2904 w 2904"/>
              <a:gd name="T17" fmla="*/ 58 h 1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904" h="100">
                <a:moveTo>
                  <a:pt x="2904" y="58"/>
                </a:moveTo>
                <a:cubicBezTo>
                  <a:pt x="2904" y="81"/>
                  <a:pt x="2884" y="100"/>
                  <a:pt x="2859" y="100"/>
                </a:cubicBezTo>
                <a:cubicBezTo>
                  <a:pt x="45" y="100"/>
                  <a:pt x="45" y="100"/>
                  <a:pt x="45" y="100"/>
                </a:cubicBezTo>
                <a:cubicBezTo>
                  <a:pt x="20" y="100"/>
                  <a:pt x="0" y="81"/>
                  <a:pt x="0" y="58"/>
                </a:cubicBezTo>
                <a:cubicBezTo>
                  <a:pt x="0" y="42"/>
                  <a:pt x="0" y="42"/>
                  <a:pt x="0" y="42"/>
                </a:cubicBezTo>
                <a:cubicBezTo>
                  <a:pt x="0" y="19"/>
                  <a:pt x="20" y="0"/>
                  <a:pt x="45" y="0"/>
                </a:cubicBezTo>
                <a:cubicBezTo>
                  <a:pt x="2859" y="0"/>
                  <a:pt x="2859" y="0"/>
                  <a:pt x="2859" y="0"/>
                </a:cubicBezTo>
                <a:cubicBezTo>
                  <a:pt x="2884" y="0"/>
                  <a:pt x="2904" y="19"/>
                  <a:pt x="2904" y="42"/>
                </a:cubicBezTo>
                <a:lnTo>
                  <a:pt x="2904" y="58"/>
                </a:lnTo>
                <a:close/>
              </a:path>
            </a:pathLst>
          </a:custGeom>
          <a:solidFill>
            <a:srgbClr val="9DB9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latin typeface="#9Slide03 Arima Madurai Bold" panose="00000800000000000000" pitchFamily="2" charset="0"/>
              <a:cs typeface="#9Slide03 Arima Madurai Bold" panose="00000800000000000000" pitchFamily="2" charset="0"/>
            </a:endParaRP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xmlns="" id="{B9099ABE-7072-4A65-B20D-181B9A94C039}"/>
              </a:ext>
            </a:extLst>
          </p:cNvPr>
          <p:cNvSpPr/>
          <p:nvPr/>
        </p:nvSpPr>
        <p:spPr>
          <a:xfrm>
            <a:off x="510876" y="309656"/>
            <a:ext cx="750000" cy="750000"/>
          </a:xfrm>
          <a:prstGeom prst="ellipse">
            <a:avLst/>
          </a:prstGeom>
          <a:solidFill>
            <a:srgbClr val="9DB900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3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5E7BADCD-E3D1-409A-987D-462CC9EDA359}"/>
              </a:ext>
            </a:extLst>
          </p:cNvPr>
          <p:cNvSpPr txBox="1"/>
          <p:nvPr/>
        </p:nvSpPr>
        <p:spPr>
          <a:xfrm>
            <a:off x="1305364" y="411269"/>
            <a:ext cx="703495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#9Slide03 Arima Madurai Bold" panose="00000800000000000000" pitchFamily="2" charset="0"/>
                <a:ea typeface="Tahoma" panose="020B0604030504040204" pitchFamily="34" charset="0"/>
                <a:cs typeface="#9Slide03 Arima Madurai Bold" panose="00000800000000000000" pitchFamily="2" charset="0"/>
              </a:rPr>
              <a:t>Lý Thái Tổ dời đô về Thăng Long năm 1010. Năm đó thuộc thế kỉ           .Tính đến nay đã được bao nhiêu năm?</a:t>
            </a:r>
            <a:endParaRPr lang="en-US" sz="2800" dirty="0">
              <a:latin typeface="#9Slide03 Arima Madurai Bold" panose="00000800000000000000" pitchFamily="2" charset="0"/>
              <a:ea typeface="Tahoma" panose="020B0604030504040204" pitchFamily="34" charset="0"/>
              <a:cs typeface="#9Slide03 Arima Madurai Bold" panose="00000800000000000000" pitchFamily="2" charset="0"/>
            </a:endParaRPr>
          </a:p>
        </p:txBody>
      </p:sp>
      <p:pic>
        <p:nvPicPr>
          <p:cNvPr id="53" name="Picture 2" descr="Vector Illustration Of Confused Kid Emotion | Stock Images Page | Everypixel">
            <a:extLst>
              <a:ext uri="{FF2B5EF4-FFF2-40B4-BE49-F238E27FC236}">
                <a16:creationId xmlns:a16="http://schemas.microsoft.com/office/drawing/2014/main" xmlns="" id="{4E4DBB12-C7D1-4ACC-BA33-6AE0270C93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9394" r="13157" b="18363"/>
          <a:stretch/>
        </p:blipFill>
        <p:spPr bwMode="auto">
          <a:xfrm>
            <a:off x="191064" y="4694426"/>
            <a:ext cx="1161901" cy="1651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4" name="Rounded Rectangle 37">
            <a:extLst>
              <a:ext uri="{FF2B5EF4-FFF2-40B4-BE49-F238E27FC236}">
                <a16:creationId xmlns:a16="http://schemas.microsoft.com/office/drawing/2014/main" xmlns="" id="{275F4B68-1374-4251-9356-953B17008C1C}"/>
              </a:ext>
            </a:extLst>
          </p:cNvPr>
          <p:cNvSpPr/>
          <p:nvPr/>
        </p:nvSpPr>
        <p:spPr>
          <a:xfrm>
            <a:off x="4648236" y="877042"/>
            <a:ext cx="743646" cy="45098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XI</a:t>
            </a:r>
          </a:p>
        </p:txBody>
      </p:sp>
      <p:sp>
        <p:nvSpPr>
          <p:cNvPr id="56" name="Rounded Rectangle 41">
            <a:extLst>
              <a:ext uri="{FF2B5EF4-FFF2-40B4-BE49-F238E27FC236}">
                <a16:creationId xmlns:a16="http://schemas.microsoft.com/office/drawing/2014/main" xmlns="" id="{D1365218-1F83-412B-BA94-95BDC3B97CBD}"/>
              </a:ext>
            </a:extLst>
          </p:cNvPr>
          <p:cNvSpPr/>
          <p:nvPr/>
        </p:nvSpPr>
        <p:spPr>
          <a:xfrm>
            <a:off x="2444907" y="4212014"/>
            <a:ext cx="654935" cy="65594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FF000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3600" b="1">
                <a:solidFill>
                  <a:srgbClr val="FF000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X</a:t>
            </a:r>
          </a:p>
        </p:txBody>
      </p:sp>
      <p:pic>
        <p:nvPicPr>
          <p:cNvPr id="57" name="Picture 56">
            <a:extLst>
              <a:ext uri="{FF2B5EF4-FFF2-40B4-BE49-F238E27FC236}">
                <a16:creationId xmlns:a16="http://schemas.microsoft.com/office/drawing/2014/main" xmlns="" id="{3CD3F4F3-8127-40E9-82E9-4C78C2E3DC3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119761" y="785443"/>
            <a:ext cx="1957287" cy="2235173"/>
          </a:xfrm>
          <a:prstGeom prst="rect">
            <a:avLst/>
          </a:prstGeom>
        </p:spPr>
      </p:pic>
      <p:sp>
        <p:nvSpPr>
          <p:cNvPr id="58" name="Rounded Rectangle 10">
            <a:extLst>
              <a:ext uri="{FF2B5EF4-FFF2-40B4-BE49-F238E27FC236}">
                <a16:creationId xmlns:a16="http://schemas.microsoft.com/office/drawing/2014/main" xmlns="" id="{8EE076F8-52F1-41F1-817C-F1F857C49E68}"/>
              </a:ext>
            </a:extLst>
          </p:cNvPr>
          <p:cNvSpPr/>
          <p:nvPr/>
        </p:nvSpPr>
        <p:spPr>
          <a:xfrm>
            <a:off x="4584625" y="878273"/>
            <a:ext cx="870868" cy="45098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  <a:latin typeface="#9Slide03 Arima Madurai Bold" panose="00000800000000000000" pitchFamily="2" charset="0"/>
                <a:ea typeface="Tahoma" panose="020B0604030504040204" pitchFamily="34" charset="0"/>
                <a:cs typeface="#9Slide03 Arima Madurai Bold" panose="00000800000000000000" pitchFamily="2" charset="0"/>
              </a:rPr>
              <a:t>nào</a:t>
            </a:r>
            <a:endParaRPr lang="en-US" sz="2800" b="1">
              <a:solidFill>
                <a:schemeClr val="tx1"/>
              </a:solidFill>
              <a:latin typeface="#9Slide03 Arima Madurai Bold" panose="00000800000000000000" pitchFamily="2" charset="0"/>
              <a:cs typeface="#9Slide03 Arima Madurai Bold" panose="00000800000000000000" pitchFamily="2" charset="0"/>
            </a:endParaRPr>
          </a:p>
        </p:txBody>
      </p:sp>
      <p:sp>
        <p:nvSpPr>
          <p:cNvPr id="59" name="Rounded Rectangle 6">
            <a:extLst>
              <a:ext uri="{FF2B5EF4-FFF2-40B4-BE49-F238E27FC236}">
                <a16:creationId xmlns:a16="http://schemas.microsoft.com/office/drawing/2014/main" xmlns="" id="{957FB96F-D396-45EC-8B93-21484E31AA3F}"/>
              </a:ext>
            </a:extLst>
          </p:cNvPr>
          <p:cNvSpPr/>
          <p:nvPr/>
        </p:nvSpPr>
        <p:spPr>
          <a:xfrm>
            <a:off x="1052858" y="1810838"/>
            <a:ext cx="4838069" cy="66428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rgbClr val="FFA10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Muốn biết từ năm 1010 đến nay được bao nhiêu năm em làm như thế nào?</a:t>
            </a:r>
          </a:p>
        </p:txBody>
      </p:sp>
      <p:sp>
        <p:nvSpPr>
          <p:cNvPr id="60" name="Rounded Rectangle 12">
            <a:extLst>
              <a:ext uri="{FF2B5EF4-FFF2-40B4-BE49-F238E27FC236}">
                <a16:creationId xmlns:a16="http://schemas.microsoft.com/office/drawing/2014/main" xmlns="" id="{E21D90DD-0A32-4487-8F49-5593C05B4022}"/>
              </a:ext>
            </a:extLst>
          </p:cNvPr>
          <p:cNvSpPr/>
          <p:nvPr/>
        </p:nvSpPr>
        <p:spPr>
          <a:xfrm>
            <a:off x="1063948" y="1837539"/>
            <a:ext cx="4838069" cy="66428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chemeClr val="tx1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Ta lấy năm hiện tại là 2021 trừ 1010</a:t>
            </a:r>
          </a:p>
        </p:txBody>
      </p:sp>
      <p:sp>
        <p:nvSpPr>
          <p:cNvPr id="61" name="Rounded Rectangle 13">
            <a:extLst>
              <a:ext uri="{FF2B5EF4-FFF2-40B4-BE49-F238E27FC236}">
                <a16:creationId xmlns:a16="http://schemas.microsoft.com/office/drawing/2014/main" xmlns="" id="{BDC7254F-7415-4219-AFBF-65303B666234}"/>
              </a:ext>
            </a:extLst>
          </p:cNvPr>
          <p:cNvSpPr/>
          <p:nvPr/>
        </p:nvSpPr>
        <p:spPr>
          <a:xfrm>
            <a:off x="4703755" y="1197510"/>
            <a:ext cx="1364776" cy="65594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FF000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1011</a:t>
            </a:r>
          </a:p>
        </p:txBody>
      </p:sp>
      <p:pic>
        <p:nvPicPr>
          <p:cNvPr id="62" name="Picture 61">
            <a:extLst>
              <a:ext uri="{FF2B5EF4-FFF2-40B4-BE49-F238E27FC236}">
                <a16:creationId xmlns:a16="http://schemas.microsoft.com/office/drawing/2014/main" xmlns="" id="{85E7C4CA-B19C-4ED2-B609-520F4C64D8E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027483" y="3746504"/>
            <a:ext cx="3392502" cy="2002717"/>
          </a:xfrm>
          <a:prstGeom prst="rect">
            <a:avLst/>
          </a:prstGeom>
        </p:spPr>
      </p:pic>
      <p:sp>
        <p:nvSpPr>
          <p:cNvPr id="63" name="Rounded Rectangle 15">
            <a:extLst>
              <a:ext uri="{FF2B5EF4-FFF2-40B4-BE49-F238E27FC236}">
                <a16:creationId xmlns:a16="http://schemas.microsoft.com/office/drawing/2014/main" xmlns="" id="{77BCDA14-24A4-45BC-8D66-929CEA027335}"/>
              </a:ext>
            </a:extLst>
          </p:cNvPr>
          <p:cNvSpPr/>
          <p:nvPr/>
        </p:nvSpPr>
        <p:spPr>
          <a:xfrm>
            <a:off x="2265073" y="4314493"/>
            <a:ext cx="870868" cy="45098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  <a:latin typeface="#9Slide03 Arima Madurai Bold" panose="00000800000000000000" pitchFamily="2" charset="0"/>
                <a:ea typeface="Tahoma" panose="020B0604030504040204" pitchFamily="34" charset="0"/>
                <a:cs typeface="#9Slide03 Arima Madurai Bold" panose="00000800000000000000" pitchFamily="2" charset="0"/>
              </a:rPr>
              <a:t>nào</a:t>
            </a:r>
            <a:endParaRPr lang="en-US" sz="2800" b="1">
              <a:solidFill>
                <a:schemeClr val="tx1"/>
              </a:solidFill>
              <a:latin typeface="#9Slide03 Arima Madurai Bold" panose="00000800000000000000" pitchFamily="2" charset="0"/>
              <a:cs typeface="#9Slide03 Arima Madurai Bold" panose="00000800000000000000" pitchFamily="2" charset="0"/>
            </a:endParaRPr>
          </a:p>
        </p:txBody>
      </p:sp>
      <p:sp>
        <p:nvSpPr>
          <p:cNvPr id="64" name="Rounded Rectangle 16">
            <a:extLst>
              <a:ext uri="{FF2B5EF4-FFF2-40B4-BE49-F238E27FC236}">
                <a16:creationId xmlns:a16="http://schemas.microsoft.com/office/drawing/2014/main" xmlns="" id="{E37EADF6-D28F-4FFD-A436-BA941E2C6EA3}"/>
              </a:ext>
            </a:extLst>
          </p:cNvPr>
          <p:cNvSpPr/>
          <p:nvPr/>
        </p:nvSpPr>
        <p:spPr>
          <a:xfrm>
            <a:off x="3099842" y="4637742"/>
            <a:ext cx="1364776" cy="65594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1083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xmlns="" id="{C53B7507-F377-4995-B5CF-5308D1A12234}"/>
              </a:ext>
            </a:extLst>
          </p:cNvPr>
          <p:cNvSpPr txBox="1"/>
          <p:nvPr/>
        </p:nvSpPr>
        <p:spPr>
          <a:xfrm>
            <a:off x="1283026" y="3426564"/>
            <a:ext cx="681439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#9Slide03 Arima Madurai Bold" panose="00000800000000000000" pitchFamily="2" charset="0"/>
                <a:ea typeface="Tahoma" panose="020B0604030504040204" pitchFamily="34" charset="0"/>
                <a:cs typeface="#9Slide03 Arima Madurai Bold" panose="00000800000000000000" pitchFamily="2" charset="0"/>
              </a:rPr>
              <a:t>Ngô Quyền đánh tan quân Nam Hán trên sông Bạch Đằng năm 938. Năm đó thuộc thế kỉ            .Tính đến nay đã được bao nhiêu năm?</a:t>
            </a:r>
            <a:endParaRPr lang="en-US" sz="2800" dirty="0">
              <a:latin typeface="#9Slide03 Arima Madurai Bold" panose="00000800000000000000" pitchFamily="2" charset="0"/>
              <a:ea typeface="Tahoma" panose="020B0604030504040204" pitchFamily="34" charset="0"/>
              <a:cs typeface="#9Slide03 Arima Madurai Bold" panose="000008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6451297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455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3" dur="6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4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6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6" dur="41" decel="50000">
                                          <p:stCondLst>
                                            <p:cond delay="334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6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8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6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0" dur="41" decel="50000">
                                          <p:stCondLst>
                                            <p:cond delay="458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1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8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1" dur="143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448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63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63" tmFilter="0, 0; 0.125,0.2665; 0.25,0.4; 0.375,0.465; 0.5,0.5;  0.625,0.535; 0.75,0.6; 0.875,0.7335; 1,1">
                                          <p:stCondLst>
                                            <p:cond delay="163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2" tmFilter="0, 0; 0.125,0.2665; 0.25,0.4; 0.375,0.465; 0.5,0.5;  0.625,0.535; 0.75,0.6; 0.875,0.7335; 1,1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" tmFilter="0, 0; 0.125,0.2665; 0.25,0.4; 0.375,0.465; 0.5,0.5;  0.625,0.535; 0.75,0.6; 0.875,0.7335; 1,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7" dur="1">
                                          <p:stCondLst>
                                            <p:cond delay="16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8" dur="1" decel="50000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9" dur="1">
                                          <p:stCondLst>
                                            <p:cond delay="323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0" dur="1" decel="50000">
                                          <p:stCondLst>
                                            <p:cond delay="32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1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2" dur="1" decel="50000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4" dur="1" decel="50000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54" grpId="0"/>
      <p:bldP spid="56" grpId="0"/>
      <p:bldP spid="58" grpId="0"/>
      <p:bldP spid="58" grpId="1"/>
      <p:bldP spid="59" grpId="0"/>
      <p:bldP spid="59" grpId="1"/>
      <p:bldP spid="60" grpId="0"/>
      <p:bldP spid="60" grpId="1"/>
      <p:bldP spid="61" grpId="0"/>
      <p:bldP spid="63" grpId="0"/>
      <p:bldP spid="63" grpId="1"/>
      <p:bldP spid="64" grpId="0"/>
      <p:bldP spid="8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Freeform 122"/>
          <p:cNvSpPr>
            <a:spLocks/>
          </p:cNvSpPr>
          <p:nvPr/>
        </p:nvSpPr>
        <p:spPr bwMode="auto">
          <a:xfrm>
            <a:off x="-130969" y="6424845"/>
            <a:ext cx="12552363" cy="444501"/>
          </a:xfrm>
          <a:custGeom>
            <a:avLst/>
            <a:gdLst>
              <a:gd name="T0" fmla="*/ 2904 w 2904"/>
              <a:gd name="T1" fmla="*/ 58 h 100"/>
              <a:gd name="T2" fmla="*/ 2859 w 2904"/>
              <a:gd name="T3" fmla="*/ 100 h 100"/>
              <a:gd name="T4" fmla="*/ 45 w 2904"/>
              <a:gd name="T5" fmla="*/ 100 h 100"/>
              <a:gd name="T6" fmla="*/ 0 w 2904"/>
              <a:gd name="T7" fmla="*/ 58 h 100"/>
              <a:gd name="T8" fmla="*/ 0 w 2904"/>
              <a:gd name="T9" fmla="*/ 42 h 100"/>
              <a:gd name="T10" fmla="*/ 45 w 2904"/>
              <a:gd name="T11" fmla="*/ 0 h 100"/>
              <a:gd name="T12" fmla="*/ 2859 w 2904"/>
              <a:gd name="T13" fmla="*/ 0 h 100"/>
              <a:gd name="T14" fmla="*/ 2904 w 2904"/>
              <a:gd name="T15" fmla="*/ 42 h 100"/>
              <a:gd name="T16" fmla="*/ 2904 w 2904"/>
              <a:gd name="T17" fmla="*/ 58 h 1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904" h="100">
                <a:moveTo>
                  <a:pt x="2904" y="58"/>
                </a:moveTo>
                <a:cubicBezTo>
                  <a:pt x="2904" y="81"/>
                  <a:pt x="2884" y="100"/>
                  <a:pt x="2859" y="100"/>
                </a:cubicBezTo>
                <a:cubicBezTo>
                  <a:pt x="45" y="100"/>
                  <a:pt x="45" y="100"/>
                  <a:pt x="45" y="100"/>
                </a:cubicBezTo>
                <a:cubicBezTo>
                  <a:pt x="20" y="100"/>
                  <a:pt x="0" y="81"/>
                  <a:pt x="0" y="58"/>
                </a:cubicBezTo>
                <a:cubicBezTo>
                  <a:pt x="0" y="42"/>
                  <a:pt x="0" y="42"/>
                  <a:pt x="0" y="42"/>
                </a:cubicBezTo>
                <a:cubicBezTo>
                  <a:pt x="0" y="19"/>
                  <a:pt x="20" y="0"/>
                  <a:pt x="45" y="0"/>
                </a:cubicBezTo>
                <a:cubicBezTo>
                  <a:pt x="2859" y="0"/>
                  <a:pt x="2859" y="0"/>
                  <a:pt x="2859" y="0"/>
                </a:cubicBezTo>
                <a:cubicBezTo>
                  <a:pt x="2884" y="0"/>
                  <a:pt x="2904" y="19"/>
                  <a:pt x="2904" y="42"/>
                </a:cubicBezTo>
                <a:lnTo>
                  <a:pt x="2904" y="58"/>
                </a:lnTo>
                <a:close/>
              </a:path>
            </a:pathLst>
          </a:custGeom>
          <a:solidFill>
            <a:srgbClr val="9DB9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xmlns="" id="{F78F40A0-1AA3-4C84-B540-C252BB7F329C}"/>
              </a:ext>
            </a:extLst>
          </p:cNvPr>
          <p:cNvSpPr/>
          <p:nvPr/>
        </p:nvSpPr>
        <p:spPr>
          <a:xfrm>
            <a:off x="685471" y="173569"/>
            <a:ext cx="2389433" cy="711975"/>
          </a:xfrm>
          <a:prstGeom prst="ellipse">
            <a:avLst/>
          </a:prstGeom>
          <a:solidFill>
            <a:srgbClr val="9DB900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/>
              <a:t>1 (tr 26)</a:t>
            </a:r>
            <a:endParaRPr lang="en-US" sz="3200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9EF05268-9745-4A5F-956A-42923677E157}"/>
              </a:ext>
            </a:extLst>
          </p:cNvPr>
          <p:cNvSpPr txBox="1"/>
          <p:nvPr/>
        </p:nvSpPr>
        <p:spPr>
          <a:xfrm>
            <a:off x="994301" y="897988"/>
            <a:ext cx="104218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#9Slide03 Arima Madurai Bold" panose="00000800000000000000" pitchFamily="2" charset="0"/>
                <a:ea typeface="Tahoma" panose="020B0604030504040204" pitchFamily="34" charset="0"/>
                <a:cs typeface="#9Slide03 Arima Madurai Bold" panose="00000800000000000000" pitchFamily="2" charset="0"/>
              </a:rPr>
              <a:t>a) Kể tên những tháng có: 30 ngày, 31 ngày, 28 (hoặc 29) ngày.</a:t>
            </a:r>
            <a:endParaRPr lang="en-US" sz="2800" dirty="0">
              <a:latin typeface="#9Slide03 Arima Madurai Bold" panose="00000800000000000000" pitchFamily="2" charset="0"/>
              <a:ea typeface="Tahoma" panose="020B0604030504040204" pitchFamily="34" charset="0"/>
              <a:cs typeface="#9Slide03 Arima Madurai Bold" panose="00000800000000000000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5539C406-82C8-40C3-ABE5-B54FAD44EE57}"/>
              </a:ext>
            </a:extLst>
          </p:cNvPr>
          <p:cNvSpPr txBox="1"/>
          <p:nvPr/>
        </p:nvSpPr>
        <p:spPr>
          <a:xfrm>
            <a:off x="994300" y="3108880"/>
            <a:ext cx="1083397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#9Slide03 Arima Madurai Bold" panose="00000800000000000000" pitchFamily="2" charset="0"/>
                <a:ea typeface="Tahoma" panose="020B0604030504040204" pitchFamily="34" charset="0"/>
                <a:cs typeface="#9Slide03 Arima Madurai Bold" panose="00000800000000000000" pitchFamily="2" charset="0"/>
              </a:rPr>
              <a:t>b) Cho biết: Năm nhuận là năm mà tháng 2 có 29 ngày.</a:t>
            </a:r>
          </a:p>
          <a:p>
            <a:r>
              <a:rPr lang="en-US" sz="2800">
                <a:latin typeface="#9Slide03 Arima Madurai Bold" panose="00000800000000000000" pitchFamily="2" charset="0"/>
                <a:ea typeface="Tahoma" panose="020B0604030504040204" pitchFamily="34" charset="0"/>
                <a:cs typeface="#9Slide03 Arima Madurai Bold" panose="00000800000000000000" pitchFamily="2" charset="0"/>
              </a:rPr>
              <a:t>  		Các năm không nhuận thì tháng 2 chỉ có 28 ngày.</a:t>
            </a:r>
          </a:p>
          <a:p>
            <a:r>
              <a:rPr lang="en-US" sz="2800">
                <a:latin typeface="#9Slide03 Arima Madurai Bold" panose="00000800000000000000" pitchFamily="2" charset="0"/>
                <a:ea typeface="Tahoma" panose="020B0604030504040204" pitchFamily="34" charset="0"/>
                <a:cs typeface="#9Slide03 Arima Madurai Bold" panose="00000800000000000000" pitchFamily="2" charset="0"/>
              </a:rPr>
              <a:t>Hỏi: Năm nhuận có bao nhiêu ngày? Năm không nhuận có bao nhiêu ngày?</a:t>
            </a:r>
            <a:endParaRPr lang="en-US" sz="2800" dirty="0">
              <a:latin typeface="#9Slide03 Arima Madurai Bold" panose="00000800000000000000" pitchFamily="2" charset="0"/>
              <a:ea typeface="Tahoma" panose="020B0604030504040204" pitchFamily="34" charset="0"/>
              <a:cs typeface="#9Slide03 Arima Madurai Bold" panose="00000800000000000000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7B1DB0B2-6E27-4701-A29A-EF2F95839AA3}"/>
              </a:ext>
            </a:extLst>
          </p:cNvPr>
          <p:cNvSpPr txBox="1"/>
          <p:nvPr/>
        </p:nvSpPr>
        <p:spPr>
          <a:xfrm>
            <a:off x="994301" y="1425970"/>
            <a:ext cx="104218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C56D27"/>
                </a:solidFill>
                <a:latin typeface="#9Slide03 Arima Madurai Bold" panose="00000800000000000000" pitchFamily="2" charset="0"/>
                <a:ea typeface="Tahoma" panose="020B0604030504040204" pitchFamily="34" charset="0"/>
                <a:cs typeface="#9Slide03 Arima Madurai Bold" panose="00000800000000000000" pitchFamily="2" charset="0"/>
              </a:rPr>
              <a:t>Các tháng có 30 ngày là: tháng 4,6,9,11</a:t>
            </a:r>
            <a:endParaRPr lang="en-US" sz="2800" dirty="0">
              <a:solidFill>
                <a:srgbClr val="C56D27"/>
              </a:solidFill>
              <a:latin typeface="#9Slide03 Arima Madurai Bold" panose="00000800000000000000" pitchFamily="2" charset="0"/>
              <a:ea typeface="Tahoma" panose="020B0604030504040204" pitchFamily="34" charset="0"/>
              <a:cs typeface="#9Slide03 Arima Madurai Bold" panose="00000800000000000000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EA9B7296-0F8E-4201-8F0C-07D915AB8BF0}"/>
              </a:ext>
            </a:extLst>
          </p:cNvPr>
          <p:cNvSpPr txBox="1"/>
          <p:nvPr/>
        </p:nvSpPr>
        <p:spPr>
          <a:xfrm>
            <a:off x="994301" y="1970639"/>
            <a:ext cx="104218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C56D27"/>
                </a:solidFill>
                <a:latin typeface="#9Slide03 Arima Madurai Bold" panose="00000800000000000000" pitchFamily="2" charset="0"/>
                <a:ea typeface="Tahoma" panose="020B0604030504040204" pitchFamily="34" charset="0"/>
                <a:cs typeface="#9Slide03 Arima Madurai Bold" panose="00000800000000000000" pitchFamily="2" charset="0"/>
              </a:rPr>
              <a:t>Các tháng có 31 ngày là: tháng 1, 3, 5, 7, 8, 10, 12</a:t>
            </a:r>
            <a:endParaRPr lang="en-US" sz="2800" dirty="0">
              <a:solidFill>
                <a:srgbClr val="C56D27"/>
              </a:solidFill>
              <a:latin typeface="#9Slide03 Arima Madurai Bold" panose="00000800000000000000" pitchFamily="2" charset="0"/>
              <a:ea typeface="Tahoma" panose="020B0604030504040204" pitchFamily="34" charset="0"/>
              <a:cs typeface="#9Slide03 Arima Madurai Bold" panose="00000800000000000000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3C467E72-930E-45B9-A5FF-0454E83B0307}"/>
              </a:ext>
            </a:extLst>
          </p:cNvPr>
          <p:cNvSpPr txBox="1"/>
          <p:nvPr/>
        </p:nvSpPr>
        <p:spPr>
          <a:xfrm>
            <a:off x="994301" y="2535351"/>
            <a:ext cx="104218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C56D27"/>
                </a:solidFill>
                <a:latin typeface="#9Slide03 Arima Madurai Bold" panose="00000800000000000000" pitchFamily="2" charset="0"/>
                <a:ea typeface="Tahoma" panose="020B0604030504040204" pitchFamily="34" charset="0"/>
                <a:cs typeface="#9Slide03 Arima Madurai Bold" panose="00000800000000000000" pitchFamily="2" charset="0"/>
              </a:rPr>
              <a:t>Tháng có 28 (hoặc 29) ngày là: tháng 2</a:t>
            </a:r>
            <a:endParaRPr lang="en-US" sz="2800" dirty="0">
              <a:solidFill>
                <a:srgbClr val="C56D27"/>
              </a:solidFill>
              <a:latin typeface="#9Slide03 Arima Madurai Bold" panose="00000800000000000000" pitchFamily="2" charset="0"/>
              <a:ea typeface="Tahoma" panose="020B0604030504040204" pitchFamily="34" charset="0"/>
              <a:cs typeface="#9Slide03 Arima Madurai Bold" panose="00000800000000000000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356B7D36-D318-47CE-8FB0-0FB9D50CE2C6}"/>
              </a:ext>
            </a:extLst>
          </p:cNvPr>
          <p:cNvSpPr txBox="1"/>
          <p:nvPr/>
        </p:nvSpPr>
        <p:spPr>
          <a:xfrm>
            <a:off x="994301" y="4961816"/>
            <a:ext cx="104218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C56D27"/>
                </a:solidFill>
                <a:latin typeface="#9Slide03 Arima Madurai Bold" panose="00000800000000000000" pitchFamily="2" charset="0"/>
                <a:ea typeface="Tahoma" panose="020B0604030504040204" pitchFamily="34" charset="0"/>
                <a:cs typeface="#9Slide03 Arima Madurai Bold" panose="00000800000000000000" pitchFamily="2" charset="0"/>
              </a:rPr>
              <a:t>Năm nhuận có 366 ngày, năm không nhuận có 365 ngày</a:t>
            </a:r>
            <a:endParaRPr lang="en-US" sz="2800" dirty="0">
              <a:solidFill>
                <a:srgbClr val="C56D27"/>
              </a:solidFill>
              <a:latin typeface="#9Slide03 Arima Madurai Bold" panose="00000800000000000000" pitchFamily="2" charset="0"/>
              <a:ea typeface="Tahoma" panose="020B0604030504040204" pitchFamily="34" charset="0"/>
              <a:cs typeface="#9Slide03 Arima Madurai Bold" panose="00000800000000000000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7DD4E805-8A3B-4542-B089-F5A88C60EEF2}"/>
              </a:ext>
            </a:extLst>
          </p:cNvPr>
          <p:cNvSpPr txBox="1"/>
          <p:nvPr/>
        </p:nvSpPr>
        <p:spPr>
          <a:xfrm>
            <a:off x="934290" y="5472289"/>
            <a:ext cx="104218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>
                <a:solidFill>
                  <a:srgbClr val="C56D27"/>
                </a:solidFill>
                <a:latin typeface="#9Slide03 Arima Madurai Bold" panose="00000800000000000000" pitchFamily="2" charset="0"/>
                <a:ea typeface="Tahoma" panose="020B0604030504040204" pitchFamily="34" charset="0"/>
                <a:cs typeface="#9Slide03 Arima Madurai Bold" panose="00000800000000000000" pitchFamily="2" charset="0"/>
              </a:rPr>
              <a:t>Cứ 4 năm liên tiếp thì có 1 năm nhuận.</a:t>
            </a:r>
            <a:endParaRPr lang="en-US" sz="2400" i="1" dirty="0">
              <a:solidFill>
                <a:srgbClr val="C56D27"/>
              </a:solidFill>
              <a:latin typeface="#9Slide03 Arima Madurai Bold" panose="00000800000000000000" pitchFamily="2" charset="0"/>
              <a:ea typeface="Tahoma" panose="020B0604030504040204" pitchFamily="34" charset="0"/>
              <a:cs typeface="#9Slide03 Arima Madurai Bold" panose="00000800000000000000" pitchFamily="2" charset="0"/>
            </a:endParaRPr>
          </a:p>
        </p:txBody>
      </p:sp>
      <p:grpSp>
        <p:nvGrpSpPr>
          <p:cNvPr id="12" name="组合 3">
            <a:extLst>
              <a:ext uri="{FF2B5EF4-FFF2-40B4-BE49-F238E27FC236}">
                <a16:creationId xmlns:a16="http://schemas.microsoft.com/office/drawing/2014/main" xmlns="" id="{336D256D-B804-4116-8AFB-42C278A30E54}"/>
              </a:ext>
            </a:extLst>
          </p:cNvPr>
          <p:cNvGrpSpPr/>
          <p:nvPr/>
        </p:nvGrpSpPr>
        <p:grpSpPr>
          <a:xfrm>
            <a:off x="6170612" y="4746243"/>
            <a:ext cx="6021388" cy="1994529"/>
            <a:chOff x="-153988" y="4656138"/>
            <a:chExt cx="5256213" cy="2220913"/>
          </a:xfrm>
        </p:grpSpPr>
        <p:sp>
          <p:nvSpPr>
            <p:cNvPr id="13" name="Freeform 5">
              <a:extLst>
                <a:ext uri="{FF2B5EF4-FFF2-40B4-BE49-F238E27FC236}">
                  <a16:creationId xmlns:a16="http://schemas.microsoft.com/office/drawing/2014/main" xmlns="" id="{4A210118-A8E5-4063-A869-FD9A64881B98}"/>
                </a:ext>
              </a:extLst>
            </p:cNvPr>
            <p:cNvSpPr>
              <a:spLocks/>
            </p:cNvSpPr>
            <p:nvPr/>
          </p:nvSpPr>
          <p:spPr bwMode="auto">
            <a:xfrm>
              <a:off x="-153988" y="5380038"/>
              <a:ext cx="917575" cy="919163"/>
            </a:xfrm>
            <a:custGeom>
              <a:avLst/>
              <a:gdLst>
                <a:gd name="T0" fmla="*/ 152 w 208"/>
                <a:gd name="T1" fmla="*/ 68 h 208"/>
                <a:gd name="T2" fmla="*/ 105 w 208"/>
                <a:gd name="T3" fmla="*/ 0 h 208"/>
                <a:gd name="T4" fmla="*/ 58 w 208"/>
                <a:gd name="T5" fmla="*/ 68 h 208"/>
                <a:gd name="T6" fmla="*/ 104 w 208"/>
                <a:gd name="T7" fmla="*/ 208 h 208"/>
                <a:gd name="T8" fmla="*/ 104 w 208"/>
                <a:gd name="T9" fmla="*/ 208 h 208"/>
                <a:gd name="T10" fmla="*/ 104 w 208"/>
                <a:gd name="T11" fmla="*/ 208 h 208"/>
                <a:gd name="T12" fmla="*/ 104 w 208"/>
                <a:gd name="T13" fmla="*/ 208 h 208"/>
                <a:gd name="T14" fmla="*/ 104 w 208"/>
                <a:gd name="T15" fmla="*/ 208 h 208"/>
                <a:gd name="T16" fmla="*/ 152 w 208"/>
                <a:gd name="T17" fmla="*/ 68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08" h="208">
                  <a:moveTo>
                    <a:pt x="152" y="68"/>
                  </a:moveTo>
                  <a:cubicBezTo>
                    <a:pt x="128" y="29"/>
                    <a:pt x="105" y="0"/>
                    <a:pt x="105" y="0"/>
                  </a:cubicBezTo>
                  <a:cubicBezTo>
                    <a:pt x="105" y="0"/>
                    <a:pt x="83" y="30"/>
                    <a:pt x="58" y="68"/>
                  </a:cubicBezTo>
                  <a:cubicBezTo>
                    <a:pt x="0" y="154"/>
                    <a:pt x="64" y="205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48" y="205"/>
                    <a:pt x="208" y="160"/>
                    <a:pt x="152" y="68"/>
                  </a:cubicBezTo>
                  <a:close/>
                </a:path>
              </a:pathLst>
            </a:custGeom>
            <a:solidFill>
              <a:srgbClr val="BBCE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" name="Freeform 6">
              <a:extLst>
                <a:ext uri="{FF2B5EF4-FFF2-40B4-BE49-F238E27FC236}">
                  <a16:creationId xmlns:a16="http://schemas.microsoft.com/office/drawing/2014/main" xmlns="" id="{4B234944-FD21-4778-8174-1CD4D3AE5F4C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300" y="5843588"/>
              <a:ext cx="398463" cy="909638"/>
            </a:xfrm>
            <a:custGeom>
              <a:avLst/>
              <a:gdLst>
                <a:gd name="T0" fmla="*/ 251 w 251"/>
                <a:gd name="T1" fmla="*/ 100 h 573"/>
                <a:gd name="T2" fmla="*/ 142 w 251"/>
                <a:gd name="T3" fmla="*/ 164 h 573"/>
                <a:gd name="T4" fmla="*/ 126 w 251"/>
                <a:gd name="T5" fmla="*/ 0 h 573"/>
                <a:gd name="T6" fmla="*/ 109 w 251"/>
                <a:gd name="T7" fmla="*/ 164 h 573"/>
                <a:gd name="T8" fmla="*/ 0 w 251"/>
                <a:gd name="T9" fmla="*/ 100 h 573"/>
                <a:gd name="T10" fmla="*/ 101 w 251"/>
                <a:gd name="T11" fmla="*/ 217 h 573"/>
                <a:gd name="T12" fmla="*/ 103 w 251"/>
                <a:gd name="T13" fmla="*/ 573 h 573"/>
                <a:gd name="T14" fmla="*/ 156 w 251"/>
                <a:gd name="T15" fmla="*/ 573 h 573"/>
                <a:gd name="T16" fmla="*/ 151 w 251"/>
                <a:gd name="T17" fmla="*/ 217 h 573"/>
                <a:gd name="T18" fmla="*/ 251 w 251"/>
                <a:gd name="T19" fmla="*/ 100 h 5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51" h="573">
                  <a:moveTo>
                    <a:pt x="251" y="100"/>
                  </a:moveTo>
                  <a:lnTo>
                    <a:pt x="142" y="164"/>
                  </a:lnTo>
                  <a:lnTo>
                    <a:pt x="126" y="0"/>
                  </a:lnTo>
                  <a:lnTo>
                    <a:pt x="109" y="164"/>
                  </a:lnTo>
                  <a:lnTo>
                    <a:pt x="0" y="100"/>
                  </a:lnTo>
                  <a:lnTo>
                    <a:pt x="101" y="217"/>
                  </a:lnTo>
                  <a:lnTo>
                    <a:pt x="103" y="573"/>
                  </a:lnTo>
                  <a:lnTo>
                    <a:pt x="156" y="573"/>
                  </a:lnTo>
                  <a:lnTo>
                    <a:pt x="151" y="217"/>
                  </a:lnTo>
                  <a:lnTo>
                    <a:pt x="251" y="100"/>
                  </a:lnTo>
                  <a:close/>
                </a:path>
              </a:pathLst>
            </a:custGeom>
            <a:solidFill>
              <a:srgbClr val="C56D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" name="Freeform 7">
              <a:extLst>
                <a:ext uri="{FF2B5EF4-FFF2-40B4-BE49-F238E27FC236}">
                  <a16:creationId xmlns:a16="http://schemas.microsoft.com/office/drawing/2014/main" xmlns="" id="{B3886483-AEFB-4A57-B5DC-50341F38485E}"/>
                </a:ext>
              </a:extLst>
            </p:cNvPr>
            <p:cNvSpPr>
              <a:spLocks/>
            </p:cNvSpPr>
            <p:nvPr/>
          </p:nvSpPr>
          <p:spPr bwMode="auto">
            <a:xfrm>
              <a:off x="4356100" y="6223001"/>
              <a:ext cx="746125" cy="361950"/>
            </a:xfrm>
            <a:custGeom>
              <a:avLst/>
              <a:gdLst>
                <a:gd name="T0" fmla="*/ 168 w 169"/>
                <a:gd name="T1" fmla="*/ 82 h 82"/>
                <a:gd name="T2" fmla="*/ 169 w 169"/>
                <a:gd name="T3" fmla="*/ 72 h 82"/>
                <a:gd name="T4" fmla="*/ 126 w 169"/>
                <a:gd name="T5" fmla="*/ 29 h 82"/>
                <a:gd name="T6" fmla="*/ 123 w 169"/>
                <a:gd name="T7" fmla="*/ 30 h 82"/>
                <a:gd name="T8" fmla="*/ 86 w 169"/>
                <a:gd name="T9" fmla="*/ 0 h 82"/>
                <a:gd name="T10" fmla="*/ 47 w 169"/>
                <a:gd name="T11" fmla="*/ 38 h 82"/>
                <a:gd name="T12" fmla="*/ 37 w 169"/>
                <a:gd name="T13" fmla="*/ 37 h 82"/>
                <a:gd name="T14" fmla="*/ 0 w 169"/>
                <a:gd name="T15" fmla="*/ 73 h 82"/>
                <a:gd name="T16" fmla="*/ 1 w 169"/>
                <a:gd name="T17" fmla="*/ 82 h 82"/>
                <a:gd name="T18" fmla="*/ 168 w 169"/>
                <a:gd name="T19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69" h="82">
                  <a:moveTo>
                    <a:pt x="168" y="82"/>
                  </a:moveTo>
                  <a:cubicBezTo>
                    <a:pt x="169" y="79"/>
                    <a:pt x="169" y="76"/>
                    <a:pt x="169" y="72"/>
                  </a:cubicBezTo>
                  <a:cubicBezTo>
                    <a:pt x="169" y="49"/>
                    <a:pt x="150" y="29"/>
                    <a:pt x="126" y="29"/>
                  </a:cubicBezTo>
                  <a:cubicBezTo>
                    <a:pt x="125" y="30"/>
                    <a:pt x="124" y="30"/>
                    <a:pt x="123" y="30"/>
                  </a:cubicBezTo>
                  <a:cubicBezTo>
                    <a:pt x="119" y="13"/>
                    <a:pt x="103" y="0"/>
                    <a:pt x="86" y="0"/>
                  </a:cubicBezTo>
                  <a:cubicBezTo>
                    <a:pt x="65" y="0"/>
                    <a:pt x="47" y="18"/>
                    <a:pt x="47" y="38"/>
                  </a:cubicBezTo>
                  <a:cubicBezTo>
                    <a:pt x="44" y="37"/>
                    <a:pt x="41" y="37"/>
                    <a:pt x="37" y="37"/>
                  </a:cubicBezTo>
                  <a:cubicBezTo>
                    <a:pt x="17" y="37"/>
                    <a:pt x="0" y="53"/>
                    <a:pt x="0" y="73"/>
                  </a:cubicBezTo>
                  <a:cubicBezTo>
                    <a:pt x="0" y="76"/>
                    <a:pt x="1" y="79"/>
                    <a:pt x="1" y="82"/>
                  </a:cubicBezTo>
                  <a:cubicBezTo>
                    <a:pt x="168" y="82"/>
                    <a:pt x="168" y="82"/>
                    <a:pt x="168" y="82"/>
                  </a:cubicBezTo>
                </a:path>
              </a:pathLst>
            </a:cu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" name="Freeform 8">
              <a:extLst>
                <a:ext uri="{FF2B5EF4-FFF2-40B4-BE49-F238E27FC236}">
                  <a16:creationId xmlns:a16="http://schemas.microsoft.com/office/drawing/2014/main" xmlns="" id="{D99F4A10-3AA1-4435-B178-1C0D5B447263}"/>
                </a:ext>
              </a:extLst>
            </p:cNvPr>
            <p:cNvSpPr>
              <a:spLocks/>
            </p:cNvSpPr>
            <p:nvPr/>
          </p:nvSpPr>
          <p:spPr bwMode="auto">
            <a:xfrm>
              <a:off x="4421187" y="6453188"/>
              <a:ext cx="106363" cy="79375"/>
            </a:xfrm>
            <a:custGeom>
              <a:avLst/>
              <a:gdLst>
                <a:gd name="T0" fmla="*/ 12 w 24"/>
                <a:gd name="T1" fmla="*/ 0 h 18"/>
                <a:gd name="T2" fmla="*/ 12 w 24"/>
                <a:gd name="T3" fmla="*/ 18 h 18"/>
                <a:gd name="T4" fmla="*/ 12 w 24"/>
                <a:gd name="T5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4" h="18">
                  <a:moveTo>
                    <a:pt x="12" y="0"/>
                  </a:moveTo>
                  <a:cubicBezTo>
                    <a:pt x="0" y="0"/>
                    <a:pt x="0" y="18"/>
                    <a:pt x="12" y="18"/>
                  </a:cubicBezTo>
                  <a:cubicBezTo>
                    <a:pt x="24" y="18"/>
                    <a:pt x="24" y="0"/>
                    <a:pt x="12" y="0"/>
                  </a:cubicBezTo>
                </a:path>
              </a:pathLst>
            </a:custGeom>
            <a:solidFill>
              <a:srgbClr val="FF7C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" name="Freeform 9">
              <a:extLst>
                <a:ext uri="{FF2B5EF4-FFF2-40B4-BE49-F238E27FC236}">
                  <a16:creationId xmlns:a16="http://schemas.microsoft.com/office/drawing/2014/main" xmlns="" id="{1FA645AF-B7C4-4533-B7FB-38088017201B}"/>
                </a:ext>
              </a:extLst>
            </p:cNvPr>
            <p:cNvSpPr>
              <a:spLocks/>
            </p:cNvSpPr>
            <p:nvPr/>
          </p:nvSpPr>
          <p:spPr bwMode="auto">
            <a:xfrm>
              <a:off x="4606925" y="6443663"/>
              <a:ext cx="93663" cy="101600"/>
            </a:xfrm>
            <a:custGeom>
              <a:avLst/>
              <a:gdLst>
                <a:gd name="T0" fmla="*/ 19 w 21"/>
                <a:gd name="T1" fmla="*/ 5 h 23"/>
                <a:gd name="T2" fmla="*/ 8 w 21"/>
                <a:gd name="T3" fmla="*/ 1 h 23"/>
                <a:gd name="T4" fmla="*/ 3 w 21"/>
                <a:gd name="T5" fmla="*/ 4 h 23"/>
                <a:gd name="T6" fmla="*/ 1 w 21"/>
                <a:gd name="T7" fmla="*/ 13 h 23"/>
                <a:gd name="T8" fmla="*/ 17 w 21"/>
                <a:gd name="T9" fmla="*/ 18 h 23"/>
                <a:gd name="T10" fmla="*/ 19 w 21"/>
                <a:gd name="T11" fmla="*/ 5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1" h="23">
                  <a:moveTo>
                    <a:pt x="19" y="5"/>
                  </a:moveTo>
                  <a:cubicBezTo>
                    <a:pt x="17" y="1"/>
                    <a:pt x="12" y="0"/>
                    <a:pt x="8" y="1"/>
                  </a:cubicBezTo>
                  <a:cubicBezTo>
                    <a:pt x="6" y="2"/>
                    <a:pt x="4" y="3"/>
                    <a:pt x="3" y="4"/>
                  </a:cubicBezTo>
                  <a:cubicBezTo>
                    <a:pt x="1" y="6"/>
                    <a:pt x="0" y="10"/>
                    <a:pt x="1" y="13"/>
                  </a:cubicBezTo>
                  <a:cubicBezTo>
                    <a:pt x="3" y="20"/>
                    <a:pt x="12" y="23"/>
                    <a:pt x="17" y="18"/>
                  </a:cubicBezTo>
                  <a:cubicBezTo>
                    <a:pt x="20" y="14"/>
                    <a:pt x="21" y="9"/>
                    <a:pt x="19" y="5"/>
                  </a:cubicBezTo>
                </a:path>
              </a:pathLst>
            </a:custGeom>
            <a:solidFill>
              <a:srgbClr val="FF7C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" name="Freeform 10">
              <a:extLst>
                <a:ext uri="{FF2B5EF4-FFF2-40B4-BE49-F238E27FC236}">
                  <a16:creationId xmlns:a16="http://schemas.microsoft.com/office/drawing/2014/main" xmlns="" id="{8F0B9A6F-4F00-482E-B622-5F4B14340060}"/>
                </a:ext>
              </a:extLst>
            </p:cNvPr>
            <p:cNvSpPr>
              <a:spLocks/>
            </p:cNvSpPr>
            <p:nvPr/>
          </p:nvSpPr>
          <p:spPr bwMode="auto">
            <a:xfrm>
              <a:off x="4616450" y="6324601"/>
              <a:ext cx="123825" cy="93663"/>
            </a:xfrm>
            <a:custGeom>
              <a:avLst/>
              <a:gdLst>
                <a:gd name="T0" fmla="*/ 16 w 28"/>
                <a:gd name="T1" fmla="*/ 0 h 21"/>
                <a:gd name="T2" fmla="*/ 16 w 28"/>
                <a:gd name="T3" fmla="*/ 21 h 21"/>
                <a:gd name="T4" fmla="*/ 16 w 28"/>
                <a:gd name="T5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8" h="21">
                  <a:moveTo>
                    <a:pt x="16" y="0"/>
                  </a:moveTo>
                  <a:cubicBezTo>
                    <a:pt x="0" y="0"/>
                    <a:pt x="0" y="21"/>
                    <a:pt x="16" y="21"/>
                  </a:cubicBezTo>
                  <a:cubicBezTo>
                    <a:pt x="28" y="21"/>
                    <a:pt x="28" y="0"/>
                    <a:pt x="16" y="0"/>
                  </a:cubicBezTo>
                </a:path>
              </a:pathLst>
            </a:custGeom>
            <a:solidFill>
              <a:srgbClr val="FF7C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" name="Freeform 11">
              <a:extLst>
                <a:ext uri="{FF2B5EF4-FFF2-40B4-BE49-F238E27FC236}">
                  <a16:creationId xmlns:a16="http://schemas.microsoft.com/office/drawing/2014/main" xmlns="" id="{BB095926-5DA0-4717-ADB5-F5EEDB7C60A4}"/>
                </a:ext>
              </a:extLst>
            </p:cNvPr>
            <p:cNvSpPr>
              <a:spLocks/>
            </p:cNvSpPr>
            <p:nvPr/>
          </p:nvSpPr>
          <p:spPr bwMode="auto">
            <a:xfrm>
              <a:off x="4784725" y="6421438"/>
              <a:ext cx="87313" cy="101600"/>
            </a:xfrm>
            <a:custGeom>
              <a:avLst/>
              <a:gdLst>
                <a:gd name="T0" fmla="*/ 18 w 20"/>
                <a:gd name="T1" fmla="*/ 5 h 23"/>
                <a:gd name="T2" fmla="*/ 15 w 20"/>
                <a:gd name="T3" fmla="*/ 2 h 23"/>
                <a:gd name="T4" fmla="*/ 5 w 20"/>
                <a:gd name="T5" fmla="*/ 3 h 23"/>
                <a:gd name="T6" fmla="*/ 1 w 20"/>
                <a:gd name="T7" fmla="*/ 6 h 23"/>
                <a:gd name="T8" fmla="*/ 0 w 20"/>
                <a:gd name="T9" fmla="*/ 12 h 23"/>
                <a:gd name="T10" fmla="*/ 7 w 20"/>
                <a:gd name="T11" fmla="*/ 21 h 23"/>
                <a:gd name="T12" fmla="*/ 19 w 20"/>
                <a:gd name="T13" fmla="*/ 17 h 23"/>
                <a:gd name="T14" fmla="*/ 20 w 20"/>
                <a:gd name="T15" fmla="*/ 12 h 23"/>
                <a:gd name="T16" fmla="*/ 18 w 20"/>
                <a:gd name="T17" fmla="*/ 5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0" h="23">
                  <a:moveTo>
                    <a:pt x="18" y="5"/>
                  </a:moveTo>
                  <a:cubicBezTo>
                    <a:pt x="17" y="4"/>
                    <a:pt x="16" y="3"/>
                    <a:pt x="15" y="2"/>
                  </a:cubicBezTo>
                  <a:cubicBezTo>
                    <a:pt x="12" y="1"/>
                    <a:pt x="8" y="0"/>
                    <a:pt x="5" y="3"/>
                  </a:cubicBezTo>
                  <a:cubicBezTo>
                    <a:pt x="3" y="4"/>
                    <a:pt x="2" y="5"/>
                    <a:pt x="1" y="6"/>
                  </a:cubicBezTo>
                  <a:cubicBezTo>
                    <a:pt x="0" y="8"/>
                    <a:pt x="0" y="10"/>
                    <a:pt x="0" y="12"/>
                  </a:cubicBezTo>
                  <a:cubicBezTo>
                    <a:pt x="0" y="16"/>
                    <a:pt x="3" y="20"/>
                    <a:pt x="7" y="21"/>
                  </a:cubicBezTo>
                  <a:cubicBezTo>
                    <a:pt x="12" y="23"/>
                    <a:pt x="17" y="21"/>
                    <a:pt x="19" y="17"/>
                  </a:cubicBezTo>
                  <a:cubicBezTo>
                    <a:pt x="20" y="15"/>
                    <a:pt x="20" y="13"/>
                    <a:pt x="20" y="12"/>
                  </a:cubicBezTo>
                  <a:cubicBezTo>
                    <a:pt x="20" y="9"/>
                    <a:pt x="20" y="7"/>
                    <a:pt x="18" y="5"/>
                  </a:cubicBezTo>
                  <a:close/>
                </a:path>
              </a:pathLst>
            </a:custGeom>
            <a:solidFill>
              <a:srgbClr val="FF7C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" name="Freeform 12">
              <a:extLst>
                <a:ext uri="{FF2B5EF4-FFF2-40B4-BE49-F238E27FC236}">
                  <a16:creationId xmlns:a16="http://schemas.microsoft.com/office/drawing/2014/main" xmlns="" id="{C9E97D46-EF77-4BF8-BE2A-C663440FA6F8}"/>
                </a:ext>
              </a:extLst>
            </p:cNvPr>
            <p:cNvSpPr>
              <a:spLocks/>
            </p:cNvSpPr>
            <p:nvPr/>
          </p:nvSpPr>
          <p:spPr bwMode="auto">
            <a:xfrm>
              <a:off x="4916487" y="6448426"/>
              <a:ext cx="106363" cy="84138"/>
            </a:xfrm>
            <a:custGeom>
              <a:avLst/>
              <a:gdLst>
                <a:gd name="T0" fmla="*/ 12 w 24"/>
                <a:gd name="T1" fmla="*/ 0 h 19"/>
                <a:gd name="T2" fmla="*/ 12 w 24"/>
                <a:gd name="T3" fmla="*/ 19 h 19"/>
                <a:gd name="T4" fmla="*/ 12 w 24"/>
                <a:gd name="T5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4" h="19">
                  <a:moveTo>
                    <a:pt x="12" y="0"/>
                  </a:moveTo>
                  <a:cubicBezTo>
                    <a:pt x="0" y="0"/>
                    <a:pt x="0" y="19"/>
                    <a:pt x="12" y="19"/>
                  </a:cubicBezTo>
                  <a:cubicBezTo>
                    <a:pt x="24" y="19"/>
                    <a:pt x="24" y="0"/>
                    <a:pt x="12" y="0"/>
                  </a:cubicBezTo>
                  <a:close/>
                </a:path>
              </a:pathLst>
            </a:custGeom>
            <a:solidFill>
              <a:srgbClr val="FF7C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" name="Freeform 13">
              <a:extLst>
                <a:ext uri="{FF2B5EF4-FFF2-40B4-BE49-F238E27FC236}">
                  <a16:creationId xmlns:a16="http://schemas.microsoft.com/office/drawing/2014/main" xmlns="" id="{59C13421-865E-49B7-9B1E-2CD78E35A6D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356100" y="6381751"/>
              <a:ext cx="206375" cy="163513"/>
            </a:xfrm>
            <a:custGeom>
              <a:avLst/>
              <a:gdLst>
                <a:gd name="T0" fmla="*/ 47 w 47"/>
                <a:gd name="T1" fmla="*/ 2 h 37"/>
                <a:gd name="T2" fmla="*/ 47 w 47"/>
                <a:gd name="T3" fmla="*/ 2 h 37"/>
                <a:gd name="T4" fmla="*/ 47 w 47"/>
                <a:gd name="T5" fmla="*/ 2 h 37"/>
                <a:gd name="T6" fmla="*/ 47 w 47"/>
                <a:gd name="T7" fmla="*/ 2 h 37"/>
                <a:gd name="T8" fmla="*/ 47 w 47"/>
                <a:gd name="T9" fmla="*/ 2 h 37"/>
                <a:gd name="T10" fmla="*/ 47 w 47"/>
                <a:gd name="T11" fmla="*/ 2 h 37"/>
                <a:gd name="T12" fmla="*/ 47 w 47"/>
                <a:gd name="T13" fmla="*/ 2 h 37"/>
                <a:gd name="T14" fmla="*/ 47 w 47"/>
                <a:gd name="T15" fmla="*/ 2 h 37"/>
                <a:gd name="T16" fmla="*/ 47 w 47"/>
                <a:gd name="T17" fmla="*/ 2 h 37"/>
                <a:gd name="T18" fmla="*/ 47 w 47"/>
                <a:gd name="T19" fmla="*/ 2 h 37"/>
                <a:gd name="T20" fmla="*/ 47 w 47"/>
                <a:gd name="T21" fmla="*/ 2 h 37"/>
                <a:gd name="T22" fmla="*/ 47 w 47"/>
                <a:gd name="T23" fmla="*/ 2 h 37"/>
                <a:gd name="T24" fmla="*/ 47 w 47"/>
                <a:gd name="T25" fmla="*/ 2 h 37"/>
                <a:gd name="T26" fmla="*/ 47 w 47"/>
                <a:gd name="T27" fmla="*/ 2 h 37"/>
                <a:gd name="T28" fmla="*/ 47 w 47"/>
                <a:gd name="T29" fmla="*/ 2 h 37"/>
                <a:gd name="T30" fmla="*/ 47 w 47"/>
                <a:gd name="T31" fmla="*/ 2 h 37"/>
                <a:gd name="T32" fmla="*/ 47 w 47"/>
                <a:gd name="T33" fmla="*/ 2 h 37"/>
                <a:gd name="T34" fmla="*/ 47 w 47"/>
                <a:gd name="T35" fmla="*/ 2 h 37"/>
                <a:gd name="T36" fmla="*/ 47 w 47"/>
                <a:gd name="T37" fmla="*/ 1 h 37"/>
                <a:gd name="T38" fmla="*/ 47 w 47"/>
                <a:gd name="T39" fmla="*/ 1 h 37"/>
                <a:gd name="T40" fmla="*/ 47 w 47"/>
                <a:gd name="T41" fmla="*/ 1 h 37"/>
                <a:gd name="T42" fmla="*/ 47 w 47"/>
                <a:gd name="T43" fmla="*/ 1 h 37"/>
                <a:gd name="T44" fmla="*/ 47 w 47"/>
                <a:gd name="T45" fmla="*/ 1 h 37"/>
                <a:gd name="T46" fmla="*/ 47 w 47"/>
                <a:gd name="T47" fmla="*/ 1 h 37"/>
                <a:gd name="T48" fmla="*/ 47 w 47"/>
                <a:gd name="T49" fmla="*/ 1 h 37"/>
                <a:gd name="T50" fmla="*/ 47 w 47"/>
                <a:gd name="T51" fmla="*/ 1 h 37"/>
                <a:gd name="T52" fmla="*/ 47 w 47"/>
                <a:gd name="T53" fmla="*/ 1 h 37"/>
                <a:gd name="T54" fmla="*/ 47 w 47"/>
                <a:gd name="T55" fmla="*/ 1 h 37"/>
                <a:gd name="T56" fmla="*/ 47 w 47"/>
                <a:gd name="T57" fmla="*/ 1 h 37"/>
                <a:gd name="T58" fmla="*/ 47 w 47"/>
                <a:gd name="T59" fmla="*/ 1 h 37"/>
                <a:gd name="T60" fmla="*/ 47 w 47"/>
                <a:gd name="T61" fmla="*/ 1 h 37"/>
                <a:gd name="T62" fmla="*/ 47 w 47"/>
                <a:gd name="T63" fmla="*/ 1 h 37"/>
                <a:gd name="T64" fmla="*/ 47 w 47"/>
                <a:gd name="T65" fmla="*/ 1 h 37"/>
                <a:gd name="T66" fmla="*/ 47 w 47"/>
                <a:gd name="T67" fmla="*/ 1 h 37"/>
                <a:gd name="T68" fmla="*/ 47 w 47"/>
                <a:gd name="T69" fmla="*/ 1 h 37"/>
                <a:gd name="T70" fmla="*/ 47 w 47"/>
                <a:gd name="T71" fmla="*/ 1 h 37"/>
                <a:gd name="T72" fmla="*/ 37 w 47"/>
                <a:gd name="T73" fmla="*/ 1 h 37"/>
                <a:gd name="T74" fmla="*/ 0 w 47"/>
                <a:gd name="T75" fmla="*/ 37 h 37"/>
                <a:gd name="T76" fmla="*/ 0 w 47"/>
                <a:gd name="T77" fmla="*/ 37 h 37"/>
                <a:gd name="T78" fmla="*/ 37 w 47"/>
                <a:gd name="T79" fmla="*/ 1 h 37"/>
                <a:gd name="T80" fmla="*/ 47 w 47"/>
                <a:gd name="T81" fmla="*/ 2 h 37"/>
                <a:gd name="T82" fmla="*/ 47 w 47"/>
                <a:gd name="T83" fmla="*/ 2 h 37"/>
                <a:gd name="T84" fmla="*/ 47 w 47"/>
                <a:gd name="T85" fmla="*/ 2 h 37"/>
                <a:gd name="T86" fmla="*/ 37 w 47"/>
                <a:gd name="T87" fmla="*/ 1 h 37"/>
                <a:gd name="T88" fmla="*/ 47 w 47"/>
                <a:gd name="T89" fmla="*/ 1 h 37"/>
                <a:gd name="T90" fmla="*/ 47 w 47"/>
                <a:gd name="T91" fmla="*/ 1 h 37"/>
                <a:gd name="T92" fmla="*/ 47 w 47"/>
                <a:gd name="T93" fmla="*/ 1 h 37"/>
                <a:gd name="T94" fmla="*/ 47 w 47"/>
                <a:gd name="T95" fmla="*/ 1 h 37"/>
                <a:gd name="T96" fmla="*/ 47 w 47"/>
                <a:gd name="T97" fmla="*/ 1 h 37"/>
                <a:gd name="T98" fmla="*/ 47 w 47"/>
                <a:gd name="T99" fmla="*/ 1 h 37"/>
                <a:gd name="T100" fmla="*/ 47 w 47"/>
                <a:gd name="T101" fmla="*/ 0 h 37"/>
                <a:gd name="T102" fmla="*/ 47 w 47"/>
                <a:gd name="T103" fmla="*/ 0 h 37"/>
                <a:gd name="T104" fmla="*/ 47 w 47"/>
                <a:gd name="T105" fmla="*/ 0 h 37"/>
                <a:gd name="T106" fmla="*/ 47 w 47"/>
                <a:gd name="T107" fmla="*/ 0 h 37"/>
                <a:gd name="T108" fmla="*/ 47 w 47"/>
                <a:gd name="T109" fmla="*/ 0 h 37"/>
                <a:gd name="T110" fmla="*/ 47 w 47"/>
                <a:gd name="T111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47" h="37">
                  <a:moveTo>
                    <a:pt x="47" y="2"/>
                  </a:moveTo>
                  <a:cubicBezTo>
                    <a:pt x="47" y="2"/>
                    <a:pt x="47" y="2"/>
                    <a:pt x="47" y="2"/>
                  </a:cubicBezTo>
                  <a:cubicBezTo>
                    <a:pt x="47" y="2"/>
                    <a:pt x="47" y="2"/>
                    <a:pt x="47" y="2"/>
                  </a:cubicBezTo>
                  <a:moveTo>
                    <a:pt x="47" y="2"/>
                  </a:moveTo>
                  <a:cubicBezTo>
                    <a:pt x="47" y="2"/>
                    <a:pt x="47" y="2"/>
                    <a:pt x="47" y="2"/>
                  </a:cubicBezTo>
                  <a:cubicBezTo>
                    <a:pt x="47" y="2"/>
                    <a:pt x="47" y="2"/>
                    <a:pt x="47" y="2"/>
                  </a:cubicBezTo>
                  <a:moveTo>
                    <a:pt x="47" y="2"/>
                  </a:moveTo>
                  <a:cubicBezTo>
                    <a:pt x="47" y="2"/>
                    <a:pt x="47" y="2"/>
                    <a:pt x="47" y="2"/>
                  </a:cubicBezTo>
                  <a:cubicBezTo>
                    <a:pt x="47" y="2"/>
                    <a:pt x="47" y="2"/>
                    <a:pt x="47" y="2"/>
                  </a:cubicBezTo>
                  <a:moveTo>
                    <a:pt x="47" y="2"/>
                  </a:moveTo>
                  <a:cubicBezTo>
                    <a:pt x="47" y="2"/>
                    <a:pt x="47" y="2"/>
                    <a:pt x="47" y="2"/>
                  </a:cubicBezTo>
                  <a:cubicBezTo>
                    <a:pt x="47" y="2"/>
                    <a:pt x="47" y="2"/>
                    <a:pt x="47" y="2"/>
                  </a:cubicBezTo>
                  <a:moveTo>
                    <a:pt x="47" y="2"/>
                  </a:moveTo>
                  <a:cubicBezTo>
                    <a:pt x="47" y="2"/>
                    <a:pt x="47" y="2"/>
                    <a:pt x="47" y="2"/>
                  </a:cubicBezTo>
                  <a:cubicBezTo>
                    <a:pt x="47" y="2"/>
                    <a:pt x="47" y="2"/>
                    <a:pt x="47" y="2"/>
                  </a:cubicBezTo>
                  <a:moveTo>
                    <a:pt x="47" y="2"/>
                  </a:moveTo>
                  <a:cubicBezTo>
                    <a:pt x="47" y="2"/>
                    <a:pt x="47" y="2"/>
                    <a:pt x="47" y="2"/>
                  </a:cubicBezTo>
                  <a:cubicBezTo>
                    <a:pt x="47" y="2"/>
                    <a:pt x="47" y="2"/>
                    <a:pt x="47" y="2"/>
                  </a:cubicBezTo>
                  <a:moveTo>
                    <a:pt x="47" y="1"/>
                  </a:moveTo>
                  <a:cubicBezTo>
                    <a:pt x="47" y="1"/>
                    <a:pt x="47" y="1"/>
                    <a:pt x="47" y="1"/>
                  </a:cubicBezTo>
                  <a:cubicBezTo>
                    <a:pt x="47" y="1"/>
                    <a:pt x="47" y="1"/>
                    <a:pt x="47" y="1"/>
                  </a:cubicBezTo>
                  <a:moveTo>
                    <a:pt x="47" y="1"/>
                  </a:moveTo>
                  <a:cubicBezTo>
                    <a:pt x="47" y="1"/>
                    <a:pt x="47" y="1"/>
                    <a:pt x="47" y="1"/>
                  </a:cubicBezTo>
                  <a:cubicBezTo>
                    <a:pt x="47" y="1"/>
                    <a:pt x="47" y="1"/>
                    <a:pt x="47" y="1"/>
                  </a:cubicBezTo>
                  <a:moveTo>
                    <a:pt x="47" y="1"/>
                  </a:moveTo>
                  <a:cubicBezTo>
                    <a:pt x="47" y="1"/>
                    <a:pt x="47" y="1"/>
                    <a:pt x="47" y="1"/>
                  </a:cubicBezTo>
                  <a:cubicBezTo>
                    <a:pt x="47" y="1"/>
                    <a:pt x="47" y="1"/>
                    <a:pt x="47" y="1"/>
                  </a:cubicBezTo>
                  <a:moveTo>
                    <a:pt x="47" y="1"/>
                  </a:moveTo>
                  <a:cubicBezTo>
                    <a:pt x="47" y="1"/>
                    <a:pt x="47" y="1"/>
                    <a:pt x="47" y="1"/>
                  </a:cubicBezTo>
                  <a:cubicBezTo>
                    <a:pt x="47" y="1"/>
                    <a:pt x="47" y="1"/>
                    <a:pt x="47" y="1"/>
                  </a:cubicBezTo>
                  <a:moveTo>
                    <a:pt x="47" y="1"/>
                  </a:moveTo>
                  <a:cubicBezTo>
                    <a:pt x="47" y="1"/>
                    <a:pt x="47" y="1"/>
                    <a:pt x="47" y="1"/>
                  </a:cubicBezTo>
                  <a:cubicBezTo>
                    <a:pt x="47" y="1"/>
                    <a:pt x="47" y="1"/>
                    <a:pt x="47" y="1"/>
                  </a:cubicBezTo>
                  <a:moveTo>
                    <a:pt x="47" y="1"/>
                  </a:moveTo>
                  <a:cubicBezTo>
                    <a:pt x="47" y="1"/>
                    <a:pt x="47" y="1"/>
                    <a:pt x="47" y="1"/>
                  </a:cubicBezTo>
                  <a:cubicBezTo>
                    <a:pt x="47" y="1"/>
                    <a:pt x="47" y="1"/>
                    <a:pt x="47" y="1"/>
                  </a:cubicBezTo>
                  <a:moveTo>
                    <a:pt x="37" y="1"/>
                  </a:moveTo>
                  <a:cubicBezTo>
                    <a:pt x="17" y="1"/>
                    <a:pt x="0" y="1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cubicBezTo>
                    <a:pt x="0" y="17"/>
                    <a:pt x="17" y="1"/>
                    <a:pt x="37" y="1"/>
                  </a:cubicBezTo>
                  <a:cubicBezTo>
                    <a:pt x="41" y="1"/>
                    <a:pt x="44" y="1"/>
                    <a:pt x="47" y="2"/>
                  </a:cubicBezTo>
                  <a:cubicBezTo>
                    <a:pt x="47" y="2"/>
                    <a:pt x="47" y="2"/>
                    <a:pt x="47" y="2"/>
                  </a:cubicBezTo>
                  <a:cubicBezTo>
                    <a:pt x="47" y="2"/>
                    <a:pt x="47" y="2"/>
                    <a:pt x="47" y="2"/>
                  </a:cubicBezTo>
                  <a:cubicBezTo>
                    <a:pt x="44" y="1"/>
                    <a:pt x="41" y="1"/>
                    <a:pt x="37" y="1"/>
                  </a:cubicBezTo>
                  <a:moveTo>
                    <a:pt x="47" y="1"/>
                  </a:moveTo>
                  <a:cubicBezTo>
                    <a:pt x="47" y="1"/>
                    <a:pt x="47" y="1"/>
                    <a:pt x="47" y="1"/>
                  </a:cubicBezTo>
                  <a:cubicBezTo>
                    <a:pt x="47" y="1"/>
                    <a:pt x="47" y="1"/>
                    <a:pt x="47" y="1"/>
                  </a:cubicBezTo>
                  <a:moveTo>
                    <a:pt x="47" y="1"/>
                  </a:moveTo>
                  <a:cubicBezTo>
                    <a:pt x="47" y="1"/>
                    <a:pt x="47" y="1"/>
                    <a:pt x="47" y="1"/>
                  </a:cubicBezTo>
                  <a:cubicBezTo>
                    <a:pt x="47" y="1"/>
                    <a:pt x="47" y="1"/>
                    <a:pt x="47" y="1"/>
                  </a:cubicBezTo>
                  <a:moveTo>
                    <a:pt x="47" y="0"/>
                  </a:moveTo>
                  <a:cubicBezTo>
                    <a:pt x="47" y="0"/>
                    <a:pt x="47" y="0"/>
                    <a:pt x="47" y="0"/>
                  </a:cubicBezTo>
                  <a:cubicBezTo>
                    <a:pt x="47" y="0"/>
                    <a:pt x="47" y="0"/>
                    <a:pt x="47" y="0"/>
                  </a:cubicBezTo>
                  <a:moveTo>
                    <a:pt x="47" y="0"/>
                  </a:moveTo>
                  <a:cubicBezTo>
                    <a:pt x="47" y="0"/>
                    <a:pt x="47" y="0"/>
                    <a:pt x="47" y="0"/>
                  </a:cubicBezTo>
                  <a:cubicBezTo>
                    <a:pt x="47" y="0"/>
                    <a:pt x="47" y="0"/>
                    <a:pt x="47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" name="Freeform 14">
              <a:extLst>
                <a:ext uri="{FF2B5EF4-FFF2-40B4-BE49-F238E27FC236}">
                  <a16:creationId xmlns:a16="http://schemas.microsoft.com/office/drawing/2014/main" xmlns="" id="{96B77391-2A77-4110-BA32-231A5C29CC9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356100" y="6227763"/>
              <a:ext cx="352425" cy="357188"/>
            </a:xfrm>
            <a:custGeom>
              <a:avLst/>
              <a:gdLst>
                <a:gd name="T0" fmla="*/ 27 w 80"/>
                <a:gd name="T1" fmla="*/ 69 h 81"/>
                <a:gd name="T2" fmla="*/ 27 w 80"/>
                <a:gd name="T3" fmla="*/ 51 h 81"/>
                <a:gd name="T4" fmla="*/ 27 w 80"/>
                <a:gd name="T5" fmla="*/ 69 h 81"/>
                <a:gd name="T6" fmla="*/ 67 w 80"/>
                <a:gd name="T7" fmla="*/ 69 h 81"/>
                <a:gd name="T8" fmla="*/ 58 w 80"/>
                <a:gd name="T9" fmla="*/ 62 h 81"/>
                <a:gd name="T10" fmla="*/ 60 w 80"/>
                <a:gd name="T11" fmla="*/ 53 h 81"/>
                <a:gd name="T12" fmla="*/ 65 w 80"/>
                <a:gd name="T13" fmla="*/ 50 h 81"/>
                <a:gd name="T14" fmla="*/ 68 w 80"/>
                <a:gd name="T15" fmla="*/ 50 h 81"/>
                <a:gd name="T16" fmla="*/ 76 w 80"/>
                <a:gd name="T17" fmla="*/ 54 h 81"/>
                <a:gd name="T18" fmla="*/ 74 w 80"/>
                <a:gd name="T19" fmla="*/ 67 h 81"/>
                <a:gd name="T20" fmla="*/ 67 w 80"/>
                <a:gd name="T21" fmla="*/ 69 h 81"/>
                <a:gd name="T22" fmla="*/ 80 w 80"/>
                <a:gd name="T23" fmla="*/ 0 h 81"/>
                <a:gd name="T24" fmla="*/ 47 w 80"/>
                <a:gd name="T25" fmla="*/ 35 h 81"/>
                <a:gd name="T26" fmla="*/ 47 w 80"/>
                <a:gd name="T27" fmla="*/ 35 h 81"/>
                <a:gd name="T28" fmla="*/ 47 w 80"/>
                <a:gd name="T29" fmla="*/ 35 h 81"/>
                <a:gd name="T30" fmla="*/ 47 w 80"/>
                <a:gd name="T31" fmla="*/ 35 h 81"/>
                <a:gd name="T32" fmla="*/ 47 w 80"/>
                <a:gd name="T33" fmla="*/ 36 h 81"/>
                <a:gd name="T34" fmla="*/ 47 w 80"/>
                <a:gd name="T35" fmla="*/ 36 h 81"/>
                <a:gd name="T36" fmla="*/ 47 w 80"/>
                <a:gd name="T37" fmla="*/ 36 h 81"/>
                <a:gd name="T38" fmla="*/ 47 w 80"/>
                <a:gd name="T39" fmla="*/ 36 h 81"/>
                <a:gd name="T40" fmla="*/ 47 w 80"/>
                <a:gd name="T41" fmla="*/ 36 h 81"/>
                <a:gd name="T42" fmla="*/ 47 w 80"/>
                <a:gd name="T43" fmla="*/ 36 h 81"/>
                <a:gd name="T44" fmla="*/ 47 w 80"/>
                <a:gd name="T45" fmla="*/ 36 h 81"/>
                <a:gd name="T46" fmla="*/ 47 w 80"/>
                <a:gd name="T47" fmla="*/ 36 h 81"/>
                <a:gd name="T48" fmla="*/ 47 w 80"/>
                <a:gd name="T49" fmla="*/ 36 h 81"/>
                <a:gd name="T50" fmla="*/ 47 w 80"/>
                <a:gd name="T51" fmla="*/ 36 h 81"/>
                <a:gd name="T52" fmla="*/ 47 w 80"/>
                <a:gd name="T53" fmla="*/ 36 h 81"/>
                <a:gd name="T54" fmla="*/ 47 w 80"/>
                <a:gd name="T55" fmla="*/ 36 h 81"/>
                <a:gd name="T56" fmla="*/ 47 w 80"/>
                <a:gd name="T57" fmla="*/ 36 h 81"/>
                <a:gd name="T58" fmla="*/ 47 w 80"/>
                <a:gd name="T59" fmla="*/ 36 h 81"/>
                <a:gd name="T60" fmla="*/ 47 w 80"/>
                <a:gd name="T61" fmla="*/ 36 h 81"/>
                <a:gd name="T62" fmla="*/ 47 w 80"/>
                <a:gd name="T63" fmla="*/ 36 h 81"/>
                <a:gd name="T64" fmla="*/ 47 w 80"/>
                <a:gd name="T65" fmla="*/ 37 h 81"/>
                <a:gd name="T66" fmla="*/ 47 w 80"/>
                <a:gd name="T67" fmla="*/ 37 h 81"/>
                <a:gd name="T68" fmla="*/ 47 w 80"/>
                <a:gd name="T69" fmla="*/ 37 h 81"/>
                <a:gd name="T70" fmla="*/ 47 w 80"/>
                <a:gd name="T71" fmla="*/ 37 h 81"/>
                <a:gd name="T72" fmla="*/ 47 w 80"/>
                <a:gd name="T73" fmla="*/ 37 h 81"/>
                <a:gd name="T74" fmla="*/ 47 w 80"/>
                <a:gd name="T75" fmla="*/ 37 h 81"/>
                <a:gd name="T76" fmla="*/ 47 w 80"/>
                <a:gd name="T77" fmla="*/ 37 h 81"/>
                <a:gd name="T78" fmla="*/ 47 w 80"/>
                <a:gd name="T79" fmla="*/ 37 h 81"/>
                <a:gd name="T80" fmla="*/ 47 w 80"/>
                <a:gd name="T81" fmla="*/ 37 h 81"/>
                <a:gd name="T82" fmla="*/ 47 w 80"/>
                <a:gd name="T83" fmla="*/ 37 h 81"/>
                <a:gd name="T84" fmla="*/ 47 w 80"/>
                <a:gd name="T85" fmla="*/ 37 h 81"/>
                <a:gd name="T86" fmla="*/ 47 w 80"/>
                <a:gd name="T87" fmla="*/ 37 h 81"/>
                <a:gd name="T88" fmla="*/ 47 w 80"/>
                <a:gd name="T89" fmla="*/ 37 h 81"/>
                <a:gd name="T90" fmla="*/ 47 w 80"/>
                <a:gd name="T91" fmla="*/ 37 h 81"/>
                <a:gd name="T92" fmla="*/ 37 w 80"/>
                <a:gd name="T93" fmla="*/ 36 h 81"/>
                <a:gd name="T94" fmla="*/ 0 w 80"/>
                <a:gd name="T95" fmla="*/ 72 h 81"/>
                <a:gd name="T96" fmla="*/ 1 w 80"/>
                <a:gd name="T97" fmla="*/ 81 h 81"/>
                <a:gd name="T98" fmla="*/ 80 w 80"/>
                <a:gd name="T99" fmla="*/ 81 h 81"/>
                <a:gd name="T100" fmla="*/ 80 w 80"/>
                <a:gd name="T101" fmla="*/ 42 h 81"/>
                <a:gd name="T102" fmla="*/ 75 w 80"/>
                <a:gd name="T103" fmla="*/ 43 h 81"/>
                <a:gd name="T104" fmla="*/ 75 w 80"/>
                <a:gd name="T105" fmla="*/ 22 h 81"/>
                <a:gd name="T106" fmla="*/ 80 w 80"/>
                <a:gd name="T107" fmla="*/ 23 h 81"/>
                <a:gd name="T108" fmla="*/ 80 w 80"/>
                <a:gd name="T109" fmla="*/ 0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80" h="81">
                  <a:moveTo>
                    <a:pt x="27" y="69"/>
                  </a:moveTo>
                  <a:cubicBezTo>
                    <a:pt x="15" y="69"/>
                    <a:pt x="15" y="51"/>
                    <a:pt x="27" y="51"/>
                  </a:cubicBezTo>
                  <a:cubicBezTo>
                    <a:pt x="39" y="51"/>
                    <a:pt x="39" y="69"/>
                    <a:pt x="27" y="69"/>
                  </a:cubicBezTo>
                  <a:moveTo>
                    <a:pt x="67" y="69"/>
                  </a:moveTo>
                  <a:cubicBezTo>
                    <a:pt x="63" y="69"/>
                    <a:pt x="59" y="67"/>
                    <a:pt x="58" y="62"/>
                  </a:cubicBezTo>
                  <a:cubicBezTo>
                    <a:pt x="57" y="59"/>
                    <a:pt x="58" y="55"/>
                    <a:pt x="60" y="53"/>
                  </a:cubicBezTo>
                  <a:cubicBezTo>
                    <a:pt x="61" y="52"/>
                    <a:pt x="63" y="51"/>
                    <a:pt x="65" y="50"/>
                  </a:cubicBezTo>
                  <a:cubicBezTo>
                    <a:pt x="66" y="50"/>
                    <a:pt x="67" y="50"/>
                    <a:pt x="68" y="50"/>
                  </a:cubicBezTo>
                  <a:cubicBezTo>
                    <a:pt x="71" y="50"/>
                    <a:pt x="74" y="51"/>
                    <a:pt x="76" y="54"/>
                  </a:cubicBezTo>
                  <a:cubicBezTo>
                    <a:pt x="78" y="58"/>
                    <a:pt x="77" y="63"/>
                    <a:pt x="74" y="67"/>
                  </a:cubicBezTo>
                  <a:cubicBezTo>
                    <a:pt x="72" y="69"/>
                    <a:pt x="70" y="69"/>
                    <a:pt x="67" y="69"/>
                  </a:cubicBezTo>
                  <a:moveTo>
                    <a:pt x="80" y="0"/>
                  </a:moveTo>
                  <a:cubicBezTo>
                    <a:pt x="62" y="3"/>
                    <a:pt x="48" y="17"/>
                    <a:pt x="47" y="35"/>
                  </a:cubicBezTo>
                  <a:cubicBezTo>
                    <a:pt x="47" y="35"/>
                    <a:pt x="47" y="35"/>
                    <a:pt x="47" y="35"/>
                  </a:cubicBezTo>
                  <a:cubicBezTo>
                    <a:pt x="47" y="35"/>
                    <a:pt x="47" y="35"/>
                    <a:pt x="47" y="35"/>
                  </a:cubicBezTo>
                  <a:cubicBezTo>
                    <a:pt x="47" y="35"/>
                    <a:pt x="47" y="35"/>
                    <a:pt x="47" y="35"/>
                  </a:cubicBezTo>
                  <a:cubicBezTo>
                    <a:pt x="47" y="36"/>
                    <a:pt x="47" y="36"/>
                    <a:pt x="47" y="36"/>
                  </a:cubicBezTo>
                  <a:cubicBezTo>
                    <a:pt x="47" y="36"/>
                    <a:pt x="47" y="36"/>
                    <a:pt x="47" y="36"/>
                  </a:cubicBezTo>
                  <a:cubicBezTo>
                    <a:pt x="47" y="36"/>
                    <a:pt x="47" y="36"/>
                    <a:pt x="47" y="36"/>
                  </a:cubicBezTo>
                  <a:cubicBezTo>
                    <a:pt x="47" y="36"/>
                    <a:pt x="47" y="36"/>
                    <a:pt x="47" y="36"/>
                  </a:cubicBezTo>
                  <a:cubicBezTo>
                    <a:pt x="47" y="36"/>
                    <a:pt x="47" y="36"/>
                    <a:pt x="47" y="36"/>
                  </a:cubicBezTo>
                  <a:cubicBezTo>
                    <a:pt x="47" y="36"/>
                    <a:pt x="47" y="36"/>
                    <a:pt x="47" y="36"/>
                  </a:cubicBezTo>
                  <a:cubicBezTo>
                    <a:pt x="47" y="36"/>
                    <a:pt x="47" y="36"/>
                    <a:pt x="47" y="36"/>
                  </a:cubicBezTo>
                  <a:cubicBezTo>
                    <a:pt x="47" y="36"/>
                    <a:pt x="47" y="36"/>
                    <a:pt x="47" y="36"/>
                  </a:cubicBezTo>
                  <a:cubicBezTo>
                    <a:pt x="47" y="36"/>
                    <a:pt x="47" y="36"/>
                    <a:pt x="47" y="36"/>
                  </a:cubicBezTo>
                  <a:cubicBezTo>
                    <a:pt x="47" y="36"/>
                    <a:pt x="47" y="36"/>
                    <a:pt x="47" y="36"/>
                  </a:cubicBezTo>
                  <a:cubicBezTo>
                    <a:pt x="47" y="36"/>
                    <a:pt x="47" y="36"/>
                    <a:pt x="47" y="36"/>
                  </a:cubicBezTo>
                  <a:cubicBezTo>
                    <a:pt x="47" y="36"/>
                    <a:pt x="47" y="36"/>
                    <a:pt x="47" y="36"/>
                  </a:cubicBezTo>
                  <a:cubicBezTo>
                    <a:pt x="47" y="36"/>
                    <a:pt x="47" y="36"/>
                    <a:pt x="47" y="36"/>
                  </a:cubicBezTo>
                  <a:cubicBezTo>
                    <a:pt x="47" y="36"/>
                    <a:pt x="47" y="36"/>
                    <a:pt x="47" y="36"/>
                  </a:cubicBezTo>
                  <a:cubicBezTo>
                    <a:pt x="47" y="36"/>
                    <a:pt x="47" y="36"/>
                    <a:pt x="47" y="36"/>
                  </a:cubicBezTo>
                  <a:cubicBezTo>
                    <a:pt x="47" y="36"/>
                    <a:pt x="47" y="36"/>
                    <a:pt x="47" y="36"/>
                  </a:cubicBezTo>
                  <a:cubicBezTo>
                    <a:pt x="47" y="36"/>
                    <a:pt x="47" y="36"/>
                    <a:pt x="47" y="37"/>
                  </a:cubicBezTo>
                  <a:cubicBezTo>
                    <a:pt x="47" y="37"/>
                    <a:pt x="47" y="37"/>
                    <a:pt x="47" y="37"/>
                  </a:cubicBezTo>
                  <a:cubicBezTo>
                    <a:pt x="47" y="37"/>
                    <a:pt x="47" y="37"/>
                    <a:pt x="47" y="37"/>
                  </a:cubicBezTo>
                  <a:cubicBezTo>
                    <a:pt x="47" y="37"/>
                    <a:pt x="47" y="37"/>
                    <a:pt x="47" y="37"/>
                  </a:cubicBezTo>
                  <a:cubicBezTo>
                    <a:pt x="47" y="37"/>
                    <a:pt x="47" y="37"/>
                    <a:pt x="47" y="37"/>
                  </a:cubicBezTo>
                  <a:cubicBezTo>
                    <a:pt x="47" y="37"/>
                    <a:pt x="47" y="37"/>
                    <a:pt x="47" y="37"/>
                  </a:cubicBezTo>
                  <a:cubicBezTo>
                    <a:pt x="47" y="37"/>
                    <a:pt x="47" y="37"/>
                    <a:pt x="47" y="37"/>
                  </a:cubicBezTo>
                  <a:cubicBezTo>
                    <a:pt x="47" y="37"/>
                    <a:pt x="47" y="37"/>
                    <a:pt x="47" y="37"/>
                  </a:cubicBezTo>
                  <a:cubicBezTo>
                    <a:pt x="47" y="37"/>
                    <a:pt x="47" y="37"/>
                    <a:pt x="47" y="37"/>
                  </a:cubicBezTo>
                  <a:cubicBezTo>
                    <a:pt x="47" y="37"/>
                    <a:pt x="47" y="37"/>
                    <a:pt x="47" y="37"/>
                  </a:cubicBezTo>
                  <a:cubicBezTo>
                    <a:pt x="47" y="37"/>
                    <a:pt x="47" y="37"/>
                    <a:pt x="47" y="37"/>
                  </a:cubicBezTo>
                  <a:cubicBezTo>
                    <a:pt x="47" y="37"/>
                    <a:pt x="47" y="37"/>
                    <a:pt x="47" y="37"/>
                  </a:cubicBezTo>
                  <a:cubicBezTo>
                    <a:pt x="47" y="37"/>
                    <a:pt x="47" y="37"/>
                    <a:pt x="47" y="37"/>
                  </a:cubicBezTo>
                  <a:cubicBezTo>
                    <a:pt x="47" y="37"/>
                    <a:pt x="47" y="37"/>
                    <a:pt x="47" y="37"/>
                  </a:cubicBezTo>
                  <a:cubicBezTo>
                    <a:pt x="44" y="36"/>
                    <a:pt x="41" y="36"/>
                    <a:pt x="37" y="36"/>
                  </a:cubicBezTo>
                  <a:cubicBezTo>
                    <a:pt x="17" y="36"/>
                    <a:pt x="0" y="52"/>
                    <a:pt x="0" y="72"/>
                  </a:cubicBezTo>
                  <a:cubicBezTo>
                    <a:pt x="0" y="75"/>
                    <a:pt x="1" y="78"/>
                    <a:pt x="1" y="81"/>
                  </a:cubicBezTo>
                  <a:cubicBezTo>
                    <a:pt x="80" y="81"/>
                    <a:pt x="80" y="81"/>
                    <a:pt x="80" y="81"/>
                  </a:cubicBezTo>
                  <a:cubicBezTo>
                    <a:pt x="80" y="42"/>
                    <a:pt x="80" y="42"/>
                    <a:pt x="80" y="42"/>
                  </a:cubicBezTo>
                  <a:cubicBezTo>
                    <a:pt x="78" y="42"/>
                    <a:pt x="77" y="43"/>
                    <a:pt x="75" y="43"/>
                  </a:cubicBezTo>
                  <a:cubicBezTo>
                    <a:pt x="59" y="43"/>
                    <a:pt x="59" y="22"/>
                    <a:pt x="75" y="22"/>
                  </a:cubicBezTo>
                  <a:cubicBezTo>
                    <a:pt x="77" y="22"/>
                    <a:pt x="78" y="23"/>
                    <a:pt x="80" y="23"/>
                  </a:cubicBezTo>
                  <a:cubicBezTo>
                    <a:pt x="80" y="0"/>
                    <a:pt x="80" y="0"/>
                    <a:pt x="80" y="0"/>
                  </a:cubicBezTo>
                </a:path>
              </a:pathLst>
            </a:custGeom>
            <a:solidFill>
              <a:srgbClr val="FFDDD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" name="Freeform 15">
              <a:extLst>
                <a:ext uri="{FF2B5EF4-FFF2-40B4-BE49-F238E27FC236}">
                  <a16:creationId xmlns:a16="http://schemas.microsoft.com/office/drawing/2014/main" xmlns="" id="{68D627B0-6C31-47D4-B565-C96D544DF367}"/>
                </a:ext>
              </a:extLst>
            </p:cNvPr>
            <p:cNvSpPr>
              <a:spLocks/>
            </p:cNvSpPr>
            <p:nvPr/>
          </p:nvSpPr>
          <p:spPr bwMode="auto">
            <a:xfrm>
              <a:off x="4421187" y="6453188"/>
              <a:ext cx="106363" cy="79375"/>
            </a:xfrm>
            <a:custGeom>
              <a:avLst/>
              <a:gdLst>
                <a:gd name="T0" fmla="*/ 12 w 24"/>
                <a:gd name="T1" fmla="*/ 0 h 18"/>
                <a:gd name="T2" fmla="*/ 12 w 24"/>
                <a:gd name="T3" fmla="*/ 18 h 18"/>
                <a:gd name="T4" fmla="*/ 12 w 24"/>
                <a:gd name="T5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4" h="18">
                  <a:moveTo>
                    <a:pt x="12" y="0"/>
                  </a:moveTo>
                  <a:cubicBezTo>
                    <a:pt x="0" y="0"/>
                    <a:pt x="0" y="18"/>
                    <a:pt x="12" y="18"/>
                  </a:cubicBezTo>
                  <a:cubicBezTo>
                    <a:pt x="24" y="18"/>
                    <a:pt x="24" y="0"/>
                    <a:pt x="12" y="0"/>
                  </a:cubicBezTo>
                </a:path>
              </a:pathLst>
            </a:custGeom>
            <a:solidFill>
              <a:srgbClr val="FFB2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" name="Freeform 16">
              <a:extLst>
                <a:ext uri="{FF2B5EF4-FFF2-40B4-BE49-F238E27FC236}">
                  <a16:creationId xmlns:a16="http://schemas.microsoft.com/office/drawing/2014/main" xmlns="" id="{2A6476FD-D5F9-4DD7-BD17-588564BEB469}"/>
                </a:ext>
              </a:extLst>
            </p:cNvPr>
            <p:cNvSpPr>
              <a:spLocks/>
            </p:cNvSpPr>
            <p:nvPr/>
          </p:nvSpPr>
          <p:spPr bwMode="auto">
            <a:xfrm>
              <a:off x="4606925" y="6448426"/>
              <a:ext cx="93663" cy="84138"/>
            </a:xfrm>
            <a:custGeom>
              <a:avLst/>
              <a:gdLst>
                <a:gd name="T0" fmla="*/ 11 w 21"/>
                <a:gd name="T1" fmla="*/ 0 h 19"/>
                <a:gd name="T2" fmla="*/ 8 w 21"/>
                <a:gd name="T3" fmla="*/ 0 h 19"/>
                <a:gd name="T4" fmla="*/ 3 w 21"/>
                <a:gd name="T5" fmla="*/ 3 h 19"/>
                <a:gd name="T6" fmla="*/ 1 w 21"/>
                <a:gd name="T7" fmla="*/ 12 h 19"/>
                <a:gd name="T8" fmla="*/ 10 w 21"/>
                <a:gd name="T9" fmla="*/ 19 h 19"/>
                <a:gd name="T10" fmla="*/ 17 w 21"/>
                <a:gd name="T11" fmla="*/ 17 h 19"/>
                <a:gd name="T12" fmla="*/ 19 w 21"/>
                <a:gd name="T13" fmla="*/ 4 h 19"/>
                <a:gd name="T14" fmla="*/ 11 w 21"/>
                <a:gd name="T15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" h="19">
                  <a:moveTo>
                    <a:pt x="11" y="0"/>
                  </a:moveTo>
                  <a:cubicBezTo>
                    <a:pt x="10" y="0"/>
                    <a:pt x="9" y="0"/>
                    <a:pt x="8" y="0"/>
                  </a:cubicBezTo>
                  <a:cubicBezTo>
                    <a:pt x="6" y="1"/>
                    <a:pt x="4" y="2"/>
                    <a:pt x="3" y="3"/>
                  </a:cubicBezTo>
                  <a:cubicBezTo>
                    <a:pt x="1" y="5"/>
                    <a:pt x="0" y="9"/>
                    <a:pt x="1" y="12"/>
                  </a:cubicBezTo>
                  <a:cubicBezTo>
                    <a:pt x="2" y="17"/>
                    <a:pt x="6" y="19"/>
                    <a:pt x="10" y="19"/>
                  </a:cubicBezTo>
                  <a:cubicBezTo>
                    <a:pt x="13" y="19"/>
                    <a:pt x="15" y="19"/>
                    <a:pt x="17" y="17"/>
                  </a:cubicBezTo>
                  <a:cubicBezTo>
                    <a:pt x="20" y="13"/>
                    <a:pt x="21" y="8"/>
                    <a:pt x="19" y="4"/>
                  </a:cubicBezTo>
                  <a:cubicBezTo>
                    <a:pt x="17" y="1"/>
                    <a:pt x="14" y="0"/>
                    <a:pt x="11" y="0"/>
                  </a:cubicBezTo>
                </a:path>
              </a:pathLst>
            </a:custGeom>
            <a:solidFill>
              <a:srgbClr val="FFB2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" name="Freeform 17">
              <a:extLst>
                <a:ext uri="{FF2B5EF4-FFF2-40B4-BE49-F238E27FC236}">
                  <a16:creationId xmlns:a16="http://schemas.microsoft.com/office/drawing/2014/main" xmlns="" id="{89363AAD-B5CC-49FA-B279-66EE3837785F}"/>
                </a:ext>
              </a:extLst>
            </p:cNvPr>
            <p:cNvSpPr>
              <a:spLocks/>
            </p:cNvSpPr>
            <p:nvPr/>
          </p:nvSpPr>
          <p:spPr bwMode="auto">
            <a:xfrm>
              <a:off x="4616450" y="6324601"/>
              <a:ext cx="92075" cy="93663"/>
            </a:xfrm>
            <a:custGeom>
              <a:avLst/>
              <a:gdLst>
                <a:gd name="T0" fmla="*/ 16 w 21"/>
                <a:gd name="T1" fmla="*/ 0 h 21"/>
                <a:gd name="T2" fmla="*/ 16 w 21"/>
                <a:gd name="T3" fmla="*/ 21 h 21"/>
                <a:gd name="T4" fmla="*/ 21 w 21"/>
                <a:gd name="T5" fmla="*/ 20 h 21"/>
                <a:gd name="T6" fmla="*/ 21 w 21"/>
                <a:gd name="T7" fmla="*/ 1 h 21"/>
                <a:gd name="T8" fmla="*/ 16 w 21"/>
                <a:gd name="T9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21">
                  <a:moveTo>
                    <a:pt x="16" y="0"/>
                  </a:moveTo>
                  <a:cubicBezTo>
                    <a:pt x="0" y="0"/>
                    <a:pt x="0" y="21"/>
                    <a:pt x="16" y="21"/>
                  </a:cubicBezTo>
                  <a:cubicBezTo>
                    <a:pt x="18" y="21"/>
                    <a:pt x="19" y="20"/>
                    <a:pt x="21" y="20"/>
                  </a:cubicBezTo>
                  <a:cubicBezTo>
                    <a:pt x="21" y="1"/>
                    <a:pt x="21" y="1"/>
                    <a:pt x="21" y="1"/>
                  </a:cubicBezTo>
                  <a:cubicBezTo>
                    <a:pt x="19" y="1"/>
                    <a:pt x="18" y="0"/>
                    <a:pt x="16" y="0"/>
                  </a:cubicBezTo>
                </a:path>
              </a:pathLst>
            </a:custGeom>
            <a:solidFill>
              <a:srgbClr val="FFB2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" name="Freeform 19">
              <a:extLst>
                <a:ext uri="{FF2B5EF4-FFF2-40B4-BE49-F238E27FC236}">
                  <a16:creationId xmlns:a16="http://schemas.microsoft.com/office/drawing/2014/main" xmlns="" id="{107BE98A-7B1C-4AA3-8034-1DBF9B8CBF38}"/>
                </a:ext>
              </a:extLst>
            </p:cNvPr>
            <p:cNvSpPr>
              <a:spLocks/>
            </p:cNvSpPr>
            <p:nvPr/>
          </p:nvSpPr>
          <p:spPr bwMode="auto">
            <a:xfrm>
              <a:off x="3984625" y="6157913"/>
              <a:ext cx="163513" cy="719138"/>
            </a:xfrm>
            <a:custGeom>
              <a:avLst/>
              <a:gdLst>
                <a:gd name="T0" fmla="*/ 0 w 37"/>
                <a:gd name="T1" fmla="*/ 163 h 163"/>
                <a:gd name="T2" fmla="*/ 0 w 37"/>
                <a:gd name="T3" fmla="*/ 156 h 163"/>
                <a:gd name="T4" fmla="*/ 2 w 37"/>
                <a:gd name="T5" fmla="*/ 137 h 163"/>
                <a:gd name="T6" fmla="*/ 11 w 37"/>
                <a:gd name="T7" fmla="*/ 79 h 163"/>
                <a:gd name="T8" fmla="*/ 14 w 37"/>
                <a:gd name="T9" fmla="*/ 64 h 163"/>
                <a:gd name="T10" fmla="*/ 17 w 37"/>
                <a:gd name="T11" fmla="*/ 49 h 163"/>
                <a:gd name="T12" fmla="*/ 21 w 37"/>
                <a:gd name="T13" fmla="*/ 35 h 163"/>
                <a:gd name="T14" fmla="*/ 26 w 37"/>
                <a:gd name="T15" fmla="*/ 23 h 163"/>
                <a:gd name="T16" fmla="*/ 30 w 37"/>
                <a:gd name="T17" fmla="*/ 13 h 163"/>
                <a:gd name="T18" fmla="*/ 34 w 37"/>
                <a:gd name="T19" fmla="*/ 6 h 163"/>
                <a:gd name="T20" fmla="*/ 37 w 37"/>
                <a:gd name="T21" fmla="*/ 0 h 163"/>
                <a:gd name="T22" fmla="*/ 35 w 37"/>
                <a:gd name="T23" fmla="*/ 6 h 163"/>
                <a:gd name="T24" fmla="*/ 32 w 37"/>
                <a:gd name="T25" fmla="*/ 14 h 163"/>
                <a:gd name="T26" fmla="*/ 30 w 37"/>
                <a:gd name="T27" fmla="*/ 25 h 163"/>
                <a:gd name="T28" fmla="*/ 28 w 37"/>
                <a:gd name="T29" fmla="*/ 37 h 163"/>
                <a:gd name="T30" fmla="*/ 27 w 37"/>
                <a:gd name="T31" fmla="*/ 51 h 163"/>
                <a:gd name="T32" fmla="*/ 26 w 37"/>
                <a:gd name="T33" fmla="*/ 66 h 163"/>
                <a:gd name="T34" fmla="*/ 26 w 37"/>
                <a:gd name="T35" fmla="*/ 81 h 163"/>
                <a:gd name="T36" fmla="*/ 28 w 37"/>
                <a:gd name="T37" fmla="*/ 137 h 163"/>
                <a:gd name="T38" fmla="*/ 30 w 37"/>
                <a:gd name="T39" fmla="*/ 156 h 163"/>
                <a:gd name="T40" fmla="*/ 30 w 37"/>
                <a:gd name="T41" fmla="*/ 163 h 163"/>
                <a:gd name="T42" fmla="*/ 0 w 37"/>
                <a:gd name="T43" fmla="*/ 163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7" h="163">
                  <a:moveTo>
                    <a:pt x="0" y="163"/>
                  </a:moveTo>
                  <a:cubicBezTo>
                    <a:pt x="0" y="163"/>
                    <a:pt x="0" y="160"/>
                    <a:pt x="0" y="156"/>
                  </a:cubicBezTo>
                  <a:cubicBezTo>
                    <a:pt x="1" y="151"/>
                    <a:pt x="1" y="145"/>
                    <a:pt x="2" y="137"/>
                  </a:cubicBezTo>
                  <a:cubicBezTo>
                    <a:pt x="4" y="121"/>
                    <a:pt x="7" y="100"/>
                    <a:pt x="11" y="79"/>
                  </a:cubicBezTo>
                  <a:cubicBezTo>
                    <a:pt x="12" y="74"/>
                    <a:pt x="13" y="69"/>
                    <a:pt x="14" y="64"/>
                  </a:cubicBezTo>
                  <a:cubicBezTo>
                    <a:pt x="15" y="59"/>
                    <a:pt x="16" y="54"/>
                    <a:pt x="17" y="49"/>
                  </a:cubicBezTo>
                  <a:cubicBezTo>
                    <a:pt x="19" y="44"/>
                    <a:pt x="20" y="40"/>
                    <a:pt x="21" y="35"/>
                  </a:cubicBezTo>
                  <a:cubicBezTo>
                    <a:pt x="23" y="31"/>
                    <a:pt x="24" y="27"/>
                    <a:pt x="26" y="23"/>
                  </a:cubicBezTo>
                  <a:cubicBezTo>
                    <a:pt x="27" y="20"/>
                    <a:pt x="28" y="16"/>
                    <a:pt x="30" y="13"/>
                  </a:cubicBezTo>
                  <a:cubicBezTo>
                    <a:pt x="31" y="10"/>
                    <a:pt x="32" y="8"/>
                    <a:pt x="34" y="6"/>
                  </a:cubicBezTo>
                  <a:cubicBezTo>
                    <a:pt x="36" y="2"/>
                    <a:pt x="37" y="0"/>
                    <a:pt x="37" y="0"/>
                  </a:cubicBezTo>
                  <a:cubicBezTo>
                    <a:pt x="37" y="0"/>
                    <a:pt x="36" y="2"/>
                    <a:pt x="35" y="6"/>
                  </a:cubicBezTo>
                  <a:cubicBezTo>
                    <a:pt x="34" y="9"/>
                    <a:pt x="33" y="11"/>
                    <a:pt x="32" y="14"/>
                  </a:cubicBezTo>
                  <a:cubicBezTo>
                    <a:pt x="32" y="17"/>
                    <a:pt x="31" y="21"/>
                    <a:pt x="30" y="25"/>
                  </a:cubicBezTo>
                  <a:cubicBezTo>
                    <a:pt x="29" y="28"/>
                    <a:pt x="29" y="33"/>
                    <a:pt x="28" y="37"/>
                  </a:cubicBezTo>
                  <a:cubicBezTo>
                    <a:pt x="28" y="41"/>
                    <a:pt x="28" y="46"/>
                    <a:pt x="27" y="51"/>
                  </a:cubicBezTo>
                  <a:cubicBezTo>
                    <a:pt x="27" y="56"/>
                    <a:pt x="26" y="60"/>
                    <a:pt x="26" y="66"/>
                  </a:cubicBezTo>
                  <a:cubicBezTo>
                    <a:pt x="26" y="71"/>
                    <a:pt x="26" y="76"/>
                    <a:pt x="26" y="81"/>
                  </a:cubicBezTo>
                  <a:cubicBezTo>
                    <a:pt x="26" y="101"/>
                    <a:pt x="27" y="122"/>
                    <a:pt x="28" y="137"/>
                  </a:cubicBezTo>
                  <a:cubicBezTo>
                    <a:pt x="29" y="145"/>
                    <a:pt x="29" y="151"/>
                    <a:pt x="30" y="156"/>
                  </a:cubicBezTo>
                  <a:cubicBezTo>
                    <a:pt x="30" y="160"/>
                    <a:pt x="30" y="163"/>
                    <a:pt x="30" y="163"/>
                  </a:cubicBezTo>
                  <a:lnTo>
                    <a:pt x="0" y="163"/>
                  </a:lnTo>
                  <a:close/>
                </a:path>
              </a:pathLst>
            </a:custGeom>
            <a:solidFill>
              <a:srgbClr val="768B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" name="Freeform 20">
              <a:extLst>
                <a:ext uri="{FF2B5EF4-FFF2-40B4-BE49-F238E27FC236}">
                  <a16:creationId xmlns:a16="http://schemas.microsoft.com/office/drawing/2014/main" xmlns="" id="{4409621E-1845-4018-99DB-D7FBE0954713}"/>
                </a:ext>
              </a:extLst>
            </p:cNvPr>
            <p:cNvSpPr>
              <a:spLocks/>
            </p:cNvSpPr>
            <p:nvPr/>
          </p:nvSpPr>
          <p:spPr bwMode="auto">
            <a:xfrm>
              <a:off x="3873500" y="5853113"/>
              <a:ext cx="547688" cy="577850"/>
            </a:xfrm>
            <a:custGeom>
              <a:avLst/>
              <a:gdLst>
                <a:gd name="T0" fmla="*/ 19 w 124"/>
                <a:gd name="T1" fmla="*/ 55 h 131"/>
                <a:gd name="T2" fmla="*/ 32 w 124"/>
                <a:gd name="T3" fmla="*/ 52 h 131"/>
                <a:gd name="T4" fmla="*/ 42 w 124"/>
                <a:gd name="T5" fmla="*/ 11 h 131"/>
                <a:gd name="T6" fmla="*/ 83 w 124"/>
                <a:gd name="T7" fmla="*/ 33 h 131"/>
                <a:gd name="T8" fmla="*/ 94 w 124"/>
                <a:gd name="T9" fmla="*/ 31 h 131"/>
                <a:gd name="T10" fmla="*/ 104 w 124"/>
                <a:gd name="T11" fmla="*/ 34 h 131"/>
                <a:gd name="T12" fmla="*/ 104 w 124"/>
                <a:gd name="T13" fmla="*/ 34 h 131"/>
                <a:gd name="T14" fmla="*/ 117 w 124"/>
                <a:gd name="T15" fmla="*/ 46 h 131"/>
                <a:gd name="T16" fmla="*/ 107 w 124"/>
                <a:gd name="T17" fmla="*/ 80 h 131"/>
                <a:gd name="T18" fmla="*/ 103 w 124"/>
                <a:gd name="T19" fmla="*/ 81 h 131"/>
                <a:gd name="T20" fmla="*/ 106 w 124"/>
                <a:gd name="T21" fmla="*/ 86 h 131"/>
                <a:gd name="T22" fmla="*/ 94 w 124"/>
                <a:gd name="T23" fmla="*/ 124 h 131"/>
                <a:gd name="T24" fmla="*/ 56 w 124"/>
                <a:gd name="T25" fmla="*/ 112 h 131"/>
                <a:gd name="T26" fmla="*/ 53 w 124"/>
                <a:gd name="T27" fmla="*/ 102 h 131"/>
                <a:gd name="T28" fmla="*/ 52 w 124"/>
                <a:gd name="T29" fmla="*/ 104 h 131"/>
                <a:gd name="T30" fmla="*/ 40 w 124"/>
                <a:gd name="T31" fmla="*/ 110 h 131"/>
                <a:gd name="T32" fmla="*/ 34 w 124"/>
                <a:gd name="T33" fmla="*/ 110 h 131"/>
                <a:gd name="T34" fmla="*/ 28 w 124"/>
                <a:gd name="T35" fmla="*/ 110 h 131"/>
                <a:gd name="T36" fmla="*/ 24 w 124"/>
                <a:gd name="T37" fmla="*/ 109 h 131"/>
                <a:gd name="T38" fmla="*/ 7 w 124"/>
                <a:gd name="T39" fmla="*/ 94 h 131"/>
                <a:gd name="T40" fmla="*/ 19 w 124"/>
                <a:gd name="T41" fmla="*/ 55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24" h="131">
                  <a:moveTo>
                    <a:pt x="19" y="55"/>
                  </a:moveTo>
                  <a:cubicBezTo>
                    <a:pt x="23" y="53"/>
                    <a:pt x="27" y="52"/>
                    <a:pt x="32" y="52"/>
                  </a:cubicBezTo>
                  <a:cubicBezTo>
                    <a:pt x="23" y="39"/>
                    <a:pt x="24" y="20"/>
                    <a:pt x="42" y="11"/>
                  </a:cubicBezTo>
                  <a:cubicBezTo>
                    <a:pt x="62" y="0"/>
                    <a:pt x="80" y="15"/>
                    <a:pt x="83" y="33"/>
                  </a:cubicBezTo>
                  <a:cubicBezTo>
                    <a:pt x="87" y="31"/>
                    <a:pt x="90" y="31"/>
                    <a:pt x="94" y="31"/>
                  </a:cubicBezTo>
                  <a:cubicBezTo>
                    <a:pt x="97" y="31"/>
                    <a:pt x="101" y="32"/>
                    <a:pt x="104" y="34"/>
                  </a:cubicBezTo>
                  <a:cubicBezTo>
                    <a:pt x="104" y="34"/>
                    <a:pt x="104" y="34"/>
                    <a:pt x="104" y="34"/>
                  </a:cubicBezTo>
                  <a:cubicBezTo>
                    <a:pt x="110" y="36"/>
                    <a:pt x="115" y="41"/>
                    <a:pt x="117" y="46"/>
                  </a:cubicBezTo>
                  <a:cubicBezTo>
                    <a:pt x="124" y="58"/>
                    <a:pt x="119" y="73"/>
                    <a:pt x="107" y="80"/>
                  </a:cubicBezTo>
                  <a:cubicBezTo>
                    <a:pt x="105" y="80"/>
                    <a:pt x="104" y="81"/>
                    <a:pt x="103" y="81"/>
                  </a:cubicBezTo>
                  <a:cubicBezTo>
                    <a:pt x="104" y="83"/>
                    <a:pt x="105" y="84"/>
                    <a:pt x="106" y="86"/>
                  </a:cubicBezTo>
                  <a:cubicBezTo>
                    <a:pt x="113" y="99"/>
                    <a:pt x="107" y="117"/>
                    <a:pt x="94" y="124"/>
                  </a:cubicBezTo>
                  <a:cubicBezTo>
                    <a:pt x="80" y="131"/>
                    <a:pt x="63" y="125"/>
                    <a:pt x="56" y="112"/>
                  </a:cubicBezTo>
                  <a:cubicBezTo>
                    <a:pt x="54" y="109"/>
                    <a:pt x="54" y="106"/>
                    <a:pt x="53" y="102"/>
                  </a:cubicBezTo>
                  <a:cubicBezTo>
                    <a:pt x="53" y="103"/>
                    <a:pt x="52" y="103"/>
                    <a:pt x="52" y="104"/>
                  </a:cubicBezTo>
                  <a:cubicBezTo>
                    <a:pt x="48" y="107"/>
                    <a:pt x="45" y="109"/>
                    <a:pt x="40" y="110"/>
                  </a:cubicBezTo>
                  <a:cubicBezTo>
                    <a:pt x="38" y="110"/>
                    <a:pt x="36" y="110"/>
                    <a:pt x="34" y="110"/>
                  </a:cubicBezTo>
                  <a:cubicBezTo>
                    <a:pt x="32" y="110"/>
                    <a:pt x="30" y="110"/>
                    <a:pt x="28" y="110"/>
                  </a:cubicBezTo>
                  <a:cubicBezTo>
                    <a:pt x="27" y="109"/>
                    <a:pt x="26" y="109"/>
                    <a:pt x="24" y="109"/>
                  </a:cubicBezTo>
                  <a:cubicBezTo>
                    <a:pt x="17" y="106"/>
                    <a:pt x="10" y="101"/>
                    <a:pt x="7" y="94"/>
                  </a:cubicBezTo>
                  <a:cubicBezTo>
                    <a:pt x="0" y="80"/>
                    <a:pt x="5" y="63"/>
                    <a:pt x="19" y="55"/>
                  </a:cubicBezTo>
                  <a:close/>
                </a:path>
              </a:pathLst>
            </a:custGeom>
            <a:solidFill>
              <a:srgbClr val="F058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" name="Freeform 21">
              <a:extLst>
                <a:ext uri="{FF2B5EF4-FFF2-40B4-BE49-F238E27FC236}">
                  <a16:creationId xmlns:a16="http://schemas.microsoft.com/office/drawing/2014/main" xmlns="" id="{FDF0E7FC-122D-4E8D-9969-0E16AF607F8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97325" y="5997576"/>
              <a:ext cx="331788" cy="304800"/>
            </a:xfrm>
            <a:custGeom>
              <a:avLst/>
              <a:gdLst>
                <a:gd name="T0" fmla="*/ 27 w 75"/>
                <a:gd name="T1" fmla="*/ 15 h 69"/>
                <a:gd name="T2" fmla="*/ 48 w 75"/>
                <a:gd name="T3" fmla="*/ 55 h 69"/>
                <a:gd name="T4" fmla="*/ 27 w 75"/>
                <a:gd name="T5" fmla="*/ 15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69">
                  <a:moveTo>
                    <a:pt x="27" y="15"/>
                  </a:moveTo>
                  <a:cubicBezTo>
                    <a:pt x="54" y="0"/>
                    <a:pt x="75" y="41"/>
                    <a:pt x="48" y="55"/>
                  </a:cubicBezTo>
                  <a:cubicBezTo>
                    <a:pt x="21" y="69"/>
                    <a:pt x="0" y="29"/>
                    <a:pt x="27" y="15"/>
                  </a:cubicBez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" name="Freeform 22">
              <a:extLst>
                <a:ext uri="{FF2B5EF4-FFF2-40B4-BE49-F238E27FC236}">
                  <a16:creationId xmlns:a16="http://schemas.microsoft.com/office/drawing/2014/main" xmlns="" id="{C73315C8-1BAB-436F-AB14-ADA34D428907}"/>
                </a:ext>
              </a:extLst>
            </p:cNvPr>
            <p:cNvSpPr>
              <a:spLocks/>
            </p:cNvSpPr>
            <p:nvPr/>
          </p:nvSpPr>
          <p:spPr bwMode="auto">
            <a:xfrm>
              <a:off x="3811587" y="6378576"/>
              <a:ext cx="242888" cy="193675"/>
            </a:xfrm>
            <a:custGeom>
              <a:avLst/>
              <a:gdLst>
                <a:gd name="T0" fmla="*/ 48 w 55"/>
                <a:gd name="T1" fmla="*/ 44 h 44"/>
                <a:gd name="T2" fmla="*/ 12 w 55"/>
                <a:gd name="T3" fmla="*/ 0 h 44"/>
                <a:gd name="T4" fmla="*/ 48 w 55"/>
                <a:gd name="T5" fmla="*/ 4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5" h="44">
                  <a:moveTo>
                    <a:pt x="48" y="44"/>
                  </a:moveTo>
                  <a:cubicBezTo>
                    <a:pt x="48" y="44"/>
                    <a:pt x="55" y="5"/>
                    <a:pt x="12" y="0"/>
                  </a:cubicBezTo>
                  <a:cubicBezTo>
                    <a:pt x="12" y="0"/>
                    <a:pt x="0" y="40"/>
                    <a:pt x="48" y="44"/>
                  </a:cubicBezTo>
                  <a:close/>
                </a:path>
              </a:pathLst>
            </a:custGeom>
            <a:solidFill>
              <a:srgbClr val="9DB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" name="Freeform 23">
              <a:extLst>
                <a:ext uri="{FF2B5EF4-FFF2-40B4-BE49-F238E27FC236}">
                  <a16:creationId xmlns:a16="http://schemas.microsoft.com/office/drawing/2014/main" xmlns="" id="{61F9BA43-EF7B-407C-879A-DB0C8EE8C398}"/>
                </a:ext>
              </a:extLst>
            </p:cNvPr>
            <p:cNvSpPr>
              <a:spLocks/>
            </p:cNvSpPr>
            <p:nvPr/>
          </p:nvSpPr>
          <p:spPr bwMode="auto">
            <a:xfrm>
              <a:off x="500062" y="5273676"/>
              <a:ext cx="917575" cy="919163"/>
            </a:xfrm>
            <a:custGeom>
              <a:avLst/>
              <a:gdLst>
                <a:gd name="T0" fmla="*/ 152 w 208"/>
                <a:gd name="T1" fmla="*/ 68 h 208"/>
                <a:gd name="T2" fmla="*/ 105 w 208"/>
                <a:gd name="T3" fmla="*/ 0 h 208"/>
                <a:gd name="T4" fmla="*/ 58 w 208"/>
                <a:gd name="T5" fmla="*/ 68 h 208"/>
                <a:gd name="T6" fmla="*/ 104 w 208"/>
                <a:gd name="T7" fmla="*/ 208 h 208"/>
                <a:gd name="T8" fmla="*/ 104 w 208"/>
                <a:gd name="T9" fmla="*/ 208 h 208"/>
                <a:gd name="T10" fmla="*/ 104 w 208"/>
                <a:gd name="T11" fmla="*/ 208 h 208"/>
                <a:gd name="T12" fmla="*/ 104 w 208"/>
                <a:gd name="T13" fmla="*/ 208 h 208"/>
                <a:gd name="T14" fmla="*/ 104 w 208"/>
                <a:gd name="T15" fmla="*/ 208 h 208"/>
                <a:gd name="T16" fmla="*/ 152 w 208"/>
                <a:gd name="T17" fmla="*/ 68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08" h="208">
                  <a:moveTo>
                    <a:pt x="152" y="68"/>
                  </a:moveTo>
                  <a:cubicBezTo>
                    <a:pt x="128" y="29"/>
                    <a:pt x="105" y="0"/>
                    <a:pt x="105" y="0"/>
                  </a:cubicBezTo>
                  <a:cubicBezTo>
                    <a:pt x="105" y="0"/>
                    <a:pt x="83" y="30"/>
                    <a:pt x="58" y="68"/>
                  </a:cubicBezTo>
                  <a:cubicBezTo>
                    <a:pt x="0" y="154"/>
                    <a:pt x="64" y="205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48" y="205"/>
                    <a:pt x="208" y="160"/>
                    <a:pt x="152" y="68"/>
                  </a:cubicBezTo>
                  <a:close/>
                </a:path>
              </a:pathLst>
            </a:custGeom>
            <a:solidFill>
              <a:srgbClr val="E6E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" name="Freeform 24">
              <a:extLst>
                <a:ext uri="{FF2B5EF4-FFF2-40B4-BE49-F238E27FC236}">
                  <a16:creationId xmlns:a16="http://schemas.microsoft.com/office/drawing/2014/main" xmlns="" id="{0C3C8579-3ABB-435B-A4DD-DF65B2557A6D}"/>
                </a:ext>
              </a:extLst>
            </p:cNvPr>
            <p:cNvSpPr>
              <a:spLocks/>
            </p:cNvSpPr>
            <p:nvPr/>
          </p:nvSpPr>
          <p:spPr bwMode="auto">
            <a:xfrm>
              <a:off x="768350" y="5737226"/>
              <a:ext cx="398463" cy="909638"/>
            </a:xfrm>
            <a:custGeom>
              <a:avLst/>
              <a:gdLst>
                <a:gd name="T0" fmla="*/ 251 w 251"/>
                <a:gd name="T1" fmla="*/ 101 h 573"/>
                <a:gd name="T2" fmla="*/ 142 w 251"/>
                <a:gd name="T3" fmla="*/ 164 h 573"/>
                <a:gd name="T4" fmla="*/ 125 w 251"/>
                <a:gd name="T5" fmla="*/ 0 h 573"/>
                <a:gd name="T6" fmla="*/ 109 w 251"/>
                <a:gd name="T7" fmla="*/ 164 h 573"/>
                <a:gd name="T8" fmla="*/ 0 w 251"/>
                <a:gd name="T9" fmla="*/ 101 h 573"/>
                <a:gd name="T10" fmla="*/ 100 w 251"/>
                <a:gd name="T11" fmla="*/ 217 h 573"/>
                <a:gd name="T12" fmla="*/ 103 w 251"/>
                <a:gd name="T13" fmla="*/ 573 h 573"/>
                <a:gd name="T14" fmla="*/ 156 w 251"/>
                <a:gd name="T15" fmla="*/ 573 h 573"/>
                <a:gd name="T16" fmla="*/ 151 w 251"/>
                <a:gd name="T17" fmla="*/ 217 h 573"/>
                <a:gd name="T18" fmla="*/ 251 w 251"/>
                <a:gd name="T19" fmla="*/ 101 h 5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51" h="573">
                  <a:moveTo>
                    <a:pt x="251" y="101"/>
                  </a:moveTo>
                  <a:lnTo>
                    <a:pt x="142" y="164"/>
                  </a:lnTo>
                  <a:lnTo>
                    <a:pt x="125" y="0"/>
                  </a:lnTo>
                  <a:lnTo>
                    <a:pt x="109" y="164"/>
                  </a:lnTo>
                  <a:lnTo>
                    <a:pt x="0" y="101"/>
                  </a:lnTo>
                  <a:lnTo>
                    <a:pt x="100" y="217"/>
                  </a:lnTo>
                  <a:lnTo>
                    <a:pt x="103" y="573"/>
                  </a:lnTo>
                  <a:lnTo>
                    <a:pt x="156" y="573"/>
                  </a:lnTo>
                  <a:lnTo>
                    <a:pt x="151" y="217"/>
                  </a:lnTo>
                  <a:lnTo>
                    <a:pt x="251" y="101"/>
                  </a:lnTo>
                  <a:close/>
                </a:path>
              </a:pathLst>
            </a:custGeom>
            <a:solidFill>
              <a:srgbClr val="C56D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" name="Freeform 25">
              <a:extLst>
                <a:ext uri="{FF2B5EF4-FFF2-40B4-BE49-F238E27FC236}">
                  <a16:creationId xmlns:a16="http://schemas.microsoft.com/office/drawing/2014/main" xmlns="" id="{73ACA25A-6910-40F4-87A8-4BBA16B57AC6}"/>
                </a:ext>
              </a:extLst>
            </p:cNvPr>
            <p:cNvSpPr>
              <a:spLocks/>
            </p:cNvSpPr>
            <p:nvPr/>
          </p:nvSpPr>
          <p:spPr bwMode="auto">
            <a:xfrm>
              <a:off x="4391025" y="4656138"/>
              <a:ext cx="230188" cy="376238"/>
            </a:xfrm>
            <a:custGeom>
              <a:avLst/>
              <a:gdLst>
                <a:gd name="T0" fmla="*/ 37 w 52"/>
                <a:gd name="T1" fmla="*/ 46 h 85"/>
                <a:gd name="T2" fmla="*/ 37 w 52"/>
                <a:gd name="T3" fmla="*/ 12 h 85"/>
                <a:gd name="T4" fmla="*/ 24 w 52"/>
                <a:gd name="T5" fmla="*/ 55 h 85"/>
                <a:gd name="T6" fmla="*/ 37 w 52"/>
                <a:gd name="T7" fmla="*/ 46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2" h="85">
                  <a:moveTo>
                    <a:pt x="37" y="46"/>
                  </a:moveTo>
                  <a:cubicBezTo>
                    <a:pt x="37" y="46"/>
                    <a:pt x="52" y="24"/>
                    <a:pt x="37" y="12"/>
                  </a:cubicBezTo>
                  <a:cubicBezTo>
                    <a:pt x="22" y="0"/>
                    <a:pt x="0" y="25"/>
                    <a:pt x="24" y="55"/>
                  </a:cubicBezTo>
                  <a:cubicBezTo>
                    <a:pt x="48" y="85"/>
                    <a:pt x="37" y="46"/>
                    <a:pt x="37" y="46"/>
                  </a:cubicBezTo>
                  <a:close/>
                </a:path>
              </a:pathLst>
            </a:custGeom>
            <a:solidFill>
              <a:srgbClr val="D1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" name="Freeform 26">
              <a:extLst>
                <a:ext uri="{FF2B5EF4-FFF2-40B4-BE49-F238E27FC236}">
                  <a16:creationId xmlns:a16="http://schemas.microsoft.com/office/drawing/2014/main" xmlns="" id="{77508ED6-934D-4F87-A474-2B95DCC13CF1}"/>
                </a:ext>
              </a:extLst>
            </p:cNvPr>
            <p:cNvSpPr>
              <a:spLocks/>
            </p:cNvSpPr>
            <p:nvPr/>
          </p:nvSpPr>
          <p:spPr bwMode="auto">
            <a:xfrm>
              <a:off x="4276725" y="4749800"/>
              <a:ext cx="300038" cy="300038"/>
            </a:xfrm>
            <a:custGeom>
              <a:avLst/>
              <a:gdLst>
                <a:gd name="T0" fmla="*/ 37 w 68"/>
                <a:gd name="T1" fmla="*/ 42 h 68"/>
                <a:gd name="T2" fmla="*/ 6 w 68"/>
                <a:gd name="T3" fmla="*/ 28 h 68"/>
                <a:gd name="T4" fmla="*/ 50 w 68"/>
                <a:gd name="T5" fmla="*/ 34 h 68"/>
                <a:gd name="T6" fmla="*/ 37 w 68"/>
                <a:gd name="T7" fmla="*/ 42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8" h="68">
                  <a:moveTo>
                    <a:pt x="37" y="42"/>
                  </a:moveTo>
                  <a:cubicBezTo>
                    <a:pt x="37" y="42"/>
                    <a:pt x="11" y="46"/>
                    <a:pt x="6" y="28"/>
                  </a:cubicBezTo>
                  <a:cubicBezTo>
                    <a:pt x="0" y="10"/>
                    <a:pt x="33" y="0"/>
                    <a:pt x="50" y="34"/>
                  </a:cubicBezTo>
                  <a:cubicBezTo>
                    <a:pt x="68" y="68"/>
                    <a:pt x="37" y="42"/>
                    <a:pt x="37" y="42"/>
                  </a:cubicBezTo>
                  <a:close/>
                </a:path>
              </a:pathLst>
            </a:custGeom>
            <a:solidFill>
              <a:srgbClr val="D1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" name="Freeform 27">
              <a:extLst>
                <a:ext uri="{FF2B5EF4-FFF2-40B4-BE49-F238E27FC236}">
                  <a16:creationId xmlns:a16="http://schemas.microsoft.com/office/drawing/2014/main" xmlns="" id="{D7C8B9A8-687F-4462-8B42-67D13E441D45}"/>
                </a:ext>
              </a:extLst>
            </p:cNvPr>
            <p:cNvSpPr>
              <a:spLocks/>
            </p:cNvSpPr>
            <p:nvPr/>
          </p:nvSpPr>
          <p:spPr bwMode="auto">
            <a:xfrm>
              <a:off x="4452937" y="4779963"/>
              <a:ext cx="282575" cy="317500"/>
            </a:xfrm>
            <a:custGeom>
              <a:avLst/>
              <a:gdLst>
                <a:gd name="T0" fmla="*/ 29 w 64"/>
                <a:gd name="T1" fmla="*/ 29 h 72"/>
                <a:gd name="T2" fmla="*/ 60 w 64"/>
                <a:gd name="T3" fmla="*/ 45 h 72"/>
                <a:gd name="T4" fmla="*/ 15 w 64"/>
                <a:gd name="T5" fmla="*/ 36 h 72"/>
                <a:gd name="T6" fmla="*/ 29 w 64"/>
                <a:gd name="T7" fmla="*/ 29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4" h="72">
                  <a:moveTo>
                    <a:pt x="29" y="29"/>
                  </a:moveTo>
                  <a:cubicBezTo>
                    <a:pt x="29" y="29"/>
                    <a:pt x="56" y="26"/>
                    <a:pt x="60" y="45"/>
                  </a:cubicBezTo>
                  <a:cubicBezTo>
                    <a:pt x="64" y="64"/>
                    <a:pt x="31" y="72"/>
                    <a:pt x="15" y="36"/>
                  </a:cubicBezTo>
                  <a:cubicBezTo>
                    <a:pt x="0" y="0"/>
                    <a:pt x="29" y="29"/>
                    <a:pt x="29" y="29"/>
                  </a:cubicBezTo>
                  <a:close/>
                </a:path>
              </a:pathLst>
            </a:custGeom>
            <a:solidFill>
              <a:srgbClr val="D1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" name="Freeform 28">
              <a:extLst>
                <a:ext uri="{FF2B5EF4-FFF2-40B4-BE49-F238E27FC236}">
                  <a16:creationId xmlns:a16="http://schemas.microsoft.com/office/drawing/2014/main" xmlns="" id="{00BC463E-5B7F-4112-8371-1A8E39E2AA15}"/>
                </a:ext>
              </a:extLst>
            </p:cNvPr>
            <p:cNvSpPr>
              <a:spLocks/>
            </p:cNvSpPr>
            <p:nvPr/>
          </p:nvSpPr>
          <p:spPr bwMode="auto">
            <a:xfrm>
              <a:off x="4391025" y="4797425"/>
              <a:ext cx="230188" cy="384175"/>
            </a:xfrm>
            <a:custGeom>
              <a:avLst/>
              <a:gdLst>
                <a:gd name="T0" fmla="*/ 17 w 52"/>
                <a:gd name="T1" fmla="*/ 40 h 87"/>
                <a:gd name="T2" fmla="*/ 14 w 52"/>
                <a:gd name="T3" fmla="*/ 74 h 87"/>
                <a:gd name="T4" fmla="*/ 30 w 52"/>
                <a:gd name="T5" fmla="*/ 32 h 87"/>
                <a:gd name="T6" fmla="*/ 17 w 52"/>
                <a:gd name="T7" fmla="*/ 40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2" h="87">
                  <a:moveTo>
                    <a:pt x="17" y="40"/>
                  </a:moveTo>
                  <a:cubicBezTo>
                    <a:pt x="17" y="40"/>
                    <a:pt x="0" y="61"/>
                    <a:pt x="14" y="74"/>
                  </a:cubicBezTo>
                  <a:cubicBezTo>
                    <a:pt x="28" y="87"/>
                    <a:pt x="52" y="64"/>
                    <a:pt x="30" y="32"/>
                  </a:cubicBezTo>
                  <a:cubicBezTo>
                    <a:pt x="8" y="0"/>
                    <a:pt x="17" y="40"/>
                    <a:pt x="17" y="40"/>
                  </a:cubicBezTo>
                  <a:close/>
                </a:path>
              </a:pathLst>
            </a:custGeom>
            <a:solidFill>
              <a:srgbClr val="D1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" name="Freeform 29">
              <a:extLst>
                <a:ext uri="{FF2B5EF4-FFF2-40B4-BE49-F238E27FC236}">
                  <a16:creationId xmlns:a16="http://schemas.microsoft.com/office/drawing/2014/main" xmlns="" id="{95C3FB4B-EFD3-438F-BCE6-12CC89925FDD}"/>
                </a:ext>
              </a:extLst>
            </p:cNvPr>
            <p:cNvSpPr>
              <a:spLocks/>
            </p:cNvSpPr>
            <p:nvPr/>
          </p:nvSpPr>
          <p:spPr bwMode="auto">
            <a:xfrm>
              <a:off x="4391025" y="4832350"/>
              <a:ext cx="242888" cy="180975"/>
            </a:xfrm>
            <a:custGeom>
              <a:avLst/>
              <a:gdLst>
                <a:gd name="T0" fmla="*/ 35 w 55"/>
                <a:gd name="T1" fmla="*/ 33 h 41"/>
                <a:gd name="T2" fmla="*/ 4 w 55"/>
                <a:gd name="T3" fmla="*/ 35 h 41"/>
                <a:gd name="T4" fmla="*/ 20 w 55"/>
                <a:gd name="T5" fmla="*/ 9 h 41"/>
                <a:gd name="T6" fmla="*/ 51 w 55"/>
                <a:gd name="T7" fmla="*/ 7 h 41"/>
                <a:gd name="T8" fmla="*/ 35 w 55"/>
                <a:gd name="T9" fmla="*/ 33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41">
                  <a:moveTo>
                    <a:pt x="35" y="33"/>
                  </a:moveTo>
                  <a:cubicBezTo>
                    <a:pt x="22" y="40"/>
                    <a:pt x="8" y="41"/>
                    <a:pt x="4" y="35"/>
                  </a:cubicBezTo>
                  <a:cubicBezTo>
                    <a:pt x="0" y="28"/>
                    <a:pt x="7" y="16"/>
                    <a:pt x="20" y="9"/>
                  </a:cubicBezTo>
                  <a:cubicBezTo>
                    <a:pt x="33" y="1"/>
                    <a:pt x="46" y="0"/>
                    <a:pt x="51" y="7"/>
                  </a:cubicBezTo>
                  <a:cubicBezTo>
                    <a:pt x="55" y="13"/>
                    <a:pt x="47" y="25"/>
                    <a:pt x="35" y="33"/>
                  </a:cubicBez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" name="Freeform 30">
              <a:extLst>
                <a:ext uri="{FF2B5EF4-FFF2-40B4-BE49-F238E27FC236}">
                  <a16:creationId xmlns:a16="http://schemas.microsoft.com/office/drawing/2014/main" xmlns="" id="{7218D81E-E724-42EF-809D-67D7760F19C7}"/>
                </a:ext>
              </a:extLst>
            </p:cNvPr>
            <p:cNvSpPr>
              <a:spLocks/>
            </p:cNvSpPr>
            <p:nvPr/>
          </p:nvSpPr>
          <p:spPr bwMode="auto">
            <a:xfrm>
              <a:off x="4500562" y="4846638"/>
              <a:ext cx="98425" cy="119063"/>
            </a:xfrm>
            <a:custGeom>
              <a:avLst/>
              <a:gdLst>
                <a:gd name="T0" fmla="*/ 14 w 22"/>
                <a:gd name="T1" fmla="*/ 27 h 27"/>
                <a:gd name="T2" fmla="*/ 22 w 22"/>
                <a:gd name="T3" fmla="*/ 20 h 27"/>
                <a:gd name="T4" fmla="*/ 10 w 22"/>
                <a:gd name="T5" fmla="*/ 0 h 27"/>
                <a:gd name="T6" fmla="*/ 0 w 22"/>
                <a:gd name="T7" fmla="*/ 3 h 27"/>
                <a:gd name="T8" fmla="*/ 14 w 22"/>
                <a:gd name="T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7">
                  <a:moveTo>
                    <a:pt x="14" y="27"/>
                  </a:moveTo>
                  <a:cubicBezTo>
                    <a:pt x="17" y="25"/>
                    <a:pt x="20" y="22"/>
                    <a:pt x="22" y="2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7" y="0"/>
                    <a:pt x="3" y="2"/>
                    <a:pt x="0" y="3"/>
                  </a:cubicBezTo>
                  <a:lnTo>
                    <a:pt x="14" y="27"/>
                  </a:lnTo>
                  <a:close/>
                </a:path>
              </a:pathLst>
            </a:custGeom>
            <a:solidFill>
              <a:srgbClr val="854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" name="Freeform 31">
              <a:extLst>
                <a:ext uri="{FF2B5EF4-FFF2-40B4-BE49-F238E27FC236}">
                  <a16:creationId xmlns:a16="http://schemas.microsoft.com/office/drawing/2014/main" xmlns="" id="{26E526AC-8EE0-471E-8E2E-9A9C25C6D2FA}"/>
                </a:ext>
              </a:extLst>
            </p:cNvPr>
            <p:cNvSpPr>
              <a:spLocks/>
            </p:cNvSpPr>
            <p:nvPr/>
          </p:nvSpPr>
          <p:spPr bwMode="auto">
            <a:xfrm>
              <a:off x="4413250" y="4899025"/>
              <a:ext cx="87313" cy="106363"/>
            </a:xfrm>
            <a:custGeom>
              <a:avLst/>
              <a:gdLst>
                <a:gd name="T0" fmla="*/ 10 w 20"/>
                <a:gd name="T1" fmla="*/ 24 h 24"/>
                <a:gd name="T2" fmla="*/ 20 w 20"/>
                <a:gd name="T3" fmla="*/ 22 h 24"/>
                <a:gd name="T4" fmla="*/ 7 w 20"/>
                <a:gd name="T5" fmla="*/ 0 h 24"/>
                <a:gd name="T6" fmla="*/ 0 w 20"/>
                <a:gd name="T7" fmla="*/ 8 h 24"/>
                <a:gd name="T8" fmla="*/ 10 w 20"/>
                <a:gd name="T9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24">
                  <a:moveTo>
                    <a:pt x="10" y="24"/>
                  </a:moveTo>
                  <a:cubicBezTo>
                    <a:pt x="13" y="24"/>
                    <a:pt x="17" y="23"/>
                    <a:pt x="20" y="22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4" y="3"/>
                    <a:pt x="2" y="6"/>
                    <a:pt x="0" y="8"/>
                  </a:cubicBezTo>
                  <a:lnTo>
                    <a:pt x="10" y="24"/>
                  </a:lnTo>
                  <a:close/>
                </a:path>
              </a:pathLst>
            </a:custGeom>
            <a:solidFill>
              <a:srgbClr val="854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" name="Freeform 32">
              <a:extLst>
                <a:ext uri="{FF2B5EF4-FFF2-40B4-BE49-F238E27FC236}">
                  <a16:creationId xmlns:a16="http://schemas.microsoft.com/office/drawing/2014/main" xmlns="" id="{C85E4E67-5A99-42DF-9815-F83273C01667}"/>
                </a:ext>
              </a:extLst>
            </p:cNvPr>
            <p:cNvSpPr>
              <a:spLocks/>
            </p:cNvSpPr>
            <p:nvPr/>
          </p:nvSpPr>
          <p:spPr bwMode="auto">
            <a:xfrm>
              <a:off x="1281112" y="5570538"/>
              <a:ext cx="1858963" cy="1031875"/>
            </a:xfrm>
            <a:custGeom>
              <a:avLst/>
              <a:gdLst>
                <a:gd name="T0" fmla="*/ 419 w 421"/>
                <a:gd name="T1" fmla="*/ 234 h 234"/>
                <a:gd name="T2" fmla="*/ 421 w 421"/>
                <a:gd name="T3" fmla="*/ 212 h 234"/>
                <a:gd name="T4" fmla="*/ 212 w 421"/>
                <a:gd name="T5" fmla="*/ 1 h 234"/>
                <a:gd name="T6" fmla="*/ 0 w 421"/>
                <a:gd name="T7" fmla="*/ 210 h 234"/>
                <a:gd name="T8" fmla="*/ 1 w 421"/>
                <a:gd name="T9" fmla="*/ 232 h 234"/>
                <a:gd name="T10" fmla="*/ 419 w 421"/>
                <a:gd name="T11" fmla="*/ 234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21" h="234">
                  <a:moveTo>
                    <a:pt x="419" y="234"/>
                  </a:moveTo>
                  <a:cubicBezTo>
                    <a:pt x="420" y="227"/>
                    <a:pt x="421" y="220"/>
                    <a:pt x="421" y="212"/>
                  </a:cubicBezTo>
                  <a:cubicBezTo>
                    <a:pt x="421" y="96"/>
                    <a:pt x="328" y="1"/>
                    <a:pt x="212" y="1"/>
                  </a:cubicBezTo>
                  <a:cubicBezTo>
                    <a:pt x="95" y="0"/>
                    <a:pt x="1" y="94"/>
                    <a:pt x="0" y="210"/>
                  </a:cubicBezTo>
                  <a:cubicBezTo>
                    <a:pt x="0" y="217"/>
                    <a:pt x="1" y="225"/>
                    <a:pt x="1" y="232"/>
                  </a:cubicBezTo>
                  <a:lnTo>
                    <a:pt x="419" y="234"/>
                  </a:lnTo>
                  <a:close/>
                </a:path>
              </a:pathLst>
            </a:custGeom>
            <a:solidFill>
              <a:srgbClr val="FF7C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" name="Freeform 33">
              <a:extLst>
                <a:ext uri="{FF2B5EF4-FFF2-40B4-BE49-F238E27FC236}">
                  <a16:creationId xmlns:a16="http://schemas.microsoft.com/office/drawing/2014/main" xmlns="" id="{D174DBC9-C2A8-4929-8700-20CDED02CB9A}"/>
                </a:ext>
              </a:extLst>
            </p:cNvPr>
            <p:cNvSpPr>
              <a:spLocks/>
            </p:cNvSpPr>
            <p:nvPr/>
          </p:nvSpPr>
          <p:spPr bwMode="auto">
            <a:xfrm>
              <a:off x="1422400" y="5729288"/>
              <a:ext cx="1576388" cy="873125"/>
            </a:xfrm>
            <a:custGeom>
              <a:avLst/>
              <a:gdLst>
                <a:gd name="T0" fmla="*/ 355 w 357"/>
                <a:gd name="T1" fmla="*/ 198 h 198"/>
                <a:gd name="T2" fmla="*/ 356 w 357"/>
                <a:gd name="T3" fmla="*/ 179 h 198"/>
                <a:gd name="T4" fmla="*/ 179 w 357"/>
                <a:gd name="T5" fmla="*/ 0 h 198"/>
                <a:gd name="T6" fmla="*/ 0 w 357"/>
                <a:gd name="T7" fmla="*/ 177 h 198"/>
                <a:gd name="T8" fmla="*/ 1 w 357"/>
                <a:gd name="T9" fmla="*/ 196 h 198"/>
                <a:gd name="T10" fmla="*/ 355 w 357"/>
                <a:gd name="T11" fmla="*/ 198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7" h="198">
                  <a:moveTo>
                    <a:pt x="355" y="198"/>
                  </a:moveTo>
                  <a:cubicBezTo>
                    <a:pt x="356" y="192"/>
                    <a:pt x="356" y="186"/>
                    <a:pt x="356" y="179"/>
                  </a:cubicBezTo>
                  <a:cubicBezTo>
                    <a:pt x="357" y="81"/>
                    <a:pt x="278" y="1"/>
                    <a:pt x="179" y="0"/>
                  </a:cubicBezTo>
                  <a:cubicBezTo>
                    <a:pt x="81" y="0"/>
                    <a:pt x="1" y="79"/>
                    <a:pt x="0" y="177"/>
                  </a:cubicBezTo>
                  <a:cubicBezTo>
                    <a:pt x="0" y="184"/>
                    <a:pt x="1" y="190"/>
                    <a:pt x="1" y="196"/>
                  </a:cubicBezTo>
                  <a:lnTo>
                    <a:pt x="355" y="198"/>
                  </a:lnTo>
                  <a:close/>
                </a:path>
              </a:pathLst>
            </a:custGeom>
            <a:solidFill>
              <a:srgbClr val="FFA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2" name="Freeform 34">
              <a:extLst>
                <a:ext uri="{FF2B5EF4-FFF2-40B4-BE49-F238E27FC236}">
                  <a16:creationId xmlns:a16="http://schemas.microsoft.com/office/drawing/2014/main" xmlns="" id="{7582B7AD-F005-42DF-99CC-AF6CE332D4DF}"/>
                </a:ext>
              </a:extLst>
            </p:cNvPr>
            <p:cNvSpPr>
              <a:spLocks/>
            </p:cNvSpPr>
            <p:nvPr/>
          </p:nvSpPr>
          <p:spPr bwMode="auto">
            <a:xfrm>
              <a:off x="1617662" y="5918201"/>
              <a:ext cx="1187450" cy="684213"/>
            </a:xfrm>
            <a:custGeom>
              <a:avLst/>
              <a:gdLst>
                <a:gd name="T0" fmla="*/ 268 w 269"/>
                <a:gd name="T1" fmla="*/ 155 h 155"/>
                <a:gd name="T2" fmla="*/ 269 w 269"/>
                <a:gd name="T3" fmla="*/ 136 h 155"/>
                <a:gd name="T4" fmla="*/ 135 w 269"/>
                <a:gd name="T5" fmla="*/ 1 h 155"/>
                <a:gd name="T6" fmla="*/ 0 w 269"/>
                <a:gd name="T7" fmla="*/ 135 h 155"/>
                <a:gd name="T8" fmla="*/ 1 w 269"/>
                <a:gd name="T9" fmla="*/ 153 h 155"/>
                <a:gd name="T10" fmla="*/ 268 w 269"/>
                <a:gd name="T11" fmla="*/ 155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9" h="155">
                  <a:moveTo>
                    <a:pt x="268" y="155"/>
                  </a:moveTo>
                  <a:cubicBezTo>
                    <a:pt x="268" y="149"/>
                    <a:pt x="269" y="142"/>
                    <a:pt x="269" y="136"/>
                  </a:cubicBezTo>
                  <a:cubicBezTo>
                    <a:pt x="269" y="62"/>
                    <a:pt x="209" y="1"/>
                    <a:pt x="135" y="1"/>
                  </a:cubicBezTo>
                  <a:cubicBezTo>
                    <a:pt x="61" y="0"/>
                    <a:pt x="0" y="60"/>
                    <a:pt x="0" y="135"/>
                  </a:cubicBezTo>
                  <a:cubicBezTo>
                    <a:pt x="0" y="141"/>
                    <a:pt x="0" y="147"/>
                    <a:pt x="1" y="153"/>
                  </a:cubicBezTo>
                  <a:lnTo>
                    <a:pt x="268" y="155"/>
                  </a:ln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3" name="Freeform 35">
              <a:extLst>
                <a:ext uri="{FF2B5EF4-FFF2-40B4-BE49-F238E27FC236}">
                  <a16:creationId xmlns:a16="http://schemas.microsoft.com/office/drawing/2014/main" xmlns="" id="{69DC16A6-F308-4B55-9916-934F5CF89AF9}"/>
                </a:ext>
              </a:extLst>
            </p:cNvPr>
            <p:cNvSpPr>
              <a:spLocks/>
            </p:cNvSpPr>
            <p:nvPr/>
          </p:nvSpPr>
          <p:spPr bwMode="auto">
            <a:xfrm>
              <a:off x="1824037" y="6126163"/>
              <a:ext cx="773113" cy="473075"/>
            </a:xfrm>
            <a:custGeom>
              <a:avLst/>
              <a:gdLst>
                <a:gd name="T0" fmla="*/ 173 w 175"/>
                <a:gd name="T1" fmla="*/ 107 h 107"/>
                <a:gd name="T2" fmla="*/ 175 w 175"/>
                <a:gd name="T3" fmla="*/ 89 h 107"/>
                <a:gd name="T4" fmla="*/ 88 w 175"/>
                <a:gd name="T5" fmla="*/ 1 h 107"/>
                <a:gd name="T6" fmla="*/ 0 w 175"/>
                <a:gd name="T7" fmla="*/ 88 h 107"/>
                <a:gd name="T8" fmla="*/ 2 w 175"/>
                <a:gd name="T9" fmla="*/ 107 h 107"/>
                <a:gd name="T10" fmla="*/ 173 w 175"/>
                <a:gd name="T11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75" h="107">
                  <a:moveTo>
                    <a:pt x="173" y="107"/>
                  </a:moveTo>
                  <a:cubicBezTo>
                    <a:pt x="174" y="101"/>
                    <a:pt x="175" y="95"/>
                    <a:pt x="175" y="89"/>
                  </a:cubicBezTo>
                  <a:cubicBezTo>
                    <a:pt x="175" y="40"/>
                    <a:pt x="136" y="1"/>
                    <a:pt x="88" y="1"/>
                  </a:cubicBezTo>
                  <a:cubicBezTo>
                    <a:pt x="39" y="0"/>
                    <a:pt x="0" y="39"/>
                    <a:pt x="0" y="88"/>
                  </a:cubicBezTo>
                  <a:cubicBezTo>
                    <a:pt x="0" y="94"/>
                    <a:pt x="0" y="100"/>
                    <a:pt x="2" y="107"/>
                  </a:cubicBezTo>
                  <a:lnTo>
                    <a:pt x="173" y="107"/>
                  </a:lnTo>
                  <a:close/>
                </a:path>
              </a:pathLst>
            </a:custGeom>
            <a:solidFill>
              <a:srgbClr val="A4E7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4" name="Freeform 36">
              <a:extLst>
                <a:ext uri="{FF2B5EF4-FFF2-40B4-BE49-F238E27FC236}">
                  <a16:creationId xmlns:a16="http://schemas.microsoft.com/office/drawing/2014/main" xmlns="" id="{9F9A3D5C-26E1-479A-A96B-0194BB2070CD}"/>
                </a:ext>
              </a:extLst>
            </p:cNvPr>
            <p:cNvSpPr>
              <a:spLocks/>
            </p:cNvSpPr>
            <p:nvPr/>
          </p:nvSpPr>
          <p:spPr bwMode="auto">
            <a:xfrm>
              <a:off x="2014537" y="6319838"/>
              <a:ext cx="393700" cy="279400"/>
            </a:xfrm>
            <a:custGeom>
              <a:avLst/>
              <a:gdLst>
                <a:gd name="T0" fmla="*/ 84 w 89"/>
                <a:gd name="T1" fmla="*/ 63 h 63"/>
                <a:gd name="T2" fmla="*/ 89 w 89"/>
                <a:gd name="T3" fmla="*/ 45 h 63"/>
                <a:gd name="T4" fmla="*/ 45 w 89"/>
                <a:gd name="T5" fmla="*/ 0 h 63"/>
                <a:gd name="T6" fmla="*/ 0 w 89"/>
                <a:gd name="T7" fmla="*/ 44 h 63"/>
                <a:gd name="T8" fmla="*/ 4 w 89"/>
                <a:gd name="T9" fmla="*/ 63 h 63"/>
                <a:gd name="T10" fmla="*/ 84 w 89"/>
                <a:gd name="T11" fmla="*/ 63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9" h="63">
                  <a:moveTo>
                    <a:pt x="84" y="63"/>
                  </a:moveTo>
                  <a:cubicBezTo>
                    <a:pt x="87" y="58"/>
                    <a:pt x="89" y="51"/>
                    <a:pt x="89" y="45"/>
                  </a:cubicBezTo>
                  <a:cubicBezTo>
                    <a:pt x="89" y="20"/>
                    <a:pt x="69" y="0"/>
                    <a:pt x="45" y="0"/>
                  </a:cubicBezTo>
                  <a:cubicBezTo>
                    <a:pt x="20" y="0"/>
                    <a:pt x="0" y="20"/>
                    <a:pt x="0" y="44"/>
                  </a:cubicBezTo>
                  <a:cubicBezTo>
                    <a:pt x="0" y="51"/>
                    <a:pt x="2" y="57"/>
                    <a:pt x="4" y="63"/>
                  </a:cubicBezTo>
                  <a:lnTo>
                    <a:pt x="84" y="63"/>
                  </a:lnTo>
                  <a:close/>
                </a:path>
              </a:pathLst>
            </a:custGeom>
            <a:solidFill>
              <a:srgbClr val="70516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xmlns="" val="6514482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5" grpId="0"/>
      <p:bldP spid="6" grpId="0"/>
      <p:bldP spid="7" grpId="0"/>
      <p:bldP spid="8" grpId="0"/>
      <p:bldP spid="9" grpId="0"/>
      <p:bldP spid="1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Freeform 122"/>
          <p:cNvSpPr>
            <a:spLocks/>
          </p:cNvSpPr>
          <p:nvPr/>
        </p:nvSpPr>
        <p:spPr bwMode="auto">
          <a:xfrm>
            <a:off x="-130969" y="6424845"/>
            <a:ext cx="12552363" cy="444501"/>
          </a:xfrm>
          <a:custGeom>
            <a:avLst/>
            <a:gdLst>
              <a:gd name="T0" fmla="*/ 2904 w 2904"/>
              <a:gd name="T1" fmla="*/ 58 h 100"/>
              <a:gd name="T2" fmla="*/ 2859 w 2904"/>
              <a:gd name="T3" fmla="*/ 100 h 100"/>
              <a:gd name="T4" fmla="*/ 45 w 2904"/>
              <a:gd name="T5" fmla="*/ 100 h 100"/>
              <a:gd name="T6" fmla="*/ 0 w 2904"/>
              <a:gd name="T7" fmla="*/ 58 h 100"/>
              <a:gd name="T8" fmla="*/ 0 w 2904"/>
              <a:gd name="T9" fmla="*/ 42 h 100"/>
              <a:gd name="T10" fmla="*/ 45 w 2904"/>
              <a:gd name="T11" fmla="*/ 0 h 100"/>
              <a:gd name="T12" fmla="*/ 2859 w 2904"/>
              <a:gd name="T13" fmla="*/ 0 h 100"/>
              <a:gd name="T14" fmla="*/ 2904 w 2904"/>
              <a:gd name="T15" fmla="*/ 42 h 100"/>
              <a:gd name="T16" fmla="*/ 2904 w 2904"/>
              <a:gd name="T17" fmla="*/ 58 h 1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904" h="100">
                <a:moveTo>
                  <a:pt x="2904" y="58"/>
                </a:moveTo>
                <a:cubicBezTo>
                  <a:pt x="2904" y="81"/>
                  <a:pt x="2884" y="100"/>
                  <a:pt x="2859" y="100"/>
                </a:cubicBezTo>
                <a:cubicBezTo>
                  <a:pt x="45" y="100"/>
                  <a:pt x="45" y="100"/>
                  <a:pt x="45" y="100"/>
                </a:cubicBezTo>
                <a:cubicBezTo>
                  <a:pt x="20" y="100"/>
                  <a:pt x="0" y="81"/>
                  <a:pt x="0" y="58"/>
                </a:cubicBezTo>
                <a:cubicBezTo>
                  <a:pt x="0" y="42"/>
                  <a:pt x="0" y="42"/>
                  <a:pt x="0" y="42"/>
                </a:cubicBezTo>
                <a:cubicBezTo>
                  <a:pt x="0" y="19"/>
                  <a:pt x="20" y="0"/>
                  <a:pt x="45" y="0"/>
                </a:cubicBezTo>
                <a:cubicBezTo>
                  <a:pt x="2859" y="0"/>
                  <a:pt x="2859" y="0"/>
                  <a:pt x="2859" y="0"/>
                </a:cubicBezTo>
                <a:cubicBezTo>
                  <a:pt x="2884" y="0"/>
                  <a:pt x="2904" y="19"/>
                  <a:pt x="2904" y="42"/>
                </a:cubicBezTo>
                <a:lnTo>
                  <a:pt x="2904" y="58"/>
                </a:lnTo>
                <a:close/>
              </a:path>
            </a:pathLst>
          </a:custGeom>
          <a:solidFill>
            <a:srgbClr val="9DB9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xmlns="" id="{F78F40A0-1AA3-4C84-B540-C252BB7F329C}"/>
              </a:ext>
            </a:extLst>
          </p:cNvPr>
          <p:cNvSpPr/>
          <p:nvPr/>
        </p:nvSpPr>
        <p:spPr>
          <a:xfrm>
            <a:off x="685471" y="497419"/>
            <a:ext cx="2389433" cy="711975"/>
          </a:xfrm>
          <a:prstGeom prst="ellipse">
            <a:avLst/>
          </a:prstGeom>
          <a:solidFill>
            <a:srgbClr val="9DB900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/>
              <a:t>2 (tr 26)</a:t>
            </a:r>
            <a:endParaRPr lang="en-US" sz="3200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9EF05268-9745-4A5F-956A-42923677E157}"/>
              </a:ext>
            </a:extLst>
          </p:cNvPr>
          <p:cNvSpPr txBox="1"/>
          <p:nvPr/>
        </p:nvSpPr>
        <p:spPr>
          <a:xfrm>
            <a:off x="3074904" y="617176"/>
            <a:ext cx="104218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#9Slide03 Arima Madurai Bold" panose="00000800000000000000" pitchFamily="2" charset="0"/>
                <a:ea typeface="Tahoma" panose="020B0604030504040204" pitchFamily="34" charset="0"/>
                <a:cs typeface="#9Slide03 Arima Madurai Bold" panose="00000800000000000000" pitchFamily="2" charset="0"/>
              </a:rPr>
              <a:t>Viết số thích hợp vào chỗ chấm:</a:t>
            </a:r>
            <a:endParaRPr lang="en-US" sz="2800" dirty="0">
              <a:latin typeface="#9Slide03 Arima Madurai Bold" panose="00000800000000000000" pitchFamily="2" charset="0"/>
              <a:ea typeface="Tahoma" panose="020B0604030504040204" pitchFamily="34" charset="0"/>
              <a:cs typeface="#9Slide03 Arima Madurai Bold" panose="00000800000000000000" pitchFamily="2" charset="0"/>
            </a:endParaRPr>
          </a:p>
        </p:txBody>
      </p:sp>
      <p:grpSp>
        <p:nvGrpSpPr>
          <p:cNvPr id="12" name="组合 3">
            <a:extLst>
              <a:ext uri="{FF2B5EF4-FFF2-40B4-BE49-F238E27FC236}">
                <a16:creationId xmlns:a16="http://schemas.microsoft.com/office/drawing/2014/main" xmlns="" id="{336D256D-B804-4116-8AFB-42C278A30E54}"/>
              </a:ext>
            </a:extLst>
          </p:cNvPr>
          <p:cNvGrpSpPr/>
          <p:nvPr/>
        </p:nvGrpSpPr>
        <p:grpSpPr>
          <a:xfrm>
            <a:off x="6170612" y="4746243"/>
            <a:ext cx="6021388" cy="1994529"/>
            <a:chOff x="-153988" y="4656138"/>
            <a:chExt cx="5256213" cy="2220913"/>
          </a:xfrm>
        </p:grpSpPr>
        <p:sp>
          <p:nvSpPr>
            <p:cNvPr id="13" name="Freeform 5">
              <a:extLst>
                <a:ext uri="{FF2B5EF4-FFF2-40B4-BE49-F238E27FC236}">
                  <a16:creationId xmlns:a16="http://schemas.microsoft.com/office/drawing/2014/main" xmlns="" id="{4A210118-A8E5-4063-A869-FD9A64881B98}"/>
                </a:ext>
              </a:extLst>
            </p:cNvPr>
            <p:cNvSpPr>
              <a:spLocks/>
            </p:cNvSpPr>
            <p:nvPr/>
          </p:nvSpPr>
          <p:spPr bwMode="auto">
            <a:xfrm>
              <a:off x="-153988" y="5380038"/>
              <a:ext cx="917575" cy="919163"/>
            </a:xfrm>
            <a:custGeom>
              <a:avLst/>
              <a:gdLst>
                <a:gd name="T0" fmla="*/ 152 w 208"/>
                <a:gd name="T1" fmla="*/ 68 h 208"/>
                <a:gd name="T2" fmla="*/ 105 w 208"/>
                <a:gd name="T3" fmla="*/ 0 h 208"/>
                <a:gd name="T4" fmla="*/ 58 w 208"/>
                <a:gd name="T5" fmla="*/ 68 h 208"/>
                <a:gd name="T6" fmla="*/ 104 w 208"/>
                <a:gd name="T7" fmla="*/ 208 h 208"/>
                <a:gd name="T8" fmla="*/ 104 w 208"/>
                <a:gd name="T9" fmla="*/ 208 h 208"/>
                <a:gd name="T10" fmla="*/ 104 w 208"/>
                <a:gd name="T11" fmla="*/ 208 h 208"/>
                <a:gd name="T12" fmla="*/ 104 w 208"/>
                <a:gd name="T13" fmla="*/ 208 h 208"/>
                <a:gd name="T14" fmla="*/ 104 w 208"/>
                <a:gd name="T15" fmla="*/ 208 h 208"/>
                <a:gd name="T16" fmla="*/ 152 w 208"/>
                <a:gd name="T17" fmla="*/ 68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08" h="208">
                  <a:moveTo>
                    <a:pt x="152" y="68"/>
                  </a:moveTo>
                  <a:cubicBezTo>
                    <a:pt x="128" y="29"/>
                    <a:pt x="105" y="0"/>
                    <a:pt x="105" y="0"/>
                  </a:cubicBezTo>
                  <a:cubicBezTo>
                    <a:pt x="105" y="0"/>
                    <a:pt x="83" y="30"/>
                    <a:pt x="58" y="68"/>
                  </a:cubicBezTo>
                  <a:cubicBezTo>
                    <a:pt x="0" y="154"/>
                    <a:pt x="64" y="205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48" y="205"/>
                    <a:pt x="208" y="160"/>
                    <a:pt x="152" y="68"/>
                  </a:cubicBezTo>
                  <a:close/>
                </a:path>
              </a:pathLst>
            </a:custGeom>
            <a:solidFill>
              <a:srgbClr val="BBCE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" name="Freeform 6">
              <a:extLst>
                <a:ext uri="{FF2B5EF4-FFF2-40B4-BE49-F238E27FC236}">
                  <a16:creationId xmlns:a16="http://schemas.microsoft.com/office/drawing/2014/main" xmlns="" id="{4B234944-FD21-4778-8174-1CD4D3AE5F4C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300" y="5843588"/>
              <a:ext cx="398463" cy="909638"/>
            </a:xfrm>
            <a:custGeom>
              <a:avLst/>
              <a:gdLst>
                <a:gd name="T0" fmla="*/ 251 w 251"/>
                <a:gd name="T1" fmla="*/ 100 h 573"/>
                <a:gd name="T2" fmla="*/ 142 w 251"/>
                <a:gd name="T3" fmla="*/ 164 h 573"/>
                <a:gd name="T4" fmla="*/ 126 w 251"/>
                <a:gd name="T5" fmla="*/ 0 h 573"/>
                <a:gd name="T6" fmla="*/ 109 w 251"/>
                <a:gd name="T7" fmla="*/ 164 h 573"/>
                <a:gd name="T8" fmla="*/ 0 w 251"/>
                <a:gd name="T9" fmla="*/ 100 h 573"/>
                <a:gd name="T10" fmla="*/ 101 w 251"/>
                <a:gd name="T11" fmla="*/ 217 h 573"/>
                <a:gd name="T12" fmla="*/ 103 w 251"/>
                <a:gd name="T13" fmla="*/ 573 h 573"/>
                <a:gd name="T14" fmla="*/ 156 w 251"/>
                <a:gd name="T15" fmla="*/ 573 h 573"/>
                <a:gd name="T16" fmla="*/ 151 w 251"/>
                <a:gd name="T17" fmla="*/ 217 h 573"/>
                <a:gd name="T18" fmla="*/ 251 w 251"/>
                <a:gd name="T19" fmla="*/ 100 h 5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51" h="573">
                  <a:moveTo>
                    <a:pt x="251" y="100"/>
                  </a:moveTo>
                  <a:lnTo>
                    <a:pt x="142" y="164"/>
                  </a:lnTo>
                  <a:lnTo>
                    <a:pt x="126" y="0"/>
                  </a:lnTo>
                  <a:lnTo>
                    <a:pt x="109" y="164"/>
                  </a:lnTo>
                  <a:lnTo>
                    <a:pt x="0" y="100"/>
                  </a:lnTo>
                  <a:lnTo>
                    <a:pt x="101" y="217"/>
                  </a:lnTo>
                  <a:lnTo>
                    <a:pt x="103" y="573"/>
                  </a:lnTo>
                  <a:lnTo>
                    <a:pt x="156" y="573"/>
                  </a:lnTo>
                  <a:lnTo>
                    <a:pt x="151" y="217"/>
                  </a:lnTo>
                  <a:lnTo>
                    <a:pt x="251" y="100"/>
                  </a:lnTo>
                  <a:close/>
                </a:path>
              </a:pathLst>
            </a:custGeom>
            <a:solidFill>
              <a:srgbClr val="C56D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" name="Freeform 7">
              <a:extLst>
                <a:ext uri="{FF2B5EF4-FFF2-40B4-BE49-F238E27FC236}">
                  <a16:creationId xmlns:a16="http://schemas.microsoft.com/office/drawing/2014/main" xmlns="" id="{B3886483-AEFB-4A57-B5DC-50341F38485E}"/>
                </a:ext>
              </a:extLst>
            </p:cNvPr>
            <p:cNvSpPr>
              <a:spLocks/>
            </p:cNvSpPr>
            <p:nvPr/>
          </p:nvSpPr>
          <p:spPr bwMode="auto">
            <a:xfrm>
              <a:off x="4356100" y="6223001"/>
              <a:ext cx="746125" cy="361950"/>
            </a:xfrm>
            <a:custGeom>
              <a:avLst/>
              <a:gdLst>
                <a:gd name="T0" fmla="*/ 168 w 169"/>
                <a:gd name="T1" fmla="*/ 82 h 82"/>
                <a:gd name="T2" fmla="*/ 169 w 169"/>
                <a:gd name="T3" fmla="*/ 72 h 82"/>
                <a:gd name="T4" fmla="*/ 126 w 169"/>
                <a:gd name="T5" fmla="*/ 29 h 82"/>
                <a:gd name="T6" fmla="*/ 123 w 169"/>
                <a:gd name="T7" fmla="*/ 30 h 82"/>
                <a:gd name="T8" fmla="*/ 86 w 169"/>
                <a:gd name="T9" fmla="*/ 0 h 82"/>
                <a:gd name="T10" fmla="*/ 47 w 169"/>
                <a:gd name="T11" fmla="*/ 38 h 82"/>
                <a:gd name="T12" fmla="*/ 37 w 169"/>
                <a:gd name="T13" fmla="*/ 37 h 82"/>
                <a:gd name="T14" fmla="*/ 0 w 169"/>
                <a:gd name="T15" fmla="*/ 73 h 82"/>
                <a:gd name="T16" fmla="*/ 1 w 169"/>
                <a:gd name="T17" fmla="*/ 82 h 82"/>
                <a:gd name="T18" fmla="*/ 168 w 169"/>
                <a:gd name="T19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69" h="82">
                  <a:moveTo>
                    <a:pt x="168" y="82"/>
                  </a:moveTo>
                  <a:cubicBezTo>
                    <a:pt x="169" y="79"/>
                    <a:pt x="169" y="76"/>
                    <a:pt x="169" y="72"/>
                  </a:cubicBezTo>
                  <a:cubicBezTo>
                    <a:pt x="169" y="49"/>
                    <a:pt x="150" y="29"/>
                    <a:pt x="126" y="29"/>
                  </a:cubicBezTo>
                  <a:cubicBezTo>
                    <a:pt x="125" y="30"/>
                    <a:pt x="124" y="30"/>
                    <a:pt x="123" y="30"/>
                  </a:cubicBezTo>
                  <a:cubicBezTo>
                    <a:pt x="119" y="13"/>
                    <a:pt x="103" y="0"/>
                    <a:pt x="86" y="0"/>
                  </a:cubicBezTo>
                  <a:cubicBezTo>
                    <a:pt x="65" y="0"/>
                    <a:pt x="47" y="18"/>
                    <a:pt x="47" y="38"/>
                  </a:cubicBezTo>
                  <a:cubicBezTo>
                    <a:pt x="44" y="37"/>
                    <a:pt x="41" y="37"/>
                    <a:pt x="37" y="37"/>
                  </a:cubicBezTo>
                  <a:cubicBezTo>
                    <a:pt x="17" y="37"/>
                    <a:pt x="0" y="53"/>
                    <a:pt x="0" y="73"/>
                  </a:cubicBezTo>
                  <a:cubicBezTo>
                    <a:pt x="0" y="76"/>
                    <a:pt x="1" y="79"/>
                    <a:pt x="1" y="82"/>
                  </a:cubicBezTo>
                  <a:cubicBezTo>
                    <a:pt x="168" y="82"/>
                    <a:pt x="168" y="82"/>
                    <a:pt x="168" y="82"/>
                  </a:cubicBezTo>
                </a:path>
              </a:pathLst>
            </a:cu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" name="Freeform 8">
              <a:extLst>
                <a:ext uri="{FF2B5EF4-FFF2-40B4-BE49-F238E27FC236}">
                  <a16:creationId xmlns:a16="http://schemas.microsoft.com/office/drawing/2014/main" xmlns="" id="{D99F4A10-3AA1-4435-B178-1C0D5B447263}"/>
                </a:ext>
              </a:extLst>
            </p:cNvPr>
            <p:cNvSpPr>
              <a:spLocks/>
            </p:cNvSpPr>
            <p:nvPr/>
          </p:nvSpPr>
          <p:spPr bwMode="auto">
            <a:xfrm>
              <a:off x="4421187" y="6453188"/>
              <a:ext cx="106363" cy="79375"/>
            </a:xfrm>
            <a:custGeom>
              <a:avLst/>
              <a:gdLst>
                <a:gd name="T0" fmla="*/ 12 w 24"/>
                <a:gd name="T1" fmla="*/ 0 h 18"/>
                <a:gd name="T2" fmla="*/ 12 w 24"/>
                <a:gd name="T3" fmla="*/ 18 h 18"/>
                <a:gd name="T4" fmla="*/ 12 w 24"/>
                <a:gd name="T5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4" h="18">
                  <a:moveTo>
                    <a:pt x="12" y="0"/>
                  </a:moveTo>
                  <a:cubicBezTo>
                    <a:pt x="0" y="0"/>
                    <a:pt x="0" y="18"/>
                    <a:pt x="12" y="18"/>
                  </a:cubicBezTo>
                  <a:cubicBezTo>
                    <a:pt x="24" y="18"/>
                    <a:pt x="24" y="0"/>
                    <a:pt x="12" y="0"/>
                  </a:cubicBezTo>
                </a:path>
              </a:pathLst>
            </a:custGeom>
            <a:solidFill>
              <a:srgbClr val="FF7C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" name="Freeform 9">
              <a:extLst>
                <a:ext uri="{FF2B5EF4-FFF2-40B4-BE49-F238E27FC236}">
                  <a16:creationId xmlns:a16="http://schemas.microsoft.com/office/drawing/2014/main" xmlns="" id="{1FA645AF-B7C4-4533-B7FB-38088017201B}"/>
                </a:ext>
              </a:extLst>
            </p:cNvPr>
            <p:cNvSpPr>
              <a:spLocks/>
            </p:cNvSpPr>
            <p:nvPr/>
          </p:nvSpPr>
          <p:spPr bwMode="auto">
            <a:xfrm>
              <a:off x="4606925" y="6443663"/>
              <a:ext cx="93663" cy="101600"/>
            </a:xfrm>
            <a:custGeom>
              <a:avLst/>
              <a:gdLst>
                <a:gd name="T0" fmla="*/ 19 w 21"/>
                <a:gd name="T1" fmla="*/ 5 h 23"/>
                <a:gd name="T2" fmla="*/ 8 w 21"/>
                <a:gd name="T3" fmla="*/ 1 h 23"/>
                <a:gd name="T4" fmla="*/ 3 w 21"/>
                <a:gd name="T5" fmla="*/ 4 h 23"/>
                <a:gd name="T6" fmla="*/ 1 w 21"/>
                <a:gd name="T7" fmla="*/ 13 h 23"/>
                <a:gd name="T8" fmla="*/ 17 w 21"/>
                <a:gd name="T9" fmla="*/ 18 h 23"/>
                <a:gd name="T10" fmla="*/ 19 w 21"/>
                <a:gd name="T11" fmla="*/ 5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1" h="23">
                  <a:moveTo>
                    <a:pt x="19" y="5"/>
                  </a:moveTo>
                  <a:cubicBezTo>
                    <a:pt x="17" y="1"/>
                    <a:pt x="12" y="0"/>
                    <a:pt x="8" y="1"/>
                  </a:cubicBezTo>
                  <a:cubicBezTo>
                    <a:pt x="6" y="2"/>
                    <a:pt x="4" y="3"/>
                    <a:pt x="3" y="4"/>
                  </a:cubicBezTo>
                  <a:cubicBezTo>
                    <a:pt x="1" y="6"/>
                    <a:pt x="0" y="10"/>
                    <a:pt x="1" y="13"/>
                  </a:cubicBezTo>
                  <a:cubicBezTo>
                    <a:pt x="3" y="20"/>
                    <a:pt x="12" y="23"/>
                    <a:pt x="17" y="18"/>
                  </a:cubicBezTo>
                  <a:cubicBezTo>
                    <a:pt x="20" y="14"/>
                    <a:pt x="21" y="9"/>
                    <a:pt x="19" y="5"/>
                  </a:cubicBezTo>
                </a:path>
              </a:pathLst>
            </a:custGeom>
            <a:solidFill>
              <a:srgbClr val="FF7C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" name="Freeform 10">
              <a:extLst>
                <a:ext uri="{FF2B5EF4-FFF2-40B4-BE49-F238E27FC236}">
                  <a16:creationId xmlns:a16="http://schemas.microsoft.com/office/drawing/2014/main" xmlns="" id="{8F0B9A6F-4F00-482E-B622-5F4B14340060}"/>
                </a:ext>
              </a:extLst>
            </p:cNvPr>
            <p:cNvSpPr>
              <a:spLocks/>
            </p:cNvSpPr>
            <p:nvPr/>
          </p:nvSpPr>
          <p:spPr bwMode="auto">
            <a:xfrm>
              <a:off x="4616450" y="6324601"/>
              <a:ext cx="123825" cy="93663"/>
            </a:xfrm>
            <a:custGeom>
              <a:avLst/>
              <a:gdLst>
                <a:gd name="T0" fmla="*/ 16 w 28"/>
                <a:gd name="T1" fmla="*/ 0 h 21"/>
                <a:gd name="T2" fmla="*/ 16 w 28"/>
                <a:gd name="T3" fmla="*/ 21 h 21"/>
                <a:gd name="T4" fmla="*/ 16 w 28"/>
                <a:gd name="T5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8" h="21">
                  <a:moveTo>
                    <a:pt x="16" y="0"/>
                  </a:moveTo>
                  <a:cubicBezTo>
                    <a:pt x="0" y="0"/>
                    <a:pt x="0" y="21"/>
                    <a:pt x="16" y="21"/>
                  </a:cubicBezTo>
                  <a:cubicBezTo>
                    <a:pt x="28" y="21"/>
                    <a:pt x="28" y="0"/>
                    <a:pt x="16" y="0"/>
                  </a:cubicBezTo>
                </a:path>
              </a:pathLst>
            </a:custGeom>
            <a:solidFill>
              <a:srgbClr val="FF7C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" name="Freeform 11">
              <a:extLst>
                <a:ext uri="{FF2B5EF4-FFF2-40B4-BE49-F238E27FC236}">
                  <a16:creationId xmlns:a16="http://schemas.microsoft.com/office/drawing/2014/main" xmlns="" id="{BB095926-5DA0-4717-ADB5-F5EEDB7C60A4}"/>
                </a:ext>
              </a:extLst>
            </p:cNvPr>
            <p:cNvSpPr>
              <a:spLocks/>
            </p:cNvSpPr>
            <p:nvPr/>
          </p:nvSpPr>
          <p:spPr bwMode="auto">
            <a:xfrm>
              <a:off x="4784725" y="6421438"/>
              <a:ext cx="87313" cy="101600"/>
            </a:xfrm>
            <a:custGeom>
              <a:avLst/>
              <a:gdLst>
                <a:gd name="T0" fmla="*/ 18 w 20"/>
                <a:gd name="T1" fmla="*/ 5 h 23"/>
                <a:gd name="T2" fmla="*/ 15 w 20"/>
                <a:gd name="T3" fmla="*/ 2 h 23"/>
                <a:gd name="T4" fmla="*/ 5 w 20"/>
                <a:gd name="T5" fmla="*/ 3 h 23"/>
                <a:gd name="T6" fmla="*/ 1 w 20"/>
                <a:gd name="T7" fmla="*/ 6 h 23"/>
                <a:gd name="T8" fmla="*/ 0 w 20"/>
                <a:gd name="T9" fmla="*/ 12 h 23"/>
                <a:gd name="T10" fmla="*/ 7 w 20"/>
                <a:gd name="T11" fmla="*/ 21 h 23"/>
                <a:gd name="T12" fmla="*/ 19 w 20"/>
                <a:gd name="T13" fmla="*/ 17 h 23"/>
                <a:gd name="T14" fmla="*/ 20 w 20"/>
                <a:gd name="T15" fmla="*/ 12 h 23"/>
                <a:gd name="T16" fmla="*/ 18 w 20"/>
                <a:gd name="T17" fmla="*/ 5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0" h="23">
                  <a:moveTo>
                    <a:pt x="18" y="5"/>
                  </a:moveTo>
                  <a:cubicBezTo>
                    <a:pt x="17" y="4"/>
                    <a:pt x="16" y="3"/>
                    <a:pt x="15" y="2"/>
                  </a:cubicBezTo>
                  <a:cubicBezTo>
                    <a:pt x="12" y="1"/>
                    <a:pt x="8" y="0"/>
                    <a:pt x="5" y="3"/>
                  </a:cubicBezTo>
                  <a:cubicBezTo>
                    <a:pt x="3" y="4"/>
                    <a:pt x="2" y="5"/>
                    <a:pt x="1" y="6"/>
                  </a:cubicBezTo>
                  <a:cubicBezTo>
                    <a:pt x="0" y="8"/>
                    <a:pt x="0" y="10"/>
                    <a:pt x="0" y="12"/>
                  </a:cubicBezTo>
                  <a:cubicBezTo>
                    <a:pt x="0" y="16"/>
                    <a:pt x="3" y="20"/>
                    <a:pt x="7" y="21"/>
                  </a:cubicBezTo>
                  <a:cubicBezTo>
                    <a:pt x="12" y="23"/>
                    <a:pt x="17" y="21"/>
                    <a:pt x="19" y="17"/>
                  </a:cubicBezTo>
                  <a:cubicBezTo>
                    <a:pt x="20" y="15"/>
                    <a:pt x="20" y="13"/>
                    <a:pt x="20" y="12"/>
                  </a:cubicBezTo>
                  <a:cubicBezTo>
                    <a:pt x="20" y="9"/>
                    <a:pt x="20" y="7"/>
                    <a:pt x="18" y="5"/>
                  </a:cubicBezTo>
                  <a:close/>
                </a:path>
              </a:pathLst>
            </a:custGeom>
            <a:solidFill>
              <a:srgbClr val="FF7C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" name="Freeform 12">
              <a:extLst>
                <a:ext uri="{FF2B5EF4-FFF2-40B4-BE49-F238E27FC236}">
                  <a16:creationId xmlns:a16="http://schemas.microsoft.com/office/drawing/2014/main" xmlns="" id="{C9E97D46-EF77-4BF8-BE2A-C663440FA6F8}"/>
                </a:ext>
              </a:extLst>
            </p:cNvPr>
            <p:cNvSpPr>
              <a:spLocks/>
            </p:cNvSpPr>
            <p:nvPr/>
          </p:nvSpPr>
          <p:spPr bwMode="auto">
            <a:xfrm>
              <a:off x="4916487" y="6448426"/>
              <a:ext cx="106363" cy="84138"/>
            </a:xfrm>
            <a:custGeom>
              <a:avLst/>
              <a:gdLst>
                <a:gd name="T0" fmla="*/ 12 w 24"/>
                <a:gd name="T1" fmla="*/ 0 h 19"/>
                <a:gd name="T2" fmla="*/ 12 w 24"/>
                <a:gd name="T3" fmla="*/ 19 h 19"/>
                <a:gd name="T4" fmla="*/ 12 w 24"/>
                <a:gd name="T5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4" h="19">
                  <a:moveTo>
                    <a:pt x="12" y="0"/>
                  </a:moveTo>
                  <a:cubicBezTo>
                    <a:pt x="0" y="0"/>
                    <a:pt x="0" y="19"/>
                    <a:pt x="12" y="19"/>
                  </a:cubicBezTo>
                  <a:cubicBezTo>
                    <a:pt x="24" y="19"/>
                    <a:pt x="24" y="0"/>
                    <a:pt x="12" y="0"/>
                  </a:cubicBezTo>
                  <a:close/>
                </a:path>
              </a:pathLst>
            </a:custGeom>
            <a:solidFill>
              <a:srgbClr val="FF7C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" name="Freeform 13">
              <a:extLst>
                <a:ext uri="{FF2B5EF4-FFF2-40B4-BE49-F238E27FC236}">
                  <a16:creationId xmlns:a16="http://schemas.microsoft.com/office/drawing/2014/main" xmlns="" id="{59C13421-865E-49B7-9B1E-2CD78E35A6D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356100" y="6381751"/>
              <a:ext cx="206375" cy="163513"/>
            </a:xfrm>
            <a:custGeom>
              <a:avLst/>
              <a:gdLst>
                <a:gd name="T0" fmla="*/ 47 w 47"/>
                <a:gd name="T1" fmla="*/ 2 h 37"/>
                <a:gd name="T2" fmla="*/ 47 w 47"/>
                <a:gd name="T3" fmla="*/ 2 h 37"/>
                <a:gd name="T4" fmla="*/ 47 w 47"/>
                <a:gd name="T5" fmla="*/ 2 h 37"/>
                <a:gd name="T6" fmla="*/ 47 w 47"/>
                <a:gd name="T7" fmla="*/ 2 h 37"/>
                <a:gd name="T8" fmla="*/ 47 w 47"/>
                <a:gd name="T9" fmla="*/ 2 h 37"/>
                <a:gd name="T10" fmla="*/ 47 w 47"/>
                <a:gd name="T11" fmla="*/ 2 h 37"/>
                <a:gd name="T12" fmla="*/ 47 w 47"/>
                <a:gd name="T13" fmla="*/ 2 h 37"/>
                <a:gd name="T14" fmla="*/ 47 w 47"/>
                <a:gd name="T15" fmla="*/ 2 h 37"/>
                <a:gd name="T16" fmla="*/ 47 w 47"/>
                <a:gd name="T17" fmla="*/ 2 h 37"/>
                <a:gd name="T18" fmla="*/ 47 w 47"/>
                <a:gd name="T19" fmla="*/ 2 h 37"/>
                <a:gd name="T20" fmla="*/ 47 w 47"/>
                <a:gd name="T21" fmla="*/ 2 h 37"/>
                <a:gd name="T22" fmla="*/ 47 w 47"/>
                <a:gd name="T23" fmla="*/ 2 h 37"/>
                <a:gd name="T24" fmla="*/ 47 w 47"/>
                <a:gd name="T25" fmla="*/ 2 h 37"/>
                <a:gd name="T26" fmla="*/ 47 w 47"/>
                <a:gd name="T27" fmla="*/ 2 h 37"/>
                <a:gd name="T28" fmla="*/ 47 w 47"/>
                <a:gd name="T29" fmla="*/ 2 h 37"/>
                <a:gd name="T30" fmla="*/ 47 w 47"/>
                <a:gd name="T31" fmla="*/ 2 h 37"/>
                <a:gd name="T32" fmla="*/ 47 w 47"/>
                <a:gd name="T33" fmla="*/ 2 h 37"/>
                <a:gd name="T34" fmla="*/ 47 w 47"/>
                <a:gd name="T35" fmla="*/ 2 h 37"/>
                <a:gd name="T36" fmla="*/ 47 w 47"/>
                <a:gd name="T37" fmla="*/ 1 h 37"/>
                <a:gd name="T38" fmla="*/ 47 w 47"/>
                <a:gd name="T39" fmla="*/ 1 h 37"/>
                <a:gd name="T40" fmla="*/ 47 w 47"/>
                <a:gd name="T41" fmla="*/ 1 h 37"/>
                <a:gd name="T42" fmla="*/ 47 w 47"/>
                <a:gd name="T43" fmla="*/ 1 h 37"/>
                <a:gd name="T44" fmla="*/ 47 w 47"/>
                <a:gd name="T45" fmla="*/ 1 h 37"/>
                <a:gd name="T46" fmla="*/ 47 w 47"/>
                <a:gd name="T47" fmla="*/ 1 h 37"/>
                <a:gd name="T48" fmla="*/ 47 w 47"/>
                <a:gd name="T49" fmla="*/ 1 h 37"/>
                <a:gd name="T50" fmla="*/ 47 w 47"/>
                <a:gd name="T51" fmla="*/ 1 h 37"/>
                <a:gd name="T52" fmla="*/ 47 w 47"/>
                <a:gd name="T53" fmla="*/ 1 h 37"/>
                <a:gd name="T54" fmla="*/ 47 w 47"/>
                <a:gd name="T55" fmla="*/ 1 h 37"/>
                <a:gd name="T56" fmla="*/ 47 w 47"/>
                <a:gd name="T57" fmla="*/ 1 h 37"/>
                <a:gd name="T58" fmla="*/ 47 w 47"/>
                <a:gd name="T59" fmla="*/ 1 h 37"/>
                <a:gd name="T60" fmla="*/ 47 w 47"/>
                <a:gd name="T61" fmla="*/ 1 h 37"/>
                <a:gd name="T62" fmla="*/ 47 w 47"/>
                <a:gd name="T63" fmla="*/ 1 h 37"/>
                <a:gd name="T64" fmla="*/ 47 w 47"/>
                <a:gd name="T65" fmla="*/ 1 h 37"/>
                <a:gd name="T66" fmla="*/ 47 w 47"/>
                <a:gd name="T67" fmla="*/ 1 h 37"/>
                <a:gd name="T68" fmla="*/ 47 w 47"/>
                <a:gd name="T69" fmla="*/ 1 h 37"/>
                <a:gd name="T70" fmla="*/ 47 w 47"/>
                <a:gd name="T71" fmla="*/ 1 h 37"/>
                <a:gd name="T72" fmla="*/ 37 w 47"/>
                <a:gd name="T73" fmla="*/ 1 h 37"/>
                <a:gd name="T74" fmla="*/ 0 w 47"/>
                <a:gd name="T75" fmla="*/ 37 h 37"/>
                <a:gd name="T76" fmla="*/ 0 w 47"/>
                <a:gd name="T77" fmla="*/ 37 h 37"/>
                <a:gd name="T78" fmla="*/ 37 w 47"/>
                <a:gd name="T79" fmla="*/ 1 h 37"/>
                <a:gd name="T80" fmla="*/ 47 w 47"/>
                <a:gd name="T81" fmla="*/ 2 h 37"/>
                <a:gd name="T82" fmla="*/ 47 w 47"/>
                <a:gd name="T83" fmla="*/ 2 h 37"/>
                <a:gd name="T84" fmla="*/ 47 w 47"/>
                <a:gd name="T85" fmla="*/ 2 h 37"/>
                <a:gd name="T86" fmla="*/ 37 w 47"/>
                <a:gd name="T87" fmla="*/ 1 h 37"/>
                <a:gd name="T88" fmla="*/ 47 w 47"/>
                <a:gd name="T89" fmla="*/ 1 h 37"/>
                <a:gd name="T90" fmla="*/ 47 w 47"/>
                <a:gd name="T91" fmla="*/ 1 h 37"/>
                <a:gd name="T92" fmla="*/ 47 w 47"/>
                <a:gd name="T93" fmla="*/ 1 h 37"/>
                <a:gd name="T94" fmla="*/ 47 w 47"/>
                <a:gd name="T95" fmla="*/ 1 h 37"/>
                <a:gd name="T96" fmla="*/ 47 w 47"/>
                <a:gd name="T97" fmla="*/ 1 h 37"/>
                <a:gd name="T98" fmla="*/ 47 w 47"/>
                <a:gd name="T99" fmla="*/ 1 h 37"/>
                <a:gd name="T100" fmla="*/ 47 w 47"/>
                <a:gd name="T101" fmla="*/ 0 h 37"/>
                <a:gd name="T102" fmla="*/ 47 w 47"/>
                <a:gd name="T103" fmla="*/ 0 h 37"/>
                <a:gd name="T104" fmla="*/ 47 w 47"/>
                <a:gd name="T105" fmla="*/ 0 h 37"/>
                <a:gd name="T106" fmla="*/ 47 w 47"/>
                <a:gd name="T107" fmla="*/ 0 h 37"/>
                <a:gd name="T108" fmla="*/ 47 w 47"/>
                <a:gd name="T109" fmla="*/ 0 h 37"/>
                <a:gd name="T110" fmla="*/ 47 w 47"/>
                <a:gd name="T111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47" h="37">
                  <a:moveTo>
                    <a:pt x="47" y="2"/>
                  </a:moveTo>
                  <a:cubicBezTo>
                    <a:pt x="47" y="2"/>
                    <a:pt x="47" y="2"/>
                    <a:pt x="47" y="2"/>
                  </a:cubicBezTo>
                  <a:cubicBezTo>
                    <a:pt x="47" y="2"/>
                    <a:pt x="47" y="2"/>
                    <a:pt x="47" y="2"/>
                  </a:cubicBezTo>
                  <a:moveTo>
                    <a:pt x="47" y="2"/>
                  </a:moveTo>
                  <a:cubicBezTo>
                    <a:pt x="47" y="2"/>
                    <a:pt x="47" y="2"/>
                    <a:pt x="47" y="2"/>
                  </a:cubicBezTo>
                  <a:cubicBezTo>
                    <a:pt x="47" y="2"/>
                    <a:pt x="47" y="2"/>
                    <a:pt x="47" y="2"/>
                  </a:cubicBezTo>
                  <a:moveTo>
                    <a:pt x="47" y="2"/>
                  </a:moveTo>
                  <a:cubicBezTo>
                    <a:pt x="47" y="2"/>
                    <a:pt x="47" y="2"/>
                    <a:pt x="47" y="2"/>
                  </a:cubicBezTo>
                  <a:cubicBezTo>
                    <a:pt x="47" y="2"/>
                    <a:pt x="47" y="2"/>
                    <a:pt x="47" y="2"/>
                  </a:cubicBezTo>
                  <a:moveTo>
                    <a:pt x="47" y="2"/>
                  </a:moveTo>
                  <a:cubicBezTo>
                    <a:pt x="47" y="2"/>
                    <a:pt x="47" y="2"/>
                    <a:pt x="47" y="2"/>
                  </a:cubicBezTo>
                  <a:cubicBezTo>
                    <a:pt x="47" y="2"/>
                    <a:pt x="47" y="2"/>
                    <a:pt x="47" y="2"/>
                  </a:cubicBezTo>
                  <a:moveTo>
                    <a:pt x="47" y="2"/>
                  </a:moveTo>
                  <a:cubicBezTo>
                    <a:pt x="47" y="2"/>
                    <a:pt x="47" y="2"/>
                    <a:pt x="47" y="2"/>
                  </a:cubicBezTo>
                  <a:cubicBezTo>
                    <a:pt x="47" y="2"/>
                    <a:pt x="47" y="2"/>
                    <a:pt x="47" y="2"/>
                  </a:cubicBezTo>
                  <a:moveTo>
                    <a:pt x="47" y="2"/>
                  </a:moveTo>
                  <a:cubicBezTo>
                    <a:pt x="47" y="2"/>
                    <a:pt x="47" y="2"/>
                    <a:pt x="47" y="2"/>
                  </a:cubicBezTo>
                  <a:cubicBezTo>
                    <a:pt x="47" y="2"/>
                    <a:pt x="47" y="2"/>
                    <a:pt x="47" y="2"/>
                  </a:cubicBezTo>
                  <a:moveTo>
                    <a:pt x="47" y="1"/>
                  </a:moveTo>
                  <a:cubicBezTo>
                    <a:pt x="47" y="1"/>
                    <a:pt x="47" y="1"/>
                    <a:pt x="47" y="1"/>
                  </a:cubicBezTo>
                  <a:cubicBezTo>
                    <a:pt x="47" y="1"/>
                    <a:pt x="47" y="1"/>
                    <a:pt x="47" y="1"/>
                  </a:cubicBezTo>
                  <a:moveTo>
                    <a:pt x="47" y="1"/>
                  </a:moveTo>
                  <a:cubicBezTo>
                    <a:pt x="47" y="1"/>
                    <a:pt x="47" y="1"/>
                    <a:pt x="47" y="1"/>
                  </a:cubicBezTo>
                  <a:cubicBezTo>
                    <a:pt x="47" y="1"/>
                    <a:pt x="47" y="1"/>
                    <a:pt x="47" y="1"/>
                  </a:cubicBezTo>
                  <a:moveTo>
                    <a:pt x="47" y="1"/>
                  </a:moveTo>
                  <a:cubicBezTo>
                    <a:pt x="47" y="1"/>
                    <a:pt x="47" y="1"/>
                    <a:pt x="47" y="1"/>
                  </a:cubicBezTo>
                  <a:cubicBezTo>
                    <a:pt x="47" y="1"/>
                    <a:pt x="47" y="1"/>
                    <a:pt x="47" y="1"/>
                  </a:cubicBezTo>
                  <a:moveTo>
                    <a:pt x="47" y="1"/>
                  </a:moveTo>
                  <a:cubicBezTo>
                    <a:pt x="47" y="1"/>
                    <a:pt x="47" y="1"/>
                    <a:pt x="47" y="1"/>
                  </a:cubicBezTo>
                  <a:cubicBezTo>
                    <a:pt x="47" y="1"/>
                    <a:pt x="47" y="1"/>
                    <a:pt x="47" y="1"/>
                  </a:cubicBezTo>
                  <a:moveTo>
                    <a:pt x="47" y="1"/>
                  </a:moveTo>
                  <a:cubicBezTo>
                    <a:pt x="47" y="1"/>
                    <a:pt x="47" y="1"/>
                    <a:pt x="47" y="1"/>
                  </a:cubicBezTo>
                  <a:cubicBezTo>
                    <a:pt x="47" y="1"/>
                    <a:pt x="47" y="1"/>
                    <a:pt x="47" y="1"/>
                  </a:cubicBezTo>
                  <a:moveTo>
                    <a:pt x="47" y="1"/>
                  </a:moveTo>
                  <a:cubicBezTo>
                    <a:pt x="47" y="1"/>
                    <a:pt x="47" y="1"/>
                    <a:pt x="47" y="1"/>
                  </a:cubicBezTo>
                  <a:cubicBezTo>
                    <a:pt x="47" y="1"/>
                    <a:pt x="47" y="1"/>
                    <a:pt x="47" y="1"/>
                  </a:cubicBezTo>
                  <a:moveTo>
                    <a:pt x="37" y="1"/>
                  </a:moveTo>
                  <a:cubicBezTo>
                    <a:pt x="17" y="1"/>
                    <a:pt x="0" y="1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cubicBezTo>
                    <a:pt x="0" y="17"/>
                    <a:pt x="17" y="1"/>
                    <a:pt x="37" y="1"/>
                  </a:cubicBezTo>
                  <a:cubicBezTo>
                    <a:pt x="41" y="1"/>
                    <a:pt x="44" y="1"/>
                    <a:pt x="47" y="2"/>
                  </a:cubicBezTo>
                  <a:cubicBezTo>
                    <a:pt x="47" y="2"/>
                    <a:pt x="47" y="2"/>
                    <a:pt x="47" y="2"/>
                  </a:cubicBezTo>
                  <a:cubicBezTo>
                    <a:pt x="47" y="2"/>
                    <a:pt x="47" y="2"/>
                    <a:pt x="47" y="2"/>
                  </a:cubicBezTo>
                  <a:cubicBezTo>
                    <a:pt x="44" y="1"/>
                    <a:pt x="41" y="1"/>
                    <a:pt x="37" y="1"/>
                  </a:cubicBezTo>
                  <a:moveTo>
                    <a:pt x="47" y="1"/>
                  </a:moveTo>
                  <a:cubicBezTo>
                    <a:pt x="47" y="1"/>
                    <a:pt x="47" y="1"/>
                    <a:pt x="47" y="1"/>
                  </a:cubicBezTo>
                  <a:cubicBezTo>
                    <a:pt x="47" y="1"/>
                    <a:pt x="47" y="1"/>
                    <a:pt x="47" y="1"/>
                  </a:cubicBezTo>
                  <a:moveTo>
                    <a:pt x="47" y="1"/>
                  </a:moveTo>
                  <a:cubicBezTo>
                    <a:pt x="47" y="1"/>
                    <a:pt x="47" y="1"/>
                    <a:pt x="47" y="1"/>
                  </a:cubicBezTo>
                  <a:cubicBezTo>
                    <a:pt x="47" y="1"/>
                    <a:pt x="47" y="1"/>
                    <a:pt x="47" y="1"/>
                  </a:cubicBezTo>
                  <a:moveTo>
                    <a:pt x="47" y="0"/>
                  </a:moveTo>
                  <a:cubicBezTo>
                    <a:pt x="47" y="0"/>
                    <a:pt x="47" y="0"/>
                    <a:pt x="47" y="0"/>
                  </a:cubicBezTo>
                  <a:cubicBezTo>
                    <a:pt x="47" y="0"/>
                    <a:pt x="47" y="0"/>
                    <a:pt x="47" y="0"/>
                  </a:cubicBezTo>
                  <a:moveTo>
                    <a:pt x="47" y="0"/>
                  </a:moveTo>
                  <a:cubicBezTo>
                    <a:pt x="47" y="0"/>
                    <a:pt x="47" y="0"/>
                    <a:pt x="47" y="0"/>
                  </a:cubicBezTo>
                  <a:cubicBezTo>
                    <a:pt x="47" y="0"/>
                    <a:pt x="47" y="0"/>
                    <a:pt x="47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" name="Freeform 14">
              <a:extLst>
                <a:ext uri="{FF2B5EF4-FFF2-40B4-BE49-F238E27FC236}">
                  <a16:creationId xmlns:a16="http://schemas.microsoft.com/office/drawing/2014/main" xmlns="" id="{96B77391-2A77-4110-BA32-231A5C29CC9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356100" y="6227763"/>
              <a:ext cx="352425" cy="357188"/>
            </a:xfrm>
            <a:custGeom>
              <a:avLst/>
              <a:gdLst>
                <a:gd name="T0" fmla="*/ 27 w 80"/>
                <a:gd name="T1" fmla="*/ 69 h 81"/>
                <a:gd name="T2" fmla="*/ 27 w 80"/>
                <a:gd name="T3" fmla="*/ 51 h 81"/>
                <a:gd name="T4" fmla="*/ 27 w 80"/>
                <a:gd name="T5" fmla="*/ 69 h 81"/>
                <a:gd name="T6" fmla="*/ 67 w 80"/>
                <a:gd name="T7" fmla="*/ 69 h 81"/>
                <a:gd name="T8" fmla="*/ 58 w 80"/>
                <a:gd name="T9" fmla="*/ 62 h 81"/>
                <a:gd name="T10" fmla="*/ 60 w 80"/>
                <a:gd name="T11" fmla="*/ 53 h 81"/>
                <a:gd name="T12" fmla="*/ 65 w 80"/>
                <a:gd name="T13" fmla="*/ 50 h 81"/>
                <a:gd name="T14" fmla="*/ 68 w 80"/>
                <a:gd name="T15" fmla="*/ 50 h 81"/>
                <a:gd name="T16" fmla="*/ 76 w 80"/>
                <a:gd name="T17" fmla="*/ 54 h 81"/>
                <a:gd name="T18" fmla="*/ 74 w 80"/>
                <a:gd name="T19" fmla="*/ 67 h 81"/>
                <a:gd name="T20" fmla="*/ 67 w 80"/>
                <a:gd name="T21" fmla="*/ 69 h 81"/>
                <a:gd name="T22" fmla="*/ 80 w 80"/>
                <a:gd name="T23" fmla="*/ 0 h 81"/>
                <a:gd name="T24" fmla="*/ 47 w 80"/>
                <a:gd name="T25" fmla="*/ 35 h 81"/>
                <a:gd name="T26" fmla="*/ 47 w 80"/>
                <a:gd name="T27" fmla="*/ 35 h 81"/>
                <a:gd name="T28" fmla="*/ 47 w 80"/>
                <a:gd name="T29" fmla="*/ 35 h 81"/>
                <a:gd name="T30" fmla="*/ 47 w 80"/>
                <a:gd name="T31" fmla="*/ 35 h 81"/>
                <a:gd name="T32" fmla="*/ 47 w 80"/>
                <a:gd name="T33" fmla="*/ 36 h 81"/>
                <a:gd name="T34" fmla="*/ 47 w 80"/>
                <a:gd name="T35" fmla="*/ 36 h 81"/>
                <a:gd name="T36" fmla="*/ 47 w 80"/>
                <a:gd name="T37" fmla="*/ 36 h 81"/>
                <a:gd name="T38" fmla="*/ 47 w 80"/>
                <a:gd name="T39" fmla="*/ 36 h 81"/>
                <a:gd name="T40" fmla="*/ 47 w 80"/>
                <a:gd name="T41" fmla="*/ 36 h 81"/>
                <a:gd name="T42" fmla="*/ 47 w 80"/>
                <a:gd name="T43" fmla="*/ 36 h 81"/>
                <a:gd name="T44" fmla="*/ 47 w 80"/>
                <a:gd name="T45" fmla="*/ 36 h 81"/>
                <a:gd name="T46" fmla="*/ 47 w 80"/>
                <a:gd name="T47" fmla="*/ 36 h 81"/>
                <a:gd name="T48" fmla="*/ 47 w 80"/>
                <a:gd name="T49" fmla="*/ 36 h 81"/>
                <a:gd name="T50" fmla="*/ 47 w 80"/>
                <a:gd name="T51" fmla="*/ 36 h 81"/>
                <a:gd name="T52" fmla="*/ 47 w 80"/>
                <a:gd name="T53" fmla="*/ 36 h 81"/>
                <a:gd name="T54" fmla="*/ 47 w 80"/>
                <a:gd name="T55" fmla="*/ 36 h 81"/>
                <a:gd name="T56" fmla="*/ 47 w 80"/>
                <a:gd name="T57" fmla="*/ 36 h 81"/>
                <a:gd name="T58" fmla="*/ 47 w 80"/>
                <a:gd name="T59" fmla="*/ 36 h 81"/>
                <a:gd name="T60" fmla="*/ 47 w 80"/>
                <a:gd name="T61" fmla="*/ 36 h 81"/>
                <a:gd name="T62" fmla="*/ 47 w 80"/>
                <a:gd name="T63" fmla="*/ 36 h 81"/>
                <a:gd name="T64" fmla="*/ 47 w 80"/>
                <a:gd name="T65" fmla="*/ 37 h 81"/>
                <a:gd name="T66" fmla="*/ 47 w 80"/>
                <a:gd name="T67" fmla="*/ 37 h 81"/>
                <a:gd name="T68" fmla="*/ 47 w 80"/>
                <a:gd name="T69" fmla="*/ 37 h 81"/>
                <a:gd name="T70" fmla="*/ 47 w 80"/>
                <a:gd name="T71" fmla="*/ 37 h 81"/>
                <a:gd name="T72" fmla="*/ 47 w 80"/>
                <a:gd name="T73" fmla="*/ 37 h 81"/>
                <a:gd name="T74" fmla="*/ 47 w 80"/>
                <a:gd name="T75" fmla="*/ 37 h 81"/>
                <a:gd name="T76" fmla="*/ 47 w 80"/>
                <a:gd name="T77" fmla="*/ 37 h 81"/>
                <a:gd name="T78" fmla="*/ 47 w 80"/>
                <a:gd name="T79" fmla="*/ 37 h 81"/>
                <a:gd name="T80" fmla="*/ 47 w 80"/>
                <a:gd name="T81" fmla="*/ 37 h 81"/>
                <a:gd name="T82" fmla="*/ 47 w 80"/>
                <a:gd name="T83" fmla="*/ 37 h 81"/>
                <a:gd name="T84" fmla="*/ 47 w 80"/>
                <a:gd name="T85" fmla="*/ 37 h 81"/>
                <a:gd name="T86" fmla="*/ 47 w 80"/>
                <a:gd name="T87" fmla="*/ 37 h 81"/>
                <a:gd name="T88" fmla="*/ 47 w 80"/>
                <a:gd name="T89" fmla="*/ 37 h 81"/>
                <a:gd name="T90" fmla="*/ 47 w 80"/>
                <a:gd name="T91" fmla="*/ 37 h 81"/>
                <a:gd name="T92" fmla="*/ 37 w 80"/>
                <a:gd name="T93" fmla="*/ 36 h 81"/>
                <a:gd name="T94" fmla="*/ 0 w 80"/>
                <a:gd name="T95" fmla="*/ 72 h 81"/>
                <a:gd name="T96" fmla="*/ 1 w 80"/>
                <a:gd name="T97" fmla="*/ 81 h 81"/>
                <a:gd name="T98" fmla="*/ 80 w 80"/>
                <a:gd name="T99" fmla="*/ 81 h 81"/>
                <a:gd name="T100" fmla="*/ 80 w 80"/>
                <a:gd name="T101" fmla="*/ 42 h 81"/>
                <a:gd name="T102" fmla="*/ 75 w 80"/>
                <a:gd name="T103" fmla="*/ 43 h 81"/>
                <a:gd name="T104" fmla="*/ 75 w 80"/>
                <a:gd name="T105" fmla="*/ 22 h 81"/>
                <a:gd name="T106" fmla="*/ 80 w 80"/>
                <a:gd name="T107" fmla="*/ 23 h 81"/>
                <a:gd name="T108" fmla="*/ 80 w 80"/>
                <a:gd name="T109" fmla="*/ 0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80" h="81">
                  <a:moveTo>
                    <a:pt x="27" y="69"/>
                  </a:moveTo>
                  <a:cubicBezTo>
                    <a:pt x="15" y="69"/>
                    <a:pt x="15" y="51"/>
                    <a:pt x="27" y="51"/>
                  </a:cubicBezTo>
                  <a:cubicBezTo>
                    <a:pt x="39" y="51"/>
                    <a:pt x="39" y="69"/>
                    <a:pt x="27" y="69"/>
                  </a:cubicBezTo>
                  <a:moveTo>
                    <a:pt x="67" y="69"/>
                  </a:moveTo>
                  <a:cubicBezTo>
                    <a:pt x="63" y="69"/>
                    <a:pt x="59" y="67"/>
                    <a:pt x="58" y="62"/>
                  </a:cubicBezTo>
                  <a:cubicBezTo>
                    <a:pt x="57" y="59"/>
                    <a:pt x="58" y="55"/>
                    <a:pt x="60" y="53"/>
                  </a:cubicBezTo>
                  <a:cubicBezTo>
                    <a:pt x="61" y="52"/>
                    <a:pt x="63" y="51"/>
                    <a:pt x="65" y="50"/>
                  </a:cubicBezTo>
                  <a:cubicBezTo>
                    <a:pt x="66" y="50"/>
                    <a:pt x="67" y="50"/>
                    <a:pt x="68" y="50"/>
                  </a:cubicBezTo>
                  <a:cubicBezTo>
                    <a:pt x="71" y="50"/>
                    <a:pt x="74" y="51"/>
                    <a:pt x="76" y="54"/>
                  </a:cubicBezTo>
                  <a:cubicBezTo>
                    <a:pt x="78" y="58"/>
                    <a:pt x="77" y="63"/>
                    <a:pt x="74" y="67"/>
                  </a:cubicBezTo>
                  <a:cubicBezTo>
                    <a:pt x="72" y="69"/>
                    <a:pt x="70" y="69"/>
                    <a:pt x="67" y="69"/>
                  </a:cubicBezTo>
                  <a:moveTo>
                    <a:pt x="80" y="0"/>
                  </a:moveTo>
                  <a:cubicBezTo>
                    <a:pt x="62" y="3"/>
                    <a:pt x="48" y="17"/>
                    <a:pt x="47" y="35"/>
                  </a:cubicBezTo>
                  <a:cubicBezTo>
                    <a:pt x="47" y="35"/>
                    <a:pt x="47" y="35"/>
                    <a:pt x="47" y="35"/>
                  </a:cubicBezTo>
                  <a:cubicBezTo>
                    <a:pt x="47" y="35"/>
                    <a:pt x="47" y="35"/>
                    <a:pt x="47" y="35"/>
                  </a:cubicBezTo>
                  <a:cubicBezTo>
                    <a:pt x="47" y="35"/>
                    <a:pt x="47" y="35"/>
                    <a:pt x="47" y="35"/>
                  </a:cubicBezTo>
                  <a:cubicBezTo>
                    <a:pt x="47" y="36"/>
                    <a:pt x="47" y="36"/>
                    <a:pt x="47" y="36"/>
                  </a:cubicBezTo>
                  <a:cubicBezTo>
                    <a:pt x="47" y="36"/>
                    <a:pt x="47" y="36"/>
                    <a:pt x="47" y="36"/>
                  </a:cubicBezTo>
                  <a:cubicBezTo>
                    <a:pt x="47" y="36"/>
                    <a:pt x="47" y="36"/>
                    <a:pt x="47" y="36"/>
                  </a:cubicBezTo>
                  <a:cubicBezTo>
                    <a:pt x="47" y="36"/>
                    <a:pt x="47" y="36"/>
                    <a:pt x="47" y="36"/>
                  </a:cubicBezTo>
                  <a:cubicBezTo>
                    <a:pt x="47" y="36"/>
                    <a:pt x="47" y="36"/>
                    <a:pt x="47" y="36"/>
                  </a:cubicBezTo>
                  <a:cubicBezTo>
                    <a:pt x="47" y="36"/>
                    <a:pt x="47" y="36"/>
                    <a:pt x="47" y="36"/>
                  </a:cubicBezTo>
                  <a:cubicBezTo>
                    <a:pt x="47" y="36"/>
                    <a:pt x="47" y="36"/>
                    <a:pt x="47" y="36"/>
                  </a:cubicBezTo>
                  <a:cubicBezTo>
                    <a:pt x="47" y="36"/>
                    <a:pt x="47" y="36"/>
                    <a:pt x="47" y="36"/>
                  </a:cubicBezTo>
                  <a:cubicBezTo>
                    <a:pt x="47" y="36"/>
                    <a:pt x="47" y="36"/>
                    <a:pt x="47" y="36"/>
                  </a:cubicBezTo>
                  <a:cubicBezTo>
                    <a:pt x="47" y="36"/>
                    <a:pt x="47" y="36"/>
                    <a:pt x="47" y="36"/>
                  </a:cubicBezTo>
                  <a:cubicBezTo>
                    <a:pt x="47" y="36"/>
                    <a:pt x="47" y="36"/>
                    <a:pt x="47" y="36"/>
                  </a:cubicBezTo>
                  <a:cubicBezTo>
                    <a:pt x="47" y="36"/>
                    <a:pt x="47" y="36"/>
                    <a:pt x="47" y="36"/>
                  </a:cubicBezTo>
                  <a:cubicBezTo>
                    <a:pt x="47" y="36"/>
                    <a:pt x="47" y="36"/>
                    <a:pt x="47" y="36"/>
                  </a:cubicBezTo>
                  <a:cubicBezTo>
                    <a:pt x="47" y="36"/>
                    <a:pt x="47" y="36"/>
                    <a:pt x="47" y="36"/>
                  </a:cubicBezTo>
                  <a:cubicBezTo>
                    <a:pt x="47" y="36"/>
                    <a:pt x="47" y="36"/>
                    <a:pt x="47" y="36"/>
                  </a:cubicBezTo>
                  <a:cubicBezTo>
                    <a:pt x="47" y="36"/>
                    <a:pt x="47" y="36"/>
                    <a:pt x="47" y="36"/>
                  </a:cubicBezTo>
                  <a:cubicBezTo>
                    <a:pt x="47" y="36"/>
                    <a:pt x="47" y="36"/>
                    <a:pt x="47" y="37"/>
                  </a:cubicBezTo>
                  <a:cubicBezTo>
                    <a:pt x="47" y="37"/>
                    <a:pt x="47" y="37"/>
                    <a:pt x="47" y="37"/>
                  </a:cubicBezTo>
                  <a:cubicBezTo>
                    <a:pt x="47" y="37"/>
                    <a:pt x="47" y="37"/>
                    <a:pt x="47" y="37"/>
                  </a:cubicBezTo>
                  <a:cubicBezTo>
                    <a:pt x="47" y="37"/>
                    <a:pt x="47" y="37"/>
                    <a:pt x="47" y="37"/>
                  </a:cubicBezTo>
                  <a:cubicBezTo>
                    <a:pt x="47" y="37"/>
                    <a:pt x="47" y="37"/>
                    <a:pt x="47" y="37"/>
                  </a:cubicBezTo>
                  <a:cubicBezTo>
                    <a:pt x="47" y="37"/>
                    <a:pt x="47" y="37"/>
                    <a:pt x="47" y="37"/>
                  </a:cubicBezTo>
                  <a:cubicBezTo>
                    <a:pt x="47" y="37"/>
                    <a:pt x="47" y="37"/>
                    <a:pt x="47" y="37"/>
                  </a:cubicBezTo>
                  <a:cubicBezTo>
                    <a:pt x="47" y="37"/>
                    <a:pt x="47" y="37"/>
                    <a:pt x="47" y="37"/>
                  </a:cubicBezTo>
                  <a:cubicBezTo>
                    <a:pt x="47" y="37"/>
                    <a:pt x="47" y="37"/>
                    <a:pt x="47" y="37"/>
                  </a:cubicBezTo>
                  <a:cubicBezTo>
                    <a:pt x="47" y="37"/>
                    <a:pt x="47" y="37"/>
                    <a:pt x="47" y="37"/>
                  </a:cubicBezTo>
                  <a:cubicBezTo>
                    <a:pt x="47" y="37"/>
                    <a:pt x="47" y="37"/>
                    <a:pt x="47" y="37"/>
                  </a:cubicBezTo>
                  <a:cubicBezTo>
                    <a:pt x="47" y="37"/>
                    <a:pt x="47" y="37"/>
                    <a:pt x="47" y="37"/>
                  </a:cubicBezTo>
                  <a:cubicBezTo>
                    <a:pt x="47" y="37"/>
                    <a:pt x="47" y="37"/>
                    <a:pt x="47" y="37"/>
                  </a:cubicBezTo>
                  <a:cubicBezTo>
                    <a:pt x="47" y="37"/>
                    <a:pt x="47" y="37"/>
                    <a:pt x="47" y="37"/>
                  </a:cubicBezTo>
                  <a:cubicBezTo>
                    <a:pt x="44" y="36"/>
                    <a:pt x="41" y="36"/>
                    <a:pt x="37" y="36"/>
                  </a:cubicBezTo>
                  <a:cubicBezTo>
                    <a:pt x="17" y="36"/>
                    <a:pt x="0" y="52"/>
                    <a:pt x="0" y="72"/>
                  </a:cubicBezTo>
                  <a:cubicBezTo>
                    <a:pt x="0" y="75"/>
                    <a:pt x="1" y="78"/>
                    <a:pt x="1" y="81"/>
                  </a:cubicBezTo>
                  <a:cubicBezTo>
                    <a:pt x="80" y="81"/>
                    <a:pt x="80" y="81"/>
                    <a:pt x="80" y="81"/>
                  </a:cubicBezTo>
                  <a:cubicBezTo>
                    <a:pt x="80" y="42"/>
                    <a:pt x="80" y="42"/>
                    <a:pt x="80" y="42"/>
                  </a:cubicBezTo>
                  <a:cubicBezTo>
                    <a:pt x="78" y="42"/>
                    <a:pt x="77" y="43"/>
                    <a:pt x="75" y="43"/>
                  </a:cubicBezTo>
                  <a:cubicBezTo>
                    <a:pt x="59" y="43"/>
                    <a:pt x="59" y="22"/>
                    <a:pt x="75" y="22"/>
                  </a:cubicBezTo>
                  <a:cubicBezTo>
                    <a:pt x="77" y="22"/>
                    <a:pt x="78" y="23"/>
                    <a:pt x="80" y="23"/>
                  </a:cubicBezTo>
                  <a:cubicBezTo>
                    <a:pt x="80" y="0"/>
                    <a:pt x="80" y="0"/>
                    <a:pt x="80" y="0"/>
                  </a:cubicBezTo>
                </a:path>
              </a:pathLst>
            </a:custGeom>
            <a:solidFill>
              <a:srgbClr val="FFDDD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" name="Freeform 15">
              <a:extLst>
                <a:ext uri="{FF2B5EF4-FFF2-40B4-BE49-F238E27FC236}">
                  <a16:creationId xmlns:a16="http://schemas.microsoft.com/office/drawing/2014/main" xmlns="" id="{68D627B0-6C31-47D4-B565-C96D544DF367}"/>
                </a:ext>
              </a:extLst>
            </p:cNvPr>
            <p:cNvSpPr>
              <a:spLocks/>
            </p:cNvSpPr>
            <p:nvPr/>
          </p:nvSpPr>
          <p:spPr bwMode="auto">
            <a:xfrm>
              <a:off x="4421187" y="6453188"/>
              <a:ext cx="106363" cy="79375"/>
            </a:xfrm>
            <a:custGeom>
              <a:avLst/>
              <a:gdLst>
                <a:gd name="T0" fmla="*/ 12 w 24"/>
                <a:gd name="T1" fmla="*/ 0 h 18"/>
                <a:gd name="T2" fmla="*/ 12 w 24"/>
                <a:gd name="T3" fmla="*/ 18 h 18"/>
                <a:gd name="T4" fmla="*/ 12 w 24"/>
                <a:gd name="T5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4" h="18">
                  <a:moveTo>
                    <a:pt x="12" y="0"/>
                  </a:moveTo>
                  <a:cubicBezTo>
                    <a:pt x="0" y="0"/>
                    <a:pt x="0" y="18"/>
                    <a:pt x="12" y="18"/>
                  </a:cubicBezTo>
                  <a:cubicBezTo>
                    <a:pt x="24" y="18"/>
                    <a:pt x="24" y="0"/>
                    <a:pt x="12" y="0"/>
                  </a:cubicBezTo>
                </a:path>
              </a:pathLst>
            </a:custGeom>
            <a:solidFill>
              <a:srgbClr val="FFB2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" name="Freeform 16">
              <a:extLst>
                <a:ext uri="{FF2B5EF4-FFF2-40B4-BE49-F238E27FC236}">
                  <a16:creationId xmlns:a16="http://schemas.microsoft.com/office/drawing/2014/main" xmlns="" id="{2A6476FD-D5F9-4DD7-BD17-588564BEB469}"/>
                </a:ext>
              </a:extLst>
            </p:cNvPr>
            <p:cNvSpPr>
              <a:spLocks/>
            </p:cNvSpPr>
            <p:nvPr/>
          </p:nvSpPr>
          <p:spPr bwMode="auto">
            <a:xfrm>
              <a:off x="4606925" y="6448426"/>
              <a:ext cx="93663" cy="84138"/>
            </a:xfrm>
            <a:custGeom>
              <a:avLst/>
              <a:gdLst>
                <a:gd name="T0" fmla="*/ 11 w 21"/>
                <a:gd name="T1" fmla="*/ 0 h 19"/>
                <a:gd name="T2" fmla="*/ 8 w 21"/>
                <a:gd name="T3" fmla="*/ 0 h 19"/>
                <a:gd name="T4" fmla="*/ 3 w 21"/>
                <a:gd name="T5" fmla="*/ 3 h 19"/>
                <a:gd name="T6" fmla="*/ 1 w 21"/>
                <a:gd name="T7" fmla="*/ 12 h 19"/>
                <a:gd name="T8" fmla="*/ 10 w 21"/>
                <a:gd name="T9" fmla="*/ 19 h 19"/>
                <a:gd name="T10" fmla="*/ 17 w 21"/>
                <a:gd name="T11" fmla="*/ 17 h 19"/>
                <a:gd name="T12" fmla="*/ 19 w 21"/>
                <a:gd name="T13" fmla="*/ 4 h 19"/>
                <a:gd name="T14" fmla="*/ 11 w 21"/>
                <a:gd name="T15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" h="19">
                  <a:moveTo>
                    <a:pt x="11" y="0"/>
                  </a:moveTo>
                  <a:cubicBezTo>
                    <a:pt x="10" y="0"/>
                    <a:pt x="9" y="0"/>
                    <a:pt x="8" y="0"/>
                  </a:cubicBezTo>
                  <a:cubicBezTo>
                    <a:pt x="6" y="1"/>
                    <a:pt x="4" y="2"/>
                    <a:pt x="3" y="3"/>
                  </a:cubicBezTo>
                  <a:cubicBezTo>
                    <a:pt x="1" y="5"/>
                    <a:pt x="0" y="9"/>
                    <a:pt x="1" y="12"/>
                  </a:cubicBezTo>
                  <a:cubicBezTo>
                    <a:pt x="2" y="17"/>
                    <a:pt x="6" y="19"/>
                    <a:pt x="10" y="19"/>
                  </a:cubicBezTo>
                  <a:cubicBezTo>
                    <a:pt x="13" y="19"/>
                    <a:pt x="15" y="19"/>
                    <a:pt x="17" y="17"/>
                  </a:cubicBezTo>
                  <a:cubicBezTo>
                    <a:pt x="20" y="13"/>
                    <a:pt x="21" y="8"/>
                    <a:pt x="19" y="4"/>
                  </a:cubicBezTo>
                  <a:cubicBezTo>
                    <a:pt x="17" y="1"/>
                    <a:pt x="14" y="0"/>
                    <a:pt x="11" y="0"/>
                  </a:cubicBezTo>
                </a:path>
              </a:pathLst>
            </a:custGeom>
            <a:solidFill>
              <a:srgbClr val="FFB2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" name="Freeform 17">
              <a:extLst>
                <a:ext uri="{FF2B5EF4-FFF2-40B4-BE49-F238E27FC236}">
                  <a16:creationId xmlns:a16="http://schemas.microsoft.com/office/drawing/2014/main" xmlns="" id="{89363AAD-B5CC-49FA-B279-66EE3837785F}"/>
                </a:ext>
              </a:extLst>
            </p:cNvPr>
            <p:cNvSpPr>
              <a:spLocks/>
            </p:cNvSpPr>
            <p:nvPr/>
          </p:nvSpPr>
          <p:spPr bwMode="auto">
            <a:xfrm>
              <a:off x="4616450" y="6324601"/>
              <a:ext cx="92075" cy="93663"/>
            </a:xfrm>
            <a:custGeom>
              <a:avLst/>
              <a:gdLst>
                <a:gd name="T0" fmla="*/ 16 w 21"/>
                <a:gd name="T1" fmla="*/ 0 h 21"/>
                <a:gd name="T2" fmla="*/ 16 w 21"/>
                <a:gd name="T3" fmla="*/ 21 h 21"/>
                <a:gd name="T4" fmla="*/ 21 w 21"/>
                <a:gd name="T5" fmla="*/ 20 h 21"/>
                <a:gd name="T6" fmla="*/ 21 w 21"/>
                <a:gd name="T7" fmla="*/ 1 h 21"/>
                <a:gd name="T8" fmla="*/ 16 w 21"/>
                <a:gd name="T9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21">
                  <a:moveTo>
                    <a:pt x="16" y="0"/>
                  </a:moveTo>
                  <a:cubicBezTo>
                    <a:pt x="0" y="0"/>
                    <a:pt x="0" y="21"/>
                    <a:pt x="16" y="21"/>
                  </a:cubicBezTo>
                  <a:cubicBezTo>
                    <a:pt x="18" y="21"/>
                    <a:pt x="19" y="20"/>
                    <a:pt x="21" y="20"/>
                  </a:cubicBezTo>
                  <a:cubicBezTo>
                    <a:pt x="21" y="1"/>
                    <a:pt x="21" y="1"/>
                    <a:pt x="21" y="1"/>
                  </a:cubicBezTo>
                  <a:cubicBezTo>
                    <a:pt x="19" y="1"/>
                    <a:pt x="18" y="0"/>
                    <a:pt x="16" y="0"/>
                  </a:cubicBezTo>
                </a:path>
              </a:pathLst>
            </a:custGeom>
            <a:solidFill>
              <a:srgbClr val="FFB2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" name="Freeform 19">
              <a:extLst>
                <a:ext uri="{FF2B5EF4-FFF2-40B4-BE49-F238E27FC236}">
                  <a16:creationId xmlns:a16="http://schemas.microsoft.com/office/drawing/2014/main" xmlns="" id="{107BE98A-7B1C-4AA3-8034-1DBF9B8CBF38}"/>
                </a:ext>
              </a:extLst>
            </p:cNvPr>
            <p:cNvSpPr>
              <a:spLocks/>
            </p:cNvSpPr>
            <p:nvPr/>
          </p:nvSpPr>
          <p:spPr bwMode="auto">
            <a:xfrm>
              <a:off x="3984625" y="6157913"/>
              <a:ext cx="163513" cy="719138"/>
            </a:xfrm>
            <a:custGeom>
              <a:avLst/>
              <a:gdLst>
                <a:gd name="T0" fmla="*/ 0 w 37"/>
                <a:gd name="T1" fmla="*/ 163 h 163"/>
                <a:gd name="T2" fmla="*/ 0 w 37"/>
                <a:gd name="T3" fmla="*/ 156 h 163"/>
                <a:gd name="T4" fmla="*/ 2 w 37"/>
                <a:gd name="T5" fmla="*/ 137 h 163"/>
                <a:gd name="T6" fmla="*/ 11 w 37"/>
                <a:gd name="T7" fmla="*/ 79 h 163"/>
                <a:gd name="T8" fmla="*/ 14 w 37"/>
                <a:gd name="T9" fmla="*/ 64 h 163"/>
                <a:gd name="T10" fmla="*/ 17 w 37"/>
                <a:gd name="T11" fmla="*/ 49 h 163"/>
                <a:gd name="T12" fmla="*/ 21 w 37"/>
                <a:gd name="T13" fmla="*/ 35 h 163"/>
                <a:gd name="T14" fmla="*/ 26 w 37"/>
                <a:gd name="T15" fmla="*/ 23 h 163"/>
                <a:gd name="T16" fmla="*/ 30 w 37"/>
                <a:gd name="T17" fmla="*/ 13 h 163"/>
                <a:gd name="T18" fmla="*/ 34 w 37"/>
                <a:gd name="T19" fmla="*/ 6 h 163"/>
                <a:gd name="T20" fmla="*/ 37 w 37"/>
                <a:gd name="T21" fmla="*/ 0 h 163"/>
                <a:gd name="T22" fmla="*/ 35 w 37"/>
                <a:gd name="T23" fmla="*/ 6 h 163"/>
                <a:gd name="T24" fmla="*/ 32 w 37"/>
                <a:gd name="T25" fmla="*/ 14 h 163"/>
                <a:gd name="T26" fmla="*/ 30 w 37"/>
                <a:gd name="T27" fmla="*/ 25 h 163"/>
                <a:gd name="T28" fmla="*/ 28 w 37"/>
                <a:gd name="T29" fmla="*/ 37 h 163"/>
                <a:gd name="T30" fmla="*/ 27 w 37"/>
                <a:gd name="T31" fmla="*/ 51 h 163"/>
                <a:gd name="T32" fmla="*/ 26 w 37"/>
                <a:gd name="T33" fmla="*/ 66 h 163"/>
                <a:gd name="T34" fmla="*/ 26 w 37"/>
                <a:gd name="T35" fmla="*/ 81 h 163"/>
                <a:gd name="T36" fmla="*/ 28 w 37"/>
                <a:gd name="T37" fmla="*/ 137 h 163"/>
                <a:gd name="T38" fmla="*/ 30 w 37"/>
                <a:gd name="T39" fmla="*/ 156 h 163"/>
                <a:gd name="T40" fmla="*/ 30 w 37"/>
                <a:gd name="T41" fmla="*/ 163 h 163"/>
                <a:gd name="T42" fmla="*/ 0 w 37"/>
                <a:gd name="T43" fmla="*/ 163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7" h="163">
                  <a:moveTo>
                    <a:pt x="0" y="163"/>
                  </a:moveTo>
                  <a:cubicBezTo>
                    <a:pt x="0" y="163"/>
                    <a:pt x="0" y="160"/>
                    <a:pt x="0" y="156"/>
                  </a:cubicBezTo>
                  <a:cubicBezTo>
                    <a:pt x="1" y="151"/>
                    <a:pt x="1" y="145"/>
                    <a:pt x="2" y="137"/>
                  </a:cubicBezTo>
                  <a:cubicBezTo>
                    <a:pt x="4" y="121"/>
                    <a:pt x="7" y="100"/>
                    <a:pt x="11" y="79"/>
                  </a:cubicBezTo>
                  <a:cubicBezTo>
                    <a:pt x="12" y="74"/>
                    <a:pt x="13" y="69"/>
                    <a:pt x="14" y="64"/>
                  </a:cubicBezTo>
                  <a:cubicBezTo>
                    <a:pt x="15" y="59"/>
                    <a:pt x="16" y="54"/>
                    <a:pt x="17" y="49"/>
                  </a:cubicBezTo>
                  <a:cubicBezTo>
                    <a:pt x="19" y="44"/>
                    <a:pt x="20" y="40"/>
                    <a:pt x="21" y="35"/>
                  </a:cubicBezTo>
                  <a:cubicBezTo>
                    <a:pt x="23" y="31"/>
                    <a:pt x="24" y="27"/>
                    <a:pt x="26" y="23"/>
                  </a:cubicBezTo>
                  <a:cubicBezTo>
                    <a:pt x="27" y="20"/>
                    <a:pt x="28" y="16"/>
                    <a:pt x="30" y="13"/>
                  </a:cubicBezTo>
                  <a:cubicBezTo>
                    <a:pt x="31" y="10"/>
                    <a:pt x="32" y="8"/>
                    <a:pt x="34" y="6"/>
                  </a:cubicBezTo>
                  <a:cubicBezTo>
                    <a:pt x="36" y="2"/>
                    <a:pt x="37" y="0"/>
                    <a:pt x="37" y="0"/>
                  </a:cubicBezTo>
                  <a:cubicBezTo>
                    <a:pt x="37" y="0"/>
                    <a:pt x="36" y="2"/>
                    <a:pt x="35" y="6"/>
                  </a:cubicBezTo>
                  <a:cubicBezTo>
                    <a:pt x="34" y="9"/>
                    <a:pt x="33" y="11"/>
                    <a:pt x="32" y="14"/>
                  </a:cubicBezTo>
                  <a:cubicBezTo>
                    <a:pt x="32" y="17"/>
                    <a:pt x="31" y="21"/>
                    <a:pt x="30" y="25"/>
                  </a:cubicBezTo>
                  <a:cubicBezTo>
                    <a:pt x="29" y="28"/>
                    <a:pt x="29" y="33"/>
                    <a:pt x="28" y="37"/>
                  </a:cubicBezTo>
                  <a:cubicBezTo>
                    <a:pt x="28" y="41"/>
                    <a:pt x="28" y="46"/>
                    <a:pt x="27" y="51"/>
                  </a:cubicBezTo>
                  <a:cubicBezTo>
                    <a:pt x="27" y="56"/>
                    <a:pt x="26" y="60"/>
                    <a:pt x="26" y="66"/>
                  </a:cubicBezTo>
                  <a:cubicBezTo>
                    <a:pt x="26" y="71"/>
                    <a:pt x="26" y="76"/>
                    <a:pt x="26" y="81"/>
                  </a:cubicBezTo>
                  <a:cubicBezTo>
                    <a:pt x="26" y="101"/>
                    <a:pt x="27" y="122"/>
                    <a:pt x="28" y="137"/>
                  </a:cubicBezTo>
                  <a:cubicBezTo>
                    <a:pt x="29" y="145"/>
                    <a:pt x="29" y="151"/>
                    <a:pt x="30" y="156"/>
                  </a:cubicBezTo>
                  <a:cubicBezTo>
                    <a:pt x="30" y="160"/>
                    <a:pt x="30" y="163"/>
                    <a:pt x="30" y="163"/>
                  </a:cubicBezTo>
                  <a:lnTo>
                    <a:pt x="0" y="163"/>
                  </a:lnTo>
                  <a:close/>
                </a:path>
              </a:pathLst>
            </a:custGeom>
            <a:solidFill>
              <a:srgbClr val="768B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" name="Freeform 20">
              <a:extLst>
                <a:ext uri="{FF2B5EF4-FFF2-40B4-BE49-F238E27FC236}">
                  <a16:creationId xmlns:a16="http://schemas.microsoft.com/office/drawing/2014/main" xmlns="" id="{4409621E-1845-4018-99DB-D7FBE0954713}"/>
                </a:ext>
              </a:extLst>
            </p:cNvPr>
            <p:cNvSpPr>
              <a:spLocks/>
            </p:cNvSpPr>
            <p:nvPr/>
          </p:nvSpPr>
          <p:spPr bwMode="auto">
            <a:xfrm>
              <a:off x="3873500" y="5853113"/>
              <a:ext cx="547688" cy="577850"/>
            </a:xfrm>
            <a:custGeom>
              <a:avLst/>
              <a:gdLst>
                <a:gd name="T0" fmla="*/ 19 w 124"/>
                <a:gd name="T1" fmla="*/ 55 h 131"/>
                <a:gd name="T2" fmla="*/ 32 w 124"/>
                <a:gd name="T3" fmla="*/ 52 h 131"/>
                <a:gd name="T4" fmla="*/ 42 w 124"/>
                <a:gd name="T5" fmla="*/ 11 h 131"/>
                <a:gd name="T6" fmla="*/ 83 w 124"/>
                <a:gd name="T7" fmla="*/ 33 h 131"/>
                <a:gd name="T8" fmla="*/ 94 w 124"/>
                <a:gd name="T9" fmla="*/ 31 h 131"/>
                <a:gd name="T10" fmla="*/ 104 w 124"/>
                <a:gd name="T11" fmla="*/ 34 h 131"/>
                <a:gd name="T12" fmla="*/ 104 w 124"/>
                <a:gd name="T13" fmla="*/ 34 h 131"/>
                <a:gd name="T14" fmla="*/ 117 w 124"/>
                <a:gd name="T15" fmla="*/ 46 h 131"/>
                <a:gd name="T16" fmla="*/ 107 w 124"/>
                <a:gd name="T17" fmla="*/ 80 h 131"/>
                <a:gd name="T18" fmla="*/ 103 w 124"/>
                <a:gd name="T19" fmla="*/ 81 h 131"/>
                <a:gd name="T20" fmla="*/ 106 w 124"/>
                <a:gd name="T21" fmla="*/ 86 h 131"/>
                <a:gd name="T22" fmla="*/ 94 w 124"/>
                <a:gd name="T23" fmla="*/ 124 h 131"/>
                <a:gd name="T24" fmla="*/ 56 w 124"/>
                <a:gd name="T25" fmla="*/ 112 h 131"/>
                <a:gd name="T26" fmla="*/ 53 w 124"/>
                <a:gd name="T27" fmla="*/ 102 h 131"/>
                <a:gd name="T28" fmla="*/ 52 w 124"/>
                <a:gd name="T29" fmla="*/ 104 h 131"/>
                <a:gd name="T30" fmla="*/ 40 w 124"/>
                <a:gd name="T31" fmla="*/ 110 h 131"/>
                <a:gd name="T32" fmla="*/ 34 w 124"/>
                <a:gd name="T33" fmla="*/ 110 h 131"/>
                <a:gd name="T34" fmla="*/ 28 w 124"/>
                <a:gd name="T35" fmla="*/ 110 h 131"/>
                <a:gd name="T36" fmla="*/ 24 w 124"/>
                <a:gd name="T37" fmla="*/ 109 h 131"/>
                <a:gd name="T38" fmla="*/ 7 w 124"/>
                <a:gd name="T39" fmla="*/ 94 h 131"/>
                <a:gd name="T40" fmla="*/ 19 w 124"/>
                <a:gd name="T41" fmla="*/ 55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24" h="131">
                  <a:moveTo>
                    <a:pt x="19" y="55"/>
                  </a:moveTo>
                  <a:cubicBezTo>
                    <a:pt x="23" y="53"/>
                    <a:pt x="27" y="52"/>
                    <a:pt x="32" y="52"/>
                  </a:cubicBezTo>
                  <a:cubicBezTo>
                    <a:pt x="23" y="39"/>
                    <a:pt x="24" y="20"/>
                    <a:pt x="42" y="11"/>
                  </a:cubicBezTo>
                  <a:cubicBezTo>
                    <a:pt x="62" y="0"/>
                    <a:pt x="80" y="15"/>
                    <a:pt x="83" y="33"/>
                  </a:cubicBezTo>
                  <a:cubicBezTo>
                    <a:pt x="87" y="31"/>
                    <a:pt x="90" y="31"/>
                    <a:pt x="94" y="31"/>
                  </a:cubicBezTo>
                  <a:cubicBezTo>
                    <a:pt x="97" y="31"/>
                    <a:pt x="101" y="32"/>
                    <a:pt x="104" y="34"/>
                  </a:cubicBezTo>
                  <a:cubicBezTo>
                    <a:pt x="104" y="34"/>
                    <a:pt x="104" y="34"/>
                    <a:pt x="104" y="34"/>
                  </a:cubicBezTo>
                  <a:cubicBezTo>
                    <a:pt x="110" y="36"/>
                    <a:pt x="115" y="41"/>
                    <a:pt x="117" y="46"/>
                  </a:cubicBezTo>
                  <a:cubicBezTo>
                    <a:pt x="124" y="58"/>
                    <a:pt x="119" y="73"/>
                    <a:pt x="107" y="80"/>
                  </a:cubicBezTo>
                  <a:cubicBezTo>
                    <a:pt x="105" y="80"/>
                    <a:pt x="104" y="81"/>
                    <a:pt x="103" y="81"/>
                  </a:cubicBezTo>
                  <a:cubicBezTo>
                    <a:pt x="104" y="83"/>
                    <a:pt x="105" y="84"/>
                    <a:pt x="106" y="86"/>
                  </a:cubicBezTo>
                  <a:cubicBezTo>
                    <a:pt x="113" y="99"/>
                    <a:pt x="107" y="117"/>
                    <a:pt x="94" y="124"/>
                  </a:cubicBezTo>
                  <a:cubicBezTo>
                    <a:pt x="80" y="131"/>
                    <a:pt x="63" y="125"/>
                    <a:pt x="56" y="112"/>
                  </a:cubicBezTo>
                  <a:cubicBezTo>
                    <a:pt x="54" y="109"/>
                    <a:pt x="54" y="106"/>
                    <a:pt x="53" y="102"/>
                  </a:cubicBezTo>
                  <a:cubicBezTo>
                    <a:pt x="53" y="103"/>
                    <a:pt x="52" y="103"/>
                    <a:pt x="52" y="104"/>
                  </a:cubicBezTo>
                  <a:cubicBezTo>
                    <a:pt x="48" y="107"/>
                    <a:pt x="45" y="109"/>
                    <a:pt x="40" y="110"/>
                  </a:cubicBezTo>
                  <a:cubicBezTo>
                    <a:pt x="38" y="110"/>
                    <a:pt x="36" y="110"/>
                    <a:pt x="34" y="110"/>
                  </a:cubicBezTo>
                  <a:cubicBezTo>
                    <a:pt x="32" y="110"/>
                    <a:pt x="30" y="110"/>
                    <a:pt x="28" y="110"/>
                  </a:cubicBezTo>
                  <a:cubicBezTo>
                    <a:pt x="27" y="109"/>
                    <a:pt x="26" y="109"/>
                    <a:pt x="24" y="109"/>
                  </a:cubicBezTo>
                  <a:cubicBezTo>
                    <a:pt x="17" y="106"/>
                    <a:pt x="10" y="101"/>
                    <a:pt x="7" y="94"/>
                  </a:cubicBezTo>
                  <a:cubicBezTo>
                    <a:pt x="0" y="80"/>
                    <a:pt x="5" y="63"/>
                    <a:pt x="19" y="55"/>
                  </a:cubicBezTo>
                  <a:close/>
                </a:path>
              </a:pathLst>
            </a:custGeom>
            <a:solidFill>
              <a:srgbClr val="F058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" name="Freeform 21">
              <a:extLst>
                <a:ext uri="{FF2B5EF4-FFF2-40B4-BE49-F238E27FC236}">
                  <a16:creationId xmlns:a16="http://schemas.microsoft.com/office/drawing/2014/main" xmlns="" id="{FDF0E7FC-122D-4E8D-9969-0E16AF607F8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97325" y="5997576"/>
              <a:ext cx="331788" cy="304800"/>
            </a:xfrm>
            <a:custGeom>
              <a:avLst/>
              <a:gdLst>
                <a:gd name="T0" fmla="*/ 27 w 75"/>
                <a:gd name="T1" fmla="*/ 15 h 69"/>
                <a:gd name="T2" fmla="*/ 48 w 75"/>
                <a:gd name="T3" fmla="*/ 55 h 69"/>
                <a:gd name="T4" fmla="*/ 27 w 75"/>
                <a:gd name="T5" fmla="*/ 15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69">
                  <a:moveTo>
                    <a:pt x="27" y="15"/>
                  </a:moveTo>
                  <a:cubicBezTo>
                    <a:pt x="54" y="0"/>
                    <a:pt x="75" y="41"/>
                    <a:pt x="48" y="55"/>
                  </a:cubicBezTo>
                  <a:cubicBezTo>
                    <a:pt x="21" y="69"/>
                    <a:pt x="0" y="29"/>
                    <a:pt x="27" y="15"/>
                  </a:cubicBez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" name="Freeform 22">
              <a:extLst>
                <a:ext uri="{FF2B5EF4-FFF2-40B4-BE49-F238E27FC236}">
                  <a16:creationId xmlns:a16="http://schemas.microsoft.com/office/drawing/2014/main" xmlns="" id="{C73315C8-1BAB-436F-AB14-ADA34D428907}"/>
                </a:ext>
              </a:extLst>
            </p:cNvPr>
            <p:cNvSpPr>
              <a:spLocks/>
            </p:cNvSpPr>
            <p:nvPr/>
          </p:nvSpPr>
          <p:spPr bwMode="auto">
            <a:xfrm>
              <a:off x="3811587" y="6378576"/>
              <a:ext cx="242888" cy="193675"/>
            </a:xfrm>
            <a:custGeom>
              <a:avLst/>
              <a:gdLst>
                <a:gd name="T0" fmla="*/ 48 w 55"/>
                <a:gd name="T1" fmla="*/ 44 h 44"/>
                <a:gd name="T2" fmla="*/ 12 w 55"/>
                <a:gd name="T3" fmla="*/ 0 h 44"/>
                <a:gd name="T4" fmla="*/ 48 w 55"/>
                <a:gd name="T5" fmla="*/ 4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5" h="44">
                  <a:moveTo>
                    <a:pt x="48" y="44"/>
                  </a:moveTo>
                  <a:cubicBezTo>
                    <a:pt x="48" y="44"/>
                    <a:pt x="55" y="5"/>
                    <a:pt x="12" y="0"/>
                  </a:cubicBezTo>
                  <a:cubicBezTo>
                    <a:pt x="12" y="0"/>
                    <a:pt x="0" y="40"/>
                    <a:pt x="48" y="44"/>
                  </a:cubicBezTo>
                  <a:close/>
                </a:path>
              </a:pathLst>
            </a:custGeom>
            <a:solidFill>
              <a:srgbClr val="9DB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" name="Freeform 23">
              <a:extLst>
                <a:ext uri="{FF2B5EF4-FFF2-40B4-BE49-F238E27FC236}">
                  <a16:creationId xmlns:a16="http://schemas.microsoft.com/office/drawing/2014/main" xmlns="" id="{61F9BA43-EF7B-407C-879A-DB0C8EE8C398}"/>
                </a:ext>
              </a:extLst>
            </p:cNvPr>
            <p:cNvSpPr>
              <a:spLocks/>
            </p:cNvSpPr>
            <p:nvPr/>
          </p:nvSpPr>
          <p:spPr bwMode="auto">
            <a:xfrm>
              <a:off x="500062" y="5273676"/>
              <a:ext cx="917575" cy="919163"/>
            </a:xfrm>
            <a:custGeom>
              <a:avLst/>
              <a:gdLst>
                <a:gd name="T0" fmla="*/ 152 w 208"/>
                <a:gd name="T1" fmla="*/ 68 h 208"/>
                <a:gd name="T2" fmla="*/ 105 w 208"/>
                <a:gd name="T3" fmla="*/ 0 h 208"/>
                <a:gd name="T4" fmla="*/ 58 w 208"/>
                <a:gd name="T5" fmla="*/ 68 h 208"/>
                <a:gd name="T6" fmla="*/ 104 w 208"/>
                <a:gd name="T7" fmla="*/ 208 h 208"/>
                <a:gd name="T8" fmla="*/ 104 w 208"/>
                <a:gd name="T9" fmla="*/ 208 h 208"/>
                <a:gd name="T10" fmla="*/ 104 w 208"/>
                <a:gd name="T11" fmla="*/ 208 h 208"/>
                <a:gd name="T12" fmla="*/ 104 w 208"/>
                <a:gd name="T13" fmla="*/ 208 h 208"/>
                <a:gd name="T14" fmla="*/ 104 w 208"/>
                <a:gd name="T15" fmla="*/ 208 h 208"/>
                <a:gd name="T16" fmla="*/ 152 w 208"/>
                <a:gd name="T17" fmla="*/ 68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08" h="208">
                  <a:moveTo>
                    <a:pt x="152" y="68"/>
                  </a:moveTo>
                  <a:cubicBezTo>
                    <a:pt x="128" y="29"/>
                    <a:pt x="105" y="0"/>
                    <a:pt x="105" y="0"/>
                  </a:cubicBezTo>
                  <a:cubicBezTo>
                    <a:pt x="105" y="0"/>
                    <a:pt x="83" y="30"/>
                    <a:pt x="58" y="68"/>
                  </a:cubicBezTo>
                  <a:cubicBezTo>
                    <a:pt x="0" y="154"/>
                    <a:pt x="64" y="205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48" y="205"/>
                    <a:pt x="208" y="160"/>
                    <a:pt x="152" y="68"/>
                  </a:cubicBezTo>
                  <a:close/>
                </a:path>
              </a:pathLst>
            </a:custGeom>
            <a:solidFill>
              <a:srgbClr val="E6E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" name="Freeform 24">
              <a:extLst>
                <a:ext uri="{FF2B5EF4-FFF2-40B4-BE49-F238E27FC236}">
                  <a16:creationId xmlns:a16="http://schemas.microsoft.com/office/drawing/2014/main" xmlns="" id="{0C3C8579-3ABB-435B-A4DD-DF65B2557A6D}"/>
                </a:ext>
              </a:extLst>
            </p:cNvPr>
            <p:cNvSpPr>
              <a:spLocks/>
            </p:cNvSpPr>
            <p:nvPr/>
          </p:nvSpPr>
          <p:spPr bwMode="auto">
            <a:xfrm>
              <a:off x="768350" y="5737226"/>
              <a:ext cx="398463" cy="909638"/>
            </a:xfrm>
            <a:custGeom>
              <a:avLst/>
              <a:gdLst>
                <a:gd name="T0" fmla="*/ 251 w 251"/>
                <a:gd name="T1" fmla="*/ 101 h 573"/>
                <a:gd name="T2" fmla="*/ 142 w 251"/>
                <a:gd name="T3" fmla="*/ 164 h 573"/>
                <a:gd name="T4" fmla="*/ 125 w 251"/>
                <a:gd name="T5" fmla="*/ 0 h 573"/>
                <a:gd name="T6" fmla="*/ 109 w 251"/>
                <a:gd name="T7" fmla="*/ 164 h 573"/>
                <a:gd name="T8" fmla="*/ 0 w 251"/>
                <a:gd name="T9" fmla="*/ 101 h 573"/>
                <a:gd name="T10" fmla="*/ 100 w 251"/>
                <a:gd name="T11" fmla="*/ 217 h 573"/>
                <a:gd name="T12" fmla="*/ 103 w 251"/>
                <a:gd name="T13" fmla="*/ 573 h 573"/>
                <a:gd name="T14" fmla="*/ 156 w 251"/>
                <a:gd name="T15" fmla="*/ 573 h 573"/>
                <a:gd name="T16" fmla="*/ 151 w 251"/>
                <a:gd name="T17" fmla="*/ 217 h 573"/>
                <a:gd name="T18" fmla="*/ 251 w 251"/>
                <a:gd name="T19" fmla="*/ 101 h 5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51" h="573">
                  <a:moveTo>
                    <a:pt x="251" y="101"/>
                  </a:moveTo>
                  <a:lnTo>
                    <a:pt x="142" y="164"/>
                  </a:lnTo>
                  <a:lnTo>
                    <a:pt x="125" y="0"/>
                  </a:lnTo>
                  <a:lnTo>
                    <a:pt x="109" y="164"/>
                  </a:lnTo>
                  <a:lnTo>
                    <a:pt x="0" y="101"/>
                  </a:lnTo>
                  <a:lnTo>
                    <a:pt x="100" y="217"/>
                  </a:lnTo>
                  <a:lnTo>
                    <a:pt x="103" y="573"/>
                  </a:lnTo>
                  <a:lnTo>
                    <a:pt x="156" y="573"/>
                  </a:lnTo>
                  <a:lnTo>
                    <a:pt x="151" y="217"/>
                  </a:lnTo>
                  <a:lnTo>
                    <a:pt x="251" y="101"/>
                  </a:lnTo>
                  <a:close/>
                </a:path>
              </a:pathLst>
            </a:custGeom>
            <a:solidFill>
              <a:srgbClr val="C56D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" name="Freeform 25">
              <a:extLst>
                <a:ext uri="{FF2B5EF4-FFF2-40B4-BE49-F238E27FC236}">
                  <a16:creationId xmlns:a16="http://schemas.microsoft.com/office/drawing/2014/main" xmlns="" id="{73ACA25A-6910-40F4-87A8-4BBA16B57AC6}"/>
                </a:ext>
              </a:extLst>
            </p:cNvPr>
            <p:cNvSpPr>
              <a:spLocks/>
            </p:cNvSpPr>
            <p:nvPr/>
          </p:nvSpPr>
          <p:spPr bwMode="auto">
            <a:xfrm>
              <a:off x="4391025" y="4656138"/>
              <a:ext cx="230188" cy="376238"/>
            </a:xfrm>
            <a:custGeom>
              <a:avLst/>
              <a:gdLst>
                <a:gd name="T0" fmla="*/ 37 w 52"/>
                <a:gd name="T1" fmla="*/ 46 h 85"/>
                <a:gd name="T2" fmla="*/ 37 w 52"/>
                <a:gd name="T3" fmla="*/ 12 h 85"/>
                <a:gd name="T4" fmla="*/ 24 w 52"/>
                <a:gd name="T5" fmla="*/ 55 h 85"/>
                <a:gd name="T6" fmla="*/ 37 w 52"/>
                <a:gd name="T7" fmla="*/ 46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2" h="85">
                  <a:moveTo>
                    <a:pt x="37" y="46"/>
                  </a:moveTo>
                  <a:cubicBezTo>
                    <a:pt x="37" y="46"/>
                    <a:pt x="52" y="24"/>
                    <a:pt x="37" y="12"/>
                  </a:cubicBezTo>
                  <a:cubicBezTo>
                    <a:pt x="22" y="0"/>
                    <a:pt x="0" y="25"/>
                    <a:pt x="24" y="55"/>
                  </a:cubicBezTo>
                  <a:cubicBezTo>
                    <a:pt x="48" y="85"/>
                    <a:pt x="37" y="46"/>
                    <a:pt x="37" y="46"/>
                  </a:cubicBezTo>
                  <a:close/>
                </a:path>
              </a:pathLst>
            </a:custGeom>
            <a:solidFill>
              <a:srgbClr val="D1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" name="Freeform 26">
              <a:extLst>
                <a:ext uri="{FF2B5EF4-FFF2-40B4-BE49-F238E27FC236}">
                  <a16:creationId xmlns:a16="http://schemas.microsoft.com/office/drawing/2014/main" xmlns="" id="{77508ED6-934D-4F87-A474-2B95DCC13CF1}"/>
                </a:ext>
              </a:extLst>
            </p:cNvPr>
            <p:cNvSpPr>
              <a:spLocks/>
            </p:cNvSpPr>
            <p:nvPr/>
          </p:nvSpPr>
          <p:spPr bwMode="auto">
            <a:xfrm>
              <a:off x="4276725" y="4749800"/>
              <a:ext cx="300038" cy="300038"/>
            </a:xfrm>
            <a:custGeom>
              <a:avLst/>
              <a:gdLst>
                <a:gd name="T0" fmla="*/ 37 w 68"/>
                <a:gd name="T1" fmla="*/ 42 h 68"/>
                <a:gd name="T2" fmla="*/ 6 w 68"/>
                <a:gd name="T3" fmla="*/ 28 h 68"/>
                <a:gd name="T4" fmla="*/ 50 w 68"/>
                <a:gd name="T5" fmla="*/ 34 h 68"/>
                <a:gd name="T6" fmla="*/ 37 w 68"/>
                <a:gd name="T7" fmla="*/ 42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8" h="68">
                  <a:moveTo>
                    <a:pt x="37" y="42"/>
                  </a:moveTo>
                  <a:cubicBezTo>
                    <a:pt x="37" y="42"/>
                    <a:pt x="11" y="46"/>
                    <a:pt x="6" y="28"/>
                  </a:cubicBezTo>
                  <a:cubicBezTo>
                    <a:pt x="0" y="10"/>
                    <a:pt x="33" y="0"/>
                    <a:pt x="50" y="34"/>
                  </a:cubicBezTo>
                  <a:cubicBezTo>
                    <a:pt x="68" y="68"/>
                    <a:pt x="37" y="42"/>
                    <a:pt x="37" y="42"/>
                  </a:cubicBezTo>
                  <a:close/>
                </a:path>
              </a:pathLst>
            </a:custGeom>
            <a:solidFill>
              <a:srgbClr val="D1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" name="Freeform 27">
              <a:extLst>
                <a:ext uri="{FF2B5EF4-FFF2-40B4-BE49-F238E27FC236}">
                  <a16:creationId xmlns:a16="http://schemas.microsoft.com/office/drawing/2014/main" xmlns="" id="{D7C8B9A8-687F-4462-8B42-67D13E441D45}"/>
                </a:ext>
              </a:extLst>
            </p:cNvPr>
            <p:cNvSpPr>
              <a:spLocks/>
            </p:cNvSpPr>
            <p:nvPr/>
          </p:nvSpPr>
          <p:spPr bwMode="auto">
            <a:xfrm>
              <a:off x="4452937" y="4779963"/>
              <a:ext cx="282575" cy="317500"/>
            </a:xfrm>
            <a:custGeom>
              <a:avLst/>
              <a:gdLst>
                <a:gd name="T0" fmla="*/ 29 w 64"/>
                <a:gd name="T1" fmla="*/ 29 h 72"/>
                <a:gd name="T2" fmla="*/ 60 w 64"/>
                <a:gd name="T3" fmla="*/ 45 h 72"/>
                <a:gd name="T4" fmla="*/ 15 w 64"/>
                <a:gd name="T5" fmla="*/ 36 h 72"/>
                <a:gd name="T6" fmla="*/ 29 w 64"/>
                <a:gd name="T7" fmla="*/ 29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4" h="72">
                  <a:moveTo>
                    <a:pt x="29" y="29"/>
                  </a:moveTo>
                  <a:cubicBezTo>
                    <a:pt x="29" y="29"/>
                    <a:pt x="56" y="26"/>
                    <a:pt x="60" y="45"/>
                  </a:cubicBezTo>
                  <a:cubicBezTo>
                    <a:pt x="64" y="64"/>
                    <a:pt x="31" y="72"/>
                    <a:pt x="15" y="36"/>
                  </a:cubicBezTo>
                  <a:cubicBezTo>
                    <a:pt x="0" y="0"/>
                    <a:pt x="29" y="29"/>
                    <a:pt x="29" y="29"/>
                  </a:cubicBezTo>
                  <a:close/>
                </a:path>
              </a:pathLst>
            </a:custGeom>
            <a:solidFill>
              <a:srgbClr val="D1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" name="Freeform 28">
              <a:extLst>
                <a:ext uri="{FF2B5EF4-FFF2-40B4-BE49-F238E27FC236}">
                  <a16:creationId xmlns:a16="http://schemas.microsoft.com/office/drawing/2014/main" xmlns="" id="{00BC463E-5B7F-4112-8371-1A8E39E2AA15}"/>
                </a:ext>
              </a:extLst>
            </p:cNvPr>
            <p:cNvSpPr>
              <a:spLocks/>
            </p:cNvSpPr>
            <p:nvPr/>
          </p:nvSpPr>
          <p:spPr bwMode="auto">
            <a:xfrm>
              <a:off x="4391025" y="4797425"/>
              <a:ext cx="230188" cy="384175"/>
            </a:xfrm>
            <a:custGeom>
              <a:avLst/>
              <a:gdLst>
                <a:gd name="T0" fmla="*/ 17 w 52"/>
                <a:gd name="T1" fmla="*/ 40 h 87"/>
                <a:gd name="T2" fmla="*/ 14 w 52"/>
                <a:gd name="T3" fmla="*/ 74 h 87"/>
                <a:gd name="T4" fmla="*/ 30 w 52"/>
                <a:gd name="T5" fmla="*/ 32 h 87"/>
                <a:gd name="T6" fmla="*/ 17 w 52"/>
                <a:gd name="T7" fmla="*/ 40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2" h="87">
                  <a:moveTo>
                    <a:pt x="17" y="40"/>
                  </a:moveTo>
                  <a:cubicBezTo>
                    <a:pt x="17" y="40"/>
                    <a:pt x="0" y="61"/>
                    <a:pt x="14" y="74"/>
                  </a:cubicBezTo>
                  <a:cubicBezTo>
                    <a:pt x="28" y="87"/>
                    <a:pt x="52" y="64"/>
                    <a:pt x="30" y="32"/>
                  </a:cubicBezTo>
                  <a:cubicBezTo>
                    <a:pt x="8" y="0"/>
                    <a:pt x="17" y="40"/>
                    <a:pt x="17" y="40"/>
                  </a:cubicBezTo>
                  <a:close/>
                </a:path>
              </a:pathLst>
            </a:custGeom>
            <a:solidFill>
              <a:srgbClr val="D1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" name="Freeform 29">
              <a:extLst>
                <a:ext uri="{FF2B5EF4-FFF2-40B4-BE49-F238E27FC236}">
                  <a16:creationId xmlns:a16="http://schemas.microsoft.com/office/drawing/2014/main" xmlns="" id="{95C3FB4B-EFD3-438F-BCE6-12CC89925FDD}"/>
                </a:ext>
              </a:extLst>
            </p:cNvPr>
            <p:cNvSpPr>
              <a:spLocks/>
            </p:cNvSpPr>
            <p:nvPr/>
          </p:nvSpPr>
          <p:spPr bwMode="auto">
            <a:xfrm>
              <a:off x="4391025" y="4832350"/>
              <a:ext cx="242888" cy="180975"/>
            </a:xfrm>
            <a:custGeom>
              <a:avLst/>
              <a:gdLst>
                <a:gd name="T0" fmla="*/ 35 w 55"/>
                <a:gd name="T1" fmla="*/ 33 h 41"/>
                <a:gd name="T2" fmla="*/ 4 w 55"/>
                <a:gd name="T3" fmla="*/ 35 h 41"/>
                <a:gd name="T4" fmla="*/ 20 w 55"/>
                <a:gd name="T5" fmla="*/ 9 h 41"/>
                <a:gd name="T6" fmla="*/ 51 w 55"/>
                <a:gd name="T7" fmla="*/ 7 h 41"/>
                <a:gd name="T8" fmla="*/ 35 w 55"/>
                <a:gd name="T9" fmla="*/ 33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41">
                  <a:moveTo>
                    <a:pt x="35" y="33"/>
                  </a:moveTo>
                  <a:cubicBezTo>
                    <a:pt x="22" y="40"/>
                    <a:pt x="8" y="41"/>
                    <a:pt x="4" y="35"/>
                  </a:cubicBezTo>
                  <a:cubicBezTo>
                    <a:pt x="0" y="28"/>
                    <a:pt x="7" y="16"/>
                    <a:pt x="20" y="9"/>
                  </a:cubicBezTo>
                  <a:cubicBezTo>
                    <a:pt x="33" y="1"/>
                    <a:pt x="46" y="0"/>
                    <a:pt x="51" y="7"/>
                  </a:cubicBezTo>
                  <a:cubicBezTo>
                    <a:pt x="55" y="13"/>
                    <a:pt x="47" y="25"/>
                    <a:pt x="35" y="33"/>
                  </a:cubicBez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" name="Freeform 30">
              <a:extLst>
                <a:ext uri="{FF2B5EF4-FFF2-40B4-BE49-F238E27FC236}">
                  <a16:creationId xmlns:a16="http://schemas.microsoft.com/office/drawing/2014/main" xmlns="" id="{7218D81E-E724-42EF-809D-67D7760F19C7}"/>
                </a:ext>
              </a:extLst>
            </p:cNvPr>
            <p:cNvSpPr>
              <a:spLocks/>
            </p:cNvSpPr>
            <p:nvPr/>
          </p:nvSpPr>
          <p:spPr bwMode="auto">
            <a:xfrm>
              <a:off x="4500562" y="4846638"/>
              <a:ext cx="98425" cy="119063"/>
            </a:xfrm>
            <a:custGeom>
              <a:avLst/>
              <a:gdLst>
                <a:gd name="T0" fmla="*/ 14 w 22"/>
                <a:gd name="T1" fmla="*/ 27 h 27"/>
                <a:gd name="T2" fmla="*/ 22 w 22"/>
                <a:gd name="T3" fmla="*/ 20 h 27"/>
                <a:gd name="T4" fmla="*/ 10 w 22"/>
                <a:gd name="T5" fmla="*/ 0 h 27"/>
                <a:gd name="T6" fmla="*/ 0 w 22"/>
                <a:gd name="T7" fmla="*/ 3 h 27"/>
                <a:gd name="T8" fmla="*/ 14 w 22"/>
                <a:gd name="T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7">
                  <a:moveTo>
                    <a:pt x="14" y="27"/>
                  </a:moveTo>
                  <a:cubicBezTo>
                    <a:pt x="17" y="25"/>
                    <a:pt x="20" y="22"/>
                    <a:pt x="22" y="2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7" y="0"/>
                    <a:pt x="3" y="2"/>
                    <a:pt x="0" y="3"/>
                  </a:cubicBezTo>
                  <a:lnTo>
                    <a:pt x="14" y="27"/>
                  </a:lnTo>
                  <a:close/>
                </a:path>
              </a:pathLst>
            </a:custGeom>
            <a:solidFill>
              <a:srgbClr val="854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" name="Freeform 31">
              <a:extLst>
                <a:ext uri="{FF2B5EF4-FFF2-40B4-BE49-F238E27FC236}">
                  <a16:creationId xmlns:a16="http://schemas.microsoft.com/office/drawing/2014/main" xmlns="" id="{26E526AC-8EE0-471E-8E2E-9A9C25C6D2FA}"/>
                </a:ext>
              </a:extLst>
            </p:cNvPr>
            <p:cNvSpPr>
              <a:spLocks/>
            </p:cNvSpPr>
            <p:nvPr/>
          </p:nvSpPr>
          <p:spPr bwMode="auto">
            <a:xfrm>
              <a:off x="4413250" y="4899025"/>
              <a:ext cx="87313" cy="106363"/>
            </a:xfrm>
            <a:custGeom>
              <a:avLst/>
              <a:gdLst>
                <a:gd name="T0" fmla="*/ 10 w 20"/>
                <a:gd name="T1" fmla="*/ 24 h 24"/>
                <a:gd name="T2" fmla="*/ 20 w 20"/>
                <a:gd name="T3" fmla="*/ 22 h 24"/>
                <a:gd name="T4" fmla="*/ 7 w 20"/>
                <a:gd name="T5" fmla="*/ 0 h 24"/>
                <a:gd name="T6" fmla="*/ 0 w 20"/>
                <a:gd name="T7" fmla="*/ 8 h 24"/>
                <a:gd name="T8" fmla="*/ 10 w 20"/>
                <a:gd name="T9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24">
                  <a:moveTo>
                    <a:pt x="10" y="24"/>
                  </a:moveTo>
                  <a:cubicBezTo>
                    <a:pt x="13" y="24"/>
                    <a:pt x="17" y="23"/>
                    <a:pt x="20" y="22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4" y="3"/>
                    <a:pt x="2" y="6"/>
                    <a:pt x="0" y="8"/>
                  </a:cubicBezTo>
                  <a:lnTo>
                    <a:pt x="10" y="24"/>
                  </a:lnTo>
                  <a:close/>
                </a:path>
              </a:pathLst>
            </a:custGeom>
            <a:solidFill>
              <a:srgbClr val="854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" name="Freeform 32">
              <a:extLst>
                <a:ext uri="{FF2B5EF4-FFF2-40B4-BE49-F238E27FC236}">
                  <a16:creationId xmlns:a16="http://schemas.microsoft.com/office/drawing/2014/main" xmlns="" id="{C85E4E67-5A99-42DF-9815-F83273C01667}"/>
                </a:ext>
              </a:extLst>
            </p:cNvPr>
            <p:cNvSpPr>
              <a:spLocks/>
            </p:cNvSpPr>
            <p:nvPr/>
          </p:nvSpPr>
          <p:spPr bwMode="auto">
            <a:xfrm>
              <a:off x="1281112" y="5570538"/>
              <a:ext cx="1858963" cy="1031875"/>
            </a:xfrm>
            <a:custGeom>
              <a:avLst/>
              <a:gdLst>
                <a:gd name="T0" fmla="*/ 419 w 421"/>
                <a:gd name="T1" fmla="*/ 234 h 234"/>
                <a:gd name="T2" fmla="*/ 421 w 421"/>
                <a:gd name="T3" fmla="*/ 212 h 234"/>
                <a:gd name="T4" fmla="*/ 212 w 421"/>
                <a:gd name="T5" fmla="*/ 1 h 234"/>
                <a:gd name="T6" fmla="*/ 0 w 421"/>
                <a:gd name="T7" fmla="*/ 210 h 234"/>
                <a:gd name="T8" fmla="*/ 1 w 421"/>
                <a:gd name="T9" fmla="*/ 232 h 234"/>
                <a:gd name="T10" fmla="*/ 419 w 421"/>
                <a:gd name="T11" fmla="*/ 234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21" h="234">
                  <a:moveTo>
                    <a:pt x="419" y="234"/>
                  </a:moveTo>
                  <a:cubicBezTo>
                    <a:pt x="420" y="227"/>
                    <a:pt x="421" y="220"/>
                    <a:pt x="421" y="212"/>
                  </a:cubicBezTo>
                  <a:cubicBezTo>
                    <a:pt x="421" y="96"/>
                    <a:pt x="328" y="1"/>
                    <a:pt x="212" y="1"/>
                  </a:cubicBezTo>
                  <a:cubicBezTo>
                    <a:pt x="95" y="0"/>
                    <a:pt x="1" y="94"/>
                    <a:pt x="0" y="210"/>
                  </a:cubicBezTo>
                  <a:cubicBezTo>
                    <a:pt x="0" y="217"/>
                    <a:pt x="1" y="225"/>
                    <a:pt x="1" y="232"/>
                  </a:cubicBezTo>
                  <a:lnTo>
                    <a:pt x="419" y="234"/>
                  </a:lnTo>
                  <a:close/>
                </a:path>
              </a:pathLst>
            </a:custGeom>
            <a:solidFill>
              <a:srgbClr val="FF7C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" name="Freeform 33">
              <a:extLst>
                <a:ext uri="{FF2B5EF4-FFF2-40B4-BE49-F238E27FC236}">
                  <a16:creationId xmlns:a16="http://schemas.microsoft.com/office/drawing/2014/main" xmlns="" id="{D174DBC9-C2A8-4929-8700-20CDED02CB9A}"/>
                </a:ext>
              </a:extLst>
            </p:cNvPr>
            <p:cNvSpPr>
              <a:spLocks/>
            </p:cNvSpPr>
            <p:nvPr/>
          </p:nvSpPr>
          <p:spPr bwMode="auto">
            <a:xfrm>
              <a:off x="1422400" y="5729288"/>
              <a:ext cx="1576388" cy="873125"/>
            </a:xfrm>
            <a:custGeom>
              <a:avLst/>
              <a:gdLst>
                <a:gd name="T0" fmla="*/ 355 w 357"/>
                <a:gd name="T1" fmla="*/ 198 h 198"/>
                <a:gd name="T2" fmla="*/ 356 w 357"/>
                <a:gd name="T3" fmla="*/ 179 h 198"/>
                <a:gd name="T4" fmla="*/ 179 w 357"/>
                <a:gd name="T5" fmla="*/ 0 h 198"/>
                <a:gd name="T6" fmla="*/ 0 w 357"/>
                <a:gd name="T7" fmla="*/ 177 h 198"/>
                <a:gd name="T8" fmla="*/ 1 w 357"/>
                <a:gd name="T9" fmla="*/ 196 h 198"/>
                <a:gd name="T10" fmla="*/ 355 w 357"/>
                <a:gd name="T11" fmla="*/ 198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7" h="198">
                  <a:moveTo>
                    <a:pt x="355" y="198"/>
                  </a:moveTo>
                  <a:cubicBezTo>
                    <a:pt x="356" y="192"/>
                    <a:pt x="356" y="186"/>
                    <a:pt x="356" y="179"/>
                  </a:cubicBezTo>
                  <a:cubicBezTo>
                    <a:pt x="357" y="81"/>
                    <a:pt x="278" y="1"/>
                    <a:pt x="179" y="0"/>
                  </a:cubicBezTo>
                  <a:cubicBezTo>
                    <a:pt x="81" y="0"/>
                    <a:pt x="1" y="79"/>
                    <a:pt x="0" y="177"/>
                  </a:cubicBezTo>
                  <a:cubicBezTo>
                    <a:pt x="0" y="184"/>
                    <a:pt x="1" y="190"/>
                    <a:pt x="1" y="196"/>
                  </a:cubicBezTo>
                  <a:lnTo>
                    <a:pt x="355" y="198"/>
                  </a:lnTo>
                  <a:close/>
                </a:path>
              </a:pathLst>
            </a:custGeom>
            <a:solidFill>
              <a:srgbClr val="FFA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2" name="Freeform 34">
              <a:extLst>
                <a:ext uri="{FF2B5EF4-FFF2-40B4-BE49-F238E27FC236}">
                  <a16:creationId xmlns:a16="http://schemas.microsoft.com/office/drawing/2014/main" xmlns="" id="{7582B7AD-F005-42DF-99CC-AF6CE332D4DF}"/>
                </a:ext>
              </a:extLst>
            </p:cNvPr>
            <p:cNvSpPr>
              <a:spLocks/>
            </p:cNvSpPr>
            <p:nvPr/>
          </p:nvSpPr>
          <p:spPr bwMode="auto">
            <a:xfrm>
              <a:off x="1617662" y="5918201"/>
              <a:ext cx="1187450" cy="684213"/>
            </a:xfrm>
            <a:custGeom>
              <a:avLst/>
              <a:gdLst>
                <a:gd name="T0" fmla="*/ 268 w 269"/>
                <a:gd name="T1" fmla="*/ 155 h 155"/>
                <a:gd name="T2" fmla="*/ 269 w 269"/>
                <a:gd name="T3" fmla="*/ 136 h 155"/>
                <a:gd name="T4" fmla="*/ 135 w 269"/>
                <a:gd name="T5" fmla="*/ 1 h 155"/>
                <a:gd name="T6" fmla="*/ 0 w 269"/>
                <a:gd name="T7" fmla="*/ 135 h 155"/>
                <a:gd name="T8" fmla="*/ 1 w 269"/>
                <a:gd name="T9" fmla="*/ 153 h 155"/>
                <a:gd name="T10" fmla="*/ 268 w 269"/>
                <a:gd name="T11" fmla="*/ 155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9" h="155">
                  <a:moveTo>
                    <a:pt x="268" y="155"/>
                  </a:moveTo>
                  <a:cubicBezTo>
                    <a:pt x="268" y="149"/>
                    <a:pt x="269" y="142"/>
                    <a:pt x="269" y="136"/>
                  </a:cubicBezTo>
                  <a:cubicBezTo>
                    <a:pt x="269" y="62"/>
                    <a:pt x="209" y="1"/>
                    <a:pt x="135" y="1"/>
                  </a:cubicBezTo>
                  <a:cubicBezTo>
                    <a:pt x="61" y="0"/>
                    <a:pt x="0" y="60"/>
                    <a:pt x="0" y="135"/>
                  </a:cubicBezTo>
                  <a:cubicBezTo>
                    <a:pt x="0" y="141"/>
                    <a:pt x="0" y="147"/>
                    <a:pt x="1" y="153"/>
                  </a:cubicBezTo>
                  <a:lnTo>
                    <a:pt x="268" y="155"/>
                  </a:ln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3" name="Freeform 35">
              <a:extLst>
                <a:ext uri="{FF2B5EF4-FFF2-40B4-BE49-F238E27FC236}">
                  <a16:creationId xmlns:a16="http://schemas.microsoft.com/office/drawing/2014/main" xmlns="" id="{69DC16A6-F308-4B55-9916-934F5CF89AF9}"/>
                </a:ext>
              </a:extLst>
            </p:cNvPr>
            <p:cNvSpPr>
              <a:spLocks/>
            </p:cNvSpPr>
            <p:nvPr/>
          </p:nvSpPr>
          <p:spPr bwMode="auto">
            <a:xfrm>
              <a:off x="1824037" y="6126163"/>
              <a:ext cx="773113" cy="473075"/>
            </a:xfrm>
            <a:custGeom>
              <a:avLst/>
              <a:gdLst>
                <a:gd name="T0" fmla="*/ 173 w 175"/>
                <a:gd name="T1" fmla="*/ 107 h 107"/>
                <a:gd name="T2" fmla="*/ 175 w 175"/>
                <a:gd name="T3" fmla="*/ 89 h 107"/>
                <a:gd name="T4" fmla="*/ 88 w 175"/>
                <a:gd name="T5" fmla="*/ 1 h 107"/>
                <a:gd name="T6" fmla="*/ 0 w 175"/>
                <a:gd name="T7" fmla="*/ 88 h 107"/>
                <a:gd name="T8" fmla="*/ 2 w 175"/>
                <a:gd name="T9" fmla="*/ 107 h 107"/>
                <a:gd name="T10" fmla="*/ 173 w 175"/>
                <a:gd name="T11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75" h="107">
                  <a:moveTo>
                    <a:pt x="173" y="107"/>
                  </a:moveTo>
                  <a:cubicBezTo>
                    <a:pt x="174" y="101"/>
                    <a:pt x="175" y="95"/>
                    <a:pt x="175" y="89"/>
                  </a:cubicBezTo>
                  <a:cubicBezTo>
                    <a:pt x="175" y="40"/>
                    <a:pt x="136" y="1"/>
                    <a:pt x="88" y="1"/>
                  </a:cubicBezTo>
                  <a:cubicBezTo>
                    <a:pt x="39" y="0"/>
                    <a:pt x="0" y="39"/>
                    <a:pt x="0" y="88"/>
                  </a:cubicBezTo>
                  <a:cubicBezTo>
                    <a:pt x="0" y="94"/>
                    <a:pt x="0" y="100"/>
                    <a:pt x="2" y="107"/>
                  </a:cubicBezTo>
                  <a:lnTo>
                    <a:pt x="173" y="107"/>
                  </a:lnTo>
                  <a:close/>
                </a:path>
              </a:pathLst>
            </a:custGeom>
            <a:solidFill>
              <a:srgbClr val="A4E7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4" name="Freeform 36">
              <a:extLst>
                <a:ext uri="{FF2B5EF4-FFF2-40B4-BE49-F238E27FC236}">
                  <a16:creationId xmlns:a16="http://schemas.microsoft.com/office/drawing/2014/main" xmlns="" id="{9F9A3D5C-26E1-479A-A96B-0194BB2070CD}"/>
                </a:ext>
              </a:extLst>
            </p:cNvPr>
            <p:cNvSpPr>
              <a:spLocks/>
            </p:cNvSpPr>
            <p:nvPr/>
          </p:nvSpPr>
          <p:spPr bwMode="auto">
            <a:xfrm>
              <a:off x="2014537" y="6319838"/>
              <a:ext cx="393700" cy="279400"/>
            </a:xfrm>
            <a:custGeom>
              <a:avLst/>
              <a:gdLst>
                <a:gd name="T0" fmla="*/ 84 w 89"/>
                <a:gd name="T1" fmla="*/ 63 h 63"/>
                <a:gd name="T2" fmla="*/ 89 w 89"/>
                <a:gd name="T3" fmla="*/ 45 h 63"/>
                <a:gd name="T4" fmla="*/ 45 w 89"/>
                <a:gd name="T5" fmla="*/ 0 h 63"/>
                <a:gd name="T6" fmla="*/ 0 w 89"/>
                <a:gd name="T7" fmla="*/ 44 h 63"/>
                <a:gd name="T8" fmla="*/ 4 w 89"/>
                <a:gd name="T9" fmla="*/ 63 h 63"/>
                <a:gd name="T10" fmla="*/ 84 w 89"/>
                <a:gd name="T11" fmla="*/ 63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9" h="63">
                  <a:moveTo>
                    <a:pt x="84" y="63"/>
                  </a:moveTo>
                  <a:cubicBezTo>
                    <a:pt x="87" y="58"/>
                    <a:pt x="89" y="51"/>
                    <a:pt x="89" y="45"/>
                  </a:cubicBezTo>
                  <a:cubicBezTo>
                    <a:pt x="89" y="20"/>
                    <a:pt x="69" y="0"/>
                    <a:pt x="45" y="0"/>
                  </a:cubicBezTo>
                  <a:cubicBezTo>
                    <a:pt x="20" y="0"/>
                    <a:pt x="0" y="20"/>
                    <a:pt x="0" y="44"/>
                  </a:cubicBezTo>
                  <a:cubicBezTo>
                    <a:pt x="0" y="51"/>
                    <a:pt x="2" y="57"/>
                    <a:pt x="4" y="63"/>
                  </a:cubicBezTo>
                  <a:lnTo>
                    <a:pt x="84" y="63"/>
                  </a:lnTo>
                  <a:close/>
                </a:path>
              </a:pathLst>
            </a:custGeom>
            <a:solidFill>
              <a:srgbClr val="70516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45" name="Rounded Rectangle 27">
            <a:extLst>
              <a:ext uri="{FF2B5EF4-FFF2-40B4-BE49-F238E27FC236}">
                <a16:creationId xmlns:a16="http://schemas.microsoft.com/office/drawing/2014/main" xmlns="" id="{59CAE63E-082E-4C1E-88C9-C2E941BADA29}"/>
              </a:ext>
            </a:extLst>
          </p:cNvPr>
          <p:cNvSpPr/>
          <p:nvPr/>
        </p:nvSpPr>
        <p:spPr>
          <a:xfrm>
            <a:off x="685471" y="1970635"/>
            <a:ext cx="2906844" cy="2783205"/>
          </a:xfrm>
          <a:prstGeom prst="roundRect">
            <a:avLst/>
          </a:prstGeom>
          <a:solidFill>
            <a:srgbClr val="FCE1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300000"/>
              </a:lnSpc>
            </a:pPr>
            <a:r>
              <a:rPr lang="en-US" b="1">
                <a:solidFill>
                  <a:schemeClr val="tx1"/>
                </a:solidFill>
                <a:latin typeface="#9Slide03 Arima Madurai Light" panose="00000400000000000000" pitchFamily="2" charset="0"/>
                <a:ea typeface="Tahoma" panose="020B0604030504040204" pitchFamily="34" charset="0"/>
                <a:cs typeface="#9Slide03 Arima Madurai Light" panose="00000400000000000000" pitchFamily="2" charset="0"/>
              </a:rPr>
              <a:t>3 ngày =…....... giờ</a:t>
            </a:r>
          </a:p>
          <a:p>
            <a:pPr>
              <a:lnSpc>
                <a:spcPct val="300000"/>
              </a:lnSpc>
            </a:pPr>
            <a:r>
              <a:rPr lang="en-US" b="1">
                <a:solidFill>
                  <a:schemeClr val="tx1"/>
                </a:solidFill>
                <a:latin typeface="#9Slide03 Arima Madurai Light" panose="00000400000000000000" pitchFamily="2" charset="0"/>
                <a:ea typeface="Tahoma" panose="020B0604030504040204" pitchFamily="34" charset="0"/>
                <a:cs typeface="#9Slide03 Arima Madurai Light" panose="00000400000000000000" pitchFamily="2" charset="0"/>
              </a:rPr>
              <a:t>4 giờ   = ….....     phút</a:t>
            </a:r>
          </a:p>
          <a:p>
            <a:pPr>
              <a:lnSpc>
                <a:spcPct val="300000"/>
              </a:lnSpc>
            </a:pPr>
            <a:r>
              <a:rPr lang="en-US" b="1">
                <a:solidFill>
                  <a:schemeClr val="tx1"/>
                </a:solidFill>
                <a:latin typeface="#9Slide03 Arima Madurai Light" panose="00000400000000000000" pitchFamily="2" charset="0"/>
                <a:ea typeface="Tahoma" panose="020B0604030504040204" pitchFamily="34" charset="0"/>
                <a:cs typeface="#9Slide03 Arima Madurai Light" panose="00000400000000000000" pitchFamily="2" charset="0"/>
              </a:rPr>
              <a:t>8 phút = ………..  giây</a:t>
            </a:r>
          </a:p>
          <a:p>
            <a:pPr algn="ctr"/>
            <a:endParaRPr lang="en-US" b="1">
              <a:solidFill>
                <a:schemeClr val="tx1"/>
              </a:solidFill>
              <a:latin typeface="#9Slide03 Arima Madurai Light" panose="00000400000000000000" pitchFamily="2" charset="0"/>
              <a:cs typeface="#9Slide03 Arima Madurai Light" panose="00000400000000000000" pitchFamily="2" charset="0"/>
            </a:endParaRPr>
          </a:p>
        </p:txBody>
      </p:sp>
      <mc:AlternateContent xmlns:mc="http://schemas.openxmlformats.org/markup-compatibility/2006">
        <mc:Choice xmlns:a14="http://schemas.microsoft.com/office/drawing/2010/main" xmlns="" Requires="a14">
          <p:sp>
            <p:nvSpPr>
              <p:cNvPr id="46" name="Rounded Rectangle 29">
                <a:extLst>
                  <a:ext uri="{FF2B5EF4-FFF2-40B4-BE49-F238E27FC236}">
                    <a16:creationId xmlns:a16="http://schemas.microsoft.com/office/drawing/2014/main" id="{FA17109C-2BC9-44E5-B2BF-26277E89B38C}"/>
                  </a:ext>
                </a:extLst>
              </p:cNvPr>
              <p:cNvSpPr/>
              <p:nvPr/>
            </p:nvSpPr>
            <p:spPr>
              <a:xfrm>
                <a:off x="3980940" y="1970636"/>
                <a:ext cx="2904182" cy="2783204"/>
              </a:xfrm>
              <a:prstGeom prst="roundRect">
                <a:avLst/>
              </a:prstGeom>
              <a:solidFill>
                <a:srgbClr val="FCE1A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</m:ctrlPr>
                      </m:fPr>
                      <m:num>
                        <m:r>
                          <a:rPr lang="en-US" sz="24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24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000">
                    <a:solidFill>
                      <a:schemeClr val="tx1"/>
                    </a:solidFill>
                    <a:latin typeface="#9Slide03 Arima Madurai Light" panose="00000400000000000000" pitchFamily="2" charset="0"/>
                    <a:ea typeface="Tahoma" panose="020B0604030504040204" pitchFamily="34" charset="0"/>
                    <a:cs typeface="#9Slide03 Arima Madurai Light" panose="00000400000000000000" pitchFamily="2" charset="0"/>
                  </a:rPr>
                  <a:t>  </a:t>
                </a:r>
                <a:r>
                  <a:rPr lang="en-US" sz="2000" b="1">
                    <a:solidFill>
                      <a:schemeClr val="tx1"/>
                    </a:solidFill>
                    <a:latin typeface="#9Slide03 Arima Madurai Light" panose="00000400000000000000" pitchFamily="2" charset="0"/>
                    <a:ea typeface="Tahoma" panose="020B0604030504040204" pitchFamily="34" charset="0"/>
                    <a:cs typeface="#9Slide03 Arima Madurai Light" panose="00000400000000000000" pitchFamily="2" charset="0"/>
                  </a:rPr>
                  <a:t>ngày =………... giờ</a:t>
                </a:r>
              </a:p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2000" b="1">
                    <a:solidFill>
                      <a:schemeClr val="tx1"/>
                    </a:solidFill>
                    <a:latin typeface="#9Slide03 Arima Madurai Light" panose="00000400000000000000" pitchFamily="2" charset="0"/>
                    <a:ea typeface="Tahoma" panose="020B0604030504040204" pitchFamily="34" charset="0"/>
                    <a:cs typeface="#9Slide03 Arima Madurai Light" panose="00000400000000000000" pitchFamily="2" charset="0"/>
                  </a:rPr>
                  <a:t> giờ  =…………. …phút</a:t>
                </a:r>
              </a:p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2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</m:ctrlPr>
                      </m:fPr>
                      <m:num>
                        <m:r>
                          <a:rPr lang="en-US" sz="2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𝟏</m:t>
                        </m:r>
                      </m:num>
                      <m:den>
                        <m:r>
                          <a:rPr lang="en-US" sz="2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sz="2000" b="1">
                    <a:solidFill>
                      <a:schemeClr val="tx1"/>
                    </a:solidFill>
                    <a:latin typeface="#9Slide03 Arima Madurai Light" panose="00000400000000000000" pitchFamily="2" charset="0"/>
                    <a:ea typeface="Tahoma" panose="020B0604030504040204" pitchFamily="34" charset="0"/>
                    <a:cs typeface="#9Slide03 Arima Madurai Light" panose="00000400000000000000" pitchFamily="2" charset="0"/>
                  </a:rPr>
                  <a:t> phút = …….……. giây</a:t>
                </a:r>
              </a:p>
              <a:p>
                <a:pPr algn="ctr"/>
                <a:endParaRPr lang="en-US" sz="2000" b="1">
                  <a:solidFill>
                    <a:schemeClr val="tx1"/>
                  </a:solidFill>
                  <a:latin typeface="#9Slide03 Arima Madurai Light" panose="00000400000000000000" pitchFamily="2" charset="0"/>
                  <a:cs typeface="#9Slide03 Arima Madurai Light" panose="00000400000000000000" pitchFamily="2" charset="0"/>
                </a:endParaRPr>
              </a:p>
            </p:txBody>
          </p:sp>
        </mc:Choice>
        <mc:Fallback>
          <p:sp>
            <p:nvSpPr>
              <p:cNvPr id="46" name="Rounded Rectangle 29">
                <a:extLst>
                  <a:ext uri="{FF2B5EF4-FFF2-40B4-BE49-F238E27FC236}">
                    <a16:creationId xmlns:a16="http://schemas.microsoft.com/office/drawing/2014/main" xmlns="" id="{FA17109C-2BC9-44E5-B2BF-26277E89B38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80940" y="1970636"/>
                <a:ext cx="2904182" cy="2783204"/>
              </a:xfrm>
              <a:prstGeom prst="roundRect">
                <a:avLst/>
              </a:prstGeom>
              <a:blipFill>
                <a:blip r:embed="rId3" cstate="print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7" name="Rounded Rectangle 30">
            <a:extLst>
              <a:ext uri="{FF2B5EF4-FFF2-40B4-BE49-F238E27FC236}">
                <a16:creationId xmlns:a16="http://schemas.microsoft.com/office/drawing/2014/main" xmlns="" id="{703B622E-40BC-4A1E-8D45-6166244C67B5}"/>
              </a:ext>
            </a:extLst>
          </p:cNvPr>
          <p:cNvSpPr/>
          <p:nvPr/>
        </p:nvSpPr>
        <p:spPr>
          <a:xfrm>
            <a:off x="7342809" y="1970635"/>
            <a:ext cx="3868847" cy="2783205"/>
          </a:xfrm>
          <a:prstGeom prst="roundRect">
            <a:avLst/>
          </a:prstGeom>
          <a:solidFill>
            <a:srgbClr val="FCE1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300000"/>
              </a:lnSpc>
            </a:pPr>
            <a:r>
              <a:rPr lang="en-US" b="1">
                <a:solidFill>
                  <a:schemeClr val="tx1"/>
                </a:solidFill>
                <a:latin typeface="#9Slide03 Arima Madurai Light" panose="00000400000000000000" pitchFamily="2" charset="0"/>
                <a:ea typeface="Tahoma" panose="020B0604030504040204" pitchFamily="34" charset="0"/>
                <a:cs typeface="#9Slide03 Arima Madurai Light" panose="00000400000000000000" pitchFamily="2" charset="0"/>
              </a:rPr>
              <a:t>3 giờ 10 phút =…… ………phút</a:t>
            </a:r>
          </a:p>
          <a:p>
            <a:pPr>
              <a:lnSpc>
                <a:spcPct val="300000"/>
              </a:lnSpc>
            </a:pPr>
            <a:r>
              <a:rPr lang="en-US" b="1">
                <a:solidFill>
                  <a:schemeClr val="tx1"/>
                </a:solidFill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2 phút 5 giây = …………… giây</a:t>
            </a:r>
          </a:p>
          <a:p>
            <a:pPr>
              <a:lnSpc>
                <a:spcPct val="300000"/>
              </a:lnSpc>
            </a:pPr>
            <a:r>
              <a:rPr lang="en-US" b="1">
                <a:solidFill>
                  <a:schemeClr val="tx1"/>
                </a:solidFill>
                <a:latin typeface="#9Slide03 Arima Madurai Light" panose="00000400000000000000" pitchFamily="2" charset="0"/>
                <a:ea typeface="Tahoma" panose="020B0604030504040204" pitchFamily="34" charset="0"/>
                <a:cs typeface="#9Slide03 Arima Madurai Light" panose="00000400000000000000" pitchFamily="2" charset="0"/>
              </a:rPr>
              <a:t>4 phút 20 giây = …………….. giây</a:t>
            </a:r>
          </a:p>
        </p:txBody>
      </p:sp>
      <p:sp>
        <p:nvSpPr>
          <p:cNvPr id="49" name="Rounded Rectangle 31">
            <a:extLst>
              <a:ext uri="{FF2B5EF4-FFF2-40B4-BE49-F238E27FC236}">
                <a16:creationId xmlns:a16="http://schemas.microsoft.com/office/drawing/2014/main" xmlns="" id="{728362AF-5D16-43F6-B8DF-22C4541FE0C9}"/>
              </a:ext>
            </a:extLst>
          </p:cNvPr>
          <p:cNvSpPr/>
          <p:nvPr/>
        </p:nvSpPr>
        <p:spPr>
          <a:xfrm>
            <a:off x="1623477" y="2266098"/>
            <a:ext cx="785271" cy="4572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FF0000"/>
                </a:solidFill>
                <a:latin typeface="#9Slide03 Arima Madurai ExtraLi" panose="00000300000000000000" pitchFamily="2" charset="0"/>
                <a:ea typeface="Tahoma" panose="020B0604030504040204" pitchFamily="34" charset="0"/>
                <a:cs typeface="#9Slide03 Arima Madurai ExtraLi" panose="00000300000000000000" pitchFamily="2" charset="0"/>
              </a:rPr>
              <a:t>72</a:t>
            </a:r>
            <a:endParaRPr lang="en-US" sz="2400" b="1">
              <a:solidFill>
                <a:srgbClr val="FF0000"/>
              </a:solidFill>
              <a:latin typeface="#9Slide03 Arima Madurai ExtraLi" panose="00000300000000000000" pitchFamily="2" charset="0"/>
              <a:cs typeface="#9Slide03 Arima Madurai ExtraLi" panose="00000300000000000000" pitchFamily="2" charset="0"/>
            </a:endParaRPr>
          </a:p>
        </p:txBody>
      </p:sp>
      <p:sp>
        <p:nvSpPr>
          <p:cNvPr id="50" name="Rounded Rectangle 31">
            <a:extLst>
              <a:ext uri="{FF2B5EF4-FFF2-40B4-BE49-F238E27FC236}">
                <a16:creationId xmlns:a16="http://schemas.microsoft.com/office/drawing/2014/main" xmlns="" id="{D57A2CFB-F86E-4DD3-8590-E9D9F1E61E0F}"/>
              </a:ext>
            </a:extLst>
          </p:cNvPr>
          <p:cNvSpPr/>
          <p:nvPr/>
        </p:nvSpPr>
        <p:spPr>
          <a:xfrm>
            <a:off x="1623476" y="3052769"/>
            <a:ext cx="785271" cy="4572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FF0000"/>
                </a:solidFill>
                <a:latin typeface="#9Slide03 Arima Madurai ExtraLi" panose="00000300000000000000" pitchFamily="2" charset="0"/>
                <a:ea typeface="Tahoma" panose="020B0604030504040204" pitchFamily="34" charset="0"/>
                <a:cs typeface="#9Slide03 Arima Madurai ExtraLi" panose="00000300000000000000" pitchFamily="2" charset="0"/>
              </a:rPr>
              <a:t>240</a:t>
            </a:r>
            <a:endParaRPr lang="en-US" sz="2400" b="1">
              <a:solidFill>
                <a:srgbClr val="FF0000"/>
              </a:solidFill>
              <a:latin typeface="#9Slide03 Arima Madurai ExtraLi" panose="00000300000000000000" pitchFamily="2" charset="0"/>
              <a:cs typeface="#9Slide03 Arima Madurai ExtraLi" panose="00000300000000000000" pitchFamily="2" charset="0"/>
            </a:endParaRPr>
          </a:p>
        </p:txBody>
      </p:sp>
      <p:sp>
        <p:nvSpPr>
          <p:cNvPr id="51" name="Rounded Rectangle 31">
            <a:extLst>
              <a:ext uri="{FF2B5EF4-FFF2-40B4-BE49-F238E27FC236}">
                <a16:creationId xmlns:a16="http://schemas.microsoft.com/office/drawing/2014/main" xmlns="" id="{02801AAE-C42B-4406-882C-E2F7CDF9D6BF}"/>
              </a:ext>
            </a:extLst>
          </p:cNvPr>
          <p:cNvSpPr/>
          <p:nvPr/>
        </p:nvSpPr>
        <p:spPr>
          <a:xfrm>
            <a:off x="1623476" y="3894491"/>
            <a:ext cx="785271" cy="4572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FF0000"/>
                </a:solidFill>
                <a:latin typeface="#9Slide03 Arima Madurai ExtraLi" panose="00000300000000000000" pitchFamily="2" charset="0"/>
                <a:ea typeface="Tahoma" panose="020B0604030504040204" pitchFamily="34" charset="0"/>
                <a:cs typeface="#9Slide03 Arima Madurai ExtraLi" panose="00000300000000000000" pitchFamily="2" charset="0"/>
              </a:rPr>
              <a:t>480</a:t>
            </a:r>
            <a:endParaRPr lang="en-US" sz="2400" b="1">
              <a:solidFill>
                <a:srgbClr val="FF0000"/>
              </a:solidFill>
              <a:latin typeface="#9Slide03 Arima Madurai ExtraLi" panose="00000300000000000000" pitchFamily="2" charset="0"/>
              <a:cs typeface="#9Slide03 Arima Madurai ExtraLi" panose="00000300000000000000" pitchFamily="2" charset="0"/>
            </a:endParaRPr>
          </a:p>
        </p:txBody>
      </p:sp>
      <p:sp>
        <p:nvSpPr>
          <p:cNvPr id="52" name="Rounded Rectangle 31">
            <a:extLst>
              <a:ext uri="{FF2B5EF4-FFF2-40B4-BE49-F238E27FC236}">
                <a16:creationId xmlns:a16="http://schemas.microsoft.com/office/drawing/2014/main" xmlns="" id="{02DF66A8-9785-4096-815E-F9E16CD35887}"/>
              </a:ext>
            </a:extLst>
          </p:cNvPr>
          <p:cNvSpPr/>
          <p:nvPr/>
        </p:nvSpPr>
        <p:spPr>
          <a:xfrm>
            <a:off x="5094600" y="2249282"/>
            <a:ext cx="785271" cy="4572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FF0000"/>
                </a:solidFill>
                <a:latin typeface="#9Slide03 Arima Madurai ExtraLi" panose="00000300000000000000" pitchFamily="2" charset="0"/>
                <a:ea typeface="Tahoma" panose="020B0604030504040204" pitchFamily="34" charset="0"/>
                <a:cs typeface="#9Slide03 Arima Madurai ExtraLi" panose="00000300000000000000" pitchFamily="2" charset="0"/>
              </a:rPr>
              <a:t>8</a:t>
            </a:r>
            <a:endParaRPr lang="en-US" sz="2400" b="1">
              <a:solidFill>
                <a:srgbClr val="FF0000"/>
              </a:solidFill>
              <a:latin typeface="#9Slide03 Arima Madurai ExtraLi" panose="00000300000000000000" pitchFamily="2" charset="0"/>
              <a:cs typeface="#9Slide03 Arima Madurai ExtraLi" panose="00000300000000000000" pitchFamily="2" charset="0"/>
            </a:endParaRPr>
          </a:p>
        </p:txBody>
      </p:sp>
      <p:sp>
        <p:nvSpPr>
          <p:cNvPr id="53" name="Rounded Rectangle 31">
            <a:extLst>
              <a:ext uri="{FF2B5EF4-FFF2-40B4-BE49-F238E27FC236}">
                <a16:creationId xmlns:a16="http://schemas.microsoft.com/office/drawing/2014/main" xmlns="" id="{0149843E-EE2D-4AF7-BAC8-8A6A8AE7FDC6}"/>
              </a:ext>
            </a:extLst>
          </p:cNvPr>
          <p:cNvSpPr/>
          <p:nvPr/>
        </p:nvSpPr>
        <p:spPr>
          <a:xfrm>
            <a:off x="5094600" y="3013100"/>
            <a:ext cx="785271" cy="4572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FF0000"/>
                </a:solidFill>
                <a:latin typeface="#9Slide03 Arima Madurai ExtraLi" panose="00000300000000000000" pitchFamily="2" charset="0"/>
                <a:ea typeface="Tahoma" panose="020B0604030504040204" pitchFamily="34" charset="0"/>
                <a:cs typeface="#9Slide03 Arima Madurai ExtraLi" panose="00000300000000000000" pitchFamily="2" charset="0"/>
              </a:rPr>
              <a:t>15</a:t>
            </a:r>
            <a:endParaRPr lang="en-US" sz="2400" b="1">
              <a:solidFill>
                <a:srgbClr val="FF0000"/>
              </a:solidFill>
              <a:latin typeface="#9Slide03 Arima Madurai ExtraLi" panose="00000300000000000000" pitchFamily="2" charset="0"/>
              <a:cs typeface="#9Slide03 Arima Madurai ExtraLi" panose="00000300000000000000" pitchFamily="2" charset="0"/>
            </a:endParaRPr>
          </a:p>
        </p:txBody>
      </p:sp>
      <p:sp>
        <p:nvSpPr>
          <p:cNvPr id="54" name="Rounded Rectangle 31">
            <a:extLst>
              <a:ext uri="{FF2B5EF4-FFF2-40B4-BE49-F238E27FC236}">
                <a16:creationId xmlns:a16="http://schemas.microsoft.com/office/drawing/2014/main" xmlns="" id="{C4BB1C14-EECF-498B-9116-0D3D081F32D5}"/>
              </a:ext>
            </a:extLst>
          </p:cNvPr>
          <p:cNvSpPr/>
          <p:nvPr/>
        </p:nvSpPr>
        <p:spPr>
          <a:xfrm>
            <a:off x="5094600" y="3801082"/>
            <a:ext cx="785271" cy="4572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FF0000"/>
                </a:solidFill>
                <a:latin typeface="#9Slide03 Arima Madurai ExtraLi" panose="00000300000000000000" pitchFamily="2" charset="0"/>
                <a:ea typeface="Tahoma" panose="020B0604030504040204" pitchFamily="34" charset="0"/>
                <a:cs typeface="#9Slide03 Arima Madurai ExtraLi" panose="00000300000000000000" pitchFamily="2" charset="0"/>
              </a:rPr>
              <a:t>30</a:t>
            </a:r>
            <a:endParaRPr lang="en-US" sz="2400" b="1">
              <a:solidFill>
                <a:srgbClr val="FF0000"/>
              </a:solidFill>
              <a:latin typeface="#9Slide03 Arima Madurai ExtraLi" panose="00000300000000000000" pitchFamily="2" charset="0"/>
              <a:cs typeface="#9Slide03 Arima Madurai ExtraLi" panose="00000300000000000000" pitchFamily="2" charset="0"/>
            </a:endParaRPr>
          </a:p>
        </p:txBody>
      </p:sp>
      <p:sp>
        <p:nvSpPr>
          <p:cNvPr id="55" name="Rounded Rectangle 31">
            <a:extLst>
              <a:ext uri="{FF2B5EF4-FFF2-40B4-BE49-F238E27FC236}">
                <a16:creationId xmlns:a16="http://schemas.microsoft.com/office/drawing/2014/main" xmlns="" id="{61DE6462-2B19-4528-9B70-0918CD7CB98B}"/>
              </a:ext>
            </a:extLst>
          </p:cNvPr>
          <p:cNvSpPr/>
          <p:nvPr/>
        </p:nvSpPr>
        <p:spPr>
          <a:xfrm>
            <a:off x="8997083" y="2432521"/>
            <a:ext cx="785271" cy="4572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FF0000"/>
                </a:solidFill>
                <a:latin typeface="#9Slide03 Arima Madurai ExtraLi" panose="00000300000000000000" pitchFamily="2" charset="0"/>
                <a:ea typeface="Tahoma" panose="020B0604030504040204" pitchFamily="34" charset="0"/>
                <a:cs typeface="#9Slide03 Arima Madurai ExtraLi" panose="00000300000000000000" pitchFamily="2" charset="0"/>
              </a:rPr>
              <a:t>190</a:t>
            </a:r>
            <a:endParaRPr lang="en-US" sz="2400" b="1">
              <a:solidFill>
                <a:srgbClr val="FF0000"/>
              </a:solidFill>
              <a:latin typeface="#9Slide03 Arima Madurai ExtraLi" panose="00000300000000000000" pitchFamily="2" charset="0"/>
              <a:cs typeface="#9Slide03 Arima Madurai ExtraLi" panose="00000300000000000000" pitchFamily="2" charset="0"/>
            </a:endParaRPr>
          </a:p>
        </p:txBody>
      </p:sp>
      <p:sp>
        <p:nvSpPr>
          <p:cNvPr id="56" name="Rounded Rectangle 31">
            <a:extLst>
              <a:ext uri="{FF2B5EF4-FFF2-40B4-BE49-F238E27FC236}">
                <a16:creationId xmlns:a16="http://schemas.microsoft.com/office/drawing/2014/main" xmlns="" id="{646E25FB-2B71-46C7-AC9B-E64C50E04BAF}"/>
              </a:ext>
            </a:extLst>
          </p:cNvPr>
          <p:cNvSpPr/>
          <p:nvPr/>
        </p:nvSpPr>
        <p:spPr>
          <a:xfrm>
            <a:off x="8997083" y="3267944"/>
            <a:ext cx="785271" cy="4572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FF0000"/>
                </a:solidFill>
                <a:latin typeface="#9Slide03 Arima Madurai ExtraLi" panose="00000300000000000000" pitchFamily="2" charset="0"/>
                <a:ea typeface="Tahoma" panose="020B0604030504040204" pitchFamily="34" charset="0"/>
                <a:cs typeface="#9Slide03 Arima Madurai ExtraLi" panose="00000300000000000000" pitchFamily="2" charset="0"/>
              </a:rPr>
              <a:t>125</a:t>
            </a:r>
            <a:endParaRPr lang="en-US" sz="2400" b="1">
              <a:solidFill>
                <a:srgbClr val="FF0000"/>
              </a:solidFill>
              <a:latin typeface="#9Slide03 Arima Madurai ExtraLi" panose="00000300000000000000" pitchFamily="2" charset="0"/>
              <a:cs typeface="#9Slide03 Arima Madurai ExtraLi" panose="00000300000000000000" pitchFamily="2" charset="0"/>
            </a:endParaRPr>
          </a:p>
        </p:txBody>
      </p:sp>
      <p:sp>
        <p:nvSpPr>
          <p:cNvPr id="57" name="Rounded Rectangle 31">
            <a:extLst>
              <a:ext uri="{FF2B5EF4-FFF2-40B4-BE49-F238E27FC236}">
                <a16:creationId xmlns:a16="http://schemas.microsoft.com/office/drawing/2014/main" xmlns="" id="{3A741775-1B7A-4147-A368-F3E079BB3AEC}"/>
              </a:ext>
            </a:extLst>
          </p:cNvPr>
          <p:cNvSpPr/>
          <p:nvPr/>
        </p:nvSpPr>
        <p:spPr>
          <a:xfrm>
            <a:off x="9092333" y="4087253"/>
            <a:ext cx="785271" cy="4572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FF0000"/>
                </a:solidFill>
                <a:latin typeface="#9Slide03 Arima Madurai ExtraLi" panose="00000300000000000000" pitchFamily="2" charset="0"/>
                <a:ea typeface="Tahoma" panose="020B0604030504040204" pitchFamily="34" charset="0"/>
                <a:cs typeface="#9Slide03 Arima Madurai ExtraLi" panose="00000300000000000000" pitchFamily="2" charset="0"/>
              </a:rPr>
              <a:t>260</a:t>
            </a:r>
            <a:endParaRPr lang="en-US" sz="2400" b="1">
              <a:solidFill>
                <a:srgbClr val="FF0000"/>
              </a:solidFill>
              <a:latin typeface="#9Slide03 Arima Madurai ExtraLi" panose="00000300000000000000" pitchFamily="2" charset="0"/>
              <a:cs typeface="#9Slide03 Arima Madurai ExtraLi" panose="000003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940553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45" grpId="0" animBg="1"/>
      <p:bldP spid="46" grpId="0" animBg="1"/>
      <p:bldP spid="47" grpId="0" animBg="1"/>
      <p:bldP spid="49" grpId="0"/>
      <p:bldP spid="50" grpId="0"/>
      <p:bldP spid="51" grpId="0"/>
      <p:bldP spid="52" grpId="0"/>
      <p:bldP spid="53" grpId="0"/>
      <p:bldP spid="54" grpId="0"/>
      <p:bldP spid="55" grpId="0"/>
      <p:bldP spid="56" grpId="0"/>
      <p:bldP spid="5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Freeform 122"/>
          <p:cNvSpPr>
            <a:spLocks/>
          </p:cNvSpPr>
          <p:nvPr/>
        </p:nvSpPr>
        <p:spPr bwMode="auto">
          <a:xfrm>
            <a:off x="-130969" y="6424845"/>
            <a:ext cx="12552363" cy="444501"/>
          </a:xfrm>
          <a:custGeom>
            <a:avLst/>
            <a:gdLst>
              <a:gd name="T0" fmla="*/ 2904 w 2904"/>
              <a:gd name="T1" fmla="*/ 58 h 100"/>
              <a:gd name="T2" fmla="*/ 2859 w 2904"/>
              <a:gd name="T3" fmla="*/ 100 h 100"/>
              <a:gd name="T4" fmla="*/ 45 w 2904"/>
              <a:gd name="T5" fmla="*/ 100 h 100"/>
              <a:gd name="T6" fmla="*/ 0 w 2904"/>
              <a:gd name="T7" fmla="*/ 58 h 100"/>
              <a:gd name="T8" fmla="*/ 0 w 2904"/>
              <a:gd name="T9" fmla="*/ 42 h 100"/>
              <a:gd name="T10" fmla="*/ 45 w 2904"/>
              <a:gd name="T11" fmla="*/ 0 h 100"/>
              <a:gd name="T12" fmla="*/ 2859 w 2904"/>
              <a:gd name="T13" fmla="*/ 0 h 100"/>
              <a:gd name="T14" fmla="*/ 2904 w 2904"/>
              <a:gd name="T15" fmla="*/ 42 h 100"/>
              <a:gd name="T16" fmla="*/ 2904 w 2904"/>
              <a:gd name="T17" fmla="*/ 58 h 1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904" h="100">
                <a:moveTo>
                  <a:pt x="2904" y="58"/>
                </a:moveTo>
                <a:cubicBezTo>
                  <a:pt x="2904" y="81"/>
                  <a:pt x="2884" y="100"/>
                  <a:pt x="2859" y="100"/>
                </a:cubicBezTo>
                <a:cubicBezTo>
                  <a:pt x="45" y="100"/>
                  <a:pt x="45" y="100"/>
                  <a:pt x="45" y="100"/>
                </a:cubicBezTo>
                <a:cubicBezTo>
                  <a:pt x="20" y="100"/>
                  <a:pt x="0" y="81"/>
                  <a:pt x="0" y="58"/>
                </a:cubicBezTo>
                <a:cubicBezTo>
                  <a:pt x="0" y="42"/>
                  <a:pt x="0" y="42"/>
                  <a:pt x="0" y="42"/>
                </a:cubicBezTo>
                <a:cubicBezTo>
                  <a:pt x="0" y="19"/>
                  <a:pt x="20" y="0"/>
                  <a:pt x="45" y="0"/>
                </a:cubicBezTo>
                <a:cubicBezTo>
                  <a:pt x="2859" y="0"/>
                  <a:pt x="2859" y="0"/>
                  <a:pt x="2859" y="0"/>
                </a:cubicBezTo>
                <a:cubicBezTo>
                  <a:pt x="2884" y="0"/>
                  <a:pt x="2904" y="19"/>
                  <a:pt x="2904" y="42"/>
                </a:cubicBezTo>
                <a:lnTo>
                  <a:pt x="2904" y="58"/>
                </a:lnTo>
                <a:close/>
              </a:path>
            </a:pathLst>
          </a:custGeom>
          <a:solidFill>
            <a:srgbClr val="9DB9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xmlns="" id="{F78F40A0-1AA3-4C84-B540-C252BB7F329C}"/>
              </a:ext>
            </a:extLst>
          </p:cNvPr>
          <p:cNvSpPr/>
          <p:nvPr/>
        </p:nvSpPr>
        <p:spPr>
          <a:xfrm>
            <a:off x="685471" y="497419"/>
            <a:ext cx="2389433" cy="711975"/>
          </a:xfrm>
          <a:prstGeom prst="ellipse">
            <a:avLst/>
          </a:prstGeom>
          <a:solidFill>
            <a:srgbClr val="9DB900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/>
              <a:t>4 (tr 26)</a:t>
            </a:r>
            <a:endParaRPr lang="en-US" sz="3200" b="1" dirty="0"/>
          </a:p>
        </p:txBody>
      </p:sp>
      <mc:AlternateContent xmlns:mc="http://schemas.openxmlformats.org/markup-compatibility/2006">
        <mc:Choice xmlns:a14="http://schemas.microsoft.com/office/drawing/2010/main" xmlns=""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9EF05268-9745-4A5F-956A-42923677E157}"/>
                  </a:ext>
                </a:extLst>
              </p:cNvPr>
              <p:cNvSpPr txBox="1"/>
              <p:nvPr/>
            </p:nvSpPr>
            <p:spPr>
              <a:xfrm>
                <a:off x="652241" y="731696"/>
                <a:ext cx="11387905" cy="17518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>
                    <a:latin typeface="#9Slide03 Arima Madurai Bold" panose="00000800000000000000" pitchFamily="2" charset="0"/>
                    <a:ea typeface="Tahoma" panose="020B0604030504040204" pitchFamily="34" charset="0"/>
                    <a:cs typeface="#9Slide03 Arima Madurai Bold" panose="00000800000000000000" pitchFamily="2" charset="0"/>
                  </a:rPr>
                  <a:t>Trong cuộc thi chạy 60m, Nam chạy hết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</m:ctrlPr>
                      </m:fPr>
                      <m:num>
                        <m:r>
                          <a:rPr lang="en-US" sz="3200" b="1" i="1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𝟏</m:t>
                        </m:r>
                      </m:num>
                      <m:den>
                        <m:r>
                          <a:rPr lang="en-US" sz="3200" b="1" i="1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3200" b="1">
                    <a:latin typeface="#9Slide03 Arima Madurai Bold" panose="00000800000000000000" pitchFamily="2" charset="0"/>
                    <a:ea typeface="Tahoma" panose="020B0604030504040204" pitchFamily="34" charset="0"/>
                    <a:cs typeface="#9Slide03 Arima Madurai Bold" panose="00000800000000000000" pitchFamily="2" charset="0"/>
                  </a:rPr>
                  <a:t> </a:t>
                </a:r>
                <a:r>
                  <a:rPr lang="en-US" sz="2800" b="1">
                    <a:latin typeface="#9Slide03 Arima Madurai Bold" panose="00000800000000000000" pitchFamily="2" charset="0"/>
                    <a:ea typeface="Tahoma" panose="020B0604030504040204" pitchFamily="34" charset="0"/>
                    <a:cs typeface="#9Slide03 Arima Madurai Bold" panose="00000800000000000000" pitchFamily="2" charset="0"/>
                  </a:rPr>
                  <a:t>phút, Bình chạy hết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</m:ctrlPr>
                      </m:fPr>
                      <m:num>
                        <m:r>
                          <a:rPr lang="en-US" sz="3200" b="1" i="1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𝟏</m:t>
                        </m:r>
                      </m:num>
                      <m:den>
                        <m:r>
                          <a:rPr lang="en-US" sz="3200" b="1" i="1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3200" b="1">
                    <a:latin typeface="#9Slide03 Arima Madurai Bold" panose="00000800000000000000" pitchFamily="2" charset="0"/>
                    <a:ea typeface="Tahoma" panose="020B0604030504040204" pitchFamily="34" charset="0"/>
                    <a:cs typeface="#9Slide03 Arima Madurai Bold" panose="00000800000000000000" pitchFamily="2" charset="0"/>
                  </a:rPr>
                  <a:t>  </a:t>
                </a:r>
                <a:r>
                  <a:rPr lang="en-US" sz="2800" b="1">
                    <a:latin typeface="#9Slide03 Arima Madurai Bold" panose="00000800000000000000" pitchFamily="2" charset="0"/>
                    <a:ea typeface="Tahoma" panose="020B0604030504040204" pitchFamily="34" charset="0"/>
                    <a:cs typeface="#9Slide03 Arima Madurai Bold" panose="00000800000000000000" pitchFamily="2" charset="0"/>
                  </a:rPr>
                  <a:t>phút. Hỏi ai chạy nhanh hơn và nhanh hơn mấy giây?</a:t>
                </a:r>
                <a:endParaRPr lang="en-US" sz="3200" b="1" dirty="0">
                  <a:latin typeface="#9Slide03 Arima Madurai Bold" panose="00000800000000000000" pitchFamily="2" charset="0"/>
                  <a:ea typeface="Tahoma" panose="020B0604030504040204" pitchFamily="34" charset="0"/>
                  <a:cs typeface="#9Slide03 Arima Madurai Bold" panose="00000800000000000000" pitchFamily="2" charset="0"/>
                </a:endParaRPr>
              </a:p>
            </p:txBody>
          </p:sp>
        </mc:Choice>
        <mc:Fallback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xmlns="" id="{9EF05268-9745-4A5F-956A-42923677E1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2241" y="731696"/>
                <a:ext cx="11387905" cy="1751826"/>
              </a:xfrm>
              <a:prstGeom prst="rect">
                <a:avLst/>
              </a:prstGeom>
              <a:blipFill>
                <a:blip r:embed="rId3" cstate="print"/>
                <a:stretch>
                  <a:fillRect l="-1124" r="-54" b="-9059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2" name="组合 3">
            <a:extLst>
              <a:ext uri="{FF2B5EF4-FFF2-40B4-BE49-F238E27FC236}">
                <a16:creationId xmlns:a16="http://schemas.microsoft.com/office/drawing/2014/main" xmlns="" id="{336D256D-B804-4116-8AFB-42C278A30E54}"/>
              </a:ext>
            </a:extLst>
          </p:cNvPr>
          <p:cNvGrpSpPr/>
          <p:nvPr/>
        </p:nvGrpSpPr>
        <p:grpSpPr>
          <a:xfrm>
            <a:off x="7524750" y="4746243"/>
            <a:ext cx="4667250" cy="1994529"/>
            <a:chOff x="-153988" y="4656138"/>
            <a:chExt cx="5256213" cy="2220913"/>
          </a:xfrm>
        </p:grpSpPr>
        <p:sp>
          <p:nvSpPr>
            <p:cNvPr id="13" name="Freeform 5">
              <a:extLst>
                <a:ext uri="{FF2B5EF4-FFF2-40B4-BE49-F238E27FC236}">
                  <a16:creationId xmlns:a16="http://schemas.microsoft.com/office/drawing/2014/main" xmlns="" id="{4A210118-A8E5-4063-A869-FD9A64881B98}"/>
                </a:ext>
              </a:extLst>
            </p:cNvPr>
            <p:cNvSpPr>
              <a:spLocks/>
            </p:cNvSpPr>
            <p:nvPr/>
          </p:nvSpPr>
          <p:spPr bwMode="auto">
            <a:xfrm>
              <a:off x="-153988" y="5380038"/>
              <a:ext cx="917575" cy="919163"/>
            </a:xfrm>
            <a:custGeom>
              <a:avLst/>
              <a:gdLst>
                <a:gd name="T0" fmla="*/ 152 w 208"/>
                <a:gd name="T1" fmla="*/ 68 h 208"/>
                <a:gd name="T2" fmla="*/ 105 w 208"/>
                <a:gd name="T3" fmla="*/ 0 h 208"/>
                <a:gd name="T4" fmla="*/ 58 w 208"/>
                <a:gd name="T5" fmla="*/ 68 h 208"/>
                <a:gd name="T6" fmla="*/ 104 w 208"/>
                <a:gd name="T7" fmla="*/ 208 h 208"/>
                <a:gd name="T8" fmla="*/ 104 w 208"/>
                <a:gd name="T9" fmla="*/ 208 h 208"/>
                <a:gd name="T10" fmla="*/ 104 w 208"/>
                <a:gd name="T11" fmla="*/ 208 h 208"/>
                <a:gd name="T12" fmla="*/ 104 w 208"/>
                <a:gd name="T13" fmla="*/ 208 h 208"/>
                <a:gd name="T14" fmla="*/ 104 w 208"/>
                <a:gd name="T15" fmla="*/ 208 h 208"/>
                <a:gd name="T16" fmla="*/ 152 w 208"/>
                <a:gd name="T17" fmla="*/ 68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08" h="208">
                  <a:moveTo>
                    <a:pt x="152" y="68"/>
                  </a:moveTo>
                  <a:cubicBezTo>
                    <a:pt x="128" y="29"/>
                    <a:pt x="105" y="0"/>
                    <a:pt x="105" y="0"/>
                  </a:cubicBezTo>
                  <a:cubicBezTo>
                    <a:pt x="105" y="0"/>
                    <a:pt x="83" y="30"/>
                    <a:pt x="58" y="68"/>
                  </a:cubicBezTo>
                  <a:cubicBezTo>
                    <a:pt x="0" y="154"/>
                    <a:pt x="64" y="205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48" y="205"/>
                    <a:pt x="208" y="160"/>
                    <a:pt x="152" y="68"/>
                  </a:cubicBezTo>
                  <a:close/>
                </a:path>
              </a:pathLst>
            </a:custGeom>
            <a:solidFill>
              <a:srgbClr val="BBCE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" name="Freeform 6">
              <a:extLst>
                <a:ext uri="{FF2B5EF4-FFF2-40B4-BE49-F238E27FC236}">
                  <a16:creationId xmlns:a16="http://schemas.microsoft.com/office/drawing/2014/main" xmlns="" id="{4B234944-FD21-4778-8174-1CD4D3AE5F4C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300" y="5843588"/>
              <a:ext cx="398463" cy="909638"/>
            </a:xfrm>
            <a:custGeom>
              <a:avLst/>
              <a:gdLst>
                <a:gd name="T0" fmla="*/ 251 w 251"/>
                <a:gd name="T1" fmla="*/ 100 h 573"/>
                <a:gd name="T2" fmla="*/ 142 w 251"/>
                <a:gd name="T3" fmla="*/ 164 h 573"/>
                <a:gd name="T4" fmla="*/ 126 w 251"/>
                <a:gd name="T5" fmla="*/ 0 h 573"/>
                <a:gd name="T6" fmla="*/ 109 w 251"/>
                <a:gd name="T7" fmla="*/ 164 h 573"/>
                <a:gd name="T8" fmla="*/ 0 w 251"/>
                <a:gd name="T9" fmla="*/ 100 h 573"/>
                <a:gd name="T10" fmla="*/ 101 w 251"/>
                <a:gd name="T11" fmla="*/ 217 h 573"/>
                <a:gd name="T12" fmla="*/ 103 w 251"/>
                <a:gd name="T13" fmla="*/ 573 h 573"/>
                <a:gd name="T14" fmla="*/ 156 w 251"/>
                <a:gd name="T15" fmla="*/ 573 h 573"/>
                <a:gd name="T16" fmla="*/ 151 w 251"/>
                <a:gd name="T17" fmla="*/ 217 h 573"/>
                <a:gd name="T18" fmla="*/ 251 w 251"/>
                <a:gd name="T19" fmla="*/ 100 h 5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51" h="573">
                  <a:moveTo>
                    <a:pt x="251" y="100"/>
                  </a:moveTo>
                  <a:lnTo>
                    <a:pt x="142" y="164"/>
                  </a:lnTo>
                  <a:lnTo>
                    <a:pt x="126" y="0"/>
                  </a:lnTo>
                  <a:lnTo>
                    <a:pt x="109" y="164"/>
                  </a:lnTo>
                  <a:lnTo>
                    <a:pt x="0" y="100"/>
                  </a:lnTo>
                  <a:lnTo>
                    <a:pt x="101" y="217"/>
                  </a:lnTo>
                  <a:lnTo>
                    <a:pt x="103" y="573"/>
                  </a:lnTo>
                  <a:lnTo>
                    <a:pt x="156" y="573"/>
                  </a:lnTo>
                  <a:lnTo>
                    <a:pt x="151" y="217"/>
                  </a:lnTo>
                  <a:lnTo>
                    <a:pt x="251" y="100"/>
                  </a:lnTo>
                  <a:close/>
                </a:path>
              </a:pathLst>
            </a:custGeom>
            <a:solidFill>
              <a:srgbClr val="C56D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" name="Freeform 7">
              <a:extLst>
                <a:ext uri="{FF2B5EF4-FFF2-40B4-BE49-F238E27FC236}">
                  <a16:creationId xmlns:a16="http://schemas.microsoft.com/office/drawing/2014/main" xmlns="" id="{B3886483-AEFB-4A57-B5DC-50341F38485E}"/>
                </a:ext>
              </a:extLst>
            </p:cNvPr>
            <p:cNvSpPr>
              <a:spLocks/>
            </p:cNvSpPr>
            <p:nvPr/>
          </p:nvSpPr>
          <p:spPr bwMode="auto">
            <a:xfrm>
              <a:off x="4356100" y="6223001"/>
              <a:ext cx="746125" cy="361950"/>
            </a:xfrm>
            <a:custGeom>
              <a:avLst/>
              <a:gdLst>
                <a:gd name="T0" fmla="*/ 168 w 169"/>
                <a:gd name="T1" fmla="*/ 82 h 82"/>
                <a:gd name="T2" fmla="*/ 169 w 169"/>
                <a:gd name="T3" fmla="*/ 72 h 82"/>
                <a:gd name="T4" fmla="*/ 126 w 169"/>
                <a:gd name="T5" fmla="*/ 29 h 82"/>
                <a:gd name="T6" fmla="*/ 123 w 169"/>
                <a:gd name="T7" fmla="*/ 30 h 82"/>
                <a:gd name="T8" fmla="*/ 86 w 169"/>
                <a:gd name="T9" fmla="*/ 0 h 82"/>
                <a:gd name="T10" fmla="*/ 47 w 169"/>
                <a:gd name="T11" fmla="*/ 38 h 82"/>
                <a:gd name="T12" fmla="*/ 37 w 169"/>
                <a:gd name="T13" fmla="*/ 37 h 82"/>
                <a:gd name="T14" fmla="*/ 0 w 169"/>
                <a:gd name="T15" fmla="*/ 73 h 82"/>
                <a:gd name="T16" fmla="*/ 1 w 169"/>
                <a:gd name="T17" fmla="*/ 82 h 82"/>
                <a:gd name="T18" fmla="*/ 168 w 169"/>
                <a:gd name="T19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69" h="82">
                  <a:moveTo>
                    <a:pt x="168" y="82"/>
                  </a:moveTo>
                  <a:cubicBezTo>
                    <a:pt x="169" y="79"/>
                    <a:pt x="169" y="76"/>
                    <a:pt x="169" y="72"/>
                  </a:cubicBezTo>
                  <a:cubicBezTo>
                    <a:pt x="169" y="49"/>
                    <a:pt x="150" y="29"/>
                    <a:pt x="126" y="29"/>
                  </a:cubicBezTo>
                  <a:cubicBezTo>
                    <a:pt x="125" y="30"/>
                    <a:pt x="124" y="30"/>
                    <a:pt x="123" y="30"/>
                  </a:cubicBezTo>
                  <a:cubicBezTo>
                    <a:pt x="119" y="13"/>
                    <a:pt x="103" y="0"/>
                    <a:pt x="86" y="0"/>
                  </a:cubicBezTo>
                  <a:cubicBezTo>
                    <a:pt x="65" y="0"/>
                    <a:pt x="47" y="18"/>
                    <a:pt x="47" y="38"/>
                  </a:cubicBezTo>
                  <a:cubicBezTo>
                    <a:pt x="44" y="37"/>
                    <a:pt x="41" y="37"/>
                    <a:pt x="37" y="37"/>
                  </a:cubicBezTo>
                  <a:cubicBezTo>
                    <a:pt x="17" y="37"/>
                    <a:pt x="0" y="53"/>
                    <a:pt x="0" y="73"/>
                  </a:cubicBezTo>
                  <a:cubicBezTo>
                    <a:pt x="0" y="76"/>
                    <a:pt x="1" y="79"/>
                    <a:pt x="1" y="82"/>
                  </a:cubicBezTo>
                  <a:cubicBezTo>
                    <a:pt x="168" y="82"/>
                    <a:pt x="168" y="82"/>
                    <a:pt x="168" y="82"/>
                  </a:cubicBezTo>
                </a:path>
              </a:pathLst>
            </a:cu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" name="Freeform 8">
              <a:extLst>
                <a:ext uri="{FF2B5EF4-FFF2-40B4-BE49-F238E27FC236}">
                  <a16:creationId xmlns:a16="http://schemas.microsoft.com/office/drawing/2014/main" xmlns="" id="{D99F4A10-3AA1-4435-B178-1C0D5B447263}"/>
                </a:ext>
              </a:extLst>
            </p:cNvPr>
            <p:cNvSpPr>
              <a:spLocks/>
            </p:cNvSpPr>
            <p:nvPr/>
          </p:nvSpPr>
          <p:spPr bwMode="auto">
            <a:xfrm>
              <a:off x="4421187" y="6453188"/>
              <a:ext cx="106363" cy="79375"/>
            </a:xfrm>
            <a:custGeom>
              <a:avLst/>
              <a:gdLst>
                <a:gd name="T0" fmla="*/ 12 w 24"/>
                <a:gd name="T1" fmla="*/ 0 h 18"/>
                <a:gd name="T2" fmla="*/ 12 w 24"/>
                <a:gd name="T3" fmla="*/ 18 h 18"/>
                <a:gd name="T4" fmla="*/ 12 w 24"/>
                <a:gd name="T5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4" h="18">
                  <a:moveTo>
                    <a:pt x="12" y="0"/>
                  </a:moveTo>
                  <a:cubicBezTo>
                    <a:pt x="0" y="0"/>
                    <a:pt x="0" y="18"/>
                    <a:pt x="12" y="18"/>
                  </a:cubicBezTo>
                  <a:cubicBezTo>
                    <a:pt x="24" y="18"/>
                    <a:pt x="24" y="0"/>
                    <a:pt x="12" y="0"/>
                  </a:cubicBezTo>
                </a:path>
              </a:pathLst>
            </a:custGeom>
            <a:solidFill>
              <a:srgbClr val="FF7C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" name="Freeform 9">
              <a:extLst>
                <a:ext uri="{FF2B5EF4-FFF2-40B4-BE49-F238E27FC236}">
                  <a16:creationId xmlns:a16="http://schemas.microsoft.com/office/drawing/2014/main" xmlns="" id="{1FA645AF-B7C4-4533-B7FB-38088017201B}"/>
                </a:ext>
              </a:extLst>
            </p:cNvPr>
            <p:cNvSpPr>
              <a:spLocks/>
            </p:cNvSpPr>
            <p:nvPr/>
          </p:nvSpPr>
          <p:spPr bwMode="auto">
            <a:xfrm>
              <a:off x="4606925" y="6443663"/>
              <a:ext cx="93663" cy="101600"/>
            </a:xfrm>
            <a:custGeom>
              <a:avLst/>
              <a:gdLst>
                <a:gd name="T0" fmla="*/ 19 w 21"/>
                <a:gd name="T1" fmla="*/ 5 h 23"/>
                <a:gd name="T2" fmla="*/ 8 w 21"/>
                <a:gd name="T3" fmla="*/ 1 h 23"/>
                <a:gd name="T4" fmla="*/ 3 w 21"/>
                <a:gd name="T5" fmla="*/ 4 h 23"/>
                <a:gd name="T6" fmla="*/ 1 w 21"/>
                <a:gd name="T7" fmla="*/ 13 h 23"/>
                <a:gd name="T8" fmla="*/ 17 w 21"/>
                <a:gd name="T9" fmla="*/ 18 h 23"/>
                <a:gd name="T10" fmla="*/ 19 w 21"/>
                <a:gd name="T11" fmla="*/ 5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1" h="23">
                  <a:moveTo>
                    <a:pt x="19" y="5"/>
                  </a:moveTo>
                  <a:cubicBezTo>
                    <a:pt x="17" y="1"/>
                    <a:pt x="12" y="0"/>
                    <a:pt x="8" y="1"/>
                  </a:cubicBezTo>
                  <a:cubicBezTo>
                    <a:pt x="6" y="2"/>
                    <a:pt x="4" y="3"/>
                    <a:pt x="3" y="4"/>
                  </a:cubicBezTo>
                  <a:cubicBezTo>
                    <a:pt x="1" y="6"/>
                    <a:pt x="0" y="10"/>
                    <a:pt x="1" y="13"/>
                  </a:cubicBezTo>
                  <a:cubicBezTo>
                    <a:pt x="3" y="20"/>
                    <a:pt x="12" y="23"/>
                    <a:pt x="17" y="18"/>
                  </a:cubicBezTo>
                  <a:cubicBezTo>
                    <a:pt x="20" y="14"/>
                    <a:pt x="21" y="9"/>
                    <a:pt x="19" y="5"/>
                  </a:cubicBezTo>
                </a:path>
              </a:pathLst>
            </a:custGeom>
            <a:solidFill>
              <a:srgbClr val="FF7C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" name="Freeform 10">
              <a:extLst>
                <a:ext uri="{FF2B5EF4-FFF2-40B4-BE49-F238E27FC236}">
                  <a16:creationId xmlns:a16="http://schemas.microsoft.com/office/drawing/2014/main" xmlns="" id="{8F0B9A6F-4F00-482E-B622-5F4B14340060}"/>
                </a:ext>
              </a:extLst>
            </p:cNvPr>
            <p:cNvSpPr>
              <a:spLocks/>
            </p:cNvSpPr>
            <p:nvPr/>
          </p:nvSpPr>
          <p:spPr bwMode="auto">
            <a:xfrm>
              <a:off x="4616450" y="6324601"/>
              <a:ext cx="123825" cy="93663"/>
            </a:xfrm>
            <a:custGeom>
              <a:avLst/>
              <a:gdLst>
                <a:gd name="T0" fmla="*/ 16 w 28"/>
                <a:gd name="T1" fmla="*/ 0 h 21"/>
                <a:gd name="T2" fmla="*/ 16 w 28"/>
                <a:gd name="T3" fmla="*/ 21 h 21"/>
                <a:gd name="T4" fmla="*/ 16 w 28"/>
                <a:gd name="T5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8" h="21">
                  <a:moveTo>
                    <a:pt x="16" y="0"/>
                  </a:moveTo>
                  <a:cubicBezTo>
                    <a:pt x="0" y="0"/>
                    <a:pt x="0" y="21"/>
                    <a:pt x="16" y="21"/>
                  </a:cubicBezTo>
                  <a:cubicBezTo>
                    <a:pt x="28" y="21"/>
                    <a:pt x="28" y="0"/>
                    <a:pt x="16" y="0"/>
                  </a:cubicBezTo>
                </a:path>
              </a:pathLst>
            </a:custGeom>
            <a:solidFill>
              <a:srgbClr val="FF7C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" name="Freeform 11">
              <a:extLst>
                <a:ext uri="{FF2B5EF4-FFF2-40B4-BE49-F238E27FC236}">
                  <a16:creationId xmlns:a16="http://schemas.microsoft.com/office/drawing/2014/main" xmlns="" id="{BB095926-5DA0-4717-ADB5-F5EEDB7C60A4}"/>
                </a:ext>
              </a:extLst>
            </p:cNvPr>
            <p:cNvSpPr>
              <a:spLocks/>
            </p:cNvSpPr>
            <p:nvPr/>
          </p:nvSpPr>
          <p:spPr bwMode="auto">
            <a:xfrm>
              <a:off x="4784725" y="6421438"/>
              <a:ext cx="87313" cy="101600"/>
            </a:xfrm>
            <a:custGeom>
              <a:avLst/>
              <a:gdLst>
                <a:gd name="T0" fmla="*/ 18 w 20"/>
                <a:gd name="T1" fmla="*/ 5 h 23"/>
                <a:gd name="T2" fmla="*/ 15 w 20"/>
                <a:gd name="T3" fmla="*/ 2 h 23"/>
                <a:gd name="T4" fmla="*/ 5 w 20"/>
                <a:gd name="T5" fmla="*/ 3 h 23"/>
                <a:gd name="T6" fmla="*/ 1 w 20"/>
                <a:gd name="T7" fmla="*/ 6 h 23"/>
                <a:gd name="T8" fmla="*/ 0 w 20"/>
                <a:gd name="T9" fmla="*/ 12 h 23"/>
                <a:gd name="T10" fmla="*/ 7 w 20"/>
                <a:gd name="T11" fmla="*/ 21 h 23"/>
                <a:gd name="T12" fmla="*/ 19 w 20"/>
                <a:gd name="T13" fmla="*/ 17 h 23"/>
                <a:gd name="T14" fmla="*/ 20 w 20"/>
                <a:gd name="T15" fmla="*/ 12 h 23"/>
                <a:gd name="T16" fmla="*/ 18 w 20"/>
                <a:gd name="T17" fmla="*/ 5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0" h="23">
                  <a:moveTo>
                    <a:pt x="18" y="5"/>
                  </a:moveTo>
                  <a:cubicBezTo>
                    <a:pt x="17" y="4"/>
                    <a:pt x="16" y="3"/>
                    <a:pt x="15" y="2"/>
                  </a:cubicBezTo>
                  <a:cubicBezTo>
                    <a:pt x="12" y="1"/>
                    <a:pt x="8" y="0"/>
                    <a:pt x="5" y="3"/>
                  </a:cubicBezTo>
                  <a:cubicBezTo>
                    <a:pt x="3" y="4"/>
                    <a:pt x="2" y="5"/>
                    <a:pt x="1" y="6"/>
                  </a:cubicBezTo>
                  <a:cubicBezTo>
                    <a:pt x="0" y="8"/>
                    <a:pt x="0" y="10"/>
                    <a:pt x="0" y="12"/>
                  </a:cubicBezTo>
                  <a:cubicBezTo>
                    <a:pt x="0" y="16"/>
                    <a:pt x="3" y="20"/>
                    <a:pt x="7" y="21"/>
                  </a:cubicBezTo>
                  <a:cubicBezTo>
                    <a:pt x="12" y="23"/>
                    <a:pt x="17" y="21"/>
                    <a:pt x="19" y="17"/>
                  </a:cubicBezTo>
                  <a:cubicBezTo>
                    <a:pt x="20" y="15"/>
                    <a:pt x="20" y="13"/>
                    <a:pt x="20" y="12"/>
                  </a:cubicBezTo>
                  <a:cubicBezTo>
                    <a:pt x="20" y="9"/>
                    <a:pt x="20" y="7"/>
                    <a:pt x="18" y="5"/>
                  </a:cubicBezTo>
                  <a:close/>
                </a:path>
              </a:pathLst>
            </a:custGeom>
            <a:solidFill>
              <a:srgbClr val="FF7C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" name="Freeform 12">
              <a:extLst>
                <a:ext uri="{FF2B5EF4-FFF2-40B4-BE49-F238E27FC236}">
                  <a16:creationId xmlns:a16="http://schemas.microsoft.com/office/drawing/2014/main" xmlns="" id="{C9E97D46-EF77-4BF8-BE2A-C663440FA6F8}"/>
                </a:ext>
              </a:extLst>
            </p:cNvPr>
            <p:cNvSpPr>
              <a:spLocks/>
            </p:cNvSpPr>
            <p:nvPr/>
          </p:nvSpPr>
          <p:spPr bwMode="auto">
            <a:xfrm>
              <a:off x="4916487" y="6448426"/>
              <a:ext cx="106363" cy="84138"/>
            </a:xfrm>
            <a:custGeom>
              <a:avLst/>
              <a:gdLst>
                <a:gd name="T0" fmla="*/ 12 w 24"/>
                <a:gd name="T1" fmla="*/ 0 h 19"/>
                <a:gd name="T2" fmla="*/ 12 w 24"/>
                <a:gd name="T3" fmla="*/ 19 h 19"/>
                <a:gd name="T4" fmla="*/ 12 w 24"/>
                <a:gd name="T5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4" h="19">
                  <a:moveTo>
                    <a:pt x="12" y="0"/>
                  </a:moveTo>
                  <a:cubicBezTo>
                    <a:pt x="0" y="0"/>
                    <a:pt x="0" y="19"/>
                    <a:pt x="12" y="19"/>
                  </a:cubicBezTo>
                  <a:cubicBezTo>
                    <a:pt x="24" y="19"/>
                    <a:pt x="24" y="0"/>
                    <a:pt x="12" y="0"/>
                  </a:cubicBezTo>
                  <a:close/>
                </a:path>
              </a:pathLst>
            </a:custGeom>
            <a:solidFill>
              <a:srgbClr val="FF7C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" name="Freeform 13">
              <a:extLst>
                <a:ext uri="{FF2B5EF4-FFF2-40B4-BE49-F238E27FC236}">
                  <a16:creationId xmlns:a16="http://schemas.microsoft.com/office/drawing/2014/main" xmlns="" id="{59C13421-865E-49B7-9B1E-2CD78E35A6D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356100" y="6381751"/>
              <a:ext cx="206375" cy="163513"/>
            </a:xfrm>
            <a:custGeom>
              <a:avLst/>
              <a:gdLst>
                <a:gd name="T0" fmla="*/ 47 w 47"/>
                <a:gd name="T1" fmla="*/ 2 h 37"/>
                <a:gd name="T2" fmla="*/ 47 w 47"/>
                <a:gd name="T3" fmla="*/ 2 h 37"/>
                <a:gd name="T4" fmla="*/ 47 w 47"/>
                <a:gd name="T5" fmla="*/ 2 h 37"/>
                <a:gd name="T6" fmla="*/ 47 w 47"/>
                <a:gd name="T7" fmla="*/ 2 h 37"/>
                <a:gd name="T8" fmla="*/ 47 w 47"/>
                <a:gd name="T9" fmla="*/ 2 h 37"/>
                <a:gd name="T10" fmla="*/ 47 w 47"/>
                <a:gd name="T11" fmla="*/ 2 h 37"/>
                <a:gd name="T12" fmla="*/ 47 w 47"/>
                <a:gd name="T13" fmla="*/ 2 h 37"/>
                <a:gd name="T14" fmla="*/ 47 w 47"/>
                <a:gd name="T15" fmla="*/ 2 h 37"/>
                <a:gd name="T16" fmla="*/ 47 w 47"/>
                <a:gd name="T17" fmla="*/ 2 h 37"/>
                <a:gd name="T18" fmla="*/ 47 w 47"/>
                <a:gd name="T19" fmla="*/ 2 h 37"/>
                <a:gd name="T20" fmla="*/ 47 w 47"/>
                <a:gd name="T21" fmla="*/ 2 h 37"/>
                <a:gd name="T22" fmla="*/ 47 w 47"/>
                <a:gd name="T23" fmla="*/ 2 h 37"/>
                <a:gd name="T24" fmla="*/ 47 w 47"/>
                <a:gd name="T25" fmla="*/ 2 h 37"/>
                <a:gd name="T26" fmla="*/ 47 w 47"/>
                <a:gd name="T27" fmla="*/ 2 h 37"/>
                <a:gd name="T28" fmla="*/ 47 w 47"/>
                <a:gd name="T29" fmla="*/ 2 h 37"/>
                <a:gd name="T30" fmla="*/ 47 w 47"/>
                <a:gd name="T31" fmla="*/ 2 h 37"/>
                <a:gd name="T32" fmla="*/ 47 w 47"/>
                <a:gd name="T33" fmla="*/ 2 h 37"/>
                <a:gd name="T34" fmla="*/ 47 w 47"/>
                <a:gd name="T35" fmla="*/ 2 h 37"/>
                <a:gd name="T36" fmla="*/ 47 w 47"/>
                <a:gd name="T37" fmla="*/ 1 h 37"/>
                <a:gd name="T38" fmla="*/ 47 w 47"/>
                <a:gd name="T39" fmla="*/ 1 h 37"/>
                <a:gd name="T40" fmla="*/ 47 w 47"/>
                <a:gd name="T41" fmla="*/ 1 h 37"/>
                <a:gd name="T42" fmla="*/ 47 w 47"/>
                <a:gd name="T43" fmla="*/ 1 h 37"/>
                <a:gd name="T44" fmla="*/ 47 w 47"/>
                <a:gd name="T45" fmla="*/ 1 h 37"/>
                <a:gd name="T46" fmla="*/ 47 w 47"/>
                <a:gd name="T47" fmla="*/ 1 h 37"/>
                <a:gd name="T48" fmla="*/ 47 w 47"/>
                <a:gd name="T49" fmla="*/ 1 h 37"/>
                <a:gd name="T50" fmla="*/ 47 w 47"/>
                <a:gd name="T51" fmla="*/ 1 h 37"/>
                <a:gd name="T52" fmla="*/ 47 w 47"/>
                <a:gd name="T53" fmla="*/ 1 h 37"/>
                <a:gd name="T54" fmla="*/ 47 w 47"/>
                <a:gd name="T55" fmla="*/ 1 h 37"/>
                <a:gd name="T56" fmla="*/ 47 w 47"/>
                <a:gd name="T57" fmla="*/ 1 h 37"/>
                <a:gd name="T58" fmla="*/ 47 w 47"/>
                <a:gd name="T59" fmla="*/ 1 h 37"/>
                <a:gd name="T60" fmla="*/ 47 w 47"/>
                <a:gd name="T61" fmla="*/ 1 h 37"/>
                <a:gd name="T62" fmla="*/ 47 w 47"/>
                <a:gd name="T63" fmla="*/ 1 h 37"/>
                <a:gd name="T64" fmla="*/ 47 w 47"/>
                <a:gd name="T65" fmla="*/ 1 h 37"/>
                <a:gd name="T66" fmla="*/ 47 w 47"/>
                <a:gd name="T67" fmla="*/ 1 h 37"/>
                <a:gd name="T68" fmla="*/ 47 w 47"/>
                <a:gd name="T69" fmla="*/ 1 h 37"/>
                <a:gd name="T70" fmla="*/ 47 w 47"/>
                <a:gd name="T71" fmla="*/ 1 h 37"/>
                <a:gd name="T72" fmla="*/ 37 w 47"/>
                <a:gd name="T73" fmla="*/ 1 h 37"/>
                <a:gd name="T74" fmla="*/ 0 w 47"/>
                <a:gd name="T75" fmla="*/ 37 h 37"/>
                <a:gd name="T76" fmla="*/ 0 w 47"/>
                <a:gd name="T77" fmla="*/ 37 h 37"/>
                <a:gd name="T78" fmla="*/ 37 w 47"/>
                <a:gd name="T79" fmla="*/ 1 h 37"/>
                <a:gd name="T80" fmla="*/ 47 w 47"/>
                <a:gd name="T81" fmla="*/ 2 h 37"/>
                <a:gd name="T82" fmla="*/ 47 w 47"/>
                <a:gd name="T83" fmla="*/ 2 h 37"/>
                <a:gd name="T84" fmla="*/ 47 w 47"/>
                <a:gd name="T85" fmla="*/ 2 h 37"/>
                <a:gd name="T86" fmla="*/ 37 w 47"/>
                <a:gd name="T87" fmla="*/ 1 h 37"/>
                <a:gd name="T88" fmla="*/ 47 w 47"/>
                <a:gd name="T89" fmla="*/ 1 h 37"/>
                <a:gd name="T90" fmla="*/ 47 w 47"/>
                <a:gd name="T91" fmla="*/ 1 h 37"/>
                <a:gd name="T92" fmla="*/ 47 w 47"/>
                <a:gd name="T93" fmla="*/ 1 h 37"/>
                <a:gd name="T94" fmla="*/ 47 w 47"/>
                <a:gd name="T95" fmla="*/ 1 h 37"/>
                <a:gd name="T96" fmla="*/ 47 w 47"/>
                <a:gd name="T97" fmla="*/ 1 h 37"/>
                <a:gd name="T98" fmla="*/ 47 w 47"/>
                <a:gd name="T99" fmla="*/ 1 h 37"/>
                <a:gd name="T100" fmla="*/ 47 w 47"/>
                <a:gd name="T101" fmla="*/ 0 h 37"/>
                <a:gd name="T102" fmla="*/ 47 w 47"/>
                <a:gd name="T103" fmla="*/ 0 h 37"/>
                <a:gd name="T104" fmla="*/ 47 w 47"/>
                <a:gd name="T105" fmla="*/ 0 h 37"/>
                <a:gd name="T106" fmla="*/ 47 w 47"/>
                <a:gd name="T107" fmla="*/ 0 h 37"/>
                <a:gd name="T108" fmla="*/ 47 w 47"/>
                <a:gd name="T109" fmla="*/ 0 h 37"/>
                <a:gd name="T110" fmla="*/ 47 w 47"/>
                <a:gd name="T111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47" h="37">
                  <a:moveTo>
                    <a:pt x="47" y="2"/>
                  </a:moveTo>
                  <a:cubicBezTo>
                    <a:pt x="47" y="2"/>
                    <a:pt x="47" y="2"/>
                    <a:pt x="47" y="2"/>
                  </a:cubicBezTo>
                  <a:cubicBezTo>
                    <a:pt x="47" y="2"/>
                    <a:pt x="47" y="2"/>
                    <a:pt x="47" y="2"/>
                  </a:cubicBezTo>
                  <a:moveTo>
                    <a:pt x="47" y="2"/>
                  </a:moveTo>
                  <a:cubicBezTo>
                    <a:pt x="47" y="2"/>
                    <a:pt x="47" y="2"/>
                    <a:pt x="47" y="2"/>
                  </a:cubicBezTo>
                  <a:cubicBezTo>
                    <a:pt x="47" y="2"/>
                    <a:pt x="47" y="2"/>
                    <a:pt x="47" y="2"/>
                  </a:cubicBezTo>
                  <a:moveTo>
                    <a:pt x="47" y="2"/>
                  </a:moveTo>
                  <a:cubicBezTo>
                    <a:pt x="47" y="2"/>
                    <a:pt x="47" y="2"/>
                    <a:pt x="47" y="2"/>
                  </a:cubicBezTo>
                  <a:cubicBezTo>
                    <a:pt x="47" y="2"/>
                    <a:pt x="47" y="2"/>
                    <a:pt x="47" y="2"/>
                  </a:cubicBezTo>
                  <a:moveTo>
                    <a:pt x="47" y="2"/>
                  </a:moveTo>
                  <a:cubicBezTo>
                    <a:pt x="47" y="2"/>
                    <a:pt x="47" y="2"/>
                    <a:pt x="47" y="2"/>
                  </a:cubicBezTo>
                  <a:cubicBezTo>
                    <a:pt x="47" y="2"/>
                    <a:pt x="47" y="2"/>
                    <a:pt x="47" y="2"/>
                  </a:cubicBezTo>
                  <a:moveTo>
                    <a:pt x="47" y="2"/>
                  </a:moveTo>
                  <a:cubicBezTo>
                    <a:pt x="47" y="2"/>
                    <a:pt x="47" y="2"/>
                    <a:pt x="47" y="2"/>
                  </a:cubicBezTo>
                  <a:cubicBezTo>
                    <a:pt x="47" y="2"/>
                    <a:pt x="47" y="2"/>
                    <a:pt x="47" y="2"/>
                  </a:cubicBezTo>
                  <a:moveTo>
                    <a:pt x="47" y="2"/>
                  </a:moveTo>
                  <a:cubicBezTo>
                    <a:pt x="47" y="2"/>
                    <a:pt x="47" y="2"/>
                    <a:pt x="47" y="2"/>
                  </a:cubicBezTo>
                  <a:cubicBezTo>
                    <a:pt x="47" y="2"/>
                    <a:pt x="47" y="2"/>
                    <a:pt x="47" y="2"/>
                  </a:cubicBezTo>
                  <a:moveTo>
                    <a:pt x="47" y="1"/>
                  </a:moveTo>
                  <a:cubicBezTo>
                    <a:pt x="47" y="1"/>
                    <a:pt x="47" y="1"/>
                    <a:pt x="47" y="1"/>
                  </a:cubicBezTo>
                  <a:cubicBezTo>
                    <a:pt x="47" y="1"/>
                    <a:pt x="47" y="1"/>
                    <a:pt x="47" y="1"/>
                  </a:cubicBezTo>
                  <a:moveTo>
                    <a:pt x="47" y="1"/>
                  </a:moveTo>
                  <a:cubicBezTo>
                    <a:pt x="47" y="1"/>
                    <a:pt x="47" y="1"/>
                    <a:pt x="47" y="1"/>
                  </a:cubicBezTo>
                  <a:cubicBezTo>
                    <a:pt x="47" y="1"/>
                    <a:pt x="47" y="1"/>
                    <a:pt x="47" y="1"/>
                  </a:cubicBezTo>
                  <a:moveTo>
                    <a:pt x="47" y="1"/>
                  </a:moveTo>
                  <a:cubicBezTo>
                    <a:pt x="47" y="1"/>
                    <a:pt x="47" y="1"/>
                    <a:pt x="47" y="1"/>
                  </a:cubicBezTo>
                  <a:cubicBezTo>
                    <a:pt x="47" y="1"/>
                    <a:pt x="47" y="1"/>
                    <a:pt x="47" y="1"/>
                  </a:cubicBezTo>
                  <a:moveTo>
                    <a:pt x="47" y="1"/>
                  </a:moveTo>
                  <a:cubicBezTo>
                    <a:pt x="47" y="1"/>
                    <a:pt x="47" y="1"/>
                    <a:pt x="47" y="1"/>
                  </a:cubicBezTo>
                  <a:cubicBezTo>
                    <a:pt x="47" y="1"/>
                    <a:pt x="47" y="1"/>
                    <a:pt x="47" y="1"/>
                  </a:cubicBezTo>
                  <a:moveTo>
                    <a:pt x="47" y="1"/>
                  </a:moveTo>
                  <a:cubicBezTo>
                    <a:pt x="47" y="1"/>
                    <a:pt x="47" y="1"/>
                    <a:pt x="47" y="1"/>
                  </a:cubicBezTo>
                  <a:cubicBezTo>
                    <a:pt x="47" y="1"/>
                    <a:pt x="47" y="1"/>
                    <a:pt x="47" y="1"/>
                  </a:cubicBezTo>
                  <a:moveTo>
                    <a:pt x="47" y="1"/>
                  </a:moveTo>
                  <a:cubicBezTo>
                    <a:pt x="47" y="1"/>
                    <a:pt x="47" y="1"/>
                    <a:pt x="47" y="1"/>
                  </a:cubicBezTo>
                  <a:cubicBezTo>
                    <a:pt x="47" y="1"/>
                    <a:pt x="47" y="1"/>
                    <a:pt x="47" y="1"/>
                  </a:cubicBezTo>
                  <a:moveTo>
                    <a:pt x="37" y="1"/>
                  </a:moveTo>
                  <a:cubicBezTo>
                    <a:pt x="17" y="1"/>
                    <a:pt x="0" y="1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cubicBezTo>
                    <a:pt x="0" y="17"/>
                    <a:pt x="17" y="1"/>
                    <a:pt x="37" y="1"/>
                  </a:cubicBezTo>
                  <a:cubicBezTo>
                    <a:pt x="41" y="1"/>
                    <a:pt x="44" y="1"/>
                    <a:pt x="47" y="2"/>
                  </a:cubicBezTo>
                  <a:cubicBezTo>
                    <a:pt x="47" y="2"/>
                    <a:pt x="47" y="2"/>
                    <a:pt x="47" y="2"/>
                  </a:cubicBezTo>
                  <a:cubicBezTo>
                    <a:pt x="47" y="2"/>
                    <a:pt x="47" y="2"/>
                    <a:pt x="47" y="2"/>
                  </a:cubicBezTo>
                  <a:cubicBezTo>
                    <a:pt x="44" y="1"/>
                    <a:pt x="41" y="1"/>
                    <a:pt x="37" y="1"/>
                  </a:cubicBezTo>
                  <a:moveTo>
                    <a:pt x="47" y="1"/>
                  </a:moveTo>
                  <a:cubicBezTo>
                    <a:pt x="47" y="1"/>
                    <a:pt x="47" y="1"/>
                    <a:pt x="47" y="1"/>
                  </a:cubicBezTo>
                  <a:cubicBezTo>
                    <a:pt x="47" y="1"/>
                    <a:pt x="47" y="1"/>
                    <a:pt x="47" y="1"/>
                  </a:cubicBezTo>
                  <a:moveTo>
                    <a:pt x="47" y="1"/>
                  </a:moveTo>
                  <a:cubicBezTo>
                    <a:pt x="47" y="1"/>
                    <a:pt x="47" y="1"/>
                    <a:pt x="47" y="1"/>
                  </a:cubicBezTo>
                  <a:cubicBezTo>
                    <a:pt x="47" y="1"/>
                    <a:pt x="47" y="1"/>
                    <a:pt x="47" y="1"/>
                  </a:cubicBezTo>
                  <a:moveTo>
                    <a:pt x="47" y="0"/>
                  </a:moveTo>
                  <a:cubicBezTo>
                    <a:pt x="47" y="0"/>
                    <a:pt x="47" y="0"/>
                    <a:pt x="47" y="0"/>
                  </a:cubicBezTo>
                  <a:cubicBezTo>
                    <a:pt x="47" y="0"/>
                    <a:pt x="47" y="0"/>
                    <a:pt x="47" y="0"/>
                  </a:cubicBezTo>
                  <a:moveTo>
                    <a:pt x="47" y="0"/>
                  </a:moveTo>
                  <a:cubicBezTo>
                    <a:pt x="47" y="0"/>
                    <a:pt x="47" y="0"/>
                    <a:pt x="47" y="0"/>
                  </a:cubicBezTo>
                  <a:cubicBezTo>
                    <a:pt x="47" y="0"/>
                    <a:pt x="47" y="0"/>
                    <a:pt x="47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" name="Freeform 14">
              <a:extLst>
                <a:ext uri="{FF2B5EF4-FFF2-40B4-BE49-F238E27FC236}">
                  <a16:creationId xmlns:a16="http://schemas.microsoft.com/office/drawing/2014/main" xmlns="" id="{96B77391-2A77-4110-BA32-231A5C29CC9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356100" y="6227763"/>
              <a:ext cx="352425" cy="357188"/>
            </a:xfrm>
            <a:custGeom>
              <a:avLst/>
              <a:gdLst>
                <a:gd name="T0" fmla="*/ 27 w 80"/>
                <a:gd name="T1" fmla="*/ 69 h 81"/>
                <a:gd name="T2" fmla="*/ 27 w 80"/>
                <a:gd name="T3" fmla="*/ 51 h 81"/>
                <a:gd name="T4" fmla="*/ 27 w 80"/>
                <a:gd name="T5" fmla="*/ 69 h 81"/>
                <a:gd name="T6" fmla="*/ 67 w 80"/>
                <a:gd name="T7" fmla="*/ 69 h 81"/>
                <a:gd name="T8" fmla="*/ 58 w 80"/>
                <a:gd name="T9" fmla="*/ 62 h 81"/>
                <a:gd name="T10" fmla="*/ 60 w 80"/>
                <a:gd name="T11" fmla="*/ 53 h 81"/>
                <a:gd name="T12" fmla="*/ 65 w 80"/>
                <a:gd name="T13" fmla="*/ 50 h 81"/>
                <a:gd name="T14" fmla="*/ 68 w 80"/>
                <a:gd name="T15" fmla="*/ 50 h 81"/>
                <a:gd name="T16" fmla="*/ 76 w 80"/>
                <a:gd name="T17" fmla="*/ 54 h 81"/>
                <a:gd name="T18" fmla="*/ 74 w 80"/>
                <a:gd name="T19" fmla="*/ 67 h 81"/>
                <a:gd name="T20" fmla="*/ 67 w 80"/>
                <a:gd name="T21" fmla="*/ 69 h 81"/>
                <a:gd name="T22" fmla="*/ 80 w 80"/>
                <a:gd name="T23" fmla="*/ 0 h 81"/>
                <a:gd name="T24" fmla="*/ 47 w 80"/>
                <a:gd name="T25" fmla="*/ 35 h 81"/>
                <a:gd name="T26" fmla="*/ 47 w 80"/>
                <a:gd name="T27" fmla="*/ 35 h 81"/>
                <a:gd name="T28" fmla="*/ 47 w 80"/>
                <a:gd name="T29" fmla="*/ 35 h 81"/>
                <a:gd name="T30" fmla="*/ 47 w 80"/>
                <a:gd name="T31" fmla="*/ 35 h 81"/>
                <a:gd name="T32" fmla="*/ 47 w 80"/>
                <a:gd name="T33" fmla="*/ 36 h 81"/>
                <a:gd name="T34" fmla="*/ 47 w 80"/>
                <a:gd name="T35" fmla="*/ 36 h 81"/>
                <a:gd name="T36" fmla="*/ 47 w 80"/>
                <a:gd name="T37" fmla="*/ 36 h 81"/>
                <a:gd name="T38" fmla="*/ 47 w 80"/>
                <a:gd name="T39" fmla="*/ 36 h 81"/>
                <a:gd name="T40" fmla="*/ 47 w 80"/>
                <a:gd name="T41" fmla="*/ 36 h 81"/>
                <a:gd name="T42" fmla="*/ 47 w 80"/>
                <a:gd name="T43" fmla="*/ 36 h 81"/>
                <a:gd name="T44" fmla="*/ 47 w 80"/>
                <a:gd name="T45" fmla="*/ 36 h 81"/>
                <a:gd name="T46" fmla="*/ 47 w 80"/>
                <a:gd name="T47" fmla="*/ 36 h 81"/>
                <a:gd name="T48" fmla="*/ 47 w 80"/>
                <a:gd name="T49" fmla="*/ 36 h 81"/>
                <a:gd name="T50" fmla="*/ 47 w 80"/>
                <a:gd name="T51" fmla="*/ 36 h 81"/>
                <a:gd name="T52" fmla="*/ 47 w 80"/>
                <a:gd name="T53" fmla="*/ 36 h 81"/>
                <a:gd name="T54" fmla="*/ 47 w 80"/>
                <a:gd name="T55" fmla="*/ 36 h 81"/>
                <a:gd name="T56" fmla="*/ 47 w 80"/>
                <a:gd name="T57" fmla="*/ 36 h 81"/>
                <a:gd name="T58" fmla="*/ 47 w 80"/>
                <a:gd name="T59" fmla="*/ 36 h 81"/>
                <a:gd name="T60" fmla="*/ 47 w 80"/>
                <a:gd name="T61" fmla="*/ 36 h 81"/>
                <a:gd name="T62" fmla="*/ 47 w 80"/>
                <a:gd name="T63" fmla="*/ 36 h 81"/>
                <a:gd name="T64" fmla="*/ 47 w 80"/>
                <a:gd name="T65" fmla="*/ 37 h 81"/>
                <a:gd name="T66" fmla="*/ 47 w 80"/>
                <a:gd name="T67" fmla="*/ 37 h 81"/>
                <a:gd name="T68" fmla="*/ 47 w 80"/>
                <a:gd name="T69" fmla="*/ 37 h 81"/>
                <a:gd name="T70" fmla="*/ 47 w 80"/>
                <a:gd name="T71" fmla="*/ 37 h 81"/>
                <a:gd name="T72" fmla="*/ 47 w 80"/>
                <a:gd name="T73" fmla="*/ 37 h 81"/>
                <a:gd name="T74" fmla="*/ 47 w 80"/>
                <a:gd name="T75" fmla="*/ 37 h 81"/>
                <a:gd name="T76" fmla="*/ 47 w 80"/>
                <a:gd name="T77" fmla="*/ 37 h 81"/>
                <a:gd name="T78" fmla="*/ 47 w 80"/>
                <a:gd name="T79" fmla="*/ 37 h 81"/>
                <a:gd name="T80" fmla="*/ 47 w 80"/>
                <a:gd name="T81" fmla="*/ 37 h 81"/>
                <a:gd name="T82" fmla="*/ 47 w 80"/>
                <a:gd name="T83" fmla="*/ 37 h 81"/>
                <a:gd name="T84" fmla="*/ 47 w 80"/>
                <a:gd name="T85" fmla="*/ 37 h 81"/>
                <a:gd name="T86" fmla="*/ 47 w 80"/>
                <a:gd name="T87" fmla="*/ 37 h 81"/>
                <a:gd name="T88" fmla="*/ 47 w 80"/>
                <a:gd name="T89" fmla="*/ 37 h 81"/>
                <a:gd name="T90" fmla="*/ 47 w 80"/>
                <a:gd name="T91" fmla="*/ 37 h 81"/>
                <a:gd name="T92" fmla="*/ 37 w 80"/>
                <a:gd name="T93" fmla="*/ 36 h 81"/>
                <a:gd name="T94" fmla="*/ 0 w 80"/>
                <a:gd name="T95" fmla="*/ 72 h 81"/>
                <a:gd name="T96" fmla="*/ 1 w 80"/>
                <a:gd name="T97" fmla="*/ 81 h 81"/>
                <a:gd name="T98" fmla="*/ 80 w 80"/>
                <a:gd name="T99" fmla="*/ 81 h 81"/>
                <a:gd name="T100" fmla="*/ 80 w 80"/>
                <a:gd name="T101" fmla="*/ 42 h 81"/>
                <a:gd name="T102" fmla="*/ 75 w 80"/>
                <a:gd name="T103" fmla="*/ 43 h 81"/>
                <a:gd name="T104" fmla="*/ 75 w 80"/>
                <a:gd name="T105" fmla="*/ 22 h 81"/>
                <a:gd name="T106" fmla="*/ 80 w 80"/>
                <a:gd name="T107" fmla="*/ 23 h 81"/>
                <a:gd name="T108" fmla="*/ 80 w 80"/>
                <a:gd name="T109" fmla="*/ 0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80" h="81">
                  <a:moveTo>
                    <a:pt x="27" y="69"/>
                  </a:moveTo>
                  <a:cubicBezTo>
                    <a:pt x="15" y="69"/>
                    <a:pt x="15" y="51"/>
                    <a:pt x="27" y="51"/>
                  </a:cubicBezTo>
                  <a:cubicBezTo>
                    <a:pt x="39" y="51"/>
                    <a:pt x="39" y="69"/>
                    <a:pt x="27" y="69"/>
                  </a:cubicBezTo>
                  <a:moveTo>
                    <a:pt x="67" y="69"/>
                  </a:moveTo>
                  <a:cubicBezTo>
                    <a:pt x="63" y="69"/>
                    <a:pt x="59" y="67"/>
                    <a:pt x="58" y="62"/>
                  </a:cubicBezTo>
                  <a:cubicBezTo>
                    <a:pt x="57" y="59"/>
                    <a:pt x="58" y="55"/>
                    <a:pt x="60" y="53"/>
                  </a:cubicBezTo>
                  <a:cubicBezTo>
                    <a:pt x="61" y="52"/>
                    <a:pt x="63" y="51"/>
                    <a:pt x="65" y="50"/>
                  </a:cubicBezTo>
                  <a:cubicBezTo>
                    <a:pt x="66" y="50"/>
                    <a:pt x="67" y="50"/>
                    <a:pt x="68" y="50"/>
                  </a:cubicBezTo>
                  <a:cubicBezTo>
                    <a:pt x="71" y="50"/>
                    <a:pt x="74" y="51"/>
                    <a:pt x="76" y="54"/>
                  </a:cubicBezTo>
                  <a:cubicBezTo>
                    <a:pt x="78" y="58"/>
                    <a:pt x="77" y="63"/>
                    <a:pt x="74" y="67"/>
                  </a:cubicBezTo>
                  <a:cubicBezTo>
                    <a:pt x="72" y="69"/>
                    <a:pt x="70" y="69"/>
                    <a:pt x="67" y="69"/>
                  </a:cubicBezTo>
                  <a:moveTo>
                    <a:pt x="80" y="0"/>
                  </a:moveTo>
                  <a:cubicBezTo>
                    <a:pt x="62" y="3"/>
                    <a:pt x="48" y="17"/>
                    <a:pt x="47" y="35"/>
                  </a:cubicBezTo>
                  <a:cubicBezTo>
                    <a:pt x="47" y="35"/>
                    <a:pt x="47" y="35"/>
                    <a:pt x="47" y="35"/>
                  </a:cubicBezTo>
                  <a:cubicBezTo>
                    <a:pt x="47" y="35"/>
                    <a:pt x="47" y="35"/>
                    <a:pt x="47" y="35"/>
                  </a:cubicBezTo>
                  <a:cubicBezTo>
                    <a:pt x="47" y="35"/>
                    <a:pt x="47" y="35"/>
                    <a:pt x="47" y="35"/>
                  </a:cubicBezTo>
                  <a:cubicBezTo>
                    <a:pt x="47" y="36"/>
                    <a:pt x="47" y="36"/>
                    <a:pt x="47" y="36"/>
                  </a:cubicBezTo>
                  <a:cubicBezTo>
                    <a:pt x="47" y="36"/>
                    <a:pt x="47" y="36"/>
                    <a:pt x="47" y="36"/>
                  </a:cubicBezTo>
                  <a:cubicBezTo>
                    <a:pt x="47" y="36"/>
                    <a:pt x="47" y="36"/>
                    <a:pt x="47" y="36"/>
                  </a:cubicBezTo>
                  <a:cubicBezTo>
                    <a:pt x="47" y="36"/>
                    <a:pt x="47" y="36"/>
                    <a:pt x="47" y="36"/>
                  </a:cubicBezTo>
                  <a:cubicBezTo>
                    <a:pt x="47" y="36"/>
                    <a:pt x="47" y="36"/>
                    <a:pt x="47" y="36"/>
                  </a:cubicBezTo>
                  <a:cubicBezTo>
                    <a:pt x="47" y="36"/>
                    <a:pt x="47" y="36"/>
                    <a:pt x="47" y="36"/>
                  </a:cubicBezTo>
                  <a:cubicBezTo>
                    <a:pt x="47" y="36"/>
                    <a:pt x="47" y="36"/>
                    <a:pt x="47" y="36"/>
                  </a:cubicBezTo>
                  <a:cubicBezTo>
                    <a:pt x="47" y="36"/>
                    <a:pt x="47" y="36"/>
                    <a:pt x="47" y="36"/>
                  </a:cubicBezTo>
                  <a:cubicBezTo>
                    <a:pt x="47" y="36"/>
                    <a:pt x="47" y="36"/>
                    <a:pt x="47" y="36"/>
                  </a:cubicBezTo>
                  <a:cubicBezTo>
                    <a:pt x="47" y="36"/>
                    <a:pt x="47" y="36"/>
                    <a:pt x="47" y="36"/>
                  </a:cubicBezTo>
                  <a:cubicBezTo>
                    <a:pt x="47" y="36"/>
                    <a:pt x="47" y="36"/>
                    <a:pt x="47" y="36"/>
                  </a:cubicBezTo>
                  <a:cubicBezTo>
                    <a:pt x="47" y="36"/>
                    <a:pt x="47" y="36"/>
                    <a:pt x="47" y="36"/>
                  </a:cubicBezTo>
                  <a:cubicBezTo>
                    <a:pt x="47" y="36"/>
                    <a:pt x="47" y="36"/>
                    <a:pt x="47" y="36"/>
                  </a:cubicBezTo>
                  <a:cubicBezTo>
                    <a:pt x="47" y="36"/>
                    <a:pt x="47" y="36"/>
                    <a:pt x="47" y="36"/>
                  </a:cubicBezTo>
                  <a:cubicBezTo>
                    <a:pt x="47" y="36"/>
                    <a:pt x="47" y="36"/>
                    <a:pt x="47" y="36"/>
                  </a:cubicBezTo>
                  <a:cubicBezTo>
                    <a:pt x="47" y="36"/>
                    <a:pt x="47" y="36"/>
                    <a:pt x="47" y="36"/>
                  </a:cubicBezTo>
                  <a:cubicBezTo>
                    <a:pt x="47" y="36"/>
                    <a:pt x="47" y="36"/>
                    <a:pt x="47" y="37"/>
                  </a:cubicBezTo>
                  <a:cubicBezTo>
                    <a:pt x="47" y="37"/>
                    <a:pt x="47" y="37"/>
                    <a:pt x="47" y="37"/>
                  </a:cubicBezTo>
                  <a:cubicBezTo>
                    <a:pt x="47" y="37"/>
                    <a:pt x="47" y="37"/>
                    <a:pt x="47" y="37"/>
                  </a:cubicBezTo>
                  <a:cubicBezTo>
                    <a:pt x="47" y="37"/>
                    <a:pt x="47" y="37"/>
                    <a:pt x="47" y="37"/>
                  </a:cubicBezTo>
                  <a:cubicBezTo>
                    <a:pt x="47" y="37"/>
                    <a:pt x="47" y="37"/>
                    <a:pt x="47" y="37"/>
                  </a:cubicBezTo>
                  <a:cubicBezTo>
                    <a:pt x="47" y="37"/>
                    <a:pt x="47" y="37"/>
                    <a:pt x="47" y="37"/>
                  </a:cubicBezTo>
                  <a:cubicBezTo>
                    <a:pt x="47" y="37"/>
                    <a:pt x="47" y="37"/>
                    <a:pt x="47" y="37"/>
                  </a:cubicBezTo>
                  <a:cubicBezTo>
                    <a:pt x="47" y="37"/>
                    <a:pt x="47" y="37"/>
                    <a:pt x="47" y="37"/>
                  </a:cubicBezTo>
                  <a:cubicBezTo>
                    <a:pt x="47" y="37"/>
                    <a:pt x="47" y="37"/>
                    <a:pt x="47" y="37"/>
                  </a:cubicBezTo>
                  <a:cubicBezTo>
                    <a:pt x="47" y="37"/>
                    <a:pt x="47" y="37"/>
                    <a:pt x="47" y="37"/>
                  </a:cubicBezTo>
                  <a:cubicBezTo>
                    <a:pt x="47" y="37"/>
                    <a:pt x="47" y="37"/>
                    <a:pt x="47" y="37"/>
                  </a:cubicBezTo>
                  <a:cubicBezTo>
                    <a:pt x="47" y="37"/>
                    <a:pt x="47" y="37"/>
                    <a:pt x="47" y="37"/>
                  </a:cubicBezTo>
                  <a:cubicBezTo>
                    <a:pt x="47" y="37"/>
                    <a:pt x="47" y="37"/>
                    <a:pt x="47" y="37"/>
                  </a:cubicBezTo>
                  <a:cubicBezTo>
                    <a:pt x="47" y="37"/>
                    <a:pt x="47" y="37"/>
                    <a:pt x="47" y="37"/>
                  </a:cubicBezTo>
                  <a:cubicBezTo>
                    <a:pt x="44" y="36"/>
                    <a:pt x="41" y="36"/>
                    <a:pt x="37" y="36"/>
                  </a:cubicBezTo>
                  <a:cubicBezTo>
                    <a:pt x="17" y="36"/>
                    <a:pt x="0" y="52"/>
                    <a:pt x="0" y="72"/>
                  </a:cubicBezTo>
                  <a:cubicBezTo>
                    <a:pt x="0" y="75"/>
                    <a:pt x="1" y="78"/>
                    <a:pt x="1" y="81"/>
                  </a:cubicBezTo>
                  <a:cubicBezTo>
                    <a:pt x="80" y="81"/>
                    <a:pt x="80" y="81"/>
                    <a:pt x="80" y="81"/>
                  </a:cubicBezTo>
                  <a:cubicBezTo>
                    <a:pt x="80" y="42"/>
                    <a:pt x="80" y="42"/>
                    <a:pt x="80" y="42"/>
                  </a:cubicBezTo>
                  <a:cubicBezTo>
                    <a:pt x="78" y="42"/>
                    <a:pt x="77" y="43"/>
                    <a:pt x="75" y="43"/>
                  </a:cubicBezTo>
                  <a:cubicBezTo>
                    <a:pt x="59" y="43"/>
                    <a:pt x="59" y="22"/>
                    <a:pt x="75" y="22"/>
                  </a:cubicBezTo>
                  <a:cubicBezTo>
                    <a:pt x="77" y="22"/>
                    <a:pt x="78" y="23"/>
                    <a:pt x="80" y="23"/>
                  </a:cubicBezTo>
                  <a:cubicBezTo>
                    <a:pt x="80" y="0"/>
                    <a:pt x="80" y="0"/>
                    <a:pt x="80" y="0"/>
                  </a:cubicBezTo>
                </a:path>
              </a:pathLst>
            </a:custGeom>
            <a:solidFill>
              <a:srgbClr val="FFDDD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" name="Freeform 15">
              <a:extLst>
                <a:ext uri="{FF2B5EF4-FFF2-40B4-BE49-F238E27FC236}">
                  <a16:creationId xmlns:a16="http://schemas.microsoft.com/office/drawing/2014/main" xmlns="" id="{68D627B0-6C31-47D4-B565-C96D544DF367}"/>
                </a:ext>
              </a:extLst>
            </p:cNvPr>
            <p:cNvSpPr>
              <a:spLocks/>
            </p:cNvSpPr>
            <p:nvPr/>
          </p:nvSpPr>
          <p:spPr bwMode="auto">
            <a:xfrm>
              <a:off x="4421187" y="6453188"/>
              <a:ext cx="106363" cy="79375"/>
            </a:xfrm>
            <a:custGeom>
              <a:avLst/>
              <a:gdLst>
                <a:gd name="T0" fmla="*/ 12 w 24"/>
                <a:gd name="T1" fmla="*/ 0 h 18"/>
                <a:gd name="T2" fmla="*/ 12 w 24"/>
                <a:gd name="T3" fmla="*/ 18 h 18"/>
                <a:gd name="T4" fmla="*/ 12 w 24"/>
                <a:gd name="T5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4" h="18">
                  <a:moveTo>
                    <a:pt x="12" y="0"/>
                  </a:moveTo>
                  <a:cubicBezTo>
                    <a:pt x="0" y="0"/>
                    <a:pt x="0" y="18"/>
                    <a:pt x="12" y="18"/>
                  </a:cubicBezTo>
                  <a:cubicBezTo>
                    <a:pt x="24" y="18"/>
                    <a:pt x="24" y="0"/>
                    <a:pt x="12" y="0"/>
                  </a:cubicBezTo>
                </a:path>
              </a:pathLst>
            </a:custGeom>
            <a:solidFill>
              <a:srgbClr val="FFB2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" name="Freeform 16">
              <a:extLst>
                <a:ext uri="{FF2B5EF4-FFF2-40B4-BE49-F238E27FC236}">
                  <a16:creationId xmlns:a16="http://schemas.microsoft.com/office/drawing/2014/main" xmlns="" id="{2A6476FD-D5F9-4DD7-BD17-588564BEB469}"/>
                </a:ext>
              </a:extLst>
            </p:cNvPr>
            <p:cNvSpPr>
              <a:spLocks/>
            </p:cNvSpPr>
            <p:nvPr/>
          </p:nvSpPr>
          <p:spPr bwMode="auto">
            <a:xfrm>
              <a:off x="4606925" y="6448426"/>
              <a:ext cx="93663" cy="84138"/>
            </a:xfrm>
            <a:custGeom>
              <a:avLst/>
              <a:gdLst>
                <a:gd name="T0" fmla="*/ 11 w 21"/>
                <a:gd name="T1" fmla="*/ 0 h 19"/>
                <a:gd name="T2" fmla="*/ 8 w 21"/>
                <a:gd name="T3" fmla="*/ 0 h 19"/>
                <a:gd name="T4" fmla="*/ 3 w 21"/>
                <a:gd name="T5" fmla="*/ 3 h 19"/>
                <a:gd name="T6" fmla="*/ 1 w 21"/>
                <a:gd name="T7" fmla="*/ 12 h 19"/>
                <a:gd name="T8" fmla="*/ 10 w 21"/>
                <a:gd name="T9" fmla="*/ 19 h 19"/>
                <a:gd name="T10" fmla="*/ 17 w 21"/>
                <a:gd name="T11" fmla="*/ 17 h 19"/>
                <a:gd name="T12" fmla="*/ 19 w 21"/>
                <a:gd name="T13" fmla="*/ 4 h 19"/>
                <a:gd name="T14" fmla="*/ 11 w 21"/>
                <a:gd name="T15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" h="19">
                  <a:moveTo>
                    <a:pt x="11" y="0"/>
                  </a:moveTo>
                  <a:cubicBezTo>
                    <a:pt x="10" y="0"/>
                    <a:pt x="9" y="0"/>
                    <a:pt x="8" y="0"/>
                  </a:cubicBezTo>
                  <a:cubicBezTo>
                    <a:pt x="6" y="1"/>
                    <a:pt x="4" y="2"/>
                    <a:pt x="3" y="3"/>
                  </a:cubicBezTo>
                  <a:cubicBezTo>
                    <a:pt x="1" y="5"/>
                    <a:pt x="0" y="9"/>
                    <a:pt x="1" y="12"/>
                  </a:cubicBezTo>
                  <a:cubicBezTo>
                    <a:pt x="2" y="17"/>
                    <a:pt x="6" y="19"/>
                    <a:pt x="10" y="19"/>
                  </a:cubicBezTo>
                  <a:cubicBezTo>
                    <a:pt x="13" y="19"/>
                    <a:pt x="15" y="19"/>
                    <a:pt x="17" y="17"/>
                  </a:cubicBezTo>
                  <a:cubicBezTo>
                    <a:pt x="20" y="13"/>
                    <a:pt x="21" y="8"/>
                    <a:pt x="19" y="4"/>
                  </a:cubicBezTo>
                  <a:cubicBezTo>
                    <a:pt x="17" y="1"/>
                    <a:pt x="14" y="0"/>
                    <a:pt x="11" y="0"/>
                  </a:cubicBezTo>
                </a:path>
              </a:pathLst>
            </a:custGeom>
            <a:solidFill>
              <a:srgbClr val="FFB2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" name="Freeform 17">
              <a:extLst>
                <a:ext uri="{FF2B5EF4-FFF2-40B4-BE49-F238E27FC236}">
                  <a16:creationId xmlns:a16="http://schemas.microsoft.com/office/drawing/2014/main" xmlns="" id="{89363AAD-B5CC-49FA-B279-66EE3837785F}"/>
                </a:ext>
              </a:extLst>
            </p:cNvPr>
            <p:cNvSpPr>
              <a:spLocks/>
            </p:cNvSpPr>
            <p:nvPr/>
          </p:nvSpPr>
          <p:spPr bwMode="auto">
            <a:xfrm>
              <a:off x="4616450" y="6324601"/>
              <a:ext cx="92075" cy="93663"/>
            </a:xfrm>
            <a:custGeom>
              <a:avLst/>
              <a:gdLst>
                <a:gd name="T0" fmla="*/ 16 w 21"/>
                <a:gd name="T1" fmla="*/ 0 h 21"/>
                <a:gd name="T2" fmla="*/ 16 w 21"/>
                <a:gd name="T3" fmla="*/ 21 h 21"/>
                <a:gd name="T4" fmla="*/ 21 w 21"/>
                <a:gd name="T5" fmla="*/ 20 h 21"/>
                <a:gd name="T6" fmla="*/ 21 w 21"/>
                <a:gd name="T7" fmla="*/ 1 h 21"/>
                <a:gd name="T8" fmla="*/ 16 w 21"/>
                <a:gd name="T9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21">
                  <a:moveTo>
                    <a:pt x="16" y="0"/>
                  </a:moveTo>
                  <a:cubicBezTo>
                    <a:pt x="0" y="0"/>
                    <a:pt x="0" y="21"/>
                    <a:pt x="16" y="21"/>
                  </a:cubicBezTo>
                  <a:cubicBezTo>
                    <a:pt x="18" y="21"/>
                    <a:pt x="19" y="20"/>
                    <a:pt x="21" y="20"/>
                  </a:cubicBezTo>
                  <a:cubicBezTo>
                    <a:pt x="21" y="1"/>
                    <a:pt x="21" y="1"/>
                    <a:pt x="21" y="1"/>
                  </a:cubicBezTo>
                  <a:cubicBezTo>
                    <a:pt x="19" y="1"/>
                    <a:pt x="18" y="0"/>
                    <a:pt x="16" y="0"/>
                  </a:cubicBezTo>
                </a:path>
              </a:pathLst>
            </a:custGeom>
            <a:solidFill>
              <a:srgbClr val="FFB2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" name="Freeform 19">
              <a:extLst>
                <a:ext uri="{FF2B5EF4-FFF2-40B4-BE49-F238E27FC236}">
                  <a16:creationId xmlns:a16="http://schemas.microsoft.com/office/drawing/2014/main" xmlns="" id="{107BE98A-7B1C-4AA3-8034-1DBF9B8CBF38}"/>
                </a:ext>
              </a:extLst>
            </p:cNvPr>
            <p:cNvSpPr>
              <a:spLocks/>
            </p:cNvSpPr>
            <p:nvPr/>
          </p:nvSpPr>
          <p:spPr bwMode="auto">
            <a:xfrm>
              <a:off x="3984625" y="6157913"/>
              <a:ext cx="163513" cy="719138"/>
            </a:xfrm>
            <a:custGeom>
              <a:avLst/>
              <a:gdLst>
                <a:gd name="T0" fmla="*/ 0 w 37"/>
                <a:gd name="T1" fmla="*/ 163 h 163"/>
                <a:gd name="T2" fmla="*/ 0 w 37"/>
                <a:gd name="T3" fmla="*/ 156 h 163"/>
                <a:gd name="T4" fmla="*/ 2 w 37"/>
                <a:gd name="T5" fmla="*/ 137 h 163"/>
                <a:gd name="T6" fmla="*/ 11 w 37"/>
                <a:gd name="T7" fmla="*/ 79 h 163"/>
                <a:gd name="T8" fmla="*/ 14 w 37"/>
                <a:gd name="T9" fmla="*/ 64 h 163"/>
                <a:gd name="T10" fmla="*/ 17 w 37"/>
                <a:gd name="T11" fmla="*/ 49 h 163"/>
                <a:gd name="T12" fmla="*/ 21 w 37"/>
                <a:gd name="T13" fmla="*/ 35 h 163"/>
                <a:gd name="T14" fmla="*/ 26 w 37"/>
                <a:gd name="T15" fmla="*/ 23 h 163"/>
                <a:gd name="T16" fmla="*/ 30 w 37"/>
                <a:gd name="T17" fmla="*/ 13 h 163"/>
                <a:gd name="T18" fmla="*/ 34 w 37"/>
                <a:gd name="T19" fmla="*/ 6 h 163"/>
                <a:gd name="T20" fmla="*/ 37 w 37"/>
                <a:gd name="T21" fmla="*/ 0 h 163"/>
                <a:gd name="T22" fmla="*/ 35 w 37"/>
                <a:gd name="T23" fmla="*/ 6 h 163"/>
                <a:gd name="T24" fmla="*/ 32 w 37"/>
                <a:gd name="T25" fmla="*/ 14 h 163"/>
                <a:gd name="T26" fmla="*/ 30 w 37"/>
                <a:gd name="T27" fmla="*/ 25 h 163"/>
                <a:gd name="T28" fmla="*/ 28 w 37"/>
                <a:gd name="T29" fmla="*/ 37 h 163"/>
                <a:gd name="T30" fmla="*/ 27 w 37"/>
                <a:gd name="T31" fmla="*/ 51 h 163"/>
                <a:gd name="T32" fmla="*/ 26 w 37"/>
                <a:gd name="T33" fmla="*/ 66 h 163"/>
                <a:gd name="T34" fmla="*/ 26 w 37"/>
                <a:gd name="T35" fmla="*/ 81 h 163"/>
                <a:gd name="T36" fmla="*/ 28 w 37"/>
                <a:gd name="T37" fmla="*/ 137 h 163"/>
                <a:gd name="T38" fmla="*/ 30 w 37"/>
                <a:gd name="T39" fmla="*/ 156 h 163"/>
                <a:gd name="T40" fmla="*/ 30 w 37"/>
                <a:gd name="T41" fmla="*/ 163 h 163"/>
                <a:gd name="T42" fmla="*/ 0 w 37"/>
                <a:gd name="T43" fmla="*/ 163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7" h="163">
                  <a:moveTo>
                    <a:pt x="0" y="163"/>
                  </a:moveTo>
                  <a:cubicBezTo>
                    <a:pt x="0" y="163"/>
                    <a:pt x="0" y="160"/>
                    <a:pt x="0" y="156"/>
                  </a:cubicBezTo>
                  <a:cubicBezTo>
                    <a:pt x="1" y="151"/>
                    <a:pt x="1" y="145"/>
                    <a:pt x="2" y="137"/>
                  </a:cubicBezTo>
                  <a:cubicBezTo>
                    <a:pt x="4" y="121"/>
                    <a:pt x="7" y="100"/>
                    <a:pt x="11" y="79"/>
                  </a:cubicBezTo>
                  <a:cubicBezTo>
                    <a:pt x="12" y="74"/>
                    <a:pt x="13" y="69"/>
                    <a:pt x="14" y="64"/>
                  </a:cubicBezTo>
                  <a:cubicBezTo>
                    <a:pt x="15" y="59"/>
                    <a:pt x="16" y="54"/>
                    <a:pt x="17" y="49"/>
                  </a:cubicBezTo>
                  <a:cubicBezTo>
                    <a:pt x="19" y="44"/>
                    <a:pt x="20" y="40"/>
                    <a:pt x="21" y="35"/>
                  </a:cubicBezTo>
                  <a:cubicBezTo>
                    <a:pt x="23" y="31"/>
                    <a:pt x="24" y="27"/>
                    <a:pt x="26" y="23"/>
                  </a:cubicBezTo>
                  <a:cubicBezTo>
                    <a:pt x="27" y="20"/>
                    <a:pt x="28" y="16"/>
                    <a:pt x="30" y="13"/>
                  </a:cubicBezTo>
                  <a:cubicBezTo>
                    <a:pt x="31" y="10"/>
                    <a:pt x="32" y="8"/>
                    <a:pt x="34" y="6"/>
                  </a:cubicBezTo>
                  <a:cubicBezTo>
                    <a:pt x="36" y="2"/>
                    <a:pt x="37" y="0"/>
                    <a:pt x="37" y="0"/>
                  </a:cubicBezTo>
                  <a:cubicBezTo>
                    <a:pt x="37" y="0"/>
                    <a:pt x="36" y="2"/>
                    <a:pt x="35" y="6"/>
                  </a:cubicBezTo>
                  <a:cubicBezTo>
                    <a:pt x="34" y="9"/>
                    <a:pt x="33" y="11"/>
                    <a:pt x="32" y="14"/>
                  </a:cubicBezTo>
                  <a:cubicBezTo>
                    <a:pt x="32" y="17"/>
                    <a:pt x="31" y="21"/>
                    <a:pt x="30" y="25"/>
                  </a:cubicBezTo>
                  <a:cubicBezTo>
                    <a:pt x="29" y="28"/>
                    <a:pt x="29" y="33"/>
                    <a:pt x="28" y="37"/>
                  </a:cubicBezTo>
                  <a:cubicBezTo>
                    <a:pt x="28" y="41"/>
                    <a:pt x="28" y="46"/>
                    <a:pt x="27" y="51"/>
                  </a:cubicBezTo>
                  <a:cubicBezTo>
                    <a:pt x="27" y="56"/>
                    <a:pt x="26" y="60"/>
                    <a:pt x="26" y="66"/>
                  </a:cubicBezTo>
                  <a:cubicBezTo>
                    <a:pt x="26" y="71"/>
                    <a:pt x="26" y="76"/>
                    <a:pt x="26" y="81"/>
                  </a:cubicBezTo>
                  <a:cubicBezTo>
                    <a:pt x="26" y="101"/>
                    <a:pt x="27" y="122"/>
                    <a:pt x="28" y="137"/>
                  </a:cubicBezTo>
                  <a:cubicBezTo>
                    <a:pt x="29" y="145"/>
                    <a:pt x="29" y="151"/>
                    <a:pt x="30" y="156"/>
                  </a:cubicBezTo>
                  <a:cubicBezTo>
                    <a:pt x="30" y="160"/>
                    <a:pt x="30" y="163"/>
                    <a:pt x="30" y="163"/>
                  </a:cubicBezTo>
                  <a:lnTo>
                    <a:pt x="0" y="163"/>
                  </a:lnTo>
                  <a:close/>
                </a:path>
              </a:pathLst>
            </a:custGeom>
            <a:solidFill>
              <a:srgbClr val="768B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" name="Freeform 20">
              <a:extLst>
                <a:ext uri="{FF2B5EF4-FFF2-40B4-BE49-F238E27FC236}">
                  <a16:creationId xmlns:a16="http://schemas.microsoft.com/office/drawing/2014/main" xmlns="" id="{4409621E-1845-4018-99DB-D7FBE0954713}"/>
                </a:ext>
              </a:extLst>
            </p:cNvPr>
            <p:cNvSpPr>
              <a:spLocks/>
            </p:cNvSpPr>
            <p:nvPr/>
          </p:nvSpPr>
          <p:spPr bwMode="auto">
            <a:xfrm>
              <a:off x="3873500" y="5853113"/>
              <a:ext cx="547688" cy="577850"/>
            </a:xfrm>
            <a:custGeom>
              <a:avLst/>
              <a:gdLst>
                <a:gd name="T0" fmla="*/ 19 w 124"/>
                <a:gd name="T1" fmla="*/ 55 h 131"/>
                <a:gd name="T2" fmla="*/ 32 w 124"/>
                <a:gd name="T3" fmla="*/ 52 h 131"/>
                <a:gd name="T4" fmla="*/ 42 w 124"/>
                <a:gd name="T5" fmla="*/ 11 h 131"/>
                <a:gd name="T6" fmla="*/ 83 w 124"/>
                <a:gd name="T7" fmla="*/ 33 h 131"/>
                <a:gd name="T8" fmla="*/ 94 w 124"/>
                <a:gd name="T9" fmla="*/ 31 h 131"/>
                <a:gd name="T10" fmla="*/ 104 w 124"/>
                <a:gd name="T11" fmla="*/ 34 h 131"/>
                <a:gd name="T12" fmla="*/ 104 w 124"/>
                <a:gd name="T13" fmla="*/ 34 h 131"/>
                <a:gd name="T14" fmla="*/ 117 w 124"/>
                <a:gd name="T15" fmla="*/ 46 h 131"/>
                <a:gd name="T16" fmla="*/ 107 w 124"/>
                <a:gd name="T17" fmla="*/ 80 h 131"/>
                <a:gd name="T18" fmla="*/ 103 w 124"/>
                <a:gd name="T19" fmla="*/ 81 h 131"/>
                <a:gd name="T20" fmla="*/ 106 w 124"/>
                <a:gd name="T21" fmla="*/ 86 h 131"/>
                <a:gd name="T22" fmla="*/ 94 w 124"/>
                <a:gd name="T23" fmla="*/ 124 h 131"/>
                <a:gd name="T24" fmla="*/ 56 w 124"/>
                <a:gd name="T25" fmla="*/ 112 h 131"/>
                <a:gd name="T26" fmla="*/ 53 w 124"/>
                <a:gd name="T27" fmla="*/ 102 h 131"/>
                <a:gd name="T28" fmla="*/ 52 w 124"/>
                <a:gd name="T29" fmla="*/ 104 h 131"/>
                <a:gd name="T30" fmla="*/ 40 w 124"/>
                <a:gd name="T31" fmla="*/ 110 h 131"/>
                <a:gd name="T32" fmla="*/ 34 w 124"/>
                <a:gd name="T33" fmla="*/ 110 h 131"/>
                <a:gd name="T34" fmla="*/ 28 w 124"/>
                <a:gd name="T35" fmla="*/ 110 h 131"/>
                <a:gd name="T36" fmla="*/ 24 w 124"/>
                <a:gd name="T37" fmla="*/ 109 h 131"/>
                <a:gd name="T38" fmla="*/ 7 w 124"/>
                <a:gd name="T39" fmla="*/ 94 h 131"/>
                <a:gd name="T40" fmla="*/ 19 w 124"/>
                <a:gd name="T41" fmla="*/ 55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24" h="131">
                  <a:moveTo>
                    <a:pt x="19" y="55"/>
                  </a:moveTo>
                  <a:cubicBezTo>
                    <a:pt x="23" y="53"/>
                    <a:pt x="27" y="52"/>
                    <a:pt x="32" y="52"/>
                  </a:cubicBezTo>
                  <a:cubicBezTo>
                    <a:pt x="23" y="39"/>
                    <a:pt x="24" y="20"/>
                    <a:pt x="42" y="11"/>
                  </a:cubicBezTo>
                  <a:cubicBezTo>
                    <a:pt x="62" y="0"/>
                    <a:pt x="80" y="15"/>
                    <a:pt x="83" y="33"/>
                  </a:cubicBezTo>
                  <a:cubicBezTo>
                    <a:pt x="87" y="31"/>
                    <a:pt x="90" y="31"/>
                    <a:pt x="94" y="31"/>
                  </a:cubicBezTo>
                  <a:cubicBezTo>
                    <a:pt x="97" y="31"/>
                    <a:pt x="101" y="32"/>
                    <a:pt x="104" y="34"/>
                  </a:cubicBezTo>
                  <a:cubicBezTo>
                    <a:pt x="104" y="34"/>
                    <a:pt x="104" y="34"/>
                    <a:pt x="104" y="34"/>
                  </a:cubicBezTo>
                  <a:cubicBezTo>
                    <a:pt x="110" y="36"/>
                    <a:pt x="115" y="41"/>
                    <a:pt x="117" y="46"/>
                  </a:cubicBezTo>
                  <a:cubicBezTo>
                    <a:pt x="124" y="58"/>
                    <a:pt x="119" y="73"/>
                    <a:pt x="107" y="80"/>
                  </a:cubicBezTo>
                  <a:cubicBezTo>
                    <a:pt x="105" y="80"/>
                    <a:pt x="104" y="81"/>
                    <a:pt x="103" y="81"/>
                  </a:cubicBezTo>
                  <a:cubicBezTo>
                    <a:pt x="104" y="83"/>
                    <a:pt x="105" y="84"/>
                    <a:pt x="106" y="86"/>
                  </a:cubicBezTo>
                  <a:cubicBezTo>
                    <a:pt x="113" y="99"/>
                    <a:pt x="107" y="117"/>
                    <a:pt x="94" y="124"/>
                  </a:cubicBezTo>
                  <a:cubicBezTo>
                    <a:pt x="80" y="131"/>
                    <a:pt x="63" y="125"/>
                    <a:pt x="56" y="112"/>
                  </a:cubicBezTo>
                  <a:cubicBezTo>
                    <a:pt x="54" y="109"/>
                    <a:pt x="54" y="106"/>
                    <a:pt x="53" y="102"/>
                  </a:cubicBezTo>
                  <a:cubicBezTo>
                    <a:pt x="53" y="103"/>
                    <a:pt x="52" y="103"/>
                    <a:pt x="52" y="104"/>
                  </a:cubicBezTo>
                  <a:cubicBezTo>
                    <a:pt x="48" y="107"/>
                    <a:pt x="45" y="109"/>
                    <a:pt x="40" y="110"/>
                  </a:cubicBezTo>
                  <a:cubicBezTo>
                    <a:pt x="38" y="110"/>
                    <a:pt x="36" y="110"/>
                    <a:pt x="34" y="110"/>
                  </a:cubicBezTo>
                  <a:cubicBezTo>
                    <a:pt x="32" y="110"/>
                    <a:pt x="30" y="110"/>
                    <a:pt x="28" y="110"/>
                  </a:cubicBezTo>
                  <a:cubicBezTo>
                    <a:pt x="27" y="109"/>
                    <a:pt x="26" y="109"/>
                    <a:pt x="24" y="109"/>
                  </a:cubicBezTo>
                  <a:cubicBezTo>
                    <a:pt x="17" y="106"/>
                    <a:pt x="10" y="101"/>
                    <a:pt x="7" y="94"/>
                  </a:cubicBezTo>
                  <a:cubicBezTo>
                    <a:pt x="0" y="80"/>
                    <a:pt x="5" y="63"/>
                    <a:pt x="19" y="55"/>
                  </a:cubicBezTo>
                  <a:close/>
                </a:path>
              </a:pathLst>
            </a:custGeom>
            <a:solidFill>
              <a:srgbClr val="F058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" name="Freeform 21">
              <a:extLst>
                <a:ext uri="{FF2B5EF4-FFF2-40B4-BE49-F238E27FC236}">
                  <a16:creationId xmlns:a16="http://schemas.microsoft.com/office/drawing/2014/main" xmlns="" id="{FDF0E7FC-122D-4E8D-9969-0E16AF607F8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97325" y="5997576"/>
              <a:ext cx="331788" cy="304800"/>
            </a:xfrm>
            <a:custGeom>
              <a:avLst/>
              <a:gdLst>
                <a:gd name="T0" fmla="*/ 27 w 75"/>
                <a:gd name="T1" fmla="*/ 15 h 69"/>
                <a:gd name="T2" fmla="*/ 48 w 75"/>
                <a:gd name="T3" fmla="*/ 55 h 69"/>
                <a:gd name="T4" fmla="*/ 27 w 75"/>
                <a:gd name="T5" fmla="*/ 15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69">
                  <a:moveTo>
                    <a:pt x="27" y="15"/>
                  </a:moveTo>
                  <a:cubicBezTo>
                    <a:pt x="54" y="0"/>
                    <a:pt x="75" y="41"/>
                    <a:pt x="48" y="55"/>
                  </a:cubicBezTo>
                  <a:cubicBezTo>
                    <a:pt x="21" y="69"/>
                    <a:pt x="0" y="29"/>
                    <a:pt x="27" y="15"/>
                  </a:cubicBez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" name="Freeform 22">
              <a:extLst>
                <a:ext uri="{FF2B5EF4-FFF2-40B4-BE49-F238E27FC236}">
                  <a16:creationId xmlns:a16="http://schemas.microsoft.com/office/drawing/2014/main" xmlns="" id="{C73315C8-1BAB-436F-AB14-ADA34D428907}"/>
                </a:ext>
              </a:extLst>
            </p:cNvPr>
            <p:cNvSpPr>
              <a:spLocks/>
            </p:cNvSpPr>
            <p:nvPr/>
          </p:nvSpPr>
          <p:spPr bwMode="auto">
            <a:xfrm>
              <a:off x="3811587" y="6378576"/>
              <a:ext cx="242888" cy="193675"/>
            </a:xfrm>
            <a:custGeom>
              <a:avLst/>
              <a:gdLst>
                <a:gd name="T0" fmla="*/ 48 w 55"/>
                <a:gd name="T1" fmla="*/ 44 h 44"/>
                <a:gd name="T2" fmla="*/ 12 w 55"/>
                <a:gd name="T3" fmla="*/ 0 h 44"/>
                <a:gd name="T4" fmla="*/ 48 w 55"/>
                <a:gd name="T5" fmla="*/ 4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5" h="44">
                  <a:moveTo>
                    <a:pt x="48" y="44"/>
                  </a:moveTo>
                  <a:cubicBezTo>
                    <a:pt x="48" y="44"/>
                    <a:pt x="55" y="5"/>
                    <a:pt x="12" y="0"/>
                  </a:cubicBezTo>
                  <a:cubicBezTo>
                    <a:pt x="12" y="0"/>
                    <a:pt x="0" y="40"/>
                    <a:pt x="48" y="44"/>
                  </a:cubicBezTo>
                  <a:close/>
                </a:path>
              </a:pathLst>
            </a:custGeom>
            <a:solidFill>
              <a:srgbClr val="9DB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" name="Freeform 23">
              <a:extLst>
                <a:ext uri="{FF2B5EF4-FFF2-40B4-BE49-F238E27FC236}">
                  <a16:creationId xmlns:a16="http://schemas.microsoft.com/office/drawing/2014/main" xmlns="" id="{61F9BA43-EF7B-407C-879A-DB0C8EE8C398}"/>
                </a:ext>
              </a:extLst>
            </p:cNvPr>
            <p:cNvSpPr>
              <a:spLocks/>
            </p:cNvSpPr>
            <p:nvPr/>
          </p:nvSpPr>
          <p:spPr bwMode="auto">
            <a:xfrm>
              <a:off x="500062" y="5273676"/>
              <a:ext cx="917575" cy="919163"/>
            </a:xfrm>
            <a:custGeom>
              <a:avLst/>
              <a:gdLst>
                <a:gd name="T0" fmla="*/ 152 w 208"/>
                <a:gd name="T1" fmla="*/ 68 h 208"/>
                <a:gd name="T2" fmla="*/ 105 w 208"/>
                <a:gd name="T3" fmla="*/ 0 h 208"/>
                <a:gd name="T4" fmla="*/ 58 w 208"/>
                <a:gd name="T5" fmla="*/ 68 h 208"/>
                <a:gd name="T6" fmla="*/ 104 w 208"/>
                <a:gd name="T7" fmla="*/ 208 h 208"/>
                <a:gd name="T8" fmla="*/ 104 w 208"/>
                <a:gd name="T9" fmla="*/ 208 h 208"/>
                <a:gd name="T10" fmla="*/ 104 w 208"/>
                <a:gd name="T11" fmla="*/ 208 h 208"/>
                <a:gd name="T12" fmla="*/ 104 w 208"/>
                <a:gd name="T13" fmla="*/ 208 h 208"/>
                <a:gd name="T14" fmla="*/ 104 w 208"/>
                <a:gd name="T15" fmla="*/ 208 h 208"/>
                <a:gd name="T16" fmla="*/ 152 w 208"/>
                <a:gd name="T17" fmla="*/ 68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08" h="208">
                  <a:moveTo>
                    <a:pt x="152" y="68"/>
                  </a:moveTo>
                  <a:cubicBezTo>
                    <a:pt x="128" y="29"/>
                    <a:pt x="105" y="0"/>
                    <a:pt x="105" y="0"/>
                  </a:cubicBezTo>
                  <a:cubicBezTo>
                    <a:pt x="105" y="0"/>
                    <a:pt x="83" y="30"/>
                    <a:pt x="58" y="68"/>
                  </a:cubicBezTo>
                  <a:cubicBezTo>
                    <a:pt x="0" y="154"/>
                    <a:pt x="64" y="205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48" y="205"/>
                    <a:pt x="208" y="160"/>
                    <a:pt x="152" y="68"/>
                  </a:cubicBezTo>
                  <a:close/>
                </a:path>
              </a:pathLst>
            </a:custGeom>
            <a:solidFill>
              <a:srgbClr val="E6E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" name="Freeform 24">
              <a:extLst>
                <a:ext uri="{FF2B5EF4-FFF2-40B4-BE49-F238E27FC236}">
                  <a16:creationId xmlns:a16="http://schemas.microsoft.com/office/drawing/2014/main" xmlns="" id="{0C3C8579-3ABB-435B-A4DD-DF65B2557A6D}"/>
                </a:ext>
              </a:extLst>
            </p:cNvPr>
            <p:cNvSpPr>
              <a:spLocks/>
            </p:cNvSpPr>
            <p:nvPr/>
          </p:nvSpPr>
          <p:spPr bwMode="auto">
            <a:xfrm>
              <a:off x="768350" y="5737226"/>
              <a:ext cx="398463" cy="909638"/>
            </a:xfrm>
            <a:custGeom>
              <a:avLst/>
              <a:gdLst>
                <a:gd name="T0" fmla="*/ 251 w 251"/>
                <a:gd name="T1" fmla="*/ 101 h 573"/>
                <a:gd name="T2" fmla="*/ 142 w 251"/>
                <a:gd name="T3" fmla="*/ 164 h 573"/>
                <a:gd name="T4" fmla="*/ 125 w 251"/>
                <a:gd name="T5" fmla="*/ 0 h 573"/>
                <a:gd name="T6" fmla="*/ 109 w 251"/>
                <a:gd name="T7" fmla="*/ 164 h 573"/>
                <a:gd name="T8" fmla="*/ 0 w 251"/>
                <a:gd name="T9" fmla="*/ 101 h 573"/>
                <a:gd name="T10" fmla="*/ 100 w 251"/>
                <a:gd name="T11" fmla="*/ 217 h 573"/>
                <a:gd name="T12" fmla="*/ 103 w 251"/>
                <a:gd name="T13" fmla="*/ 573 h 573"/>
                <a:gd name="T14" fmla="*/ 156 w 251"/>
                <a:gd name="T15" fmla="*/ 573 h 573"/>
                <a:gd name="T16" fmla="*/ 151 w 251"/>
                <a:gd name="T17" fmla="*/ 217 h 573"/>
                <a:gd name="T18" fmla="*/ 251 w 251"/>
                <a:gd name="T19" fmla="*/ 101 h 5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51" h="573">
                  <a:moveTo>
                    <a:pt x="251" y="101"/>
                  </a:moveTo>
                  <a:lnTo>
                    <a:pt x="142" y="164"/>
                  </a:lnTo>
                  <a:lnTo>
                    <a:pt x="125" y="0"/>
                  </a:lnTo>
                  <a:lnTo>
                    <a:pt x="109" y="164"/>
                  </a:lnTo>
                  <a:lnTo>
                    <a:pt x="0" y="101"/>
                  </a:lnTo>
                  <a:lnTo>
                    <a:pt x="100" y="217"/>
                  </a:lnTo>
                  <a:lnTo>
                    <a:pt x="103" y="573"/>
                  </a:lnTo>
                  <a:lnTo>
                    <a:pt x="156" y="573"/>
                  </a:lnTo>
                  <a:lnTo>
                    <a:pt x="151" y="217"/>
                  </a:lnTo>
                  <a:lnTo>
                    <a:pt x="251" y="101"/>
                  </a:lnTo>
                  <a:close/>
                </a:path>
              </a:pathLst>
            </a:custGeom>
            <a:solidFill>
              <a:srgbClr val="C56D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" name="Freeform 25">
              <a:extLst>
                <a:ext uri="{FF2B5EF4-FFF2-40B4-BE49-F238E27FC236}">
                  <a16:creationId xmlns:a16="http://schemas.microsoft.com/office/drawing/2014/main" xmlns="" id="{73ACA25A-6910-40F4-87A8-4BBA16B57AC6}"/>
                </a:ext>
              </a:extLst>
            </p:cNvPr>
            <p:cNvSpPr>
              <a:spLocks/>
            </p:cNvSpPr>
            <p:nvPr/>
          </p:nvSpPr>
          <p:spPr bwMode="auto">
            <a:xfrm>
              <a:off x="4391025" y="4656138"/>
              <a:ext cx="230188" cy="376238"/>
            </a:xfrm>
            <a:custGeom>
              <a:avLst/>
              <a:gdLst>
                <a:gd name="T0" fmla="*/ 37 w 52"/>
                <a:gd name="T1" fmla="*/ 46 h 85"/>
                <a:gd name="T2" fmla="*/ 37 w 52"/>
                <a:gd name="T3" fmla="*/ 12 h 85"/>
                <a:gd name="T4" fmla="*/ 24 w 52"/>
                <a:gd name="T5" fmla="*/ 55 h 85"/>
                <a:gd name="T6" fmla="*/ 37 w 52"/>
                <a:gd name="T7" fmla="*/ 46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2" h="85">
                  <a:moveTo>
                    <a:pt x="37" y="46"/>
                  </a:moveTo>
                  <a:cubicBezTo>
                    <a:pt x="37" y="46"/>
                    <a:pt x="52" y="24"/>
                    <a:pt x="37" y="12"/>
                  </a:cubicBezTo>
                  <a:cubicBezTo>
                    <a:pt x="22" y="0"/>
                    <a:pt x="0" y="25"/>
                    <a:pt x="24" y="55"/>
                  </a:cubicBezTo>
                  <a:cubicBezTo>
                    <a:pt x="48" y="85"/>
                    <a:pt x="37" y="46"/>
                    <a:pt x="37" y="46"/>
                  </a:cubicBezTo>
                  <a:close/>
                </a:path>
              </a:pathLst>
            </a:custGeom>
            <a:solidFill>
              <a:srgbClr val="D1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" name="Freeform 26">
              <a:extLst>
                <a:ext uri="{FF2B5EF4-FFF2-40B4-BE49-F238E27FC236}">
                  <a16:creationId xmlns:a16="http://schemas.microsoft.com/office/drawing/2014/main" xmlns="" id="{77508ED6-934D-4F87-A474-2B95DCC13CF1}"/>
                </a:ext>
              </a:extLst>
            </p:cNvPr>
            <p:cNvSpPr>
              <a:spLocks/>
            </p:cNvSpPr>
            <p:nvPr/>
          </p:nvSpPr>
          <p:spPr bwMode="auto">
            <a:xfrm>
              <a:off x="4276725" y="4749800"/>
              <a:ext cx="300038" cy="300038"/>
            </a:xfrm>
            <a:custGeom>
              <a:avLst/>
              <a:gdLst>
                <a:gd name="T0" fmla="*/ 37 w 68"/>
                <a:gd name="T1" fmla="*/ 42 h 68"/>
                <a:gd name="T2" fmla="*/ 6 w 68"/>
                <a:gd name="T3" fmla="*/ 28 h 68"/>
                <a:gd name="T4" fmla="*/ 50 w 68"/>
                <a:gd name="T5" fmla="*/ 34 h 68"/>
                <a:gd name="T6" fmla="*/ 37 w 68"/>
                <a:gd name="T7" fmla="*/ 42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8" h="68">
                  <a:moveTo>
                    <a:pt x="37" y="42"/>
                  </a:moveTo>
                  <a:cubicBezTo>
                    <a:pt x="37" y="42"/>
                    <a:pt x="11" y="46"/>
                    <a:pt x="6" y="28"/>
                  </a:cubicBezTo>
                  <a:cubicBezTo>
                    <a:pt x="0" y="10"/>
                    <a:pt x="33" y="0"/>
                    <a:pt x="50" y="34"/>
                  </a:cubicBezTo>
                  <a:cubicBezTo>
                    <a:pt x="68" y="68"/>
                    <a:pt x="37" y="42"/>
                    <a:pt x="37" y="42"/>
                  </a:cubicBezTo>
                  <a:close/>
                </a:path>
              </a:pathLst>
            </a:custGeom>
            <a:solidFill>
              <a:srgbClr val="D1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" name="Freeform 27">
              <a:extLst>
                <a:ext uri="{FF2B5EF4-FFF2-40B4-BE49-F238E27FC236}">
                  <a16:creationId xmlns:a16="http://schemas.microsoft.com/office/drawing/2014/main" xmlns="" id="{D7C8B9A8-687F-4462-8B42-67D13E441D45}"/>
                </a:ext>
              </a:extLst>
            </p:cNvPr>
            <p:cNvSpPr>
              <a:spLocks/>
            </p:cNvSpPr>
            <p:nvPr/>
          </p:nvSpPr>
          <p:spPr bwMode="auto">
            <a:xfrm>
              <a:off x="4452937" y="4779963"/>
              <a:ext cx="282575" cy="317500"/>
            </a:xfrm>
            <a:custGeom>
              <a:avLst/>
              <a:gdLst>
                <a:gd name="T0" fmla="*/ 29 w 64"/>
                <a:gd name="T1" fmla="*/ 29 h 72"/>
                <a:gd name="T2" fmla="*/ 60 w 64"/>
                <a:gd name="T3" fmla="*/ 45 h 72"/>
                <a:gd name="T4" fmla="*/ 15 w 64"/>
                <a:gd name="T5" fmla="*/ 36 h 72"/>
                <a:gd name="T6" fmla="*/ 29 w 64"/>
                <a:gd name="T7" fmla="*/ 29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4" h="72">
                  <a:moveTo>
                    <a:pt x="29" y="29"/>
                  </a:moveTo>
                  <a:cubicBezTo>
                    <a:pt x="29" y="29"/>
                    <a:pt x="56" y="26"/>
                    <a:pt x="60" y="45"/>
                  </a:cubicBezTo>
                  <a:cubicBezTo>
                    <a:pt x="64" y="64"/>
                    <a:pt x="31" y="72"/>
                    <a:pt x="15" y="36"/>
                  </a:cubicBezTo>
                  <a:cubicBezTo>
                    <a:pt x="0" y="0"/>
                    <a:pt x="29" y="29"/>
                    <a:pt x="29" y="29"/>
                  </a:cubicBezTo>
                  <a:close/>
                </a:path>
              </a:pathLst>
            </a:custGeom>
            <a:solidFill>
              <a:srgbClr val="D1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" name="Freeform 28">
              <a:extLst>
                <a:ext uri="{FF2B5EF4-FFF2-40B4-BE49-F238E27FC236}">
                  <a16:creationId xmlns:a16="http://schemas.microsoft.com/office/drawing/2014/main" xmlns="" id="{00BC463E-5B7F-4112-8371-1A8E39E2AA15}"/>
                </a:ext>
              </a:extLst>
            </p:cNvPr>
            <p:cNvSpPr>
              <a:spLocks/>
            </p:cNvSpPr>
            <p:nvPr/>
          </p:nvSpPr>
          <p:spPr bwMode="auto">
            <a:xfrm>
              <a:off x="4391025" y="4797425"/>
              <a:ext cx="230188" cy="384175"/>
            </a:xfrm>
            <a:custGeom>
              <a:avLst/>
              <a:gdLst>
                <a:gd name="T0" fmla="*/ 17 w 52"/>
                <a:gd name="T1" fmla="*/ 40 h 87"/>
                <a:gd name="T2" fmla="*/ 14 w 52"/>
                <a:gd name="T3" fmla="*/ 74 h 87"/>
                <a:gd name="T4" fmla="*/ 30 w 52"/>
                <a:gd name="T5" fmla="*/ 32 h 87"/>
                <a:gd name="T6" fmla="*/ 17 w 52"/>
                <a:gd name="T7" fmla="*/ 40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2" h="87">
                  <a:moveTo>
                    <a:pt x="17" y="40"/>
                  </a:moveTo>
                  <a:cubicBezTo>
                    <a:pt x="17" y="40"/>
                    <a:pt x="0" y="61"/>
                    <a:pt x="14" y="74"/>
                  </a:cubicBezTo>
                  <a:cubicBezTo>
                    <a:pt x="28" y="87"/>
                    <a:pt x="52" y="64"/>
                    <a:pt x="30" y="32"/>
                  </a:cubicBezTo>
                  <a:cubicBezTo>
                    <a:pt x="8" y="0"/>
                    <a:pt x="17" y="40"/>
                    <a:pt x="17" y="40"/>
                  </a:cubicBezTo>
                  <a:close/>
                </a:path>
              </a:pathLst>
            </a:custGeom>
            <a:solidFill>
              <a:srgbClr val="D1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" name="Freeform 29">
              <a:extLst>
                <a:ext uri="{FF2B5EF4-FFF2-40B4-BE49-F238E27FC236}">
                  <a16:creationId xmlns:a16="http://schemas.microsoft.com/office/drawing/2014/main" xmlns="" id="{95C3FB4B-EFD3-438F-BCE6-12CC89925FDD}"/>
                </a:ext>
              </a:extLst>
            </p:cNvPr>
            <p:cNvSpPr>
              <a:spLocks/>
            </p:cNvSpPr>
            <p:nvPr/>
          </p:nvSpPr>
          <p:spPr bwMode="auto">
            <a:xfrm>
              <a:off x="4391025" y="4832350"/>
              <a:ext cx="242888" cy="180975"/>
            </a:xfrm>
            <a:custGeom>
              <a:avLst/>
              <a:gdLst>
                <a:gd name="T0" fmla="*/ 35 w 55"/>
                <a:gd name="T1" fmla="*/ 33 h 41"/>
                <a:gd name="T2" fmla="*/ 4 w 55"/>
                <a:gd name="T3" fmla="*/ 35 h 41"/>
                <a:gd name="T4" fmla="*/ 20 w 55"/>
                <a:gd name="T5" fmla="*/ 9 h 41"/>
                <a:gd name="T6" fmla="*/ 51 w 55"/>
                <a:gd name="T7" fmla="*/ 7 h 41"/>
                <a:gd name="T8" fmla="*/ 35 w 55"/>
                <a:gd name="T9" fmla="*/ 33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41">
                  <a:moveTo>
                    <a:pt x="35" y="33"/>
                  </a:moveTo>
                  <a:cubicBezTo>
                    <a:pt x="22" y="40"/>
                    <a:pt x="8" y="41"/>
                    <a:pt x="4" y="35"/>
                  </a:cubicBezTo>
                  <a:cubicBezTo>
                    <a:pt x="0" y="28"/>
                    <a:pt x="7" y="16"/>
                    <a:pt x="20" y="9"/>
                  </a:cubicBezTo>
                  <a:cubicBezTo>
                    <a:pt x="33" y="1"/>
                    <a:pt x="46" y="0"/>
                    <a:pt x="51" y="7"/>
                  </a:cubicBezTo>
                  <a:cubicBezTo>
                    <a:pt x="55" y="13"/>
                    <a:pt x="47" y="25"/>
                    <a:pt x="35" y="33"/>
                  </a:cubicBez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" name="Freeform 30">
              <a:extLst>
                <a:ext uri="{FF2B5EF4-FFF2-40B4-BE49-F238E27FC236}">
                  <a16:creationId xmlns:a16="http://schemas.microsoft.com/office/drawing/2014/main" xmlns="" id="{7218D81E-E724-42EF-809D-67D7760F19C7}"/>
                </a:ext>
              </a:extLst>
            </p:cNvPr>
            <p:cNvSpPr>
              <a:spLocks/>
            </p:cNvSpPr>
            <p:nvPr/>
          </p:nvSpPr>
          <p:spPr bwMode="auto">
            <a:xfrm>
              <a:off x="4500562" y="4846638"/>
              <a:ext cx="98425" cy="119063"/>
            </a:xfrm>
            <a:custGeom>
              <a:avLst/>
              <a:gdLst>
                <a:gd name="T0" fmla="*/ 14 w 22"/>
                <a:gd name="T1" fmla="*/ 27 h 27"/>
                <a:gd name="T2" fmla="*/ 22 w 22"/>
                <a:gd name="T3" fmla="*/ 20 h 27"/>
                <a:gd name="T4" fmla="*/ 10 w 22"/>
                <a:gd name="T5" fmla="*/ 0 h 27"/>
                <a:gd name="T6" fmla="*/ 0 w 22"/>
                <a:gd name="T7" fmla="*/ 3 h 27"/>
                <a:gd name="T8" fmla="*/ 14 w 22"/>
                <a:gd name="T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7">
                  <a:moveTo>
                    <a:pt x="14" y="27"/>
                  </a:moveTo>
                  <a:cubicBezTo>
                    <a:pt x="17" y="25"/>
                    <a:pt x="20" y="22"/>
                    <a:pt x="22" y="2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7" y="0"/>
                    <a:pt x="3" y="2"/>
                    <a:pt x="0" y="3"/>
                  </a:cubicBezTo>
                  <a:lnTo>
                    <a:pt x="14" y="27"/>
                  </a:lnTo>
                  <a:close/>
                </a:path>
              </a:pathLst>
            </a:custGeom>
            <a:solidFill>
              <a:srgbClr val="854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" name="Freeform 31">
              <a:extLst>
                <a:ext uri="{FF2B5EF4-FFF2-40B4-BE49-F238E27FC236}">
                  <a16:creationId xmlns:a16="http://schemas.microsoft.com/office/drawing/2014/main" xmlns="" id="{26E526AC-8EE0-471E-8E2E-9A9C25C6D2FA}"/>
                </a:ext>
              </a:extLst>
            </p:cNvPr>
            <p:cNvSpPr>
              <a:spLocks/>
            </p:cNvSpPr>
            <p:nvPr/>
          </p:nvSpPr>
          <p:spPr bwMode="auto">
            <a:xfrm>
              <a:off x="4413250" y="4899025"/>
              <a:ext cx="87313" cy="106363"/>
            </a:xfrm>
            <a:custGeom>
              <a:avLst/>
              <a:gdLst>
                <a:gd name="T0" fmla="*/ 10 w 20"/>
                <a:gd name="T1" fmla="*/ 24 h 24"/>
                <a:gd name="T2" fmla="*/ 20 w 20"/>
                <a:gd name="T3" fmla="*/ 22 h 24"/>
                <a:gd name="T4" fmla="*/ 7 w 20"/>
                <a:gd name="T5" fmla="*/ 0 h 24"/>
                <a:gd name="T6" fmla="*/ 0 w 20"/>
                <a:gd name="T7" fmla="*/ 8 h 24"/>
                <a:gd name="T8" fmla="*/ 10 w 20"/>
                <a:gd name="T9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24">
                  <a:moveTo>
                    <a:pt x="10" y="24"/>
                  </a:moveTo>
                  <a:cubicBezTo>
                    <a:pt x="13" y="24"/>
                    <a:pt x="17" y="23"/>
                    <a:pt x="20" y="22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4" y="3"/>
                    <a:pt x="2" y="6"/>
                    <a:pt x="0" y="8"/>
                  </a:cubicBezTo>
                  <a:lnTo>
                    <a:pt x="10" y="24"/>
                  </a:lnTo>
                  <a:close/>
                </a:path>
              </a:pathLst>
            </a:custGeom>
            <a:solidFill>
              <a:srgbClr val="854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" name="Freeform 32">
              <a:extLst>
                <a:ext uri="{FF2B5EF4-FFF2-40B4-BE49-F238E27FC236}">
                  <a16:creationId xmlns:a16="http://schemas.microsoft.com/office/drawing/2014/main" xmlns="" id="{C85E4E67-5A99-42DF-9815-F83273C01667}"/>
                </a:ext>
              </a:extLst>
            </p:cNvPr>
            <p:cNvSpPr>
              <a:spLocks/>
            </p:cNvSpPr>
            <p:nvPr/>
          </p:nvSpPr>
          <p:spPr bwMode="auto">
            <a:xfrm>
              <a:off x="1281112" y="5570538"/>
              <a:ext cx="1858963" cy="1031875"/>
            </a:xfrm>
            <a:custGeom>
              <a:avLst/>
              <a:gdLst>
                <a:gd name="T0" fmla="*/ 419 w 421"/>
                <a:gd name="T1" fmla="*/ 234 h 234"/>
                <a:gd name="T2" fmla="*/ 421 w 421"/>
                <a:gd name="T3" fmla="*/ 212 h 234"/>
                <a:gd name="T4" fmla="*/ 212 w 421"/>
                <a:gd name="T5" fmla="*/ 1 h 234"/>
                <a:gd name="T6" fmla="*/ 0 w 421"/>
                <a:gd name="T7" fmla="*/ 210 h 234"/>
                <a:gd name="T8" fmla="*/ 1 w 421"/>
                <a:gd name="T9" fmla="*/ 232 h 234"/>
                <a:gd name="T10" fmla="*/ 419 w 421"/>
                <a:gd name="T11" fmla="*/ 234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21" h="234">
                  <a:moveTo>
                    <a:pt x="419" y="234"/>
                  </a:moveTo>
                  <a:cubicBezTo>
                    <a:pt x="420" y="227"/>
                    <a:pt x="421" y="220"/>
                    <a:pt x="421" y="212"/>
                  </a:cubicBezTo>
                  <a:cubicBezTo>
                    <a:pt x="421" y="96"/>
                    <a:pt x="328" y="1"/>
                    <a:pt x="212" y="1"/>
                  </a:cubicBezTo>
                  <a:cubicBezTo>
                    <a:pt x="95" y="0"/>
                    <a:pt x="1" y="94"/>
                    <a:pt x="0" y="210"/>
                  </a:cubicBezTo>
                  <a:cubicBezTo>
                    <a:pt x="0" y="217"/>
                    <a:pt x="1" y="225"/>
                    <a:pt x="1" y="232"/>
                  </a:cubicBezTo>
                  <a:lnTo>
                    <a:pt x="419" y="234"/>
                  </a:lnTo>
                  <a:close/>
                </a:path>
              </a:pathLst>
            </a:custGeom>
            <a:solidFill>
              <a:srgbClr val="FF7C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" name="Freeform 33">
              <a:extLst>
                <a:ext uri="{FF2B5EF4-FFF2-40B4-BE49-F238E27FC236}">
                  <a16:creationId xmlns:a16="http://schemas.microsoft.com/office/drawing/2014/main" xmlns="" id="{D174DBC9-C2A8-4929-8700-20CDED02CB9A}"/>
                </a:ext>
              </a:extLst>
            </p:cNvPr>
            <p:cNvSpPr>
              <a:spLocks/>
            </p:cNvSpPr>
            <p:nvPr/>
          </p:nvSpPr>
          <p:spPr bwMode="auto">
            <a:xfrm>
              <a:off x="1422400" y="5729288"/>
              <a:ext cx="1576388" cy="873125"/>
            </a:xfrm>
            <a:custGeom>
              <a:avLst/>
              <a:gdLst>
                <a:gd name="T0" fmla="*/ 355 w 357"/>
                <a:gd name="T1" fmla="*/ 198 h 198"/>
                <a:gd name="T2" fmla="*/ 356 w 357"/>
                <a:gd name="T3" fmla="*/ 179 h 198"/>
                <a:gd name="T4" fmla="*/ 179 w 357"/>
                <a:gd name="T5" fmla="*/ 0 h 198"/>
                <a:gd name="T6" fmla="*/ 0 w 357"/>
                <a:gd name="T7" fmla="*/ 177 h 198"/>
                <a:gd name="T8" fmla="*/ 1 w 357"/>
                <a:gd name="T9" fmla="*/ 196 h 198"/>
                <a:gd name="T10" fmla="*/ 355 w 357"/>
                <a:gd name="T11" fmla="*/ 198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7" h="198">
                  <a:moveTo>
                    <a:pt x="355" y="198"/>
                  </a:moveTo>
                  <a:cubicBezTo>
                    <a:pt x="356" y="192"/>
                    <a:pt x="356" y="186"/>
                    <a:pt x="356" y="179"/>
                  </a:cubicBezTo>
                  <a:cubicBezTo>
                    <a:pt x="357" y="81"/>
                    <a:pt x="278" y="1"/>
                    <a:pt x="179" y="0"/>
                  </a:cubicBezTo>
                  <a:cubicBezTo>
                    <a:pt x="81" y="0"/>
                    <a:pt x="1" y="79"/>
                    <a:pt x="0" y="177"/>
                  </a:cubicBezTo>
                  <a:cubicBezTo>
                    <a:pt x="0" y="184"/>
                    <a:pt x="1" y="190"/>
                    <a:pt x="1" y="196"/>
                  </a:cubicBezTo>
                  <a:lnTo>
                    <a:pt x="355" y="198"/>
                  </a:lnTo>
                  <a:close/>
                </a:path>
              </a:pathLst>
            </a:custGeom>
            <a:solidFill>
              <a:srgbClr val="FFA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2" name="Freeform 34">
              <a:extLst>
                <a:ext uri="{FF2B5EF4-FFF2-40B4-BE49-F238E27FC236}">
                  <a16:creationId xmlns:a16="http://schemas.microsoft.com/office/drawing/2014/main" xmlns="" id="{7582B7AD-F005-42DF-99CC-AF6CE332D4DF}"/>
                </a:ext>
              </a:extLst>
            </p:cNvPr>
            <p:cNvSpPr>
              <a:spLocks/>
            </p:cNvSpPr>
            <p:nvPr/>
          </p:nvSpPr>
          <p:spPr bwMode="auto">
            <a:xfrm>
              <a:off x="1617662" y="5918201"/>
              <a:ext cx="1187450" cy="684213"/>
            </a:xfrm>
            <a:custGeom>
              <a:avLst/>
              <a:gdLst>
                <a:gd name="T0" fmla="*/ 268 w 269"/>
                <a:gd name="T1" fmla="*/ 155 h 155"/>
                <a:gd name="T2" fmla="*/ 269 w 269"/>
                <a:gd name="T3" fmla="*/ 136 h 155"/>
                <a:gd name="T4" fmla="*/ 135 w 269"/>
                <a:gd name="T5" fmla="*/ 1 h 155"/>
                <a:gd name="T6" fmla="*/ 0 w 269"/>
                <a:gd name="T7" fmla="*/ 135 h 155"/>
                <a:gd name="T8" fmla="*/ 1 w 269"/>
                <a:gd name="T9" fmla="*/ 153 h 155"/>
                <a:gd name="T10" fmla="*/ 268 w 269"/>
                <a:gd name="T11" fmla="*/ 155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9" h="155">
                  <a:moveTo>
                    <a:pt x="268" y="155"/>
                  </a:moveTo>
                  <a:cubicBezTo>
                    <a:pt x="268" y="149"/>
                    <a:pt x="269" y="142"/>
                    <a:pt x="269" y="136"/>
                  </a:cubicBezTo>
                  <a:cubicBezTo>
                    <a:pt x="269" y="62"/>
                    <a:pt x="209" y="1"/>
                    <a:pt x="135" y="1"/>
                  </a:cubicBezTo>
                  <a:cubicBezTo>
                    <a:pt x="61" y="0"/>
                    <a:pt x="0" y="60"/>
                    <a:pt x="0" y="135"/>
                  </a:cubicBezTo>
                  <a:cubicBezTo>
                    <a:pt x="0" y="141"/>
                    <a:pt x="0" y="147"/>
                    <a:pt x="1" y="153"/>
                  </a:cubicBezTo>
                  <a:lnTo>
                    <a:pt x="268" y="155"/>
                  </a:ln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3" name="Freeform 35">
              <a:extLst>
                <a:ext uri="{FF2B5EF4-FFF2-40B4-BE49-F238E27FC236}">
                  <a16:creationId xmlns:a16="http://schemas.microsoft.com/office/drawing/2014/main" xmlns="" id="{69DC16A6-F308-4B55-9916-934F5CF89AF9}"/>
                </a:ext>
              </a:extLst>
            </p:cNvPr>
            <p:cNvSpPr>
              <a:spLocks/>
            </p:cNvSpPr>
            <p:nvPr/>
          </p:nvSpPr>
          <p:spPr bwMode="auto">
            <a:xfrm>
              <a:off x="1824037" y="6126163"/>
              <a:ext cx="773113" cy="473075"/>
            </a:xfrm>
            <a:custGeom>
              <a:avLst/>
              <a:gdLst>
                <a:gd name="T0" fmla="*/ 173 w 175"/>
                <a:gd name="T1" fmla="*/ 107 h 107"/>
                <a:gd name="T2" fmla="*/ 175 w 175"/>
                <a:gd name="T3" fmla="*/ 89 h 107"/>
                <a:gd name="T4" fmla="*/ 88 w 175"/>
                <a:gd name="T5" fmla="*/ 1 h 107"/>
                <a:gd name="T6" fmla="*/ 0 w 175"/>
                <a:gd name="T7" fmla="*/ 88 h 107"/>
                <a:gd name="T8" fmla="*/ 2 w 175"/>
                <a:gd name="T9" fmla="*/ 107 h 107"/>
                <a:gd name="T10" fmla="*/ 173 w 175"/>
                <a:gd name="T11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75" h="107">
                  <a:moveTo>
                    <a:pt x="173" y="107"/>
                  </a:moveTo>
                  <a:cubicBezTo>
                    <a:pt x="174" y="101"/>
                    <a:pt x="175" y="95"/>
                    <a:pt x="175" y="89"/>
                  </a:cubicBezTo>
                  <a:cubicBezTo>
                    <a:pt x="175" y="40"/>
                    <a:pt x="136" y="1"/>
                    <a:pt x="88" y="1"/>
                  </a:cubicBezTo>
                  <a:cubicBezTo>
                    <a:pt x="39" y="0"/>
                    <a:pt x="0" y="39"/>
                    <a:pt x="0" y="88"/>
                  </a:cubicBezTo>
                  <a:cubicBezTo>
                    <a:pt x="0" y="94"/>
                    <a:pt x="0" y="100"/>
                    <a:pt x="2" y="107"/>
                  </a:cubicBezTo>
                  <a:lnTo>
                    <a:pt x="173" y="107"/>
                  </a:lnTo>
                  <a:close/>
                </a:path>
              </a:pathLst>
            </a:custGeom>
            <a:solidFill>
              <a:srgbClr val="A4E7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4" name="Freeform 36">
              <a:extLst>
                <a:ext uri="{FF2B5EF4-FFF2-40B4-BE49-F238E27FC236}">
                  <a16:creationId xmlns:a16="http://schemas.microsoft.com/office/drawing/2014/main" xmlns="" id="{9F9A3D5C-26E1-479A-A96B-0194BB2070CD}"/>
                </a:ext>
              </a:extLst>
            </p:cNvPr>
            <p:cNvSpPr>
              <a:spLocks/>
            </p:cNvSpPr>
            <p:nvPr/>
          </p:nvSpPr>
          <p:spPr bwMode="auto">
            <a:xfrm>
              <a:off x="2014537" y="6319838"/>
              <a:ext cx="393700" cy="279400"/>
            </a:xfrm>
            <a:custGeom>
              <a:avLst/>
              <a:gdLst>
                <a:gd name="T0" fmla="*/ 84 w 89"/>
                <a:gd name="T1" fmla="*/ 63 h 63"/>
                <a:gd name="T2" fmla="*/ 89 w 89"/>
                <a:gd name="T3" fmla="*/ 45 h 63"/>
                <a:gd name="T4" fmla="*/ 45 w 89"/>
                <a:gd name="T5" fmla="*/ 0 h 63"/>
                <a:gd name="T6" fmla="*/ 0 w 89"/>
                <a:gd name="T7" fmla="*/ 44 h 63"/>
                <a:gd name="T8" fmla="*/ 4 w 89"/>
                <a:gd name="T9" fmla="*/ 63 h 63"/>
                <a:gd name="T10" fmla="*/ 84 w 89"/>
                <a:gd name="T11" fmla="*/ 63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9" h="63">
                  <a:moveTo>
                    <a:pt x="84" y="63"/>
                  </a:moveTo>
                  <a:cubicBezTo>
                    <a:pt x="87" y="58"/>
                    <a:pt x="89" y="51"/>
                    <a:pt x="89" y="45"/>
                  </a:cubicBezTo>
                  <a:cubicBezTo>
                    <a:pt x="89" y="20"/>
                    <a:pt x="69" y="0"/>
                    <a:pt x="45" y="0"/>
                  </a:cubicBezTo>
                  <a:cubicBezTo>
                    <a:pt x="20" y="0"/>
                    <a:pt x="0" y="20"/>
                    <a:pt x="0" y="44"/>
                  </a:cubicBezTo>
                  <a:cubicBezTo>
                    <a:pt x="0" y="51"/>
                    <a:pt x="2" y="57"/>
                    <a:pt x="4" y="63"/>
                  </a:cubicBezTo>
                  <a:lnTo>
                    <a:pt x="84" y="63"/>
                  </a:lnTo>
                  <a:close/>
                </a:path>
              </a:pathLst>
            </a:custGeom>
            <a:solidFill>
              <a:srgbClr val="70516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mc:AlternateContent xmlns:mc="http://schemas.openxmlformats.org/markup-compatibility/2006">
        <mc:Choice xmlns:a14="http://schemas.microsoft.com/office/drawing/2010/main" xmlns="" Requires="a14"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943B6678-2DA4-45ED-8B4E-451E5BE9F226}"/>
                  </a:ext>
                </a:extLst>
              </p:cNvPr>
              <p:cNvSpPr txBox="1"/>
              <p:nvPr/>
            </p:nvSpPr>
            <p:spPr>
              <a:xfrm>
                <a:off x="200704" y="2325617"/>
                <a:ext cx="10421844" cy="35573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en-US" sz="2800">
                    <a:solidFill>
                      <a:srgbClr val="C56D27"/>
                    </a:solidFill>
                    <a:latin typeface="#9Slide03 Arima Madurai Bold" panose="00000800000000000000" pitchFamily="2" charset="0"/>
                    <a:ea typeface="Tahoma" panose="020B0604030504040204" pitchFamily="34" charset="0"/>
                    <a:cs typeface="#9Slide03 Arima Madurai Bold" panose="00000800000000000000" pitchFamily="2" charset="0"/>
                  </a:rPr>
                  <a:t>Bài giải</a:t>
                </a:r>
              </a:p>
              <a:p>
                <a:pPr algn="ctr">
                  <a:lnSpc>
                    <a:spcPct val="150000"/>
                  </a:lnSpc>
                </a:pPr>
                <a:r>
                  <a:rPr lang="en-US" sz="2800">
                    <a:solidFill>
                      <a:srgbClr val="C56D27"/>
                    </a:solidFill>
                    <a:latin typeface="#9Slide03 Arima Madurai Bold" panose="00000800000000000000" pitchFamily="2" charset="0"/>
                    <a:ea typeface="Tahoma" panose="020B0604030504040204" pitchFamily="34" charset="0"/>
                    <a:cs typeface="#9Slide03 Arima Madurai Bold" panose="00000800000000000000" pitchFamily="2" charset="0"/>
                  </a:rPr>
                  <a:t>Đổi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 smtClean="0">
                            <a:solidFill>
                              <a:srgbClr val="C56D27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</m:ctrlPr>
                      </m:fPr>
                      <m:num>
                        <m:r>
                          <a:rPr lang="en-US" sz="2800" b="1" i="1">
                            <a:solidFill>
                              <a:srgbClr val="C56D27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𝟏</m:t>
                        </m:r>
                      </m:num>
                      <m:den>
                        <m:r>
                          <a:rPr lang="en-US" sz="2800" b="1" i="1">
                            <a:solidFill>
                              <a:srgbClr val="C56D27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2800">
                    <a:solidFill>
                      <a:srgbClr val="C56D27"/>
                    </a:solidFill>
                    <a:latin typeface="#9Slide03 Arima Madurai Bold" panose="00000800000000000000" pitchFamily="2" charset="0"/>
                    <a:ea typeface="Tahoma" panose="020B0604030504040204" pitchFamily="34" charset="0"/>
                    <a:cs typeface="#9Slide03 Arima Madurai Bold" panose="00000800000000000000" pitchFamily="2" charset="0"/>
                  </a:rPr>
                  <a:t>  phút = 15 giây ,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>
                            <a:solidFill>
                              <a:srgbClr val="C56D27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</m:ctrlPr>
                      </m:fPr>
                      <m:num>
                        <m:r>
                          <a:rPr lang="en-US" sz="2800" b="1" i="1">
                            <a:solidFill>
                              <a:srgbClr val="C56D27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𝟏</m:t>
                        </m:r>
                      </m:num>
                      <m:den>
                        <m:r>
                          <a:rPr lang="en-US" sz="2800" b="1" i="1" smtClean="0">
                            <a:solidFill>
                              <a:srgbClr val="C56D27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2800" b="1">
                    <a:solidFill>
                      <a:srgbClr val="C56D27"/>
                    </a:solidFill>
                    <a:latin typeface="#9Slide03 Arima Madurai Bold" panose="00000800000000000000" pitchFamily="2" charset="0"/>
                    <a:ea typeface="Tahoma" panose="020B0604030504040204" pitchFamily="34" charset="0"/>
                    <a:cs typeface="#9Slide03 Arima Madurai Bold" panose="00000800000000000000" pitchFamily="2" charset="0"/>
                  </a:rPr>
                  <a:t> phút = 12 giây</a:t>
                </a:r>
              </a:p>
              <a:p>
                <a:pPr algn="ctr">
                  <a:lnSpc>
                    <a:spcPct val="150000"/>
                  </a:lnSpc>
                </a:pPr>
                <a:r>
                  <a:rPr lang="en-US" sz="2800" b="1">
                    <a:solidFill>
                      <a:srgbClr val="C56D27"/>
                    </a:solidFill>
                    <a:latin typeface="#9Slide03 Arima Madurai Bold" panose="00000800000000000000" pitchFamily="2" charset="0"/>
                    <a:ea typeface="Tahoma" panose="020B0604030504040204" pitchFamily="34" charset="0"/>
                    <a:cs typeface="#9Slide03 Arima Madurai Bold" panose="00000800000000000000" pitchFamily="2" charset="0"/>
                  </a:rPr>
                  <a:t>Bình chạy nhanh hơn Nam và nhanh hơn là </a:t>
                </a:r>
              </a:p>
              <a:p>
                <a:pPr algn="ctr">
                  <a:lnSpc>
                    <a:spcPct val="150000"/>
                  </a:lnSpc>
                </a:pPr>
                <a:r>
                  <a:rPr lang="en-US" sz="2800" b="1">
                    <a:solidFill>
                      <a:srgbClr val="C56D27"/>
                    </a:solidFill>
                    <a:latin typeface="#9Slide03 Arima Madurai Bold" panose="00000800000000000000" pitchFamily="2" charset="0"/>
                    <a:ea typeface="Tahoma" panose="020B0604030504040204" pitchFamily="34" charset="0"/>
                    <a:cs typeface="#9Slide03 Arima Madurai Bold" panose="00000800000000000000" pitchFamily="2" charset="0"/>
                  </a:rPr>
                  <a:t>15 -12 = 3 (giây)</a:t>
                </a:r>
              </a:p>
              <a:p>
                <a:pPr algn="ctr">
                  <a:lnSpc>
                    <a:spcPct val="150000"/>
                  </a:lnSpc>
                </a:pPr>
                <a:r>
                  <a:rPr lang="en-US" sz="2800" b="1">
                    <a:solidFill>
                      <a:srgbClr val="C56D27"/>
                    </a:solidFill>
                    <a:latin typeface="#9Slide03 Arima Madurai Bold" panose="00000800000000000000" pitchFamily="2" charset="0"/>
                    <a:ea typeface="Tahoma" panose="020B0604030504040204" pitchFamily="34" charset="0"/>
                    <a:cs typeface="#9Slide03 Arima Madurai Bold" panose="00000800000000000000" pitchFamily="2" charset="0"/>
                  </a:rPr>
                  <a:t>                      Đáp số: 3 giây </a:t>
                </a:r>
                <a:endParaRPr lang="en-US" sz="2800" dirty="0">
                  <a:solidFill>
                    <a:srgbClr val="C56D27"/>
                  </a:solidFill>
                  <a:latin typeface="#9Slide03 Arima Madurai Bold" panose="00000800000000000000" pitchFamily="2" charset="0"/>
                  <a:ea typeface="Tahoma" panose="020B0604030504040204" pitchFamily="34" charset="0"/>
                  <a:cs typeface="#9Slide03 Arima Madurai Bold" panose="00000800000000000000" pitchFamily="2" charset="0"/>
                </a:endParaRPr>
              </a:p>
            </p:txBody>
          </p:sp>
        </mc:Choice>
        <mc:Fallback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xmlns="" id="{943B6678-2DA4-45ED-8B4E-451E5BE9F2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0704" y="2325617"/>
                <a:ext cx="10421844" cy="3557320"/>
              </a:xfrm>
              <a:prstGeom prst="rect">
                <a:avLst/>
              </a:prstGeom>
              <a:blipFill>
                <a:blip r:embed="rId4" cstate="print"/>
                <a:stretch>
                  <a:fillRect b="-3767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xmlns="" val="1601140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Freeform 122"/>
          <p:cNvSpPr>
            <a:spLocks/>
          </p:cNvSpPr>
          <p:nvPr/>
        </p:nvSpPr>
        <p:spPr bwMode="auto">
          <a:xfrm>
            <a:off x="-130969" y="6424845"/>
            <a:ext cx="12552363" cy="444501"/>
          </a:xfrm>
          <a:custGeom>
            <a:avLst/>
            <a:gdLst>
              <a:gd name="T0" fmla="*/ 2904 w 2904"/>
              <a:gd name="T1" fmla="*/ 58 h 100"/>
              <a:gd name="T2" fmla="*/ 2859 w 2904"/>
              <a:gd name="T3" fmla="*/ 100 h 100"/>
              <a:gd name="T4" fmla="*/ 45 w 2904"/>
              <a:gd name="T5" fmla="*/ 100 h 100"/>
              <a:gd name="T6" fmla="*/ 0 w 2904"/>
              <a:gd name="T7" fmla="*/ 58 h 100"/>
              <a:gd name="T8" fmla="*/ 0 w 2904"/>
              <a:gd name="T9" fmla="*/ 42 h 100"/>
              <a:gd name="T10" fmla="*/ 45 w 2904"/>
              <a:gd name="T11" fmla="*/ 0 h 100"/>
              <a:gd name="T12" fmla="*/ 2859 w 2904"/>
              <a:gd name="T13" fmla="*/ 0 h 100"/>
              <a:gd name="T14" fmla="*/ 2904 w 2904"/>
              <a:gd name="T15" fmla="*/ 42 h 100"/>
              <a:gd name="T16" fmla="*/ 2904 w 2904"/>
              <a:gd name="T17" fmla="*/ 58 h 1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904" h="100">
                <a:moveTo>
                  <a:pt x="2904" y="58"/>
                </a:moveTo>
                <a:cubicBezTo>
                  <a:pt x="2904" y="81"/>
                  <a:pt x="2884" y="100"/>
                  <a:pt x="2859" y="100"/>
                </a:cubicBezTo>
                <a:cubicBezTo>
                  <a:pt x="45" y="100"/>
                  <a:pt x="45" y="100"/>
                  <a:pt x="45" y="100"/>
                </a:cubicBezTo>
                <a:cubicBezTo>
                  <a:pt x="20" y="100"/>
                  <a:pt x="0" y="81"/>
                  <a:pt x="0" y="58"/>
                </a:cubicBezTo>
                <a:cubicBezTo>
                  <a:pt x="0" y="42"/>
                  <a:pt x="0" y="42"/>
                  <a:pt x="0" y="42"/>
                </a:cubicBezTo>
                <a:cubicBezTo>
                  <a:pt x="0" y="19"/>
                  <a:pt x="20" y="0"/>
                  <a:pt x="45" y="0"/>
                </a:cubicBezTo>
                <a:cubicBezTo>
                  <a:pt x="2859" y="0"/>
                  <a:pt x="2859" y="0"/>
                  <a:pt x="2859" y="0"/>
                </a:cubicBezTo>
                <a:cubicBezTo>
                  <a:pt x="2884" y="0"/>
                  <a:pt x="2904" y="19"/>
                  <a:pt x="2904" y="42"/>
                </a:cubicBezTo>
                <a:lnTo>
                  <a:pt x="2904" y="58"/>
                </a:lnTo>
                <a:close/>
              </a:path>
            </a:pathLst>
          </a:custGeom>
          <a:solidFill>
            <a:srgbClr val="9DB9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xmlns="" id="{F78F40A0-1AA3-4C84-B540-C252BB7F329C}"/>
              </a:ext>
            </a:extLst>
          </p:cNvPr>
          <p:cNvSpPr/>
          <p:nvPr/>
        </p:nvSpPr>
        <p:spPr>
          <a:xfrm>
            <a:off x="652241" y="345064"/>
            <a:ext cx="2389433" cy="711975"/>
          </a:xfrm>
          <a:prstGeom prst="ellipse">
            <a:avLst/>
          </a:prstGeom>
          <a:solidFill>
            <a:srgbClr val="9DB900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/>
              <a:t>5 (tr 26)</a:t>
            </a:r>
            <a:endParaRPr lang="en-US" sz="3200" b="1" dirty="0"/>
          </a:p>
        </p:txBody>
      </p:sp>
      <p:grpSp>
        <p:nvGrpSpPr>
          <p:cNvPr id="12" name="组合 3">
            <a:extLst>
              <a:ext uri="{FF2B5EF4-FFF2-40B4-BE49-F238E27FC236}">
                <a16:creationId xmlns:a16="http://schemas.microsoft.com/office/drawing/2014/main" xmlns="" id="{336D256D-B804-4116-8AFB-42C278A30E54}"/>
              </a:ext>
            </a:extLst>
          </p:cNvPr>
          <p:cNvGrpSpPr/>
          <p:nvPr/>
        </p:nvGrpSpPr>
        <p:grpSpPr>
          <a:xfrm>
            <a:off x="6170612" y="4746243"/>
            <a:ext cx="6021388" cy="1994529"/>
            <a:chOff x="-153988" y="4656138"/>
            <a:chExt cx="5256213" cy="2220913"/>
          </a:xfrm>
        </p:grpSpPr>
        <p:sp>
          <p:nvSpPr>
            <p:cNvPr id="13" name="Freeform 5">
              <a:extLst>
                <a:ext uri="{FF2B5EF4-FFF2-40B4-BE49-F238E27FC236}">
                  <a16:creationId xmlns:a16="http://schemas.microsoft.com/office/drawing/2014/main" xmlns="" id="{4A210118-A8E5-4063-A869-FD9A64881B98}"/>
                </a:ext>
              </a:extLst>
            </p:cNvPr>
            <p:cNvSpPr>
              <a:spLocks/>
            </p:cNvSpPr>
            <p:nvPr/>
          </p:nvSpPr>
          <p:spPr bwMode="auto">
            <a:xfrm>
              <a:off x="-153988" y="5380038"/>
              <a:ext cx="917575" cy="919163"/>
            </a:xfrm>
            <a:custGeom>
              <a:avLst/>
              <a:gdLst>
                <a:gd name="T0" fmla="*/ 152 w 208"/>
                <a:gd name="T1" fmla="*/ 68 h 208"/>
                <a:gd name="T2" fmla="*/ 105 w 208"/>
                <a:gd name="T3" fmla="*/ 0 h 208"/>
                <a:gd name="T4" fmla="*/ 58 w 208"/>
                <a:gd name="T5" fmla="*/ 68 h 208"/>
                <a:gd name="T6" fmla="*/ 104 w 208"/>
                <a:gd name="T7" fmla="*/ 208 h 208"/>
                <a:gd name="T8" fmla="*/ 104 w 208"/>
                <a:gd name="T9" fmla="*/ 208 h 208"/>
                <a:gd name="T10" fmla="*/ 104 w 208"/>
                <a:gd name="T11" fmla="*/ 208 h 208"/>
                <a:gd name="T12" fmla="*/ 104 w 208"/>
                <a:gd name="T13" fmla="*/ 208 h 208"/>
                <a:gd name="T14" fmla="*/ 104 w 208"/>
                <a:gd name="T15" fmla="*/ 208 h 208"/>
                <a:gd name="T16" fmla="*/ 152 w 208"/>
                <a:gd name="T17" fmla="*/ 68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08" h="208">
                  <a:moveTo>
                    <a:pt x="152" y="68"/>
                  </a:moveTo>
                  <a:cubicBezTo>
                    <a:pt x="128" y="29"/>
                    <a:pt x="105" y="0"/>
                    <a:pt x="105" y="0"/>
                  </a:cubicBezTo>
                  <a:cubicBezTo>
                    <a:pt x="105" y="0"/>
                    <a:pt x="83" y="30"/>
                    <a:pt x="58" y="68"/>
                  </a:cubicBezTo>
                  <a:cubicBezTo>
                    <a:pt x="0" y="154"/>
                    <a:pt x="64" y="205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48" y="205"/>
                    <a:pt x="208" y="160"/>
                    <a:pt x="152" y="68"/>
                  </a:cubicBezTo>
                  <a:close/>
                </a:path>
              </a:pathLst>
            </a:custGeom>
            <a:solidFill>
              <a:srgbClr val="BBCE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" name="Freeform 6">
              <a:extLst>
                <a:ext uri="{FF2B5EF4-FFF2-40B4-BE49-F238E27FC236}">
                  <a16:creationId xmlns:a16="http://schemas.microsoft.com/office/drawing/2014/main" xmlns="" id="{4B234944-FD21-4778-8174-1CD4D3AE5F4C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300" y="5843588"/>
              <a:ext cx="398463" cy="909638"/>
            </a:xfrm>
            <a:custGeom>
              <a:avLst/>
              <a:gdLst>
                <a:gd name="T0" fmla="*/ 251 w 251"/>
                <a:gd name="T1" fmla="*/ 100 h 573"/>
                <a:gd name="T2" fmla="*/ 142 w 251"/>
                <a:gd name="T3" fmla="*/ 164 h 573"/>
                <a:gd name="T4" fmla="*/ 126 w 251"/>
                <a:gd name="T5" fmla="*/ 0 h 573"/>
                <a:gd name="T6" fmla="*/ 109 w 251"/>
                <a:gd name="T7" fmla="*/ 164 h 573"/>
                <a:gd name="T8" fmla="*/ 0 w 251"/>
                <a:gd name="T9" fmla="*/ 100 h 573"/>
                <a:gd name="T10" fmla="*/ 101 w 251"/>
                <a:gd name="T11" fmla="*/ 217 h 573"/>
                <a:gd name="T12" fmla="*/ 103 w 251"/>
                <a:gd name="T13" fmla="*/ 573 h 573"/>
                <a:gd name="T14" fmla="*/ 156 w 251"/>
                <a:gd name="T15" fmla="*/ 573 h 573"/>
                <a:gd name="T16" fmla="*/ 151 w 251"/>
                <a:gd name="T17" fmla="*/ 217 h 573"/>
                <a:gd name="T18" fmla="*/ 251 w 251"/>
                <a:gd name="T19" fmla="*/ 100 h 5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51" h="573">
                  <a:moveTo>
                    <a:pt x="251" y="100"/>
                  </a:moveTo>
                  <a:lnTo>
                    <a:pt x="142" y="164"/>
                  </a:lnTo>
                  <a:lnTo>
                    <a:pt x="126" y="0"/>
                  </a:lnTo>
                  <a:lnTo>
                    <a:pt x="109" y="164"/>
                  </a:lnTo>
                  <a:lnTo>
                    <a:pt x="0" y="100"/>
                  </a:lnTo>
                  <a:lnTo>
                    <a:pt x="101" y="217"/>
                  </a:lnTo>
                  <a:lnTo>
                    <a:pt x="103" y="573"/>
                  </a:lnTo>
                  <a:lnTo>
                    <a:pt x="156" y="573"/>
                  </a:lnTo>
                  <a:lnTo>
                    <a:pt x="151" y="217"/>
                  </a:lnTo>
                  <a:lnTo>
                    <a:pt x="251" y="100"/>
                  </a:lnTo>
                  <a:close/>
                </a:path>
              </a:pathLst>
            </a:custGeom>
            <a:solidFill>
              <a:srgbClr val="C56D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" name="Freeform 7">
              <a:extLst>
                <a:ext uri="{FF2B5EF4-FFF2-40B4-BE49-F238E27FC236}">
                  <a16:creationId xmlns:a16="http://schemas.microsoft.com/office/drawing/2014/main" xmlns="" id="{B3886483-AEFB-4A57-B5DC-50341F38485E}"/>
                </a:ext>
              </a:extLst>
            </p:cNvPr>
            <p:cNvSpPr>
              <a:spLocks/>
            </p:cNvSpPr>
            <p:nvPr/>
          </p:nvSpPr>
          <p:spPr bwMode="auto">
            <a:xfrm>
              <a:off x="4356100" y="6223001"/>
              <a:ext cx="746125" cy="361950"/>
            </a:xfrm>
            <a:custGeom>
              <a:avLst/>
              <a:gdLst>
                <a:gd name="T0" fmla="*/ 168 w 169"/>
                <a:gd name="T1" fmla="*/ 82 h 82"/>
                <a:gd name="T2" fmla="*/ 169 w 169"/>
                <a:gd name="T3" fmla="*/ 72 h 82"/>
                <a:gd name="T4" fmla="*/ 126 w 169"/>
                <a:gd name="T5" fmla="*/ 29 h 82"/>
                <a:gd name="T6" fmla="*/ 123 w 169"/>
                <a:gd name="T7" fmla="*/ 30 h 82"/>
                <a:gd name="T8" fmla="*/ 86 w 169"/>
                <a:gd name="T9" fmla="*/ 0 h 82"/>
                <a:gd name="T10" fmla="*/ 47 w 169"/>
                <a:gd name="T11" fmla="*/ 38 h 82"/>
                <a:gd name="T12" fmla="*/ 37 w 169"/>
                <a:gd name="T13" fmla="*/ 37 h 82"/>
                <a:gd name="T14" fmla="*/ 0 w 169"/>
                <a:gd name="T15" fmla="*/ 73 h 82"/>
                <a:gd name="T16" fmla="*/ 1 w 169"/>
                <a:gd name="T17" fmla="*/ 82 h 82"/>
                <a:gd name="T18" fmla="*/ 168 w 169"/>
                <a:gd name="T19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69" h="82">
                  <a:moveTo>
                    <a:pt x="168" y="82"/>
                  </a:moveTo>
                  <a:cubicBezTo>
                    <a:pt x="169" y="79"/>
                    <a:pt x="169" y="76"/>
                    <a:pt x="169" y="72"/>
                  </a:cubicBezTo>
                  <a:cubicBezTo>
                    <a:pt x="169" y="49"/>
                    <a:pt x="150" y="29"/>
                    <a:pt x="126" y="29"/>
                  </a:cubicBezTo>
                  <a:cubicBezTo>
                    <a:pt x="125" y="30"/>
                    <a:pt x="124" y="30"/>
                    <a:pt x="123" y="30"/>
                  </a:cubicBezTo>
                  <a:cubicBezTo>
                    <a:pt x="119" y="13"/>
                    <a:pt x="103" y="0"/>
                    <a:pt x="86" y="0"/>
                  </a:cubicBezTo>
                  <a:cubicBezTo>
                    <a:pt x="65" y="0"/>
                    <a:pt x="47" y="18"/>
                    <a:pt x="47" y="38"/>
                  </a:cubicBezTo>
                  <a:cubicBezTo>
                    <a:pt x="44" y="37"/>
                    <a:pt x="41" y="37"/>
                    <a:pt x="37" y="37"/>
                  </a:cubicBezTo>
                  <a:cubicBezTo>
                    <a:pt x="17" y="37"/>
                    <a:pt x="0" y="53"/>
                    <a:pt x="0" y="73"/>
                  </a:cubicBezTo>
                  <a:cubicBezTo>
                    <a:pt x="0" y="76"/>
                    <a:pt x="1" y="79"/>
                    <a:pt x="1" y="82"/>
                  </a:cubicBezTo>
                  <a:cubicBezTo>
                    <a:pt x="168" y="82"/>
                    <a:pt x="168" y="82"/>
                    <a:pt x="168" y="82"/>
                  </a:cubicBezTo>
                </a:path>
              </a:pathLst>
            </a:cu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" name="Freeform 8">
              <a:extLst>
                <a:ext uri="{FF2B5EF4-FFF2-40B4-BE49-F238E27FC236}">
                  <a16:creationId xmlns:a16="http://schemas.microsoft.com/office/drawing/2014/main" xmlns="" id="{D99F4A10-3AA1-4435-B178-1C0D5B447263}"/>
                </a:ext>
              </a:extLst>
            </p:cNvPr>
            <p:cNvSpPr>
              <a:spLocks/>
            </p:cNvSpPr>
            <p:nvPr/>
          </p:nvSpPr>
          <p:spPr bwMode="auto">
            <a:xfrm>
              <a:off x="4421187" y="6453188"/>
              <a:ext cx="106363" cy="79375"/>
            </a:xfrm>
            <a:custGeom>
              <a:avLst/>
              <a:gdLst>
                <a:gd name="T0" fmla="*/ 12 w 24"/>
                <a:gd name="T1" fmla="*/ 0 h 18"/>
                <a:gd name="T2" fmla="*/ 12 w 24"/>
                <a:gd name="T3" fmla="*/ 18 h 18"/>
                <a:gd name="T4" fmla="*/ 12 w 24"/>
                <a:gd name="T5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4" h="18">
                  <a:moveTo>
                    <a:pt x="12" y="0"/>
                  </a:moveTo>
                  <a:cubicBezTo>
                    <a:pt x="0" y="0"/>
                    <a:pt x="0" y="18"/>
                    <a:pt x="12" y="18"/>
                  </a:cubicBezTo>
                  <a:cubicBezTo>
                    <a:pt x="24" y="18"/>
                    <a:pt x="24" y="0"/>
                    <a:pt x="12" y="0"/>
                  </a:cubicBezTo>
                </a:path>
              </a:pathLst>
            </a:custGeom>
            <a:solidFill>
              <a:srgbClr val="FF7C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" name="Freeform 9">
              <a:extLst>
                <a:ext uri="{FF2B5EF4-FFF2-40B4-BE49-F238E27FC236}">
                  <a16:creationId xmlns:a16="http://schemas.microsoft.com/office/drawing/2014/main" xmlns="" id="{1FA645AF-B7C4-4533-B7FB-38088017201B}"/>
                </a:ext>
              </a:extLst>
            </p:cNvPr>
            <p:cNvSpPr>
              <a:spLocks/>
            </p:cNvSpPr>
            <p:nvPr/>
          </p:nvSpPr>
          <p:spPr bwMode="auto">
            <a:xfrm>
              <a:off x="4606925" y="6443663"/>
              <a:ext cx="93663" cy="101600"/>
            </a:xfrm>
            <a:custGeom>
              <a:avLst/>
              <a:gdLst>
                <a:gd name="T0" fmla="*/ 19 w 21"/>
                <a:gd name="T1" fmla="*/ 5 h 23"/>
                <a:gd name="T2" fmla="*/ 8 w 21"/>
                <a:gd name="T3" fmla="*/ 1 h 23"/>
                <a:gd name="T4" fmla="*/ 3 w 21"/>
                <a:gd name="T5" fmla="*/ 4 h 23"/>
                <a:gd name="T6" fmla="*/ 1 w 21"/>
                <a:gd name="T7" fmla="*/ 13 h 23"/>
                <a:gd name="T8" fmla="*/ 17 w 21"/>
                <a:gd name="T9" fmla="*/ 18 h 23"/>
                <a:gd name="T10" fmla="*/ 19 w 21"/>
                <a:gd name="T11" fmla="*/ 5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1" h="23">
                  <a:moveTo>
                    <a:pt x="19" y="5"/>
                  </a:moveTo>
                  <a:cubicBezTo>
                    <a:pt x="17" y="1"/>
                    <a:pt x="12" y="0"/>
                    <a:pt x="8" y="1"/>
                  </a:cubicBezTo>
                  <a:cubicBezTo>
                    <a:pt x="6" y="2"/>
                    <a:pt x="4" y="3"/>
                    <a:pt x="3" y="4"/>
                  </a:cubicBezTo>
                  <a:cubicBezTo>
                    <a:pt x="1" y="6"/>
                    <a:pt x="0" y="10"/>
                    <a:pt x="1" y="13"/>
                  </a:cubicBezTo>
                  <a:cubicBezTo>
                    <a:pt x="3" y="20"/>
                    <a:pt x="12" y="23"/>
                    <a:pt x="17" y="18"/>
                  </a:cubicBezTo>
                  <a:cubicBezTo>
                    <a:pt x="20" y="14"/>
                    <a:pt x="21" y="9"/>
                    <a:pt x="19" y="5"/>
                  </a:cubicBezTo>
                </a:path>
              </a:pathLst>
            </a:custGeom>
            <a:solidFill>
              <a:srgbClr val="FF7C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" name="Freeform 10">
              <a:extLst>
                <a:ext uri="{FF2B5EF4-FFF2-40B4-BE49-F238E27FC236}">
                  <a16:creationId xmlns:a16="http://schemas.microsoft.com/office/drawing/2014/main" xmlns="" id="{8F0B9A6F-4F00-482E-B622-5F4B14340060}"/>
                </a:ext>
              </a:extLst>
            </p:cNvPr>
            <p:cNvSpPr>
              <a:spLocks/>
            </p:cNvSpPr>
            <p:nvPr/>
          </p:nvSpPr>
          <p:spPr bwMode="auto">
            <a:xfrm>
              <a:off x="4616450" y="6324601"/>
              <a:ext cx="123825" cy="93663"/>
            </a:xfrm>
            <a:custGeom>
              <a:avLst/>
              <a:gdLst>
                <a:gd name="T0" fmla="*/ 16 w 28"/>
                <a:gd name="T1" fmla="*/ 0 h 21"/>
                <a:gd name="T2" fmla="*/ 16 w 28"/>
                <a:gd name="T3" fmla="*/ 21 h 21"/>
                <a:gd name="T4" fmla="*/ 16 w 28"/>
                <a:gd name="T5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8" h="21">
                  <a:moveTo>
                    <a:pt x="16" y="0"/>
                  </a:moveTo>
                  <a:cubicBezTo>
                    <a:pt x="0" y="0"/>
                    <a:pt x="0" y="21"/>
                    <a:pt x="16" y="21"/>
                  </a:cubicBezTo>
                  <a:cubicBezTo>
                    <a:pt x="28" y="21"/>
                    <a:pt x="28" y="0"/>
                    <a:pt x="16" y="0"/>
                  </a:cubicBezTo>
                </a:path>
              </a:pathLst>
            </a:custGeom>
            <a:solidFill>
              <a:srgbClr val="FF7C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" name="Freeform 11">
              <a:extLst>
                <a:ext uri="{FF2B5EF4-FFF2-40B4-BE49-F238E27FC236}">
                  <a16:creationId xmlns:a16="http://schemas.microsoft.com/office/drawing/2014/main" xmlns="" id="{BB095926-5DA0-4717-ADB5-F5EEDB7C60A4}"/>
                </a:ext>
              </a:extLst>
            </p:cNvPr>
            <p:cNvSpPr>
              <a:spLocks/>
            </p:cNvSpPr>
            <p:nvPr/>
          </p:nvSpPr>
          <p:spPr bwMode="auto">
            <a:xfrm>
              <a:off x="4784725" y="6421438"/>
              <a:ext cx="87313" cy="101600"/>
            </a:xfrm>
            <a:custGeom>
              <a:avLst/>
              <a:gdLst>
                <a:gd name="T0" fmla="*/ 18 w 20"/>
                <a:gd name="T1" fmla="*/ 5 h 23"/>
                <a:gd name="T2" fmla="*/ 15 w 20"/>
                <a:gd name="T3" fmla="*/ 2 h 23"/>
                <a:gd name="T4" fmla="*/ 5 w 20"/>
                <a:gd name="T5" fmla="*/ 3 h 23"/>
                <a:gd name="T6" fmla="*/ 1 w 20"/>
                <a:gd name="T7" fmla="*/ 6 h 23"/>
                <a:gd name="T8" fmla="*/ 0 w 20"/>
                <a:gd name="T9" fmla="*/ 12 h 23"/>
                <a:gd name="T10" fmla="*/ 7 w 20"/>
                <a:gd name="T11" fmla="*/ 21 h 23"/>
                <a:gd name="T12" fmla="*/ 19 w 20"/>
                <a:gd name="T13" fmla="*/ 17 h 23"/>
                <a:gd name="T14" fmla="*/ 20 w 20"/>
                <a:gd name="T15" fmla="*/ 12 h 23"/>
                <a:gd name="T16" fmla="*/ 18 w 20"/>
                <a:gd name="T17" fmla="*/ 5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0" h="23">
                  <a:moveTo>
                    <a:pt x="18" y="5"/>
                  </a:moveTo>
                  <a:cubicBezTo>
                    <a:pt x="17" y="4"/>
                    <a:pt x="16" y="3"/>
                    <a:pt x="15" y="2"/>
                  </a:cubicBezTo>
                  <a:cubicBezTo>
                    <a:pt x="12" y="1"/>
                    <a:pt x="8" y="0"/>
                    <a:pt x="5" y="3"/>
                  </a:cubicBezTo>
                  <a:cubicBezTo>
                    <a:pt x="3" y="4"/>
                    <a:pt x="2" y="5"/>
                    <a:pt x="1" y="6"/>
                  </a:cubicBezTo>
                  <a:cubicBezTo>
                    <a:pt x="0" y="8"/>
                    <a:pt x="0" y="10"/>
                    <a:pt x="0" y="12"/>
                  </a:cubicBezTo>
                  <a:cubicBezTo>
                    <a:pt x="0" y="16"/>
                    <a:pt x="3" y="20"/>
                    <a:pt x="7" y="21"/>
                  </a:cubicBezTo>
                  <a:cubicBezTo>
                    <a:pt x="12" y="23"/>
                    <a:pt x="17" y="21"/>
                    <a:pt x="19" y="17"/>
                  </a:cubicBezTo>
                  <a:cubicBezTo>
                    <a:pt x="20" y="15"/>
                    <a:pt x="20" y="13"/>
                    <a:pt x="20" y="12"/>
                  </a:cubicBezTo>
                  <a:cubicBezTo>
                    <a:pt x="20" y="9"/>
                    <a:pt x="20" y="7"/>
                    <a:pt x="18" y="5"/>
                  </a:cubicBezTo>
                  <a:close/>
                </a:path>
              </a:pathLst>
            </a:custGeom>
            <a:solidFill>
              <a:srgbClr val="FF7C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" name="Freeform 12">
              <a:extLst>
                <a:ext uri="{FF2B5EF4-FFF2-40B4-BE49-F238E27FC236}">
                  <a16:creationId xmlns:a16="http://schemas.microsoft.com/office/drawing/2014/main" xmlns="" id="{C9E97D46-EF77-4BF8-BE2A-C663440FA6F8}"/>
                </a:ext>
              </a:extLst>
            </p:cNvPr>
            <p:cNvSpPr>
              <a:spLocks/>
            </p:cNvSpPr>
            <p:nvPr/>
          </p:nvSpPr>
          <p:spPr bwMode="auto">
            <a:xfrm>
              <a:off x="4916487" y="6448426"/>
              <a:ext cx="106363" cy="84138"/>
            </a:xfrm>
            <a:custGeom>
              <a:avLst/>
              <a:gdLst>
                <a:gd name="T0" fmla="*/ 12 w 24"/>
                <a:gd name="T1" fmla="*/ 0 h 19"/>
                <a:gd name="T2" fmla="*/ 12 w 24"/>
                <a:gd name="T3" fmla="*/ 19 h 19"/>
                <a:gd name="T4" fmla="*/ 12 w 24"/>
                <a:gd name="T5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4" h="19">
                  <a:moveTo>
                    <a:pt x="12" y="0"/>
                  </a:moveTo>
                  <a:cubicBezTo>
                    <a:pt x="0" y="0"/>
                    <a:pt x="0" y="19"/>
                    <a:pt x="12" y="19"/>
                  </a:cubicBezTo>
                  <a:cubicBezTo>
                    <a:pt x="24" y="19"/>
                    <a:pt x="24" y="0"/>
                    <a:pt x="12" y="0"/>
                  </a:cubicBezTo>
                  <a:close/>
                </a:path>
              </a:pathLst>
            </a:custGeom>
            <a:solidFill>
              <a:srgbClr val="FF7C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" name="Freeform 13">
              <a:extLst>
                <a:ext uri="{FF2B5EF4-FFF2-40B4-BE49-F238E27FC236}">
                  <a16:creationId xmlns:a16="http://schemas.microsoft.com/office/drawing/2014/main" xmlns="" id="{59C13421-865E-49B7-9B1E-2CD78E35A6D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356100" y="6381751"/>
              <a:ext cx="206375" cy="163513"/>
            </a:xfrm>
            <a:custGeom>
              <a:avLst/>
              <a:gdLst>
                <a:gd name="T0" fmla="*/ 47 w 47"/>
                <a:gd name="T1" fmla="*/ 2 h 37"/>
                <a:gd name="T2" fmla="*/ 47 w 47"/>
                <a:gd name="T3" fmla="*/ 2 h 37"/>
                <a:gd name="T4" fmla="*/ 47 w 47"/>
                <a:gd name="T5" fmla="*/ 2 h 37"/>
                <a:gd name="T6" fmla="*/ 47 w 47"/>
                <a:gd name="T7" fmla="*/ 2 h 37"/>
                <a:gd name="T8" fmla="*/ 47 w 47"/>
                <a:gd name="T9" fmla="*/ 2 h 37"/>
                <a:gd name="T10" fmla="*/ 47 w 47"/>
                <a:gd name="T11" fmla="*/ 2 h 37"/>
                <a:gd name="T12" fmla="*/ 47 w 47"/>
                <a:gd name="T13" fmla="*/ 2 h 37"/>
                <a:gd name="T14" fmla="*/ 47 w 47"/>
                <a:gd name="T15" fmla="*/ 2 h 37"/>
                <a:gd name="T16" fmla="*/ 47 w 47"/>
                <a:gd name="T17" fmla="*/ 2 h 37"/>
                <a:gd name="T18" fmla="*/ 47 w 47"/>
                <a:gd name="T19" fmla="*/ 2 h 37"/>
                <a:gd name="T20" fmla="*/ 47 w 47"/>
                <a:gd name="T21" fmla="*/ 2 h 37"/>
                <a:gd name="T22" fmla="*/ 47 w 47"/>
                <a:gd name="T23" fmla="*/ 2 h 37"/>
                <a:gd name="T24" fmla="*/ 47 w 47"/>
                <a:gd name="T25" fmla="*/ 2 h 37"/>
                <a:gd name="T26" fmla="*/ 47 w 47"/>
                <a:gd name="T27" fmla="*/ 2 h 37"/>
                <a:gd name="T28" fmla="*/ 47 w 47"/>
                <a:gd name="T29" fmla="*/ 2 h 37"/>
                <a:gd name="T30" fmla="*/ 47 w 47"/>
                <a:gd name="T31" fmla="*/ 2 h 37"/>
                <a:gd name="T32" fmla="*/ 47 w 47"/>
                <a:gd name="T33" fmla="*/ 2 h 37"/>
                <a:gd name="T34" fmla="*/ 47 w 47"/>
                <a:gd name="T35" fmla="*/ 2 h 37"/>
                <a:gd name="T36" fmla="*/ 47 w 47"/>
                <a:gd name="T37" fmla="*/ 1 h 37"/>
                <a:gd name="T38" fmla="*/ 47 w 47"/>
                <a:gd name="T39" fmla="*/ 1 h 37"/>
                <a:gd name="T40" fmla="*/ 47 w 47"/>
                <a:gd name="T41" fmla="*/ 1 h 37"/>
                <a:gd name="T42" fmla="*/ 47 w 47"/>
                <a:gd name="T43" fmla="*/ 1 h 37"/>
                <a:gd name="T44" fmla="*/ 47 w 47"/>
                <a:gd name="T45" fmla="*/ 1 h 37"/>
                <a:gd name="T46" fmla="*/ 47 w 47"/>
                <a:gd name="T47" fmla="*/ 1 h 37"/>
                <a:gd name="T48" fmla="*/ 47 w 47"/>
                <a:gd name="T49" fmla="*/ 1 h 37"/>
                <a:gd name="T50" fmla="*/ 47 w 47"/>
                <a:gd name="T51" fmla="*/ 1 h 37"/>
                <a:gd name="T52" fmla="*/ 47 w 47"/>
                <a:gd name="T53" fmla="*/ 1 h 37"/>
                <a:gd name="T54" fmla="*/ 47 w 47"/>
                <a:gd name="T55" fmla="*/ 1 h 37"/>
                <a:gd name="T56" fmla="*/ 47 w 47"/>
                <a:gd name="T57" fmla="*/ 1 h 37"/>
                <a:gd name="T58" fmla="*/ 47 w 47"/>
                <a:gd name="T59" fmla="*/ 1 h 37"/>
                <a:gd name="T60" fmla="*/ 47 w 47"/>
                <a:gd name="T61" fmla="*/ 1 h 37"/>
                <a:gd name="T62" fmla="*/ 47 w 47"/>
                <a:gd name="T63" fmla="*/ 1 h 37"/>
                <a:gd name="T64" fmla="*/ 47 w 47"/>
                <a:gd name="T65" fmla="*/ 1 h 37"/>
                <a:gd name="T66" fmla="*/ 47 w 47"/>
                <a:gd name="T67" fmla="*/ 1 h 37"/>
                <a:gd name="T68" fmla="*/ 47 w 47"/>
                <a:gd name="T69" fmla="*/ 1 h 37"/>
                <a:gd name="T70" fmla="*/ 47 w 47"/>
                <a:gd name="T71" fmla="*/ 1 h 37"/>
                <a:gd name="T72" fmla="*/ 37 w 47"/>
                <a:gd name="T73" fmla="*/ 1 h 37"/>
                <a:gd name="T74" fmla="*/ 0 w 47"/>
                <a:gd name="T75" fmla="*/ 37 h 37"/>
                <a:gd name="T76" fmla="*/ 0 w 47"/>
                <a:gd name="T77" fmla="*/ 37 h 37"/>
                <a:gd name="T78" fmla="*/ 37 w 47"/>
                <a:gd name="T79" fmla="*/ 1 h 37"/>
                <a:gd name="T80" fmla="*/ 47 w 47"/>
                <a:gd name="T81" fmla="*/ 2 h 37"/>
                <a:gd name="T82" fmla="*/ 47 w 47"/>
                <a:gd name="T83" fmla="*/ 2 h 37"/>
                <a:gd name="T84" fmla="*/ 47 w 47"/>
                <a:gd name="T85" fmla="*/ 2 h 37"/>
                <a:gd name="T86" fmla="*/ 37 w 47"/>
                <a:gd name="T87" fmla="*/ 1 h 37"/>
                <a:gd name="T88" fmla="*/ 47 w 47"/>
                <a:gd name="T89" fmla="*/ 1 h 37"/>
                <a:gd name="T90" fmla="*/ 47 w 47"/>
                <a:gd name="T91" fmla="*/ 1 h 37"/>
                <a:gd name="T92" fmla="*/ 47 w 47"/>
                <a:gd name="T93" fmla="*/ 1 h 37"/>
                <a:gd name="T94" fmla="*/ 47 w 47"/>
                <a:gd name="T95" fmla="*/ 1 h 37"/>
                <a:gd name="T96" fmla="*/ 47 w 47"/>
                <a:gd name="T97" fmla="*/ 1 h 37"/>
                <a:gd name="T98" fmla="*/ 47 w 47"/>
                <a:gd name="T99" fmla="*/ 1 h 37"/>
                <a:gd name="T100" fmla="*/ 47 w 47"/>
                <a:gd name="T101" fmla="*/ 0 h 37"/>
                <a:gd name="T102" fmla="*/ 47 w 47"/>
                <a:gd name="T103" fmla="*/ 0 h 37"/>
                <a:gd name="T104" fmla="*/ 47 w 47"/>
                <a:gd name="T105" fmla="*/ 0 h 37"/>
                <a:gd name="T106" fmla="*/ 47 w 47"/>
                <a:gd name="T107" fmla="*/ 0 h 37"/>
                <a:gd name="T108" fmla="*/ 47 w 47"/>
                <a:gd name="T109" fmla="*/ 0 h 37"/>
                <a:gd name="T110" fmla="*/ 47 w 47"/>
                <a:gd name="T111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47" h="37">
                  <a:moveTo>
                    <a:pt x="47" y="2"/>
                  </a:moveTo>
                  <a:cubicBezTo>
                    <a:pt x="47" y="2"/>
                    <a:pt x="47" y="2"/>
                    <a:pt x="47" y="2"/>
                  </a:cubicBezTo>
                  <a:cubicBezTo>
                    <a:pt x="47" y="2"/>
                    <a:pt x="47" y="2"/>
                    <a:pt x="47" y="2"/>
                  </a:cubicBezTo>
                  <a:moveTo>
                    <a:pt x="47" y="2"/>
                  </a:moveTo>
                  <a:cubicBezTo>
                    <a:pt x="47" y="2"/>
                    <a:pt x="47" y="2"/>
                    <a:pt x="47" y="2"/>
                  </a:cubicBezTo>
                  <a:cubicBezTo>
                    <a:pt x="47" y="2"/>
                    <a:pt x="47" y="2"/>
                    <a:pt x="47" y="2"/>
                  </a:cubicBezTo>
                  <a:moveTo>
                    <a:pt x="47" y="2"/>
                  </a:moveTo>
                  <a:cubicBezTo>
                    <a:pt x="47" y="2"/>
                    <a:pt x="47" y="2"/>
                    <a:pt x="47" y="2"/>
                  </a:cubicBezTo>
                  <a:cubicBezTo>
                    <a:pt x="47" y="2"/>
                    <a:pt x="47" y="2"/>
                    <a:pt x="47" y="2"/>
                  </a:cubicBezTo>
                  <a:moveTo>
                    <a:pt x="47" y="2"/>
                  </a:moveTo>
                  <a:cubicBezTo>
                    <a:pt x="47" y="2"/>
                    <a:pt x="47" y="2"/>
                    <a:pt x="47" y="2"/>
                  </a:cubicBezTo>
                  <a:cubicBezTo>
                    <a:pt x="47" y="2"/>
                    <a:pt x="47" y="2"/>
                    <a:pt x="47" y="2"/>
                  </a:cubicBezTo>
                  <a:moveTo>
                    <a:pt x="47" y="2"/>
                  </a:moveTo>
                  <a:cubicBezTo>
                    <a:pt x="47" y="2"/>
                    <a:pt x="47" y="2"/>
                    <a:pt x="47" y="2"/>
                  </a:cubicBezTo>
                  <a:cubicBezTo>
                    <a:pt x="47" y="2"/>
                    <a:pt x="47" y="2"/>
                    <a:pt x="47" y="2"/>
                  </a:cubicBezTo>
                  <a:moveTo>
                    <a:pt x="47" y="2"/>
                  </a:moveTo>
                  <a:cubicBezTo>
                    <a:pt x="47" y="2"/>
                    <a:pt x="47" y="2"/>
                    <a:pt x="47" y="2"/>
                  </a:cubicBezTo>
                  <a:cubicBezTo>
                    <a:pt x="47" y="2"/>
                    <a:pt x="47" y="2"/>
                    <a:pt x="47" y="2"/>
                  </a:cubicBezTo>
                  <a:moveTo>
                    <a:pt x="47" y="1"/>
                  </a:moveTo>
                  <a:cubicBezTo>
                    <a:pt x="47" y="1"/>
                    <a:pt x="47" y="1"/>
                    <a:pt x="47" y="1"/>
                  </a:cubicBezTo>
                  <a:cubicBezTo>
                    <a:pt x="47" y="1"/>
                    <a:pt x="47" y="1"/>
                    <a:pt x="47" y="1"/>
                  </a:cubicBezTo>
                  <a:moveTo>
                    <a:pt x="47" y="1"/>
                  </a:moveTo>
                  <a:cubicBezTo>
                    <a:pt x="47" y="1"/>
                    <a:pt x="47" y="1"/>
                    <a:pt x="47" y="1"/>
                  </a:cubicBezTo>
                  <a:cubicBezTo>
                    <a:pt x="47" y="1"/>
                    <a:pt x="47" y="1"/>
                    <a:pt x="47" y="1"/>
                  </a:cubicBezTo>
                  <a:moveTo>
                    <a:pt x="47" y="1"/>
                  </a:moveTo>
                  <a:cubicBezTo>
                    <a:pt x="47" y="1"/>
                    <a:pt x="47" y="1"/>
                    <a:pt x="47" y="1"/>
                  </a:cubicBezTo>
                  <a:cubicBezTo>
                    <a:pt x="47" y="1"/>
                    <a:pt x="47" y="1"/>
                    <a:pt x="47" y="1"/>
                  </a:cubicBezTo>
                  <a:moveTo>
                    <a:pt x="47" y="1"/>
                  </a:moveTo>
                  <a:cubicBezTo>
                    <a:pt x="47" y="1"/>
                    <a:pt x="47" y="1"/>
                    <a:pt x="47" y="1"/>
                  </a:cubicBezTo>
                  <a:cubicBezTo>
                    <a:pt x="47" y="1"/>
                    <a:pt x="47" y="1"/>
                    <a:pt x="47" y="1"/>
                  </a:cubicBezTo>
                  <a:moveTo>
                    <a:pt x="47" y="1"/>
                  </a:moveTo>
                  <a:cubicBezTo>
                    <a:pt x="47" y="1"/>
                    <a:pt x="47" y="1"/>
                    <a:pt x="47" y="1"/>
                  </a:cubicBezTo>
                  <a:cubicBezTo>
                    <a:pt x="47" y="1"/>
                    <a:pt x="47" y="1"/>
                    <a:pt x="47" y="1"/>
                  </a:cubicBezTo>
                  <a:moveTo>
                    <a:pt x="47" y="1"/>
                  </a:moveTo>
                  <a:cubicBezTo>
                    <a:pt x="47" y="1"/>
                    <a:pt x="47" y="1"/>
                    <a:pt x="47" y="1"/>
                  </a:cubicBezTo>
                  <a:cubicBezTo>
                    <a:pt x="47" y="1"/>
                    <a:pt x="47" y="1"/>
                    <a:pt x="47" y="1"/>
                  </a:cubicBezTo>
                  <a:moveTo>
                    <a:pt x="37" y="1"/>
                  </a:moveTo>
                  <a:cubicBezTo>
                    <a:pt x="17" y="1"/>
                    <a:pt x="0" y="1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cubicBezTo>
                    <a:pt x="0" y="17"/>
                    <a:pt x="17" y="1"/>
                    <a:pt x="37" y="1"/>
                  </a:cubicBezTo>
                  <a:cubicBezTo>
                    <a:pt x="41" y="1"/>
                    <a:pt x="44" y="1"/>
                    <a:pt x="47" y="2"/>
                  </a:cubicBezTo>
                  <a:cubicBezTo>
                    <a:pt x="47" y="2"/>
                    <a:pt x="47" y="2"/>
                    <a:pt x="47" y="2"/>
                  </a:cubicBezTo>
                  <a:cubicBezTo>
                    <a:pt x="47" y="2"/>
                    <a:pt x="47" y="2"/>
                    <a:pt x="47" y="2"/>
                  </a:cubicBezTo>
                  <a:cubicBezTo>
                    <a:pt x="44" y="1"/>
                    <a:pt x="41" y="1"/>
                    <a:pt x="37" y="1"/>
                  </a:cubicBezTo>
                  <a:moveTo>
                    <a:pt x="47" y="1"/>
                  </a:moveTo>
                  <a:cubicBezTo>
                    <a:pt x="47" y="1"/>
                    <a:pt x="47" y="1"/>
                    <a:pt x="47" y="1"/>
                  </a:cubicBezTo>
                  <a:cubicBezTo>
                    <a:pt x="47" y="1"/>
                    <a:pt x="47" y="1"/>
                    <a:pt x="47" y="1"/>
                  </a:cubicBezTo>
                  <a:moveTo>
                    <a:pt x="47" y="1"/>
                  </a:moveTo>
                  <a:cubicBezTo>
                    <a:pt x="47" y="1"/>
                    <a:pt x="47" y="1"/>
                    <a:pt x="47" y="1"/>
                  </a:cubicBezTo>
                  <a:cubicBezTo>
                    <a:pt x="47" y="1"/>
                    <a:pt x="47" y="1"/>
                    <a:pt x="47" y="1"/>
                  </a:cubicBezTo>
                  <a:moveTo>
                    <a:pt x="47" y="0"/>
                  </a:moveTo>
                  <a:cubicBezTo>
                    <a:pt x="47" y="0"/>
                    <a:pt x="47" y="0"/>
                    <a:pt x="47" y="0"/>
                  </a:cubicBezTo>
                  <a:cubicBezTo>
                    <a:pt x="47" y="0"/>
                    <a:pt x="47" y="0"/>
                    <a:pt x="47" y="0"/>
                  </a:cubicBezTo>
                  <a:moveTo>
                    <a:pt x="47" y="0"/>
                  </a:moveTo>
                  <a:cubicBezTo>
                    <a:pt x="47" y="0"/>
                    <a:pt x="47" y="0"/>
                    <a:pt x="47" y="0"/>
                  </a:cubicBezTo>
                  <a:cubicBezTo>
                    <a:pt x="47" y="0"/>
                    <a:pt x="47" y="0"/>
                    <a:pt x="47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" name="Freeform 14">
              <a:extLst>
                <a:ext uri="{FF2B5EF4-FFF2-40B4-BE49-F238E27FC236}">
                  <a16:creationId xmlns:a16="http://schemas.microsoft.com/office/drawing/2014/main" xmlns="" id="{96B77391-2A77-4110-BA32-231A5C29CC9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356100" y="6227763"/>
              <a:ext cx="352425" cy="357188"/>
            </a:xfrm>
            <a:custGeom>
              <a:avLst/>
              <a:gdLst>
                <a:gd name="T0" fmla="*/ 27 w 80"/>
                <a:gd name="T1" fmla="*/ 69 h 81"/>
                <a:gd name="T2" fmla="*/ 27 w 80"/>
                <a:gd name="T3" fmla="*/ 51 h 81"/>
                <a:gd name="T4" fmla="*/ 27 w 80"/>
                <a:gd name="T5" fmla="*/ 69 h 81"/>
                <a:gd name="T6" fmla="*/ 67 w 80"/>
                <a:gd name="T7" fmla="*/ 69 h 81"/>
                <a:gd name="T8" fmla="*/ 58 w 80"/>
                <a:gd name="T9" fmla="*/ 62 h 81"/>
                <a:gd name="T10" fmla="*/ 60 w 80"/>
                <a:gd name="T11" fmla="*/ 53 h 81"/>
                <a:gd name="T12" fmla="*/ 65 w 80"/>
                <a:gd name="T13" fmla="*/ 50 h 81"/>
                <a:gd name="T14" fmla="*/ 68 w 80"/>
                <a:gd name="T15" fmla="*/ 50 h 81"/>
                <a:gd name="T16" fmla="*/ 76 w 80"/>
                <a:gd name="T17" fmla="*/ 54 h 81"/>
                <a:gd name="T18" fmla="*/ 74 w 80"/>
                <a:gd name="T19" fmla="*/ 67 h 81"/>
                <a:gd name="T20" fmla="*/ 67 w 80"/>
                <a:gd name="T21" fmla="*/ 69 h 81"/>
                <a:gd name="T22" fmla="*/ 80 w 80"/>
                <a:gd name="T23" fmla="*/ 0 h 81"/>
                <a:gd name="T24" fmla="*/ 47 w 80"/>
                <a:gd name="T25" fmla="*/ 35 h 81"/>
                <a:gd name="T26" fmla="*/ 47 w 80"/>
                <a:gd name="T27" fmla="*/ 35 h 81"/>
                <a:gd name="T28" fmla="*/ 47 w 80"/>
                <a:gd name="T29" fmla="*/ 35 h 81"/>
                <a:gd name="T30" fmla="*/ 47 w 80"/>
                <a:gd name="T31" fmla="*/ 35 h 81"/>
                <a:gd name="T32" fmla="*/ 47 w 80"/>
                <a:gd name="T33" fmla="*/ 36 h 81"/>
                <a:gd name="T34" fmla="*/ 47 w 80"/>
                <a:gd name="T35" fmla="*/ 36 h 81"/>
                <a:gd name="T36" fmla="*/ 47 w 80"/>
                <a:gd name="T37" fmla="*/ 36 h 81"/>
                <a:gd name="T38" fmla="*/ 47 w 80"/>
                <a:gd name="T39" fmla="*/ 36 h 81"/>
                <a:gd name="T40" fmla="*/ 47 w 80"/>
                <a:gd name="T41" fmla="*/ 36 h 81"/>
                <a:gd name="T42" fmla="*/ 47 w 80"/>
                <a:gd name="T43" fmla="*/ 36 h 81"/>
                <a:gd name="T44" fmla="*/ 47 w 80"/>
                <a:gd name="T45" fmla="*/ 36 h 81"/>
                <a:gd name="T46" fmla="*/ 47 w 80"/>
                <a:gd name="T47" fmla="*/ 36 h 81"/>
                <a:gd name="T48" fmla="*/ 47 w 80"/>
                <a:gd name="T49" fmla="*/ 36 h 81"/>
                <a:gd name="T50" fmla="*/ 47 w 80"/>
                <a:gd name="T51" fmla="*/ 36 h 81"/>
                <a:gd name="T52" fmla="*/ 47 w 80"/>
                <a:gd name="T53" fmla="*/ 36 h 81"/>
                <a:gd name="T54" fmla="*/ 47 w 80"/>
                <a:gd name="T55" fmla="*/ 36 h 81"/>
                <a:gd name="T56" fmla="*/ 47 w 80"/>
                <a:gd name="T57" fmla="*/ 36 h 81"/>
                <a:gd name="T58" fmla="*/ 47 w 80"/>
                <a:gd name="T59" fmla="*/ 36 h 81"/>
                <a:gd name="T60" fmla="*/ 47 w 80"/>
                <a:gd name="T61" fmla="*/ 36 h 81"/>
                <a:gd name="T62" fmla="*/ 47 w 80"/>
                <a:gd name="T63" fmla="*/ 36 h 81"/>
                <a:gd name="T64" fmla="*/ 47 w 80"/>
                <a:gd name="T65" fmla="*/ 37 h 81"/>
                <a:gd name="T66" fmla="*/ 47 w 80"/>
                <a:gd name="T67" fmla="*/ 37 h 81"/>
                <a:gd name="T68" fmla="*/ 47 w 80"/>
                <a:gd name="T69" fmla="*/ 37 h 81"/>
                <a:gd name="T70" fmla="*/ 47 w 80"/>
                <a:gd name="T71" fmla="*/ 37 h 81"/>
                <a:gd name="T72" fmla="*/ 47 w 80"/>
                <a:gd name="T73" fmla="*/ 37 h 81"/>
                <a:gd name="T74" fmla="*/ 47 w 80"/>
                <a:gd name="T75" fmla="*/ 37 h 81"/>
                <a:gd name="T76" fmla="*/ 47 w 80"/>
                <a:gd name="T77" fmla="*/ 37 h 81"/>
                <a:gd name="T78" fmla="*/ 47 w 80"/>
                <a:gd name="T79" fmla="*/ 37 h 81"/>
                <a:gd name="T80" fmla="*/ 47 w 80"/>
                <a:gd name="T81" fmla="*/ 37 h 81"/>
                <a:gd name="T82" fmla="*/ 47 w 80"/>
                <a:gd name="T83" fmla="*/ 37 h 81"/>
                <a:gd name="T84" fmla="*/ 47 w 80"/>
                <a:gd name="T85" fmla="*/ 37 h 81"/>
                <a:gd name="T86" fmla="*/ 47 w 80"/>
                <a:gd name="T87" fmla="*/ 37 h 81"/>
                <a:gd name="T88" fmla="*/ 47 w 80"/>
                <a:gd name="T89" fmla="*/ 37 h 81"/>
                <a:gd name="T90" fmla="*/ 47 w 80"/>
                <a:gd name="T91" fmla="*/ 37 h 81"/>
                <a:gd name="T92" fmla="*/ 37 w 80"/>
                <a:gd name="T93" fmla="*/ 36 h 81"/>
                <a:gd name="T94" fmla="*/ 0 w 80"/>
                <a:gd name="T95" fmla="*/ 72 h 81"/>
                <a:gd name="T96" fmla="*/ 1 w 80"/>
                <a:gd name="T97" fmla="*/ 81 h 81"/>
                <a:gd name="T98" fmla="*/ 80 w 80"/>
                <a:gd name="T99" fmla="*/ 81 h 81"/>
                <a:gd name="T100" fmla="*/ 80 w 80"/>
                <a:gd name="T101" fmla="*/ 42 h 81"/>
                <a:gd name="T102" fmla="*/ 75 w 80"/>
                <a:gd name="T103" fmla="*/ 43 h 81"/>
                <a:gd name="T104" fmla="*/ 75 w 80"/>
                <a:gd name="T105" fmla="*/ 22 h 81"/>
                <a:gd name="T106" fmla="*/ 80 w 80"/>
                <a:gd name="T107" fmla="*/ 23 h 81"/>
                <a:gd name="T108" fmla="*/ 80 w 80"/>
                <a:gd name="T109" fmla="*/ 0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80" h="81">
                  <a:moveTo>
                    <a:pt x="27" y="69"/>
                  </a:moveTo>
                  <a:cubicBezTo>
                    <a:pt x="15" y="69"/>
                    <a:pt x="15" y="51"/>
                    <a:pt x="27" y="51"/>
                  </a:cubicBezTo>
                  <a:cubicBezTo>
                    <a:pt x="39" y="51"/>
                    <a:pt x="39" y="69"/>
                    <a:pt x="27" y="69"/>
                  </a:cubicBezTo>
                  <a:moveTo>
                    <a:pt x="67" y="69"/>
                  </a:moveTo>
                  <a:cubicBezTo>
                    <a:pt x="63" y="69"/>
                    <a:pt x="59" y="67"/>
                    <a:pt x="58" y="62"/>
                  </a:cubicBezTo>
                  <a:cubicBezTo>
                    <a:pt x="57" y="59"/>
                    <a:pt x="58" y="55"/>
                    <a:pt x="60" y="53"/>
                  </a:cubicBezTo>
                  <a:cubicBezTo>
                    <a:pt x="61" y="52"/>
                    <a:pt x="63" y="51"/>
                    <a:pt x="65" y="50"/>
                  </a:cubicBezTo>
                  <a:cubicBezTo>
                    <a:pt x="66" y="50"/>
                    <a:pt x="67" y="50"/>
                    <a:pt x="68" y="50"/>
                  </a:cubicBezTo>
                  <a:cubicBezTo>
                    <a:pt x="71" y="50"/>
                    <a:pt x="74" y="51"/>
                    <a:pt x="76" y="54"/>
                  </a:cubicBezTo>
                  <a:cubicBezTo>
                    <a:pt x="78" y="58"/>
                    <a:pt x="77" y="63"/>
                    <a:pt x="74" y="67"/>
                  </a:cubicBezTo>
                  <a:cubicBezTo>
                    <a:pt x="72" y="69"/>
                    <a:pt x="70" y="69"/>
                    <a:pt x="67" y="69"/>
                  </a:cubicBezTo>
                  <a:moveTo>
                    <a:pt x="80" y="0"/>
                  </a:moveTo>
                  <a:cubicBezTo>
                    <a:pt x="62" y="3"/>
                    <a:pt x="48" y="17"/>
                    <a:pt x="47" y="35"/>
                  </a:cubicBezTo>
                  <a:cubicBezTo>
                    <a:pt x="47" y="35"/>
                    <a:pt x="47" y="35"/>
                    <a:pt x="47" y="35"/>
                  </a:cubicBezTo>
                  <a:cubicBezTo>
                    <a:pt x="47" y="35"/>
                    <a:pt x="47" y="35"/>
                    <a:pt x="47" y="35"/>
                  </a:cubicBezTo>
                  <a:cubicBezTo>
                    <a:pt x="47" y="35"/>
                    <a:pt x="47" y="35"/>
                    <a:pt x="47" y="35"/>
                  </a:cubicBezTo>
                  <a:cubicBezTo>
                    <a:pt x="47" y="36"/>
                    <a:pt x="47" y="36"/>
                    <a:pt x="47" y="36"/>
                  </a:cubicBezTo>
                  <a:cubicBezTo>
                    <a:pt x="47" y="36"/>
                    <a:pt x="47" y="36"/>
                    <a:pt x="47" y="36"/>
                  </a:cubicBezTo>
                  <a:cubicBezTo>
                    <a:pt x="47" y="36"/>
                    <a:pt x="47" y="36"/>
                    <a:pt x="47" y="36"/>
                  </a:cubicBezTo>
                  <a:cubicBezTo>
                    <a:pt x="47" y="36"/>
                    <a:pt x="47" y="36"/>
                    <a:pt x="47" y="36"/>
                  </a:cubicBezTo>
                  <a:cubicBezTo>
                    <a:pt x="47" y="36"/>
                    <a:pt x="47" y="36"/>
                    <a:pt x="47" y="36"/>
                  </a:cubicBezTo>
                  <a:cubicBezTo>
                    <a:pt x="47" y="36"/>
                    <a:pt x="47" y="36"/>
                    <a:pt x="47" y="36"/>
                  </a:cubicBezTo>
                  <a:cubicBezTo>
                    <a:pt x="47" y="36"/>
                    <a:pt x="47" y="36"/>
                    <a:pt x="47" y="36"/>
                  </a:cubicBezTo>
                  <a:cubicBezTo>
                    <a:pt x="47" y="36"/>
                    <a:pt x="47" y="36"/>
                    <a:pt x="47" y="36"/>
                  </a:cubicBezTo>
                  <a:cubicBezTo>
                    <a:pt x="47" y="36"/>
                    <a:pt x="47" y="36"/>
                    <a:pt x="47" y="36"/>
                  </a:cubicBezTo>
                  <a:cubicBezTo>
                    <a:pt x="47" y="36"/>
                    <a:pt x="47" y="36"/>
                    <a:pt x="47" y="36"/>
                  </a:cubicBezTo>
                  <a:cubicBezTo>
                    <a:pt x="47" y="36"/>
                    <a:pt x="47" y="36"/>
                    <a:pt x="47" y="36"/>
                  </a:cubicBezTo>
                  <a:cubicBezTo>
                    <a:pt x="47" y="36"/>
                    <a:pt x="47" y="36"/>
                    <a:pt x="47" y="36"/>
                  </a:cubicBezTo>
                  <a:cubicBezTo>
                    <a:pt x="47" y="36"/>
                    <a:pt x="47" y="36"/>
                    <a:pt x="47" y="36"/>
                  </a:cubicBezTo>
                  <a:cubicBezTo>
                    <a:pt x="47" y="36"/>
                    <a:pt x="47" y="36"/>
                    <a:pt x="47" y="36"/>
                  </a:cubicBezTo>
                  <a:cubicBezTo>
                    <a:pt x="47" y="36"/>
                    <a:pt x="47" y="36"/>
                    <a:pt x="47" y="36"/>
                  </a:cubicBezTo>
                  <a:cubicBezTo>
                    <a:pt x="47" y="36"/>
                    <a:pt x="47" y="36"/>
                    <a:pt x="47" y="36"/>
                  </a:cubicBezTo>
                  <a:cubicBezTo>
                    <a:pt x="47" y="36"/>
                    <a:pt x="47" y="36"/>
                    <a:pt x="47" y="37"/>
                  </a:cubicBezTo>
                  <a:cubicBezTo>
                    <a:pt x="47" y="37"/>
                    <a:pt x="47" y="37"/>
                    <a:pt x="47" y="37"/>
                  </a:cubicBezTo>
                  <a:cubicBezTo>
                    <a:pt x="47" y="37"/>
                    <a:pt x="47" y="37"/>
                    <a:pt x="47" y="37"/>
                  </a:cubicBezTo>
                  <a:cubicBezTo>
                    <a:pt x="47" y="37"/>
                    <a:pt x="47" y="37"/>
                    <a:pt x="47" y="37"/>
                  </a:cubicBezTo>
                  <a:cubicBezTo>
                    <a:pt x="47" y="37"/>
                    <a:pt x="47" y="37"/>
                    <a:pt x="47" y="37"/>
                  </a:cubicBezTo>
                  <a:cubicBezTo>
                    <a:pt x="47" y="37"/>
                    <a:pt x="47" y="37"/>
                    <a:pt x="47" y="37"/>
                  </a:cubicBezTo>
                  <a:cubicBezTo>
                    <a:pt x="47" y="37"/>
                    <a:pt x="47" y="37"/>
                    <a:pt x="47" y="37"/>
                  </a:cubicBezTo>
                  <a:cubicBezTo>
                    <a:pt x="47" y="37"/>
                    <a:pt x="47" y="37"/>
                    <a:pt x="47" y="37"/>
                  </a:cubicBezTo>
                  <a:cubicBezTo>
                    <a:pt x="47" y="37"/>
                    <a:pt x="47" y="37"/>
                    <a:pt x="47" y="37"/>
                  </a:cubicBezTo>
                  <a:cubicBezTo>
                    <a:pt x="47" y="37"/>
                    <a:pt x="47" y="37"/>
                    <a:pt x="47" y="37"/>
                  </a:cubicBezTo>
                  <a:cubicBezTo>
                    <a:pt x="47" y="37"/>
                    <a:pt x="47" y="37"/>
                    <a:pt x="47" y="37"/>
                  </a:cubicBezTo>
                  <a:cubicBezTo>
                    <a:pt x="47" y="37"/>
                    <a:pt x="47" y="37"/>
                    <a:pt x="47" y="37"/>
                  </a:cubicBezTo>
                  <a:cubicBezTo>
                    <a:pt x="47" y="37"/>
                    <a:pt x="47" y="37"/>
                    <a:pt x="47" y="37"/>
                  </a:cubicBezTo>
                  <a:cubicBezTo>
                    <a:pt x="47" y="37"/>
                    <a:pt x="47" y="37"/>
                    <a:pt x="47" y="37"/>
                  </a:cubicBezTo>
                  <a:cubicBezTo>
                    <a:pt x="44" y="36"/>
                    <a:pt x="41" y="36"/>
                    <a:pt x="37" y="36"/>
                  </a:cubicBezTo>
                  <a:cubicBezTo>
                    <a:pt x="17" y="36"/>
                    <a:pt x="0" y="52"/>
                    <a:pt x="0" y="72"/>
                  </a:cubicBezTo>
                  <a:cubicBezTo>
                    <a:pt x="0" y="75"/>
                    <a:pt x="1" y="78"/>
                    <a:pt x="1" y="81"/>
                  </a:cubicBezTo>
                  <a:cubicBezTo>
                    <a:pt x="80" y="81"/>
                    <a:pt x="80" y="81"/>
                    <a:pt x="80" y="81"/>
                  </a:cubicBezTo>
                  <a:cubicBezTo>
                    <a:pt x="80" y="42"/>
                    <a:pt x="80" y="42"/>
                    <a:pt x="80" y="42"/>
                  </a:cubicBezTo>
                  <a:cubicBezTo>
                    <a:pt x="78" y="42"/>
                    <a:pt x="77" y="43"/>
                    <a:pt x="75" y="43"/>
                  </a:cubicBezTo>
                  <a:cubicBezTo>
                    <a:pt x="59" y="43"/>
                    <a:pt x="59" y="22"/>
                    <a:pt x="75" y="22"/>
                  </a:cubicBezTo>
                  <a:cubicBezTo>
                    <a:pt x="77" y="22"/>
                    <a:pt x="78" y="23"/>
                    <a:pt x="80" y="23"/>
                  </a:cubicBezTo>
                  <a:cubicBezTo>
                    <a:pt x="80" y="0"/>
                    <a:pt x="80" y="0"/>
                    <a:pt x="80" y="0"/>
                  </a:cubicBezTo>
                </a:path>
              </a:pathLst>
            </a:custGeom>
            <a:solidFill>
              <a:srgbClr val="FFDDD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" name="Freeform 15">
              <a:extLst>
                <a:ext uri="{FF2B5EF4-FFF2-40B4-BE49-F238E27FC236}">
                  <a16:creationId xmlns:a16="http://schemas.microsoft.com/office/drawing/2014/main" xmlns="" id="{68D627B0-6C31-47D4-B565-C96D544DF367}"/>
                </a:ext>
              </a:extLst>
            </p:cNvPr>
            <p:cNvSpPr>
              <a:spLocks/>
            </p:cNvSpPr>
            <p:nvPr/>
          </p:nvSpPr>
          <p:spPr bwMode="auto">
            <a:xfrm>
              <a:off x="4421187" y="6453188"/>
              <a:ext cx="106363" cy="79375"/>
            </a:xfrm>
            <a:custGeom>
              <a:avLst/>
              <a:gdLst>
                <a:gd name="T0" fmla="*/ 12 w 24"/>
                <a:gd name="T1" fmla="*/ 0 h 18"/>
                <a:gd name="T2" fmla="*/ 12 w 24"/>
                <a:gd name="T3" fmla="*/ 18 h 18"/>
                <a:gd name="T4" fmla="*/ 12 w 24"/>
                <a:gd name="T5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4" h="18">
                  <a:moveTo>
                    <a:pt x="12" y="0"/>
                  </a:moveTo>
                  <a:cubicBezTo>
                    <a:pt x="0" y="0"/>
                    <a:pt x="0" y="18"/>
                    <a:pt x="12" y="18"/>
                  </a:cubicBezTo>
                  <a:cubicBezTo>
                    <a:pt x="24" y="18"/>
                    <a:pt x="24" y="0"/>
                    <a:pt x="12" y="0"/>
                  </a:cubicBezTo>
                </a:path>
              </a:pathLst>
            </a:custGeom>
            <a:solidFill>
              <a:srgbClr val="FFB2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" name="Freeform 16">
              <a:extLst>
                <a:ext uri="{FF2B5EF4-FFF2-40B4-BE49-F238E27FC236}">
                  <a16:creationId xmlns:a16="http://schemas.microsoft.com/office/drawing/2014/main" xmlns="" id="{2A6476FD-D5F9-4DD7-BD17-588564BEB469}"/>
                </a:ext>
              </a:extLst>
            </p:cNvPr>
            <p:cNvSpPr>
              <a:spLocks/>
            </p:cNvSpPr>
            <p:nvPr/>
          </p:nvSpPr>
          <p:spPr bwMode="auto">
            <a:xfrm>
              <a:off x="4606925" y="6448426"/>
              <a:ext cx="93663" cy="84138"/>
            </a:xfrm>
            <a:custGeom>
              <a:avLst/>
              <a:gdLst>
                <a:gd name="T0" fmla="*/ 11 w 21"/>
                <a:gd name="T1" fmla="*/ 0 h 19"/>
                <a:gd name="T2" fmla="*/ 8 w 21"/>
                <a:gd name="T3" fmla="*/ 0 h 19"/>
                <a:gd name="T4" fmla="*/ 3 w 21"/>
                <a:gd name="T5" fmla="*/ 3 h 19"/>
                <a:gd name="T6" fmla="*/ 1 w 21"/>
                <a:gd name="T7" fmla="*/ 12 h 19"/>
                <a:gd name="T8" fmla="*/ 10 w 21"/>
                <a:gd name="T9" fmla="*/ 19 h 19"/>
                <a:gd name="T10" fmla="*/ 17 w 21"/>
                <a:gd name="T11" fmla="*/ 17 h 19"/>
                <a:gd name="T12" fmla="*/ 19 w 21"/>
                <a:gd name="T13" fmla="*/ 4 h 19"/>
                <a:gd name="T14" fmla="*/ 11 w 21"/>
                <a:gd name="T15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" h="19">
                  <a:moveTo>
                    <a:pt x="11" y="0"/>
                  </a:moveTo>
                  <a:cubicBezTo>
                    <a:pt x="10" y="0"/>
                    <a:pt x="9" y="0"/>
                    <a:pt x="8" y="0"/>
                  </a:cubicBezTo>
                  <a:cubicBezTo>
                    <a:pt x="6" y="1"/>
                    <a:pt x="4" y="2"/>
                    <a:pt x="3" y="3"/>
                  </a:cubicBezTo>
                  <a:cubicBezTo>
                    <a:pt x="1" y="5"/>
                    <a:pt x="0" y="9"/>
                    <a:pt x="1" y="12"/>
                  </a:cubicBezTo>
                  <a:cubicBezTo>
                    <a:pt x="2" y="17"/>
                    <a:pt x="6" y="19"/>
                    <a:pt x="10" y="19"/>
                  </a:cubicBezTo>
                  <a:cubicBezTo>
                    <a:pt x="13" y="19"/>
                    <a:pt x="15" y="19"/>
                    <a:pt x="17" y="17"/>
                  </a:cubicBezTo>
                  <a:cubicBezTo>
                    <a:pt x="20" y="13"/>
                    <a:pt x="21" y="8"/>
                    <a:pt x="19" y="4"/>
                  </a:cubicBezTo>
                  <a:cubicBezTo>
                    <a:pt x="17" y="1"/>
                    <a:pt x="14" y="0"/>
                    <a:pt x="11" y="0"/>
                  </a:cubicBezTo>
                </a:path>
              </a:pathLst>
            </a:custGeom>
            <a:solidFill>
              <a:srgbClr val="FFB2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" name="Freeform 17">
              <a:extLst>
                <a:ext uri="{FF2B5EF4-FFF2-40B4-BE49-F238E27FC236}">
                  <a16:creationId xmlns:a16="http://schemas.microsoft.com/office/drawing/2014/main" xmlns="" id="{89363AAD-B5CC-49FA-B279-66EE3837785F}"/>
                </a:ext>
              </a:extLst>
            </p:cNvPr>
            <p:cNvSpPr>
              <a:spLocks/>
            </p:cNvSpPr>
            <p:nvPr/>
          </p:nvSpPr>
          <p:spPr bwMode="auto">
            <a:xfrm>
              <a:off x="4616450" y="6324601"/>
              <a:ext cx="92075" cy="93663"/>
            </a:xfrm>
            <a:custGeom>
              <a:avLst/>
              <a:gdLst>
                <a:gd name="T0" fmla="*/ 16 w 21"/>
                <a:gd name="T1" fmla="*/ 0 h 21"/>
                <a:gd name="T2" fmla="*/ 16 w 21"/>
                <a:gd name="T3" fmla="*/ 21 h 21"/>
                <a:gd name="T4" fmla="*/ 21 w 21"/>
                <a:gd name="T5" fmla="*/ 20 h 21"/>
                <a:gd name="T6" fmla="*/ 21 w 21"/>
                <a:gd name="T7" fmla="*/ 1 h 21"/>
                <a:gd name="T8" fmla="*/ 16 w 21"/>
                <a:gd name="T9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21">
                  <a:moveTo>
                    <a:pt x="16" y="0"/>
                  </a:moveTo>
                  <a:cubicBezTo>
                    <a:pt x="0" y="0"/>
                    <a:pt x="0" y="21"/>
                    <a:pt x="16" y="21"/>
                  </a:cubicBezTo>
                  <a:cubicBezTo>
                    <a:pt x="18" y="21"/>
                    <a:pt x="19" y="20"/>
                    <a:pt x="21" y="20"/>
                  </a:cubicBezTo>
                  <a:cubicBezTo>
                    <a:pt x="21" y="1"/>
                    <a:pt x="21" y="1"/>
                    <a:pt x="21" y="1"/>
                  </a:cubicBezTo>
                  <a:cubicBezTo>
                    <a:pt x="19" y="1"/>
                    <a:pt x="18" y="0"/>
                    <a:pt x="16" y="0"/>
                  </a:cubicBezTo>
                </a:path>
              </a:pathLst>
            </a:custGeom>
            <a:solidFill>
              <a:srgbClr val="FFB2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" name="Freeform 19">
              <a:extLst>
                <a:ext uri="{FF2B5EF4-FFF2-40B4-BE49-F238E27FC236}">
                  <a16:creationId xmlns:a16="http://schemas.microsoft.com/office/drawing/2014/main" xmlns="" id="{107BE98A-7B1C-4AA3-8034-1DBF9B8CBF38}"/>
                </a:ext>
              </a:extLst>
            </p:cNvPr>
            <p:cNvSpPr>
              <a:spLocks/>
            </p:cNvSpPr>
            <p:nvPr/>
          </p:nvSpPr>
          <p:spPr bwMode="auto">
            <a:xfrm>
              <a:off x="3984625" y="6157913"/>
              <a:ext cx="163513" cy="719138"/>
            </a:xfrm>
            <a:custGeom>
              <a:avLst/>
              <a:gdLst>
                <a:gd name="T0" fmla="*/ 0 w 37"/>
                <a:gd name="T1" fmla="*/ 163 h 163"/>
                <a:gd name="T2" fmla="*/ 0 w 37"/>
                <a:gd name="T3" fmla="*/ 156 h 163"/>
                <a:gd name="T4" fmla="*/ 2 w 37"/>
                <a:gd name="T5" fmla="*/ 137 h 163"/>
                <a:gd name="T6" fmla="*/ 11 w 37"/>
                <a:gd name="T7" fmla="*/ 79 h 163"/>
                <a:gd name="T8" fmla="*/ 14 w 37"/>
                <a:gd name="T9" fmla="*/ 64 h 163"/>
                <a:gd name="T10" fmla="*/ 17 w 37"/>
                <a:gd name="T11" fmla="*/ 49 h 163"/>
                <a:gd name="T12" fmla="*/ 21 w 37"/>
                <a:gd name="T13" fmla="*/ 35 h 163"/>
                <a:gd name="T14" fmla="*/ 26 w 37"/>
                <a:gd name="T15" fmla="*/ 23 h 163"/>
                <a:gd name="T16" fmla="*/ 30 w 37"/>
                <a:gd name="T17" fmla="*/ 13 h 163"/>
                <a:gd name="T18" fmla="*/ 34 w 37"/>
                <a:gd name="T19" fmla="*/ 6 h 163"/>
                <a:gd name="T20" fmla="*/ 37 w 37"/>
                <a:gd name="T21" fmla="*/ 0 h 163"/>
                <a:gd name="T22" fmla="*/ 35 w 37"/>
                <a:gd name="T23" fmla="*/ 6 h 163"/>
                <a:gd name="T24" fmla="*/ 32 w 37"/>
                <a:gd name="T25" fmla="*/ 14 h 163"/>
                <a:gd name="T26" fmla="*/ 30 w 37"/>
                <a:gd name="T27" fmla="*/ 25 h 163"/>
                <a:gd name="T28" fmla="*/ 28 w 37"/>
                <a:gd name="T29" fmla="*/ 37 h 163"/>
                <a:gd name="T30" fmla="*/ 27 w 37"/>
                <a:gd name="T31" fmla="*/ 51 h 163"/>
                <a:gd name="T32" fmla="*/ 26 w 37"/>
                <a:gd name="T33" fmla="*/ 66 h 163"/>
                <a:gd name="T34" fmla="*/ 26 w 37"/>
                <a:gd name="T35" fmla="*/ 81 h 163"/>
                <a:gd name="T36" fmla="*/ 28 w 37"/>
                <a:gd name="T37" fmla="*/ 137 h 163"/>
                <a:gd name="T38" fmla="*/ 30 w 37"/>
                <a:gd name="T39" fmla="*/ 156 h 163"/>
                <a:gd name="T40" fmla="*/ 30 w 37"/>
                <a:gd name="T41" fmla="*/ 163 h 163"/>
                <a:gd name="T42" fmla="*/ 0 w 37"/>
                <a:gd name="T43" fmla="*/ 163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7" h="163">
                  <a:moveTo>
                    <a:pt x="0" y="163"/>
                  </a:moveTo>
                  <a:cubicBezTo>
                    <a:pt x="0" y="163"/>
                    <a:pt x="0" y="160"/>
                    <a:pt x="0" y="156"/>
                  </a:cubicBezTo>
                  <a:cubicBezTo>
                    <a:pt x="1" y="151"/>
                    <a:pt x="1" y="145"/>
                    <a:pt x="2" y="137"/>
                  </a:cubicBezTo>
                  <a:cubicBezTo>
                    <a:pt x="4" y="121"/>
                    <a:pt x="7" y="100"/>
                    <a:pt x="11" y="79"/>
                  </a:cubicBezTo>
                  <a:cubicBezTo>
                    <a:pt x="12" y="74"/>
                    <a:pt x="13" y="69"/>
                    <a:pt x="14" y="64"/>
                  </a:cubicBezTo>
                  <a:cubicBezTo>
                    <a:pt x="15" y="59"/>
                    <a:pt x="16" y="54"/>
                    <a:pt x="17" y="49"/>
                  </a:cubicBezTo>
                  <a:cubicBezTo>
                    <a:pt x="19" y="44"/>
                    <a:pt x="20" y="40"/>
                    <a:pt x="21" y="35"/>
                  </a:cubicBezTo>
                  <a:cubicBezTo>
                    <a:pt x="23" y="31"/>
                    <a:pt x="24" y="27"/>
                    <a:pt x="26" y="23"/>
                  </a:cubicBezTo>
                  <a:cubicBezTo>
                    <a:pt x="27" y="20"/>
                    <a:pt x="28" y="16"/>
                    <a:pt x="30" y="13"/>
                  </a:cubicBezTo>
                  <a:cubicBezTo>
                    <a:pt x="31" y="10"/>
                    <a:pt x="32" y="8"/>
                    <a:pt x="34" y="6"/>
                  </a:cubicBezTo>
                  <a:cubicBezTo>
                    <a:pt x="36" y="2"/>
                    <a:pt x="37" y="0"/>
                    <a:pt x="37" y="0"/>
                  </a:cubicBezTo>
                  <a:cubicBezTo>
                    <a:pt x="37" y="0"/>
                    <a:pt x="36" y="2"/>
                    <a:pt x="35" y="6"/>
                  </a:cubicBezTo>
                  <a:cubicBezTo>
                    <a:pt x="34" y="9"/>
                    <a:pt x="33" y="11"/>
                    <a:pt x="32" y="14"/>
                  </a:cubicBezTo>
                  <a:cubicBezTo>
                    <a:pt x="32" y="17"/>
                    <a:pt x="31" y="21"/>
                    <a:pt x="30" y="25"/>
                  </a:cubicBezTo>
                  <a:cubicBezTo>
                    <a:pt x="29" y="28"/>
                    <a:pt x="29" y="33"/>
                    <a:pt x="28" y="37"/>
                  </a:cubicBezTo>
                  <a:cubicBezTo>
                    <a:pt x="28" y="41"/>
                    <a:pt x="28" y="46"/>
                    <a:pt x="27" y="51"/>
                  </a:cubicBezTo>
                  <a:cubicBezTo>
                    <a:pt x="27" y="56"/>
                    <a:pt x="26" y="60"/>
                    <a:pt x="26" y="66"/>
                  </a:cubicBezTo>
                  <a:cubicBezTo>
                    <a:pt x="26" y="71"/>
                    <a:pt x="26" y="76"/>
                    <a:pt x="26" y="81"/>
                  </a:cubicBezTo>
                  <a:cubicBezTo>
                    <a:pt x="26" y="101"/>
                    <a:pt x="27" y="122"/>
                    <a:pt x="28" y="137"/>
                  </a:cubicBezTo>
                  <a:cubicBezTo>
                    <a:pt x="29" y="145"/>
                    <a:pt x="29" y="151"/>
                    <a:pt x="30" y="156"/>
                  </a:cubicBezTo>
                  <a:cubicBezTo>
                    <a:pt x="30" y="160"/>
                    <a:pt x="30" y="163"/>
                    <a:pt x="30" y="163"/>
                  </a:cubicBezTo>
                  <a:lnTo>
                    <a:pt x="0" y="163"/>
                  </a:lnTo>
                  <a:close/>
                </a:path>
              </a:pathLst>
            </a:custGeom>
            <a:solidFill>
              <a:srgbClr val="768B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" name="Freeform 20">
              <a:extLst>
                <a:ext uri="{FF2B5EF4-FFF2-40B4-BE49-F238E27FC236}">
                  <a16:creationId xmlns:a16="http://schemas.microsoft.com/office/drawing/2014/main" xmlns="" id="{4409621E-1845-4018-99DB-D7FBE0954713}"/>
                </a:ext>
              </a:extLst>
            </p:cNvPr>
            <p:cNvSpPr>
              <a:spLocks/>
            </p:cNvSpPr>
            <p:nvPr/>
          </p:nvSpPr>
          <p:spPr bwMode="auto">
            <a:xfrm>
              <a:off x="3873500" y="5853113"/>
              <a:ext cx="547688" cy="577850"/>
            </a:xfrm>
            <a:custGeom>
              <a:avLst/>
              <a:gdLst>
                <a:gd name="T0" fmla="*/ 19 w 124"/>
                <a:gd name="T1" fmla="*/ 55 h 131"/>
                <a:gd name="T2" fmla="*/ 32 w 124"/>
                <a:gd name="T3" fmla="*/ 52 h 131"/>
                <a:gd name="T4" fmla="*/ 42 w 124"/>
                <a:gd name="T5" fmla="*/ 11 h 131"/>
                <a:gd name="T6" fmla="*/ 83 w 124"/>
                <a:gd name="T7" fmla="*/ 33 h 131"/>
                <a:gd name="T8" fmla="*/ 94 w 124"/>
                <a:gd name="T9" fmla="*/ 31 h 131"/>
                <a:gd name="T10" fmla="*/ 104 w 124"/>
                <a:gd name="T11" fmla="*/ 34 h 131"/>
                <a:gd name="T12" fmla="*/ 104 w 124"/>
                <a:gd name="T13" fmla="*/ 34 h 131"/>
                <a:gd name="T14" fmla="*/ 117 w 124"/>
                <a:gd name="T15" fmla="*/ 46 h 131"/>
                <a:gd name="T16" fmla="*/ 107 w 124"/>
                <a:gd name="T17" fmla="*/ 80 h 131"/>
                <a:gd name="T18" fmla="*/ 103 w 124"/>
                <a:gd name="T19" fmla="*/ 81 h 131"/>
                <a:gd name="T20" fmla="*/ 106 w 124"/>
                <a:gd name="T21" fmla="*/ 86 h 131"/>
                <a:gd name="T22" fmla="*/ 94 w 124"/>
                <a:gd name="T23" fmla="*/ 124 h 131"/>
                <a:gd name="T24" fmla="*/ 56 w 124"/>
                <a:gd name="T25" fmla="*/ 112 h 131"/>
                <a:gd name="T26" fmla="*/ 53 w 124"/>
                <a:gd name="T27" fmla="*/ 102 h 131"/>
                <a:gd name="T28" fmla="*/ 52 w 124"/>
                <a:gd name="T29" fmla="*/ 104 h 131"/>
                <a:gd name="T30" fmla="*/ 40 w 124"/>
                <a:gd name="T31" fmla="*/ 110 h 131"/>
                <a:gd name="T32" fmla="*/ 34 w 124"/>
                <a:gd name="T33" fmla="*/ 110 h 131"/>
                <a:gd name="T34" fmla="*/ 28 w 124"/>
                <a:gd name="T35" fmla="*/ 110 h 131"/>
                <a:gd name="T36" fmla="*/ 24 w 124"/>
                <a:gd name="T37" fmla="*/ 109 h 131"/>
                <a:gd name="T38" fmla="*/ 7 w 124"/>
                <a:gd name="T39" fmla="*/ 94 h 131"/>
                <a:gd name="T40" fmla="*/ 19 w 124"/>
                <a:gd name="T41" fmla="*/ 55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24" h="131">
                  <a:moveTo>
                    <a:pt x="19" y="55"/>
                  </a:moveTo>
                  <a:cubicBezTo>
                    <a:pt x="23" y="53"/>
                    <a:pt x="27" y="52"/>
                    <a:pt x="32" y="52"/>
                  </a:cubicBezTo>
                  <a:cubicBezTo>
                    <a:pt x="23" y="39"/>
                    <a:pt x="24" y="20"/>
                    <a:pt x="42" y="11"/>
                  </a:cubicBezTo>
                  <a:cubicBezTo>
                    <a:pt x="62" y="0"/>
                    <a:pt x="80" y="15"/>
                    <a:pt x="83" y="33"/>
                  </a:cubicBezTo>
                  <a:cubicBezTo>
                    <a:pt x="87" y="31"/>
                    <a:pt x="90" y="31"/>
                    <a:pt x="94" y="31"/>
                  </a:cubicBezTo>
                  <a:cubicBezTo>
                    <a:pt x="97" y="31"/>
                    <a:pt x="101" y="32"/>
                    <a:pt x="104" y="34"/>
                  </a:cubicBezTo>
                  <a:cubicBezTo>
                    <a:pt x="104" y="34"/>
                    <a:pt x="104" y="34"/>
                    <a:pt x="104" y="34"/>
                  </a:cubicBezTo>
                  <a:cubicBezTo>
                    <a:pt x="110" y="36"/>
                    <a:pt x="115" y="41"/>
                    <a:pt x="117" y="46"/>
                  </a:cubicBezTo>
                  <a:cubicBezTo>
                    <a:pt x="124" y="58"/>
                    <a:pt x="119" y="73"/>
                    <a:pt x="107" y="80"/>
                  </a:cubicBezTo>
                  <a:cubicBezTo>
                    <a:pt x="105" y="80"/>
                    <a:pt x="104" y="81"/>
                    <a:pt x="103" y="81"/>
                  </a:cubicBezTo>
                  <a:cubicBezTo>
                    <a:pt x="104" y="83"/>
                    <a:pt x="105" y="84"/>
                    <a:pt x="106" y="86"/>
                  </a:cubicBezTo>
                  <a:cubicBezTo>
                    <a:pt x="113" y="99"/>
                    <a:pt x="107" y="117"/>
                    <a:pt x="94" y="124"/>
                  </a:cubicBezTo>
                  <a:cubicBezTo>
                    <a:pt x="80" y="131"/>
                    <a:pt x="63" y="125"/>
                    <a:pt x="56" y="112"/>
                  </a:cubicBezTo>
                  <a:cubicBezTo>
                    <a:pt x="54" y="109"/>
                    <a:pt x="54" y="106"/>
                    <a:pt x="53" y="102"/>
                  </a:cubicBezTo>
                  <a:cubicBezTo>
                    <a:pt x="53" y="103"/>
                    <a:pt x="52" y="103"/>
                    <a:pt x="52" y="104"/>
                  </a:cubicBezTo>
                  <a:cubicBezTo>
                    <a:pt x="48" y="107"/>
                    <a:pt x="45" y="109"/>
                    <a:pt x="40" y="110"/>
                  </a:cubicBezTo>
                  <a:cubicBezTo>
                    <a:pt x="38" y="110"/>
                    <a:pt x="36" y="110"/>
                    <a:pt x="34" y="110"/>
                  </a:cubicBezTo>
                  <a:cubicBezTo>
                    <a:pt x="32" y="110"/>
                    <a:pt x="30" y="110"/>
                    <a:pt x="28" y="110"/>
                  </a:cubicBezTo>
                  <a:cubicBezTo>
                    <a:pt x="27" y="109"/>
                    <a:pt x="26" y="109"/>
                    <a:pt x="24" y="109"/>
                  </a:cubicBezTo>
                  <a:cubicBezTo>
                    <a:pt x="17" y="106"/>
                    <a:pt x="10" y="101"/>
                    <a:pt x="7" y="94"/>
                  </a:cubicBezTo>
                  <a:cubicBezTo>
                    <a:pt x="0" y="80"/>
                    <a:pt x="5" y="63"/>
                    <a:pt x="19" y="55"/>
                  </a:cubicBezTo>
                  <a:close/>
                </a:path>
              </a:pathLst>
            </a:custGeom>
            <a:solidFill>
              <a:srgbClr val="F058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" name="Freeform 21">
              <a:extLst>
                <a:ext uri="{FF2B5EF4-FFF2-40B4-BE49-F238E27FC236}">
                  <a16:creationId xmlns:a16="http://schemas.microsoft.com/office/drawing/2014/main" xmlns="" id="{FDF0E7FC-122D-4E8D-9969-0E16AF607F8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97325" y="5997576"/>
              <a:ext cx="331788" cy="304800"/>
            </a:xfrm>
            <a:custGeom>
              <a:avLst/>
              <a:gdLst>
                <a:gd name="T0" fmla="*/ 27 w 75"/>
                <a:gd name="T1" fmla="*/ 15 h 69"/>
                <a:gd name="T2" fmla="*/ 48 w 75"/>
                <a:gd name="T3" fmla="*/ 55 h 69"/>
                <a:gd name="T4" fmla="*/ 27 w 75"/>
                <a:gd name="T5" fmla="*/ 15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69">
                  <a:moveTo>
                    <a:pt x="27" y="15"/>
                  </a:moveTo>
                  <a:cubicBezTo>
                    <a:pt x="54" y="0"/>
                    <a:pt x="75" y="41"/>
                    <a:pt x="48" y="55"/>
                  </a:cubicBezTo>
                  <a:cubicBezTo>
                    <a:pt x="21" y="69"/>
                    <a:pt x="0" y="29"/>
                    <a:pt x="27" y="15"/>
                  </a:cubicBez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" name="Freeform 22">
              <a:extLst>
                <a:ext uri="{FF2B5EF4-FFF2-40B4-BE49-F238E27FC236}">
                  <a16:creationId xmlns:a16="http://schemas.microsoft.com/office/drawing/2014/main" xmlns="" id="{C73315C8-1BAB-436F-AB14-ADA34D428907}"/>
                </a:ext>
              </a:extLst>
            </p:cNvPr>
            <p:cNvSpPr>
              <a:spLocks/>
            </p:cNvSpPr>
            <p:nvPr/>
          </p:nvSpPr>
          <p:spPr bwMode="auto">
            <a:xfrm>
              <a:off x="3811587" y="6378576"/>
              <a:ext cx="242888" cy="193675"/>
            </a:xfrm>
            <a:custGeom>
              <a:avLst/>
              <a:gdLst>
                <a:gd name="T0" fmla="*/ 48 w 55"/>
                <a:gd name="T1" fmla="*/ 44 h 44"/>
                <a:gd name="T2" fmla="*/ 12 w 55"/>
                <a:gd name="T3" fmla="*/ 0 h 44"/>
                <a:gd name="T4" fmla="*/ 48 w 55"/>
                <a:gd name="T5" fmla="*/ 4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5" h="44">
                  <a:moveTo>
                    <a:pt x="48" y="44"/>
                  </a:moveTo>
                  <a:cubicBezTo>
                    <a:pt x="48" y="44"/>
                    <a:pt x="55" y="5"/>
                    <a:pt x="12" y="0"/>
                  </a:cubicBezTo>
                  <a:cubicBezTo>
                    <a:pt x="12" y="0"/>
                    <a:pt x="0" y="40"/>
                    <a:pt x="48" y="44"/>
                  </a:cubicBezTo>
                  <a:close/>
                </a:path>
              </a:pathLst>
            </a:custGeom>
            <a:solidFill>
              <a:srgbClr val="9DB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" name="Freeform 23">
              <a:extLst>
                <a:ext uri="{FF2B5EF4-FFF2-40B4-BE49-F238E27FC236}">
                  <a16:creationId xmlns:a16="http://schemas.microsoft.com/office/drawing/2014/main" xmlns="" id="{61F9BA43-EF7B-407C-879A-DB0C8EE8C398}"/>
                </a:ext>
              </a:extLst>
            </p:cNvPr>
            <p:cNvSpPr>
              <a:spLocks/>
            </p:cNvSpPr>
            <p:nvPr/>
          </p:nvSpPr>
          <p:spPr bwMode="auto">
            <a:xfrm>
              <a:off x="500062" y="5273676"/>
              <a:ext cx="917575" cy="919163"/>
            </a:xfrm>
            <a:custGeom>
              <a:avLst/>
              <a:gdLst>
                <a:gd name="T0" fmla="*/ 152 w 208"/>
                <a:gd name="T1" fmla="*/ 68 h 208"/>
                <a:gd name="T2" fmla="*/ 105 w 208"/>
                <a:gd name="T3" fmla="*/ 0 h 208"/>
                <a:gd name="T4" fmla="*/ 58 w 208"/>
                <a:gd name="T5" fmla="*/ 68 h 208"/>
                <a:gd name="T6" fmla="*/ 104 w 208"/>
                <a:gd name="T7" fmla="*/ 208 h 208"/>
                <a:gd name="T8" fmla="*/ 104 w 208"/>
                <a:gd name="T9" fmla="*/ 208 h 208"/>
                <a:gd name="T10" fmla="*/ 104 w 208"/>
                <a:gd name="T11" fmla="*/ 208 h 208"/>
                <a:gd name="T12" fmla="*/ 104 w 208"/>
                <a:gd name="T13" fmla="*/ 208 h 208"/>
                <a:gd name="T14" fmla="*/ 104 w 208"/>
                <a:gd name="T15" fmla="*/ 208 h 208"/>
                <a:gd name="T16" fmla="*/ 152 w 208"/>
                <a:gd name="T17" fmla="*/ 68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08" h="208">
                  <a:moveTo>
                    <a:pt x="152" y="68"/>
                  </a:moveTo>
                  <a:cubicBezTo>
                    <a:pt x="128" y="29"/>
                    <a:pt x="105" y="0"/>
                    <a:pt x="105" y="0"/>
                  </a:cubicBezTo>
                  <a:cubicBezTo>
                    <a:pt x="105" y="0"/>
                    <a:pt x="83" y="30"/>
                    <a:pt x="58" y="68"/>
                  </a:cubicBezTo>
                  <a:cubicBezTo>
                    <a:pt x="0" y="154"/>
                    <a:pt x="64" y="205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48" y="205"/>
                    <a:pt x="208" y="160"/>
                    <a:pt x="152" y="68"/>
                  </a:cubicBezTo>
                  <a:close/>
                </a:path>
              </a:pathLst>
            </a:custGeom>
            <a:solidFill>
              <a:srgbClr val="E6E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" name="Freeform 24">
              <a:extLst>
                <a:ext uri="{FF2B5EF4-FFF2-40B4-BE49-F238E27FC236}">
                  <a16:creationId xmlns:a16="http://schemas.microsoft.com/office/drawing/2014/main" xmlns="" id="{0C3C8579-3ABB-435B-A4DD-DF65B2557A6D}"/>
                </a:ext>
              </a:extLst>
            </p:cNvPr>
            <p:cNvSpPr>
              <a:spLocks/>
            </p:cNvSpPr>
            <p:nvPr/>
          </p:nvSpPr>
          <p:spPr bwMode="auto">
            <a:xfrm>
              <a:off x="768350" y="5737226"/>
              <a:ext cx="398463" cy="909638"/>
            </a:xfrm>
            <a:custGeom>
              <a:avLst/>
              <a:gdLst>
                <a:gd name="T0" fmla="*/ 251 w 251"/>
                <a:gd name="T1" fmla="*/ 101 h 573"/>
                <a:gd name="T2" fmla="*/ 142 w 251"/>
                <a:gd name="T3" fmla="*/ 164 h 573"/>
                <a:gd name="T4" fmla="*/ 125 w 251"/>
                <a:gd name="T5" fmla="*/ 0 h 573"/>
                <a:gd name="T6" fmla="*/ 109 w 251"/>
                <a:gd name="T7" fmla="*/ 164 h 573"/>
                <a:gd name="T8" fmla="*/ 0 w 251"/>
                <a:gd name="T9" fmla="*/ 101 h 573"/>
                <a:gd name="T10" fmla="*/ 100 w 251"/>
                <a:gd name="T11" fmla="*/ 217 h 573"/>
                <a:gd name="T12" fmla="*/ 103 w 251"/>
                <a:gd name="T13" fmla="*/ 573 h 573"/>
                <a:gd name="T14" fmla="*/ 156 w 251"/>
                <a:gd name="T15" fmla="*/ 573 h 573"/>
                <a:gd name="T16" fmla="*/ 151 w 251"/>
                <a:gd name="T17" fmla="*/ 217 h 573"/>
                <a:gd name="T18" fmla="*/ 251 w 251"/>
                <a:gd name="T19" fmla="*/ 101 h 5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51" h="573">
                  <a:moveTo>
                    <a:pt x="251" y="101"/>
                  </a:moveTo>
                  <a:lnTo>
                    <a:pt x="142" y="164"/>
                  </a:lnTo>
                  <a:lnTo>
                    <a:pt x="125" y="0"/>
                  </a:lnTo>
                  <a:lnTo>
                    <a:pt x="109" y="164"/>
                  </a:lnTo>
                  <a:lnTo>
                    <a:pt x="0" y="101"/>
                  </a:lnTo>
                  <a:lnTo>
                    <a:pt x="100" y="217"/>
                  </a:lnTo>
                  <a:lnTo>
                    <a:pt x="103" y="573"/>
                  </a:lnTo>
                  <a:lnTo>
                    <a:pt x="156" y="573"/>
                  </a:lnTo>
                  <a:lnTo>
                    <a:pt x="151" y="217"/>
                  </a:lnTo>
                  <a:lnTo>
                    <a:pt x="251" y="101"/>
                  </a:lnTo>
                  <a:close/>
                </a:path>
              </a:pathLst>
            </a:custGeom>
            <a:solidFill>
              <a:srgbClr val="C56D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" name="Freeform 25">
              <a:extLst>
                <a:ext uri="{FF2B5EF4-FFF2-40B4-BE49-F238E27FC236}">
                  <a16:creationId xmlns:a16="http://schemas.microsoft.com/office/drawing/2014/main" xmlns="" id="{73ACA25A-6910-40F4-87A8-4BBA16B57AC6}"/>
                </a:ext>
              </a:extLst>
            </p:cNvPr>
            <p:cNvSpPr>
              <a:spLocks/>
            </p:cNvSpPr>
            <p:nvPr/>
          </p:nvSpPr>
          <p:spPr bwMode="auto">
            <a:xfrm>
              <a:off x="4391025" y="4656138"/>
              <a:ext cx="230188" cy="376238"/>
            </a:xfrm>
            <a:custGeom>
              <a:avLst/>
              <a:gdLst>
                <a:gd name="T0" fmla="*/ 37 w 52"/>
                <a:gd name="T1" fmla="*/ 46 h 85"/>
                <a:gd name="T2" fmla="*/ 37 w 52"/>
                <a:gd name="T3" fmla="*/ 12 h 85"/>
                <a:gd name="T4" fmla="*/ 24 w 52"/>
                <a:gd name="T5" fmla="*/ 55 h 85"/>
                <a:gd name="T6" fmla="*/ 37 w 52"/>
                <a:gd name="T7" fmla="*/ 46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2" h="85">
                  <a:moveTo>
                    <a:pt x="37" y="46"/>
                  </a:moveTo>
                  <a:cubicBezTo>
                    <a:pt x="37" y="46"/>
                    <a:pt x="52" y="24"/>
                    <a:pt x="37" y="12"/>
                  </a:cubicBezTo>
                  <a:cubicBezTo>
                    <a:pt x="22" y="0"/>
                    <a:pt x="0" y="25"/>
                    <a:pt x="24" y="55"/>
                  </a:cubicBezTo>
                  <a:cubicBezTo>
                    <a:pt x="48" y="85"/>
                    <a:pt x="37" y="46"/>
                    <a:pt x="37" y="46"/>
                  </a:cubicBezTo>
                  <a:close/>
                </a:path>
              </a:pathLst>
            </a:custGeom>
            <a:solidFill>
              <a:srgbClr val="D1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" name="Freeform 26">
              <a:extLst>
                <a:ext uri="{FF2B5EF4-FFF2-40B4-BE49-F238E27FC236}">
                  <a16:creationId xmlns:a16="http://schemas.microsoft.com/office/drawing/2014/main" xmlns="" id="{77508ED6-934D-4F87-A474-2B95DCC13CF1}"/>
                </a:ext>
              </a:extLst>
            </p:cNvPr>
            <p:cNvSpPr>
              <a:spLocks/>
            </p:cNvSpPr>
            <p:nvPr/>
          </p:nvSpPr>
          <p:spPr bwMode="auto">
            <a:xfrm>
              <a:off x="4276725" y="4749800"/>
              <a:ext cx="300038" cy="300038"/>
            </a:xfrm>
            <a:custGeom>
              <a:avLst/>
              <a:gdLst>
                <a:gd name="T0" fmla="*/ 37 w 68"/>
                <a:gd name="T1" fmla="*/ 42 h 68"/>
                <a:gd name="T2" fmla="*/ 6 w 68"/>
                <a:gd name="T3" fmla="*/ 28 h 68"/>
                <a:gd name="T4" fmla="*/ 50 w 68"/>
                <a:gd name="T5" fmla="*/ 34 h 68"/>
                <a:gd name="T6" fmla="*/ 37 w 68"/>
                <a:gd name="T7" fmla="*/ 42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8" h="68">
                  <a:moveTo>
                    <a:pt x="37" y="42"/>
                  </a:moveTo>
                  <a:cubicBezTo>
                    <a:pt x="37" y="42"/>
                    <a:pt x="11" y="46"/>
                    <a:pt x="6" y="28"/>
                  </a:cubicBezTo>
                  <a:cubicBezTo>
                    <a:pt x="0" y="10"/>
                    <a:pt x="33" y="0"/>
                    <a:pt x="50" y="34"/>
                  </a:cubicBezTo>
                  <a:cubicBezTo>
                    <a:pt x="68" y="68"/>
                    <a:pt x="37" y="42"/>
                    <a:pt x="37" y="42"/>
                  </a:cubicBezTo>
                  <a:close/>
                </a:path>
              </a:pathLst>
            </a:custGeom>
            <a:solidFill>
              <a:srgbClr val="D1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" name="Freeform 27">
              <a:extLst>
                <a:ext uri="{FF2B5EF4-FFF2-40B4-BE49-F238E27FC236}">
                  <a16:creationId xmlns:a16="http://schemas.microsoft.com/office/drawing/2014/main" xmlns="" id="{D7C8B9A8-687F-4462-8B42-67D13E441D45}"/>
                </a:ext>
              </a:extLst>
            </p:cNvPr>
            <p:cNvSpPr>
              <a:spLocks/>
            </p:cNvSpPr>
            <p:nvPr/>
          </p:nvSpPr>
          <p:spPr bwMode="auto">
            <a:xfrm>
              <a:off x="4452937" y="4779963"/>
              <a:ext cx="282575" cy="317500"/>
            </a:xfrm>
            <a:custGeom>
              <a:avLst/>
              <a:gdLst>
                <a:gd name="T0" fmla="*/ 29 w 64"/>
                <a:gd name="T1" fmla="*/ 29 h 72"/>
                <a:gd name="T2" fmla="*/ 60 w 64"/>
                <a:gd name="T3" fmla="*/ 45 h 72"/>
                <a:gd name="T4" fmla="*/ 15 w 64"/>
                <a:gd name="T5" fmla="*/ 36 h 72"/>
                <a:gd name="T6" fmla="*/ 29 w 64"/>
                <a:gd name="T7" fmla="*/ 29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4" h="72">
                  <a:moveTo>
                    <a:pt x="29" y="29"/>
                  </a:moveTo>
                  <a:cubicBezTo>
                    <a:pt x="29" y="29"/>
                    <a:pt x="56" y="26"/>
                    <a:pt x="60" y="45"/>
                  </a:cubicBezTo>
                  <a:cubicBezTo>
                    <a:pt x="64" y="64"/>
                    <a:pt x="31" y="72"/>
                    <a:pt x="15" y="36"/>
                  </a:cubicBezTo>
                  <a:cubicBezTo>
                    <a:pt x="0" y="0"/>
                    <a:pt x="29" y="29"/>
                    <a:pt x="29" y="29"/>
                  </a:cubicBezTo>
                  <a:close/>
                </a:path>
              </a:pathLst>
            </a:custGeom>
            <a:solidFill>
              <a:srgbClr val="D1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" name="Freeform 28">
              <a:extLst>
                <a:ext uri="{FF2B5EF4-FFF2-40B4-BE49-F238E27FC236}">
                  <a16:creationId xmlns:a16="http://schemas.microsoft.com/office/drawing/2014/main" xmlns="" id="{00BC463E-5B7F-4112-8371-1A8E39E2AA15}"/>
                </a:ext>
              </a:extLst>
            </p:cNvPr>
            <p:cNvSpPr>
              <a:spLocks/>
            </p:cNvSpPr>
            <p:nvPr/>
          </p:nvSpPr>
          <p:spPr bwMode="auto">
            <a:xfrm>
              <a:off x="4391025" y="4797425"/>
              <a:ext cx="230188" cy="384175"/>
            </a:xfrm>
            <a:custGeom>
              <a:avLst/>
              <a:gdLst>
                <a:gd name="T0" fmla="*/ 17 w 52"/>
                <a:gd name="T1" fmla="*/ 40 h 87"/>
                <a:gd name="T2" fmla="*/ 14 w 52"/>
                <a:gd name="T3" fmla="*/ 74 h 87"/>
                <a:gd name="T4" fmla="*/ 30 w 52"/>
                <a:gd name="T5" fmla="*/ 32 h 87"/>
                <a:gd name="T6" fmla="*/ 17 w 52"/>
                <a:gd name="T7" fmla="*/ 40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2" h="87">
                  <a:moveTo>
                    <a:pt x="17" y="40"/>
                  </a:moveTo>
                  <a:cubicBezTo>
                    <a:pt x="17" y="40"/>
                    <a:pt x="0" y="61"/>
                    <a:pt x="14" y="74"/>
                  </a:cubicBezTo>
                  <a:cubicBezTo>
                    <a:pt x="28" y="87"/>
                    <a:pt x="52" y="64"/>
                    <a:pt x="30" y="32"/>
                  </a:cubicBezTo>
                  <a:cubicBezTo>
                    <a:pt x="8" y="0"/>
                    <a:pt x="17" y="40"/>
                    <a:pt x="17" y="40"/>
                  </a:cubicBezTo>
                  <a:close/>
                </a:path>
              </a:pathLst>
            </a:custGeom>
            <a:solidFill>
              <a:srgbClr val="D1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" name="Freeform 29">
              <a:extLst>
                <a:ext uri="{FF2B5EF4-FFF2-40B4-BE49-F238E27FC236}">
                  <a16:creationId xmlns:a16="http://schemas.microsoft.com/office/drawing/2014/main" xmlns="" id="{95C3FB4B-EFD3-438F-BCE6-12CC89925FDD}"/>
                </a:ext>
              </a:extLst>
            </p:cNvPr>
            <p:cNvSpPr>
              <a:spLocks/>
            </p:cNvSpPr>
            <p:nvPr/>
          </p:nvSpPr>
          <p:spPr bwMode="auto">
            <a:xfrm>
              <a:off x="4391025" y="4832350"/>
              <a:ext cx="242888" cy="180975"/>
            </a:xfrm>
            <a:custGeom>
              <a:avLst/>
              <a:gdLst>
                <a:gd name="T0" fmla="*/ 35 w 55"/>
                <a:gd name="T1" fmla="*/ 33 h 41"/>
                <a:gd name="T2" fmla="*/ 4 w 55"/>
                <a:gd name="T3" fmla="*/ 35 h 41"/>
                <a:gd name="T4" fmla="*/ 20 w 55"/>
                <a:gd name="T5" fmla="*/ 9 h 41"/>
                <a:gd name="T6" fmla="*/ 51 w 55"/>
                <a:gd name="T7" fmla="*/ 7 h 41"/>
                <a:gd name="T8" fmla="*/ 35 w 55"/>
                <a:gd name="T9" fmla="*/ 33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41">
                  <a:moveTo>
                    <a:pt x="35" y="33"/>
                  </a:moveTo>
                  <a:cubicBezTo>
                    <a:pt x="22" y="40"/>
                    <a:pt x="8" y="41"/>
                    <a:pt x="4" y="35"/>
                  </a:cubicBezTo>
                  <a:cubicBezTo>
                    <a:pt x="0" y="28"/>
                    <a:pt x="7" y="16"/>
                    <a:pt x="20" y="9"/>
                  </a:cubicBezTo>
                  <a:cubicBezTo>
                    <a:pt x="33" y="1"/>
                    <a:pt x="46" y="0"/>
                    <a:pt x="51" y="7"/>
                  </a:cubicBezTo>
                  <a:cubicBezTo>
                    <a:pt x="55" y="13"/>
                    <a:pt x="47" y="25"/>
                    <a:pt x="35" y="33"/>
                  </a:cubicBez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" name="Freeform 30">
              <a:extLst>
                <a:ext uri="{FF2B5EF4-FFF2-40B4-BE49-F238E27FC236}">
                  <a16:creationId xmlns:a16="http://schemas.microsoft.com/office/drawing/2014/main" xmlns="" id="{7218D81E-E724-42EF-809D-67D7760F19C7}"/>
                </a:ext>
              </a:extLst>
            </p:cNvPr>
            <p:cNvSpPr>
              <a:spLocks/>
            </p:cNvSpPr>
            <p:nvPr/>
          </p:nvSpPr>
          <p:spPr bwMode="auto">
            <a:xfrm>
              <a:off x="4500562" y="4846638"/>
              <a:ext cx="98425" cy="119063"/>
            </a:xfrm>
            <a:custGeom>
              <a:avLst/>
              <a:gdLst>
                <a:gd name="T0" fmla="*/ 14 w 22"/>
                <a:gd name="T1" fmla="*/ 27 h 27"/>
                <a:gd name="T2" fmla="*/ 22 w 22"/>
                <a:gd name="T3" fmla="*/ 20 h 27"/>
                <a:gd name="T4" fmla="*/ 10 w 22"/>
                <a:gd name="T5" fmla="*/ 0 h 27"/>
                <a:gd name="T6" fmla="*/ 0 w 22"/>
                <a:gd name="T7" fmla="*/ 3 h 27"/>
                <a:gd name="T8" fmla="*/ 14 w 22"/>
                <a:gd name="T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7">
                  <a:moveTo>
                    <a:pt x="14" y="27"/>
                  </a:moveTo>
                  <a:cubicBezTo>
                    <a:pt x="17" y="25"/>
                    <a:pt x="20" y="22"/>
                    <a:pt x="22" y="2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7" y="0"/>
                    <a:pt x="3" y="2"/>
                    <a:pt x="0" y="3"/>
                  </a:cubicBezTo>
                  <a:lnTo>
                    <a:pt x="14" y="27"/>
                  </a:lnTo>
                  <a:close/>
                </a:path>
              </a:pathLst>
            </a:custGeom>
            <a:solidFill>
              <a:srgbClr val="854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" name="Freeform 31">
              <a:extLst>
                <a:ext uri="{FF2B5EF4-FFF2-40B4-BE49-F238E27FC236}">
                  <a16:creationId xmlns:a16="http://schemas.microsoft.com/office/drawing/2014/main" xmlns="" id="{26E526AC-8EE0-471E-8E2E-9A9C25C6D2FA}"/>
                </a:ext>
              </a:extLst>
            </p:cNvPr>
            <p:cNvSpPr>
              <a:spLocks/>
            </p:cNvSpPr>
            <p:nvPr/>
          </p:nvSpPr>
          <p:spPr bwMode="auto">
            <a:xfrm>
              <a:off x="4413250" y="4899025"/>
              <a:ext cx="87313" cy="106363"/>
            </a:xfrm>
            <a:custGeom>
              <a:avLst/>
              <a:gdLst>
                <a:gd name="T0" fmla="*/ 10 w 20"/>
                <a:gd name="T1" fmla="*/ 24 h 24"/>
                <a:gd name="T2" fmla="*/ 20 w 20"/>
                <a:gd name="T3" fmla="*/ 22 h 24"/>
                <a:gd name="T4" fmla="*/ 7 w 20"/>
                <a:gd name="T5" fmla="*/ 0 h 24"/>
                <a:gd name="T6" fmla="*/ 0 w 20"/>
                <a:gd name="T7" fmla="*/ 8 h 24"/>
                <a:gd name="T8" fmla="*/ 10 w 20"/>
                <a:gd name="T9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24">
                  <a:moveTo>
                    <a:pt x="10" y="24"/>
                  </a:moveTo>
                  <a:cubicBezTo>
                    <a:pt x="13" y="24"/>
                    <a:pt x="17" y="23"/>
                    <a:pt x="20" y="22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4" y="3"/>
                    <a:pt x="2" y="6"/>
                    <a:pt x="0" y="8"/>
                  </a:cubicBezTo>
                  <a:lnTo>
                    <a:pt x="10" y="24"/>
                  </a:lnTo>
                  <a:close/>
                </a:path>
              </a:pathLst>
            </a:custGeom>
            <a:solidFill>
              <a:srgbClr val="854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" name="Freeform 32">
              <a:extLst>
                <a:ext uri="{FF2B5EF4-FFF2-40B4-BE49-F238E27FC236}">
                  <a16:creationId xmlns:a16="http://schemas.microsoft.com/office/drawing/2014/main" xmlns="" id="{C85E4E67-5A99-42DF-9815-F83273C01667}"/>
                </a:ext>
              </a:extLst>
            </p:cNvPr>
            <p:cNvSpPr>
              <a:spLocks/>
            </p:cNvSpPr>
            <p:nvPr/>
          </p:nvSpPr>
          <p:spPr bwMode="auto">
            <a:xfrm>
              <a:off x="1281112" y="5570538"/>
              <a:ext cx="1858963" cy="1031875"/>
            </a:xfrm>
            <a:custGeom>
              <a:avLst/>
              <a:gdLst>
                <a:gd name="T0" fmla="*/ 419 w 421"/>
                <a:gd name="T1" fmla="*/ 234 h 234"/>
                <a:gd name="T2" fmla="*/ 421 w 421"/>
                <a:gd name="T3" fmla="*/ 212 h 234"/>
                <a:gd name="T4" fmla="*/ 212 w 421"/>
                <a:gd name="T5" fmla="*/ 1 h 234"/>
                <a:gd name="T6" fmla="*/ 0 w 421"/>
                <a:gd name="T7" fmla="*/ 210 h 234"/>
                <a:gd name="T8" fmla="*/ 1 w 421"/>
                <a:gd name="T9" fmla="*/ 232 h 234"/>
                <a:gd name="T10" fmla="*/ 419 w 421"/>
                <a:gd name="T11" fmla="*/ 234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21" h="234">
                  <a:moveTo>
                    <a:pt x="419" y="234"/>
                  </a:moveTo>
                  <a:cubicBezTo>
                    <a:pt x="420" y="227"/>
                    <a:pt x="421" y="220"/>
                    <a:pt x="421" y="212"/>
                  </a:cubicBezTo>
                  <a:cubicBezTo>
                    <a:pt x="421" y="96"/>
                    <a:pt x="328" y="1"/>
                    <a:pt x="212" y="1"/>
                  </a:cubicBezTo>
                  <a:cubicBezTo>
                    <a:pt x="95" y="0"/>
                    <a:pt x="1" y="94"/>
                    <a:pt x="0" y="210"/>
                  </a:cubicBezTo>
                  <a:cubicBezTo>
                    <a:pt x="0" y="217"/>
                    <a:pt x="1" y="225"/>
                    <a:pt x="1" y="232"/>
                  </a:cubicBezTo>
                  <a:lnTo>
                    <a:pt x="419" y="234"/>
                  </a:lnTo>
                  <a:close/>
                </a:path>
              </a:pathLst>
            </a:custGeom>
            <a:solidFill>
              <a:srgbClr val="FF7C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" name="Freeform 33">
              <a:extLst>
                <a:ext uri="{FF2B5EF4-FFF2-40B4-BE49-F238E27FC236}">
                  <a16:creationId xmlns:a16="http://schemas.microsoft.com/office/drawing/2014/main" xmlns="" id="{D174DBC9-C2A8-4929-8700-20CDED02CB9A}"/>
                </a:ext>
              </a:extLst>
            </p:cNvPr>
            <p:cNvSpPr>
              <a:spLocks/>
            </p:cNvSpPr>
            <p:nvPr/>
          </p:nvSpPr>
          <p:spPr bwMode="auto">
            <a:xfrm>
              <a:off x="1422400" y="5729288"/>
              <a:ext cx="1576388" cy="873125"/>
            </a:xfrm>
            <a:custGeom>
              <a:avLst/>
              <a:gdLst>
                <a:gd name="T0" fmla="*/ 355 w 357"/>
                <a:gd name="T1" fmla="*/ 198 h 198"/>
                <a:gd name="T2" fmla="*/ 356 w 357"/>
                <a:gd name="T3" fmla="*/ 179 h 198"/>
                <a:gd name="T4" fmla="*/ 179 w 357"/>
                <a:gd name="T5" fmla="*/ 0 h 198"/>
                <a:gd name="T6" fmla="*/ 0 w 357"/>
                <a:gd name="T7" fmla="*/ 177 h 198"/>
                <a:gd name="T8" fmla="*/ 1 w 357"/>
                <a:gd name="T9" fmla="*/ 196 h 198"/>
                <a:gd name="T10" fmla="*/ 355 w 357"/>
                <a:gd name="T11" fmla="*/ 198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7" h="198">
                  <a:moveTo>
                    <a:pt x="355" y="198"/>
                  </a:moveTo>
                  <a:cubicBezTo>
                    <a:pt x="356" y="192"/>
                    <a:pt x="356" y="186"/>
                    <a:pt x="356" y="179"/>
                  </a:cubicBezTo>
                  <a:cubicBezTo>
                    <a:pt x="357" y="81"/>
                    <a:pt x="278" y="1"/>
                    <a:pt x="179" y="0"/>
                  </a:cubicBezTo>
                  <a:cubicBezTo>
                    <a:pt x="81" y="0"/>
                    <a:pt x="1" y="79"/>
                    <a:pt x="0" y="177"/>
                  </a:cubicBezTo>
                  <a:cubicBezTo>
                    <a:pt x="0" y="184"/>
                    <a:pt x="1" y="190"/>
                    <a:pt x="1" y="196"/>
                  </a:cubicBezTo>
                  <a:lnTo>
                    <a:pt x="355" y="198"/>
                  </a:lnTo>
                  <a:close/>
                </a:path>
              </a:pathLst>
            </a:custGeom>
            <a:solidFill>
              <a:srgbClr val="FFA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2" name="Freeform 34">
              <a:extLst>
                <a:ext uri="{FF2B5EF4-FFF2-40B4-BE49-F238E27FC236}">
                  <a16:creationId xmlns:a16="http://schemas.microsoft.com/office/drawing/2014/main" xmlns="" id="{7582B7AD-F005-42DF-99CC-AF6CE332D4DF}"/>
                </a:ext>
              </a:extLst>
            </p:cNvPr>
            <p:cNvSpPr>
              <a:spLocks/>
            </p:cNvSpPr>
            <p:nvPr/>
          </p:nvSpPr>
          <p:spPr bwMode="auto">
            <a:xfrm>
              <a:off x="1617662" y="5918201"/>
              <a:ext cx="1187450" cy="684213"/>
            </a:xfrm>
            <a:custGeom>
              <a:avLst/>
              <a:gdLst>
                <a:gd name="T0" fmla="*/ 268 w 269"/>
                <a:gd name="T1" fmla="*/ 155 h 155"/>
                <a:gd name="T2" fmla="*/ 269 w 269"/>
                <a:gd name="T3" fmla="*/ 136 h 155"/>
                <a:gd name="T4" fmla="*/ 135 w 269"/>
                <a:gd name="T5" fmla="*/ 1 h 155"/>
                <a:gd name="T6" fmla="*/ 0 w 269"/>
                <a:gd name="T7" fmla="*/ 135 h 155"/>
                <a:gd name="T8" fmla="*/ 1 w 269"/>
                <a:gd name="T9" fmla="*/ 153 h 155"/>
                <a:gd name="T10" fmla="*/ 268 w 269"/>
                <a:gd name="T11" fmla="*/ 155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9" h="155">
                  <a:moveTo>
                    <a:pt x="268" y="155"/>
                  </a:moveTo>
                  <a:cubicBezTo>
                    <a:pt x="268" y="149"/>
                    <a:pt x="269" y="142"/>
                    <a:pt x="269" y="136"/>
                  </a:cubicBezTo>
                  <a:cubicBezTo>
                    <a:pt x="269" y="62"/>
                    <a:pt x="209" y="1"/>
                    <a:pt x="135" y="1"/>
                  </a:cubicBezTo>
                  <a:cubicBezTo>
                    <a:pt x="61" y="0"/>
                    <a:pt x="0" y="60"/>
                    <a:pt x="0" y="135"/>
                  </a:cubicBezTo>
                  <a:cubicBezTo>
                    <a:pt x="0" y="141"/>
                    <a:pt x="0" y="147"/>
                    <a:pt x="1" y="153"/>
                  </a:cubicBezTo>
                  <a:lnTo>
                    <a:pt x="268" y="155"/>
                  </a:ln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3" name="Freeform 35">
              <a:extLst>
                <a:ext uri="{FF2B5EF4-FFF2-40B4-BE49-F238E27FC236}">
                  <a16:creationId xmlns:a16="http://schemas.microsoft.com/office/drawing/2014/main" xmlns="" id="{69DC16A6-F308-4B55-9916-934F5CF89AF9}"/>
                </a:ext>
              </a:extLst>
            </p:cNvPr>
            <p:cNvSpPr>
              <a:spLocks/>
            </p:cNvSpPr>
            <p:nvPr/>
          </p:nvSpPr>
          <p:spPr bwMode="auto">
            <a:xfrm>
              <a:off x="1824037" y="6126163"/>
              <a:ext cx="773113" cy="473075"/>
            </a:xfrm>
            <a:custGeom>
              <a:avLst/>
              <a:gdLst>
                <a:gd name="T0" fmla="*/ 173 w 175"/>
                <a:gd name="T1" fmla="*/ 107 h 107"/>
                <a:gd name="T2" fmla="*/ 175 w 175"/>
                <a:gd name="T3" fmla="*/ 89 h 107"/>
                <a:gd name="T4" fmla="*/ 88 w 175"/>
                <a:gd name="T5" fmla="*/ 1 h 107"/>
                <a:gd name="T6" fmla="*/ 0 w 175"/>
                <a:gd name="T7" fmla="*/ 88 h 107"/>
                <a:gd name="T8" fmla="*/ 2 w 175"/>
                <a:gd name="T9" fmla="*/ 107 h 107"/>
                <a:gd name="T10" fmla="*/ 173 w 175"/>
                <a:gd name="T11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75" h="107">
                  <a:moveTo>
                    <a:pt x="173" y="107"/>
                  </a:moveTo>
                  <a:cubicBezTo>
                    <a:pt x="174" y="101"/>
                    <a:pt x="175" y="95"/>
                    <a:pt x="175" y="89"/>
                  </a:cubicBezTo>
                  <a:cubicBezTo>
                    <a:pt x="175" y="40"/>
                    <a:pt x="136" y="1"/>
                    <a:pt x="88" y="1"/>
                  </a:cubicBezTo>
                  <a:cubicBezTo>
                    <a:pt x="39" y="0"/>
                    <a:pt x="0" y="39"/>
                    <a:pt x="0" y="88"/>
                  </a:cubicBezTo>
                  <a:cubicBezTo>
                    <a:pt x="0" y="94"/>
                    <a:pt x="0" y="100"/>
                    <a:pt x="2" y="107"/>
                  </a:cubicBezTo>
                  <a:lnTo>
                    <a:pt x="173" y="107"/>
                  </a:lnTo>
                  <a:close/>
                </a:path>
              </a:pathLst>
            </a:custGeom>
            <a:solidFill>
              <a:srgbClr val="A4E7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4" name="Freeform 36">
              <a:extLst>
                <a:ext uri="{FF2B5EF4-FFF2-40B4-BE49-F238E27FC236}">
                  <a16:creationId xmlns:a16="http://schemas.microsoft.com/office/drawing/2014/main" xmlns="" id="{9F9A3D5C-26E1-479A-A96B-0194BB2070CD}"/>
                </a:ext>
              </a:extLst>
            </p:cNvPr>
            <p:cNvSpPr>
              <a:spLocks/>
            </p:cNvSpPr>
            <p:nvPr/>
          </p:nvSpPr>
          <p:spPr bwMode="auto">
            <a:xfrm>
              <a:off x="2014537" y="6319838"/>
              <a:ext cx="393700" cy="279400"/>
            </a:xfrm>
            <a:custGeom>
              <a:avLst/>
              <a:gdLst>
                <a:gd name="T0" fmla="*/ 84 w 89"/>
                <a:gd name="T1" fmla="*/ 63 h 63"/>
                <a:gd name="T2" fmla="*/ 89 w 89"/>
                <a:gd name="T3" fmla="*/ 45 h 63"/>
                <a:gd name="T4" fmla="*/ 45 w 89"/>
                <a:gd name="T5" fmla="*/ 0 h 63"/>
                <a:gd name="T6" fmla="*/ 0 w 89"/>
                <a:gd name="T7" fmla="*/ 44 h 63"/>
                <a:gd name="T8" fmla="*/ 4 w 89"/>
                <a:gd name="T9" fmla="*/ 63 h 63"/>
                <a:gd name="T10" fmla="*/ 84 w 89"/>
                <a:gd name="T11" fmla="*/ 63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9" h="63">
                  <a:moveTo>
                    <a:pt x="84" y="63"/>
                  </a:moveTo>
                  <a:cubicBezTo>
                    <a:pt x="87" y="58"/>
                    <a:pt x="89" y="51"/>
                    <a:pt x="89" y="45"/>
                  </a:cubicBezTo>
                  <a:cubicBezTo>
                    <a:pt x="89" y="20"/>
                    <a:pt x="69" y="0"/>
                    <a:pt x="45" y="0"/>
                  </a:cubicBezTo>
                  <a:cubicBezTo>
                    <a:pt x="20" y="0"/>
                    <a:pt x="0" y="20"/>
                    <a:pt x="0" y="44"/>
                  </a:cubicBezTo>
                  <a:cubicBezTo>
                    <a:pt x="0" y="51"/>
                    <a:pt x="2" y="57"/>
                    <a:pt x="4" y="63"/>
                  </a:cubicBezTo>
                  <a:lnTo>
                    <a:pt x="84" y="63"/>
                  </a:lnTo>
                  <a:close/>
                </a:path>
              </a:pathLst>
            </a:custGeom>
            <a:solidFill>
              <a:srgbClr val="70516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45" name="TextBox 44">
            <a:extLst>
              <a:ext uri="{FF2B5EF4-FFF2-40B4-BE49-F238E27FC236}">
                <a16:creationId xmlns:a16="http://schemas.microsoft.com/office/drawing/2014/main" xmlns="" id="{C0B5559B-31D1-4D65-AB30-6724C603220C}"/>
              </a:ext>
            </a:extLst>
          </p:cNvPr>
          <p:cNvSpPr txBox="1"/>
          <p:nvPr/>
        </p:nvSpPr>
        <p:spPr>
          <a:xfrm>
            <a:off x="3041674" y="255889"/>
            <a:ext cx="1138790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>
                <a:latin typeface="#9Slide03 Arima Madurai Bold" panose="00000800000000000000" pitchFamily="2" charset="0"/>
                <a:ea typeface="Tahoma" panose="020B0604030504040204" pitchFamily="34" charset="0"/>
                <a:cs typeface="#9Slide03 Arima Madurai Bold" panose="00000800000000000000" pitchFamily="2" charset="0"/>
              </a:rPr>
              <a:t>Khoanh vào chữ đặt trước câu trả lời đúng:</a:t>
            </a:r>
            <a:endParaRPr lang="en-US" sz="3200" b="1" dirty="0">
              <a:latin typeface="#9Slide03 Arima Madurai Bold" panose="00000800000000000000" pitchFamily="2" charset="0"/>
              <a:ea typeface="Tahoma" panose="020B0604030504040204" pitchFamily="34" charset="0"/>
              <a:cs typeface="#9Slide03 Arima Madurai Bold" panose="00000800000000000000" pitchFamily="2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xmlns="" id="{7114D4FE-6419-47E1-883B-2EC21BBEB217}"/>
              </a:ext>
            </a:extLst>
          </p:cNvPr>
          <p:cNvSpPr txBox="1"/>
          <p:nvPr/>
        </p:nvSpPr>
        <p:spPr>
          <a:xfrm>
            <a:off x="300343" y="1660103"/>
            <a:ext cx="3738258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lnSpc>
                <a:spcPct val="150000"/>
              </a:lnSpc>
              <a:buAutoNum type="alphaLcParenR"/>
            </a:pPr>
            <a:r>
              <a:rPr lang="en-US" sz="3200" b="1">
                <a:latin typeface="#9Slide03 Arima Madurai Bold" panose="00000800000000000000" pitchFamily="2" charset="0"/>
                <a:ea typeface="Tahoma" panose="020B0604030504040204" pitchFamily="34" charset="0"/>
                <a:cs typeface="#9Slide03 Arima Madurai Bold" panose="00000800000000000000" pitchFamily="2" charset="0"/>
              </a:rPr>
              <a:t>Đồng hồ chỉ:</a:t>
            </a:r>
          </a:p>
          <a:p>
            <a:pPr marL="514350" indent="-514350">
              <a:lnSpc>
                <a:spcPct val="150000"/>
              </a:lnSpc>
              <a:buAutoNum type="alphaUcPeriod"/>
            </a:pPr>
            <a:r>
              <a:rPr lang="en-US" sz="3200" b="1">
                <a:latin typeface="#9Slide03 Arima Madurai Bold" panose="00000800000000000000" pitchFamily="2" charset="0"/>
                <a:ea typeface="Tahoma" panose="020B0604030504040204" pitchFamily="34" charset="0"/>
                <a:cs typeface="#9Slide03 Arima Madurai Bold" panose="00000800000000000000" pitchFamily="2" charset="0"/>
              </a:rPr>
              <a:t>9 giờ 8 phút</a:t>
            </a:r>
          </a:p>
          <a:p>
            <a:pPr marL="514350" indent="-514350">
              <a:lnSpc>
                <a:spcPct val="150000"/>
              </a:lnSpc>
              <a:buAutoNum type="alphaUcPeriod"/>
            </a:pPr>
            <a:r>
              <a:rPr lang="en-US" sz="3200" b="1">
                <a:latin typeface="#9Slide03 Arima Madurai Bold" panose="00000800000000000000" pitchFamily="2" charset="0"/>
                <a:ea typeface="Tahoma" panose="020B0604030504040204" pitchFamily="34" charset="0"/>
                <a:cs typeface="#9Slide03 Arima Madurai Bold" panose="00000800000000000000" pitchFamily="2" charset="0"/>
              </a:rPr>
              <a:t>8 giờ 40 phút</a:t>
            </a:r>
          </a:p>
          <a:p>
            <a:pPr marL="514350" indent="-514350">
              <a:lnSpc>
                <a:spcPct val="150000"/>
              </a:lnSpc>
              <a:buAutoNum type="alphaUcPeriod"/>
            </a:pPr>
            <a:r>
              <a:rPr lang="en-US" sz="3200" b="1">
                <a:latin typeface="#9Slide03 Arima Madurai Bold" panose="00000800000000000000" pitchFamily="2" charset="0"/>
                <a:ea typeface="Tahoma" panose="020B0604030504040204" pitchFamily="34" charset="0"/>
                <a:cs typeface="#9Slide03 Arima Madurai Bold" panose="00000800000000000000" pitchFamily="2" charset="0"/>
              </a:rPr>
              <a:t>8  giờ 45 phút</a:t>
            </a:r>
          </a:p>
          <a:p>
            <a:pPr marL="514350" indent="-514350">
              <a:lnSpc>
                <a:spcPct val="150000"/>
              </a:lnSpc>
              <a:buAutoNum type="alphaUcPeriod"/>
            </a:pPr>
            <a:r>
              <a:rPr lang="en-US" sz="3200" b="1">
                <a:latin typeface="#9Slide03 Arima Madurai Bold" panose="00000800000000000000" pitchFamily="2" charset="0"/>
                <a:ea typeface="Tahoma" panose="020B0604030504040204" pitchFamily="34" charset="0"/>
                <a:cs typeface="#9Slide03 Arima Madurai Bold" panose="00000800000000000000" pitchFamily="2" charset="0"/>
              </a:rPr>
              <a:t>9 giờ 40 phút</a:t>
            </a:r>
            <a:endParaRPr lang="en-US" sz="3200" b="1" dirty="0">
              <a:latin typeface="#9Slide03 Arima Madurai Bold" panose="00000800000000000000" pitchFamily="2" charset="0"/>
              <a:ea typeface="Tahoma" panose="020B0604030504040204" pitchFamily="34" charset="0"/>
              <a:cs typeface="#9Slide03 Arima Madurai Bold" panose="00000800000000000000" pitchFamily="2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xmlns="" id="{D629423D-B8BA-454A-BFDD-689C59C59DA3}"/>
              </a:ext>
            </a:extLst>
          </p:cNvPr>
          <p:cNvSpPr txBox="1"/>
          <p:nvPr/>
        </p:nvSpPr>
        <p:spPr>
          <a:xfrm>
            <a:off x="7420777" y="1601754"/>
            <a:ext cx="3738258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>
                <a:latin typeface="#9Slide03 Arima Madurai Bold" panose="00000800000000000000" pitchFamily="2" charset="0"/>
                <a:ea typeface="Tahoma" panose="020B0604030504040204" pitchFamily="34" charset="0"/>
                <a:cs typeface="#9Slide03 Arima Madurai Bold" panose="00000800000000000000" pitchFamily="2" charset="0"/>
              </a:rPr>
              <a:t>b) 5kg 8g = ?</a:t>
            </a:r>
          </a:p>
          <a:p>
            <a:pPr marL="514350" indent="-514350">
              <a:lnSpc>
                <a:spcPct val="150000"/>
              </a:lnSpc>
              <a:buAutoNum type="alphaUcPeriod"/>
            </a:pPr>
            <a:r>
              <a:rPr lang="en-US" sz="3200" b="1">
                <a:latin typeface="#9Slide03 Arima Madurai Bold" panose="00000800000000000000" pitchFamily="2" charset="0"/>
                <a:ea typeface="Tahoma" panose="020B0604030504040204" pitchFamily="34" charset="0"/>
                <a:cs typeface="#9Slide03 Arima Madurai Bold" panose="00000800000000000000" pitchFamily="2" charset="0"/>
              </a:rPr>
              <a:t>58g</a:t>
            </a:r>
          </a:p>
          <a:p>
            <a:pPr marL="514350" indent="-514350">
              <a:lnSpc>
                <a:spcPct val="150000"/>
              </a:lnSpc>
              <a:buAutoNum type="alphaUcPeriod"/>
            </a:pPr>
            <a:r>
              <a:rPr lang="en-US" sz="3200" b="1">
                <a:latin typeface="#9Slide03 Arima Madurai Bold" panose="00000800000000000000" pitchFamily="2" charset="0"/>
                <a:ea typeface="Tahoma" panose="020B0604030504040204" pitchFamily="34" charset="0"/>
                <a:cs typeface="#9Slide03 Arima Madurai Bold" panose="00000800000000000000" pitchFamily="2" charset="0"/>
              </a:rPr>
              <a:t>508g</a:t>
            </a:r>
          </a:p>
          <a:p>
            <a:pPr marL="514350" indent="-514350">
              <a:lnSpc>
                <a:spcPct val="150000"/>
              </a:lnSpc>
              <a:buAutoNum type="alphaUcPeriod"/>
            </a:pPr>
            <a:r>
              <a:rPr lang="en-US" sz="3200" b="1">
                <a:latin typeface="#9Slide03 Arima Madurai Bold" panose="00000800000000000000" pitchFamily="2" charset="0"/>
                <a:ea typeface="Tahoma" panose="020B0604030504040204" pitchFamily="34" charset="0"/>
                <a:cs typeface="#9Slide03 Arima Madurai Bold" panose="00000800000000000000" pitchFamily="2" charset="0"/>
              </a:rPr>
              <a:t>5008g</a:t>
            </a:r>
          </a:p>
          <a:p>
            <a:pPr marL="514350" indent="-514350">
              <a:lnSpc>
                <a:spcPct val="150000"/>
              </a:lnSpc>
              <a:buAutoNum type="alphaUcPeriod"/>
            </a:pPr>
            <a:r>
              <a:rPr lang="en-US" sz="3200" b="1">
                <a:latin typeface="#9Slide03 Arima Madurai Bold" panose="00000800000000000000" pitchFamily="2" charset="0"/>
                <a:ea typeface="Tahoma" panose="020B0604030504040204" pitchFamily="34" charset="0"/>
                <a:cs typeface="#9Slide03 Arima Madurai Bold" panose="00000800000000000000" pitchFamily="2" charset="0"/>
              </a:rPr>
              <a:t>580g</a:t>
            </a:r>
            <a:endParaRPr lang="en-US" sz="3200" b="1" dirty="0">
              <a:latin typeface="#9Slide03 Arima Madurai Bold" panose="00000800000000000000" pitchFamily="2" charset="0"/>
              <a:ea typeface="Tahoma" panose="020B0604030504040204" pitchFamily="34" charset="0"/>
              <a:cs typeface="#9Slide03 Arima Madurai Bold" panose="00000800000000000000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626C2375-7760-497D-99D4-078ECDB67B9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634454" y="2827294"/>
            <a:ext cx="3067190" cy="2473540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xmlns="" id="{EE8C021E-7E85-403D-B858-D7E3B8B809D8}"/>
              </a:ext>
            </a:extLst>
          </p:cNvPr>
          <p:cNvSpPr/>
          <p:nvPr/>
        </p:nvSpPr>
        <p:spPr>
          <a:xfrm>
            <a:off x="252278" y="3251987"/>
            <a:ext cx="540327" cy="54032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xmlns="" id="{F02DB6FC-B717-4309-A1D4-BF9FBD4F8D95}"/>
              </a:ext>
            </a:extLst>
          </p:cNvPr>
          <p:cNvSpPr/>
          <p:nvPr/>
        </p:nvSpPr>
        <p:spPr>
          <a:xfrm>
            <a:off x="7420777" y="3928338"/>
            <a:ext cx="540327" cy="54032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xmlns="" val="39925731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edia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edia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5" grpId="0"/>
      <p:bldP spid="46" grpId="0"/>
      <p:bldP spid="47" grpId="0"/>
      <p:bldP spid="6" grpId="0" animBg="1"/>
      <p:bldP spid="4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PA_图片 6">
            <a:extLst>
              <a:ext uri="{FF2B5EF4-FFF2-40B4-BE49-F238E27FC236}">
                <a16:creationId xmlns:a16="http://schemas.microsoft.com/office/drawing/2014/main" xmlns="" id="{6ACF8D6A-0508-40AD-9CE2-4896B77775F6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29885" y="913336"/>
            <a:ext cx="7449506" cy="4335727"/>
          </a:xfrm>
          <a:prstGeom prst="rect">
            <a:avLst/>
          </a:prstGeom>
        </p:spPr>
      </p:pic>
      <p:pic>
        <p:nvPicPr>
          <p:cNvPr id="63" name="图片 62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915893" y="2871246"/>
            <a:ext cx="8603526" cy="696609"/>
          </a:xfrm>
          <a:prstGeom prst="rect">
            <a:avLst/>
          </a:prstGeom>
        </p:spPr>
      </p:pic>
      <p:sp>
        <p:nvSpPr>
          <p:cNvPr id="62" name="Freeform 40"/>
          <p:cNvSpPr>
            <a:spLocks/>
          </p:cNvSpPr>
          <p:nvPr/>
        </p:nvSpPr>
        <p:spPr bwMode="auto">
          <a:xfrm>
            <a:off x="9282587" y="531098"/>
            <a:ext cx="2023153" cy="1011575"/>
          </a:xfrm>
          <a:custGeom>
            <a:avLst/>
            <a:gdLst>
              <a:gd name="T0" fmla="*/ 2 w 176"/>
              <a:gd name="T1" fmla="*/ 88 h 88"/>
              <a:gd name="T2" fmla="*/ 0 w 176"/>
              <a:gd name="T3" fmla="*/ 78 h 88"/>
              <a:gd name="T4" fmla="*/ 6 w 176"/>
              <a:gd name="T5" fmla="*/ 59 h 88"/>
              <a:gd name="T6" fmla="*/ 29 w 176"/>
              <a:gd name="T7" fmla="*/ 41 h 88"/>
              <a:gd name="T8" fmla="*/ 51 w 176"/>
              <a:gd name="T9" fmla="*/ 41 h 88"/>
              <a:gd name="T10" fmla="*/ 59 w 176"/>
              <a:gd name="T11" fmla="*/ 43 h 88"/>
              <a:gd name="T12" fmla="*/ 60 w 176"/>
              <a:gd name="T13" fmla="*/ 29 h 88"/>
              <a:gd name="T14" fmla="*/ 69 w 176"/>
              <a:gd name="T15" fmla="*/ 14 h 88"/>
              <a:gd name="T16" fmla="*/ 77 w 176"/>
              <a:gd name="T17" fmla="*/ 8 h 88"/>
              <a:gd name="T18" fmla="*/ 99 w 176"/>
              <a:gd name="T19" fmla="*/ 0 h 88"/>
              <a:gd name="T20" fmla="*/ 122 w 176"/>
              <a:gd name="T21" fmla="*/ 8 h 88"/>
              <a:gd name="T22" fmla="*/ 122 w 176"/>
              <a:gd name="T23" fmla="*/ 8 h 88"/>
              <a:gd name="T24" fmla="*/ 139 w 176"/>
              <a:gd name="T25" fmla="*/ 31 h 88"/>
              <a:gd name="T26" fmla="*/ 139 w 176"/>
              <a:gd name="T27" fmla="*/ 51 h 88"/>
              <a:gd name="T28" fmla="*/ 138 w 176"/>
              <a:gd name="T29" fmla="*/ 56 h 88"/>
              <a:gd name="T30" fmla="*/ 146 w 176"/>
              <a:gd name="T31" fmla="*/ 55 h 88"/>
              <a:gd name="T32" fmla="*/ 174 w 176"/>
              <a:gd name="T33" fmla="*/ 88 h 88"/>
              <a:gd name="T34" fmla="*/ 2 w 176"/>
              <a:gd name="T35" fmla="*/ 88 h 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76" h="88">
                <a:moveTo>
                  <a:pt x="2" y="88"/>
                </a:moveTo>
                <a:cubicBezTo>
                  <a:pt x="1" y="85"/>
                  <a:pt x="0" y="81"/>
                  <a:pt x="0" y="78"/>
                </a:cubicBezTo>
                <a:cubicBezTo>
                  <a:pt x="0" y="71"/>
                  <a:pt x="2" y="65"/>
                  <a:pt x="6" y="59"/>
                </a:cubicBezTo>
                <a:cubicBezTo>
                  <a:pt x="10" y="50"/>
                  <a:pt x="19" y="43"/>
                  <a:pt x="29" y="41"/>
                </a:cubicBezTo>
                <a:cubicBezTo>
                  <a:pt x="39" y="38"/>
                  <a:pt x="41" y="39"/>
                  <a:pt x="51" y="41"/>
                </a:cubicBezTo>
                <a:cubicBezTo>
                  <a:pt x="54" y="41"/>
                  <a:pt x="57" y="42"/>
                  <a:pt x="59" y="43"/>
                </a:cubicBezTo>
                <a:cubicBezTo>
                  <a:pt x="58" y="39"/>
                  <a:pt x="59" y="34"/>
                  <a:pt x="60" y="29"/>
                </a:cubicBezTo>
                <a:cubicBezTo>
                  <a:pt x="62" y="23"/>
                  <a:pt x="65" y="18"/>
                  <a:pt x="69" y="14"/>
                </a:cubicBezTo>
                <a:cubicBezTo>
                  <a:pt x="71" y="11"/>
                  <a:pt x="74" y="10"/>
                  <a:pt x="77" y="8"/>
                </a:cubicBezTo>
                <a:cubicBezTo>
                  <a:pt x="83" y="3"/>
                  <a:pt x="91" y="0"/>
                  <a:pt x="99" y="0"/>
                </a:cubicBezTo>
                <a:cubicBezTo>
                  <a:pt x="107" y="0"/>
                  <a:pt x="115" y="3"/>
                  <a:pt x="122" y="8"/>
                </a:cubicBezTo>
                <a:cubicBezTo>
                  <a:pt x="122" y="8"/>
                  <a:pt x="122" y="8"/>
                  <a:pt x="122" y="8"/>
                </a:cubicBezTo>
                <a:cubicBezTo>
                  <a:pt x="131" y="12"/>
                  <a:pt x="136" y="22"/>
                  <a:pt x="139" y="31"/>
                </a:cubicBezTo>
                <a:cubicBezTo>
                  <a:pt x="142" y="37"/>
                  <a:pt x="141" y="45"/>
                  <a:pt x="139" y="51"/>
                </a:cubicBezTo>
                <a:cubicBezTo>
                  <a:pt x="139" y="53"/>
                  <a:pt x="138" y="55"/>
                  <a:pt x="138" y="56"/>
                </a:cubicBezTo>
                <a:cubicBezTo>
                  <a:pt x="140" y="56"/>
                  <a:pt x="143" y="55"/>
                  <a:pt x="146" y="55"/>
                </a:cubicBezTo>
                <a:cubicBezTo>
                  <a:pt x="166" y="55"/>
                  <a:pt x="176" y="72"/>
                  <a:pt x="174" y="88"/>
                </a:cubicBezTo>
                <a:lnTo>
                  <a:pt x="2" y="88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grpSp>
        <p:nvGrpSpPr>
          <p:cNvPr id="48" name="组合 47"/>
          <p:cNvGrpSpPr/>
          <p:nvPr/>
        </p:nvGrpSpPr>
        <p:grpSpPr>
          <a:xfrm>
            <a:off x="883375" y="1139892"/>
            <a:ext cx="554038" cy="554037"/>
            <a:chOff x="5564188" y="4319588"/>
            <a:chExt cx="554038" cy="554037"/>
          </a:xfrm>
        </p:grpSpPr>
        <p:sp>
          <p:nvSpPr>
            <p:cNvPr id="10" name="Oval 7"/>
            <p:cNvSpPr>
              <a:spLocks noChangeArrowheads="1"/>
            </p:cNvSpPr>
            <p:nvPr/>
          </p:nvSpPr>
          <p:spPr bwMode="auto">
            <a:xfrm>
              <a:off x="5673725" y="4429125"/>
              <a:ext cx="336550" cy="334962"/>
            </a:xfrm>
            <a:prstGeom prst="ellipse">
              <a:avLst/>
            </a:pr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" name="Freeform 8"/>
            <p:cNvSpPr>
              <a:spLocks/>
            </p:cNvSpPr>
            <p:nvPr/>
          </p:nvSpPr>
          <p:spPr bwMode="auto">
            <a:xfrm>
              <a:off x="5564188" y="4319588"/>
              <a:ext cx="554038" cy="554037"/>
            </a:xfrm>
            <a:custGeom>
              <a:avLst/>
              <a:gdLst>
                <a:gd name="T0" fmla="*/ 8 w 183"/>
                <a:gd name="T1" fmla="*/ 92 h 183"/>
                <a:gd name="T2" fmla="*/ 16 w 183"/>
                <a:gd name="T3" fmla="*/ 92 h 183"/>
                <a:gd name="T4" fmla="*/ 39 w 183"/>
                <a:gd name="T5" fmla="*/ 38 h 183"/>
                <a:gd name="T6" fmla="*/ 92 w 183"/>
                <a:gd name="T7" fmla="*/ 16 h 183"/>
                <a:gd name="T8" fmla="*/ 145 w 183"/>
                <a:gd name="T9" fmla="*/ 38 h 183"/>
                <a:gd name="T10" fmla="*/ 167 w 183"/>
                <a:gd name="T11" fmla="*/ 92 h 183"/>
                <a:gd name="T12" fmla="*/ 145 w 183"/>
                <a:gd name="T13" fmla="*/ 145 h 183"/>
                <a:gd name="T14" fmla="*/ 92 w 183"/>
                <a:gd name="T15" fmla="*/ 167 h 183"/>
                <a:gd name="T16" fmla="*/ 39 w 183"/>
                <a:gd name="T17" fmla="*/ 145 h 183"/>
                <a:gd name="T18" fmla="*/ 16 w 183"/>
                <a:gd name="T19" fmla="*/ 92 h 183"/>
                <a:gd name="T20" fmla="*/ 8 w 183"/>
                <a:gd name="T21" fmla="*/ 92 h 183"/>
                <a:gd name="T22" fmla="*/ 0 w 183"/>
                <a:gd name="T23" fmla="*/ 92 h 183"/>
                <a:gd name="T24" fmla="*/ 92 w 183"/>
                <a:gd name="T25" fmla="*/ 183 h 183"/>
                <a:gd name="T26" fmla="*/ 183 w 183"/>
                <a:gd name="T27" fmla="*/ 92 h 183"/>
                <a:gd name="T28" fmla="*/ 92 w 183"/>
                <a:gd name="T29" fmla="*/ 0 h 183"/>
                <a:gd name="T30" fmla="*/ 0 w 183"/>
                <a:gd name="T31" fmla="*/ 92 h 183"/>
                <a:gd name="T32" fmla="*/ 8 w 183"/>
                <a:gd name="T33" fmla="*/ 92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83" h="183">
                  <a:moveTo>
                    <a:pt x="8" y="92"/>
                  </a:moveTo>
                  <a:cubicBezTo>
                    <a:pt x="16" y="92"/>
                    <a:pt x="16" y="92"/>
                    <a:pt x="16" y="92"/>
                  </a:cubicBezTo>
                  <a:cubicBezTo>
                    <a:pt x="16" y="71"/>
                    <a:pt x="25" y="52"/>
                    <a:pt x="39" y="38"/>
                  </a:cubicBezTo>
                  <a:cubicBezTo>
                    <a:pt x="52" y="25"/>
                    <a:pt x="71" y="16"/>
                    <a:pt x="92" y="16"/>
                  </a:cubicBezTo>
                  <a:cubicBezTo>
                    <a:pt x="113" y="16"/>
                    <a:pt x="132" y="25"/>
                    <a:pt x="145" y="38"/>
                  </a:cubicBezTo>
                  <a:cubicBezTo>
                    <a:pt x="159" y="52"/>
                    <a:pt x="167" y="71"/>
                    <a:pt x="167" y="92"/>
                  </a:cubicBezTo>
                  <a:cubicBezTo>
                    <a:pt x="167" y="113"/>
                    <a:pt x="159" y="131"/>
                    <a:pt x="145" y="145"/>
                  </a:cubicBezTo>
                  <a:cubicBezTo>
                    <a:pt x="132" y="159"/>
                    <a:pt x="113" y="167"/>
                    <a:pt x="92" y="167"/>
                  </a:cubicBezTo>
                  <a:cubicBezTo>
                    <a:pt x="71" y="167"/>
                    <a:pt x="52" y="159"/>
                    <a:pt x="39" y="145"/>
                  </a:cubicBezTo>
                  <a:cubicBezTo>
                    <a:pt x="25" y="131"/>
                    <a:pt x="16" y="113"/>
                    <a:pt x="16" y="92"/>
                  </a:cubicBezTo>
                  <a:cubicBezTo>
                    <a:pt x="8" y="92"/>
                    <a:pt x="8" y="92"/>
                    <a:pt x="8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142"/>
                    <a:pt x="41" y="183"/>
                    <a:pt x="92" y="183"/>
                  </a:cubicBezTo>
                  <a:cubicBezTo>
                    <a:pt x="143" y="183"/>
                    <a:pt x="183" y="142"/>
                    <a:pt x="183" y="92"/>
                  </a:cubicBezTo>
                  <a:cubicBezTo>
                    <a:pt x="183" y="41"/>
                    <a:pt x="143" y="0"/>
                    <a:pt x="92" y="0"/>
                  </a:cubicBezTo>
                  <a:cubicBezTo>
                    <a:pt x="41" y="0"/>
                    <a:pt x="0" y="41"/>
                    <a:pt x="0" y="92"/>
                  </a:cubicBezTo>
                  <a:lnTo>
                    <a:pt x="8" y="92"/>
                  </a:ln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23" name="Freeform 20"/>
          <p:cNvSpPr>
            <a:spLocks/>
          </p:cNvSpPr>
          <p:nvPr/>
        </p:nvSpPr>
        <p:spPr bwMode="auto">
          <a:xfrm>
            <a:off x="611912" y="1701867"/>
            <a:ext cx="381000" cy="188912"/>
          </a:xfrm>
          <a:custGeom>
            <a:avLst/>
            <a:gdLst>
              <a:gd name="T0" fmla="*/ 1 w 126"/>
              <a:gd name="T1" fmla="*/ 62 h 62"/>
              <a:gd name="T2" fmla="*/ 120 w 126"/>
              <a:gd name="T3" fmla="*/ 62 h 62"/>
              <a:gd name="T4" fmla="*/ 95 w 126"/>
              <a:gd name="T5" fmla="*/ 23 h 62"/>
              <a:gd name="T6" fmla="*/ 90 w 126"/>
              <a:gd name="T7" fmla="*/ 23 h 62"/>
              <a:gd name="T8" fmla="*/ 66 w 126"/>
              <a:gd name="T9" fmla="*/ 0 h 62"/>
              <a:gd name="T10" fmla="*/ 44 w 126"/>
              <a:gd name="T11" fmla="*/ 30 h 62"/>
              <a:gd name="T12" fmla="*/ 33 w 126"/>
              <a:gd name="T13" fmla="*/ 29 h 62"/>
              <a:gd name="T14" fmla="*/ 1 w 126"/>
              <a:gd name="T15" fmla="*/ 61 h 62"/>
              <a:gd name="T16" fmla="*/ 1 w 126"/>
              <a:gd name="T17" fmla="*/ 62 h 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6" h="62">
                <a:moveTo>
                  <a:pt x="1" y="62"/>
                </a:moveTo>
                <a:cubicBezTo>
                  <a:pt x="120" y="62"/>
                  <a:pt x="120" y="62"/>
                  <a:pt x="120" y="62"/>
                </a:cubicBezTo>
                <a:cubicBezTo>
                  <a:pt x="126" y="45"/>
                  <a:pt x="118" y="23"/>
                  <a:pt x="95" y="23"/>
                </a:cubicBezTo>
                <a:cubicBezTo>
                  <a:pt x="94" y="23"/>
                  <a:pt x="92" y="23"/>
                  <a:pt x="90" y="23"/>
                </a:cubicBezTo>
                <a:cubicBezTo>
                  <a:pt x="90" y="11"/>
                  <a:pt x="82" y="0"/>
                  <a:pt x="66" y="0"/>
                </a:cubicBezTo>
                <a:cubicBezTo>
                  <a:pt x="48" y="0"/>
                  <a:pt x="40" y="16"/>
                  <a:pt x="44" y="30"/>
                </a:cubicBezTo>
                <a:cubicBezTo>
                  <a:pt x="40" y="29"/>
                  <a:pt x="37" y="29"/>
                  <a:pt x="33" y="29"/>
                </a:cubicBezTo>
                <a:cubicBezTo>
                  <a:pt x="17" y="29"/>
                  <a:pt x="0" y="43"/>
                  <a:pt x="1" y="61"/>
                </a:cubicBezTo>
                <a:lnTo>
                  <a:pt x="1" y="62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4" name="Freeform 21"/>
          <p:cNvSpPr>
            <a:spLocks/>
          </p:cNvSpPr>
          <p:nvPr/>
        </p:nvSpPr>
        <p:spPr bwMode="auto">
          <a:xfrm>
            <a:off x="1683474" y="1793942"/>
            <a:ext cx="339725" cy="153987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grpSp>
        <p:nvGrpSpPr>
          <p:cNvPr id="49" name="组合 48"/>
          <p:cNvGrpSpPr/>
          <p:nvPr/>
        </p:nvGrpSpPr>
        <p:grpSpPr>
          <a:xfrm>
            <a:off x="3919221" y="4575996"/>
            <a:ext cx="4705349" cy="2255878"/>
            <a:chOff x="5033963" y="5529263"/>
            <a:chExt cx="2778125" cy="1331912"/>
          </a:xfrm>
        </p:grpSpPr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5767388" y="5775325"/>
              <a:ext cx="630238" cy="628650"/>
            </a:xfrm>
            <a:custGeom>
              <a:avLst/>
              <a:gdLst>
                <a:gd name="T0" fmla="*/ 152 w 208"/>
                <a:gd name="T1" fmla="*/ 68 h 208"/>
                <a:gd name="T2" fmla="*/ 105 w 208"/>
                <a:gd name="T3" fmla="*/ 0 h 208"/>
                <a:gd name="T4" fmla="*/ 58 w 208"/>
                <a:gd name="T5" fmla="*/ 68 h 208"/>
                <a:gd name="T6" fmla="*/ 104 w 208"/>
                <a:gd name="T7" fmla="*/ 208 h 208"/>
                <a:gd name="T8" fmla="*/ 104 w 208"/>
                <a:gd name="T9" fmla="*/ 208 h 208"/>
                <a:gd name="T10" fmla="*/ 104 w 208"/>
                <a:gd name="T11" fmla="*/ 208 h 208"/>
                <a:gd name="T12" fmla="*/ 104 w 208"/>
                <a:gd name="T13" fmla="*/ 208 h 208"/>
                <a:gd name="T14" fmla="*/ 104 w 208"/>
                <a:gd name="T15" fmla="*/ 208 h 208"/>
                <a:gd name="T16" fmla="*/ 152 w 208"/>
                <a:gd name="T17" fmla="*/ 68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08" h="208">
                  <a:moveTo>
                    <a:pt x="152" y="68"/>
                  </a:moveTo>
                  <a:cubicBezTo>
                    <a:pt x="128" y="29"/>
                    <a:pt x="105" y="0"/>
                    <a:pt x="105" y="0"/>
                  </a:cubicBezTo>
                  <a:cubicBezTo>
                    <a:pt x="105" y="0"/>
                    <a:pt x="83" y="30"/>
                    <a:pt x="58" y="68"/>
                  </a:cubicBezTo>
                  <a:cubicBezTo>
                    <a:pt x="0" y="154"/>
                    <a:pt x="64" y="205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48" y="205"/>
                    <a:pt x="208" y="160"/>
                    <a:pt x="152" y="68"/>
                  </a:cubicBezTo>
                  <a:close/>
                </a:path>
              </a:pathLst>
            </a:custGeom>
            <a:solidFill>
              <a:srgbClr val="E6E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" name="Freeform 6"/>
            <p:cNvSpPr>
              <a:spLocks/>
            </p:cNvSpPr>
            <p:nvPr/>
          </p:nvSpPr>
          <p:spPr bwMode="auto">
            <a:xfrm>
              <a:off x="5951538" y="6092825"/>
              <a:ext cx="273050" cy="623887"/>
            </a:xfrm>
            <a:custGeom>
              <a:avLst/>
              <a:gdLst>
                <a:gd name="T0" fmla="*/ 172 w 172"/>
                <a:gd name="T1" fmla="*/ 69 h 393"/>
                <a:gd name="T2" fmla="*/ 98 w 172"/>
                <a:gd name="T3" fmla="*/ 112 h 393"/>
                <a:gd name="T4" fmla="*/ 86 w 172"/>
                <a:gd name="T5" fmla="*/ 0 h 393"/>
                <a:gd name="T6" fmla="*/ 75 w 172"/>
                <a:gd name="T7" fmla="*/ 112 h 393"/>
                <a:gd name="T8" fmla="*/ 0 w 172"/>
                <a:gd name="T9" fmla="*/ 69 h 393"/>
                <a:gd name="T10" fmla="*/ 69 w 172"/>
                <a:gd name="T11" fmla="*/ 149 h 393"/>
                <a:gd name="T12" fmla="*/ 71 w 172"/>
                <a:gd name="T13" fmla="*/ 393 h 393"/>
                <a:gd name="T14" fmla="*/ 107 w 172"/>
                <a:gd name="T15" fmla="*/ 393 h 393"/>
                <a:gd name="T16" fmla="*/ 104 w 172"/>
                <a:gd name="T17" fmla="*/ 149 h 393"/>
                <a:gd name="T18" fmla="*/ 172 w 172"/>
                <a:gd name="T19" fmla="*/ 69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2" h="393">
                  <a:moveTo>
                    <a:pt x="172" y="69"/>
                  </a:moveTo>
                  <a:lnTo>
                    <a:pt x="98" y="112"/>
                  </a:lnTo>
                  <a:lnTo>
                    <a:pt x="86" y="0"/>
                  </a:lnTo>
                  <a:lnTo>
                    <a:pt x="75" y="112"/>
                  </a:lnTo>
                  <a:lnTo>
                    <a:pt x="0" y="69"/>
                  </a:lnTo>
                  <a:lnTo>
                    <a:pt x="69" y="149"/>
                  </a:lnTo>
                  <a:lnTo>
                    <a:pt x="71" y="393"/>
                  </a:lnTo>
                  <a:lnTo>
                    <a:pt x="107" y="393"/>
                  </a:lnTo>
                  <a:lnTo>
                    <a:pt x="104" y="149"/>
                  </a:lnTo>
                  <a:lnTo>
                    <a:pt x="172" y="69"/>
                  </a:lnTo>
                  <a:close/>
                </a:path>
              </a:pathLst>
            </a:custGeom>
            <a:solidFill>
              <a:srgbClr val="C56D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" name="Freeform 9"/>
            <p:cNvSpPr>
              <a:spLocks/>
            </p:cNvSpPr>
            <p:nvPr/>
          </p:nvSpPr>
          <p:spPr bwMode="auto">
            <a:xfrm>
              <a:off x="5407025" y="6413500"/>
              <a:ext cx="511175" cy="247650"/>
            </a:xfrm>
            <a:custGeom>
              <a:avLst/>
              <a:gdLst>
                <a:gd name="T0" fmla="*/ 168 w 169"/>
                <a:gd name="T1" fmla="*/ 82 h 82"/>
                <a:gd name="T2" fmla="*/ 169 w 169"/>
                <a:gd name="T3" fmla="*/ 72 h 82"/>
                <a:gd name="T4" fmla="*/ 126 w 169"/>
                <a:gd name="T5" fmla="*/ 29 h 82"/>
                <a:gd name="T6" fmla="*/ 123 w 169"/>
                <a:gd name="T7" fmla="*/ 30 h 82"/>
                <a:gd name="T8" fmla="*/ 86 w 169"/>
                <a:gd name="T9" fmla="*/ 0 h 82"/>
                <a:gd name="T10" fmla="*/ 47 w 169"/>
                <a:gd name="T11" fmla="*/ 38 h 82"/>
                <a:gd name="T12" fmla="*/ 37 w 169"/>
                <a:gd name="T13" fmla="*/ 37 h 82"/>
                <a:gd name="T14" fmla="*/ 0 w 169"/>
                <a:gd name="T15" fmla="*/ 73 h 82"/>
                <a:gd name="T16" fmla="*/ 1 w 169"/>
                <a:gd name="T17" fmla="*/ 82 h 82"/>
                <a:gd name="T18" fmla="*/ 168 w 169"/>
                <a:gd name="T19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69" h="82">
                  <a:moveTo>
                    <a:pt x="168" y="82"/>
                  </a:moveTo>
                  <a:cubicBezTo>
                    <a:pt x="169" y="79"/>
                    <a:pt x="169" y="76"/>
                    <a:pt x="169" y="72"/>
                  </a:cubicBezTo>
                  <a:cubicBezTo>
                    <a:pt x="169" y="49"/>
                    <a:pt x="150" y="29"/>
                    <a:pt x="126" y="29"/>
                  </a:cubicBezTo>
                  <a:cubicBezTo>
                    <a:pt x="125" y="30"/>
                    <a:pt x="124" y="30"/>
                    <a:pt x="123" y="30"/>
                  </a:cubicBezTo>
                  <a:cubicBezTo>
                    <a:pt x="119" y="13"/>
                    <a:pt x="103" y="0"/>
                    <a:pt x="86" y="0"/>
                  </a:cubicBezTo>
                  <a:cubicBezTo>
                    <a:pt x="65" y="0"/>
                    <a:pt x="47" y="18"/>
                    <a:pt x="47" y="38"/>
                  </a:cubicBezTo>
                  <a:cubicBezTo>
                    <a:pt x="44" y="37"/>
                    <a:pt x="41" y="37"/>
                    <a:pt x="37" y="37"/>
                  </a:cubicBezTo>
                  <a:cubicBezTo>
                    <a:pt x="17" y="37"/>
                    <a:pt x="0" y="53"/>
                    <a:pt x="0" y="73"/>
                  </a:cubicBezTo>
                  <a:cubicBezTo>
                    <a:pt x="0" y="76"/>
                    <a:pt x="1" y="79"/>
                    <a:pt x="1" y="82"/>
                  </a:cubicBezTo>
                  <a:cubicBezTo>
                    <a:pt x="168" y="82"/>
                    <a:pt x="168" y="82"/>
                    <a:pt x="168" y="82"/>
                  </a:cubicBezTo>
                </a:path>
              </a:pathLst>
            </a:cu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" name="Freeform 10"/>
            <p:cNvSpPr>
              <a:spLocks/>
            </p:cNvSpPr>
            <p:nvPr/>
          </p:nvSpPr>
          <p:spPr bwMode="auto">
            <a:xfrm>
              <a:off x="5453063" y="6570663"/>
              <a:ext cx="71438" cy="53975"/>
            </a:xfrm>
            <a:custGeom>
              <a:avLst/>
              <a:gdLst>
                <a:gd name="T0" fmla="*/ 12 w 24"/>
                <a:gd name="T1" fmla="*/ 0 h 18"/>
                <a:gd name="T2" fmla="*/ 12 w 24"/>
                <a:gd name="T3" fmla="*/ 18 h 18"/>
                <a:gd name="T4" fmla="*/ 12 w 24"/>
                <a:gd name="T5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4" h="18">
                  <a:moveTo>
                    <a:pt x="12" y="0"/>
                  </a:moveTo>
                  <a:cubicBezTo>
                    <a:pt x="0" y="0"/>
                    <a:pt x="0" y="18"/>
                    <a:pt x="12" y="18"/>
                  </a:cubicBezTo>
                  <a:cubicBezTo>
                    <a:pt x="24" y="18"/>
                    <a:pt x="24" y="0"/>
                    <a:pt x="12" y="0"/>
                  </a:cubicBezTo>
                </a:path>
              </a:pathLst>
            </a:custGeom>
            <a:solidFill>
              <a:srgbClr val="FF7C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" name="Freeform 11"/>
            <p:cNvSpPr>
              <a:spLocks/>
            </p:cNvSpPr>
            <p:nvPr/>
          </p:nvSpPr>
          <p:spPr bwMode="auto">
            <a:xfrm>
              <a:off x="5580063" y="6564313"/>
              <a:ext cx="63500" cy="69850"/>
            </a:xfrm>
            <a:custGeom>
              <a:avLst/>
              <a:gdLst>
                <a:gd name="T0" fmla="*/ 19 w 21"/>
                <a:gd name="T1" fmla="*/ 5 h 23"/>
                <a:gd name="T2" fmla="*/ 8 w 21"/>
                <a:gd name="T3" fmla="*/ 1 h 23"/>
                <a:gd name="T4" fmla="*/ 3 w 21"/>
                <a:gd name="T5" fmla="*/ 4 h 23"/>
                <a:gd name="T6" fmla="*/ 1 w 21"/>
                <a:gd name="T7" fmla="*/ 13 h 23"/>
                <a:gd name="T8" fmla="*/ 17 w 21"/>
                <a:gd name="T9" fmla="*/ 18 h 23"/>
                <a:gd name="T10" fmla="*/ 19 w 21"/>
                <a:gd name="T11" fmla="*/ 5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1" h="23">
                  <a:moveTo>
                    <a:pt x="19" y="5"/>
                  </a:moveTo>
                  <a:cubicBezTo>
                    <a:pt x="17" y="1"/>
                    <a:pt x="12" y="0"/>
                    <a:pt x="8" y="1"/>
                  </a:cubicBezTo>
                  <a:cubicBezTo>
                    <a:pt x="6" y="2"/>
                    <a:pt x="4" y="3"/>
                    <a:pt x="3" y="4"/>
                  </a:cubicBezTo>
                  <a:cubicBezTo>
                    <a:pt x="1" y="6"/>
                    <a:pt x="0" y="10"/>
                    <a:pt x="1" y="13"/>
                  </a:cubicBezTo>
                  <a:cubicBezTo>
                    <a:pt x="3" y="20"/>
                    <a:pt x="12" y="23"/>
                    <a:pt x="17" y="18"/>
                  </a:cubicBezTo>
                  <a:cubicBezTo>
                    <a:pt x="20" y="14"/>
                    <a:pt x="21" y="9"/>
                    <a:pt x="19" y="5"/>
                  </a:cubicBezTo>
                </a:path>
              </a:pathLst>
            </a:custGeom>
            <a:solidFill>
              <a:srgbClr val="FF7C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" name="Freeform 12"/>
            <p:cNvSpPr>
              <a:spLocks/>
            </p:cNvSpPr>
            <p:nvPr/>
          </p:nvSpPr>
          <p:spPr bwMode="auto">
            <a:xfrm>
              <a:off x="5586413" y="6483350"/>
              <a:ext cx="84138" cy="63500"/>
            </a:xfrm>
            <a:custGeom>
              <a:avLst/>
              <a:gdLst>
                <a:gd name="T0" fmla="*/ 16 w 28"/>
                <a:gd name="T1" fmla="*/ 0 h 21"/>
                <a:gd name="T2" fmla="*/ 16 w 28"/>
                <a:gd name="T3" fmla="*/ 21 h 21"/>
                <a:gd name="T4" fmla="*/ 16 w 28"/>
                <a:gd name="T5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8" h="21">
                  <a:moveTo>
                    <a:pt x="16" y="0"/>
                  </a:moveTo>
                  <a:cubicBezTo>
                    <a:pt x="0" y="0"/>
                    <a:pt x="0" y="21"/>
                    <a:pt x="16" y="21"/>
                  </a:cubicBezTo>
                  <a:cubicBezTo>
                    <a:pt x="28" y="21"/>
                    <a:pt x="28" y="0"/>
                    <a:pt x="16" y="0"/>
                  </a:cubicBezTo>
                </a:path>
              </a:pathLst>
            </a:custGeom>
            <a:solidFill>
              <a:srgbClr val="FF7C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" name="Freeform 13"/>
            <p:cNvSpPr>
              <a:spLocks/>
            </p:cNvSpPr>
            <p:nvPr/>
          </p:nvSpPr>
          <p:spPr bwMode="auto">
            <a:xfrm>
              <a:off x="5700713" y="6550025"/>
              <a:ext cx="60325" cy="69850"/>
            </a:xfrm>
            <a:custGeom>
              <a:avLst/>
              <a:gdLst>
                <a:gd name="T0" fmla="*/ 18 w 20"/>
                <a:gd name="T1" fmla="*/ 5 h 23"/>
                <a:gd name="T2" fmla="*/ 15 w 20"/>
                <a:gd name="T3" fmla="*/ 2 h 23"/>
                <a:gd name="T4" fmla="*/ 5 w 20"/>
                <a:gd name="T5" fmla="*/ 3 h 23"/>
                <a:gd name="T6" fmla="*/ 1 w 20"/>
                <a:gd name="T7" fmla="*/ 6 h 23"/>
                <a:gd name="T8" fmla="*/ 0 w 20"/>
                <a:gd name="T9" fmla="*/ 12 h 23"/>
                <a:gd name="T10" fmla="*/ 7 w 20"/>
                <a:gd name="T11" fmla="*/ 21 h 23"/>
                <a:gd name="T12" fmla="*/ 19 w 20"/>
                <a:gd name="T13" fmla="*/ 17 h 23"/>
                <a:gd name="T14" fmla="*/ 20 w 20"/>
                <a:gd name="T15" fmla="*/ 12 h 23"/>
                <a:gd name="T16" fmla="*/ 18 w 20"/>
                <a:gd name="T17" fmla="*/ 5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0" h="23">
                  <a:moveTo>
                    <a:pt x="18" y="5"/>
                  </a:moveTo>
                  <a:cubicBezTo>
                    <a:pt x="17" y="4"/>
                    <a:pt x="16" y="3"/>
                    <a:pt x="15" y="2"/>
                  </a:cubicBezTo>
                  <a:cubicBezTo>
                    <a:pt x="12" y="1"/>
                    <a:pt x="8" y="0"/>
                    <a:pt x="5" y="3"/>
                  </a:cubicBezTo>
                  <a:cubicBezTo>
                    <a:pt x="3" y="4"/>
                    <a:pt x="2" y="5"/>
                    <a:pt x="1" y="6"/>
                  </a:cubicBezTo>
                  <a:cubicBezTo>
                    <a:pt x="0" y="8"/>
                    <a:pt x="0" y="10"/>
                    <a:pt x="0" y="12"/>
                  </a:cubicBezTo>
                  <a:cubicBezTo>
                    <a:pt x="0" y="16"/>
                    <a:pt x="3" y="20"/>
                    <a:pt x="7" y="21"/>
                  </a:cubicBezTo>
                  <a:cubicBezTo>
                    <a:pt x="12" y="23"/>
                    <a:pt x="17" y="21"/>
                    <a:pt x="19" y="17"/>
                  </a:cubicBezTo>
                  <a:cubicBezTo>
                    <a:pt x="20" y="15"/>
                    <a:pt x="20" y="13"/>
                    <a:pt x="20" y="12"/>
                  </a:cubicBezTo>
                  <a:cubicBezTo>
                    <a:pt x="20" y="9"/>
                    <a:pt x="20" y="7"/>
                    <a:pt x="18" y="5"/>
                  </a:cubicBezTo>
                  <a:close/>
                </a:path>
              </a:pathLst>
            </a:custGeom>
            <a:solidFill>
              <a:srgbClr val="FF7C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" name="Freeform 14"/>
            <p:cNvSpPr>
              <a:spLocks/>
            </p:cNvSpPr>
            <p:nvPr/>
          </p:nvSpPr>
          <p:spPr bwMode="auto">
            <a:xfrm>
              <a:off x="5791200" y="6567488"/>
              <a:ext cx="73025" cy="57150"/>
            </a:xfrm>
            <a:custGeom>
              <a:avLst/>
              <a:gdLst>
                <a:gd name="T0" fmla="*/ 12 w 24"/>
                <a:gd name="T1" fmla="*/ 0 h 19"/>
                <a:gd name="T2" fmla="*/ 12 w 24"/>
                <a:gd name="T3" fmla="*/ 19 h 19"/>
                <a:gd name="T4" fmla="*/ 12 w 24"/>
                <a:gd name="T5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4" h="19">
                  <a:moveTo>
                    <a:pt x="12" y="0"/>
                  </a:moveTo>
                  <a:cubicBezTo>
                    <a:pt x="0" y="0"/>
                    <a:pt x="0" y="19"/>
                    <a:pt x="12" y="19"/>
                  </a:cubicBezTo>
                  <a:cubicBezTo>
                    <a:pt x="24" y="19"/>
                    <a:pt x="24" y="0"/>
                    <a:pt x="12" y="0"/>
                  </a:cubicBezTo>
                  <a:close/>
                </a:path>
              </a:pathLst>
            </a:custGeom>
            <a:solidFill>
              <a:srgbClr val="FF7C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" name="Freeform 15"/>
            <p:cNvSpPr>
              <a:spLocks noEditPoints="1"/>
            </p:cNvSpPr>
            <p:nvPr/>
          </p:nvSpPr>
          <p:spPr bwMode="auto">
            <a:xfrm>
              <a:off x="5407025" y="6523038"/>
              <a:ext cx="142875" cy="111125"/>
            </a:xfrm>
            <a:custGeom>
              <a:avLst/>
              <a:gdLst>
                <a:gd name="T0" fmla="*/ 47 w 47"/>
                <a:gd name="T1" fmla="*/ 2 h 37"/>
                <a:gd name="T2" fmla="*/ 47 w 47"/>
                <a:gd name="T3" fmla="*/ 2 h 37"/>
                <a:gd name="T4" fmla="*/ 47 w 47"/>
                <a:gd name="T5" fmla="*/ 2 h 37"/>
                <a:gd name="T6" fmla="*/ 47 w 47"/>
                <a:gd name="T7" fmla="*/ 2 h 37"/>
                <a:gd name="T8" fmla="*/ 47 w 47"/>
                <a:gd name="T9" fmla="*/ 2 h 37"/>
                <a:gd name="T10" fmla="*/ 47 w 47"/>
                <a:gd name="T11" fmla="*/ 2 h 37"/>
                <a:gd name="T12" fmla="*/ 47 w 47"/>
                <a:gd name="T13" fmla="*/ 2 h 37"/>
                <a:gd name="T14" fmla="*/ 47 w 47"/>
                <a:gd name="T15" fmla="*/ 2 h 37"/>
                <a:gd name="T16" fmla="*/ 47 w 47"/>
                <a:gd name="T17" fmla="*/ 2 h 37"/>
                <a:gd name="T18" fmla="*/ 47 w 47"/>
                <a:gd name="T19" fmla="*/ 2 h 37"/>
                <a:gd name="T20" fmla="*/ 47 w 47"/>
                <a:gd name="T21" fmla="*/ 2 h 37"/>
                <a:gd name="T22" fmla="*/ 47 w 47"/>
                <a:gd name="T23" fmla="*/ 2 h 37"/>
                <a:gd name="T24" fmla="*/ 47 w 47"/>
                <a:gd name="T25" fmla="*/ 2 h 37"/>
                <a:gd name="T26" fmla="*/ 47 w 47"/>
                <a:gd name="T27" fmla="*/ 2 h 37"/>
                <a:gd name="T28" fmla="*/ 47 w 47"/>
                <a:gd name="T29" fmla="*/ 2 h 37"/>
                <a:gd name="T30" fmla="*/ 47 w 47"/>
                <a:gd name="T31" fmla="*/ 2 h 37"/>
                <a:gd name="T32" fmla="*/ 47 w 47"/>
                <a:gd name="T33" fmla="*/ 2 h 37"/>
                <a:gd name="T34" fmla="*/ 47 w 47"/>
                <a:gd name="T35" fmla="*/ 2 h 37"/>
                <a:gd name="T36" fmla="*/ 47 w 47"/>
                <a:gd name="T37" fmla="*/ 1 h 37"/>
                <a:gd name="T38" fmla="*/ 47 w 47"/>
                <a:gd name="T39" fmla="*/ 1 h 37"/>
                <a:gd name="T40" fmla="*/ 47 w 47"/>
                <a:gd name="T41" fmla="*/ 1 h 37"/>
                <a:gd name="T42" fmla="*/ 47 w 47"/>
                <a:gd name="T43" fmla="*/ 1 h 37"/>
                <a:gd name="T44" fmla="*/ 47 w 47"/>
                <a:gd name="T45" fmla="*/ 1 h 37"/>
                <a:gd name="T46" fmla="*/ 47 w 47"/>
                <a:gd name="T47" fmla="*/ 1 h 37"/>
                <a:gd name="T48" fmla="*/ 47 w 47"/>
                <a:gd name="T49" fmla="*/ 1 h 37"/>
                <a:gd name="T50" fmla="*/ 47 w 47"/>
                <a:gd name="T51" fmla="*/ 1 h 37"/>
                <a:gd name="T52" fmla="*/ 47 w 47"/>
                <a:gd name="T53" fmla="*/ 1 h 37"/>
                <a:gd name="T54" fmla="*/ 47 w 47"/>
                <a:gd name="T55" fmla="*/ 1 h 37"/>
                <a:gd name="T56" fmla="*/ 47 w 47"/>
                <a:gd name="T57" fmla="*/ 1 h 37"/>
                <a:gd name="T58" fmla="*/ 47 w 47"/>
                <a:gd name="T59" fmla="*/ 1 h 37"/>
                <a:gd name="T60" fmla="*/ 47 w 47"/>
                <a:gd name="T61" fmla="*/ 1 h 37"/>
                <a:gd name="T62" fmla="*/ 47 w 47"/>
                <a:gd name="T63" fmla="*/ 1 h 37"/>
                <a:gd name="T64" fmla="*/ 47 w 47"/>
                <a:gd name="T65" fmla="*/ 1 h 37"/>
                <a:gd name="T66" fmla="*/ 47 w 47"/>
                <a:gd name="T67" fmla="*/ 1 h 37"/>
                <a:gd name="T68" fmla="*/ 47 w 47"/>
                <a:gd name="T69" fmla="*/ 1 h 37"/>
                <a:gd name="T70" fmla="*/ 47 w 47"/>
                <a:gd name="T71" fmla="*/ 1 h 37"/>
                <a:gd name="T72" fmla="*/ 37 w 47"/>
                <a:gd name="T73" fmla="*/ 1 h 37"/>
                <a:gd name="T74" fmla="*/ 0 w 47"/>
                <a:gd name="T75" fmla="*/ 37 h 37"/>
                <a:gd name="T76" fmla="*/ 0 w 47"/>
                <a:gd name="T77" fmla="*/ 37 h 37"/>
                <a:gd name="T78" fmla="*/ 37 w 47"/>
                <a:gd name="T79" fmla="*/ 1 h 37"/>
                <a:gd name="T80" fmla="*/ 47 w 47"/>
                <a:gd name="T81" fmla="*/ 2 h 37"/>
                <a:gd name="T82" fmla="*/ 47 w 47"/>
                <a:gd name="T83" fmla="*/ 2 h 37"/>
                <a:gd name="T84" fmla="*/ 47 w 47"/>
                <a:gd name="T85" fmla="*/ 2 h 37"/>
                <a:gd name="T86" fmla="*/ 37 w 47"/>
                <a:gd name="T87" fmla="*/ 1 h 37"/>
                <a:gd name="T88" fmla="*/ 47 w 47"/>
                <a:gd name="T89" fmla="*/ 1 h 37"/>
                <a:gd name="T90" fmla="*/ 47 w 47"/>
                <a:gd name="T91" fmla="*/ 1 h 37"/>
                <a:gd name="T92" fmla="*/ 47 w 47"/>
                <a:gd name="T93" fmla="*/ 1 h 37"/>
                <a:gd name="T94" fmla="*/ 47 w 47"/>
                <a:gd name="T95" fmla="*/ 1 h 37"/>
                <a:gd name="T96" fmla="*/ 47 w 47"/>
                <a:gd name="T97" fmla="*/ 1 h 37"/>
                <a:gd name="T98" fmla="*/ 47 w 47"/>
                <a:gd name="T99" fmla="*/ 1 h 37"/>
                <a:gd name="T100" fmla="*/ 47 w 47"/>
                <a:gd name="T101" fmla="*/ 0 h 37"/>
                <a:gd name="T102" fmla="*/ 47 w 47"/>
                <a:gd name="T103" fmla="*/ 0 h 37"/>
                <a:gd name="T104" fmla="*/ 47 w 47"/>
                <a:gd name="T105" fmla="*/ 0 h 37"/>
                <a:gd name="T106" fmla="*/ 47 w 47"/>
                <a:gd name="T107" fmla="*/ 0 h 37"/>
                <a:gd name="T108" fmla="*/ 47 w 47"/>
                <a:gd name="T109" fmla="*/ 0 h 37"/>
                <a:gd name="T110" fmla="*/ 47 w 47"/>
                <a:gd name="T111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47" h="37">
                  <a:moveTo>
                    <a:pt x="47" y="2"/>
                  </a:moveTo>
                  <a:cubicBezTo>
                    <a:pt x="47" y="2"/>
                    <a:pt x="47" y="2"/>
                    <a:pt x="47" y="2"/>
                  </a:cubicBezTo>
                  <a:cubicBezTo>
                    <a:pt x="47" y="2"/>
                    <a:pt x="47" y="2"/>
                    <a:pt x="47" y="2"/>
                  </a:cubicBezTo>
                  <a:moveTo>
                    <a:pt x="47" y="2"/>
                  </a:moveTo>
                  <a:cubicBezTo>
                    <a:pt x="47" y="2"/>
                    <a:pt x="47" y="2"/>
                    <a:pt x="47" y="2"/>
                  </a:cubicBezTo>
                  <a:cubicBezTo>
                    <a:pt x="47" y="2"/>
                    <a:pt x="47" y="2"/>
                    <a:pt x="47" y="2"/>
                  </a:cubicBezTo>
                  <a:moveTo>
                    <a:pt x="47" y="2"/>
                  </a:moveTo>
                  <a:cubicBezTo>
                    <a:pt x="47" y="2"/>
                    <a:pt x="47" y="2"/>
                    <a:pt x="47" y="2"/>
                  </a:cubicBezTo>
                  <a:cubicBezTo>
                    <a:pt x="47" y="2"/>
                    <a:pt x="47" y="2"/>
                    <a:pt x="47" y="2"/>
                  </a:cubicBezTo>
                  <a:moveTo>
                    <a:pt x="47" y="2"/>
                  </a:moveTo>
                  <a:cubicBezTo>
                    <a:pt x="47" y="2"/>
                    <a:pt x="47" y="2"/>
                    <a:pt x="47" y="2"/>
                  </a:cubicBezTo>
                  <a:cubicBezTo>
                    <a:pt x="47" y="2"/>
                    <a:pt x="47" y="2"/>
                    <a:pt x="47" y="2"/>
                  </a:cubicBezTo>
                  <a:moveTo>
                    <a:pt x="47" y="2"/>
                  </a:moveTo>
                  <a:cubicBezTo>
                    <a:pt x="47" y="2"/>
                    <a:pt x="47" y="2"/>
                    <a:pt x="47" y="2"/>
                  </a:cubicBezTo>
                  <a:cubicBezTo>
                    <a:pt x="47" y="2"/>
                    <a:pt x="47" y="2"/>
                    <a:pt x="47" y="2"/>
                  </a:cubicBezTo>
                  <a:moveTo>
                    <a:pt x="47" y="2"/>
                  </a:moveTo>
                  <a:cubicBezTo>
                    <a:pt x="47" y="2"/>
                    <a:pt x="47" y="2"/>
                    <a:pt x="47" y="2"/>
                  </a:cubicBezTo>
                  <a:cubicBezTo>
                    <a:pt x="47" y="2"/>
                    <a:pt x="47" y="2"/>
                    <a:pt x="47" y="2"/>
                  </a:cubicBezTo>
                  <a:moveTo>
                    <a:pt x="47" y="1"/>
                  </a:moveTo>
                  <a:cubicBezTo>
                    <a:pt x="47" y="1"/>
                    <a:pt x="47" y="1"/>
                    <a:pt x="47" y="1"/>
                  </a:cubicBezTo>
                  <a:cubicBezTo>
                    <a:pt x="47" y="1"/>
                    <a:pt x="47" y="1"/>
                    <a:pt x="47" y="1"/>
                  </a:cubicBezTo>
                  <a:moveTo>
                    <a:pt x="47" y="1"/>
                  </a:moveTo>
                  <a:cubicBezTo>
                    <a:pt x="47" y="1"/>
                    <a:pt x="47" y="1"/>
                    <a:pt x="47" y="1"/>
                  </a:cubicBezTo>
                  <a:cubicBezTo>
                    <a:pt x="47" y="1"/>
                    <a:pt x="47" y="1"/>
                    <a:pt x="47" y="1"/>
                  </a:cubicBezTo>
                  <a:moveTo>
                    <a:pt x="47" y="1"/>
                  </a:moveTo>
                  <a:cubicBezTo>
                    <a:pt x="47" y="1"/>
                    <a:pt x="47" y="1"/>
                    <a:pt x="47" y="1"/>
                  </a:cubicBezTo>
                  <a:cubicBezTo>
                    <a:pt x="47" y="1"/>
                    <a:pt x="47" y="1"/>
                    <a:pt x="47" y="1"/>
                  </a:cubicBezTo>
                  <a:moveTo>
                    <a:pt x="47" y="1"/>
                  </a:moveTo>
                  <a:cubicBezTo>
                    <a:pt x="47" y="1"/>
                    <a:pt x="47" y="1"/>
                    <a:pt x="47" y="1"/>
                  </a:cubicBezTo>
                  <a:cubicBezTo>
                    <a:pt x="47" y="1"/>
                    <a:pt x="47" y="1"/>
                    <a:pt x="47" y="1"/>
                  </a:cubicBezTo>
                  <a:moveTo>
                    <a:pt x="47" y="1"/>
                  </a:moveTo>
                  <a:cubicBezTo>
                    <a:pt x="47" y="1"/>
                    <a:pt x="47" y="1"/>
                    <a:pt x="47" y="1"/>
                  </a:cubicBezTo>
                  <a:cubicBezTo>
                    <a:pt x="47" y="1"/>
                    <a:pt x="47" y="1"/>
                    <a:pt x="47" y="1"/>
                  </a:cubicBezTo>
                  <a:moveTo>
                    <a:pt x="47" y="1"/>
                  </a:moveTo>
                  <a:cubicBezTo>
                    <a:pt x="47" y="1"/>
                    <a:pt x="47" y="1"/>
                    <a:pt x="47" y="1"/>
                  </a:cubicBezTo>
                  <a:cubicBezTo>
                    <a:pt x="47" y="1"/>
                    <a:pt x="47" y="1"/>
                    <a:pt x="47" y="1"/>
                  </a:cubicBezTo>
                  <a:moveTo>
                    <a:pt x="37" y="1"/>
                  </a:moveTo>
                  <a:cubicBezTo>
                    <a:pt x="17" y="1"/>
                    <a:pt x="0" y="1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cubicBezTo>
                    <a:pt x="0" y="17"/>
                    <a:pt x="17" y="1"/>
                    <a:pt x="37" y="1"/>
                  </a:cubicBezTo>
                  <a:cubicBezTo>
                    <a:pt x="41" y="1"/>
                    <a:pt x="44" y="1"/>
                    <a:pt x="47" y="2"/>
                  </a:cubicBezTo>
                  <a:cubicBezTo>
                    <a:pt x="47" y="2"/>
                    <a:pt x="47" y="2"/>
                    <a:pt x="47" y="2"/>
                  </a:cubicBezTo>
                  <a:cubicBezTo>
                    <a:pt x="47" y="2"/>
                    <a:pt x="47" y="2"/>
                    <a:pt x="47" y="2"/>
                  </a:cubicBezTo>
                  <a:cubicBezTo>
                    <a:pt x="44" y="1"/>
                    <a:pt x="41" y="1"/>
                    <a:pt x="37" y="1"/>
                  </a:cubicBezTo>
                  <a:moveTo>
                    <a:pt x="47" y="1"/>
                  </a:moveTo>
                  <a:cubicBezTo>
                    <a:pt x="47" y="1"/>
                    <a:pt x="47" y="1"/>
                    <a:pt x="47" y="1"/>
                  </a:cubicBezTo>
                  <a:cubicBezTo>
                    <a:pt x="47" y="1"/>
                    <a:pt x="47" y="1"/>
                    <a:pt x="47" y="1"/>
                  </a:cubicBezTo>
                  <a:moveTo>
                    <a:pt x="47" y="1"/>
                  </a:moveTo>
                  <a:cubicBezTo>
                    <a:pt x="47" y="1"/>
                    <a:pt x="47" y="1"/>
                    <a:pt x="47" y="1"/>
                  </a:cubicBezTo>
                  <a:cubicBezTo>
                    <a:pt x="47" y="1"/>
                    <a:pt x="47" y="1"/>
                    <a:pt x="47" y="1"/>
                  </a:cubicBezTo>
                  <a:moveTo>
                    <a:pt x="47" y="0"/>
                  </a:moveTo>
                  <a:cubicBezTo>
                    <a:pt x="47" y="0"/>
                    <a:pt x="47" y="0"/>
                    <a:pt x="47" y="0"/>
                  </a:cubicBezTo>
                  <a:cubicBezTo>
                    <a:pt x="47" y="0"/>
                    <a:pt x="47" y="0"/>
                    <a:pt x="47" y="0"/>
                  </a:cubicBezTo>
                  <a:moveTo>
                    <a:pt x="47" y="0"/>
                  </a:moveTo>
                  <a:cubicBezTo>
                    <a:pt x="47" y="0"/>
                    <a:pt x="47" y="0"/>
                    <a:pt x="47" y="0"/>
                  </a:cubicBezTo>
                  <a:cubicBezTo>
                    <a:pt x="47" y="0"/>
                    <a:pt x="47" y="0"/>
                    <a:pt x="47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" name="Freeform 16"/>
            <p:cNvSpPr>
              <a:spLocks noEditPoints="1"/>
            </p:cNvSpPr>
            <p:nvPr/>
          </p:nvSpPr>
          <p:spPr bwMode="auto">
            <a:xfrm>
              <a:off x="5407025" y="6416675"/>
              <a:ext cx="242888" cy="244475"/>
            </a:xfrm>
            <a:custGeom>
              <a:avLst/>
              <a:gdLst>
                <a:gd name="T0" fmla="*/ 27 w 80"/>
                <a:gd name="T1" fmla="*/ 69 h 81"/>
                <a:gd name="T2" fmla="*/ 27 w 80"/>
                <a:gd name="T3" fmla="*/ 51 h 81"/>
                <a:gd name="T4" fmla="*/ 27 w 80"/>
                <a:gd name="T5" fmla="*/ 69 h 81"/>
                <a:gd name="T6" fmla="*/ 67 w 80"/>
                <a:gd name="T7" fmla="*/ 69 h 81"/>
                <a:gd name="T8" fmla="*/ 58 w 80"/>
                <a:gd name="T9" fmla="*/ 62 h 81"/>
                <a:gd name="T10" fmla="*/ 60 w 80"/>
                <a:gd name="T11" fmla="*/ 53 h 81"/>
                <a:gd name="T12" fmla="*/ 65 w 80"/>
                <a:gd name="T13" fmla="*/ 50 h 81"/>
                <a:gd name="T14" fmla="*/ 68 w 80"/>
                <a:gd name="T15" fmla="*/ 50 h 81"/>
                <a:gd name="T16" fmla="*/ 76 w 80"/>
                <a:gd name="T17" fmla="*/ 54 h 81"/>
                <a:gd name="T18" fmla="*/ 74 w 80"/>
                <a:gd name="T19" fmla="*/ 67 h 81"/>
                <a:gd name="T20" fmla="*/ 67 w 80"/>
                <a:gd name="T21" fmla="*/ 69 h 81"/>
                <a:gd name="T22" fmla="*/ 80 w 80"/>
                <a:gd name="T23" fmla="*/ 0 h 81"/>
                <a:gd name="T24" fmla="*/ 47 w 80"/>
                <a:gd name="T25" fmla="*/ 35 h 81"/>
                <a:gd name="T26" fmla="*/ 47 w 80"/>
                <a:gd name="T27" fmla="*/ 35 h 81"/>
                <a:gd name="T28" fmla="*/ 47 w 80"/>
                <a:gd name="T29" fmla="*/ 35 h 81"/>
                <a:gd name="T30" fmla="*/ 47 w 80"/>
                <a:gd name="T31" fmla="*/ 35 h 81"/>
                <a:gd name="T32" fmla="*/ 47 w 80"/>
                <a:gd name="T33" fmla="*/ 36 h 81"/>
                <a:gd name="T34" fmla="*/ 47 w 80"/>
                <a:gd name="T35" fmla="*/ 36 h 81"/>
                <a:gd name="T36" fmla="*/ 47 w 80"/>
                <a:gd name="T37" fmla="*/ 36 h 81"/>
                <a:gd name="T38" fmla="*/ 47 w 80"/>
                <a:gd name="T39" fmla="*/ 36 h 81"/>
                <a:gd name="T40" fmla="*/ 47 w 80"/>
                <a:gd name="T41" fmla="*/ 36 h 81"/>
                <a:gd name="T42" fmla="*/ 47 w 80"/>
                <a:gd name="T43" fmla="*/ 36 h 81"/>
                <a:gd name="T44" fmla="*/ 47 w 80"/>
                <a:gd name="T45" fmla="*/ 36 h 81"/>
                <a:gd name="T46" fmla="*/ 47 w 80"/>
                <a:gd name="T47" fmla="*/ 36 h 81"/>
                <a:gd name="T48" fmla="*/ 47 w 80"/>
                <a:gd name="T49" fmla="*/ 36 h 81"/>
                <a:gd name="T50" fmla="*/ 47 w 80"/>
                <a:gd name="T51" fmla="*/ 36 h 81"/>
                <a:gd name="T52" fmla="*/ 47 w 80"/>
                <a:gd name="T53" fmla="*/ 36 h 81"/>
                <a:gd name="T54" fmla="*/ 47 w 80"/>
                <a:gd name="T55" fmla="*/ 36 h 81"/>
                <a:gd name="T56" fmla="*/ 47 w 80"/>
                <a:gd name="T57" fmla="*/ 36 h 81"/>
                <a:gd name="T58" fmla="*/ 47 w 80"/>
                <a:gd name="T59" fmla="*/ 36 h 81"/>
                <a:gd name="T60" fmla="*/ 47 w 80"/>
                <a:gd name="T61" fmla="*/ 36 h 81"/>
                <a:gd name="T62" fmla="*/ 47 w 80"/>
                <a:gd name="T63" fmla="*/ 36 h 81"/>
                <a:gd name="T64" fmla="*/ 47 w 80"/>
                <a:gd name="T65" fmla="*/ 37 h 81"/>
                <a:gd name="T66" fmla="*/ 47 w 80"/>
                <a:gd name="T67" fmla="*/ 37 h 81"/>
                <a:gd name="T68" fmla="*/ 47 w 80"/>
                <a:gd name="T69" fmla="*/ 37 h 81"/>
                <a:gd name="T70" fmla="*/ 47 w 80"/>
                <a:gd name="T71" fmla="*/ 37 h 81"/>
                <a:gd name="T72" fmla="*/ 47 w 80"/>
                <a:gd name="T73" fmla="*/ 37 h 81"/>
                <a:gd name="T74" fmla="*/ 47 w 80"/>
                <a:gd name="T75" fmla="*/ 37 h 81"/>
                <a:gd name="T76" fmla="*/ 47 w 80"/>
                <a:gd name="T77" fmla="*/ 37 h 81"/>
                <a:gd name="T78" fmla="*/ 47 w 80"/>
                <a:gd name="T79" fmla="*/ 37 h 81"/>
                <a:gd name="T80" fmla="*/ 47 w 80"/>
                <a:gd name="T81" fmla="*/ 37 h 81"/>
                <a:gd name="T82" fmla="*/ 47 w 80"/>
                <a:gd name="T83" fmla="*/ 37 h 81"/>
                <a:gd name="T84" fmla="*/ 47 w 80"/>
                <a:gd name="T85" fmla="*/ 37 h 81"/>
                <a:gd name="T86" fmla="*/ 47 w 80"/>
                <a:gd name="T87" fmla="*/ 37 h 81"/>
                <a:gd name="T88" fmla="*/ 47 w 80"/>
                <a:gd name="T89" fmla="*/ 37 h 81"/>
                <a:gd name="T90" fmla="*/ 47 w 80"/>
                <a:gd name="T91" fmla="*/ 37 h 81"/>
                <a:gd name="T92" fmla="*/ 37 w 80"/>
                <a:gd name="T93" fmla="*/ 36 h 81"/>
                <a:gd name="T94" fmla="*/ 0 w 80"/>
                <a:gd name="T95" fmla="*/ 72 h 81"/>
                <a:gd name="T96" fmla="*/ 1 w 80"/>
                <a:gd name="T97" fmla="*/ 81 h 81"/>
                <a:gd name="T98" fmla="*/ 80 w 80"/>
                <a:gd name="T99" fmla="*/ 81 h 81"/>
                <a:gd name="T100" fmla="*/ 80 w 80"/>
                <a:gd name="T101" fmla="*/ 42 h 81"/>
                <a:gd name="T102" fmla="*/ 75 w 80"/>
                <a:gd name="T103" fmla="*/ 43 h 81"/>
                <a:gd name="T104" fmla="*/ 75 w 80"/>
                <a:gd name="T105" fmla="*/ 22 h 81"/>
                <a:gd name="T106" fmla="*/ 80 w 80"/>
                <a:gd name="T107" fmla="*/ 23 h 81"/>
                <a:gd name="T108" fmla="*/ 80 w 80"/>
                <a:gd name="T109" fmla="*/ 0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80" h="81">
                  <a:moveTo>
                    <a:pt x="27" y="69"/>
                  </a:moveTo>
                  <a:cubicBezTo>
                    <a:pt x="15" y="69"/>
                    <a:pt x="15" y="51"/>
                    <a:pt x="27" y="51"/>
                  </a:cubicBezTo>
                  <a:cubicBezTo>
                    <a:pt x="39" y="51"/>
                    <a:pt x="39" y="69"/>
                    <a:pt x="27" y="69"/>
                  </a:cubicBezTo>
                  <a:moveTo>
                    <a:pt x="67" y="69"/>
                  </a:moveTo>
                  <a:cubicBezTo>
                    <a:pt x="63" y="69"/>
                    <a:pt x="59" y="67"/>
                    <a:pt x="58" y="62"/>
                  </a:cubicBezTo>
                  <a:cubicBezTo>
                    <a:pt x="57" y="59"/>
                    <a:pt x="58" y="55"/>
                    <a:pt x="60" y="53"/>
                  </a:cubicBezTo>
                  <a:cubicBezTo>
                    <a:pt x="61" y="52"/>
                    <a:pt x="63" y="51"/>
                    <a:pt x="65" y="50"/>
                  </a:cubicBezTo>
                  <a:cubicBezTo>
                    <a:pt x="66" y="50"/>
                    <a:pt x="67" y="50"/>
                    <a:pt x="68" y="50"/>
                  </a:cubicBezTo>
                  <a:cubicBezTo>
                    <a:pt x="71" y="50"/>
                    <a:pt x="74" y="51"/>
                    <a:pt x="76" y="54"/>
                  </a:cubicBezTo>
                  <a:cubicBezTo>
                    <a:pt x="78" y="58"/>
                    <a:pt x="77" y="63"/>
                    <a:pt x="74" y="67"/>
                  </a:cubicBezTo>
                  <a:cubicBezTo>
                    <a:pt x="72" y="69"/>
                    <a:pt x="70" y="69"/>
                    <a:pt x="67" y="69"/>
                  </a:cubicBezTo>
                  <a:moveTo>
                    <a:pt x="80" y="0"/>
                  </a:moveTo>
                  <a:cubicBezTo>
                    <a:pt x="62" y="3"/>
                    <a:pt x="48" y="17"/>
                    <a:pt x="47" y="35"/>
                  </a:cubicBezTo>
                  <a:cubicBezTo>
                    <a:pt x="47" y="35"/>
                    <a:pt x="47" y="35"/>
                    <a:pt x="47" y="35"/>
                  </a:cubicBezTo>
                  <a:cubicBezTo>
                    <a:pt x="47" y="35"/>
                    <a:pt x="47" y="35"/>
                    <a:pt x="47" y="35"/>
                  </a:cubicBezTo>
                  <a:cubicBezTo>
                    <a:pt x="47" y="35"/>
                    <a:pt x="47" y="35"/>
                    <a:pt x="47" y="35"/>
                  </a:cubicBezTo>
                  <a:cubicBezTo>
                    <a:pt x="47" y="36"/>
                    <a:pt x="47" y="36"/>
                    <a:pt x="47" y="36"/>
                  </a:cubicBezTo>
                  <a:cubicBezTo>
                    <a:pt x="47" y="36"/>
                    <a:pt x="47" y="36"/>
                    <a:pt x="47" y="36"/>
                  </a:cubicBezTo>
                  <a:cubicBezTo>
                    <a:pt x="47" y="36"/>
                    <a:pt x="47" y="36"/>
                    <a:pt x="47" y="36"/>
                  </a:cubicBezTo>
                  <a:cubicBezTo>
                    <a:pt x="47" y="36"/>
                    <a:pt x="47" y="36"/>
                    <a:pt x="47" y="36"/>
                  </a:cubicBezTo>
                  <a:cubicBezTo>
                    <a:pt x="47" y="36"/>
                    <a:pt x="47" y="36"/>
                    <a:pt x="47" y="36"/>
                  </a:cubicBezTo>
                  <a:cubicBezTo>
                    <a:pt x="47" y="36"/>
                    <a:pt x="47" y="36"/>
                    <a:pt x="47" y="36"/>
                  </a:cubicBezTo>
                  <a:cubicBezTo>
                    <a:pt x="47" y="36"/>
                    <a:pt x="47" y="36"/>
                    <a:pt x="47" y="36"/>
                  </a:cubicBezTo>
                  <a:cubicBezTo>
                    <a:pt x="47" y="36"/>
                    <a:pt x="47" y="36"/>
                    <a:pt x="47" y="36"/>
                  </a:cubicBezTo>
                  <a:cubicBezTo>
                    <a:pt x="47" y="36"/>
                    <a:pt x="47" y="36"/>
                    <a:pt x="47" y="36"/>
                  </a:cubicBezTo>
                  <a:cubicBezTo>
                    <a:pt x="47" y="36"/>
                    <a:pt x="47" y="36"/>
                    <a:pt x="47" y="36"/>
                  </a:cubicBezTo>
                  <a:cubicBezTo>
                    <a:pt x="47" y="36"/>
                    <a:pt x="47" y="36"/>
                    <a:pt x="47" y="36"/>
                  </a:cubicBezTo>
                  <a:cubicBezTo>
                    <a:pt x="47" y="36"/>
                    <a:pt x="47" y="36"/>
                    <a:pt x="47" y="36"/>
                  </a:cubicBezTo>
                  <a:cubicBezTo>
                    <a:pt x="47" y="36"/>
                    <a:pt x="47" y="36"/>
                    <a:pt x="47" y="36"/>
                  </a:cubicBezTo>
                  <a:cubicBezTo>
                    <a:pt x="47" y="36"/>
                    <a:pt x="47" y="36"/>
                    <a:pt x="47" y="36"/>
                  </a:cubicBezTo>
                  <a:cubicBezTo>
                    <a:pt x="47" y="36"/>
                    <a:pt x="47" y="36"/>
                    <a:pt x="47" y="36"/>
                  </a:cubicBezTo>
                  <a:cubicBezTo>
                    <a:pt x="47" y="36"/>
                    <a:pt x="47" y="36"/>
                    <a:pt x="47" y="36"/>
                  </a:cubicBezTo>
                  <a:cubicBezTo>
                    <a:pt x="47" y="36"/>
                    <a:pt x="47" y="36"/>
                    <a:pt x="47" y="37"/>
                  </a:cubicBezTo>
                  <a:cubicBezTo>
                    <a:pt x="47" y="37"/>
                    <a:pt x="47" y="37"/>
                    <a:pt x="47" y="37"/>
                  </a:cubicBezTo>
                  <a:cubicBezTo>
                    <a:pt x="47" y="37"/>
                    <a:pt x="47" y="37"/>
                    <a:pt x="47" y="37"/>
                  </a:cubicBezTo>
                  <a:cubicBezTo>
                    <a:pt x="47" y="37"/>
                    <a:pt x="47" y="37"/>
                    <a:pt x="47" y="37"/>
                  </a:cubicBezTo>
                  <a:cubicBezTo>
                    <a:pt x="47" y="37"/>
                    <a:pt x="47" y="37"/>
                    <a:pt x="47" y="37"/>
                  </a:cubicBezTo>
                  <a:cubicBezTo>
                    <a:pt x="47" y="37"/>
                    <a:pt x="47" y="37"/>
                    <a:pt x="47" y="37"/>
                  </a:cubicBezTo>
                  <a:cubicBezTo>
                    <a:pt x="47" y="37"/>
                    <a:pt x="47" y="37"/>
                    <a:pt x="47" y="37"/>
                  </a:cubicBezTo>
                  <a:cubicBezTo>
                    <a:pt x="47" y="37"/>
                    <a:pt x="47" y="37"/>
                    <a:pt x="47" y="37"/>
                  </a:cubicBezTo>
                  <a:cubicBezTo>
                    <a:pt x="47" y="37"/>
                    <a:pt x="47" y="37"/>
                    <a:pt x="47" y="37"/>
                  </a:cubicBezTo>
                  <a:cubicBezTo>
                    <a:pt x="47" y="37"/>
                    <a:pt x="47" y="37"/>
                    <a:pt x="47" y="37"/>
                  </a:cubicBezTo>
                  <a:cubicBezTo>
                    <a:pt x="47" y="37"/>
                    <a:pt x="47" y="37"/>
                    <a:pt x="47" y="37"/>
                  </a:cubicBezTo>
                  <a:cubicBezTo>
                    <a:pt x="47" y="37"/>
                    <a:pt x="47" y="37"/>
                    <a:pt x="47" y="37"/>
                  </a:cubicBezTo>
                  <a:cubicBezTo>
                    <a:pt x="47" y="37"/>
                    <a:pt x="47" y="37"/>
                    <a:pt x="47" y="37"/>
                  </a:cubicBezTo>
                  <a:cubicBezTo>
                    <a:pt x="47" y="37"/>
                    <a:pt x="47" y="37"/>
                    <a:pt x="47" y="37"/>
                  </a:cubicBezTo>
                  <a:cubicBezTo>
                    <a:pt x="44" y="36"/>
                    <a:pt x="41" y="36"/>
                    <a:pt x="37" y="36"/>
                  </a:cubicBezTo>
                  <a:cubicBezTo>
                    <a:pt x="17" y="36"/>
                    <a:pt x="0" y="52"/>
                    <a:pt x="0" y="72"/>
                  </a:cubicBezTo>
                  <a:cubicBezTo>
                    <a:pt x="0" y="75"/>
                    <a:pt x="1" y="78"/>
                    <a:pt x="1" y="81"/>
                  </a:cubicBezTo>
                  <a:cubicBezTo>
                    <a:pt x="80" y="81"/>
                    <a:pt x="80" y="81"/>
                    <a:pt x="80" y="81"/>
                  </a:cubicBezTo>
                  <a:cubicBezTo>
                    <a:pt x="80" y="42"/>
                    <a:pt x="80" y="42"/>
                    <a:pt x="80" y="42"/>
                  </a:cubicBezTo>
                  <a:cubicBezTo>
                    <a:pt x="78" y="42"/>
                    <a:pt x="77" y="43"/>
                    <a:pt x="75" y="43"/>
                  </a:cubicBezTo>
                  <a:cubicBezTo>
                    <a:pt x="59" y="43"/>
                    <a:pt x="59" y="22"/>
                    <a:pt x="75" y="22"/>
                  </a:cubicBezTo>
                  <a:cubicBezTo>
                    <a:pt x="77" y="22"/>
                    <a:pt x="78" y="23"/>
                    <a:pt x="80" y="23"/>
                  </a:cubicBezTo>
                  <a:cubicBezTo>
                    <a:pt x="80" y="0"/>
                    <a:pt x="80" y="0"/>
                    <a:pt x="80" y="0"/>
                  </a:cubicBezTo>
                </a:path>
              </a:pathLst>
            </a:custGeom>
            <a:solidFill>
              <a:srgbClr val="FFDDD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" name="Freeform 17"/>
            <p:cNvSpPr>
              <a:spLocks/>
            </p:cNvSpPr>
            <p:nvPr/>
          </p:nvSpPr>
          <p:spPr bwMode="auto">
            <a:xfrm>
              <a:off x="5453063" y="6570663"/>
              <a:ext cx="71438" cy="53975"/>
            </a:xfrm>
            <a:custGeom>
              <a:avLst/>
              <a:gdLst>
                <a:gd name="T0" fmla="*/ 12 w 24"/>
                <a:gd name="T1" fmla="*/ 0 h 18"/>
                <a:gd name="T2" fmla="*/ 12 w 24"/>
                <a:gd name="T3" fmla="*/ 18 h 18"/>
                <a:gd name="T4" fmla="*/ 12 w 24"/>
                <a:gd name="T5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4" h="18">
                  <a:moveTo>
                    <a:pt x="12" y="0"/>
                  </a:moveTo>
                  <a:cubicBezTo>
                    <a:pt x="0" y="0"/>
                    <a:pt x="0" y="18"/>
                    <a:pt x="12" y="18"/>
                  </a:cubicBezTo>
                  <a:cubicBezTo>
                    <a:pt x="24" y="18"/>
                    <a:pt x="24" y="0"/>
                    <a:pt x="12" y="0"/>
                  </a:cubicBezTo>
                </a:path>
              </a:pathLst>
            </a:custGeom>
            <a:solidFill>
              <a:srgbClr val="FFB2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" name="Freeform 18"/>
            <p:cNvSpPr>
              <a:spLocks/>
            </p:cNvSpPr>
            <p:nvPr/>
          </p:nvSpPr>
          <p:spPr bwMode="auto">
            <a:xfrm>
              <a:off x="5580063" y="6567488"/>
              <a:ext cx="63500" cy="57150"/>
            </a:xfrm>
            <a:custGeom>
              <a:avLst/>
              <a:gdLst>
                <a:gd name="T0" fmla="*/ 11 w 21"/>
                <a:gd name="T1" fmla="*/ 0 h 19"/>
                <a:gd name="T2" fmla="*/ 8 w 21"/>
                <a:gd name="T3" fmla="*/ 0 h 19"/>
                <a:gd name="T4" fmla="*/ 3 w 21"/>
                <a:gd name="T5" fmla="*/ 3 h 19"/>
                <a:gd name="T6" fmla="*/ 1 w 21"/>
                <a:gd name="T7" fmla="*/ 12 h 19"/>
                <a:gd name="T8" fmla="*/ 10 w 21"/>
                <a:gd name="T9" fmla="*/ 19 h 19"/>
                <a:gd name="T10" fmla="*/ 17 w 21"/>
                <a:gd name="T11" fmla="*/ 17 h 19"/>
                <a:gd name="T12" fmla="*/ 19 w 21"/>
                <a:gd name="T13" fmla="*/ 4 h 19"/>
                <a:gd name="T14" fmla="*/ 11 w 21"/>
                <a:gd name="T15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" h="19">
                  <a:moveTo>
                    <a:pt x="11" y="0"/>
                  </a:moveTo>
                  <a:cubicBezTo>
                    <a:pt x="10" y="0"/>
                    <a:pt x="9" y="0"/>
                    <a:pt x="8" y="0"/>
                  </a:cubicBezTo>
                  <a:cubicBezTo>
                    <a:pt x="6" y="1"/>
                    <a:pt x="4" y="2"/>
                    <a:pt x="3" y="3"/>
                  </a:cubicBezTo>
                  <a:cubicBezTo>
                    <a:pt x="1" y="5"/>
                    <a:pt x="0" y="9"/>
                    <a:pt x="1" y="12"/>
                  </a:cubicBezTo>
                  <a:cubicBezTo>
                    <a:pt x="2" y="17"/>
                    <a:pt x="6" y="19"/>
                    <a:pt x="10" y="19"/>
                  </a:cubicBezTo>
                  <a:cubicBezTo>
                    <a:pt x="13" y="19"/>
                    <a:pt x="15" y="19"/>
                    <a:pt x="17" y="17"/>
                  </a:cubicBezTo>
                  <a:cubicBezTo>
                    <a:pt x="20" y="13"/>
                    <a:pt x="21" y="8"/>
                    <a:pt x="19" y="4"/>
                  </a:cubicBezTo>
                  <a:cubicBezTo>
                    <a:pt x="17" y="1"/>
                    <a:pt x="14" y="0"/>
                    <a:pt x="11" y="0"/>
                  </a:cubicBezTo>
                </a:path>
              </a:pathLst>
            </a:custGeom>
            <a:solidFill>
              <a:srgbClr val="FFB2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" name="Freeform 19"/>
            <p:cNvSpPr>
              <a:spLocks/>
            </p:cNvSpPr>
            <p:nvPr/>
          </p:nvSpPr>
          <p:spPr bwMode="auto">
            <a:xfrm>
              <a:off x="5586413" y="6483350"/>
              <a:ext cx="63500" cy="63500"/>
            </a:xfrm>
            <a:custGeom>
              <a:avLst/>
              <a:gdLst>
                <a:gd name="T0" fmla="*/ 16 w 21"/>
                <a:gd name="T1" fmla="*/ 0 h 21"/>
                <a:gd name="T2" fmla="*/ 16 w 21"/>
                <a:gd name="T3" fmla="*/ 21 h 21"/>
                <a:gd name="T4" fmla="*/ 21 w 21"/>
                <a:gd name="T5" fmla="*/ 20 h 21"/>
                <a:gd name="T6" fmla="*/ 21 w 21"/>
                <a:gd name="T7" fmla="*/ 1 h 21"/>
                <a:gd name="T8" fmla="*/ 16 w 21"/>
                <a:gd name="T9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21">
                  <a:moveTo>
                    <a:pt x="16" y="0"/>
                  </a:moveTo>
                  <a:cubicBezTo>
                    <a:pt x="0" y="0"/>
                    <a:pt x="0" y="21"/>
                    <a:pt x="16" y="21"/>
                  </a:cubicBezTo>
                  <a:cubicBezTo>
                    <a:pt x="18" y="21"/>
                    <a:pt x="19" y="20"/>
                    <a:pt x="21" y="20"/>
                  </a:cubicBezTo>
                  <a:cubicBezTo>
                    <a:pt x="21" y="1"/>
                    <a:pt x="21" y="1"/>
                    <a:pt x="21" y="1"/>
                  </a:cubicBezTo>
                  <a:cubicBezTo>
                    <a:pt x="19" y="1"/>
                    <a:pt x="18" y="0"/>
                    <a:pt x="16" y="0"/>
                  </a:cubicBezTo>
                </a:path>
              </a:pathLst>
            </a:custGeom>
            <a:solidFill>
              <a:srgbClr val="FFB2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" name="Freeform 22"/>
            <p:cNvSpPr>
              <a:spLocks/>
            </p:cNvSpPr>
            <p:nvPr/>
          </p:nvSpPr>
          <p:spPr bwMode="auto">
            <a:xfrm>
              <a:off x="5153025" y="6367463"/>
              <a:ext cx="111125" cy="493712"/>
            </a:xfrm>
            <a:custGeom>
              <a:avLst/>
              <a:gdLst>
                <a:gd name="T0" fmla="*/ 0 w 37"/>
                <a:gd name="T1" fmla="*/ 163 h 163"/>
                <a:gd name="T2" fmla="*/ 0 w 37"/>
                <a:gd name="T3" fmla="*/ 156 h 163"/>
                <a:gd name="T4" fmla="*/ 2 w 37"/>
                <a:gd name="T5" fmla="*/ 137 h 163"/>
                <a:gd name="T6" fmla="*/ 11 w 37"/>
                <a:gd name="T7" fmla="*/ 79 h 163"/>
                <a:gd name="T8" fmla="*/ 14 w 37"/>
                <a:gd name="T9" fmla="*/ 64 h 163"/>
                <a:gd name="T10" fmla="*/ 17 w 37"/>
                <a:gd name="T11" fmla="*/ 49 h 163"/>
                <a:gd name="T12" fmla="*/ 21 w 37"/>
                <a:gd name="T13" fmla="*/ 35 h 163"/>
                <a:gd name="T14" fmla="*/ 26 w 37"/>
                <a:gd name="T15" fmla="*/ 23 h 163"/>
                <a:gd name="T16" fmla="*/ 30 w 37"/>
                <a:gd name="T17" fmla="*/ 13 h 163"/>
                <a:gd name="T18" fmla="*/ 34 w 37"/>
                <a:gd name="T19" fmla="*/ 6 h 163"/>
                <a:gd name="T20" fmla="*/ 37 w 37"/>
                <a:gd name="T21" fmla="*/ 0 h 163"/>
                <a:gd name="T22" fmla="*/ 35 w 37"/>
                <a:gd name="T23" fmla="*/ 6 h 163"/>
                <a:gd name="T24" fmla="*/ 32 w 37"/>
                <a:gd name="T25" fmla="*/ 14 h 163"/>
                <a:gd name="T26" fmla="*/ 30 w 37"/>
                <a:gd name="T27" fmla="*/ 25 h 163"/>
                <a:gd name="T28" fmla="*/ 28 w 37"/>
                <a:gd name="T29" fmla="*/ 37 h 163"/>
                <a:gd name="T30" fmla="*/ 27 w 37"/>
                <a:gd name="T31" fmla="*/ 51 h 163"/>
                <a:gd name="T32" fmla="*/ 26 w 37"/>
                <a:gd name="T33" fmla="*/ 66 h 163"/>
                <a:gd name="T34" fmla="*/ 26 w 37"/>
                <a:gd name="T35" fmla="*/ 81 h 163"/>
                <a:gd name="T36" fmla="*/ 28 w 37"/>
                <a:gd name="T37" fmla="*/ 137 h 163"/>
                <a:gd name="T38" fmla="*/ 30 w 37"/>
                <a:gd name="T39" fmla="*/ 156 h 163"/>
                <a:gd name="T40" fmla="*/ 30 w 37"/>
                <a:gd name="T41" fmla="*/ 163 h 163"/>
                <a:gd name="T42" fmla="*/ 0 w 37"/>
                <a:gd name="T43" fmla="*/ 163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7" h="163">
                  <a:moveTo>
                    <a:pt x="0" y="163"/>
                  </a:moveTo>
                  <a:cubicBezTo>
                    <a:pt x="0" y="163"/>
                    <a:pt x="0" y="160"/>
                    <a:pt x="0" y="156"/>
                  </a:cubicBezTo>
                  <a:cubicBezTo>
                    <a:pt x="1" y="151"/>
                    <a:pt x="1" y="145"/>
                    <a:pt x="2" y="137"/>
                  </a:cubicBezTo>
                  <a:cubicBezTo>
                    <a:pt x="4" y="121"/>
                    <a:pt x="7" y="100"/>
                    <a:pt x="11" y="79"/>
                  </a:cubicBezTo>
                  <a:cubicBezTo>
                    <a:pt x="12" y="74"/>
                    <a:pt x="13" y="69"/>
                    <a:pt x="14" y="64"/>
                  </a:cubicBezTo>
                  <a:cubicBezTo>
                    <a:pt x="15" y="59"/>
                    <a:pt x="16" y="54"/>
                    <a:pt x="17" y="49"/>
                  </a:cubicBezTo>
                  <a:cubicBezTo>
                    <a:pt x="19" y="44"/>
                    <a:pt x="20" y="40"/>
                    <a:pt x="21" y="35"/>
                  </a:cubicBezTo>
                  <a:cubicBezTo>
                    <a:pt x="23" y="31"/>
                    <a:pt x="24" y="27"/>
                    <a:pt x="26" y="23"/>
                  </a:cubicBezTo>
                  <a:cubicBezTo>
                    <a:pt x="27" y="20"/>
                    <a:pt x="28" y="16"/>
                    <a:pt x="30" y="13"/>
                  </a:cubicBezTo>
                  <a:cubicBezTo>
                    <a:pt x="31" y="10"/>
                    <a:pt x="32" y="8"/>
                    <a:pt x="34" y="6"/>
                  </a:cubicBezTo>
                  <a:cubicBezTo>
                    <a:pt x="36" y="2"/>
                    <a:pt x="37" y="0"/>
                    <a:pt x="37" y="0"/>
                  </a:cubicBezTo>
                  <a:cubicBezTo>
                    <a:pt x="37" y="0"/>
                    <a:pt x="36" y="2"/>
                    <a:pt x="35" y="6"/>
                  </a:cubicBezTo>
                  <a:cubicBezTo>
                    <a:pt x="34" y="9"/>
                    <a:pt x="33" y="11"/>
                    <a:pt x="32" y="14"/>
                  </a:cubicBezTo>
                  <a:cubicBezTo>
                    <a:pt x="32" y="17"/>
                    <a:pt x="31" y="21"/>
                    <a:pt x="30" y="25"/>
                  </a:cubicBezTo>
                  <a:cubicBezTo>
                    <a:pt x="29" y="28"/>
                    <a:pt x="29" y="33"/>
                    <a:pt x="28" y="37"/>
                  </a:cubicBezTo>
                  <a:cubicBezTo>
                    <a:pt x="28" y="41"/>
                    <a:pt x="28" y="46"/>
                    <a:pt x="27" y="51"/>
                  </a:cubicBezTo>
                  <a:cubicBezTo>
                    <a:pt x="27" y="56"/>
                    <a:pt x="26" y="60"/>
                    <a:pt x="26" y="66"/>
                  </a:cubicBezTo>
                  <a:cubicBezTo>
                    <a:pt x="26" y="71"/>
                    <a:pt x="26" y="76"/>
                    <a:pt x="26" y="81"/>
                  </a:cubicBezTo>
                  <a:cubicBezTo>
                    <a:pt x="26" y="101"/>
                    <a:pt x="27" y="122"/>
                    <a:pt x="28" y="137"/>
                  </a:cubicBezTo>
                  <a:cubicBezTo>
                    <a:pt x="29" y="145"/>
                    <a:pt x="29" y="151"/>
                    <a:pt x="30" y="156"/>
                  </a:cubicBezTo>
                  <a:cubicBezTo>
                    <a:pt x="30" y="160"/>
                    <a:pt x="30" y="163"/>
                    <a:pt x="30" y="163"/>
                  </a:cubicBezTo>
                  <a:lnTo>
                    <a:pt x="0" y="163"/>
                  </a:lnTo>
                  <a:close/>
                </a:path>
              </a:pathLst>
            </a:custGeom>
            <a:solidFill>
              <a:srgbClr val="768B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" name="Freeform 23"/>
            <p:cNvSpPr>
              <a:spLocks/>
            </p:cNvSpPr>
            <p:nvPr/>
          </p:nvSpPr>
          <p:spPr bwMode="auto">
            <a:xfrm>
              <a:off x="5076825" y="6159500"/>
              <a:ext cx="376238" cy="396875"/>
            </a:xfrm>
            <a:custGeom>
              <a:avLst/>
              <a:gdLst>
                <a:gd name="T0" fmla="*/ 19 w 124"/>
                <a:gd name="T1" fmla="*/ 55 h 131"/>
                <a:gd name="T2" fmla="*/ 32 w 124"/>
                <a:gd name="T3" fmla="*/ 52 h 131"/>
                <a:gd name="T4" fmla="*/ 42 w 124"/>
                <a:gd name="T5" fmla="*/ 11 h 131"/>
                <a:gd name="T6" fmla="*/ 83 w 124"/>
                <a:gd name="T7" fmla="*/ 33 h 131"/>
                <a:gd name="T8" fmla="*/ 94 w 124"/>
                <a:gd name="T9" fmla="*/ 31 h 131"/>
                <a:gd name="T10" fmla="*/ 104 w 124"/>
                <a:gd name="T11" fmla="*/ 34 h 131"/>
                <a:gd name="T12" fmla="*/ 104 w 124"/>
                <a:gd name="T13" fmla="*/ 34 h 131"/>
                <a:gd name="T14" fmla="*/ 117 w 124"/>
                <a:gd name="T15" fmla="*/ 46 h 131"/>
                <a:gd name="T16" fmla="*/ 107 w 124"/>
                <a:gd name="T17" fmla="*/ 80 h 131"/>
                <a:gd name="T18" fmla="*/ 103 w 124"/>
                <a:gd name="T19" fmla="*/ 81 h 131"/>
                <a:gd name="T20" fmla="*/ 106 w 124"/>
                <a:gd name="T21" fmla="*/ 86 h 131"/>
                <a:gd name="T22" fmla="*/ 94 w 124"/>
                <a:gd name="T23" fmla="*/ 124 h 131"/>
                <a:gd name="T24" fmla="*/ 56 w 124"/>
                <a:gd name="T25" fmla="*/ 112 h 131"/>
                <a:gd name="T26" fmla="*/ 53 w 124"/>
                <a:gd name="T27" fmla="*/ 102 h 131"/>
                <a:gd name="T28" fmla="*/ 52 w 124"/>
                <a:gd name="T29" fmla="*/ 104 h 131"/>
                <a:gd name="T30" fmla="*/ 40 w 124"/>
                <a:gd name="T31" fmla="*/ 110 h 131"/>
                <a:gd name="T32" fmla="*/ 34 w 124"/>
                <a:gd name="T33" fmla="*/ 110 h 131"/>
                <a:gd name="T34" fmla="*/ 28 w 124"/>
                <a:gd name="T35" fmla="*/ 110 h 131"/>
                <a:gd name="T36" fmla="*/ 24 w 124"/>
                <a:gd name="T37" fmla="*/ 109 h 131"/>
                <a:gd name="T38" fmla="*/ 7 w 124"/>
                <a:gd name="T39" fmla="*/ 94 h 131"/>
                <a:gd name="T40" fmla="*/ 19 w 124"/>
                <a:gd name="T41" fmla="*/ 55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24" h="131">
                  <a:moveTo>
                    <a:pt x="19" y="55"/>
                  </a:moveTo>
                  <a:cubicBezTo>
                    <a:pt x="23" y="53"/>
                    <a:pt x="27" y="52"/>
                    <a:pt x="32" y="52"/>
                  </a:cubicBezTo>
                  <a:cubicBezTo>
                    <a:pt x="23" y="39"/>
                    <a:pt x="24" y="20"/>
                    <a:pt x="42" y="11"/>
                  </a:cubicBezTo>
                  <a:cubicBezTo>
                    <a:pt x="62" y="0"/>
                    <a:pt x="80" y="15"/>
                    <a:pt x="83" y="33"/>
                  </a:cubicBezTo>
                  <a:cubicBezTo>
                    <a:pt x="87" y="31"/>
                    <a:pt x="90" y="31"/>
                    <a:pt x="94" y="31"/>
                  </a:cubicBezTo>
                  <a:cubicBezTo>
                    <a:pt x="97" y="31"/>
                    <a:pt x="101" y="32"/>
                    <a:pt x="104" y="34"/>
                  </a:cubicBezTo>
                  <a:cubicBezTo>
                    <a:pt x="104" y="34"/>
                    <a:pt x="104" y="34"/>
                    <a:pt x="104" y="34"/>
                  </a:cubicBezTo>
                  <a:cubicBezTo>
                    <a:pt x="110" y="36"/>
                    <a:pt x="115" y="41"/>
                    <a:pt x="117" y="46"/>
                  </a:cubicBezTo>
                  <a:cubicBezTo>
                    <a:pt x="124" y="58"/>
                    <a:pt x="119" y="73"/>
                    <a:pt x="107" y="80"/>
                  </a:cubicBezTo>
                  <a:cubicBezTo>
                    <a:pt x="105" y="80"/>
                    <a:pt x="104" y="81"/>
                    <a:pt x="103" y="81"/>
                  </a:cubicBezTo>
                  <a:cubicBezTo>
                    <a:pt x="104" y="83"/>
                    <a:pt x="105" y="84"/>
                    <a:pt x="106" y="86"/>
                  </a:cubicBezTo>
                  <a:cubicBezTo>
                    <a:pt x="113" y="99"/>
                    <a:pt x="107" y="117"/>
                    <a:pt x="94" y="124"/>
                  </a:cubicBezTo>
                  <a:cubicBezTo>
                    <a:pt x="80" y="131"/>
                    <a:pt x="63" y="125"/>
                    <a:pt x="56" y="112"/>
                  </a:cubicBezTo>
                  <a:cubicBezTo>
                    <a:pt x="54" y="109"/>
                    <a:pt x="54" y="106"/>
                    <a:pt x="53" y="102"/>
                  </a:cubicBezTo>
                  <a:cubicBezTo>
                    <a:pt x="53" y="103"/>
                    <a:pt x="52" y="103"/>
                    <a:pt x="52" y="104"/>
                  </a:cubicBezTo>
                  <a:cubicBezTo>
                    <a:pt x="48" y="107"/>
                    <a:pt x="45" y="109"/>
                    <a:pt x="40" y="110"/>
                  </a:cubicBezTo>
                  <a:cubicBezTo>
                    <a:pt x="38" y="110"/>
                    <a:pt x="36" y="110"/>
                    <a:pt x="34" y="110"/>
                  </a:cubicBezTo>
                  <a:cubicBezTo>
                    <a:pt x="32" y="110"/>
                    <a:pt x="30" y="110"/>
                    <a:pt x="28" y="110"/>
                  </a:cubicBezTo>
                  <a:cubicBezTo>
                    <a:pt x="27" y="109"/>
                    <a:pt x="26" y="109"/>
                    <a:pt x="24" y="109"/>
                  </a:cubicBezTo>
                  <a:cubicBezTo>
                    <a:pt x="17" y="106"/>
                    <a:pt x="10" y="101"/>
                    <a:pt x="7" y="94"/>
                  </a:cubicBezTo>
                  <a:cubicBezTo>
                    <a:pt x="0" y="80"/>
                    <a:pt x="5" y="63"/>
                    <a:pt x="19" y="55"/>
                  </a:cubicBezTo>
                  <a:close/>
                </a:path>
              </a:pathLst>
            </a:custGeom>
            <a:solidFill>
              <a:srgbClr val="F058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" name="Freeform 24"/>
            <p:cNvSpPr>
              <a:spLocks/>
            </p:cNvSpPr>
            <p:nvPr/>
          </p:nvSpPr>
          <p:spPr bwMode="auto">
            <a:xfrm>
              <a:off x="5160963" y="6259513"/>
              <a:ext cx="228600" cy="207962"/>
            </a:xfrm>
            <a:custGeom>
              <a:avLst/>
              <a:gdLst>
                <a:gd name="T0" fmla="*/ 27 w 75"/>
                <a:gd name="T1" fmla="*/ 15 h 69"/>
                <a:gd name="T2" fmla="*/ 48 w 75"/>
                <a:gd name="T3" fmla="*/ 55 h 69"/>
                <a:gd name="T4" fmla="*/ 27 w 75"/>
                <a:gd name="T5" fmla="*/ 15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69">
                  <a:moveTo>
                    <a:pt x="27" y="15"/>
                  </a:moveTo>
                  <a:cubicBezTo>
                    <a:pt x="54" y="0"/>
                    <a:pt x="75" y="41"/>
                    <a:pt x="48" y="55"/>
                  </a:cubicBezTo>
                  <a:cubicBezTo>
                    <a:pt x="21" y="69"/>
                    <a:pt x="0" y="29"/>
                    <a:pt x="27" y="15"/>
                  </a:cubicBez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" name="Freeform 25"/>
            <p:cNvSpPr>
              <a:spLocks/>
            </p:cNvSpPr>
            <p:nvPr/>
          </p:nvSpPr>
          <p:spPr bwMode="auto">
            <a:xfrm>
              <a:off x="5033963" y="6519863"/>
              <a:ext cx="166688" cy="131762"/>
            </a:xfrm>
            <a:custGeom>
              <a:avLst/>
              <a:gdLst>
                <a:gd name="T0" fmla="*/ 48 w 55"/>
                <a:gd name="T1" fmla="*/ 44 h 44"/>
                <a:gd name="T2" fmla="*/ 12 w 55"/>
                <a:gd name="T3" fmla="*/ 0 h 44"/>
                <a:gd name="T4" fmla="*/ 48 w 55"/>
                <a:gd name="T5" fmla="*/ 4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5" h="44">
                  <a:moveTo>
                    <a:pt x="48" y="44"/>
                  </a:moveTo>
                  <a:cubicBezTo>
                    <a:pt x="48" y="44"/>
                    <a:pt x="55" y="5"/>
                    <a:pt x="12" y="0"/>
                  </a:cubicBezTo>
                  <a:cubicBezTo>
                    <a:pt x="12" y="0"/>
                    <a:pt x="0" y="40"/>
                    <a:pt x="48" y="44"/>
                  </a:cubicBezTo>
                  <a:close/>
                </a:path>
              </a:pathLst>
            </a:custGeom>
            <a:solidFill>
              <a:srgbClr val="9DB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" name="Freeform 26"/>
            <p:cNvSpPr>
              <a:spLocks/>
            </p:cNvSpPr>
            <p:nvPr/>
          </p:nvSpPr>
          <p:spPr bwMode="auto">
            <a:xfrm>
              <a:off x="6797675" y="5759450"/>
              <a:ext cx="968375" cy="860425"/>
            </a:xfrm>
            <a:custGeom>
              <a:avLst/>
              <a:gdLst>
                <a:gd name="T0" fmla="*/ 610 w 610"/>
                <a:gd name="T1" fmla="*/ 542 h 542"/>
                <a:gd name="T2" fmla="*/ 610 w 610"/>
                <a:gd name="T3" fmla="*/ 259 h 542"/>
                <a:gd name="T4" fmla="*/ 328 w 610"/>
                <a:gd name="T5" fmla="*/ 0 h 542"/>
                <a:gd name="T6" fmla="*/ 0 w 610"/>
                <a:gd name="T7" fmla="*/ 0 h 542"/>
                <a:gd name="T8" fmla="*/ 0 w 610"/>
                <a:gd name="T9" fmla="*/ 542 h 542"/>
                <a:gd name="T10" fmla="*/ 610 w 610"/>
                <a:gd name="T11" fmla="*/ 542 h 5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10" h="542">
                  <a:moveTo>
                    <a:pt x="610" y="542"/>
                  </a:moveTo>
                  <a:lnTo>
                    <a:pt x="610" y="259"/>
                  </a:lnTo>
                  <a:lnTo>
                    <a:pt x="328" y="0"/>
                  </a:lnTo>
                  <a:lnTo>
                    <a:pt x="0" y="0"/>
                  </a:lnTo>
                  <a:lnTo>
                    <a:pt x="0" y="542"/>
                  </a:lnTo>
                  <a:lnTo>
                    <a:pt x="610" y="542"/>
                  </a:lnTo>
                  <a:close/>
                </a:path>
              </a:pathLst>
            </a:custGeom>
            <a:solidFill>
              <a:srgbClr val="FFD9C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" name="Freeform 27"/>
            <p:cNvSpPr>
              <a:spLocks/>
            </p:cNvSpPr>
            <p:nvPr/>
          </p:nvSpPr>
          <p:spPr bwMode="auto">
            <a:xfrm>
              <a:off x="6380163" y="5799138"/>
              <a:ext cx="887413" cy="820737"/>
            </a:xfrm>
            <a:custGeom>
              <a:avLst/>
              <a:gdLst>
                <a:gd name="T0" fmla="*/ 559 w 559"/>
                <a:gd name="T1" fmla="*/ 517 h 517"/>
                <a:gd name="T2" fmla="*/ 559 w 559"/>
                <a:gd name="T3" fmla="*/ 210 h 517"/>
                <a:gd name="T4" fmla="*/ 280 w 559"/>
                <a:gd name="T5" fmla="*/ 0 h 517"/>
                <a:gd name="T6" fmla="*/ 0 w 559"/>
                <a:gd name="T7" fmla="*/ 210 h 517"/>
                <a:gd name="T8" fmla="*/ 0 w 559"/>
                <a:gd name="T9" fmla="*/ 517 h 517"/>
                <a:gd name="T10" fmla="*/ 559 w 559"/>
                <a:gd name="T11" fmla="*/ 517 h 5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59" h="517">
                  <a:moveTo>
                    <a:pt x="559" y="517"/>
                  </a:moveTo>
                  <a:lnTo>
                    <a:pt x="559" y="210"/>
                  </a:lnTo>
                  <a:lnTo>
                    <a:pt x="280" y="0"/>
                  </a:lnTo>
                  <a:lnTo>
                    <a:pt x="0" y="210"/>
                  </a:lnTo>
                  <a:lnTo>
                    <a:pt x="0" y="517"/>
                  </a:lnTo>
                  <a:lnTo>
                    <a:pt x="559" y="517"/>
                  </a:lnTo>
                  <a:close/>
                </a:path>
              </a:pathLst>
            </a:cu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" name="Freeform 28"/>
            <p:cNvSpPr>
              <a:spLocks/>
            </p:cNvSpPr>
            <p:nvPr/>
          </p:nvSpPr>
          <p:spPr bwMode="auto">
            <a:xfrm>
              <a:off x="6488113" y="6196013"/>
              <a:ext cx="109538" cy="247650"/>
            </a:xfrm>
            <a:custGeom>
              <a:avLst/>
              <a:gdLst>
                <a:gd name="T0" fmla="*/ 36 w 36"/>
                <a:gd name="T1" fmla="*/ 82 h 82"/>
                <a:gd name="T2" fmla="*/ 36 w 36"/>
                <a:gd name="T3" fmla="*/ 23 h 82"/>
                <a:gd name="T4" fmla="*/ 18 w 36"/>
                <a:gd name="T5" fmla="*/ 0 h 82"/>
                <a:gd name="T6" fmla="*/ 0 w 36"/>
                <a:gd name="T7" fmla="*/ 23 h 82"/>
                <a:gd name="T8" fmla="*/ 0 w 36"/>
                <a:gd name="T9" fmla="*/ 82 h 82"/>
                <a:gd name="T10" fmla="*/ 36 w 36"/>
                <a:gd name="T11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6" h="82">
                  <a:moveTo>
                    <a:pt x="36" y="82"/>
                  </a:moveTo>
                  <a:cubicBezTo>
                    <a:pt x="36" y="23"/>
                    <a:pt x="36" y="23"/>
                    <a:pt x="36" y="23"/>
                  </a:cubicBezTo>
                  <a:cubicBezTo>
                    <a:pt x="36" y="10"/>
                    <a:pt x="28" y="0"/>
                    <a:pt x="18" y="0"/>
                  </a:cubicBezTo>
                  <a:cubicBezTo>
                    <a:pt x="8" y="0"/>
                    <a:pt x="0" y="10"/>
                    <a:pt x="0" y="23"/>
                  </a:cubicBezTo>
                  <a:cubicBezTo>
                    <a:pt x="0" y="82"/>
                    <a:pt x="0" y="82"/>
                    <a:pt x="0" y="82"/>
                  </a:cubicBezTo>
                  <a:lnTo>
                    <a:pt x="36" y="8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" name="Freeform 29"/>
            <p:cNvSpPr>
              <a:spLocks/>
            </p:cNvSpPr>
            <p:nvPr/>
          </p:nvSpPr>
          <p:spPr bwMode="auto">
            <a:xfrm>
              <a:off x="6457950" y="6165850"/>
              <a:ext cx="169863" cy="307975"/>
            </a:xfrm>
            <a:custGeom>
              <a:avLst/>
              <a:gdLst>
                <a:gd name="T0" fmla="*/ 46 w 56"/>
                <a:gd name="T1" fmla="*/ 92 h 102"/>
                <a:gd name="T2" fmla="*/ 56 w 56"/>
                <a:gd name="T3" fmla="*/ 92 h 102"/>
                <a:gd name="T4" fmla="*/ 56 w 56"/>
                <a:gd name="T5" fmla="*/ 33 h 102"/>
                <a:gd name="T6" fmla="*/ 49 w 56"/>
                <a:gd name="T7" fmla="*/ 11 h 102"/>
                <a:gd name="T8" fmla="*/ 40 w 56"/>
                <a:gd name="T9" fmla="*/ 3 h 102"/>
                <a:gd name="T10" fmla="*/ 28 w 56"/>
                <a:gd name="T11" fmla="*/ 0 h 102"/>
                <a:gd name="T12" fmla="*/ 16 w 56"/>
                <a:gd name="T13" fmla="*/ 3 h 102"/>
                <a:gd name="T14" fmla="*/ 4 w 56"/>
                <a:gd name="T15" fmla="*/ 15 h 102"/>
                <a:gd name="T16" fmla="*/ 0 w 56"/>
                <a:gd name="T17" fmla="*/ 33 h 102"/>
                <a:gd name="T18" fmla="*/ 0 w 56"/>
                <a:gd name="T19" fmla="*/ 102 h 102"/>
                <a:gd name="T20" fmla="*/ 56 w 56"/>
                <a:gd name="T21" fmla="*/ 102 h 102"/>
                <a:gd name="T22" fmla="*/ 56 w 56"/>
                <a:gd name="T23" fmla="*/ 92 h 102"/>
                <a:gd name="T24" fmla="*/ 46 w 56"/>
                <a:gd name="T25" fmla="*/ 92 h 102"/>
                <a:gd name="T26" fmla="*/ 46 w 56"/>
                <a:gd name="T27" fmla="*/ 82 h 102"/>
                <a:gd name="T28" fmla="*/ 20 w 56"/>
                <a:gd name="T29" fmla="*/ 82 h 102"/>
                <a:gd name="T30" fmla="*/ 20 w 56"/>
                <a:gd name="T31" fmla="*/ 33 h 102"/>
                <a:gd name="T32" fmla="*/ 23 w 56"/>
                <a:gd name="T33" fmla="*/ 23 h 102"/>
                <a:gd name="T34" fmla="*/ 25 w 56"/>
                <a:gd name="T35" fmla="*/ 21 h 102"/>
                <a:gd name="T36" fmla="*/ 28 w 56"/>
                <a:gd name="T37" fmla="*/ 20 h 102"/>
                <a:gd name="T38" fmla="*/ 31 w 56"/>
                <a:gd name="T39" fmla="*/ 21 h 102"/>
                <a:gd name="T40" fmla="*/ 34 w 56"/>
                <a:gd name="T41" fmla="*/ 25 h 102"/>
                <a:gd name="T42" fmla="*/ 36 w 56"/>
                <a:gd name="T43" fmla="*/ 33 h 102"/>
                <a:gd name="T44" fmla="*/ 36 w 56"/>
                <a:gd name="T45" fmla="*/ 92 h 102"/>
                <a:gd name="T46" fmla="*/ 46 w 56"/>
                <a:gd name="T47" fmla="*/ 92 h 102"/>
                <a:gd name="T48" fmla="*/ 46 w 56"/>
                <a:gd name="T49" fmla="*/ 82 h 102"/>
                <a:gd name="T50" fmla="*/ 46 w 56"/>
                <a:gd name="T51" fmla="*/ 92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6" h="102">
                  <a:moveTo>
                    <a:pt x="46" y="92"/>
                  </a:moveTo>
                  <a:cubicBezTo>
                    <a:pt x="56" y="92"/>
                    <a:pt x="56" y="92"/>
                    <a:pt x="56" y="92"/>
                  </a:cubicBezTo>
                  <a:cubicBezTo>
                    <a:pt x="56" y="33"/>
                    <a:pt x="56" y="33"/>
                    <a:pt x="56" y="33"/>
                  </a:cubicBezTo>
                  <a:cubicBezTo>
                    <a:pt x="56" y="24"/>
                    <a:pt x="53" y="17"/>
                    <a:pt x="49" y="11"/>
                  </a:cubicBezTo>
                  <a:cubicBezTo>
                    <a:pt x="46" y="8"/>
                    <a:pt x="43" y="5"/>
                    <a:pt x="40" y="3"/>
                  </a:cubicBezTo>
                  <a:cubicBezTo>
                    <a:pt x="36" y="1"/>
                    <a:pt x="32" y="0"/>
                    <a:pt x="28" y="0"/>
                  </a:cubicBezTo>
                  <a:cubicBezTo>
                    <a:pt x="24" y="0"/>
                    <a:pt x="20" y="1"/>
                    <a:pt x="16" y="3"/>
                  </a:cubicBezTo>
                  <a:cubicBezTo>
                    <a:pt x="11" y="6"/>
                    <a:pt x="7" y="10"/>
                    <a:pt x="4" y="15"/>
                  </a:cubicBezTo>
                  <a:cubicBezTo>
                    <a:pt x="1" y="21"/>
                    <a:pt x="0" y="27"/>
                    <a:pt x="0" y="33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56" y="102"/>
                    <a:pt x="56" y="102"/>
                    <a:pt x="56" y="102"/>
                  </a:cubicBezTo>
                  <a:cubicBezTo>
                    <a:pt x="56" y="92"/>
                    <a:pt x="56" y="92"/>
                    <a:pt x="56" y="92"/>
                  </a:cubicBezTo>
                  <a:cubicBezTo>
                    <a:pt x="46" y="92"/>
                    <a:pt x="46" y="92"/>
                    <a:pt x="46" y="92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20" y="82"/>
                    <a:pt x="20" y="82"/>
                    <a:pt x="20" y="82"/>
                  </a:cubicBezTo>
                  <a:cubicBezTo>
                    <a:pt x="20" y="33"/>
                    <a:pt x="20" y="33"/>
                    <a:pt x="20" y="33"/>
                  </a:cubicBezTo>
                  <a:cubicBezTo>
                    <a:pt x="20" y="29"/>
                    <a:pt x="21" y="25"/>
                    <a:pt x="23" y="23"/>
                  </a:cubicBezTo>
                  <a:cubicBezTo>
                    <a:pt x="24" y="22"/>
                    <a:pt x="25" y="21"/>
                    <a:pt x="25" y="21"/>
                  </a:cubicBezTo>
                  <a:cubicBezTo>
                    <a:pt x="26" y="20"/>
                    <a:pt x="27" y="20"/>
                    <a:pt x="28" y="20"/>
                  </a:cubicBezTo>
                  <a:cubicBezTo>
                    <a:pt x="29" y="20"/>
                    <a:pt x="30" y="20"/>
                    <a:pt x="31" y="21"/>
                  </a:cubicBezTo>
                  <a:cubicBezTo>
                    <a:pt x="32" y="21"/>
                    <a:pt x="33" y="23"/>
                    <a:pt x="34" y="25"/>
                  </a:cubicBezTo>
                  <a:cubicBezTo>
                    <a:pt x="36" y="27"/>
                    <a:pt x="36" y="30"/>
                    <a:pt x="36" y="33"/>
                  </a:cubicBezTo>
                  <a:cubicBezTo>
                    <a:pt x="36" y="92"/>
                    <a:pt x="36" y="92"/>
                    <a:pt x="36" y="92"/>
                  </a:cubicBezTo>
                  <a:cubicBezTo>
                    <a:pt x="46" y="92"/>
                    <a:pt x="46" y="92"/>
                    <a:pt x="46" y="92"/>
                  </a:cubicBezTo>
                  <a:cubicBezTo>
                    <a:pt x="46" y="82"/>
                    <a:pt x="46" y="82"/>
                    <a:pt x="46" y="82"/>
                  </a:cubicBezTo>
                  <a:lnTo>
                    <a:pt x="46" y="92"/>
                  </a:lnTo>
                  <a:close/>
                </a:path>
              </a:pathLst>
            </a:custGeom>
            <a:solidFill>
              <a:srgbClr val="FF75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" name="Freeform 30"/>
            <p:cNvSpPr>
              <a:spLocks/>
            </p:cNvSpPr>
            <p:nvPr/>
          </p:nvSpPr>
          <p:spPr bwMode="auto">
            <a:xfrm>
              <a:off x="7061200" y="6196013"/>
              <a:ext cx="111125" cy="247650"/>
            </a:xfrm>
            <a:custGeom>
              <a:avLst/>
              <a:gdLst>
                <a:gd name="T0" fmla="*/ 37 w 37"/>
                <a:gd name="T1" fmla="*/ 82 h 82"/>
                <a:gd name="T2" fmla="*/ 37 w 37"/>
                <a:gd name="T3" fmla="*/ 22 h 82"/>
                <a:gd name="T4" fmla="*/ 18 w 37"/>
                <a:gd name="T5" fmla="*/ 0 h 82"/>
                <a:gd name="T6" fmla="*/ 0 w 37"/>
                <a:gd name="T7" fmla="*/ 22 h 82"/>
                <a:gd name="T8" fmla="*/ 0 w 37"/>
                <a:gd name="T9" fmla="*/ 82 h 82"/>
                <a:gd name="T10" fmla="*/ 37 w 37"/>
                <a:gd name="T11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82">
                  <a:moveTo>
                    <a:pt x="37" y="82"/>
                  </a:moveTo>
                  <a:cubicBezTo>
                    <a:pt x="37" y="22"/>
                    <a:pt x="37" y="22"/>
                    <a:pt x="37" y="22"/>
                  </a:cubicBezTo>
                  <a:cubicBezTo>
                    <a:pt x="37" y="10"/>
                    <a:pt x="28" y="0"/>
                    <a:pt x="18" y="0"/>
                  </a:cubicBezTo>
                  <a:cubicBezTo>
                    <a:pt x="8" y="0"/>
                    <a:pt x="0" y="10"/>
                    <a:pt x="0" y="22"/>
                  </a:cubicBezTo>
                  <a:cubicBezTo>
                    <a:pt x="0" y="82"/>
                    <a:pt x="0" y="82"/>
                    <a:pt x="0" y="82"/>
                  </a:cubicBezTo>
                  <a:lnTo>
                    <a:pt x="37" y="8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" name="Freeform 31"/>
            <p:cNvSpPr>
              <a:spLocks/>
            </p:cNvSpPr>
            <p:nvPr/>
          </p:nvSpPr>
          <p:spPr bwMode="auto">
            <a:xfrm>
              <a:off x="7031038" y="6165850"/>
              <a:ext cx="169863" cy="307975"/>
            </a:xfrm>
            <a:custGeom>
              <a:avLst/>
              <a:gdLst>
                <a:gd name="T0" fmla="*/ 47 w 56"/>
                <a:gd name="T1" fmla="*/ 92 h 102"/>
                <a:gd name="T2" fmla="*/ 56 w 56"/>
                <a:gd name="T3" fmla="*/ 92 h 102"/>
                <a:gd name="T4" fmla="*/ 56 w 56"/>
                <a:gd name="T5" fmla="*/ 32 h 102"/>
                <a:gd name="T6" fmla="*/ 49 w 56"/>
                <a:gd name="T7" fmla="*/ 10 h 102"/>
                <a:gd name="T8" fmla="*/ 40 w 56"/>
                <a:gd name="T9" fmla="*/ 3 h 102"/>
                <a:gd name="T10" fmla="*/ 28 w 56"/>
                <a:gd name="T11" fmla="*/ 0 h 102"/>
                <a:gd name="T12" fmla="*/ 17 w 56"/>
                <a:gd name="T13" fmla="*/ 3 h 102"/>
                <a:gd name="T14" fmla="*/ 4 w 56"/>
                <a:gd name="T15" fmla="*/ 15 h 102"/>
                <a:gd name="T16" fmla="*/ 0 w 56"/>
                <a:gd name="T17" fmla="*/ 32 h 102"/>
                <a:gd name="T18" fmla="*/ 0 w 56"/>
                <a:gd name="T19" fmla="*/ 102 h 102"/>
                <a:gd name="T20" fmla="*/ 56 w 56"/>
                <a:gd name="T21" fmla="*/ 102 h 102"/>
                <a:gd name="T22" fmla="*/ 56 w 56"/>
                <a:gd name="T23" fmla="*/ 92 h 102"/>
                <a:gd name="T24" fmla="*/ 47 w 56"/>
                <a:gd name="T25" fmla="*/ 92 h 102"/>
                <a:gd name="T26" fmla="*/ 47 w 56"/>
                <a:gd name="T27" fmla="*/ 82 h 102"/>
                <a:gd name="T28" fmla="*/ 20 w 56"/>
                <a:gd name="T29" fmla="*/ 82 h 102"/>
                <a:gd name="T30" fmla="*/ 20 w 56"/>
                <a:gd name="T31" fmla="*/ 32 h 102"/>
                <a:gd name="T32" fmla="*/ 23 w 56"/>
                <a:gd name="T33" fmla="*/ 23 h 102"/>
                <a:gd name="T34" fmla="*/ 26 w 56"/>
                <a:gd name="T35" fmla="*/ 20 h 102"/>
                <a:gd name="T36" fmla="*/ 28 w 56"/>
                <a:gd name="T37" fmla="*/ 20 h 102"/>
                <a:gd name="T38" fmla="*/ 31 w 56"/>
                <a:gd name="T39" fmla="*/ 20 h 102"/>
                <a:gd name="T40" fmla="*/ 35 w 56"/>
                <a:gd name="T41" fmla="*/ 24 h 102"/>
                <a:gd name="T42" fmla="*/ 37 w 56"/>
                <a:gd name="T43" fmla="*/ 32 h 102"/>
                <a:gd name="T44" fmla="*/ 37 w 56"/>
                <a:gd name="T45" fmla="*/ 92 h 102"/>
                <a:gd name="T46" fmla="*/ 47 w 56"/>
                <a:gd name="T47" fmla="*/ 92 h 102"/>
                <a:gd name="T48" fmla="*/ 47 w 56"/>
                <a:gd name="T49" fmla="*/ 82 h 102"/>
                <a:gd name="T50" fmla="*/ 47 w 56"/>
                <a:gd name="T51" fmla="*/ 92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6" h="102">
                  <a:moveTo>
                    <a:pt x="47" y="92"/>
                  </a:moveTo>
                  <a:cubicBezTo>
                    <a:pt x="56" y="92"/>
                    <a:pt x="56" y="92"/>
                    <a:pt x="56" y="92"/>
                  </a:cubicBezTo>
                  <a:cubicBezTo>
                    <a:pt x="56" y="32"/>
                    <a:pt x="56" y="32"/>
                    <a:pt x="56" y="32"/>
                  </a:cubicBezTo>
                  <a:cubicBezTo>
                    <a:pt x="56" y="24"/>
                    <a:pt x="54" y="16"/>
                    <a:pt x="49" y="10"/>
                  </a:cubicBezTo>
                  <a:cubicBezTo>
                    <a:pt x="46" y="7"/>
                    <a:pt x="43" y="5"/>
                    <a:pt x="40" y="3"/>
                  </a:cubicBezTo>
                  <a:cubicBezTo>
                    <a:pt x="37" y="1"/>
                    <a:pt x="32" y="0"/>
                    <a:pt x="28" y="0"/>
                  </a:cubicBezTo>
                  <a:cubicBezTo>
                    <a:pt x="24" y="0"/>
                    <a:pt x="20" y="1"/>
                    <a:pt x="17" y="3"/>
                  </a:cubicBezTo>
                  <a:cubicBezTo>
                    <a:pt x="11" y="6"/>
                    <a:pt x="7" y="10"/>
                    <a:pt x="4" y="15"/>
                  </a:cubicBezTo>
                  <a:cubicBezTo>
                    <a:pt x="2" y="20"/>
                    <a:pt x="0" y="26"/>
                    <a:pt x="0" y="3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56" y="102"/>
                    <a:pt x="56" y="102"/>
                    <a:pt x="56" y="102"/>
                  </a:cubicBezTo>
                  <a:cubicBezTo>
                    <a:pt x="56" y="92"/>
                    <a:pt x="56" y="92"/>
                    <a:pt x="56" y="92"/>
                  </a:cubicBezTo>
                  <a:cubicBezTo>
                    <a:pt x="47" y="92"/>
                    <a:pt x="47" y="92"/>
                    <a:pt x="47" y="92"/>
                  </a:cubicBezTo>
                  <a:cubicBezTo>
                    <a:pt x="47" y="82"/>
                    <a:pt x="47" y="82"/>
                    <a:pt x="47" y="82"/>
                  </a:cubicBezTo>
                  <a:cubicBezTo>
                    <a:pt x="20" y="82"/>
                    <a:pt x="20" y="82"/>
                    <a:pt x="20" y="82"/>
                  </a:cubicBezTo>
                  <a:cubicBezTo>
                    <a:pt x="20" y="32"/>
                    <a:pt x="20" y="32"/>
                    <a:pt x="20" y="32"/>
                  </a:cubicBezTo>
                  <a:cubicBezTo>
                    <a:pt x="20" y="28"/>
                    <a:pt x="21" y="25"/>
                    <a:pt x="23" y="23"/>
                  </a:cubicBezTo>
                  <a:cubicBezTo>
                    <a:pt x="24" y="21"/>
                    <a:pt x="25" y="21"/>
                    <a:pt x="26" y="20"/>
                  </a:cubicBezTo>
                  <a:cubicBezTo>
                    <a:pt x="27" y="20"/>
                    <a:pt x="27" y="20"/>
                    <a:pt x="28" y="20"/>
                  </a:cubicBezTo>
                  <a:cubicBezTo>
                    <a:pt x="29" y="20"/>
                    <a:pt x="30" y="20"/>
                    <a:pt x="31" y="20"/>
                  </a:cubicBezTo>
                  <a:cubicBezTo>
                    <a:pt x="32" y="21"/>
                    <a:pt x="34" y="22"/>
                    <a:pt x="35" y="24"/>
                  </a:cubicBezTo>
                  <a:cubicBezTo>
                    <a:pt x="36" y="27"/>
                    <a:pt x="37" y="29"/>
                    <a:pt x="37" y="32"/>
                  </a:cubicBezTo>
                  <a:cubicBezTo>
                    <a:pt x="37" y="92"/>
                    <a:pt x="37" y="92"/>
                    <a:pt x="37" y="92"/>
                  </a:cubicBezTo>
                  <a:cubicBezTo>
                    <a:pt x="47" y="92"/>
                    <a:pt x="47" y="92"/>
                    <a:pt x="47" y="92"/>
                  </a:cubicBezTo>
                  <a:cubicBezTo>
                    <a:pt x="47" y="82"/>
                    <a:pt x="47" y="82"/>
                    <a:pt x="47" y="82"/>
                  </a:cubicBezTo>
                  <a:lnTo>
                    <a:pt x="47" y="92"/>
                  </a:lnTo>
                  <a:close/>
                </a:path>
              </a:pathLst>
            </a:custGeom>
            <a:solidFill>
              <a:srgbClr val="FF75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" name="Freeform 32"/>
            <p:cNvSpPr>
              <a:spLocks/>
            </p:cNvSpPr>
            <p:nvPr/>
          </p:nvSpPr>
          <p:spPr bwMode="auto">
            <a:xfrm>
              <a:off x="7448550" y="6267450"/>
              <a:ext cx="112713" cy="249237"/>
            </a:xfrm>
            <a:custGeom>
              <a:avLst/>
              <a:gdLst>
                <a:gd name="T0" fmla="*/ 37 w 37"/>
                <a:gd name="T1" fmla="*/ 82 h 82"/>
                <a:gd name="T2" fmla="*/ 37 w 37"/>
                <a:gd name="T3" fmla="*/ 22 h 82"/>
                <a:gd name="T4" fmla="*/ 18 w 37"/>
                <a:gd name="T5" fmla="*/ 0 h 82"/>
                <a:gd name="T6" fmla="*/ 0 w 37"/>
                <a:gd name="T7" fmla="*/ 22 h 82"/>
                <a:gd name="T8" fmla="*/ 0 w 37"/>
                <a:gd name="T9" fmla="*/ 82 h 82"/>
                <a:gd name="T10" fmla="*/ 37 w 37"/>
                <a:gd name="T11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82">
                  <a:moveTo>
                    <a:pt x="37" y="82"/>
                  </a:moveTo>
                  <a:cubicBezTo>
                    <a:pt x="37" y="22"/>
                    <a:pt x="37" y="22"/>
                    <a:pt x="37" y="22"/>
                  </a:cubicBezTo>
                  <a:cubicBezTo>
                    <a:pt x="37" y="10"/>
                    <a:pt x="28" y="0"/>
                    <a:pt x="18" y="0"/>
                  </a:cubicBezTo>
                  <a:cubicBezTo>
                    <a:pt x="8" y="0"/>
                    <a:pt x="0" y="10"/>
                    <a:pt x="0" y="22"/>
                  </a:cubicBezTo>
                  <a:cubicBezTo>
                    <a:pt x="0" y="82"/>
                    <a:pt x="0" y="82"/>
                    <a:pt x="0" y="82"/>
                  </a:cubicBezTo>
                  <a:lnTo>
                    <a:pt x="37" y="8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" name="Freeform 33"/>
            <p:cNvSpPr>
              <a:spLocks/>
            </p:cNvSpPr>
            <p:nvPr/>
          </p:nvSpPr>
          <p:spPr bwMode="auto">
            <a:xfrm>
              <a:off x="7418388" y="6237288"/>
              <a:ext cx="169863" cy="309562"/>
            </a:xfrm>
            <a:custGeom>
              <a:avLst/>
              <a:gdLst>
                <a:gd name="T0" fmla="*/ 47 w 56"/>
                <a:gd name="T1" fmla="*/ 92 h 102"/>
                <a:gd name="T2" fmla="*/ 56 w 56"/>
                <a:gd name="T3" fmla="*/ 92 h 102"/>
                <a:gd name="T4" fmla="*/ 56 w 56"/>
                <a:gd name="T5" fmla="*/ 32 h 102"/>
                <a:gd name="T6" fmla="*/ 49 w 56"/>
                <a:gd name="T7" fmla="*/ 10 h 102"/>
                <a:gd name="T8" fmla="*/ 40 w 56"/>
                <a:gd name="T9" fmla="*/ 3 h 102"/>
                <a:gd name="T10" fmla="*/ 28 w 56"/>
                <a:gd name="T11" fmla="*/ 0 h 102"/>
                <a:gd name="T12" fmla="*/ 17 w 56"/>
                <a:gd name="T13" fmla="*/ 3 h 102"/>
                <a:gd name="T14" fmla="*/ 4 w 56"/>
                <a:gd name="T15" fmla="*/ 15 h 102"/>
                <a:gd name="T16" fmla="*/ 0 w 56"/>
                <a:gd name="T17" fmla="*/ 32 h 102"/>
                <a:gd name="T18" fmla="*/ 0 w 56"/>
                <a:gd name="T19" fmla="*/ 102 h 102"/>
                <a:gd name="T20" fmla="*/ 56 w 56"/>
                <a:gd name="T21" fmla="*/ 102 h 102"/>
                <a:gd name="T22" fmla="*/ 56 w 56"/>
                <a:gd name="T23" fmla="*/ 92 h 102"/>
                <a:gd name="T24" fmla="*/ 47 w 56"/>
                <a:gd name="T25" fmla="*/ 92 h 102"/>
                <a:gd name="T26" fmla="*/ 47 w 56"/>
                <a:gd name="T27" fmla="*/ 82 h 102"/>
                <a:gd name="T28" fmla="*/ 20 w 56"/>
                <a:gd name="T29" fmla="*/ 82 h 102"/>
                <a:gd name="T30" fmla="*/ 20 w 56"/>
                <a:gd name="T31" fmla="*/ 32 h 102"/>
                <a:gd name="T32" fmla="*/ 23 w 56"/>
                <a:gd name="T33" fmla="*/ 23 h 102"/>
                <a:gd name="T34" fmla="*/ 26 w 56"/>
                <a:gd name="T35" fmla="*/ 20 h 102"/>
                <a:gd name="T36" fmla="*/ 28 w 56"/>
                <a:gd name="T37" fmla="*/ 20 h 102"/>
                <a:gd name="T38" fmla="*/ 31 w 56"/>
                <a:gd name="T39" fmla="*/ 20 h 102"/>
                <a:gd name="T40" fmla="*/ 35 w 56"/>
                <a:gd name="T41" fmla="*/ 24 h 102"/>
                <a:gd name="T42" fmla="*/ 37 w 56"/>
                <a:gd name="T43" fmla="*/ 32 h 102"/>
                <a:gd name="T44" fmla="*/ 37 w 56"/>
                <a:gd name="T45" fmla="*/ 92 h 102"/>
                <a:gd name="T46" fmla="*/ 47 w 56"/>
                <a:gd name="T47" fmla="*/ 92 h 102"/>
                <a:gd name="T48" fmla="*/ 47 w 56"/>
                <a:gd name="T49" fmla="*/ 82 h 102"/>
                <a:gd name="T50" fmla="*/ 47 w 56"/>
                <a:gd name="T51" fmla="*/ 92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6" h="102">
                  <a:moveTo>
                    <a:pt x="47" y="92"/>
                  </a:moveTo>
                  <a:cubicBezTo>
                    <a:pt x="56" y="92"/>
                    <a:pt x="56" y="92"/>
                    <a:pt x="56" y="92"/>
                  </a:cubicBezTo>
                  <a:cubicBezTo>
                    <a:pt x="56" y="32"/>
                    <a:pt x="56" y="32"/>
                    <a:pt x="56" y="32"/>
                  </a:cubicBezTo>
                  <a:cubicBezTo>
                    <a:pt x="56" y="24"/>
                    <a:pt x="54" y="16"/>
                    <a:pt x="49" y="10"/>
                  </a:cubicBezTo>
                  <a:cubicBezTo>
                    <a:pt x="46" y="7"/>
                    <a:pt x="43" y="5"/>
                    <a:pt x="40" y="3"/>
                  </a:cubicBezTo>
                  <a:cubicBezTo>
                    <a:pt x="37" y="1"/>
                    <a:pt x="32" y="0"/>
                    <a:pt x="28" y="0"/>
                  </a:cubicBezTo>
                  <a:cubicBezTo>
                    <a:pt x="24" y="0"/>
                    <a:pt x="20" y="1"/>
                    <a:pt x="17" y="3"/>
                  </a:cubicBezTo>
                  <a:cubicBezTo>
                    <a:pt x="11" y="6"/>
                    <a:pt x="7" y="10"/>
                    <a:pt x="4" y="15"/>
                  </a:cubicBezTo>
                  <a:cubicBezTo>
                    <a:pt x="2" y="20"/>
                    <a:pt x="0" y="26"/>
                    <a:pt x="0" y="3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56" y="102"/>
                    <a:pt x="56" y="102"/>
                    <a:pt x="56" y="102"/>
                  </a:cubicBezTo>
                  <a:cubicBezTo>
                    <a:pt x="56" y="92"/>
                    <a:pt x="56" y="92"/>
                    <a:pt x="56" y="92"/>
                  </a:cubicBezTo>
                  <a:cubicBezTo>
                    <a:pt x="47" y="92"/>
                    <a:pt x="47" y="92"/>
                    <a:pt x="47" y="92"/>
                  </a:cubicBezTo>
                  <a:cubicBezTo>
                    <a:pt x="47" y="82"/>
                    <a:pt x="47" y="82"/>
                    <a:pt x="47" y="82"/>
                  </a:cubicBezTo>
                  <a:cubicBezTo>
                    <a:pt x="20" y="82"/>
                    <a:pt x="20" y="82"/>
                    <a:pt x="20" y="82"/>
                  </a:cubicBezTo>
                  <a:cubicBezTo>
                    <a:pt x="20" y="32"/>
                    <a:pt x="20" y="32"/>
                    <a:pt x="20" y="32"/>
                  </a:cubicBezTo>
                  <a:cubicBezTo>
                    <a:pt x="20" y="28"/>
                    <a:pt x="21" y="25"/>
                    <a:pt x="23" y="23"/>
                  </a:cubicBezTo>
                  <a:cubicBezTo>
                    <a:pt x="24" y="21"/>
                    <a:pt x="25" y="21"/>
                    <a:pt x="26" y="20"/>
                  </a:cubicBezTo>
                  <a:cubicBezTo>
                    <a:pt x="27" y="20"/>
                    <a:pt x="27" y="20"/>
                    <a:pt x="28" y="20"/>
                  </a:cubicBezTo>
                  <a:cubicBezTo>
                    <a:pt x="29" y="20"/>
                    <a:pt x="30" y="20"/>
                    <a:pt x="31" y="20"/>
                  </a:cubicBezTo>
                  <a:cubicBezTo>
                    <a:pt x="32" y="21"/>
                    <a:pt x="34" y="22"/>
                    <a:pt x="35" y="24"/>
                  </a:cubicBezTo>
                  <a:cubicBezTo>
                    <a:pt x="36" y="27"/>
                    <a:pt x="37" y="29"/>
                    <a:pt x="37" y="32"/>
                  </a:cubicBezTo>
                  <a:cubicBezTo>
                    <a:pt x="37" y="92"/>
                    <a:pt x="37" y="92"/>
                    <a:pt x="37" y="92"/>
                  </a:cubicBezTo>
                  <a:cubicBezTo>
                    <a:pt x="47" y="92"/>
                    <a:pt x="47" y="92"/>
                    <a:pt x="47" y="92"/>
                  </a:cubicBezTo>
                  <a:cubicBezTo>
                    <a:pt x="47" y="82"/>
                    <a:pt x="47" y="82"/>
                    <a:pt x="47" y="82"/>
                  </a:cubicBezTo>
                  <a:lnTo>
                    <a:pt x="47" y="92"/>
                  </a:lnTo>
                  <a:close/>
                </a:path>
              </a:pathLst>
            </a:custGeom>
            <a:solidFill>
              <a:srgbClr val="FF75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" name="Rectangle 34"/>
            <p:cNvSpPr>
              <a:spLocks noChangeArrowheads="1"/>
            </p:cNvSpPr>
            <p:nvPr/>
          </p:nvSpPr>
          <p:spPr bwMode="auto">
            <a:xfrm>
              <a:off x="6710363" y="6330950"/>
              <a:ext cx="227013" cy="288925"/>
            </a:xfrm>
            <a:prstGeom prst="rect">
              <a:avLst/>
            </a:prstGeom>
            <a:solidFill>
              <a:srgbClr val="D760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" name="Freeform 35"/>
            <p:cNvSpPr>
              <a:spLocks/>
            </p:cNvSpPr>
            <p:nvPr/>
          </p:nvSpPr>
          <p:spPr bwMode="auto">
            <a:xfrm>
              <a:off x="6357938" y="5778500"/>
              <a:ext cx="1408113" cy="392112"/>
            </a:xfrm>
            <a:custGeom>
              <a:avLst/>
              <a:gdLst>
                <a:gd name="T0" fmla="*/ 292 w 887"/>
                <a:gd name="T1" fmla="*/ 0 h 247"/>
                <a:gd name="T2" fmla="*/ 605 w 887"/>
                <a:gd name="T3" fmla="*/ 0 h 247"/>
                <a:gd name="T4" fmla="*/ 887 w 887"/>
                <a:gd name="T5" fmla="*/ 247 h 247"/>
                <a:gd name="T6" fmla="*/ 584 w 887"/>
                <a:gd name="T7" fmla="*/ 240 h 247"/>
                <a:gd name="T8" fmla="*/ 290 w 887"/>
                <a:gd name="T9" fmla="*/ 2 h 247"/>
                <a:gd name="T10" fmla="*/ 0 w 887"/>
                <a:gd name="T11" fmla="*/ 228 h 247"/>
                <a:gd name="T12" fmla="*/ 292 w 887"/>
                <a:gd name="T13" fmla="*/ 0 h 2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7" h="247">
                  <a:moveTo>
                    <a:pt x="292" y="0"/>
                  </a:moveTo>
                  <a:lnTo>
                    <a:pt x="605" y="0"/>
                  </a:lnTo>
                  <a:lnTo>
                    <a:pt x="887" y="247"/>
                  </a:lnTo>
                  <a:lnTo>
                    <a:pt x="584" y="240"/>
                  </a:lnTo>
                  <a:lnTo>
                    <a:pt x="290" y="2"/>
                  </a:lnTo>
                  <a:lnTo>
                    <a:pt x="0" y="228"/>
                  </a:lnTo>
                  <a:lnTo>
                    <a:pt x="292" y="0"/>
                  </a:lnTo>
                  <a:close/>
                </a:path>
              </a:pathLst>
            </a:custGeom>
            <a:solidFill>
              <a:srgbClr val="D760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" name="Freeform 36"/>
            <p:cNvSpPr>
              <a:spLocks/>
            </p:cNvSpPr>
            <p:nvPr/>
          </p:nvSpPr>
          <p:spPr bwMode="auto">
            <a:xfrm>
              <a:off x="6357938" y="5778500"/>
              <a:ext cx="1408113" cy="392112"/>
            </a:xfrm>
            <a:custGeom>
              <a:avLst/>
              <a:gdLst>
                <a:gd name="T0" fmla="*/ 292 w 887"/>
                <a:gd name="T1" fmla="*/ 0 h 247"/>
                <a:gd name="T2" fmla="*/ 605 w 887"/>
                <a:gd name="T3" fmla="*/ 0 h 247"/>
                <a:gd name="T4" fmla="*/ 887 w 887"/>
                <a:gd name="T5" fmla="*/ 247 h 247"/>
                <a:gd name="T6" fmla="*/ 584 w 887"/>
                <a:gd name="T7" fmla="*/ 240 h 247"/>
                <a:gd name="T8" fmla="*/ 290 w 887"/>
                <a:gd name="T9" fmla="*/ 2 h 247"/>
                <a:gd name="T10" fmla="*/ 0 w 887"/>
                <a:gd name="T11" fmla="*/ 228 h 2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87" h="247">
                  <a:moveTo>
                    <a:pt x="292" y="0"/>
                  </a:moveTo>
                  <a:lnTo>
                    <a:pt x="605" y="0"/>
                  </a:lnTo>
                  <a:lnTo>
                    <a:pt x="887" y="247"/>
                  </a:lnTo>
                  <a:lnTo>
                    <a:pt x="584" y="240"/>
                  </a:lnTo>
                  <a:lnTo>
                    <a:pt x="290" y="2"/>
                  </a:lnTo>
                  <a:lnTo>
                    <a:pt x="0" y="228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" name="Freeform 37"/>
            <p:cNvSpPr>
              <a:spLocks/>
            </p:cNvSpPr>
            <p:nvPr/>
          </p:nvSpPr>
          <p:spPr bwMode="auto">
            <a:xfrm>
              <a:off x="6330950" y="5735638"/>
              <a:ext cx="1481138" cy="477837"/>
            </a:xfrm>
            <a:custGeom>
              <a:avLst/>
              <a:gdLst>
                <a:gd name="T0" fmla="*/ 162 w 489"/>
                <a:gd name="T1" fmla="*/ 28 h 158"/>
                <a:gd name="T2" fmla="*/ 321 w 489"/>
                <a:gd name="T3" fmla="*/ 28 h 158"/>
                <a:gd name="T4" fmla="*/ 436 w 489"/>
                <a:gd name="T5" fmla="*/ 129 h 158"/>
                <a:gd name="T6" fmla="*/ 321 w 489"/>
                <a:gd name="T7" fmla="*/ 126 h 158"/>
                <a:gd name="T8" fmla="*/ 170 w 489"/>
                <a:gd name="T9" fmla="*/ 4 h 158"/>
                <a:gd name="T10" fmla="*/ 153 w 489"/>
                <a:gd name="T11" fmla="*/ 4 h 158"/>
                <a:gd name="T12" fmla="*/ 0 w 489"/>
                <a:gd name="T13" fmla="*/ 123 h 158"/>
                <a:gd name="T14" fmla="*/ 18 w 489"/>
                <a:gd name="T15" fmla="*/ 145 h 158"/>
                <a:gd name="T16" fmla="*/ 161 w 489"/>
                <a:gd name="T17" fmla="*/ 33 h 158"/>
                <a:gd name="T18" fmla="*/ 307 w 489"/>
                <a:gd name="T19" fmla="*/ 151 h 158"/>
                <a:gd name="T20" fmla="*/ 315 w 489"/>
                <a:gd name="T21" fmla="*/ 154 h 158"/>
                <a:gd name="T22" fmla="*/ 474 w 489"/>
                <a:gd name="T23" fmla="*/ 158 h 158"/>
                <a:gd name="T24" fmla="*/ 487 w 489"/>
                <a:gd name="T25" fmla="*/ 149 h 158"/>
                <a:gd name="T26" fmla="*/ 483 w 489"/>
                <a:gd name="T27" fmla="*/ 133 h 158"/>
                <a:gd name="T28" fmla="*/ 335 w 489"/>
                <a:gd name="T29" fmla="*/ 3 h 158"/>
                <a:gd name="T30" fmla="*/ 326 w 489"/>
                <a:gd name="T31" fmla="*/ 0 h 158"/>
                <a:gd name="T32" fmla="*/ 162 w 489"/>
                <a:gd name="T33" fmla="*/ 0 h 158"/>
                <a:gd name="T34" fmla="*/ 162 w 489"/>
                <a:gd name="T35" fmla="*/ 28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89" h="158">
                  <a:moveTo>
                    <a:pt x="162" y="28"/>
                  </a:moveTo>
                  <a:cubicBezTo>
                    <a:pt x="321" y="28"/>
                    <a:pt x="321" y="28"/>
                    <a:pt x="321" y="28"/>
                  </a:cubicBezTo>
                  <a:cubicBezTo>
                    <a:pt x="436" y="129"/>
                    <a:pt x="436" y="129"/>
                    <a:pt x="436" y="129"/>
                  </a:cubicBezTo>
                  <a:cubicBezTo>
                    <a:pt x="321" y="126"/>
                    <a:pt x="321" y="126"/>
                    <a:pt x="321" y="126"/>
                  </a:cubicBezTo>
                  <a:cubicBezTo>
                    <a:pt x="170" y="4"/>
                    <a:pt x="170" y="4"/>
                    <a:pt x="170" y="4"/>
                  </a:cubicBezTo>
                  <a:cubicBezTo>
                    <a:pt x="165" y="0"/>
                    <a:pt x="158" y="0"/>
                    <a:pt x="153" y="4"/>
                  </a:cubicBezTo>
                  <a:cubicBezTo>
                    <a:pt x="0" y="123"/>
                    <a:pt x="0" y="123"/>
                    <a:pt x="0" y="123"/>
                  </a:cubicBezTo>
                  <a:cubicBezTo>
                    <a:pt x="18" y="145"/>
                    <a:pt x="18" y="145"/>
                    <a:pt x="18" y="145"/>
                  </a:cubicBezTo>
                  <a:cubicBezTo>
                    <a:pt x="161" y="33"/>
                    <a:pt x="161" y="33"/>
                    <a:pt x="161" y="33"/>
                  </a:cubicBezTo>
                  <a:cubicBezTo>
                    <a:pt x="307" y="151"/>
                    <a:pt x="307" y="151"/>
                    <a:pt x="307" y="151"/>
                  </a:cubicBezTo>
                  <a:cubicBezTo>
                    <a:pt x="309" y="153"/>
                    <a:pt x="312" y="154"/>
                    <a:pt x="315" y="154"/>
                  </a:cubicBezTo>
                  <a:cubicBezTo>
                    <a:pt x="474" y="158"/>
                    <a:pt x="474" y="158"/>
                    <a:pt x="474" y="158"/>
                  </a:cubicBezTo>
                  <a:cubicBezTo>
                    <a:pt x="480" y="158"/>
                    <a:pt x="485" y="155"/>
                    <a:pt x="487" y="149"/>
                  </a:cubicBezTo>
                  <a:cubicBezTo>
                    <a:pt x="489" y="144"/>
                    <a:pt x="488" y="137"/>
                    <a:pt x="483" y="133"/>
                  </a:cubicBezTo>
                  <a:cubicBezTo>
                    <a:pt x="335" y="3"/>
                    <a:pt x="335" y="3"/>
                    <a:pt x="335" y="3"/>
                  </a:cubicBezTo>
                  <a:cubicBezTo>
                    <a:pt x="333" y="1"/>
                    <a:pt x="329" y="0"/>
                    <a:pt x="326" y="0"/>
                  </a:cubicBezTo>
                  <a:cubicBezTo>
                    <a:pt x="162" y="0"/>
                    <a:pt x="162" y="0"/>
                    <a:pt x="162" y="0"/>
                  </a:cubicBezTo>
                  <a:cubicBezTo>
                    <a:pt x="162" y="28"/>
                    <a:pt x="162" y="28"/>
                    <a:pt x="162" y="28"/>
                  </a:cubicBezTo>
                  <a:close/>
                </a:path>
              </a:pathLst>
            </a:custGeom>
            <a:solidFill>
              <a:srgbClr val="D760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" name="Rectangle 38"/>
            <p:cNvSpPr>
              <a:spLocks noChangeArrowheads="1"/>
            </p:cNvSpPr>
            <p:nvPr/>
          </p:nvSpPr>
          <p:spPr bwMode="auto">
            <a:xfrm>
              <a:off x="7197725" y="5614988"/>
              <a:ext cx="180975" cy="338137"/>
            </a:xfrm>
            <a:prstGeom prst="rect">
              <a:avLst/>
            </a:prstGeom>
            <a:solidFill>
              <a:srgbClr val="FFC8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2" name="Rectangle 39"/>
            <p:cNvSpPr>
              <a:spLocks noChangeArrowheads="1"/>
            </p:cNvSpPr>
            <p:nvPr/>
          </p:nvSpPr>
          <p:spPr bwMode="auto">
            <a:xfrm>
              <a:off x="7197725" y="5529263"/>
              <a:ext cx="180975" cy="96837"/>
            </a:xfrm>
            <a:prstGeom prst="rect">
              <a:avLst/>
            </a:prstGeom>
            <a:solidFill>
              <a:srgbClr val="D760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47" name="组合 46"/>
          <p:cNvGrpSpPr/>
          <p:nvPr/>
        </p:nvGrpSpPr>
        <p:grpSpPr>
          <a:xfrm>
            <a:off x="10404845" y="2514599"/>
            <a:ext cx="771503" cy="1972383"/>
            <a:chOff x="4352925" y="4806950"/>
            <a:chExt cx="533400" cy="1363662"/>
          </a:xfrm>
        </p:grpSpPr>
        <p:sp>
          <p:nvSpPr>
            <p:cNvPr id="43" name="Freeform 40"/>
            <p:cNvSpPr>
              <a:spLocks/>
            </p:cNvSpPr>
            <p:nvPr/>
          </p:nvSpPr>
          <p:spPr bwMode="auto">
            <a:xfrm>
              <a:off x="4352925" y="4806950"/>
              <a:ext cx="533400" cy="266700"/>
            </a:xfrm>
            <a:custGeom>
              <a:avLst/>
              <a:gdLst>
                <a:gd name="T0" fmla="*/ 2 w 176"/>
                <a:gd name="T1" fmla="*/ 88 h 88"/>
                <a:gd name="T2" fmla="*/ 0 w 176"/>
                <a:gd name="T3" fmla="*/ 78 h 88"/>
                <a:gd name="T4" fmla="*/ 6 w 176"/>
                <a:gd name="T5" fmla="*/ 59 h 88"/>
                <a:gd name="T6" fmla="*/ 29 w 176"/>
                <a:gd name="T7" fmla="*/ 41 h 88"/>
                <a:gd name="T8" fmla="*/ 51 w 176"/>
                <a:gd name="T9" fmla="*/ 41 h 88"/>
                <a:gd name="T10" fmla="*/ 59 w 176"/>
                <a:gd name="T11" fmla="*/ 43 h 88"/>
                <a:gd name="T12" fmla="*/ 60 w 176"/>
                <a:gd name="T13" fmla="*/ 29 h 88"/>
                <a:gd name="T14" fmla="*/ 69 w 176"/>
                <a:gd name="T15" fmla="*/ 14 h 88"/>
                <a:gd name="T16" fmla="*/ 77 w 176"/>
                <a:gd name="T17" fmla="*/ 8 h 88"/>
                <a:gd name="T18" fmla="*/ 99 w 176"/>
                <a:gd name="T19" fmla="*/ 0 h 88"/>
                <a:gd name="T20" fmla="*/ 122 w 176"/>
                <a:gd name="T21" fmla="*/ 8 h 88"/>
                <a:gd name="T22" fmla="*/ 122 w 176"/>
                <a:gd name="T23" fmla="*/ 8 h 88"/>
                <a:gd name="T24" fmla="*/ 139 w 176"/>
                <a:gd name="T25" fmla="*/ 31 h 88"/>
                <a:gd name="T26" fmla="*/ 139 w 176"/>
                <a:gd name="T27" fmla="*/ 51 h 88"/>
                <a:gd name="T28" fmla="*/ 138 w 176"/>
                <a:gd name="T29" fmla="*/ 56 h 88"/>
                <a:gd name="T30" fmla="*/ 146 w 176"/>
                <a:gd name="T31" fmla="*/ 55 h 88"/>
                <a:gd name="T32" fmla="*/ 174 w 176"/>
                <a:gd name="T33" fmla="*/ 88 h 88"/>
                <a:gd name="T34" fmla="*/ 2 w 176"/>
                <a:gd name="T35" fmla="*/ 88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76" h="88">
                  <a:moveTo>
                    <a:pt x="2" y="88"/>
                  </a:moveTo>
                  <a:cubicBezTo>
                    <a:pt x="1" y="85"/>
                    <a:pt x="0" y="81"/>
                    <a:pt x="0" y="78"/>
                  </a:cubicBezTo>
                  <a:cubicBezTo>
                    <a:pt x="0" y="71"/>
                    <a:pt x="2" y="65"/>
                    <a:pt x="6" y="59"/>
                  </a:cubicBezTo>
                  <a:cubicBezTo>
                    <a:pt x="10" y="50"/>
                    <a:pt x="19" y="43"/>
                    <a:pt x="29" y="41"/>
                  </a:cubicBezTo>
                  <a:cubicBezTo>
                    <a:pt x="39" y="38"/>
                    <a:pt x="41" y="39"/>
                    <a:pt x="51" y="41"/>
                  </a:cubicBezTo>
                  <a:cubicBezTo>
                    <a:pt x="54" y="41"/>
                    <a:pt x="57" y="42"/>
                    <a:pt x="59" y="43"/>
                  </a:cubicBezTo>
                  <a:cubicBezTo>
                    <a:pt x="58" y="39"/>
                    <a:pt x="59" y="34"/>
                    <a:pt x="60" y="29"/>
                  </a:cubicBezTo>
                  <a:cubicBezTo>
                    <a:pt x="62" y="23"/>
                    <a:pt x="65" y="18"/>
                    <a:pt x="69" y="14"/>
                  </a:cubicBezTo>
                  <a:cubicBezTo>
                    <a:pt x="71" y="11"/>
                    <a:pt x="74" y="10"/>
                    <a:pt x="77" y="8"/>
                  </a:cubicBezTo>
                  <a:cubicBezTo>
                    <a:pt x="83" y="3"/>
                    <a:pt x="91" y="0"/>
                    <a:pt x="99" y="0"/>
                  </a:cubicBezTo>
                  <a:cubicBezTo>
                    <a:pt x="107" y="0"/>
                    <a:pt x="115" y="3"/>
                    <a:pt x="122" y="8"/>
                  </a:cubicBezTo>
                  <a:cubicBezTo>
                    <a:pt x="122" y="8"/>
                    <a:pt x="122" y="8"/>
                    <a:pt x="122" y="8"/>
                  </a:cubicBezTo>
                  <a:cubicBezTo>
                    <a:pt x="131" y="12"/>
                    <a:pt x="136" y="22"/>
                    <a:pt x="139" y="31"/>
                  </a:cubicBezTo>
                  <a:cubicBezTo>
                    <a:pt x="142" y="37"/>
                    <a:pt x="141" y="45"/>
                    <a:pt x="139" y="51"/>
                  </a:cubicBezTo>
                  <a:cubicBezTo>
                    <a:pt x="139" y="53"/>
                    <a:pt x="138" y="55"/>
                    <a:pt x="138" y="56"/>
                  </a:cubicBezTo>
                  <a:cubicBezTo>
                    <a:pt x="140" y="56"/>
                    <a:pt x="143" y="55"/>
                    <a:pt x="146" y="55"/>
                  </a:cubicBezTo>
                  <a:cubicBezTo>
                    <a:pt x="166" y="55"/>
                    <a:pt x="176" y="72"/>
                    <a:pt x="174" y="88"/>
                  </a:cubicBezTo>
                  <a:lnTo>
                    <a:pt x="2" y="88"/>
                  </a:lnTo>
                  <a:close/>
                </a:path>
              </a:pathLst>
            </a:custGeom>
            <a:solidFill>
              <a:srgbClr val="A4E7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4" name="Freeform 41"/>
            <p:cNvSpPr>
              <a:spLocks noEditPoints="1"/>
            </p:cNvSpPr>
            <p:nvPr/>
          </p:nvSpPr>
          <p:spPr bwMode="auto">
            <a:xfrm>
              <a:off x="4470400" y="5178425"/>
              <a:ext cx="49213" cy="677862"/>
            </a:xfrm>
            <a:custGeom>
              <a:avLst/>
              <a:gdLst>
                <a:gd name="T0" fmla="*/ 0 w 16"/>
                <a:gd name="T1" fmla="*/ 216 h 224"/>
                <a:gd name="T2" fmla="*/ 0 w 16"/>
                <a:gd name="T3" fmla="*/ 216 h 224"/>
                <a:gd name="T4" fmla="*/ 8 w 16"/>
                <a:gd name="T5" fmla="*/ 224 h 224"/>
                <a:gd name="T6" fmla="*/ 16 w 16"/>
                <a:gd name="T7" fmla="*/ 216 h 224"/>
                <a:gd name="T8" fmla="*/ 8 w 16"/>
                <a:gd name="T9" fmla="*/ 208 h 224"/>
                <a:gd name="T10" fmla="*/ 0 w 16"/>
                <a:gd name="T11" fmla="*/ 216 h 224"/>
                <a:gd name="T12" fmla="*/ 0 w 16"/>
                <a:gd name="T13" fmla="*/ 164 h 224"/>
                <a:gd name="T14" fmla="*/ 0 w 16"/>
                <a:gd name="T15" fmla="*/ 164 h 224"/>
                <a:gd name="T16" fmla="*/ 8 w 16"/>
                <a:gd name="T17" fmla="*/ 172 h 224"/>
                <a:gd name="T18" fmla="*/ 16 w 16"/>
                <a:gd name="T19" fmla="*/ 164 h 224"/>
                <a:gd name="T20" fmla="*/ 8 w 16"/>
                <a:gd name="T21" fmla="*/ 156 h 224"/>
                <a:gd name="T22" fmla="*/ 0 w 16"/>
                <a:gd name="T23" fmla="*/ 164 h 224"/>
                <a:gd name="T24" fmla="*/ 0 w 16"/>
                <a:gd name="T25" fmla="*/ 112 h 224"/>
                <a:gd name="T26" fmla="*/ 0 w 16"/>
                <a:gd name="T27" fmla="*/ 112 h 224"/>
                <a:gd name="T28" fmla="*/ 8 w 16"/>
                <a:gd name="T29" fmla="*/ 120 h 224"/>
                <a:gd name="T30" fmla="*/ 16 w 16"/>
                <a:gd name="T31" fmla="*/ 112 h 224"/>
                <a:gd name="T32" fmla="*/ 8 w 16"/>
                <a:gd name="T33" fmla="*/ 104 h 224"/>
                <a:gd name="T34" fmla="*/ 0 w 16"/>
                <a:gd name="T35" fmla="*/ 112 h 224"/>
                <a:gd name="T36" fmla="*/ 0 w 16"/>
                <a:gd name="T37" fmla="*/ 60 h 224"/>
                <a:gd name="T38" fmla="*/ 0 w 16"/>
                <a:gd name="T39" fmla="*/ 60 h 224"/>
                <a:gd name="T40" fmla="*/ 8 w 16"/>
                <a:gd name="T41" fmla="*/ 68 h 224"/>
                <a:gd name="T42" fmla="*/ 16 w 16"/>
                <a:gd name="T43" fmla="*/ 60 h 224"/>
                <a:gd name="T44" fmla="*/ 8 w 16"/>
                <a:gd name="T45" fmla="*/ 52 h 224"/>
                <a:gd name="T46" fmla="*/ 0 w 16"/>
                <a:gd name="T47" fmla="*/ 60 h 224"/>
                <a:gd name="T48" fmla="*/ 0 w 16"/>
                <a:gd name="T49" fmla="*/ 8 h 224"/>
                <a:gd name="T50" fmla="*/ 0 w 16"/>
                <a:gd name="T51" fmla="*/ 8 h 224"/>
                <a:gd name="T52" fmla="*/ 8 w 16"/>
                <a:gd name="T53" fmla="*/ 16 h 224"/>
                <a:gd name="T54" fmla="*/ 16 w 16"/>
                <a:gd name="T55" fmla="*/ 8 h 224"/>
                <a:gd name="T56" fmla="*/ 8 w 16"/>
                <a:gd name="T57" fmla="*/ 0 h 224"/>
                <a:gd name="T58" fmla="*/ 0 w 16"/>
                <a:gd name="T59" fmla="*/ 8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" h="224">
                  <a:moveTo>
                    <a:pt x="0" y="216"/>
                  </a:moveTo>
                  <a:cubicBezTo>
                    <a:pt x="0" y="216"/>
                    <a:pt x="0" y="216"/>
                    <a:pt x="0" y="216"/>
                  </a:cubicBezTo>
                  <a:cubicBezTo>
                    <a:pt x="0" y="220"/>
                    <a:pt x="4" y="224"/>
                    <a:pt x="8" y="224"/>
                  </a:cubicBezTo>
                  <a:cubicBezTo>
                    <a:pt x="12" y="224"/>
                    <a:pt x="16" y="220"/>
                    <a:pt x="16" y="216"/>
                  </a:cubicBezTo>
                  <a:cubicBezTo>
                    <a:pt x="16" y="212"/>
                    <a:pt x="12" y="208"/>
                    <a:pt x="8" y="208"/>
                  </a:cubicBezTo>
                  <a:cubicBezTo>
                    <a:pt x="4" y="208"/>
                    <a:pt x="0" y="212"/>
                    <a:pt x="0" y="216"/>
                  </a:cubicBezTo>
                  <a:close/>
                  <a:moveTo>
                    <a:pt x="0" y="164"/>
                  </a:moveTo>
                  <a:cubicBezTo>
                    <a:pt x="0" y="164"/>
                    <a:pt x="0" y="164"/>
                    <a:pt x="0" y="164"/>
                  </a:cubicBezTo>
                  <a:cubicBezTo>
                    <a:pt x="0" y="168"/>
                    <a:pt x="4" y="172"/>
                    <a:pt x="8" y="172"/>
                  </a:cubicBezTo>
                  <a:cubicBezTo>
                    <a:pt x="12" y="172"/>
                    <a:pt x="16" y="168"/>
                    <a:pt x="16" y="164"/>
                  </a:cubicBezTo>
                  <a:cubicBezTo>
                    <a:pt x="16" y="160"/>
                    <a:pt x="12" y="156"/>
                    <a:pt x="8" y="156"/>
                  </a:cubicBezTo>
                  <a:cubicBezTo>
                    <a:pt x="4" y="156"/>
                    <a:pt x="0" y="160"/>
                    <a:pt x="0" y="164"/>
                  </a:cubicBezTo>
                  <a:close/>
                  <a:moveTo>
                    <a:pt x="0" y="112"/>
                  </a:moveTo>
                  <a:cubicBezTo>
                    <a:pt x="0" y="112"/>
                    <a:pt x="0" y="112"/>
                    <a:pt x="0" y="112"/>
                  </a:cubicBezTo>
                  <a:cubicBezTo>
                    <a:pt x="0" y="116"/>
                    <a:pt x="4" y="120"/>
                    <a:pt x="8" y="120"/>
                  </a:cubicBezTo>
                  <a:cubicBezTo>
                    <a:pt x="12" y="120"/>
                    <a:pt x="16" y="116"/>
                    <a:pt x="16" y="112"/>
                  </a:cubicBezTo>
                  <a:cubicBezTo>
                    <a:pt x="16" y="108"/>
                    <a:pt x="12" y="104"/>
                    <a:pt x="8" y="104"/>
                  </a:cubicBezTo>
                  <a:cubicBezTo>
                    <a:pt x="4" y="104"/>
                    <a:pt x="0" y="108"/>
                    <a:pt x="0" y="112"/>
                  </a:cubicBezTo>
                  <a:close/>
                  <a:moveTo>
                    <a:pt x="0" y="60"/>
                  </a:moveTo>
                  <a:cubicBezTo>
                    <a:pt x="0" y="60"/>
                    <a:pt x="0" y="60"/>
                    <a:pt x="0" y="60"/>
                  </a:cubicBezTo>
                  <a:cubicBezTo>
                    <a:pt x="0" y="64"/>
                    <a:pt x="4" y="68"/>
                    <a:pt x="8" y="68"/>
                  </a:cubicBezTo>
                  <a:cubicBezTo>
                    <a:pt x="12" y="68"/>
                    <a:pt x="16" y="64"/>
                    <a:pt x="16" y="60"/>
                  </a:cubicBezTo>
                  <a:cubicBezTo>
                    <a:pt x="16" y="56"/>
                    <a:pt x="12" y="52"/>
                    <a:pt x="8" y="52"/>
                  </a:cubicBezTo>
                  <a:cubicBezTo>
                    <a:pt x="4" y="52"/>
                    <a:pt x="0" y="56"/>
                    <a:pt x="0" y="60"/>
                  </a:cubicBezTo>
                  <a:close/>
                  <a:moveTo>
                    <a:pt x="0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12"/>
                    <a:pt x="4" y="16"/>
                    <a:pt x="8" y="16"/>
                  </a:cubicBezTo>
                  <a:cubicBezTo>
                    <a:pt x="12" y="16"/>
                    <a:pt x="16" y="12"/>
                    <a:pt x="16" y="8"/>
                  </a:cubicBezTo>
                  <a:cubicBezTo>
                    <a:pt x="16" y="4"/>
                    <a:pt x="12" y="0"/>
                    <a:pt x="8" y="0"/>
                  </a:cubicBezTo>
                  <a:cubicBezTo>
                    <a:pt x="4" y="0"/>
                    <a:pt x="0" y="4"/>
                    <a:pt x="0" y="8"/>
                  </a:cubicBezTo>
                  <a:close/>
                </a:path>
              </a:pathLst>
            </a:cu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5" name="Freeform 42"/>
            <p:cNvSpPr>
              <a:spLocks noEditPoints="1"/>
            </p:cNvSpPr>
            <p:nvPr/>
          </p:nvSpPr>
          <p:spPr bwMode="auto">
            <a:xfrm>
              <a:off x="4592638" y="5178425"/>
              <a:ext cx="47625" cy="835025"/>
            </a:xfrm>
            <a:custGeom>
              <a:avLst/>
              <a:gdLst>
                <a:gd name="T0" fmla="*/ 0 w 16"/>
                <a:gd name="T1" fmla="*/ 268 h 276"/>
                <a:gd name="T2" fmla="*/ 0 w 16"/>
                <a:gd name="T3" fmla="*/ 268 h 276"/>
                <a:gd name="T4" fmla="*/ 8 w 16"/>
                <a:gd name="T5" fmla="*/ 276 h 276"/>
                <a:gd name="T6" fmla="*/ 16 w 16"/>
                <a:gd name="T7" fmla="*/ 268 h 276"/>
                <a:gd name="T8" fmla="*/ 8 w 16"/>
                <a:gd name="T9" fmla="*/ 260 h 276"/>
                <a:gd name="T10" fmla="*/ 0 w 16"/>
                <a:gd name="T11" fmla="*/ 268 h 276"/>
                <a:gd name="T12" fmla="*/ 0 w 16"/>
                <a:gd name="T13" fmla="*/ 216 h 276"/>
                <a:gd name="T14" fmla="*/ 0 w 16"/>
                <a:gd name="T15" fmla="*/ 216 h 276"/>
                <a:gd name="T16" fmla="*/ 8 w 16"/>
                <a:gd name="T17" fmla="*/ 224 h 276"/>
                <a:gd name="T18" fmla="*/ 16 w 16"/>
                <a:gd name="T19" fmla="*/ 216 h 276"/>
                <a:gd name="T20" fmla="*/ 8 w 16"/>
                <a:gd name="T21" fmla="*/ 208 h 276"/>
                <a:gd name="T22" fmla="*/ 0 w 16"/>
                <a:gd name="T23" fmla="*/ 216 h 276"/>
                <a:gd name="T24" fmla="*/ 0 w 16"/>
                <a:gd name="T25" fmla="*/ 164 h 276"/>
                <a:gd name="T26" fmla="*/ 0 w 16"/>
                <a:gd name="T27" fmla="*/ 164 h 276"/>
                <a:gd name="T28" fmla="*/ 8 w 16"/>
                <a:gd name="T29" fmla="*/ 172 h 276"/>
                <a:gd name="T30" fmla="*/ 16 w 16"/>
                <a:gd name="T31" fmla="*/ 164 h 276"/>
                <a:gd name="T32" fmla="*/ 8 w 16"/>
                <a:gd name="T33" fmla="*/ 156 h 276"/>
                <a:gd name="T34" fmla="*/ 0 w 16"/>
                <a:gd name="T35" fmla="*/ 164 h 276"/>
                <a:gd name="T36" fmla="*/ 0 w 16"/>
                <a:gd name="T37" fmla="*/ 112 h 276"/>
                <a:gd name="T38" fmla="*/ 0 w 16"/>
                <a:gd name="T39" fmla="*/ 112 h 276"/>
                <a:gd name="T40" fmla="*/ 8 w 16"/>
                <a:gd name="T41" fmla="*/ 120 h 276"/>
                <a:gd name="T42" fmla="*/ 16 w 16"/>
                <a:gd name="T43" fmla="*/ 112 h 276"/>
                <a:gd name="T44" fmla="*/ 8 w 16"/>
                <a:gd name="T45" fmla="*/ 104 h 276"/>
                <a:gd name="T46" fmla="*/ 0 w 16"/>
                <a:gd name="T47" fmla="*/ 112 h 276"/>
                <a:gd name="T48" fmla="*/ 0 w 16"/>
                <a:gd name="T49" fmla="*/ 60 h 276"/>
                <a:gd name="T50" fmla="*/ 0 w 16"/>
                <a:gd name="T51" fmla="*/ 60 h 276"/>
                <a:gd name="T52" fmla="*/ 8 w 16"/>
                <a:gd name="T53" fmla="*/ 68 h 276"/>
                <a:gd name="T54" fmla="*/ 16 w 16"/>
                <a:gd name="T55" fmla="*/ 60 h 276"/>
                <a:gd name="T56" fmla="*/ 8 w 16"/>
                <a:gd name="T57" fmla="*/ 52 h 276"/>
                <a:gd name="T58" fmla="*/ 0 w 16"/>
                <a:gd name="T59" fmla="*/ 60 h 276"/>
                <a:gd name="T60" fmla="*/ 0 w 16"/>
                <a:gd name="T61" fmla="*/ 8 h 276"/>
                <a:gd name="T62" fmla="*/ 0 w 16"/>
                <a:gd name="T63" fmla="*/ 8 h 276"/>
                <a:gd name="T64" fmla="*/ 8 w 16"/>
                <a:gd name="T65" fmla="*/ 16 h 276"/>
                <a:gd name="T66" fmla="*/ 16 w 16"/>
                <a:gd name="T67" fmla="*/ 8 h 276"/>
                <a:gd name="T68" fmla="*/ 8 w 16"/>
                <a:gd name="T69" fmla="*/ 0 h 276"/>
                <a:gd name="T70" fmla="*/ 0 w 16"/>
                <a:gd name="T71" fmla="*/ 8 h 2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6" h="276">
                  <a:moveTo>
                    <a:pt x="0" y="268"/>
                  </a:moveTo>
                  <a:cubicBezTo>
                    <a:pt x="0" y="268"/>
                    <a:pt x="0" y="268"/>
                    <a:pt x="0" y="268"/>
                  </a:cubicBezTo>
                  <a:cubicBezTo>
                    <a:pt x="0" y="272"/>
                    <a:pt x="4" y="276"/>
                    <a:pt x="8" y="276"/>
                  </a:cubicBezTo>
                  <a:cubicBezTo>
                    <a:pt x="12" y="276"/>
                    <a:pt x="16" y="272"/>
                    <a:pt x="16" y="268"/>
                  </a:cubicBezTo>
                  <a:cubicBezTo>
                    <a:pt x="16" y="264"/>
                    <a:pt x="12" y="260"/>
                    <a:pt x="8" y="260"/>
                  </a:cubicBezTo>
                  <a:cubicBezTo>
                    <a:pt x="4" y="260"/>
                    <a:pt x="0" y="264"/>
                    <a:pt x="0" y="268"/>
                  </a:cubicBezTo>
                  <a:close/>
                  <a:moveTo>
                    <a:pt x="0" y="216"/>
                  </a:moveTo>
                  <a:cubicBezTo>
                    <a:pt x="0" y="216"/>
                    <a:pt x="0" y="216"/>
                    <a:pt x="0" y="216"/>
                  </a:cubicBezTo>
                  <a:cubicBezTo>
                    <a:pt x="0" y="220"/>
                    <a:pt x="4" y="224"/>
                    <a:pt x="8" y="224"/>
                  </a:cubicBezTo>
                  <a:cubicBezTo>
                    <a:pt x="12" y="224"/>
                    <a:pt x="16" y="220"/>
                    <a:pt x="16" y="216"/>
                  </a:cubicBezTo>
                  <a:cubicBezTo>
                    <a:pt x="16" y="212"/>
                    <a:pt x="12" y="208"/>
                    <a:pt x="8" y="208"/>
                  </a:cubicBezTo>
                  <a:cubicBezTo>
                    <a:pt x="4" y="208"/>
                    <a:pt x="0" y="212"/>
                    <a:pt x="0" y="216"/>
                  </a:cubicBezTo>
                  <a:close/>
                  <a:moveTo>
                    <a:pt x="0" y="164"/>
                  </a:moveTo>
                  <a:cubicBezTo>
                    <a:pt x="0" y="164"/>
                    <a:pt x="0" y="164"/>
                    <a:pt x="0" y="164"/>
                  </a:cubicBezTo>
                  <a:cubicBezTo>
                    <a:pt x="0" y="168"/>
                    <a:pt x="4" y="172"/>
                    <a:pt x="8" y="172"/>
                  </a:cubicBezTo>
                  <a:cubicBezTo>
                    <a:pt x="12" y="172"/>
                    <a:pt x="16" y="168"/>
                    <a:pt x="16" y="164"/>
                  </a:cubicBezTo>
                  <a:cubicBezTo>
                    <a:pt x="16" y="160"/>
                    <a:pt x="12" y="156"/>
                    <a:pt x="8" y="156"/>
                  </a:cubicBezTo>
                  <a:cubicBezTo>
                    <a:pt x="4" y="156"/>
                    <a:pt x="0" y="160"/>
                    <a:pt x="0" y="164"/>
                  </a:cubicBezTo>
                  <a:close/>
                  <a:moveTo>
                    <a:pt x="0" y="112"/>
                  </a:moveTo>
                  <a:cubicBezTo>
                    <a:pt x="0" y="112"/>
                    <a:pt x="0" y="112"/>
                    <a:pt x="0" y="112"/>
                  </a:cubicBezTo>
                  <a:cubicBezTo>
                    <a:pt x="0" y="116"/>
                    <a:pt x="4" y="120"/>
                    <a:pt x="8" y="120"/>
                  </a:cubicBezTo>
                  <a:cubicBezTo>
                    <a:pt x="12" y="120"/>
                    <a:pt x="16" y="116"/>
                    <a:pt x="16" y="112"/>
                  </a:cubicBezTo>
                  <a:cubicBezTo>
                    <a:pt x="16" y="108"/>
                    <a:pt x="12" y="104"/>
                    <a:pt x="8" y="104"/>
                  </a:cubicBezTo>
                  <a:cubicBezTo>
                    <a:pt x="4" y="104"/>
                    <a:pt x="0" y="108"/>
                    <a:pt x="0" y="112"/>
                  </a:cubicBezTo>
                  <a:close/>
                  <a:moveTo>
                    <a:pt x="0" y="60"/>
                  </a:moveTo>
                  <a:cubicBezTo>
                    <a:pt x="0" y="60"/>
                    <a:pt x="0" y="60"/>
                    <a:pt x="0" y="60"/>
                  </a:cubicBezTo>
                  <a:cubicBezTo>
                    <a:pt x="0" y="64"/>
                    <a:pt x="4" y="68"/>
                    <a:pt x="8" y="68"/>
                  </a:cubicBezTo>
                  <a:cubicBezTo>
                    <a:pt x="12" y="68"/>
                    <a:pt x="16" y="64"/>
                    <a:pt x="16" y="60"/>
                  </a:cubicBezTo>
                  <a:cubicBezTo>
                    <a:pt x="16" y="56"/>
                    <a:pt x="12" y="52"/>
                    <a:pt x="8" y="52"/>
                  </a:cubicBezTo>
                  <a:cubicBezTo>
                    <a:pt x="4" y="52"/>
                    <a:pt x="0" y="56"/>
                    <a:pt x="0" y="60"/>
                  </a:cubicBezTo>
                  <a:close/>
                  <a:moveTo>
                    <a:pt x="0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12"/>
                    <a:pt x="4" y="16"/>
                    <a:pt x="8" y="16"/>
                  </a:cubicBezTo>
                  <a:cubicBezTo>
                    <a:pt x="12" y="16"/>
                    <a:pt x="16" y="12"/>
                    <a:pt x="16" y="8"/>
                  </a:cubicBezTo>
                  <a:cubicBezTo>
                    <a:pt x="16" y="4"/>
                    <a:pt x="12" y="0"/>
                    <a:pt x="8" y="0"/>
                  </a:cubicBezTo>
                  <a:cubicBezTo>
                    <a:pt x="4" y="0"/>
                    <a:pt x="0" y="4"/>
                    <a:pt x="0" y="8"/>
                  </a:cubicBezTo>
                  <a:close/>
                </a:path>
              </a:pathLst>
            </a:cu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6" name="Freeform 43"/>
            <p:cNvSpPr>
              <a:spLocks noEditPoints="1"/>
            </p:cNvSpPr>
            <p:nvPr/>
          </p:nvSpPr>
          <p:spPr bwMode="auto">
            <a:xfrm>
              <a:off x="4713288" y="5178425"/>
              <a:ext cx="49213" cy="992187"/>
            </a:xfrm>
            <a:custGeom>
              <a:avLst/>
              <a:gdLst>
                <a:gd name="T0" fmla="*/ 0 w 16"/>
                <a:gd name="T1" fmla="*/ 320 h 328"/>
                <a:gd name="T2" fmla="*/ 0 w 16"/>
                <a:gd name="T3" fmla="*/ 320 h 328"/>
                <a:gd name="T4" fmla="*/ 8 w 16"/>
                <a:gd name="T5" fmla="*/ 328 h 328"/>
                <a:gd name="T6" fmla="*/ 16 w 16"/>
                <a:gd name="T7" fmla="*/ 320 h 328"/>
                <a:gd name="T8" fmla="*/ 8 w 16"/>
                <a:gd name="T9" fmla="*/ 312 h 328"/>
                <a:gd name="T10" fmla="*/ 0 w 16"/>
                <a:gd name="T11" fmla="*/ 320 h 328"/>
                <a:gd name="T12" fmla="*/ 0 w 16"/>
                <a:gd name="T13" fmla="*/ 268 h 328"/>
                <a:gd name="T14" fmla="*/ 0 w 16"/>
                <a:gd name="T15" fmla="*/ 268 h 328"/>
                <a:gd name="T16" fmla="*/ 8 w 16"/>
                <a:gd name="T17" fmla="*/ 276 h 328"/>
                <a:gd name="T18" fmla="*/ 16 w 16"/>
                <a:gd name="T19" fmla="*/ 268 h 328"/>
                <a:gd name="T20" fmla="*/ 8 w 16"/>
                <a:gd name="T21" fmla="*/ 260 h 328"/>
                <a:gd name="T22" fmla="*/ 0 w 16"/>
                <a:gd name="T23" fmla="*/ 268 h 328"/>
                <a:gd name="T24" fmla="*/ 0 w 16"/>
                <a:gd name="T25" fmla="*/ 216 h 328"/>
                <a:gd name="T26" fmla="*/ 0 w 16"/>
                <a:gd name="T27" fmla="*/ 216 h 328"/>
                <a:gd name="T28" fmla="*/ 8 w 16"/>
                <a:gd name="T29" fmla="*/ 224 h 328"/>
                <a:gd name="T30" fmla="*/ 16 w 16"/>
                <a:gd name="T31" fmla="*/ 216 h 328"/>
                <a:gd name="T32" fmla="*/ 8 w 16"/>
                <a:gd name="T33" fmla="*/ 208 h 328"/>
                <a:gd name="T34" fmla="*/ 0 w 16"/>
                <a:gd name="T35" fmla="*/ 216 h 328"/>
                <a:gd name="T36" fmla="*/ 0 w 16"/>
                <a:gd name="T37" fmla="*/ 164 h 328"/>
                <a:gd name="T38" fmla="*/ 0 w 16"/>
                <a:gd name="T39" fmla="*/ 164 h 328"/>
                <a:gd name="T40" fmla="*/ 8 w 16"/>
                <a:gd name="T41" fmla="*/ 172 h 328"/>
                <a:gd name="T42" fmla="*/ 16 w 16"/>
                <a:gd name="T43" fmla="*/ 164 h 328"/>
                <a:gd name="T44" fmla="*/ 8 w 16"/>
                <a:gd name="T45" fmla="*/ 156 h 328"/>
                <a:gd name="T46" fmla="*/ 0 w 16"/>
                <a:gd name="T47" fmla="*/ 164 h 328"/>
                <a:gd name="T48" fmla="*/ 0 w 16"/>
                <a:gd name="T49" fmla="*/ 112 h 328"/>
                <a:gd name="T50" fmla="*/ 0 w 16"/>
                <a:gd name="T51" fmla="*/ 112 h 328"/>
                <a:gd name="T52" fmla="*/ 8 w 16"/>
                <a:gd name="T53" fmla="*/ 120 h 328"/>
                <a:gd name="T54" fmla="*/ 16 w 16"/>
                <a:gd name="T55" fmla="*/ 112 h 328"/>
                <a:gd name="T56" fmla="*/ 8 w 16"/>
                <a:gd name="T57" fmla="*/ 104 h 328"/>
                <a:gd name="T58" fmla="*/ 0 w 16"/>
                <a:gd name="T59" fmla="*/ 112 h 328"/>
                <a:gd name="T60" fmla="*/ 0 w 16"/>
                <a:gd name="T61" fmla="*/ 60 h 328"/>
                <a:gd name="T62" fmla="*/ 0 w 16"/>
                <a:gd name="T63" fmla="*/ 60 h 328"/>
                <a:gd name="T64" fmla="*/ 8 w 16"/>
                <a:gd name="T65" fmla="*/ 68 h 328"/>
                <a:gd name="T66" fmla="*/ 16 w 16"/>
                <a:gd name="T67" fmla="*/ 60 h 328"/>
                <a:gd name="T68" fmla="*/ 8 w 16"/>
                <a:gd name="T69" fmla="*/ 52 h 328"/>
                <a:gd name="T70" fmla="*/ 0 w 16"/>
                <a:gd name="T71" fmla="*/ 60 h 328"/>
                <a:gd name="T72" fmla="*/ 0 w 16"/>
                <a:gd name="T73" fmla="*/ 8 h 328"/>
                <a:gd name="T74" fmla="*/ 0 w 16"/>
                <a:gd name="T75" fmla="*/ 8 h 328"/>
                <a:gd name="T76" fmla="*/ 8 w 16"/>
                <a:gd name="T77" fmla="*/ 16 h 328"/>
                <a:gd name="T78" fmla="*/ 16 w 16"/>
                <a:gd name="T79" fmla="*/ 8 h 328"/>
                <a:gd name="T80" fmla="*/ 8 w 16"/>
                <a:gd name="T81" fmla="*/ 0 h 328"/>
                <a:gd name="T82" fmla="*/ 0 w 16"/>
                <a:gd name="T83" fmla="*/ 8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6" h="328">
                  <a:moveTo>
                    <a:pt x="0" y="320"/>
                  </a:moveTo>
                  <a:cubicBezTo>
                    <a:pt x="0" y="320"/>
                    <a:pt x="0" y="320"/>
                    <a:pt x="0" y="320"/>
                  </a:cubicBezTo>
                  <a:cubicBezTo>
                    <a:pt x="0" y="324"/>
                    <a:pt x="4" y="328"/>
                    <a:pt x="8" y="328"/>
                  </a:cubicBezTo>
                  <a:cubicBezTo>
                    <a:pt x="12" y="328"/>
                    <a:pt x="16" y="324"/>
                    <a:pt x="16" y="320"/>
                  </a:cubicBezTo>
                  <a:cubicBezTo>
                    <a:pt x="16" y="316"/>
                    <a:pt x="12" y="312"/>
                    <a:pt x="8" y="312"/>
                  </a:cubicBezTo>
                  <a:cubicBezTo>
                    <a:pt x="4" y="312"/>
                    <a:pt x="0" y="316"/>
                    <a:pt x="0" y="320"/>
                  </a:cubicBezTo>
                  <a:close/>
                  <a:moveTo>
                    <a:pt x="0" y="268"/>
                  </a:moveTo>
                  <a:cubicBezTo>
                    <a:pt x="0" y="268"/>
                    <a:pt x="0" y="268"/>
                    <a:pt x="0" y="268"/>
                  </a:cubicBezTo>
                  <a:cubicBezTo>
                    <a:pt x="0" y="272"/>
                    <a:pt x="4" y="276"/>
                    <a:pt x="8" y="276"/>
                  </a:cubicBezTo>
                  <a:cubicBezTo>
                    <a:pt x="12" y="276"/>
                    <a:pt x="16" y="272"/>
                    <a:pt x="16" y="268"/>
                  </a:cubicBezTo>
                  <a:cubicBezTo>
                    <a:pt x="16" y="264"/>
                    <a:pt x="12" y="260"/>
                    <a:pt x="8" y="260"/>
                  </a:cubicBezTo>
                  <a:cubicBezTo>
                    <a:pt x="4" y="260"/>
                    <a:pt x="0" y="264"/>
                    <a:pt x="0" y="268"/>
                  </a:cubicBezTo>
                  <a:close/>
                  <a:moveTo>
                    <a:pt x="0" y="216"/>
                  </a:moveTo>
                  <a:cubicBezTo>
                    <a:pt x="0" y="216"/>
                    <a:pt x="0" y="216"/>
                    <a:pt x="0" y="216"/>
                  </a:cubicBezTo>
                  <a:cubicBezTo>
                    <a:pt x="0" y="220"/>
                    <a:pt x="4" y="224"/>
                    <a:pt x="8" y="224"/>
                  </a:cubicBezTo>
                  <a:cubicBezTo>
                    <a:pt x="12" y="224"/>
                    <a:pt x="16" y="220"/>
                    <a:pt x="16" y="216"/>
                  </a:cubicBezTo>
                  <a:cubicBezTo>
                    <a:pt x="16" y="212"/>
                    <a:pt x="12" y="208"/>
                    <a:pt x="8" y="208"/>
                  </a:cubicBezTo>
                  <a:cubicBezTo>
                    <a:pt x="4" y="208"/>
                    <a:pt x="0" y="212"/>
                    <a:pt x="0" y="216"/>
                  </a:cubicBezTo>
                  <a:close/>
                  <a:moveTo>
                    <a:pt x="0" y="164"/>
                  </a:moveTo>
                  <a:cubicBezTo>
                    <a:pt x="0" y="164"/>
                    <a:pt x="0" y="164"/>
                    <a:pt x="0" y="164"/>
                  </a:cubicBezTo>
                  <a:cubicBezTo>
                    <a:pt x="0" y="168"/>
                    <a:pt x="4" y="172"/>
                    <a:pt x="8" y="172"/>
                  </a:cubicBezTo>
                  <a:cubicBezTo>
                    <a:pt x="12" y="172"/>
                    <a:pt x="16" y="168"/>
                    <a:pt x="16" y="164"/>
                  </a:cubicBezTo>
                  <a:cubicBezTo>
                    <a:pt x="16" y="160"/>
                    <a:pt x="12" y="156"/>
                    <a:pt x="8" y="156"/>
                  </a:cubicBezTo>
                  <a:cubicBezTo>
                    <a:pt x="4" y="156"/>
                    <a:pt x="0" y="160"/>
                    <a:pt x="0" y="164"/>
                  </a:cubicBezTo>
                  <a:close/>
                  <a:moveTo>
                    <a:pt x="0" y="112"/>
                  </a:moveTo>
                  <a:cubicBezTo>
                    <a:pt x="0" y="112"/>
                    <a:pt x="0" y="112"/>
                    <a:pt x="0" y="112"/>
                  </a:cubicBezTo>
                  <a:cubicBezTo>
                    <a:pt x="0" y="116"/>
                    <a:pt x="4" y="120"/>
                    <a:pt x="8" y="120"/>
                  </a:cubicBezTo>
                  <a:cubicBezTo>
                    <a:pt x="12" y="120"/>
                    <a:pt x="16" y="116"/>
                    <a:pt x="16" y="112"/>
                  </a:cubicBezTo>
                  <a:cubicBezTo>
                    <a:pt x="16" y="108"/>
                    <a:pt x="12" y="104"/>
                    <a:pt x="8" y="104"/>
                  </a:cubicBezTo>
                  <a:cubicBezTo>
                    <a:pt x="4" y="104"/>
                    <a:pt x="0" y="108"/>
                    <a:pt x="0" y="112"/>
                  </a:cubicBezTo>
                  <a:close/>
                  <a:moveTo>
                    <a:pt x="0" y="60"/>
                  </a:moveTo>
                  <a:cubicBezTo>
                    <a:pt x="0" y="60"/>
                    <a:pt x="0" y="60"/>
                    <a:pt x="0" y="60"/>
                  </a:cubicBezTo>
                  <a:cubicBezTo>
                    <a:pt x="0" y="64"/>
                    <a:pt x="4" y="68"/>
                    <a:pt x="8" y="68"/>
                  </a:cubicBezTo>
                  <a:cubicBezTo>
                    <a:pt x="12" y="68"/>
                    <a:pt x="16" y="64"/>
                    <a:pt x="16" y="60"/>
                  </a:cubicBezTo>
                  <a:cubicBezTo>
                    <a:pt x="16" y="56"/>
                    <a:pt x="12" y="52"/>
                    <a:pt x="8" y="52"/>
                  </a:cubicBezTo>
                  <a:cubicBezTo>
                    <a:pt x="4" y="52"/>
                    <a:pt x="0" y="56"/>
                    <a:pt x="0" y="60"/>
                  </a:cubicBezTo>
                  <a:close/>
                  <a:moveTo>
                    <a:pt x="0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12"/>
                    <a:pt x="4" y="16"/>
                    <a:pt x="8" y="16"/>
                  </a:cubicBezTo>
                  <a:cubicBezTo>
                    <a:pt x="12" y="16"/>
                    <a:pt x="16" y="12"/>
                    <a:pt x="16" y="8"/>
                  </a:cubicBezTo>
                  <a:cubicBezTo>
                    <a:pt x="16" y="4"/>
                    <a:pt x="12" y="0"/>
                    <a:pt x="8" y="0"/>
                  </a:cubicBezTo>
                  <a:cubicBezTo>
                    <a:pt x="4" y="0"/>
                    <a:pt x="0" y="4"/>
                    <a:pt x="0" y="8"/>
                  </a:cubicBezTo>
                  <a:close/>
                </a:path>
              </a:pathLst>
            </a:cu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50" name="Freeform 122"/>
          <p:cNvSpPr>
            <a:spLocks/>
          </p:cNvSpPr>
          <p:nvPr/>
        </p:nvSpPr>
        <p:spPr bwMode="auto">
          <a:xfrm>
            <a:off x="-130969" y="6424845"/>
            <a:ext cx="12552363" cy="444501"/>
          </a:xfrm>
          <a:custGeom>
            <a:avLst/>
            <a:gdLst>
              <a:gd name="T0" fmla="*/ 2904 w 2904"/>
              <a:gd name="T1" fmla="*/ 58 h 100"/>
              <a:gd name="T2" fmla="*/ 2859 w 2904"/>
              <a:gd name="T3" fmla="*/ 100 h 100"/>
              <a:gd name="T4" fmla="*/ 45 w 2904"/>
              <a:gd name="T5" fmla="*/ 100 h 100"/>
              <a:gd name="T6" fmla="*/ 0 w 2904"/>
              <a:gd name="T7" fmla="*/ 58 h 100"/>
              <a:gd name="T8" fmla="*/ 0 w 2904"/>
              <a:gd name="T9" fmla="*/ 42 h 100"/>
              <a:gd name="T10" fmla="*/ 45 w 2904"/>
              <a:gd name="T11" fmla="*/ 0 h 100"/>
              <a:gd name="T12" fmla="*/ 2859 w 2904"/>
              <a:gd name="T13" fmla="*/ 0 h 100"/>
              <a:gd name="T14" fmla="*/ 2904 w 2904"/>
              <a:gd name="T15" fmla="*/ 42 h 100"/>
              <a:gd name="T16" fmla="*/ 2904 w 2904"/>
              <a:gd name="T17" fmla="*/ 58 h 1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904" h="100">
                <a:moveTo>
                  <a:pt x="2904" y="58"/>
                </a:moveTo>
                <a:cubicBezTo>
                  <a:pt x="2904" y="81"/>
                  <a:pt x="2884" y="100"/>
                  <a:pt x="2859" y="100"/>
                </a:cubicBezTo>
                <a:cubicBezTo>
                  <a:pt x="45" y="100"/>
                  <a:pt x="45" y="100"/>
                  <a:pt x="45" y="100"/>
                </a:cubicBezTo>
                <a:cubicBezTo>
                  <a:pt x="20" y="100"/>
                  <a:pt x="0" y="81"/>
                  <a:pt x="0" y="58"/>
                </a:cubicBezTo>
                <a:cubicBezTo>
                  <a:pt x="0" y="42"/>
                  <a:pt x="0" y="42"/>
                  <a:pt x="0" y="42"/>
                </a:cubicBezTo>
                <a:cubicBezTo>
                  <a:pt x="0" y="19"/>
                  <a:pt x="20" y="0"/>
                  <a:pt x="45" y="0"/>
                </a:cubicBezTo>
                <a:cubicBezTo>
                  <a:pt x="2859" y="0"/>
                  <a:pt x="2859" y="0"/>
                  <a:pt x="2859" y="0"/>
                </a:cubicBezTo>
                <a:cubicBezTo>
                  <a:pt x="2884" y="0"/>
                  <a:pt x="2904" y="19"/>
                  <a:pt x="2904" y="42"/>
                </a:cubicBezTo>
                <a:lnTo>
                  <a:pt x="2904" y="58"/>
                </a:lnTo>
                <a:close/>
              </a:path>
            </a:pathLst>
          </a:custGeom>
          <a:solidFill>
            <a:srgbClr val="9DB9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grpSp>
        <p:nvGrpSpPr>
          <p:cNvPr id="51" name="组合 50"/>
          <p:cNvGrpSpPr/>
          <p:nvPr/>
        </p:nvGrpSpPr>
        <p:grpSpPr>
          <a:xfrm rot="20186770">
            <a:off x="2503351" y="-2245001"/>
            <a:ext cx="7431549" cy="3925955"/>
            <a:chOff x="9559925" y="2573338"/>
            <a:chExt cx="3059113" cy="1616075"/>
          </a:xfrm>
        </p:grpSpPr>
        <p:sp>
          <p:nvSpPr>
            <p:cNvPr id="52" name="Freeform 5"/>
            <p:cNvSpPr>
              <a:spLocks/>
            </p:cNvSpPr>
            <p:nvPr/>
          </p:nvSpPr>
          <p:spPr bwMode="auto">
            <a:xfrm>
              <a:off x="9577388" y="2573338"/>
              <a:ext cx="3041650" cy="1497013"/>
            </a:xfrm>
            <a:custGeom>
              <a:avLst/>
              <a:gdLst>
                <a:gd name="T0" fmla="*/ 709 w 709"/>
                <a:gd name="T1" fmla="*/ 297 h 349"/>
                <a:gd name="T2" fmla="*/ 0 w 709"/>
                <a:gd name="T3" fmla="*/ 7 h 349"/>
                <a:gd name="T4" fmla="*/ 10 w 709"/>
                <a:gd name="T5" fmla="*/ 0 h 349"/>
                <a:gd name="T6" fmla="*/ 706 w 709"/>
                <a:gd name="T7" fmla="*/ 285 h 349"/>
                <a:gd name="T8" fmla="*/ 709 w 709"/>
                <a:gd name="T9" fmla="*/ 297 h 3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9" h="349">
                  <a:moveTo>
                    <a:pt x="709" y="297"/>
                  </a:moveTo>
                  <a:cubicBezTo>
                    <a:pt x="425" y="349"/>
                    <a:pt x="166" y="243"/>
                    <a:pt x="0" y="7"/>
                  </a:cubicBezTo>
                  <a:cubicBezTo>
                    <a:pt x="4" y="4"/>
                    <a:pt x="6" y="3"/>
                    <a:pt x="10" y="0"/>
                  </a:cubicBezTo>
                  <a:cubicBezTo>
                    <a:pt x="173" y="233"/>
                    <a:pt x="427" y="337"/>
                    <a:pt x="706" y="285"/>
                  </a:cubicBezTo>
                  <a:cubicBezTo>
                    <a:pt x="707" y="290"/>
                    <a:pt x="708" y="292"/>
                    <a:pt x="709" y="297"/>
                  </a:cubicBezTo>
                  <a:close/>
                </a:path>
              </a:pathLst>
            </a:custGeom>
            <a:solidFill>
              <a:srgbClr val="FF75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3" name="Freeform 6"/>
            <p:cNvSpPr>
              <a:spLocks/>
            </p:cNvSpPr>
            <p:nvPr/>
          </p:nvSpPr>
          <p:spPr bwMode="auto">
            <a:xfrm>
              <a:off x="9559925" y="2722563"/>
              <a:ext cx="338138" cy="322263"/>
            </a:xfrm>
            <a:custGeom>
              <a:avLst/>
              <a:gdLst>
                <a:gd name="T0" fmla="*/ 0 w 79"/>
                <a:gd name="T1" fmla="*/ 75 h 75"/>
                <a:gd name="T2" fmla="*/ 28 w 79"/>
                <a:gd name="T3" fmla="*/ 0 h 75"/>
                <a:gd name="T4" fmla="*/ 79 w 79"/>
                <a:gd name="T5" fmla="*/ 62 h 75"/>
                <a:gd name="T6" fmla="*/ 0 w 79"/>
                <a:gd name="T7" fmla="*/ 75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9" h="75">
                  <a:moveTo>
                    <a:pt x="0" y="75"/>
                  </a:moveTo>
                  <a:cubicBezTo>
                    <a:pt x="10" y="44"/>
                    <a:pt x="16" y="29"/>
                    <a:pt x="28" y="0"/>
                  </a:cubicBezTo>
                  <a:cubicBezTo>
                    <a:pt x="47" y="26"/>
                    <a:pt x="57" y="39"/>
                    <a:pt x="79" y="62"/>
                  </a:cubicBezTo>
                  <a:cubicBezTo>
                    <a:pt x="48" y="69"/>
                    <a:pt x="33" y="72"/>
                    <a:pt x="0" y="75"/>
                  </a:cubicBez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4" name="Freeform 7"/>
            <p:cNvSpPr>
              <a:spLocks/>
            </p:cNvSpPr>
            <p:nvPr/>
          </p:nvSpPr>
          <p:spPr bwMode="auto">
            <a:xfrm>
              <a:off x="9932988" y="3092450"/>
              <a:ext cx="322263" cy="333375"/>
            </a:xfrm>
            <a:custGeom>
              <a:avLst/>
              <a:gdLst>
                <a:gd name="T0" fmla="*/ 0 w 75"/>
                <a:gd name="T1" fmla="*/ 78 h 78"/>
                <a:gd name="T2" fmla="*/ 15 w 75"/>
                <a:gd name="T3" fmla="*/ 0 h 78"/>
                <a:gd name="T4" fmla="*/ 75 w 75"/>
                <a:gd name="T5" fmla="*/ 52 h 78"/>
                <a:gd name="T6" fmla="*/ 0 w 75"/>
                <a:gd name="T7" fmla="*/ 78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78">
                  <a:moveTo>
                    <a:pt x="0" y="78"/>
                  </a:moveTo>
                  <a:cubicBezTo>
                    <a:pt x="4" y="46"/>
                    <a:pt x="8" y="31"/>
                    <a:pt x="15" y="0"/>
                  </a:cubicBezTo>
                  <a:cubicBezTo>
                    <a:pt x="38" y="22"/>
                    <a:pt x="50" y="33"/>
                    <a:pt x="75" y="52"/>
                  </a:cubicBezTo>
                  <a:cubicBezTo>
                    <a:pt x="46" y="64"/>
                    <a:pt x="31" y="69"/>
                    <a:pt x="0" y="78"/>
                  </a:cubicBezTo>
                  <a:close/>
                </a:path>
              </a:pathLst>
            </a:cu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5" name="Freeform 8"/>
            <p:cNvSpPr>
              <a:spLocks/>
            </p:cNvSpPr>
            <p:nvPr/>
          </p:nvSpPr>
          <p:spPr bwMode="auto">
            <a:xfrm>
              <a:off x="10353675" y="3397250"/>
              <a:ext cx="300038" cy="338138"/>
            </a:xfrm>
            <a:custGeom>
              <a:avLst/>
              <a:gdLst>
                <a:gd name="T0" fmla="*/ 1 w 70"/>
                <a:gd name="T1" fmla="*/ 79 h 79"/>
                <a:gd name="T2" fmla="*/ 3 w 70"/>
                <a:gd name="T3" fmla="*/ 0 h 79"/>
                <a:gd name="T4" fmla="*/ 70 w 70"/>
                <a:gd name="T5" fmla="*/ 41 h 79"/>
                <a:gd name="T6" fmla="*/ 1 w 70"/>
                <a:gd name="T7" fmla="*/ 79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0" h="79">
                  <a:moveTo>
                    <a:pt x="1" y="79"/>
                  </a:moveTo>
                  <a:cubicBezTo>
                    <a:pt x="0" y="47"/>
                    <a:pt x="1" y="31"/>
                    <a:pt x="3" y="0"/>
                  </a:cubicBezTo>
                  <a:cubicBezTo>
                    <a:pt x="29" y="18"/>
                    <a:pt x="43" y="26"/>
                    <a:pt x="70" y="41"/>
                  </a:cubicBezTo>
                  <a:cubicBezTo>
                    <a:pt x="44" y="57"/>
                    <a:pt x="30" y="65"/>
                    <a:pt x="1" y="79"/>
                  </a:cubicBez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6" name="Freeform 9"/>
            <p:cNvSpPr>
              <a:spLocks/>
            </p:cNvSpPr>
            <p:nvPr/>
          </p:nvSpPr>
          <p:spPr bwMode="auto">
            <a:xfrm>
              <a:off x="10777538" y="3632200"/>
              <a:ext cx="314325" cy="339725"/>
            </a:xfrm>
            <a:custGeom>
              <a:avLst/>
              <a:gdLst>
                <a:gd name="T0" fmla="*/ 11 w 73"/>
                <a:gd name="T1" fmla="*/ 79 h 79"/>
                <a:gd name="T2" fmla="*/ 0 w 73"/>
                <a:gd name="T3" fmla="*/ 0 h 79"/>
                <a:gd name="T4" fmla="*/ 73 w 73"/>
                <a:gd name="T5" fmla="*/ 29 h 79"/>
                <a:gd name="T6" fmla="*/ 11 w 73"/>
                <a:gd name="T7" fmla="*/ 79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3" h="79">
                  <a:moveTo>
                    <a:pt x="11" y="79"/>
                  </a:moveTo>
                  <a:cubicBezTo>
                    <a:pt x="5" y="47"/>
                    <a:pt x="3" y="31"/>
                    <a:pt x="0" y="0"/>
                  </a:cubicBezTo>
                  <a:cubicBezTo>
                    <a:pt x="29" y="13"/>
                    <a:pt x="43" y="19"/>
                    <a:pt x="73" y="29"/>
                  </a:cubicBezTo>
                  <a:cubicBezTo>
                    <a:pt x="49" y="50"/>
                    <a:pt x="37" y="60"/>
                    <a:pt x="11" y="79"/>
                  </a:cubicBezTo>
                  <a:close/>
                </a:path>
              </a:pathLst>
            </a:cu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7" name="Freeform 10"/>
            <p:cNvSpPr>
              <a:spLocks/>
            </p:cNvSpPr>
            <p:nvPr/>
          </p:nvSpPr>
          <p:spPr bwMode="auto">
            <a:xfrm>
              <a:off x="11223625" y="3795713"/>
              <a:ext cx="327025" cy="325438"/>
            </a:xfrm>
            <a:custGeom>
              <a:avLst/>
              <a:gdLst>
                <a:gd name="T0" fmla="*/ 24 w 76"/>
                <a:gd name="T1" fmla="*/ 76 h 76"/>
                <a:gd name="T2" fmla="*/ 0 w 76"/>
                <a:gd name="T3" fmla="*/ 0 h 76"/>
                <a:gd name="T4" fmla="*/ 76 w 76"/>
                <a:gd name="T5" fmla="*/ 17 h 76"/>
                <a:gd name="T6" fmla="*/ 24 w 76"/>
                <a:gd name="T7" fmla="*/ 76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6" h="76">
                  <a:moveTo>
                    <a:pt x="24" y="76"/>
                  </a:moveTo>
                  <a:cubicBezTo>
                    <a:pt x="12" y="46"/>
                    <a:pt x="8" y="31"/>
                    <a:pt x="0" y="0"/>
                  </a:cubicBezTo>
                  <a:cubicBezTo>
                    <a:pt x="30" y="9"/>
                    <a:pt x="45" y="12"/>
                    <a:pt x="76" y="17"/>
                  </a:cubicBezTo>
                  <a:cubicBezTo>
                    <a:pt x="57" y="41"/>
                    <a:pt x="46" y="53"/>
                    <a:pt x="24" y="76"/>
                  </a:cubicBez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8" name="Freeform 11"/>
            <p:cNvSpPr>
              <a:spLocks/>
            </p:cNvSpPr>
            <p:nvPr/>
          </p:nvSpPr>
          <p:spPr bwMode="auto">
            <a:xfrm>
              <a:off x="11691938" y="3886200"/>
              <a:ext cx="338138" cy="303213"/>
            </a:xfrm>
            <a:custGeom>
              <a:avLst/>
              <a:gdLst>
                <a:gd name="T0" fmla="*/ 36 w 79"/>
                <a:gd name="T1" fmla="*/ 71 h 71"/>
                <a:gd name="T2" fmla="*/ 0 w 79"/>
                <a:gd name="T3" fmla="*/ 0 h 71"/>
                <a:gd name="T4" fmla="*/ 79 w 79"/>
                <a:gd name="T5" fmla="*/ 3 h 71"/>
                <a:gd name="T6" fmla="*/ 36 w 79"/>
                <a:gd name="T7" fmla="*/ 71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9" h="71">
                  <a:moveTo>
                    <a:pt x="36" y="71"/>
                  </a:moveTo>
                  <a:cubicBezTo>
                    <a:pt x="20" y="43"/>
                    <a:pt x="13" y="29"/>
                    <a:pt x="0" y="0"/>
                  </a:cubicBezTo>
                  <a:cubicBezTo>
                    <a:pt x="31" y="3"/>
                    <a:pt x="47" y="4"/>
                    <a:pt x="79" y="3"/>
                  </a:cubicBezTo>
                  <a:cubicBezTo>
                    <a:pt x="63" y="31"/>
                    <a:pt x="55" y="44"/>
                    <a:pt x="36" y="71"/>
                  </a:cubicBezTo>
                  <a:close/>
                </a:path>
              </a:pathLst>
            </a:cu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9" name="Freeform 12"/>
            <p:cNvSpPr>
              <a:spLocks/>
            </p:cNvSpPr>
            <p:nvPr/>
          </p:nvSpPr>
          <p:spPr bwMode="auto">
            <a:xfrm>
              <a:off x="12172950" y="3851275"/>
              <a:ext cx="342900" cy="312738"/>
            </a:xfrm>
            <a:custGeom>
              <a:avLst/>
              <a:gdLst>
                <a:gd name="T0" fmla="*/ 49 w 80"/>
                <a:gd name="T1" fmla="*/ 73 h 73"/>
                <a:gd name="T2" fmla="*/ 0 w 80"/>
                <a:gd name="T3" fmla="*/ 10 h 73"/>
                <a:gd name="T4" fmla="*/ 80 w 80"/>
                <a:gd name="T5" fmla="*/ 0 h 73"/>
                <a:gd name="T6" fmla="*/ 49 w 80"/>
                <a:gd name="T7" fmla="*/ 73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0" h="73">
                  <a:moveTo>
                    <a:pt x="49" y="73"/>
                  </a:moveTo>
                  <a:cubicBezTo>
                    <a:pt x="28" y="49"/>
                    <a:pt x="18" y="36"/>
                    <a:pt x="0" y="10"/>
                  </a:cubicBezTo>
                  <a:cubicBezTo>
                    <a:pt x="32" y="8"/>
                    <a:pt x="48" y="6"/>
                    <a:pt x="80" y="0"/>
                  </a:cubicBezTo>
                  <a:cubicBezTo>
                    <a:pt x="69" y="29"/>
                    <a:pt x="63" y="44"/>
                    <a:pt x="49" y="73"/>
                  </a:cubicBez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64" name="文本框 15">
            <a:extLst>
              <a:ext uri="{FF2B5EF4-FFF2-40B4-BE49-F238E27FC236}">
                <a16:creationId xmlns:a16="http://schemas.microsoft.com/office/drawing/2014/main" xmlns="" id="{9E6F1A2F-B964-40E5-AF5E-8EDD8E34B880}"/>
              </a:ext>
            </a:extLst>
          </p:cNvPr>
          <p:cNvSpPr txBox="1"/>
          <p:nvPr/>
        </p:nvSpPr>
        <p:spPr>
          <a:xfrm>
            <a:off x="2347384" y="1317837"/>
            <a:ext cx="7387348" cy="1107996"/>
          </a:xfrm>
          <a:prstGeom prst="rect">
            <a:avLst/>
          </a:prstGeom>
          <a:noFill/>
        </p:spPr>
        <p:txBody>
          <a:bodyPr wrap="square" rtlCol="0">
            <a:prstTxWarp prst="textArchUp">
              <a:avLst>
                <a:gd name="adj" fmla="val 10155403"/>
              </a:avLst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>
                <a:ln w="6350">
                  <a:noFill/>
                </a:ln>
                <a:solidFill>
                  <a:srgbClr val="77C6BC"/>
                </a:solidFill>
                <a:effectLst/>
                <a:uLnTx/>
                <a:uFillTx/>
                <a:latin typeface="#9Slide07 SVNUT Triumph Press" panose="00000500000000000000" pitchFamily="2" charset="0"/>
                <a:ea typeface="方正尚酷简体" panose="02000000000000000000" pitchFamily="2" charset="-122"/>
                <a:cs typeface="Times New Roman" panose="02020603050405020304" pitchFamily="18" charset="0"/>
              </a:rPr>
              <a:t>DẶN DÒ</a:t>
            </a:r>
            <a:endParaRPr kumimoji="0" lang="zh-CN" altLang="en-US" sz="6000" b="1" i="0" u="none" strike="noStrike" kern="1200" cap="none" spc="0" normalizeH="0" baseline="0" noProof="0" dirty="0">
              <a:ln w="6350">
                <a:noFill/>
              </a:ln>
              <a:solidFill>
                <a:srgbClr val="77C6BC"/>
              </a:solidFill>
              <a:effectLst/>
              <a:uLnTx/>
              <a:uFillTx/>
              <a:latin typeface="#9Slide07 SVNUT Triumph Press" panose="00000500000000000000" pitchFamily="2" charset="0"/>
              <a:ea typeface="方正尚酷简体" panose="020000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66" name="文本框 21">
            <a:extLst>
              <a:ext uri="{FF2B5EF4-FFF2-40B4-BE49-F238E27FC236}">
                <a16:creationId xmlns:a16="http://schemas.microsoft.com/office/drawing/2014/main" xmlns="" id="{03672A39-1B38-4EC2-A13D-A2CCBE25FB53}"/>
              </a:ext>
            </a:extLst>
          </p:cNvPr>
          <p:cNvSpPr txBox="1"/>
          <p:nvPr/>
        </p:nvSpPr>
        <p:spPr>
          <a:xfrm>
            <a:off x="1495691" y="3191271"/>
            <a:ext cx="8917893" cy="2189603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#9Slide07 SVNAppleberry" panose="02040603050506020204" pitchFamily="18" charset="0"/>
                <a:ea typeface="微软雅黑" panose="020B0503020204020204" charset="-122"/>
              </a:rPr>
              <a:t>Chào</a:t>
            </a:r>
            <a:r>
              <a:rPr kumimoji="0" lang="en-US" altLang="zh-CN" sz="8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#9Slide07 SVNAppleberry" panose="02040603050506020204" pitchFamily="18" charset="0"/>
                <a:ea typeface="微软雅黑" panose="020B0503020204020204" charset="-122"/>
              </a:rPr>
              <a:t> </a:t>
            </a:r>
            <a:r>
              <a:rPr kumimoji="0" lang="en-US" altLang="zh-CN" sz="8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#9Slide07 SVNAppleberry" panose="02040603050506020204" pitchFamily="18" charset="0"/>
                <a:ea typeface="微软雅黑" panose="020B0503020204020204" charset="-122"/>
              </a:rPr>
              <a:t>tạm</a:t>
            </a:r>
            <a:r>
              <a:rPr kumimoji="0" lang="en-US" altLang="zh-CN" sz="8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#9Slide07 SVNAppleberry" panose="02040603050506020204" pitchFamily="18" charset="0"/>
                <a:ea typeface="微软雅黑" panose="020B0503020204020204" charset="-122"/>
              </a:rPr>
              <a:t> </a:t>
            </a:r>
            <a:r>
              <a:rPr kumimoji="0" lang="en-US" altLang="zh-CN" sz="8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#9Slide07 SVNAppleberry" panose="02040603050506020204" pitchFamily="18" charset="0"/>
                <a:ea typeface="微软雅黑" panose="020B0503020204020204" charset="-122"/>
              </a:rPr>
              <a:t>biệt</a:t>
            </a:r>
            <a:r>
              <a:rPr kumimoji="0" lang="en-US" altLang="zh-CN" sz="8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#9Slide07 SVNAppleberry" panose="02040603050506020204" pitchFamily="18" charset="0"/>
                <a:ea typeface="微软雅黑" panose="020B0503020204020204" charset="-122"/>
              </a:rPr>
              <a:t> </a:t>
            </a:r>
            <a:r>
              <a:rPr kumimoji="0" lang="en-US" altLang="zh-CN" sz="8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#9Slide07 SVNAppleberry" panose="02040603050506020204" pitchFamily="18" charset="0"/>
                <a:ea typeface="微软雅黑" panose="020B0503020204020204" charset="-122"/>
              </a:rPr>
              <a:t>các</a:t>
            </a:r>
            <a:r>
              <a:rPr kumimoji="0" lang="en-US" altLang="zh-CN" sz="8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#9Slide07 SVNAppleberry" panose="02040603050506020204" pitchFamily="18" charset="0"/>
                <a:ea typeface="微软雅黑" panose="020B0503020204020204" charset="-122"/>
              </a:rPr>
              <a:t> con!</a:t>
            </a: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xmlns="" id="{20FC8E93-95F4-46B3-8688-738B92F656FE}"/>
              </a:ext>
            </a:extLst>
          </p:cNvPr>
          <p:cNvSpPr/>
          <p:nvPr/>
        </p:nvSpPr>
        <p:spPr>
          <a:xfrm>
            <a:off x="3535448" y="2615308"/>
            <a:ext cx="5494774" cy="10336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lang="pt-BR" sz="2400" b="1">
                <a:solidFill>
                  <a:srgbClr val="002060"/>
                </a:solidFill>
                <a:latin typeface="#9Slide03 BoosterNextFYThin" panose="02000203000000020004" pitchFamily="2" charset="0"/>
                <a:ea typeface="Arial" panose="020B0604020202020204" pitchFamily="34" charset="0"/>
                <a:cs typeface="Arial" panose="020B0604020202020204" pitchFamily="34" charset="0"/>
              </a:rPr>
              <a:t>Ôn lại bài giây, thế kỉ</a:t>
            </a:r>
          </a:p>
          <a:p>
            <a:pPr marL="342900" marR="0" lvl="0" indent="-34290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pt-BR" sz="2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BoosterNextFYThin" panose="02000203000000020004" pitchFamily="2" charset="0"/>
                <a:ea typeface="Arial" panose="020B0604020202020204" pitchFamily="34" charset="0"/>
                <a:cs typeface="Arial" panose="020B0604020202020204" pitchFamily="34" charset="0"/>
              </a:rPr>
              <a:t>Chuẩn </a:t>
            </a: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BoosterNextFYThin" panose="02000203000000020004" pitchFamily="2" charset="0"/>
                <a:ea typeface="Arial" panose="020B0604020202020204" pitchFamily="34" charset="0"/>
                <a:cs typeface="Arial" panose="020B0604020202020204" pitchFamily="34" charset="0"/>
              </a:rPr>
              <a:t>bị </a:t>
            </a:r>
            <a:r>
              <a:rPr kumimoji="0" lang="pt-BR" sz="2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BoosterNextFYThin" panose="02000203000000020004" pitchFamily="2" charset="0"/>
                <a:ea typeface="Arial" panose="020B0604020202020204" pitchFamily="34" charset="0"/>
                <a:cs typeface="Arial" panose="020B0604020202020204" pitchFamily="34" charset="0"/>
              </a:rPr>
              <a:t>bài:Tìm</a:t>
            </a:r>
            <a:r>
              <a:rPr kumimoji="0" lang="pt-BR" sz="2400" b="1" i="0" u="none" strike="noStrike" kern="120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BoosterNextFYThin" panose="02000203000000020004" pitchFamily="2" charset="0"/>
                <a:ea typeface="Arial" panose="020B0604020202020204" pitchFamily="34" charset="0"/>
                <a:cs typeface="Arial" panose="020B0604020202020204" pitchFamily="34" charset="0"/>
              </a:rPr>
              <a:t> số trung bình cộng</a:t>
            </a:r>
            <a:endParaRPr kumimoji="0" lang="pt-BR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#9Slide03 BoosterNextFYThin" panose="02000203000000020004" pitchFamily="2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304309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3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3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/>
      <p:bldP spid="64" grpId="1"/>
      <p:bldP spid="66" grpId="0"/>
      <p:bldP spid="67" grpId="0"/>
      <p:bldP spid="67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图片 6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915893" y="2871246"/>
            <a:ext cx="8603526" cy="696609"/>
          </a:xfrm>
          <a:prstGeom prst="rect">
            <a:avLst/>
          </a:prstGeom>
        </p:spPr>
      </p:pic>
      <p:sp>
        <p:nvSpPr>
          <p:cNvPr id="62" name="Freeform 40"/>
          <p:cNvSpPr>
            <a:spLocks/>
          </p:cNvSpPr>
          <p:nvPr/>
        </p:nvSpPr>
        <p:spPr bwMode="auto">
          <a:xfrm>
            <a:off x="5229307" y="2246357"/>
            <a:ext cx="2023153" cy="1011575"/>
          </a:xfrm>
          <a:custGeom>
            <a:avLst/>
            <a:gdLst>
              <a:gd name="T0" fmla="*/ 2 w 176"/>
              <a:gd name="T1" fmla="*/ 88 h 88"/>
              <a:gd name="T2" fmla="*/ 0 w 176"/>
              <a:gd name="T3" fmla="*/ 78 h 88"/>
              <a:gd name="T4" fmla="*/ 6 w 176"/>
              <a:gd name="T5" fmla="*/ 59 h 88"/>
              <a:gd name="T6" fmla="*/ 29 w 176"/>
              <a:gd name="T7" fmla="*/ 41 h 88"/>
              <a:gd name="T8" fmla="*/ 51 w 176"/>
              <a:gd name="T9" fmla="*/ 41 h 88"/>
              <a:gd name="T10" fmla="*/ 59 w 176"/>
              <a:gd name="T11" fmla="*/ 43 h 88"/>
              <a:gd name="T12" fmla="*/ 60 w 176"/>
              <a:gd name="T13" fmla="*/ 29 h 88"/>
              <a:gd name="T14" fmla="*/ 69 w 176"/>
              <a:gd name="T15" fmla="*/ 14 h 88"/>
              <a:gd name="T16" fmla="*/ 77 w 176"/>
              <a:gd name="T17" fmla="*/ 8 h 88"/>
              <a:gd name="T18" fmla="*/ 99 w 176"/>
              <a:gd name="T19" fmla="*/ 0 h 88"/>
              <a:gd name="T20" fmla="*/ 122 w 176"/>
              <a:gd name="T21" fmla="*/ 8 h 88"/>
              <a:gd name="T22" fmla="*/ 122 w 176"/>
              <a:gd name="T23" fmla="*/ 8 h 88"/>
              <a:gd name="T24" fmla="*/ 139 w 176"/>
              <a:gd name="T25" fmla="*/ 31 h 88"/>
              <a:gd name="T26" fmla="*/ 139 w 176"/>
              <a:gd name="T27" fmla="*/ 51 h 88"/>
              <a:gd name="T28" fmla="*/ 138 w 176"/>
              <a:gd name="T29" fmla="*/ 56 h 88"/>
              <a:gd name="T30" fmla="*/ 146 w 176"/>
              <a:gd name="T31" fmla="*/ 55 h 88"/>
              <a:gd name="T32" fmla="*/ 174 w 176"/>
              <a:gd name="T33" fmla="*/ 88 h 88"/>
              <a:gd name="T34" fmla="*/ 2 w 176"/>
              <a:gd name="T35" fmla="*/ 88 h 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76" h="88">
                <a:moveTo>
                  <a:pt x="2" y="88"/>
                </a:moveTo>
                <a:cubicBezTo>
                  <a:pt x="1" y="85"/>
                  <a:pt x="0" y="81"/>
                  <a:pt x="0" y="78"/>
                </a:cubicBezTo>
                <a:cubicBezTo>
                  <a:pt x="0" y="71"/>
                  <a:pt x="2" y="65"/>
                  <a:pt x="6" y="59"/>
                </a:cubicBezTo>
                <a:cubicBezTo>
                  <a:pt x="10" y="50"/>
                  <a:pt x="19" y="43"/>
                  <a:pt x="29" y="41"/>
                </a:cubicBezTo>
                <a:cubicBezTo>
                  <a:pt x="39" y="38"/>
                  <a:pt x="41" y="39"/>
                  <a:pt x="51" y="41"/>
                </a:cubicBezTo>
                <a:cubicBezTo>
                  <a:pt x="54" y="41"/>
                  <a:pt x="57" y="42"/>
                  <a:pt x="59" y="43"/>
                </a:cubicBezTo>
                <a:cubicBezTo>
                  <a:pt x="58" y="39"/>
                  <a:pt x="59" y="34"/>
                  <a:pt x="60" y="29"/>
                </a:cubicBezTo>
                <a:cubicBezTo>
                  <a:pt x="62" y="23"/>
                  <a:pt x="65" y="18"/>
                  <a:pt x="69" y="14"/>
                </a:cubicBezTo>
                <a:cubicBezTo>
                  <a:pt x="71" y="11"/>
                  <a:pt x="74" y="10"/>
                  <a:pt x="77" y="8"/>
                </a:cubicBezTo>
                <a:cubicBezTo>
                  <a:pt x="83" y="3"/>
                  <a:pt x="91" y="0"/>
                  <a:pt x="99" y="0"/>
                </a:cubicBezTo>
                <a:cubicBezTo>
                  <a:pt x="107" y="0"/>
                  <a:pt x="115" y="3"/>
                  <a:pt x="122" y="8"/>
                </a:cubicBezTo>
                <a:cubicBezTo>
                  <a:pt x="122" y="8"/>
                  <a:pt x="122" y="8"/>
                  <a:pt x="122" y="8"/>
                </a:cubicBezTo>
                <a:cubicBezTo>
                  <a:pt x="131" y="12"/>
                  <a:pt x="136" y="22"/>
                  <a:pt x="139" y="31"/>
                </a:cubicBezTo>
                <a:cubicBezTo>
                  <a:pt x="142" y="37"/>
                  <a:pt x="141" y="45"/>
                  <a:pt x="139" y="51"/>
                </a:cubicBezTo>
                <a:cubicBezTo>
                  <a:pt x="139" y="53"/>
                  <a:pt x="138" y="55"/>
                  <a:pt x="138" y="56"/>
                </a:cubicBezTo>
                <a:cubicBezTo>
                  <a:pt x="140" y="56"/>
                  <a:pt x="143" y="55"/>
                  <a:pt x="146" y="55"/>
                </a:cubicBezTo>
                <a:cubicBezTo>
                  <a:pt x="166" y="55"/>
                  <a:pt x="176" y="72"/>
                  <a:pt x="174" y="88"/>
                </a:cubicBezTo>
                <a:lnTo>
                  <a:pt x="2" y="88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grpSp>
        <p:nvGrpSpPr>
          <p:cNvPr id="48" name="组合 47"/>
          <p:cNvGrpSpPr/>
          <p:nvPr/>
        </p:nvGrpSpPr>
        <p:grpSpPr>
          <a:xfrm>
            <a:off x="883375" y="1139892"/>
            <a:ext cx="554038" cy="554037"/>
            <a:chOff x="5564188" y="4319588"/>
            <a:chExt cx="554038" cy="554037"/>
          </a:xfrm>
        </p:grpSpPr>
        <p:sp>
          <p:nvSpPr>
            <p:cNvPr id="10" name="Oval 7"/>
            <p:cNvSpPr>
              <a:spLocks noChangeArrowheads="1"/>
            </p:cNvSpPr>
            <p:nvPr/>
          </p:nvSpPr>
          <p:spPr bwMode="auto">
            <a:xfrm>
              <a:off x="5673725" y="4429125"/>
              <a:ext cx="336550" cy="334962"/>
            </a:xfrm>
            <a:prstGeom prst="ellipse">
              <a:avLst/>
            </a:pr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" name="Freeform 8"/>
            <p:cNvSpPr>
              <a:spLocks/>
            </p:cNvSpPr>
            <p:nvPr/>
          </p:nvSpPr>
          <p:spPr bwMode="auto">
            <a:xfrm>
              <a:off x="5564188" y="4319588"/>
              <a:ext cx="554038" cy="554037"/>
            </a:xfrm>
            <a:custGeom>
              <a:avLst/>
              <a:gdLst>
                <a:gd name="T0" fmla="*/ 8 w 183"/>
                <a:gd name="T1" fmla="*/ 92 h 183"/>
                <a:gd name="T2" fmla="*/ 16 w 183"/>
                <a:gd name="T3" fmla="*/ 92 h 183"/>
                <a:gd name="T4" fmla="*/ 39 w 183"/>
                <a:gd name="T5" fmla="*/ 38 h 183"/>
                <a:gd name="T6" fmla="*/ 92 w 183"/>
                <a:gd name="T7" fmla="*/ 16 h 183"/>
                <a:gd name="T8" fmla="*/ 145 w 183"/>
                <a:gd name="T9" fmla="*/ 38 h 183"/>
                <a:gd name="T10" fmla="*/ 167 w 183"/>
                <a:gd name="T11" fmla="*/ 92 h 183"/>
                <a:gd name="T12" fmla="*/ 145 w 183"/>
                <a:gd name="T13" fmla="*/ 145 h 183"/>
                <a:gd name="T14" fmla="*/ 92 w 183"/>
                <a:gd name="T15" fmla="*/ 167 h 183"/>
                <a:gd name="T16" fmla="*/ 39 w 183"/>
                <a:gd name="T17" fmla="*/ 145 h 183"/>
                <a:gd name="T18" fmla="*/ 16 w 183"/>
                <a:gd name="T19" fmla="*/ 92 h 183"/>
                <a:gd name="T20" fmla="*/ 8 w 183"/>
                <a:gd name="T21" fmla="*/ 92 h 183"/>
                <a:gd name="T22" fmla="*/ 0 w 183"/>
                <a:gd name="T23" fmla="*/ 92 h 183"/>
                <a:gd name="T24" fmla="*/ 92 w 183"/>
                <a:gd name="T25" fmla="*/ 183 h 183"/>
                <a:gd name="T26" fmla="*/ 183 w 183"/>
                <a:gd name="T27" fmla="*/ 92 h 183"/>
                <a:gd name="T28" fmla="*/ 92 w 183"/>
                <a:gd name="T29" fmla="*/ 0 h 183"/>
                <a:gd name="T30" fmla="*/ 0 w 183"/>
                <a:gd name="T31" fmla="*/ 92 h 183"/>
                <a:gd name="T32" fmla="*/ 8 w 183"/>
                <a:gd name="T33" fmla="*/ 92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83" h="183">
                  <a:moveTo>
                    <a:pt x="8" y="92"/>
                  </a:moveTo>
                  <a:cubicBezTo>
                    <a:pt x="16" y="92"/>
                    <a:pt x="16" y="92"/>
                    <a:pt x="16" y="92"/>
                  </a:cubicBezTo>
                  <a:cubicBezTo>
                    <a:pt x="16" y="71"/>
                    <a:pt x="25" y="52"/>
                    <a:pt x="39" y="38"/>
                  </a:cubicBezTo>
                  <a:cubicBezTo>
                    <a:pt x="52" y="25"/>
                    <a:pt x="71" y="16"/>
                    <a:pt x="92" y="16"/>
                  </a:cubicBezTo>
                  <a:cubicBezTo>
                    <a:pt x="113" y="16"/>
                    <a:pt x="132" y="25"/>
                    <a:pt x="145" y="38"/>
                  </a:cubicBezTo>
                  <a:cubicBezTo>
                    <a:pt x="159" y="52"/>
                    <a:pt x="167" y="71"/>
                    <a:pt x="167" y="92"/>
                  </a:cubicBezTo>
                  <a:cubicBezTo>
                    <a:pt x="167" y="113"/>
                    <a:pt x="159" y="131"/>
                    <a:pt x="145" y="145"/>
                  </a:cubicBezTo>
                  <a:cubicBezTo>
                    <a:pt x="132" y="159"/>
                    <a:pt x="113" y="167"/>
                    <a:pt x="92" y="167"/>
                  </a:cubicBezTo>
                  <a:cubicBezTo>
                    <a:pt x="71" y="167"/>
                    <a:pt x="52" y="159"/>
                    <a:pt x="39" y="145"/>
                  </a:cubicBezTo>
                  <a:cubicBezTo>
                    <a:pt x="25" y="131"/>
                    <a:pt x="16" y="113"/>
                    <a:pt x="16" y="92"/>
                  </a:cubicBezTo>
                  <a:cubicBezTo>
                    <a:pt x="8" y="92"/>
                    <a:pt x="8" y="92"/>
                    <a:pt x="8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142"/>
                    <a:pt x="41" y="183"/>
                    <a:pt x="92" y="183"/>
                  </a:cubicBezTo>
                  <a:cubicBezTo>
                    <a:pt x="143" y="183"/>
                    <a:pt x="183" y="142"/>
                    <a:pt x="183" y="92"/>
                  </a:cubicBezTo>
                  <a:cubicBezTo>
                    <a:pt x="183" y="41"/>
                    <a:pt x="143" y="0"/>
                    <a:pt x="92" y="0"/>
                  </a:cubicBezTo>
                  <a:cubicBezTo>
                    <a:pt x="41" y="0"/>
                    <a:pt x="0" y="41"/>
                    <a:pt x="0" y="92"/>
                  </a:cubicBezTo>
                  <a:lnTo>
                    <a:pt x="8" y="92"/>
                  </a:ln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23" name="Freeform 20"/>
          <p:cNvSpPr>
            <a:spLocks/>
          </p:cNvSpPr>
          <p:nvPr/>
        </p:nvSpPr>
        <p:spPr bwMode="auto">
          <a:xfrm>
            <a:off x="611912" y="1701867"/>
            <a:ext cx="381000" cy="188912"/>
          </a:xfrm>
          <a:custGeom>
            <a:avLst/>
            <a:gdLst>
              <a:gd name="T0" fmla="*/ 1 w 126"/>
              <a:gd name="T1" fmla="*/ 62 h 62"/>
              <a:gd name="T2" fmla="*/ 120 w 126"/>
              <a:gd name="T3" fmla="*/ 62 h 62"/>
              <a:gd name="T4" fmla="*/ 95 w 126"/>
              <a:gd name="T5" fmla="*/ 23 h 62"/>
              <a:gd name="T6" fmla="*/ 90 w 126"/>
              <a:gd name="T7" fmla="*/ 23 h 62"/>
              <a:gd name="T8" fmla="*/ 66 w 126"/>
              <a:gd name="T9" fmla="*/ 0 h 62"/>
              <a:gd name="T10" fmla="*/ 44 w 126"/>
              <a:gd name="T11" fmla="*/ 30 h 62"/>
              <a:gd name="T12" fmla="*/ 33 w 126"/>
              <a:gd name="T13" fmla="*/ 29 h 62"/>
              <a:gd name="T14" fmla="*/ 1 w 126"/>
              <a:gd name="T15" fmla="*/ 61 h 62"/>
              <a:gd name="T16" fmla="*/ 1 w 126"/>
              <a:gd name="T17" fmla="*/ 62 h 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6" h="62">
                <a:moveTo>
                  <a:pt x="1" y="62"/>
                </a:moveTo>
                <a:cubicBezTo>
                  <a:pt x="120" y="62"/>
                  <a:pt x="120" y="62"/>
                  <a:pt x="120" y="62"/>
                </a:cubicBezTo>
                <a:cubicBezTo>
                  <a:pt x="126" y="45"/>
                  <a:pt x="118" y="23"/>
                  <a:pt x="95" y="23"/>
                </a:cubicBezTo>
                <a:cubicBezTo>
                  <a:pt x="94" y="23"/>
                  <a:pt x="92" y="23"/>
                  <a:pt x="90" y="23"/>
                </a:cubicBezTo>
                <a:cubicBezTo>
                  <a:pt x="90" y="11"/>
                  <a:pt x="82" y="0"/>
                  <a:pt x="66" y="0"/>
                </a:cubicBezTo>
                <a:cubicBezTo>
                  <a:pt x="48" y="0"/>
                  <a:pt x="40" y="16"/>
                  <a:pt x="44" y="30"/>
                </a:cubicBezTo>
                <a:cubicBezTo>
                  <a:pt x="40" y="29"/>
                  <a:pt x="37" y="29"/>
                  <a:pt x="33" y="29"/>
                </a:cubicBezTo>
                <a:cubicBezTo>
                  <a:pt x="17" y="29"/>
                  <a:pt x="0" y="43"/>
                  <a:pt x="1" y="61"/>
                </a:cubicBezTo>
                <a:lnTo>
                  <a:pt x="1" y="62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4" name="Freeform 21"/>
          <p:cNvSpPr>
            <a:spLocks/>
          </p:cNvSpPr>
          <p:nvPr/>
        </p:nvSpPr>
        <p:spPr bwMode="auto">
          <a:xfrm>
            <a:off x="1683474" y="1793942"/>
            <a:ext cx="339725" cy="153987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grpSp>
        <p:nvGrpSpPr>
          <p:cNvPr id="49" name="组合 48"/>
          <p:cNvGrpSpPr/>
          <p:nvPr/>
        </p:nvGrpSpPr>
        <p:grpSpPr>
          <a:xfrm>
            <a:off x="3919221" y="4575996"/>
            <a:ext cx="4705349" cy="2255878"/>
            <a:chOff x="5033963" y="5529263"/>
            <a:chExt cx="2778125" cy="1331912"/>
          </a:xfrm>
        </p:grpSpPr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5767388" y="5775325"/>
              <a:ext cx="630238" cy="628650"/>
            </a:xfrm>
            <a:custGeom>
              <a:avLst/>
              <a:gdLst>
                <a:gd name="T0" fmla="*/ 152 w 208"/>
                <a:gd name="T1" fmla="*/ 68 h 208"/>
                <a:gd name="T2" fmla="*/ 105 w 208"/>
                <a:gd name="T3" fmla="*/ 0 h 208"/>
                <a:gd name="T4" fmla="*/ 58 w 208"/>
                <a:gd name="T5" fmla="*/ 68 h 208"/>
                <a:gd name="T6" fmla="*/ 104 w 208"/>
                <a:gd name="T7" fmla="*/ 208 h 208"/>
                <a:gd name="T8" fmla="*/ 104 w 208"/>
                <a:gd name="T9" fmla="*/ 208 h 208"/>
                <a:gd name="T10" fmla="*/ 104 w 208"/>
                <a:gd name="T11" fmla="*/ 208 h 208"/>
                <a:gd name="T12" fmla="*/ 104 w 208"/>
                <a:gd name="T13" fmla="*/ 208 h 208"/>
                <a:gd name="T14" fmla="*/ 104 w 208"/>
                <a:gd name="T15" fmla="*/ 208 h 208"/>
                <a:gd name="T16" fmla="*/ 152 w 208"/>
                <a:gd name="T17" fmla="*/ 68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08" h="208">
                  <a:moveTo>
                    <a:pt x="152" y="68"/>
                  </a:moveTo>
                  <a:cubicBezTo>
                    <a:pt x="128" y="29"/>
                    <a:pt x="105" y="0"/>
                    <a:pt x="105" y="0"/>
                  </a:cubicBezTo>
                  <a:cubicBezTo>
                    <a:pt x="105" y="0"/>
                    <a:pt x="83" y="30"/>
                    <a:pt x="58" y="68"/>
                  </a:cubicBezTo>
                  <a:cubicBezTo>
                    <a:pt x="0" y="154"/>
                    <a:pt x="64" y="205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48" y="205"/>
                    <a:pt x="208" y="160"/>
                    <a:pt x="152" y="68"/>
                  </a:cubicBezTo>
                  <a:close/>
                </a:path>
              </a:pathLst>
            </a:custGeom>
            <a:solidFill>
              <a:srgbClr val="E6E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" name="Freeform 6"/>
            <p:cNvSpPr>
              <a:spLocks/>
            </p:cNvSpPr>
            <p:nvPr/>
          </p:nvSpPr>
          <p:spPr bwMode="auto">
            <a:xfrm>
              <a:off x="5951538" y="6092825"/>
              <a:ext cx="273050" cy="623887"/>
            </a:xfrm>
            <a:custGeom>
              <a:avLst/>
              <a:gdLst>
                <a:gd name="T0" fmla="*/ 172 w 172"/>
                <a:gd name="T1" fmla="*/ 69 h 393"/>
                <a:gd name="T2" fmla="*/ 98 w 172"/>
                <a:gd name="T3" fmla="*/ 112 h 393"/>
                <a:gd name="T4" fmla="*/ 86 w 172"/>
                <a:gd name="T5" fmla="*/ 0 h 393"/>
                <a:gd name="T6" fmla="*/ 75 w 172"/>
                <a:gd name="T7" fmla="*/ 112 h 393"/>
                <a:gd name="T8" fmla="*/ 0 w 172"/>
                <a:gd name="T9" fmla="*/ 69 h 393"/>
                <a:gd name="T10" fmla="*/ 69 w 172"/>
                <a:gd name="T11" fmla="*/ 149 h 393"/>
                <a:gd name="T12" fmla="*/ 71 w 172"/>
                <a:gd name="T13" fmla="*/ 393 h 393"/>
                <a:gd name="T14" fmla="*/ 107 w 172"/>
                <a:gd name="T15" fmla="*/ 393 h 393"/>
                <a:gd name="T16" fmla="*/ 104 w 172"/>
                <a:gd name="T17" fmla="*/ 149 h 393"/>
                <a:gd name="T18" fmla="*/ 172 w 172"/>
                <a:gd name="T19" fmla="*/ 69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2" h="393">
                  <a:moveTo>
                    <a:pt x="172" y="69"/>
                  </a:moveTo>
                  <a:lnTo>
                    <a:pt x="98" y="112"/>
                  </a:lnTo>
                  <a:lnTo>
                    <a:pt x="86" y="0"/>
                  </a:lnTo>
                  <a:lnTo>
                    <a:pt x="75" y="112"/>
                  </a:lnTo>
                  <a:lnTo>
                    <a:pt x="0" y="69"/>
                  </a:lnTo>
                  <a:lnTo>
                    <a:pt x="69" y="149"/>
                  </a:lnTo>
                  <a:lnTo>
                    <a:pt x="71" y="393"/>
                  </a:lnTo>
                  <a:lnTo>
                    <a:pt x="107" y="393"/>
                  </a:lnTo>
                  <a:lnTo>
                    <a:pt x="104" y="149"/>
                  </a:lnTo>
                  <a:lnTo>
                    <a:pt x="172" y="69"/>
                  </a:lnTo>
                  <a:close/>
                </a:path>
              </a:pathLst>
            </a:custGeom>
            <a:solidFill>
              <a:srgbClr val="C56D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" name="Freeform 9"/>
            <p:cNvSpPr>
              <a:spLocks/>
            </p:cNvSpPr>
            <p:nvPr/>
          </p:nvSpPr>
          <p:spPr bwMode="auto">
            <a:xfrm>
              <a:off x="5407025" y="6413500"/>
              <a:ext cx="511175" cy="247650"/>
            </a:xfrm>
            <a:custGeom>
              <a:avLst/>
              <a:gdLst>
                <a:gd name="T0" fmla="*/ 168 w 169"/>
                <a:gd name="T1" fmla="*/ 82 h 82"/>
                <a:gd name="T2" fmla="*/ 169 w 169"/>
                <a:gd name="T3" fmla="*/ 72 h 82"/>
                <a:gd name="T4" fmla="*/ 126 w 169"/>
                <a:gd name="T5" fmla="*/ 29 h 82"/>
                <a:gd name="T6" fmla="*/ 123 w 169"/>
                <a:gd name="T7" fmla="*/ 30 h 82"/>
                <a:gd name="T8" fmla="*/ 86 w 169"/>
                <a:gd name="T9" fmla="*/ 0 h 82"/>
                <a:gd name="T10" fmla="*/ 47 w 169"/>
                <a:gd name="T11" fmla="*/ 38 h 82"/>
                <a:gd name="T12" fmla="*/ 37 w 169"/>
                <a:gd name="T13" fmla="*/ 37 h 82"/>
                <a:gd name="T14" fmla="*/ 0 w 169"/>
                <a:gd name="T15" fmla="*/ 73 h 82"/>
                <a:gd name="T16" fmla="*/ 1 w 169"/>
                <a:gd name="T17" fmla="*/ 82 h 82"/>
                <a:gd name="T18" fmla="*/ 168 w 169"/>
                <a:gd name="T19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69" h="82">
                  <a:moveTo>
                    <a:pt x="168" y="82"/>
                  </a:moveTo>
                  <a:cubicBezTo>
                    <a:pt x="169" y="79"/>
                    <a:pt x="169" y="76"/>
                    <a:pt x="169" y="72"/>
                  </a:cubicBezTo>
                  <a:cubicBezTo>
                    <a:pt x="169" y="49"/>
                    <a:pt x="150" y="29"/>
                    <a:pt x="126" y="29"/>
                  </a:cubicBezTo>
                  <a:cubicBezTo>
                    <a:pt x="125" y="30"/>
                    <a:pt x="124" y="30"/>
                    <a:pt x="123" y="30"/>
                  </a:cubicBezTo>
                  <a:cubicBezTo>
                    <a:pt x="119" y="13"/>
                    <a:pt x="103" y="0"/>
                    <a:pt x="86" y="0"/>
                  </a:cubicBezTo>
                  <a:cubicBezTo>
                    <a:pt x="65" y="0"/>
                    <a:pt x="47" y="18"/>
                    <a:pt x="47" y="38"/>
                  </a:cubicBezTo>
                  <a:cubicBezTo>
                    <a:pt x="44" y="37"/>
                    <a:pt x="41" y="37"/>
                    <a:pt x="37" y="37"/>
                  </a:cubicBezTo>
                  <a:cubicBezTo>
                    <a:pt x="17" y="37"/>
                    <a:pt x="0" y="53"/>
                    <a:pt x="0" y="73"/>
                  </a:cubicBezTo>
                  <a:cubicBezTo>
                    <a:pt x="0" y="76"/>
                    <a:pt x="1" y="79"/>
                    <a:pt x="1" y="82"/>
                  </a:cubicBezTo>
                  <a:cubicBezTo>
                    <a:pt x="168" y="82"/>
                    <a:pt x="168" y="82"/>
                    <a:pt x="168" y="82"/>
                  </a:cubicBezTo>
                </a:path>
              </a:pathLst>
            </a:cu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" name="Freeform 10"/>
            <p:cNvSpPr>
              <a:spLocks/>
            </p:cNvSpPr>
            <p:nvPr/>
          </p:nvSpPr>
          <p:spPr bwMode="auto">
            <a:xfrm>
              <a:off x="5453063" y="6570663"/>
              <a:ext cx="71438" cy="53975"/>
            </a:xfrm>
            <a:custGeom>
              <a:avLst/>
              <a:gdLst>
                <a:gd name="T0" fmla="*/ 12 w 24"/>
                <a:gd name="T1" fmla="*/ 0 h 18"/>
                <a:gd name="T2" fmla="*/ 12 w 24"/>
                <a:gd name="T3" fmla="*/ 18 h 18"/>
                <a:gd name="T4" fmla="*/ 12 w 24"/>
                <a:gd name="T5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4" h="18">
                  <a:moveTo>
                    <a:pt x="12" y="0"/>
                  </a:moveTo>
                  <a:cubicBezTo>
                    <a:pt x="0" y="0"/>
                    <a:pt x="0" y="18"/>
                    <a:pt x="12" y="18"/>
                  </a:cubicBezTo>
                  <a:cubicBezTo>
                    <a:pt x="24" y="18"/>
                    <a:pt x="24" y="0"/>
                    <a:pt x="12" y="0"/>
                  </a:cubicBezTo>
                </a:path>
              </a:pathLst>
            </a:custGeom>
            <a:solidFill>
              <a:srgbClr val="FF7C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" name="Freeform 11"/>
            <p:cNvSpPr>
              <a:spLocks/>
            </p:cNvSpPr>
            <p:nvPr/>
          </p:nvSpPr>
          <p:spPr bwMode="auto">
            <a:xfrm>
              <a:off x="5580063" y="6564313"/>
              <a:ext cx="63500" cy="69850"/>
            </a:xfrm>
            <a:custGeom>
              <a:avLst/>
              <a:gdLst>
                <a:gd name="T0" fmla="*/ 19 w 21"/>
                <a:gd name="T1" fmla="*/ 5 h 23"/>
                <a:gd name="T2" fmla="*/ 8 w 21"/>
                <a:gd name="T3" fmla="*/ 1 h 23"/>
                <a:gd name="T4" fmla="*/ 3 w 21"/>
                <a:gd name="T5" fmla="*/ 4 h 23"/>
                <a:gd name="T6" fmla="*/ 1 w 21"/>
                <a:gd name="T7" fmla="*/ 13 h 23"/>
                <a:gd name="T8" fmla="*/ 17 w 21"/>
                <a:gd name="T9" fmla="*/ 18 h 23"/>
                <a:gd name="T10" fmla="*/ 19 w 21"/>
                <a:gd name="T11" fmla="*/ 5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1" h="23">
                  <a:moveTo>
                    <a:pt x="19" y="5"/>
                  </a:moveTo>
                  <a:cubicBezTo>
                    <a:pt x="17" y="1"/>
                    <a:pt x="12" y="0"/>
                    <a:pt x="8" y="1"/>
                  </a:cubicBezTo>
                  <a:cubicBezTo>
                    <a:pt x="6" y="2"/>
                    <a:pt x="4" y="3"/>
                    <a:pt x="3" y="4"/>
                  </a:cubicBezTo>
                  <a:cubicBezTo>
                    <a:pt x="1" y="6"/>
                    <a:pt x="0" y="10"/>
                    <a:pt x="1" y="13"/>
                  </a:cubicBezTo>
                  <a:cubicBezTo>
                    <a:pt x="3" y="20"/>
                    <a:pt x="12" y="23"/>
                    <a:pt x="17" y="18"/>
                  </a:cubicBezTo>
                  <a:cubicBezTo>
                    <a:pt x="20" y="14"/>
                    <a:pt x="21" y="9"/>
                    <a:pt x="19" y="5"/>
                  </a:cubicBezTo>
                </a:path>
              </a:pathLst>
            </a:custGeom>
            <a:solidFill>
              <a:srgbClr val="FF7C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" name="Freeform 12"/>
            <p:cNvSpPr>
              <a:spLocks/>
            </p:cNvSpPr>
            <p:nvPr/>
          </p:nvSpPr>
          <p:spPr bwMode="auto">
            <a:xfrm>
              <a:off x="5586413" y="6483350"/>
              <a:ext cx="84138" cy="63500"/>
            </a:xfrm>
            <a:custGeom>
              <a:avLst/>
              <a:gdLst>
                <a:gd name="T0" fmla="*/ 16 w 28"/>
                <a:gd name="T1" fmla="*/ 0 h 21"/>
                <a:gd name="T2" fmla="*/ 16 w 28"/>
                <a:gd name="T3" fmla="*/ 21 h 21"/>
                <a:gd name="T4" fmla="*/ 16 w 28"/>
                <a:gd name="T5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8" h="21">
                  <a:moveTo>
                    <a:pt x="16" y="0"/>
                  </a:moveTo>
                  <a:cubicBezTo>
                    <a:pt x="0" y="0"/>
                    <a:pt x="0" y="21"/>
                    <a:pt x="16" y="21"/>
                  </a:cubicBezTo>
                  <a:cubicBezTo>
                    <a:pt x="28" y="21"/>
                    <a:pt x="28" y="0"/>
                    <a:pt x="16" y="0"/>
                  </a:cubicBezTo>
                </a:path>
              </a:pathLst>
            </a:custGeom>
            <a:solidFill>
              <a:srgbClr val="FF7C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" name="Freeform 13"/>
            <p:cNvSpPr>
              <a:spLocks/>
            </p:cNvSpPr>
            <p:nvPr/>
          </p:nvSpPr>
          <p:spPr bwMode="auto">
            <a:xfrm>
              <a:off x="5700713" y="6550025"/>
              <a:ext cx="60325" cy="69850"/>
            </a:xfrm>
            <a:custGeom>
              <a:avLst/>
              <a:gdLst>
                <a:gd name="T0" fmla="*/ 18 w 20"/>
                <a:gd name="T1" fmla="*/ 5 h 23"/>
                <a:gd name="T2" fmla="*/ 15 w 20"/>
                <a:gd name="T3" fmla="*/ 2 h 23"/>
                <a:gd name="T4" fmla="*/ 5 w 20"/>
                <a:gd name="T5" fmla="*/ 3 h 23"/>
                <a:gd name="T6" fmla="*/ 1 w 20"/>
                <a:gd name="T7" fmla="*/ 6 h 23"/>
                <a:gd name="T8" fmla="*/ 0 w 20"/>
                <a:gd name="T9" fmla="*/ 12 h 23"/>
                <a:gd name="T10" fmla="*/ 7 w 20"/>
                <a:gd name="T11" fmla="*/ 21 h 23"/>
                <a:gd name="T12" fmla="*/ 19 w 20"/>
                <a:gd name="T13" fmla="*/ 17 h 23"/>
                <a:gd name="T14" fmla="*/ 20 w 20"/>
                <a:gd name="T15" fmla="*/ 12 h 23"/>
                <a:gd name="T16" fmla="*/ 18 w 20"/>
                <a:gd name="T17" fmla="*/ 5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0" h="23">
                  <a:moveTo>
                    <a:pt x="18" y="5"/>
                  </a:moveTo>
                  <a:cubicBezTo>
                    <a:pt x="17" y="4"/>
                    <a:pt x="16" y="3"/>
                    <a:pt x="15" y="2"/>
                  </a:cubicBezTo>
                  <a:cubicBezTo>
                    <a:pt x="12" y="1"/>
                    <a:pt x="8" y="0"/>
                    <a:pt x="5" y="3"/>
                  </a:cubicBezTo>
                  <a:cubicBezTo>
                    <a:pt x="3" y="4"/>
                    <a:pt x="2" y="5"/>
                    <a:pt x="1" y="6"/>
                  </a:cubicBezTo>
                  <a:cubicBezTo>
                    <a:pt x="0" y="8"/>
                    <a:pt x="0" y="10"/>
                    <a:pt x="0" y="12"/>
                  </a:cubicBezTo>
                  <a:cubicBezTo>
                    <a:pt x="0" y="16"/>
                    <a:pt x="3" y="20"/>
                    <a:pt x="7" y="21"/>
                  </a:cubicBezTo>
                  <a:cubicBezTo>
                    <a:pt x="12" y="23"/>
                    <a:pt x="17" y="21"/>
                    <a:pt x="19" y="17"/>
                  </a:cubicBezTo>
                  <a:cubicBezTo>
                    <a:pt x="20" y="15"/>
                    <a:pt x="20" y="13"/>
                    <a:pt x="20" y="12"/>
                  </a:cubicBezTo>
                  <a:cubicBezTo>
                    <a:pt x="20" y="9"/>
                    <a:pt x="20" y="7"/>
                    <a:pt x="18" y="5"/>
                  </a:cubicBezTo>
                  <a:close/>
                </a:path>
              </a:pathLst>
            </a:custGeom>
            <a:solidFill>
              <a:srgbClr val="FF7C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" name="Freeform 14"/>
            <p:cNvSpPr>
              <a:spLocks/>
            </p:cNvSpPr>
            <p:nvPr/>
          </p:nvSpPr>
          <p:spPr bwMode="auto">
            <a:xfrm>
              <a:off x="5791200" y="6567488"/>
              <a:ext cx="73025" cy="57150"/>
            </a:xfrm>
            <a:custGeom>
              <a:avLst/>
              <a:gdLst>
                <a:gd name="T0" fmla="*/ 12 w 24"/>
                <a:gd name="T1" fmla="*/ 0 h 19"/>
                <a:gd name="T2" fmla="*/ 12 w 24"/>
                <a:gd name="T3" fmla="*/ 19 h 19"/>
                <a:gd name="T4" fmla="*/ 12 w 24"/>
                <a:gd name="T5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4" h="19">
                  <a:moveTo>
                    <a:pt x="12" y="0"/>
                  </a:moveTo>
                  <a:cubicBezTo>
                    <a:pt x="0" y="0"/>
                    <a:pt x="0" y="19"/>
                    <a:pt x="12" y="19"/>
                  </a:cubicBezTo>
                  <a:cubicBezTo>
                    <a:pt x="24" y="19"/>
                    <a:pt x="24" y="0"/>
                    <a:pt x="12" y="0"/>
                  </a:cubicBezTo>
                  <a:close/>
                </a:path>
              </a:pathLst>
            </a:custGeom>
            <a:solidFill>
              <a:srgbClr val="FF7C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" name="Freeform 15"/>
            <p:cNvSpPr>
              <a:spLocks noEditPoints="1"/>
            </p:cNvSpPr>
            <p:nvPr/>
          </p:nvSpPr>
          <p:spPr bwMode="auto">
            <a:xfrm>
              <a:off x="5407025" y="6523038"/>
              <a:ext cx="142875" cy="111125"/>
            </a:xfrm>
            <a:custGeom>
              <a:avLst/>
              <a:gdLst>
                <a:gd name="T0" fmla="*/ 47 w 47"/>
                <a:gd name="T1" fmla="*/ 2 h 37"/>
                <a:gd name="T2" fmla="*/ 47 w 47"/>
                <a:gd name="T3" fmla="*/ 2 h 37"/>
                <a:gd name="T4" fmla="*/ 47 w 47"/>
                <a:gd name="T5" fmla="*/ 2 h 37"/>
                <a:gd name="T6" fmla="*/ 47 w 47"/>
                <a:gd name="T7" fmla="*/ 2 h 37"/>
                <a:gd name="T8" fmla="*/ 47 w 47"/>
                <a:gd name="T9" fmla="*/ 2 h 37"/>
                <a:gd name="T10" fmla="*/ 47 w 47"/>
                <a:gd name="T11" fmla="*/ 2 h 37"/>
                <a:gd name="T12" fmla="*/ 47 w 47"/>
                <a:gd name="T13" fmla="*/ 2 h 37"/>
                <a:gd name="T14" fmla="*/ 47 w 47"/>
                <a:gd name="T15" fmla="*/ 2 h 37"/>
                <a:gd name="T16" fmla="*/ 47 w 47"/>
                <a:gd name="T17" fmla="*/ 2 h 37"/>
                <a:gd name="T18" fmla="*/ 47 w 47"/>
                <a:gd name="T19" fmla="*/ 2 h 37"/>
                <a:gd name="T20" fmla="*/ 47 w 47"/>
                <a:gd name="T21" fmla="*/ 2 h 37"/>
                <a:gd name="T22" fmla="*/ 47 w 47"/>
                <a:gd name="T23" fmla="*/ 2 h 37"/>
                <a:gd name="T24" fmla="*/ 47 w 47"/>
                <a:gd name="T25" fmla="*/ 2 h 37"/>
                <a:gd name="T26" fmla="*/ 47 w 47"/>
                <a:gd name="T27" fmla="*/ 2 h 37"/>
                <a:gd name="T28" fmla="*/ 47 w 47"/>
                <a:gd name="T29" fmla="*/ 2 h 37"/>
                <a:gd name="T30" fmla="*/ 47 w 47"/>
                <a:gd name="T31" fmla="*/ 2 h 37"/>
                <a:gd name="T32" fmla="*/ 47 w 47"/>
                <a:gd name="T33" fmla="*/ 2 h 37"/>
                <a:gd name="T34" fmla="*/ 47 w 47"/>
                <a:gd name="T35" fmla="*/ 2 h 37"/>
                <a:gd name="T36" fmla="*/ 47 w 47"/>
                <a:gd name="T37" fmla="*/ 1 h 37"/>
                <a:gd name="T38" fmla="*/ 47 w 47"/>
                <a:gd name="T39" fmla="*/ 1 h 37"/>
                <a:gd name="T40" fmla="*/ 47 w 47"/>
                <a:gd name="T41" fmla="*/ 1 h 37"/>
                <a:gd name="T42" fmla="*/ 47 w 47"/>
                <a:gd name="T43" fmla="*/ 1 h 37"/>
                <a:gd name="T44" fmla="*/ 47 w 47"/>
                <a:gd name="T45" fmla="*/ 1 h 37"/>
                <a:gd name="T46" fmla="*/ 47 w 47"/>
                <a:gd name="T47" fmla="*/ 1 h 37"/>
                <a:gd name="T48" fmla="*/ 47 w 47"/>
                <a:gd name="T49" fmla="*/ 1 h 37"/>
                <a:gd name="T50" fmla="*/ 47 w 47"/>
                <a:gd name="T51" fmla="*/ 1 h 37"/>
                <a:gd name="T52" fmla="*/ 47 w 47"/>
                <a:gd name="T53" fmla="*/ 1 h 37"/>
                <a:gd name="T54" fmla="*/ 47 w 47"/>
                <a:gd name="T55" fmla="*/ 1 h 37"/>
                <a:gd name="T56" fmla="*/ 47 w 47"/>
                <a:gd name="T57" fmla="*/ 1 h 37"/>
                <a:gd name="T58" fmla="*/ 47 w 47"/>
                <a:gd name="T59" fmla="*/ 1 h 37"/>
                <a:gd name="T60" fmla="*/ 47 w 47"/>
                <a:gd name="T61" fmla="*/ 1 h 37"/>
                <a:gd name="T62" fmla="*/ 47 w 47"/>
                <a:gd name="T63" fmla="*/ 1 h 37"/>
                <a:gd name="T64" fmla="*/ 47 w 47"/>
                <a:gd name="T65" fmla="*/ 1 h 37"/>
                <a:gd name="T66" fmla="*/ 47 w 47"/>
                <a:gd name="T67" fmla="*/ 1 h 37"/>
                <a:gd name="T68" fmla="*/ 47 w 47"/>
                <a:gd name="T69" fmla="*/ 1 h 37"/>
                <a:gd name="T70" fmla="*/ 47 w 47"/>
                <a:gd name="T71" fmla="*/ 1 h 37"/>
                <a:gd name="T72" fmla="*/ 37 w 47"/>
                <a:gd name="T73" fmla="*/ 1 h 37"/>
                <a:gd name="T74" fmla="*/ 0 w 47"/>
                <a:gd name="T75" fmla="*/ 37 h 37"/>
                <a:gd name="T76" fmla="*/ 0 w 47"/>
                <a:gd name="T77" fmla="*/ 37 h 37"/>
                <a:gd name="T78" fmla="*/ 37 w 47"/>
                <a:gd name="T79" fmla="*/ 1 h 37"/>
                <a:gd name="T80" fmla="*/ 47 w 47"/>
                <a:gd name="T81" fmla="*/ 2 h 37"/>
                <a:gd name="T82" fmla="*/ 47 w 47"/>
                <a:gd name="T83" fmla="*/ 2 h 37"/>
                <a:gd name="T84" fmla="*/ 47 w 47"/>
                <a:gd name="T85" fmla="*/ 2 h 37"/>
                <a:gd name="T86" fmla="*/ 37 w 47"/>
                <a:gd name="T87" fmla="*/ 1 h 37"/>
                <a:gd name="T88" fmla="*/ 47 w 47"/>
                <a:gd name="T89" fmla="*/ 1 h 37"/>
                <a:gd name="T90" fmla="*/ 47 w 47"/>
                <a:gd name="T91" fmla="*/ 1 h 37"/>
                <a:gd name="T92" fmla="*/ 47 w 47"/>
                <a:gd name="T93" fmla="*/ 1 h 37"/>
                <a:gd name="T94" fmla="*/ 47 w 47"/>
                <a:gd name="T95" fmla="*/ 1 h 37"/>
                <a:gd name="T96" fmla="*/ 47 w 47"/>
                <a:gd name="T97" fmla="*/ 1 h 37"/>
                <a:gd name="T98" fmla="*/ 47 w 47"/>
                <a:gd name="T99" fmla="*/ 1 h 37"/>
                <a:gd name="T100" fmla="*/ 47 w 47"/>
                <a:gd name="T101" fmla="*/ 0 h 37"/>
                <a:gd name="T102" fmla="*/ 47 w 47"/>
                <a:gd name="T103" fmla="*/ 0 h 37"/>
                <a:gd name="T104" fmla="*/ 47 w 47"/>
                <a:gd name="T105" fmla="*/ 0 h 37"/>
                <a:gd name="T106" fmla="*/ 47 w 47"/>
                <a:gd name="T107" fmla="*/ 0 h 37"/>
                <a:gd name="T108" fmla="*/ 47 w 47"/>
                <a:gd name="T109" fmla="*/ 0 h 37"/>
                <a:gd name="T110" fmla="*/ 47 w 47"/>
                <a:gd name="T111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47" h="37">
                  <a:moveTo>
                    <a:pt x="47" y="2"/>
                  </a:moveTo>
                  <a:cubicBezTo>
                    <a:pt x="47" y="2"/>
                    <a:pt x="47" y="2"/>
                    <a:pt x="47" y="2"/>
                  </a:cubicBezTo>
                  <a:cubicBezTo>
                    <a:pt x="47" y="2"/>
                    <a:pt x="47" y="2"/>
                    <a:pt x="47" y="2"/>
                  </a:cubicBezTo>
                  <a:moveTo>
                    <a:pt x="47" y="2"/>
                  </a:moveTo>
                  <a:cubicBezTo>
                    <a:pt x="47" y="2"/>
                    <a:pt x="47" y="2"/>
                    <a:pt x="47" y="2"/>
                  </a:cubicBezTo>
                  <a:cubicBezTo>
                    <a:pt x="47" y="2"/>
                    <a:pt x="47" y="2"/>
                    <a:pt x="47" y="2"/>
                  </a:cubicBezTo>
                  <a:moveTo>
                    <a:pt x="47" y="2"/>
                  </a:moveTo>
                  <a:cubicBezTo>
                    <a:pt x="47" y="2"/>
                    <a:pt x="47" y="2"/>
                    <a:pt x="47" y="2"/>
                  </a:cubicBezTo>
                  <a:cubicBezTo>
                    <a:pt x="47" y="2"/>
                    <a:pt x="47" y="2"/>
                    <a:pt x="47" y="2"/>
                  </a:cubicBezTo>
                  <a:moveTo>
                    <a:pt x="47" y="2"/>
                  </a:moveTo>
                  <a:cubicBezTo>
                    <a:pt x="47" y="2"/>
                    <a:pt x="47" y="2"/>
                    <a:pt x="47" y="2"/>
                  </a:cubicBezTo>
                  <a:cubicBezTo>
                    <a:pt x="47" y="2"/>
                    <a:pt x="47" y="2"/>
                    <a:pt x="47" y="2"/>
                  </a:cubicBezTo>
                  <a:moveTo>
                    <a:pt x="47" y="2"/>
                  </a:moveTo>
                  <a:cubicBezTo>
                    <a:pt x="47" y="2"/>
                    <a:pt x="47" y="2"/>
                    <a:pt x="47" y="2"/>
                  </a:cubicBezTo>
                  <a:cubicBezTo>
                    <a:pt x="47" y="2"/>
                    <a:pt x="47" y="2"/>
                    <a:pt x="47" y="2"/>
                  </a:cubicBezTo>
                  <a:moveTo>
                    <a:pt x="47" y="2"/>
                  </a:moveTo>
                  <a:cubicBezTo>
                    <a:pt x="47" y="2"/>
                    <a:pt x="47" y="2"/>
                    <a:pt x="47" y="2"/>
                  </a:cubicBezTo>
                  <a:cubicBezTo>
                    <a:pt x="47" y="2"/>
                    <a:pt x="47" y="2"/>
                    <a:pt x="47" y="2"/>
                  </a:cubicBezTo>
                  <a:moveTo>
                    <a:pt x="47" y="1"/>
                  </a:moveTo>
                  <a:cubicBezTo>
                    <a:pt x="47" y="1"/>
                    <a:pt x="47" y="1"/>
                    <a:pt x="47" y="1"/>
                  </a:cubicBezTo>
                  <a:cubicBezTo>
                    <a:pt x="47" y="1"/>
                    <a:pt x="47" y="1"/>
                    <a:pt x="47" y="1"/>
                  </a:cubicBezTo>
                  <a:moveTo>
                    <a:pt x="47" y="1"/>
                  </a:moveTo>
                  <a:cubicBezTo>
                    <a:pt x="47" y="1"/>
                    <a:pt x="47" y="1"/>
                    <a:pt x="47" y="1"/>
                  </a:cubicBezTo>
                  <a:cubicBezTo>
                    <a:pt x="47" y="1"/>
                    <a:pt x="47" y="1"/>
                    <a:pt x="47" y="1"/>
                  </a:cubicBezTo>
                  <a:moveTo>
                    <a:pt x="47" y="1"/>
                  </a:moveTo>
                  <a:cubicBezTo>
                    <a:pt x="47" y="1"/>
                    <a:pt x="47" y="1"/>
                    <a:pt x="47" y="1"/>
                  </a:cubicBezTo>
                  <a:cubicBezTo>
                    <a:pt x="47" y="1"/>
                    <a:pt x="47" y="1"/>
                    <a:pt x="47" y="1"/>
                  </a:cubicBezTo>
                  <a:moveTo>
                    <a:pt x="47" y="1"/>
                  </a:moveTo>
                  <a:cubicBezTo>
                    <a:pt x="47" y="1"/>
                    <a:pt x="47" y="1"/>
                    <a:pt x="47" y="1"/>
                  </a:cubicBezTo>
                  <a:cubicBezTo>
                    <a:pt x="47" y="1"/>
                    <a:pt x="47" y="1"/>
                    <a:pt x="47" y="1"/>
                  </a:cubicBezTo>
                  <a:moveTo>
                    <a:pt x="47" y="1"/>
                  </a:moveTo>
                  <a:cubicBezTo>
                    <a:pt x="47" y="1"/>
                    <a:pt x="47" y="1"/>
                    <a:pt x="47" y="1"/>
                  </a:cubicBezTo>
                  <a:cubicBezTo>
                    <a:pt x="47" y="1"/>
                    <a:pt x="47" y="1"/>
                    <a:pt x="47" y="1"/>
                  </a:cubicBezTo>
                  <a:moveTo>
                    <a:pt x="47" y="1"/>
                  </a:moveTo>
                  <a:cubicBezTo>
                    <a:pt x="47" y="1"/>
                    <a:pt x="47" y="1"/>
                    <a:pt x="47" y="1"/>
                  </a:cubicBezTo>
                  <a:cubicBezTo>
                    <a:pt x="47" y="1"/>
                    <a:pt x="47" y="1"/>
                    <a:pt x="47" y="1"/>
                  </a:cubicBezTo>
                  <a:moveTo>
                    <a:pt x="37" y="1"/>
                  </a:moveTo>
                  <a:cubicBezTo>
                    <a:pt x="17" y="1"/>
                    <a:pt x="0" y="1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cubicBezTo>
                    <a:pt x="0" y="17"/>
                    <a:pt x="17" y="1"/>
                    <a:pt x="37" y="1"/>
                  </a:cubicBezTo>
                  <a:cubicBezTo>
                    <a:pt x="41" y="1"/>
                    <a:pt x="44" y="1"/>
                    <a:pt x="47" y="2"/>
                  </a:cubicBezTo>
                  <a:cubicBezTo>
                    <a:pt x="47" y="2"/>
                    <a:pt x="47" y="2"/>
                    <a:pt x="47" y="2"/>
                  </a:cubicBezTo>
                  <a:cubicBezTo>
                    <a:pt x="47" y="2"/>
                    <a:pt x="47" y="2"/>
                    <a:pt x="47" y="2"/>
                  </a:cubicBezTo>
                  <a:cubicBezTo>
                    <a:pt x="44" y="1"/>
                    <a:pt x="41" y="1"/>
                    <a:pt x="37" y="1"/>
                  </a:cubicBezTo>
                  <a:moveTo>
                    <a:pt x="47" y="1"/>
                  </a:moveTo>
                  <a:cubicBezTo>
                    <a:pt x="47" y="1"/>
                    <a:pt x="47" y="1"/>
                    <a:pt x="47" y="1"/>
                  </a:cubicBezTo>
                  <a:cubicBezTo>
                    <a:pt x="47" y="1"/>
                    <a:pt x="47" y="1"/>
                    <a:pt x="47" y="1"/>
                  </a:cubicBezTo>
                  <a:moveTo>
                    <a:pt x="47" y="1"/>
                  </a:moveTo>
                  <a:cubicBezTo>
                    <a:pt x="47" y="1"/>
                    <a:pt x="47" y="1"/>
                    <a:pt x="47" y="1"/>
                  </a:cubicBezTo>
                  <a:cubicBezTo>
                    <a:pt x="47" y="1"/>
                    <a:pt x="47" y="1"/>
                    <a:pt x="47" y="1"/>
                  </a:cubicBezTo>
                  <a:moveTo>
                    <a:pt x="47" y="0"/>
                  </a:moveTo>
                  <a:cubicBezTo>
                    <a:pt x="47" y="0"/>
                    <a:pt x="47" y="0"/>
                    <a:pt x="47" y="0"/>
                  </a:cubicBezTo>
                  <a:cubicBezTo>
                    <a:pt x="47" y="0"/>
                    <a:pt x="47" y="0"/>
                    <a:pt x="47" y="0"/>
                  </a:cubicBezTo>
                  <a:moveTo>
                    <a:pt x="47" y="0"/>
                  </a:moveTo>
                  <a:cubicBezTo>
                    <a:pt x="47" y="0"/>
                    <a:pt x="47" y="0"/>
                    <a:pt x="47" y="0"/>
                  </a:cubicBezTo>
                  <a:cubicBezTo>
                    <a:pt x="47" y="0"/>
                    <a:pt x="47" y="0"/>
                    <a:pt x="47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" name="Freeform 16"/>
            <p:cNvSpPr>
              <a:spLocks noEditPoints="1"/>
            </p:cNvSpPr>
            <p:nvPr/>
          </p:nvSpPr>
          <p:spPr bwMode="auto">
            <a:xfrm>
              <a:off x="5407025" y="6416675"/>
              <a:ext cx="242888" cy="244475"/>
            </a:xfrm>
            <a:custGeom>
              <a:avLst/>
              <a:gdLst>
                <a:gd name="T0" fmla="*/ 27 w 80"/>
                <a:gd name="T1" fmla="*/ 69 h 81"/>
                <a:gd name="T2" fmla="*/ 27 w 80"/>
                <a:gd name="T3" fmla="*/ 51 h 81"/>
                <a:gd name="T4" fmla="*/ 27 w 80"/>
                <a:gd name="T5" fmla="*/ 69 h 81"/>
                <a:gd name="T6" fmla="*/ 67 w 80"/>
                <a:gd name="T7" fmla="*/ 69 h 81"/>
                <a:gd name="T8" fmla="*/ 58 w 80"/>
                <a:gd name="T9" fmla="*/ 62 h 81"/>
                <a:gd name="T10" fmla="*/ 60 w 80"/>
                <a:gd name="T11" fmla="*/ 53 h 81"/>
                <a:gd name="T12" fmla="*/ 65 w 80"/>
                <a:gd name="T13" fmla="*/ 50 h 81"/>
                <a:gd name="T14" fmla="*/ 68 w 80"/>
                <a:gd name="T15" fmla="*/ 50 h 81"/>
                <a:gd name="T16" fmla="*/ 76 w 80"/>
                <a:gd name="T17" fmla="*/ 54 h 81"/>
                <a:gd name="T18" fmla="*/ 74 w 80"/>
                <a:gd name="T19" fmla="*/ 67 h 81"/>
                <a:gd name="T20" fmla="*/ 67 w 80"/>
                <a:gd name="T21" fmla="*/ 69 h 81"/>
                <a:gd name="T22" fmla="*/ 80 w 80"/>
                <a:gd name="T23" fmla="*/ 0 h 81"/>
                <a:gd name="T24" fmla="*/ 47 w 80"/>
                <a:gd name="T25" fmla="*/ 35 h 81"/>
                <a:gd name="T26" fmla="*/ 47 w 80"/>
                <a:gd name="T27" fmla="*/ 35 h 81"/>
                <a:gd name="T28" fmla="*/ 47 w 80"/>
                <a:gd name="T29" fmla="*/ 35 h 81"/>
                <a:gd name="T30" fmla="*/ 47 w 80"/>
                <a:gd name="T31" fmla="*/ 35 h 81"/>
                <a:gd name="T32" fmla="*/ 47 w 80"/>
                <a:gd name="T33" fmla="*/ 36 h 81"/>
                <a:gd name="T34" fmla="*/ 47 w 80"/>
                <a:gd name="T35" fmla="*/ 36 h 81"/>
                <a:gd name="T36" fmla="*/ 47 w 80"/>
                <a:gd name="T37" fmla="*/ 36 h 81"/>
                <a:gd name="T38" fmla="*/ 47 w 80"/>
                <a:gd name="T39" fmla="*/ 36 h 81"/>
                <a:gd name="T40" fmla="*/ 47 w 80"/>
                <a:gd name="T41" fmla="*/ 36 h 81"/>
                <a:gd name="T42" fmla="*/ 47 w 80"/>
                <a:gd name="T43" fmla="*/ 36 h 81"/>
                <a:gd name="T44" fmla="*/ 47 w 80"/>
                <a:gd name="T45" fmla="*/ 36 h 81"/>
                <a:gd name="T46" fmla="*/ 47 w 80"/>
                <a:gd name="T47" fmla="*/ 36 h 81"/>
                <a:gd name="T48" fmla="*/ 47 w 80"/>
                <a:gd name="T49" fmla="*/ 36 h 81"/>
                <a:gd name="T50" fmla="*/ 47 w 80"/>
                <a:gd name="T51" fmla="*/ 36 h 81"/>
                <a:gd name="T52" fmla="*/ 47 w 80"/>
                <a:gd name="T53" fmla="*/ 36 h 81"/>
                <a:gd name="T54" fmla="*/ 47 w 80"/>
                <a:gd name="T55" fmla="*/ 36 h 81"/>
                <a:gd name="T56" fmla="*/ 47 w 80"/>
                <a:gd name="T57" fmla="*/ 36 h 81"/>
                <a:gd name="T58" fmla="*/ 47 w 80"/>
                <a:gd name="T59" fmla="*/ 36 h 81"/>
                <a:gd name="T60" fmla="*/ 47 w 80"/>
                <a:gd name="T61" fmla="*/ 36 h 81"/>
                <a:gd name="T62" fmla="*/ 47 w 80"/>
                <a:gd name="T63" fmla="*/ 36 h 81"/>
                <a:gd name="T64" fmla="*/ 47 w 80"/>
                <a:gd name="T65" fmla="*/ 37 h 81"/>
                <a:gd name="T66" fmla="*/ 47 w 80"/>
                <a:gd name="T67" fmla="*/ 37 h 81"/>
                <a:gd name="T68" fmla="*/ 47 w 80"/>
                <a:gd name="T69" fmla="*/ 37 h 81"/>
                <a:gd name="T70" fmla="*/ 47 w 80"/>
                <a:gd name="T71" fmla="*/ 37 h 81"/>
                <a:gd name="T72" fmla="*/ 47 w 80"/>
                <a:gd name="T73" fmla="*/ 37 h 81"/>
                <a:gd name="T74" fmla="*/ 47 w 80"/>
                <a:gd name="T75" fmla="*/ 37 h 81"/>
                <a:gd name="T76" fmla="*/ 47 w 80"/>
                <a:gd name="T77" fmla="*/ 37 h 81"/>
                <a:gd name="T78" fmla="*/ 47 w 80"/>
                <a:gd name="T79" fmla="*/ 37 h 81"/>
                <a:gd name="T80" fmla="*/ 47 w 80"/>
                <a:gd name="T81" fmla="*/ 37 h 81"/>
                <a:gd name="T82" fmla="*/ 47 w 80"/>
                <a:gd name="T83" fmla="*/ 37 h 81"/>
                <a:gd name="T84" fmla="*/ 47 w 80"/>
                <a:gd name="T85" fmla="*/ 37 h 81"/>
                <a:gd name="T86" fmla="*/ 47 w 80"/>
                <a:gd name="T87" fmla="*/ 37 h 81"/>
                <a:gd name="T88" fmla="*/ 47 w 80"/>
                <a:gd name="T89" fmla="*/ 37 h 81"/>
                <a:gd name="T90" fmla="*/ 47 w 80"/>
                <a:gd name="T91" fmla="*/ 37 h 81"/>
                <a:gd name="T92" fmla="*/ 37 w 80"/>
                <a:gd name="T93" fmla="*/ 36 h 81"/>
                <a:gd name="T94" fmla="*/ 0 w 80"/>
                <a:gd name="T95" fmla="*/ 72 h 81"/>
                <a:gd name="T96" fmla="*/ 1 w 80"/>
                <a:gd name="T97" fmla="*/ 81 h 81"/>
                <a:gd name="T98" fmla="*/ 80 w 80"/>
                <a:gd name="T99" fmla="*/ 81 h 81"/>
                <a:gd name="T100" fmla="*/ 80 w 80"/>
                <a:gd name="T101" fmla="*/ 42 h 81"/>
                <a:gd name="T102" fmla="*/ 75 w 80"/>
                <a:gd name="T103" fmla="*/ 43 h 81"/>
                <a:gd name="T104" fmla="*/ 75 w 80"/>
                <a:gd name="T105" fmla="*/ 22 h 81"/>
                <a:gd name="T106" fmla="*/ 80 w 80"/>
                <a:gd name="T107" fmla="*/ 23 h 81"/>
                <a:gd name="T108" fmla="*/ 80 w 80"/>
                <a:gd name="T109" fmla="*/ 0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80" h="81">
                  <a:moveTo>
                    <a:pt x="27" y="69"/>
                  </a:moveTo>
                  <a:cubicBezTo>
                    <a:pt x="15" y="69"/>
                    <a:pt x="15" y="51"/>
                    <a:pt x="27" y="51"/>
                  </a:cubicBezTo>
                  <a:cubicBezTo>
                    <a:pt x="39" y="51"/>
                    <a:pt x="39" y="69"/>
                    <a:pt x="27" y="69"/>
                  </a:cubicBezTo>
                  <a:moveTo>
                    <a:pt x="67" y="69"/>
                  </a:moveTo>
                  <a:cubicBezTo>
                    <a:pt x="63" y="69"/>
                    <a:pt x="59" y="67"/>
                    <a:pt x="58" y="62"/>
                  </a:cubicBezTo>
                  <a:cubicBezTo>
                    <a:pt x="57" y="59"/>
                    <a:pt x="58" y="55"/>
                    <a:pt x="60" y="53"/>
                  </a:cubicBezTo>
                  <a:cubicBezTo>
                    <a:pt x="61" y="52"/>
                    <a:pt x="63" y="51"/>
                    <a:pt x="65" y="50"/>
                  </a:cubicBezTo>
                  <a:cubicBezTo>
                    <a:pt x="66" y="50"/>
                    <a:pt x="67" y="50"/>
                    <a:pt x="68" y="50"/>
                  </a:cubicBezTo>
                  <a:cubicBezTo>
                    <a:pt x="71" y="50"/>
                    <a:pt x="74" y="51"/>
                    <a:pt x="76" y="54"/>
                  </a:cubicBezTo>
                  <a:cubicBezTo>
                    <a:pt x="78" y="58"/>
                    <a:pt x="77" y="63"/>
                    <a:pt x="74" y="67"/>
                  </a:cubicBezTo>
                  <a:cubicBezTo>
                    <a:pt x="72" y="69"/>
                    <a:pt x="70" y="69"/>
                    <a:pt x="67" y="69"/>
                  </a:cubicBezTo>
                  <a:moveTo>
                    <a:pt x="80" y="0"/>
                  </a:moveTo>
                  <a:cubicBezTo>
                    <a:pt x="62" y="3"/>
                    <a:pt x="48" y="17"/>
                    <a:pt x="47" y="35"/>
                  </a:cubicBezTo>
                  <a:cubicBezTo>
                    <a:pt x="47" y="35"/>
                    <a:pt x="47" y="35"/>
                    <a:pt x="47" y="35"/>
                  </a:cubicBezTo>
                  <a:cubicBezTo>
                    <a:pt x="47" y="35"/>
                    <a:pt x="47" y="35"/>
                    <a:pt x="47" y="35"/>
                  </a:cubicBezTo>
                  <a:cubicBezTo>
                    <a:pt x="47" y="35"/>
                    <a:pt x="47" y="35"/>
                    <a:pt x="47" y="35"/>
                  </a:cubicBezTo>
                  <a:cubicBezTo>
                    <a:pt x="47" y="36"/>
                    <a:pt x="47" y="36"/>
                    <a:pt x="47" y="36"/>
                  </a:cubicBezTo>
                  <a:cubicBezTo>
                    <a:pt x="47" y="36"/>
                    <a:pt x="47" y="36"/>
                    <a:pt x="47" y="36"/>
                  </a:cubicBezTo>
                  <a:cubicBezTo>
                    <a:pt x="47" y="36"/>
                    <a:pt x="47" y="36"/>
                    <a:pt x="47" y="36"/>
                  </a:cubicBezTo>
                  <a:cubicBezTo>
                    <a:pt x="47" y="36"/>
                    <a:pt x="47" y="36"/>
                    <a:pt x="47" y="36"/>
                  </a:cubicBezTo>
                  <a:cubicBezTo>
                    <a:pt x="47" y="36"/>
                    <a:pt x="47" y="36"/>
                    <a:pt x="47" y="36"/>
                  </a:cubicBezTo>
                  <a:cubicBezTo>
                    <a:pt x="47" y="36"/>
                    <a:pt x="47" y="36"/>
                    <a:pt x="47" y="36"/>
                  </a:cubicBezTo>
                  <a:cubicBezTo>
                    <a:pt x="47" y="36"/>
                    <a:pt x="47" y="36"/>
                    <a:pt x="47" y="36"/>
                  </a:cubicBezTo>
                  <a:cubicBezTo>
                    <a:pt x="47" y="36"/>
                    <a:pt x="47" y="36"/>
                    <a:pt x="47" y="36"/>
                  </a:cubicBezTo>
                  <a:cubicBezTo>
                    <a:pt x="47" y="36"/>
                    <a:pt x="47" y="36"/>
                    <a:pt x="47" y="36"/>
                  </a:cubicBezTo>
                  <a:cubicBezTo>
                    <a:pt x="47" y="36"/>
                    <a:pt x="47" y="36"/>
                    <a:pt x="47" y="36"/>
                  </a:cubicBezTo>
                  <a:cubicBezTo>
                    <a:pt x="47" y="36"/>
                    <a:pt x="47" y="36"/>
                    <a:pt x="47" y="36"/>
                  </a:cubicBezTo>
                  <a:cubicBezTo>
                    <a:pt x="47" y="36"/>
                    <a:pt x="47" y="36"/>
                    <a:pt x="47" y="36"/>
                  </a:cubicBezTo>
                  <a:cubicBezTo>
                    <a:pt x="47" y="36"/>
                    <a:pt x="47" y="36"/>
                    <a:pt x="47" y="36"/>
                  </a:cubicBezTo>
                  <a:cubicBezTo>
                    <a:pt x="47" y="36"/>
                    <a:pt x="47" y="36"/>
                    <a:pt x="47" y="36"/>
                  </a:cubicBezTo>
                  <a:cubicBezTo>
                    <a:pt x="47" y="36"/>
                    <a:pt x="47" y="36"/>
                    <a:pt x="47" y="36"/>
                  </a:cubicBezTo>
                  <a:cubicBezTo>
                    <a:pt x="47" y="36"/>
                    <a:pt x="47" y="36"/>
                    <a:pt x="47" y="36"/>
                  </a:cubicBezTo>
                  <a:cubicBezTo>
                    <a:pt x="47" y="36"/>
                    <a:pt x="47" y="36"/>
                    <a:pt x="47" y="37"/>
                  </a:cubicBezTo>
                  <a:cubicBezTo>
                    <a:pt x="47" y="37"/>
                    <a:pt x="47" y="37"/>
                    <a:pt x="47" y="37"/>
                  </a:cubicBezTo>
                  <a:cubicBezTo>
                    <a:pt x="47" y="37"/>
                    <a:pt x="47" y="37"/>
                    <a:pt x="47" y="37"/>
                  </a:cubicBezTo>
                  <a:cubicBezTo>
                    <a:pt x="47" y="37"/>
                    <a:pt x="47" y="37"/>
                    <a:pt x="47" y="37"/>
                  </a:cubicBezTo>
                  <a:cubicBezTo>
                    <a:pt x="47" y="37"/>
                    <a:pt x="47" y="37"/>
                    <a:pt x="47" y="37"/>
                  </a:cubicBezTo>
                  <a:cubicBezTo>
                    <a:pt x="47" y="37"/>
                    <a:pt x="47" y="37"/>
                    <a:pt x="47" y="37"/>
                  </a:cubicBezTo>
                  <a:cubicBezTo>
                    <a:pt x="47" y="37"/>
                    <a:pt x="47" y="37"/>
                    <a:pt x="47" y="37"/>
                  </a:cubicBezTo>
                  <a:cubicBezTo>
                    <a:pt x="47" y="37"/>
                    <a:pt x="47" y="37"/>
                    <a:pt x="47" y="37"/>
                  </a:cubicBezTo>
                  <a:cubicBezTo>
                    <a:pt x="47" y="37"/>
                    <a:pt x="47" y="37"/>
                    <a:pt x="47" y="37"/>
                  </a:cubicBezTo>
                  <a:cubicBezTo>
                    <a:pt x="47" y="37"/>
                    <a:pt x="47" y="37"/>
                    <a:pt x="47" y="37"/>
                  </a:cubicBezTo>
                  <a:cubicBezTo>
                    <a:pt x="47" y="37"/>
                    <a:pt x="47" y="37"/>
                    <a:pt x="47" y="37"/>
                  </a:cubicBezTo>
                  <a:cubicBezTo>
                    <a:pt x="47" y="37"/>
                    <a:pt x="47" y="37"/>
                    <a:pt x="47" y="37"/>
                  </a:cubicBezTo>
                  <a:cubicBezTo>
                    <a:pt x="47" y="37"/>
                    <a:pt x="47" y="37"/>
                    <a:pt x="47" y="37"/>
                  </a:cubicBezTo>
                  <a:cubicBezTo>
                    <a:pt x="47" y="37"/>
                    <a:pt x="47" y="37"/>
                    <a:pt x="47" y="37"/>
                  </a:cubicBezTo>
                  <a:cubicBezTo>
                    <a:pt x="44" y="36"/>
                    <a:pt x="41" y="36"/>
                    <a:pt x="37" y="36"/>
                  </a:cubicBezTo>
                  <a:cubicBezTo>
                    <a:pt x="17" y="36"/>
                    <a:pt x="0" y="52"/>
                    <a:pt x="0" y="72"/>
                  </a:cubicBezTo>
                  <a:cubicBezTo>
                    <a:pt x="0" y="75"/>
                    <a:pt x="1" y="78"/>
                    <a:pt x="1" y="81"/>
                  </a:cubicBezTo>
                  <a:cubicBezTo>
                    <a:pt x="80" y="81"/>
                    <a:pt x="80" y="81"/>
                    <a:pt x="80" y="81"/>
                  </a:cubicBezTo>
                  <a:cubicBezTo>
                    <a:pt x="80" y="42"/>
                    <a:pt x="80" y="42"/>
                    <a:pt x="80" y="42"/>
                  </a:cubicBezTo>
                  <a:cubicBezTo>
                    <a:pt x="78" y="42"/>
                    <a:pt x="77" y="43"/>
                    <a:pt x="75" y="43"/>
                  </a:cubicBezTo>
                  <a:cubicBezTo>
                    <a:pt x="59" y="43"/>
                    <a:pt x="59" y="22"/>
                    <a:pt x="75" y="22"/>
                  </a:cubicBezTo>
                  <a:cubicBezTo>
                    <a:pt x="77" y="22"/>
                    <a:pt x="78" y="23"/>
                    <a:pt x="80" y="23"/>
                  </a:cubicBezTo>
                  <a:cubicBezTo>
                    <a:pt x="80" y="0"/>
                    <a:pt x="80" y="0"/>
                    <a:pt x="80" y="0"/>
                  </a:cubicBezTo>
                </a:path>
              </a:pathLst>
            </a:custGeom>
            <a:solidFill>
              <a:srgbClr val="FFDDD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" name="Freeform 17"/>
            <p:cNvSpPr>
              <a:spLocks/>
            </p:cNvSpPr>
            <p:nvPr/>
          </p:nvSpPr>
          <p:spPr bwMode="auto">
            <a:xfrm>
              <a:off x="5453063" y="6570663"/>
              <a:ext cx="71438" cy="53975"/>
            </a:xfrm>
            <a:custGeom>
              <a:avLst/>
              <a:gdLst>
                <a:gd name="T0" fmla="*/ 12 w 24"/>
                <a:gd name="T1" fmla="*/ 0 h 18"/>
                <a:gd name="T2" fmla="*/ 12 w 24"/>
                <a:gd name="T3" fmla="*/ 18 h 18"/>
                <a:gd name="T4" fmla="*/ 12 w 24"/>
                <a:gd name="T5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4" h="18">
                  <a:moveTo>
                    <a:pt x="12" y="0"/>
                  </a:moveTo>
                  <a:cubicBezTo>
                    <a:pt x="0" y="0"/>
                    <a:pt x="0" y="18"/>
                    <a:pt x="12" y="18"/>
                  </a:cubicBezTo>
                  <a:cubicBezTo>
                    <a:pt x="24" y="18"/>
                    <a:pt x="24" y="0"/>
                    <a:pt x="12" y="0"/>
                  </a:cubicBezTo>
                </a:path>
              </a:pathLst>
            </a:custGeom>
            <a:solidFill>
              <a:srgbClr val="FFB2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" name="Freeform 18"/>
            <p:cNvSpPr>
              <a:spLocks/>
            </p:cNvSpPr>
            <p:nvPr/>
          </p:nvSpPr>
          <p:spPr bwMode="auto">
            <a:xfrm>
              <a:off x="5580063" y="6567488"/>
              <a:ext cx="63500" cy="57150"/>
            </a:xfrm>
            <a:custGeom>
              <a:avLst/>
              <a:gdLst>
                <a:gd name="T0" fmla="*/ 11 w 21"/>
                <a:gd name="T1" fmla="*/ 0 h 19"/>
                <a:gd name="T2" fmla="*/ 8 w 21"/>
                <a:gd name="T3" fmla="*/ 0 h 19"/>
                <a:gd name="T4" fmla="*/ 3 w 21"/>
                <a:gd name="T5" fmla="*/ 3 h 19"/>
                <a:gd name="T6" fmla="*/ 1 w 21"/>
                <a:gd name="T7" fmla="*/ 12 h 19"/>
                <a:gd name="T8" fmla="*/ 10 w 21"/>
                <a:gd name="T9" fmla="*/ 19 h 19"/>
                <a:gd name="T10" fmla="*/ 17 w 21"/>
                <a:gd name="T11" fmla="*/ 17 h 19"/>
                <a:gd name="T12" fmla="*/ 19 w 21"/>
                <a:gd name="T13" fmla="*/ 4 h 19"/>
                <a:gd name="T14" fmla="*/ 11 w 21"/>
                <a:gd name="T15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" h="19">
                  <a:moveTo>
                    <a:pt x="11" y="0"/>
                  </a:moveTo>
                  <a:cubicBezTo>
                    <a:pt x="10" y="0"/>
                    <a:pt x="9" y="0"/>
                    <a:pt x="8" y="0"/>
                  </a:cubicBezTo>
                  <a:cubicBezTo>
                    <a:pt x="6" y="1"/>
                    <a:pt x="4" y="2"/>
                    <a:pt x="3" y="3"/>
                  </a:cubicBezTo>
                  <a:cubicBezTo>
                    <a:pt x="1" y="5"/>
                    <a:pt x="0" y="9"/>
                    <a:pt x="1" y="12"/>
                  </a:cubicBezTo>
                  <a:cubicBezTo>
                    <a:pt x="2" y="17"/>
                    <a:pt x="6" y="19"/>
                    <a:pt x="10" y="19"/>
                  </a:cubicBezTo>
                  <a:cubicBezTo>
                    <a:pt x="13" y="19"/>
                    <a:pt x="15" y="19"/>
                    <a:pt x="17" y="17"/>
                  </a:cubicBezTo>
                  <a:cubicBezTo>
                    <a:pt x="20" y="13"/>
                    <a:pt x="21" y="8"/>
                    <a:pt x="19" y="4"/>
                  </a:cubicBezTo>
                  <a:cubicBezTo>
                    <a:pt x="17" y="1"/>
                    <a:pt x="14" y="0"/>
                    <a:pt x="11" y="0"/>
                  </a:cubicBezTo>
                </a:path>
              </a:pathLst>
            </a:custGeom>
            <a:solidFill>
              <a:srgbClr val="FFB2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" name="Freeform 19"/>
            <p:cNvSpPr>
              <a:spLocks/>
            </p:cNvSpPr>
            <p:nvPr/>
          </p:nvSpPr>
          <p:spPr bwMode="auto">
            <a:xfrm>
              <a:off x="5586413" y="6483350"/>
              <a:ext cx="63500" cy="63500"/>
            </a:xfrm>
            <a:custGeom>
              <a:avLst/>
              <a:gdLst>
                <a:gd name="T0" fmla="*/ 16 w 21"/>
                <a:gd name="T1" fmla="*/ 0 h 21"/>
                <a:gd name="T2" fmla="*/ 16 w 21"/>
                <a:gd name="T3" fmla="*/ 21 h 21"/>
                <a:gd name="T4" fmla="*/ 21 w 21"/>
                <a:gd name="T5" fmla="*/ 20 h 21"/>
                <a:gd name="T6" fmla="*/ 21 w 21"/>
                <a:gd name="T7" fmla="*/ 1 h 21"/>
                <a:gd name="T8" fmla="*/ 16 w 21"/>
                <a:gd name="T9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21">
                  <a:moveTo>
                    <a:pt x="16" y="0"/>
                  </a:moveTo>
                  <a:cubicBezTo>
                    <a:pt x="0" y="0"/>
                    <a:pt x="0" y="21"/>
                    <a:pt x="16" y="21"/>
                  </a:cubicBezTo>
                  <a:cubicBezTo>
                    <a:pt x="18" y="21"/>
                    <a:pt x="19" y="20"/>
                    <a:pt x="21" y="20"/>
                  </a:cubicBezTo>
                  <a:cubicBezTo>
                    <a:pt x="21" y="1"/>
                    <a:pt x="21" y="1"/>
                    <a:pt x="21" y="1"/>
                  </a:cubicBezTo>
                  <a:cubicBezTo>
                    <a:pt x="19" y="1"/>
                    <a:pt x="18" y="0"/>
                    <a:pt x="16" y="0"/>
                  </a:cubicBezTo>
                </a:path>
              </a:pathLst>
            </a:custGeom>
            <a:solidFill>
              <a:srgbClr val="FFB2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" name="Freeform 22"/>
            <p:cNvSpPr>
              <a:spLocks/>
            </p:cNvSpPr>
            <p:nvPr/>
          </p:nvSpPr>
          <p:spPr bwMode="auto">
            <a:xfrm>
              <a:off x="5153025" y="6367463"/>
              <a:ext cx="111125" cy="493712"/>
            </a:xfrm>
            <a:custGeom>
              <a:avLst/>
              <a:gdLst>
                <a:gd name="T0" fmla="*/ 0 w 37"/>
                <a:gd name="T1" fmla="*/ 163 h 163"/>
                <a:gd name="T2" fmla="*/ 0 w 37"/>
                <a:gd name="T3" fmla="*/ 156 h 163"/>
                <a:gd name="T4" fmla="*/ 2 w 37"/>
                <a:gd name="T5" fmla="*/ 137 h 163"/>
                <a:gd name="T6" fmla="*/ 11 w 37"/>
                <a:gd name="T7" fmla="*/ 79 h 163"/>
                <a:gd name="T8" fmla="*/ 14 w 37"/>
                <a:gd name="T9" fmla="*/ 64 h 163"/>
                <a:gd name="T10" fmla="*/ 17 w 37"/>
                <a:gd name="T11" fmla="*/ 49 h 163"/>
                <a:gd name="T12" fmla="*/ 21 w 37"/>
                <a:gd name="T13" fmla="*/ 35 h 163"/>
                <a:gd name="T14" fmla="*/ 26 w 37"/>
                <a:gd name="T15" fmla="*/ 23 h 163"/>
                <a:gd name="T16" fmla="*/ 30 w 37"/>
                <a:gd name="T17" fmla="*/ 13 h 163"/>
                <a:gd name="T18" fmla="*/ 34 w 37"/>
                <a:gd name="T19" fmla="*/ 6 h 163"/>
                <a:gd name="T20" fmla="*/ 37 w 37"/>
                <a:gd name="T21" fmla="*/ 0 h 163"/>
                <a:gd name="T22" fmla="*/ 35 w 37"/>
                <a:gd name="T23" fmla="*/ 6 h 163"/>
                <a:gd name="T24" fmla="*/ 32 w 37"/>
                <a:gd name="T25" fmla="*/ 14 h 163"/>
                <a:gd name="T26" fmla="*/ 30 w 37"/>
                <a:gd name="T27" fmla="*/ 25 h 163"/>
                <a:gd name="T28" fmla="*/ 28 w 37"/>
                <a:gd name="T29" fmla="*/ 37 h 163"/>
                <a:gd name="T30" fmla="*/ 27 w 37"/>
                <a:gd name="T31" fmla="*/ 51 h 163"/>
                <a:gd name="T32" fmla="*/ 26 w 37"/>
                <a:gd name="T33" fmla="*/ 66 h 163"/>
                <a:gd name="T34" fmla="*/ 26 w 37"/>
                <a:gd name="T35" fmla="*/ 81 h 163"/>
                <a:gd name="T36" fmla="*/ 28 w 37"/>
                <a:gd name="T37" fmla="*/ 137 h 163"/>
                <a:gd name="T38" fmla="*/ 30 w 37"/>
                <a:gd name="T39" fmla="*/ 156 h 163"/>
                <a:gd name="T40" fmla="*/ 30 w 37"/>
                <a:gd name="T41" fmla="*/ 163 h 163"/>
                <a:gd name="T42" fmla="*/ 0 w 37"/>
                <a:gd name="T43" fmla="*/ 163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7" h="163">
                  <a:moveTo>
                    <a:pt x="0" y="163"/>
                  </a:moveTo>
                  <a:cubicBezTo>
                    <a:pt x="0" y="163"/>
                    <a:pt x="0" y="160"/>
                    <a:pt x="0" y="156"/>
                  </a:cubicBezTo>
                  <a:cubicBezTo>
                    <a:pt x="1" y="151"/>
                    <a:pt x="1" y="145"/>
                    <a:pt x="2" y="137"/>
                  </a:cubicBezTo>
                  <a:cubicBezTo>
                    <a:pt x="4" y="121"/>
                    <a:pt x="7" y="100"/>
                    <a:pt x="11" y="79"/>
                  </a:cubicBezTo>
                  <a:cubicBezTo>
                    <a:pt x="12" y="74"/>
                    <a:pt x="13" y="69"/>
                    <a:pt x="14" y="64"/>
                  </a:cubicBezTo>
                  <a:cubicBezTo>
                    <a:pt x="15" y="59"/>
                    <a:pt x="16" y="54"/>
                    <a:pt x="17" y="49"/>
                  </a:cubicBezTo>
                  <a:cubicBezTo>
                    <a:pt x="19" y="44"/>
                    <a:pt x="20" y="40"/>
                    <a:pt x="21" y="35"/>
                  </a:cubicBezTo>
                  <a:cubicBezTo>
                    <a:pt x="23" y="31"/>
                    <a:pt x="24" y="27"/>
                    <a:pt x="26" y="23"/>
                  </a:cubicBezTo>
                  <a:cubicBezTo>
                    <a:pt x="27" y="20"/>
                    <a:pt x="28" y="16"/>
                    <a:pt x="30" y="13"/>
                  </a:cubicBezTo>
                  <a:cubicBezTo>
                    <a:pt x="31" y="10"/>
                    <a:pt x="32" y="8"/>
                    <a:pt x="34" y="6"/>
                  </a:cubicBezTo>
                  <a:cubicBezTo>
                    <a:pt x="36" y="2"/>
                    <a:pt x="37" y="0"/>
                    <a:pt x="37" y="0"/>
                  </a:cubicBezTo>
                  <a:cubicBezTo>
                    <a:pt x="37" y="0"/>
                    <a:pt x="36" y="2"/>
                    <a:pt x="35" y="6"/>
                  </a:cubicBezTo>
                  <a:cubicBezTo>
                    <a:pt x="34" y="9"/>
                    <a:pt x="33" y="11"/>
                    <a:pt x="32" y="14"/>
                  </a:cubicBezTo>
                  <a:cubicBezTo>
                    <a:pt x="32" y="17"/>
                    <a:pt x="31" y="21"/>
                    <a:pt x="30" y="25"/>
                  </a:cubicBezTo>
                  <a:cubicBezTo>
                    <a:pt x="29" y="28"/>
                    <a:pt x="29" y="33"/>
                    <a:pt x="28" y="37"/>
                  </a:cubicBezTo>
                  <a:cubicBezTo>
                    <a:pt x="28" y="41"/>
                    <a:pt x="28" y="46"/>
                    <a:pt x="27" y="51"/>
                  </a:cubicBezTo>
                  <a:cubicBezTo>
                    <a:pt x="27" y="56"/>
                    <a:pt x="26" y="60"/>
                    <a:pt x="26" y="66"/>
                  </a:cubicBezTo>
                  <a:cubicBezTo>
                    <a:pt x="26" y="71"/>
                    <a:pt x="26" y="76"/>
                    <a:pt x="26" y="81"/>
                  </a:cubicBezTo>
                  <a:cubicBezTo>
                    <a:pt x="26" y="101"/>
                    <a:pt x="27" y="122"/>
                    <a:pt x="28" y="137"/>
                  </a:cubicBezTo>
                  <a:cubicBezTo>
                    <a:pt x="29" y="145"/>
                    <a:pt x="29" y="151"/>
                    <a:pt x="30" y="156"/>
                  </a:cubicBezTo>
                  <a:cubicBezTo>
                    <a:pt x="30" y="160"/>
                    <a:pt x="30" y="163"/>
                    <a:pt x="30" y="163"/>
                  </a:cubicBezTo>
                  <a:lnTo>
                    <a:pt x="0" y="163"/>
                  </a:lnTo>
                  <a:close/>
                </a:path>
              </a:pathLst>
            </a:custGeom>
            <a:solidFill>
              <a:srgbClr val="768B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" name="Freeform 23"/>
            <p:cNvSpPr>
              <a:spLocks/>
            </p:cNvSpPr>
            <p:nvPr/>
          </p:nvSpPr>
          <p:spPr bwMode="auto">
            <a:xfrm>
              <a:off x="5076825" y="6159500"/>
              <a:ext cx="376238" cy="396875"/>
            </a:xfrm>
            <a:custGeom>
              <a:avLst/>
              <a:gdLst>
                <a:gd name="T0" fmla="*/ 19 w 124"/>
                <a:gd name="T1" fmla="*/ 55 h 131"/>
                <a:gd name="T2" fmla="*/ 32 w 124"/>
                <a:gd name="T3" fmla="*/ 52 h 131"/>
                <a:gd name="T4" fmla="*/ 42 w 124"/>
                <a:gd name="T5" fmla="*/ 11 h 131"/>
                <a:gd name="T6" fmla="*/ 83 w 124"/>
                <a:gd name="T7" fmla="*/ 33 h 131"/>
                <a:gd name="T8" fmla="*/ 94 w 124"/>
                <a:gd name="T9" fmla="*/ 31 h 131"/>
                <a:gd name="T10" fmla="*/ 104 w 124"/>
                <a:gd name="T11" fmla="*/ 34 h 131"/>
                <a:gd name="T12" fmla="*/ 104 w 124"/>
                <a:gd name="T13" fmla="*/ 34 h 131"/>
                <a:gd name="T14" fmla="*/ 117 w 124"/>
                <a:gd name="T15" fmla="*/ 46 h 131"/>
                <a:gd name="T16" fmla="*/ 107 w 124"/>
                <a:gd name="T17" fmla="*/ 80 h 131"/>
                <a:gd name="T18" fmla="*/ 103 w 124"/>
                <a:gd name="T19" fmla="*/ 81 h 131"/>
                <a:gd name="T20" fmla="*/ 106 w 124"/>
                <a:gd name="T21" fmla="*/ 86 h 131"/>
                <a:gd name="T22" fmla="*/ 94 w 124"/>
                <a:gd name="T23" fmla="*/ 124 h 131"/>
                <a:gd name="T24" fmla="*/ 56 w 124"/>
                <a:gd name="T25" fmla="*/ 112 h 131"/>
                <a:gd name="T26" fmla="*/ 53 w 124"/>
                <a:gd name="T27" fmla="*/ 102 h 131"/>
                <a:gd name="T28" fmla="*/ 52 w 124"/>
                <a:gd name="T29" fmla="*/ 104 h 131"/>
                <a:gd name="T30" fmla="*/ 40 w 124"/>
                <a:gd name="T31" fmla="*/ 110 h 131"/>
                <a:gd name="T32" fmla="*/ 34 w 124"/>
                <a:gd name="T33" fmla="*/ 110 h 131"/>
                <a:gd name="T34" fmla="*/ 28 w 124"/>
                <a:gd name="T35" fmla="*/ 110 h 131"/>
                <a:gd name="T36" fmla="*/ 24 w 124"/>
                <a:gd name="T37" fmla="*/ 109 h 131"/>
                <a:gd name="T38" fmla="*/ 7 w 124"/>
                <a:gd name="T39" fmla="*/ 94 h 131"/>
                <a:gd name="T40" fmla="*/ 19 w 124"/>
                <a:gd name="T41" fmla="*/ 55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24" h="131">
                  <a:moveTo>
                    <a:pt x="19" y="55"/>
                  </a:moveTo>
                  <a:cubicBezTo>
                    <a:pt x="23" y="53"/>
                    <a:pt x="27" y="52"/>
                    <a:pt x="32" y="52"/>
                  </a:cubicBezTo>
                  <a:cubicBezTo>
                    <a:pt x="23" y="39"/>
                    <a:pt x="24" y="20"/>
                    <a:pt x="42" y="11"/>
                  </a:cubicBezTo>
                  <a:cubicBezTo>
                    <a:pt x="62" y="0"/>
                    <a:pt x="80" y="15"/>
                    <a:pt x="83" y="33"/>
                  </a:cubicBezTo>
                  <a:cubicBezTo>
                    <a:pt x="87" y="31"/>
                    <a:pt x="90" y="31"/>
                    <a:pt x="94" y="31"/>
                  </a:cubicBezTo>
                  <a:cubicBezTo>
                    <a:pt x="97" y="31"/>
                    <a:pt x="101" y="32"/>
                    <a:pt x="104" y="34"/>
                  </a:cubicBezTo>
                  <a:cubicBezTo>
                    <a:pt x="104" y="34"/>
                    <a:pt x="104" y="34"/>
                    <a:pt x="104" y="34"/>
                  </a:cubicBezTo>
                  <a:cubicBezTo>
                    <a:pt x="110" y="36"/>
                    <a:pt x="115" y="41"/>
                    <a:pt x="117" y="46"/>
                  </a:cubicBezTo>
                  <a:cubicBezTo>
                    <a:pt x="124" y="58"/>
                    <a:pt x="119" y="73"/>
                    <a:pt x="107" y="80"/>
                  </a:cubicBezTo>
                  <a:cubicBezTo>
                    <a:pt x="105" y="80"/>
                    <a:pt x="104" y="81"/>
                    <a:pt x="103" y="81"/>
                  </a:cubicBezTo>
                  <a:cubicBezTo>
                    <a:pt x="104" y="83"/>
                    <a:pt x="105" y="84"/>
                    <a:pt x="106" y="86"/>
                  </a:cubicBezTo>
                  <a:cubicBezTo>
                    <a:pt x="113" y="99"/>
                    <a:pt x="107" y="117"/>
                    <a:pt x="94" y="124"/>
                  </a:cubicBezTo>
                  <a:cubicBezTo>
                    <a:pt x="80" y="131"/>
                    <a:pt x="63" y="125"/>
                    <a:pt x="56" y="112"/>
                  </a:cubicBezTo>
                  <a:cubicBezTo>
                    <a:pt x="54" y="109"/>
                    <a:pt x="54" y="106"/>
                    <a:pt x="53" y="102"/>
                  </a:cubicBezTo>
                  <a:cubicBezTo>
                    <a:pt x="53" y="103"/>
                    <a:pt x="52" y="103"/>
                    <a:pt x="52" y="104"/>
                  </a:cubicBezTo>
                  <a:cubicBezTo>
                    <a:pt x="48" y="107"/>
                    <a:pt x="45" y="109"/>
                    <a:pt x="40" y="110"/>
                  </a:cubicBezTo>
                  <a:cubicBezTo>
                    <a:pt x="38" y="110"/>
                    <a:pt x="36" y="110"/>
                    <a:pt x="34" y="110"/>
                  </a:cubicBezTo>
                  <a:cubicBezTo>
                    <a:pt x="32" y="110"/>
                    <a:pt x="30" y="110"/>
                    <a:pt x="28" y="110"/>
                  </a:cubicBezTo>
                  <a:cubicBezTo>
                    <a:pt x="27" y="109"/>
                    <a:pt x="26" y="109"/>
                    <a:pt x="24" y="109"/>
                  </a:cubicBezTo>
                  <a:cubicBezTo>
                    <a:pt x="17" y="106"/>
                    <a:pt x="10" y="101"/>
                    <a:pt x="7" y="94"/>
                  </a:cubicBezTo>
                  <a:cubicBezTo>
                    <a:pt x="0" y="80"/>
                    <a:pt x="5" y="63"/>
                    <a:pt x="19" y="55"/>
                  </a:cubicBezTo>
                  <a:close/>
                </a:path>
              </a:pathLst>
            </a:custGeom>
            <a:solidFill>
              <a:srgbClr val="F058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" name="Freeform 24"/>
            <p:cNvSpPr>
              <a:spLocks/>
            </p:cNvSpPr>
            <p:nvPr/>
          </p:nvSpPr>
          <p:spPr bwMode="auto">
            <a:xfrm>
              <a:off x="5160963" y="6259513"/>
              <a:ext cx="228600" cy="207962"/>
            </a:xfrm>
            <a:custGeom>
              <a:avLst/>
              <a:gdLst>
                <a:gd name="T0" fmla="*/ 27 w 75"/>
                <a:gd name="T1" fmla="*/ 15 h 69"/>
                <a:gd name="T2" fmla="*/ 48 w 75"/>
                <a:gd name="T3" fmla="*/ 55 h 69"/>
                <a:gd name="T4" fmla="*/ 27 w 75"/>
                <a:gd name="T5" fmla="*/ 15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69">
                  <a:moveTo>
                    <a:pt x="27" y="15"/>
                  </a:moveTo>
                  <a:cubicBezTo>
                    <a:pt x="54" y="0"/>
                    <a:pt x="75" y="41"/>
                    <a:pt x="48" y="55"/>
                  </a:cubicBezTo>
                  <a:cubicBezTo>
                    <a:pt x="21" y="69"/>
                    <a:pt x="0" y="29"/>
                    <a:pt x="27" y="15"/>
                  </a:cubicBez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" name="Freeform 25"/>
            <p:cNvSpPr>
              <a:spLocks/>
            </p:cNvSpPr>
            <p:nvPr/>
          </p:nvSpPr>
          <p:spPr bwMode="auto">
            <a:xfrm>
              <a:off x="5033963" y="6519863"/>
              <a:ext cx="166688" cy="131762"/>
            </a:xfrm>
            <a:custGeom>
              <a:avLst/>
              <a:gdLst>
                <a:gd name="T0" fmla="*/ 48 w 55"/>
                <a:gd name="T1" fmla="*/ 44 h 44"/>
                <a:gd name="T2" fmla="*/ 12 w 55"/>
                <a:gd name="T3" fmla="*/ 0 h 44"/>
                <a:gd name="T4" fmla="*/ 48 w 55"/>
                <a:gd name="T5" fmla="*/ 4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5" h="44">
                  <a:moveTo>
                    <a:pt x="48" y="44"/>
                  </a:moveTo>
                  <a:cubicBezTo>
                    <a:pt x="48" y="44"/>
                    <a:pt x="55" y="5"/>
                    <a:pt x="12" y="0"/>
                  </a:cubicBezTo>
                  <a:cubicBezTo>
                    <a:pt x="12" y="0"/>
                    <a:pt x="0" y="40"/>
                    <a:pt x="48" y="44"/>
                  </a:cubicBezTo>
                  <a:close/>
                </a:path>
              </a:pathLst>
            </a:custGeom>
            <a:solidFill>
              <a:srgbClr val="9DB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" name="Freeform 26"/>
            <p:cNvSpPr>
              <a:spLocks/>
            </p:cNvSpPr>
            <p:nvPr/>
          </p:nvSpPr>
          <p:spPr bwMode="auto">
            <a:xfrm>
              <a:off x="6797675" y="5759450"/>
              <a:ext cx="968375" cy="860425"/>
            </a:xfrm>
            <a:custGeom>
              <a:avLst/>
              <a:gdLst>
                <a:gd name="T0" fmla="*/ 610 w 610"/>
                <a:gd name="T1" fmla="*/ 542 h 542"/>
                <a:gd name="T2" fmla="*/ 610 w 610"/>
                <a:gd name="T3" fmla="*/ 259 h 542"/>
                <a:gd name="T4" fmla="*/ 328 w 610"/>
                <a:gd name="T5" fmla="*/ 0 h 542"/>
                <a:gd name="T6" fmla="*/ 0 w 610"/>
                <a:gd name="T7" fmla="*/ 0 h 542"/>
                <a:gd name="T8" fmla="*/ 0 w 610"/>
                <a:gd name="T9" fmla="*/ 542 h 542"/>
                <a:gd name="T10" fmla="*/ 610 w 610"/>
                <a:gd name="T11" fmla="*/ 542 h 5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10" h="542">
                  <a:moveTo>
                    <a:pt x="610" y="542"/>
                  </a:moveTo>
                  <a:lnTo>
                    <a:pt x="610" y="259"/>
                  </a:lnTo>
                  <a:lnTo>
                    <a:pt x="328" y="0"/>
                  </a:lnTo>
                  <a:lnTo>
                    <a:pt x="0" y="0"/>
                  </a:lnTo>
                  <a:lnTo>
                    <a:pt x="0" y="542"/>
                  </a:lnTo>
                  <a:lnTo>
                    <a:pt x="610" y="542"/>
                  </a:lnTo>
                  <a:close/>
                </a:path>
              </a:pathLst>
            </a:custGeom>
            <a:solidFill>
              <a:srgbClr val="FFD9C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" name="Freeform 27"/>
            <p:cNvSpPr>
              <a:spLocks/>
            </p:cNvSpPr>
            <p:nvPr/>
          </p:nvSpPr>
          <p:spPr bwMode="auto">
            <a:xfrm>
              <a:off x="6380163" y="5799138"/>
              <a:ext cx="887413" cy="820737"/>
            </a:xfrm>
            <a:custGeom>
              <a:avLst/>
              <a:gdLst>
                <a:gd name="T0" fmla="*/ 559 w 559"/>
                <a:gd name="T1" fmla="*/ 517 h 517"/>
                <a:gd name="T2" fmla="*/ 559 w 559"/>
                <a:gd name="T3" fmla="*/ 210 h 517"/>
                <a:gd name="T4" fmla="*/ 280 w 559"/>
                <a:gd name="T5" fmla="*/ 0 h 517"/>
                <a:gd name="T6" fmla="*/ 0 w 559"/>
                <a:gd name="T7" fmla="*/ 210 h 517"/>
                <a:gd name="T8" fmla="*/ 0 w 559"/>
                <a:gd name="T9" fmla="*/ 517 h 517"/>
                <a:gd name="T10" fmla="*/ 559 w 559"/>
                <a:gd name="T11" fmla="*/ 517 h 5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59" h="517">
                  <a:moveTo>
                    <a:pt x="559" y="517"/>
                  </a:moveTo>
                  <a:lnTo>
                    <a:pt x="559" y="210"/>
                  </a:lnTo>
                  <a:lnTo>
                    <a:pt x="280" y="0"/>
                  </a:lnTo>
                  <a:lnTo>
                    <a:pt x="0" y="210"/>
                  </a:lnTo>
                  <a:lnTo>
                    <a:pt x="0" y="517"/>
                  </a:lnTo>
                  <a:lnTo>
                    <a:pt x="559" y="517"/>
                  </a:lnTo>
                  <a:close/>
                </a:path>
              </a:pathLst>
            </a:cu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" name="Freeform 28"/>
            <p:cNvSpPr>
              <a:spLocks/>
            </p:cNvSpPr>
            <p:nvPr/>
          </p:nvSpPr>
          <p:spPr bwMode="auto">
            <a:xfrm>
              <a:off x="6488113" y="6196013"/>
              <a:ext cx="109538" cy="247650"/>
            </a:xfrm>
            <a:custGeom>
              <a:avLst/>
              <a:gdLst>
                <a:gd name="T0" fmla="*/ 36 w 36"/>
                <a:gd name="T1" fmla="*/ 82 h 82"/>
                <a:gd name="T2" fmla="*/ 36 w 36"/>
                <a:gd name="T3" fmla="*/ 23 h 82"/>
                <a:gd name="T4" fmla="*/ 18 w 36"/>
                <a:gd name="T5" fmla="*/ 0 h 82"/>
                <a:gd name="T6" fmla="*/ 0 w 36"/>
                <a:gd name="T7" fmla="*/ 23 h 82"/>
                <a:gd name="T8" fmla="*/ 0 w 36"/>
                <a:gd name="T9" fmla="*/ 82 h 82"/>
                <a:gd name="T10" fmla="*/ 36 w 36"/>
                <a:gd name="T11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6" h="82">
                  <a:moveTo>
                    <a:pt x="36" y="82"/>
                  </a:moveTo>
                  <a:cubicBezTo>
                    <a:pt x="36" y="23"/>
                    <a:pt x="36" y="23"/>
                    <a:pt x="36" y="23"/>
                  </a:cubicBezTo>
                  <a:cubicBezTo>
                    <a:pt x="36" y="10"/>
                    <a:pt x="28" y="0"/>
                    <a:pt x="18" y="0"/>
                  </a:cubicBezTo>
                  <a:cubicBezTo>
                    <a:pt x="8" y="0"/>
                    <a:pt x="0" y="10"/>
                    <a:pt x="0" y="23"/>
                  </a:cubicBezTo>
                  <a:cubicBezTo>
                    <a:pt x="0" y="82"/>
                    <a:pt x="0" y="82"/>
                    <a:pt x="0" y="82"/>
                  </a:cubicBezTo>
                  <a:lnTo>
                    <a:pt x="36" y="8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" name="Freeform 29"/>
            <p:cNvSpPr>
              <a:spLocks/>
            </p:cNvSpPr>
            <p:nvPr/>
          </p:nvSpPr>
          <p:spPr bwMode="auto">
            <a:xfrm>
              <a:off x="6457950" y="6165850"/>
              <a:ext cx="169863" cy="307975"/>
            </a:xfrm>
            <a:custGeom>
              <a:avLst/>
              <a:gdLst>
                <a:gd name="T0" fmla="*/ 46 w 56"/>
                <a:gd name="T1" fmla="*/ 92 h 102"/>
                <a:gd name="T2" fmla="*/ 56 w 56"/>
                <a:gd name="T3" fmla="*/ 92 h 102"/>
                <a:gd name="T4" fmla="*/ 56 w 56"/>
                <a:gd name="T5" fmla="*/ 33 h 102"/>
                <a:gd name="T6" fmla="*/ 49 w 56"/>
                <a:gd name="T7" fmla="*/ 11 h 102"/>
                <a:gd name="T8" fmla="*/ 40 w 56"/>
                <a:gd name="T9" fmla="*/ 3 h 102"/>
                <a:gd name="T10" fmla="*/ 28 w 56"/>
                <a:gd name="T11" fmla="*/ 0 h 102"/>
                <a:gd name="T12" fmla="*/ 16 w 56"/>
                <a:gd name="T13" fmla="*/ 3 h 102"/>
                <a:gd name="T14" fmla="*/ 4 w 56"/>
                <a:gd name="T15" fmla="*/ 15 h 102"/>
                <a:gd name="T16" fmla="*/ 0 w 56"/>
                <a:gd name="T17" fmla="*/ 33 h 102"/>
                <a:gd name="T18" fmla="*/ 0 w 56"/>
                <a:gd name="T19" fmla="*/ 102 h 102"/>
                <a:gd name="T20" fmla="*/ 56 w 56"/>
                <a:gd name="T21" fmla="*/ 102 h 102"/>
                <a:gd name="T22" fmla="*/ 56 w 56"/>
                <a:gd name="T23" fmla="*/ 92 h 102"/>
                <a:gd name="T24" fmla="*/ 46 w 56"/>
                <a:gd name="T25" fmla="*/ 92 h 102"/>
                <a:gd name="T26" fmla="*/ 46 w 56"/>
                <a:gd name="T27" fmla="*/ 82 h 102"/>
                <a:gd name="T28" fmla="*/ 20 w 56"/>
                <a:gd name="T29" fmla="*/ 82 h 102"/>
                <a:gd name="T30" fmla="*/ 20 w 56"/>
                <a:gd name="T31" fmla="*/ 33 h 102"/>
                <a:gd name="T32" fmla="*/ 23 w 56"/>
                <a:gd name="T33" fmla="*/ 23 h 102"/>
                <a:gd name="T34" fmla="*/ 25 w 56"/>
                <a:gd name="T35" fmla="*/ 21 h 102"/>
                <a:gd name="T36" fmla="*/ 28 w 56"/>
                <a:gd name="T37" fmla="*/ 20 h 102"/>
                <a:gd name="T38" fmla="*/ 31 w 56"/>
                <a:gd name="T39" fmla="*/ 21 h 102"/>
                <a:gd name="T40" fmla="*/ 34 w 56"/>
                <a:gd name="T41" fmla="*/ 25 h 102"/>
                <a:gd name="T42" fmla="*/ 36 w 56"/>
                <a:gd name="T43" fmla="*/ 33 h 102"/>
                <a:gd name="T44" fmla="*/ 36 w 56"/>
                <a:gd name="T45" fmla="*/ 92 h 102"/>
                <a:gd name="T46" fmla="*/ 46 w 56"/>
                <a:gd name="T47" fmla="*/ 92 h 102"/>
                <a:gd name="T48" fmla="*/ 46 w 56"/>
                <a:gd name="T49" fmla="*/ 82 h 102"/>
                <a:gd name="T50" fmla="*/ 46 w 56"/>
                <a:gd name="T51" fmla="*/ 92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6" h="102">
                  <a:moveTo>
                    <a:pt x="46" y="92"/>
                  </a:moveTo>
                  <a:cubicBezTo>
                    <a:pt x="56" y="92"/>
                    <a:pt x="56" y="92"/>
                    <a:pt x="56" y="92"/>
                  </a:cubicBezTo>
                  <a:cubicBezTo>
                    <a:pt x="56" y="33"/>
                    <a:pt x="56" y="33"/>
                    <a:pt x="56" y="33"/>
                  </a:cubicBezTo>
                  <a:cubicBezTo>
                    <a:pt x="56" y="24"/>
                    <a:pt x="53" y="17"/>
                    <a:pt x="49" y="11"/>
                  </a:cubicBezTo>
                  <a:cubicBezTo>
                    <a:pt x="46" y="8"/>
                    <a:pt x="43" y="5"/>
                    <a:pt x="40" y="3"/>
                  </a:cubicBezTo>
                  <a:cubicBezTo>
                    <a:pt x="36" y="1"/>
                    <a:pt x="32" y="0"/>
                    <a:pt x="28" y="0"/>
                  </a:cubicBezTo>
                  <a:cubicBezTo>
                    <a:pt x="24" y="0"/>
                    <a:pt x="20" y="1"/>
                    <a:pt x="16" y="3"/>
                  </a:cubicBezTo>
                  <a:cubicBezTo>
                    <a:pt x="11" y="6"/>
                    <a:pt x="7" y="10"/>
                    <a:pt x="4" y="15"/>
                  </a:cubicBezTo>
                  <a:cubicBezTo>
                    <a:pt x="1" y="21"/>
                    <a:pt x="0" y="27"/>
                    <a:pt x="0" y="33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56" y="102"/>
                    <a:pt x="56" y="102"/>
                    <a:pt x="56" y="102"/>
                  </a:cubicBezTo>
                  <a:cubicBezTo>
                    <a:pt x="56" y="92"/>
                    <a:pt x="56" y="92"/>
                    <a:pt x="56" y="92"/>
                  </a:cubicBezTo>
                  <a:cubicBezTo>
                    <a:pt x="46" y="92"/>
                    <a:pt x="46" y="92"/>
                    <a:pt x="46" y="92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20" y="82"/>
                    <a:pt x="20" y="82"/>
                    <a:pt x="20" y="82"/>
                  </a:cubicBezTo>
                  <a:cubicBezTo>
                    <a:pt x="20" y="33"/>
                    <a:pt x="20" y="33"/>
                    <a:pt x="20" y="33"/>
                  </a:cubicBezTo>
                  <a:cubicBezTo>
                    <a:pt x="20" y="29"/>
                    <a:pt x="21" y="25"/>
                    <a:pt x="23" y="23"/>
                  </a:cubicBezTo>
                  <a:cubicBezTo>
                    <a:pt x="24" y="22"/>
                    <a:pt x="25" y="21"/>
                    <a:pt x="25" y="21"/>
                  </a:cubicBezTo>
                  <a:cubicBezTo>
                    <a:pt x="26" y="20"/>
                    <a:pt x="27" y="20"/>
                    <a:pt x="28" y="20"/>
                  </a:cubicBezTo>
                  <a:cubicBezTo>
                    <a:pt x="29" y="20"/>
                    <a:pt x="30" y="20"/>
                    <a:pt x="31" y="21"/>
                  </a:cubicBezTo>
                  <a:cubicBezTo>
                    <a:pt x="32" y="21"/>
                    <a:pt x="33" y="23"/>
                    <a:pt x="34" y="25"/>
                  </a:cubicBezTo>
                  <a:cubicBezTo>
                    <a:pt x="36" y="27"/>
                    <a:pt x="36" y="30"/>
                    <a:pt x="36" y="33"/>
                  </a:cubicBezTo>
                  <a:cubicBezTo>
                    <a:pt x="36" y="92"/>
                    <a:pt x="36" y="92"/>
                    <a:pt x="36" y="92"/>
                  </a:cubicBezTo>
                  <a:cubicBezTo>
                    <a:pt x="46" y="92"/>
                    <a:pt x="46" y="92"/>
                    <a:pt x="46" y="92"/>
                  </a:cubicBezTo>
                  <a:cubicBezTo>
                    <a:pt x="46" y="82"/>
                    <a:pt x="46" y="82"/>
                    <a:pt x="46" y="82"/>
                  </a:cubicBezTo>
                  <a:lnTo>
                    <a:pt x="46" y="92"/>
                  </a:lnTo>
                  <a:close/>
                </a:path>
              </a:pathLst>
            </a:custGeom>
            <a:solidFill>
              <a:srgbClr val="FF75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" name="Freeform 30"/>
            <p:cNvSpPr>
              <a:spLocks/>
            </p:cNvSpPr>
            <p:nvPr/>
          </p:nvSpPr>
          <p:spPr bwMode="auto">
            <a:xfrm>
              <a:off x="7061200" y="6196013"/>
              <a:ext cx="111125" cy="247650"/>
            </a:xfrm>
            <a:custGeom>
              <a:avLst/>
              <a:gdLst>
                <a:gd name="T0" fmla="*/ 37 w 37"/>
                <a:gd name="T1" fmla="*/ 82 h 82"/>
                <a:gd name="T2" fmla="*/ 37 w 37"/>
                <a:gd name="T3" fmla="*/ 22 h 82"/>
                <a:gd name="T4" fmla="*/ 18 w 37"/>
                <a:gd name="T5" fmla="*/ 0 h 82"/>
                <a:gd name="T6" fmla="*/ 0 w 37"/>
                <a:gd name="T7" fmla="*/ 22 h 82"/>
                <a:gd name="T8" fmla="*/ 0 w 37"/>
                <a:gd name="T9" fmla="*/ 82 h 82"/>
                <a:gd name="T10" fmla="*/ 37 w 37"/>
                <a:gd name="T11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82">
                  <a:moveTo>
                    <a:pt x="37" y="82"/>
                  </a:moveTo>
                  <a:cubicBezTo>
                    <a:pt x="37" y="22"/>
                    <a:pt x="37" y="22"/>
                    <a:pt x="37" y="22"/>
                  </a:cubicBezTo>
                  <a:cubicBezTo>
                    <a:pt x="37" y="10"/>
                    <a:pt x="28" y="0"/>
                    <a:pt x="18" y="0"/>
                  </a:cubicBezTo>
                  <a:cubicBezTo>
                    <a:pt x="8" y="0"/>
                    <a:pt x="0" y="10"/>
                    <a:pt x="0" y="22"/>
                  </a:cubicBezTo>
                  <a:cubicBezTo>
                    <a:pt x="0" y="82"/>
                    <a:pt x="0" y="82"/>
                    <a:pt x="0" y="82"/>
                  </a:cubicBezTo>
                  <a:lnTo>
                    <a:pt x="37" y="8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" name="Freeform 31"/>
            <p:cNvSpPr>
              <a:spLocks/>
            </p:cNvSpPr>
            <p:nvPr/>
          </p:nvSpPr>
          <p:spPr bwMode="auto">
            <a:xfrm>
              <a:off x="7031038" y="6165850"/>
              <a:ext cx="169863" cy="307975"/>
            </a:xfrm>
            <a:custGeom>
              <a:avLst/>
              <a:gdLst>
                <a:gd name="T0" fmla="*/ 47 w 56"/>
                <a:gd name="T1" fmla="*/ 92 h 102"/>
                <a:gd name="T2" fmla="*/ 56 w 56"/>
                <a:gd name="T3" fmla="*/ 92 h 102"/>
                <a:gd name="T4" fmla="*/ 56 w 56"/>
                <a:gd name="T5" fmla="*/ 32 h 102"/>
                <a:gd name="T6" fmla="*/ 49 w 56"/>
                <a:gd name="T7" fmla="*/ 10 h 102"/>
                <a:gd name="T8" fmla="*/ 40 w 56"/>
                <a:gd name="T9" fmla="*/ 3 h 102"/>
                <a:gd name="T10" fmla="*/ 28 w 56"/>
                <a:gd name="T11" fmla="*/ 0 h 102"/>
                <a:gd name="T12" fmla="*/ 17 w 56"/>
                <a:gd name="T13" fmla="*/ 3 h 102"/>
                <a:gd name="T14" fmla="*/ 4 w 56"/>
                <a:gd name="T15" fmla="*/ 15 h 102"/>
                <a:gd name="T16" fmla="*/ 0 w 56"/>
                <a:gd name="T17" fmla="*/ 32 h 102"/>
                <a:gd name="T18" fmla="*/ 0 w 56"/>
                <a:gd name="T19" fmla="*/ 102 h 102"/>
                <a:gd name="T20" fmla="*/ 56 w 56"/>
                <a:gd name="T21" fmla="*/ 102 h 102"/>
                <a:gd name="T22" fmla="*/ 56 w 56"/>
                <a:gd name="T23" fmla="*/ 92 h 102"/>
                <a:gd name="T24" fmla="*/ 47 w 56"/>
                <a:gd name="T25" fmla="*/ 92 h 102"/>
                <a:gd name="T26" fmla="*/ 47 w 56"/>
                <a:gd name="T27" fmla="*/ 82 h 102"/>
                <a:gd name="T28" fmla="*/ 20 w 56"/>
                <a:gd name="T29" fmla="*/ 82 h 102"/>
                <a:gd name="T30" fmla="*/ 20 w 56"/>
                <a:gd name="T31" fmla="*/ 32 h 102"/>
                <a:gd name="T32" fmla="*/ 23 w 56"/>
                <a:gd name="T33" fmla="*/ 23 h 102"/>
                <a:gd name="T34" fmla="*/ 26 w 56"/>
                <a:gd name="T35" fmla="*/ 20 h 102"/>
                <a:gd name="T36" fmla="*/ 28 w 56"/>
                <a:gd name="T37" fmla="*/ 20 h 102"/>
                <a:gd name="T38" fmla="*/ 31 w 56"/>
                <a:gd name="T39" fmla="*/ 20 h 102"/>
                <a:gd name="T40" fmla="*/ 35 w 56"/>
                <a:gd name="T41" fmla="*/ 24 h 102"/>
                <a:gd name="T42" fmla="*/ 37 w 56"/>
                <a:gd name="T43" fmla="*/ 32 h 102"/>
                <a:gd name="T44" fmla="*/ 37 w 56"/>
                <a:gd name="T45" fmla="*/ 92 h 102"/>
                <a:gd name="T46" fmla="*/ 47 w 56"/>
                <a:gd name="T47" fmla="*/ 92 h 102"/>
                <a:gd name="T48" fmla="*/ 47 w 56"/>
                <a:gd name="T49" fmla="*/ 82 h 102"/>
                <a:gd name="T50" fmla="*/ 47 w 56"/>
                <a:gd name="T51" fmla="*/ 92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6" h="102">
                  <a:moveTo>
                    <a:pt x="47" y="92"/>
                  </a:moveTo>
                  <a:cubicBezTo>
                    <a:pt x="56" y="92"/>
                    <a:pt x="56" y="92"/>
                    <a:pt x="56" y="92"/>
                  </a:cubicBezTo>
                  <a:cubicBezTo>
                    <a:pt x="56" y="32"/>
                    <a:pt x="56" y="32"/>
                    <a:pt x="56" y="32"/>
                  </a:cubicBezTo>
                  <a:cubicBezTo>
                    <a:pt x="56" y="24"/>
                    <a:pt x="54" y="16"/>
                    <a:pt x="49" y="10"/>
                  </a:cubicBezTo>
                  <a:cubicBezTo>
                    <a:pt x="46" y="7"/>
                    <a:pt x="43" y="5"/>
                    <a:pt x="40" y="3"/>
                  </a:cubicBezTo>
                  <a:cubicBezTo>
                    <a:pt x="37" y="1"/>
                    <a:pt x="32" y="0"/>
                    <a:pt x="28" y="0"/>
                  </a:cubicBezTo>
                  <a:cubicBezTo>
                    <a:pt x="24" y="0"/>
                    <a:pt x="20" y="1"/>
                    <a:pt x="17" y="3"/>
                  </a:cubicBezTo>
                  <a:cubicBezTo>
                    <a:pt x="11" y="6"/>
                    <a:pt x="7" y="10"/>
                    <a:pt x="4" y="15"/>
                  </a:cubicBezTo>
                  <a:cubicBezTo>
                    <a:pt x="2" y="20"/>
                    <a:pt x="0" y="26"/>
                    <a:pt x="0" y="3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56" y="102"/>
                    <a:pt x="56" y="102"/>
                    <a:pt x="56" y="102"/>
                  </a:cubicBezTo>
                  <a:cubicBezTo>
                    <a:pt x="56" y="92"/>
                    <a:pt x="56" y="92"/>
                    <a:pt x="56" y="92"/>
                  </a:cubicBezTo>
                  <a:cubicBezTo>
                    <a:pt x="47" y="92"/>
                    <a:pt x="47" y="92"/>
                    <a:pt x="47" y="92"/>
                  </a:cubicBezTo>
                  <a:cubicBezTo>
                    <a:pt x="47" y="82"/>
                    <a:pt x="47" y="82"/>
                    <a:pt x="47" y="82"/>
                  </a:cubicBezTo>
                  <a:cubicBezTo>
                    <a:pt x="20" y="82"/>
                    <a:pt x="20" y="82"/>
                    <a:pt x="20" y="82"/>
                  </a:cubicBezTo>
                  <a:cubicBezTo>
                    <a:pt x="20" y="32"/>
                    <a:pt x="20" y="32"/>
                    <a:pt x="20" y="32"/>
                  </a:cubicBezTo>
                  <a:cubicBezTo>
                    <a:pt x="20" y="28"/>
                    <a:pt x="21" y="25"/>
                    <a:pt x="23" y="23"/>
                  </a:cubicBezTo>
                  <a:cubicBezTo>
                    <a:pt x="24" y="21"/>
                    <a:pt x="25" y="21"/>
                    <a:pt x="26" y="20"/>
                  </a:cubicBezTo>
                  <a:cubicBezTo>
                    <a:pt x="27" y="20"/>
                    <a:pt x="27" y="20"/>
                    <a:pt x="28" y="20"/>
                  </a:cubicBezTo>
                  <a:cubicBezTo>
                    <a:pt x="29" y="20"/>
                    <a:pt x="30" y="20"/>
                    <a:pt x="31" y="20"/>
                  </a:cubicBezTo>
                  <a:cubicBezTo>
                    <a:pt x="32" y="21"/>
                    <a:pt x="34" y="22"/>
                    <a:pt x="35" y="24"/>
                  </a:cubicBezTo>
                  <a:cubicBezTo>
                    <a:pt x="36" y="27"/>
                    <a:pt x="37" y="29"/>
                    <a:pt x="37" y="32"/>
                  </a:cubicBezTo>
                  <a:cubicBezTo>
                    <a:pt x="37" y="92"/>
                    <a:pt x="37" y="92"/>
                    <a:pt x="37" y="92"/>
                  </a:cubicBezTo>
                  <a:cubicBezTo>
                    <a:pt x="47" y="92"/>
                    <a:pt x="47" y="92"/>
                    <a:pt x="47" y="92"/>
                  </a:cubicBezTo>
                  <a:cubicBezTo>
                    <a:pt x="47" y="82"/>
                    <a:pt x="47" y="82"/>
                    <a:pt x="47" y="82"/>
                  </a:cubicBezTo>
                  <a:lnTo>
                    <a:pt x="47" y="92"/>
                  </a:lnTo>
                  <a:close/>
                </a:path>
              </a:pathLst>
            </a:custGeom>
            <a:solidFill>
              <a:srgbClr val="FF75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" name="Freeform 32"/>
            <p:cNvSpPr>
              <a:spLocks/>
            </p:cNvSpPr>
            <p:nvPr/>
          </p:nvSpPr>
          <p:spPr bwMode="auto">
            <a:xfrm>
              <a:off x="7448550" y="6267450"/>
              <a:ext cx="112713" cy="249237"/>
            </a:xfrm>
            <a:custGeom>
              <a:avLst/>
              <a:gdLst>
                <a:gd name="T0" fmla="*/ 37 w 37"/>
                <a:gd name="T1" fmla="*/ 82 h 82"/>
                <a:gd name="T2" fmla="*/ 37 w 37"/>
                <a:gd name="T3" fmla="*/ 22 h 82"/>
                <a:gd name="T4" fmla="*/ 18 w 37"/>
                <a:gd name="T5" fmla="*/ 0 h 82"/>
                <a:gd name="T6" fmla="*/ 0 w 37"/>
                <a:gd name="T7" fmla="*/ 22 h 82"/>
                <a:gd name="T8" fmla="*/ 0 w 37"/>
                <a:gd name="T9" fmla="*/ 82 h 82"/>
                <a:gd name="T10" fmla="*/ 37 w 37"/>
                <a:gd name="T11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82">
                  <a:moveTo>
                    <a:pt x="37" y="82"/>
                  </a:moveTo>
                  <a:cubicBezTo>
                    <a:pt x="37" y="22"/>
                    <a:pt x="37" y="22"/>
                    <a:pt x="37" y="22"/>
                  </a:cubicBezTo>
                  <a:cubicBezTo>
                    <a:pt x="37" y="10"/>
                    <a:pt x="28" y="0"/>
                    <a:pt x="18" y="0"/>
                  </a:cubicBezTo>
                  <a:cubicBezTo>
                    <a:pt x="8" y="0"/>
                    <a:pt x="0" y="10"/>
                    <a:pt x="0" y="22"/>
                  </a:cubicBezTo>
                  <a:cubicBezTo>
                    <a:pt x="0" y="82"/>
                    <a:pt x="0" y="82"/>
                    <a:pt x="0" y="82"/>
                  </a:cubicBezTo>
                  <a:lnTo>
                    <a:pt x="37" y="8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" name="Freeform 33"/>
            <p:cNvSpPr>
              <a:spLocks/>
            </p:cNvSpPr>
            <p:nvPr/>
          </p:nvSpPr>
          <p:spPr bwMode="auto">
            <a:xfrm>
              <a:off x="7418388" y="6237288"/>
              <a:ext cx="169863" cy="309562"/>
            </a:xfrm>
            <a:custGeom>
              <a:avLst/>
              <a:gdLst>
                <a:gd name="T0" fmla="*/ 47 w 56"/>
                <a:gd name="T1" fmla="*/ 92 h 102"/>
                <a:gd name="T2" fmla="*/ 56 w 56"/>
                <a:gd name="T3" fmla="*/ 92 h 102"/>
                <a:gd name="T4" fmla="*/ 56 w 56"/>
                <a:gd name="T5" fmla="*/ 32 h 102"/>
                <a:gd name="T6" fmla="*/ 49 w 56"/>
                <a:gd name="T7" fmla="*/ 10 h 102"/>
                <a:gd name="T8" fmla="*/ 40 w 56"/>
                <a:gd name="T9" fmla="*/ 3 h 102"/>
                <a:gd name="T10" fmla="*/ 28 w 56"/>
                <a:gd name="T11" fmla="*/ 0 h 102"/>
                <a:gd name="T12" fmla="*/ 17 w 56"/>
                <a:gd name="T13" fmla="*/ 3 h 102"/>
                <a:gd name="T14" fmla="*/ 4 w 56"/>
                <a:gd name="T15" fmla="*/ 15 h 102"/>
                <a:gd name="T16" fmla="*/ 0 w 56"/>
                <a:gd name="T17" fmla="*/ 32 h 102"/>
                <a:gd name="T18" fmla="*/ 0 w 56"/>
                <a:gd name="T19" fmla="*/ 102 h 102"/>
                <a:gd name="T20" fmla="*/ 56 w 56"/>
                <a:gd name="T21" fmla="*/ 102 h 102"/>
                <a:gd name="T22" fmla="*/ 56 w 56"/>
                <a:gd name="T23" fmla="*/ 92 h 102"/>
                <a:gd name="T24" fmla="*/ 47 w 56"/>
                <a:gd name="T25" fmla="*/ 92 h 102"/>
                <a:gd name="T26" fmla="*/ 47 w 56"/>
                <a:gd name="T27" fmla="*/ 82 h 102"/>
                <a:gd name="T28" fmla="*/ 20 w 56"/>
                <a:gd name="T29" fmla="*/ 82 h 102"/>
                <a:gd name="T30" fmla="*/ 20 w 56"/>
                <a:gd name="T31" fmla="*/ 32 h 102"/>
                <a:gd name="T32" fmla="*/ 23 w 56"/>
                <a:gd name="T33" fmla="*/ 23 h 102"/>
                <a:gd name="T34" fmla="*/ 26 w 56"/>
                <a:gd name="T35" fmla="*/ 20 h 102"/>
                <a:gd name="T36" fmla="*/ 28 w 56"/>
                <a:gd name="T37" fmla="*/ 20 h 102"/>
                <a:gd name="T38" fmla="*/ 31 w 56"/>
                <a:gd name="T39" fmla="*/ 20 h 102"/>
                <a:gd name="T40" fmla="*/ 35 w 56"/>
                <a:gd name="T41" fmla="*/ 24 h 102"/>
                <a:gd name="T42" fmla="*/ 37 w 56"/>
                <a:gd name="T43" fmla="*/ 32 h 102"/>
                <a:gd name="T44" fmla="*/ 37 w 56"/>
                <a:gd name="T45" fmla="*/ 92 h 102"/>
                <a:gd name="T46" fmla="*/ 47 w 56"/>
                <a:gd name="T47" fmla="*/ 92 h 102"/>
                <a:gd name="T48" fmla="*/ 47 w 56"/>
                <a:gd name="T49" fmla="*/ 82 h 102"/>
                <a:gd name="T50" fmla="*/ 47 w 56"/>
                <a:gd name="T51" fmla="*/ 92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6" h="102">
                  <a:moveTo>
                    <a:pt x="47" y="92"/>
                  </a:moveTo>
                  <a:cubicBezTo>
                    <a:pt x="56" y="92"/>
                    <a:pt x="56" y="92"/>
                    <a:pt x="56" y="92"/>
                  </a:cubicBezTo>
                  <a:cubicBezTo>
                    <a:pt x="56" y="32"/>
                    <a:pt x="56" y="32"/>
                    <a:pt x="56" y="32"/>
                  </a:cubicBezTo>
                  <a:cubicBezTo>
                    <a:pt x="56" y="24"/>
                    <a:pt x="54" y="16"/>
                    <a:pt x="49" y="10"/>
                  </a:cubicBezTo>
                  <a:cubicBezTo>
                    <a:pt x="46" y="7"/>
                    <a:pt x="43" y="5"/>
                    <a:pt x="40" y="3"/>
                  </a:cubicBezTo>
                  <a:cubicBezTo>
                    <a:pt x="37" y="1"/>
                    <a:pt x="32" y="0"/>
                    <a:pt x="28" y="0"/>
                  </a:cubicBezTo>
                  <a:cubicBezTo>
                    <a:pt x="24" y="0"/>
                    <a:pt x="20" y="1"/>
                    <a:pt x="17" y="3"/>
                  </a:cubicBezTo>
                  <a:cubicBezTo>
                    <a:pt x="11" y="6"/>
                    <a:pt x="7" y="10"/>
                    <a:pt x="4" y="15"/>
                  </a:cubicBezTo>
                  <a:cubicBezTo>
                    <a:pt x="2" y="20"/>
                    <a:pt x="0" y="26"/>
                    <a:pt x="0" y="3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56" y="102"/>
                    <a:pt x="56" y="102"/>
                    <a:pt x="56" y="102"/>
                  </a:cubicBezTo>
                  <a:cubicBezTo>
                    <a:pt x="56" y="92"/>
                    <a:pt x="56" y="92"/>
                    <a:pt x="56" y="92"/>
                  </a:cubicBezTo>
                  <a:cubicBezTo>
                    <a:pt x="47" y="92"/>
                    <a:pt x="47" y="92"/>
                    <a:pt x="47" y="92"/>
                  </a:cubicBezTo>
                  <a:cubicBezTo>
                    <a:pt x="47" y="82"/>
                    <a:pt x="47" y="82"/>
                    <a:pt x="47" y="82"/>
                  </a:cubicBezTo>
                  <a:cubicBezTo>
                    <a:pt x="20" y="82"/>
                    <a:pt x="20" y="82"/>
                    <a:pt x="20" y="82"/>
                  </a:cubicBezTo>
                  <a:cubicBezTo>
                    <a:pt x="20" y="32"/>
                    <a:pt x="20" y="32"/>
                    <a:pt x="20" y="32"/>
                  </a:cubicBezTo>
                  <a:cubicBezTo>
                    <a:pt x="20" y="28"/>
                    <a:pt x="21" y="25"/>
                    <a:pt x="23" y="23"/>
                  </a:cubicBezTo>
                  <a:cubicBezTo>
                    <a:pt x="24" y="21"/>
                    <a:pt x="25" y="21"/>
                    <a:pt x="26" y="20"/>
                  </a:cubicBezTo>
                  <a:cubicBezTo>
                    <a:pt x="27" y="20"/>
                    <a:pt x="27" y="20"/>
                    <a:pt x="28" y="20"/>
                  </a:cubicBezTo>
                  <a:cubicBezTo>
                    <a:pt x="29" y="20"/>
                    <a:pt x="30" y="20"/>
                    <a:pt x="31" y="20"/>
                  </a:cubicBezTo>
                  <a:cubicBezTo>
                    <a:pt x="32" y="21"/>
                    <a:pt x="34" y="22"/>
                    <a:pt x="35" y="24"/>
                  </a:cubicBezTo>
                  <a:cubicBezTo>
                    <a:pt x="36" y="27"/>
                    <a:pt x="37" y="29"/>
                    <a:pt x="37" y="32"/>
                  </a:cubicBezTo>
                  <a:cubicBezTo>
                    <a:pt x="37" y="92"/>
                    <a:pt x="37" y="92"/>
                    <a:pt x="37" y="92"/>
                  </a:cubicBezTo>
                  <a:cubicBezTo>
                    <a:pt x="47" y="92"/>
                    <a:pt x="47" y="92"/>
                    <a:pt x="47" y="92"/>
                  </a:cubicBezTo>
                  <a:cubicBezTo>
                    <a:pt x="47" y="82"/>
                    <a:pt x="47" y="82"/>
                    <a:pt x="47" y="82"/>
                  </a:cubicBezTo>
                  <a:lnTo>
                    <a:pt x="47" y="92"/>
                  </a:lnTo>
                  <a:close/>
                </a:path>
              </a:pathLst>
            </a:custGeom>
            <a:solidFill>
              <a:srgbClr val="FF75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" name="Rectangle 34"/>
            <p:cNvSpPr>
              <a:spLocks noChangeArrowheads="1"/>
            </p:cNvSpPr>
            <p:nvPr/>
          </p:nvSpPr>
          <p:spPr bwMode="auto">
            <a:xfrm>
              <a:off x="6710363" y="6330950"/>
              <a:ext cx="227013" cy="288925"/>
            </a:xfrm>
            <a:prstGeom prst="rect">
              <a:avLst/>
            </a:prstGeom>
            <a:solidFill>
              <a:srgbClr val="D760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" name="Freeform 35"/>
            <p:cNvSpPr>
              <a:spLocks/>
            </p:cNvSpPr>
            <p:nvPr/>
          </p:nvSpPr>
          <p:spPr bwMode="auto">
            <a:xfrm>
              <a:off x="6357938" y="5778500"/>
              <a:ext cx="1408113" cy="392112"/>
            </a:xfrm>
            <a:custGeom>
              <a:avLst/>
              <a:gdLst>
                <a:gd name="T0" fmla="*/ 292 w 887"/>
                <a:gd name="T1" fmla="*/ 0 h 247"/>
                <a:gd name="T2" fmla="*/ 605 w 887"/>
                <a:gd name="T3" fmla="*/ 0 h 247"/>
                <a:gd name="T4" fmla="*/ 887 w 887"/>
                <a:gd name="T5" fmla="*/ 247 h 247"/>
                <a:gd name="T6" fmla="*/ 584 w 887"/>
                <a:gd name="T7" fmla="*/ 240 h 247"/>
                <a:gd name="T8" fmla="*/ 290 w 887"/>
                <a:gd name="T9" fmla="*/ 2 h 247"/>
                <a:gd name="T10" fmla="*/ 0 w 887"/>
                <a:gd name="T11" fmla="*/ 228 h 247"/>
                <a:gd name="T12" fmla="*/ 292 w 887"/>
                <a:gd name="T13" fmla="*/ 0 h 2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7" h="247">
                  <a:moveTo>
                    <a:pt x="292" y="0"/>
                  </a:moveTo>
                  <a:lnTo>
                    <a:pt x="605" y="0"/>
                  </a:lnTo>
                  <a:lnTo>
                    <a:pt x="887" y="247"/>
                  </a:lnTo>
                  <a:lnTo>
                    <a:pt x="584" y="240"/>
                  </a:lnTo>
                  <a:lnTo>
                    <a:pt x="290" y="2"/>
                  </a:lnTo>
                  <a:lnTo>
                    <a:pt x="0" y="228"/>
                  </a:lnTo>
                  <a:lnTo>
                    <a:pt x="292" y="0"/>
                  </a:lnTo>
                  <a:close/>
                </a:path>
              </a:pathLst>
            </a:custGeom>
            <a:solidFill>
              <a:srgbClr val="D760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" name="Freeform 36"/>
            <p:cNvSpPr>
              <a:spLocks/>
            </p:cNvSpPr>
            <p:nvPr/>
          </p:nvSpPr>
          <p:spPr bwMode="auto">
            <a:xfrm>
              <a:off x="6357938" y="5778500"/>
              <a:ext cx="1408113" cy="392112"/>
            </a:xfrm>
            <a:custGeom>
              <a:avLst/>
              <a:gdLst>
                <a:gd name="T0" fmla="*/ 292 w 887"/>
                <a:gd name="T1" fmla="*/ 0 h 247"/>
                <a:gd name="T2" fmla="*/ 605 w 887"/>
                <a:gd name="T3" fmla="*/ 0 h 247"/>
                <a:gd name="T4" fmla="*/ 887 w 887"/>
                <a:gd name="T5" fmla="*/ 247 h 247"/>
                <a:gd name="T6" fmla="*/ 584 w 887"/>
                <a:gd name="T7" fmla="*/ 240 h 247"/>
                <a:gd name="T8" fmla="*/ 290 w 887"/>
                <a:gd name="T9" fmla="*/ 2 h 247"/>
                <a:gd name="T10" fmla="*/ 0 w 887"/>
                <a:gd name="T11" fmla="*/ 228 h 2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87" h="247">
                  <a:moveTo>
                    <a:pt x="292" y="0"/>
                  </a:moveTo>
                  <a:lnTo>
                    <a:pt x="605" y="0"/>
                  </a:lnTo>
                  <a:lnTo>
                    <a:pt x="887" y="247"/>
                  </a:lnTo>
                  <a:lnTo>
                    <a:pt x="584" y="240"/>
                  </a:lnTo>
                  <a:lnTo>
                    <a:pt x="290" y="2"/>
                  </a:lnTo>
                  <a:lnTo>
                    <a:pt x="0" y="228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" name="Freeform 37"/>
            <p:cNvSpPr>
              <a:spLocks/>
            </p:cNvSpPr>
            <p:nvPr/>
          </p:nvSpPr>
          <p:spPr bwMode="auto">
            <a:xfrm>
              <a:off x="6330950" y="5735638"/>
              <a:ext cx="1481138" cy="477837"/>
            </a:xfrm>
            <a:custGeom>
              <a:avLst/>
              <a:gdLst>
                <a:gd name="T0" fmla="*/ 162 w 489"/>
                <a:gd name="T1" fmla="*/ 28 h 158"/>
                <a:gd name="T2" fmla="*/ 321 w 489"/>
                <a:gd name="T3" fmla="*/ 28 h 158"/>
                <a:gd name="T4" fmla="*/ 436 w 489"/>
                <a:gd name="T5" fmla="*/ 129 h 158"/>
                <a:gd name="T6" fmla="*/ 321 w 489"/>
                <a:gd name="T7" fmla="*/ 126 h 158"/>
                <a:gd name="T8" fmla="*/ 170 w 489"/>
                <a:gd name="T9" fmla="*/ 4 h 158"/>
                <a:gd name="T10" fmla="*/ 153 w 489"/>
                <a:gd name="T11" fmla="*/ 4 h 158"/>
                <a:gd name="T12" fmla="*/ 0 w 489"/>
                <a:gd name="T13" fmla="*/ 123 h 158"/>
                <a:gd name="T14" fmla="*/ 18 w 489"/>
                <a:gd name="T15" fmla="*/ 145 h 158"/>
                <a:gd name="T16" fmla="*/ 161 w 489"/>
                <a:gd name="T17" fmla="*/ 33 h 158"/>
                <a:gd name="T18" fmla="*/ 307 w 489"/>
                <a:gd name="T19" fmla="*/ 151 h 158"/>
                <a:gd name="T20" fmla="*/ 315 w 489"/>
                <a:gd name="T21" fmla="*/ 154 h 158"/>
                <a:gd name="T22" fmla="*/ 474 w 489"/>
                <a:gd name="T23" fmla="*/ 158 h 158"/>
                <a:gd name="T24" fmla="*/ 487 w 489"/>
                <a:gd name="T25" fmla="*/ 149 h 158"/>
                <a:gd name="T26" fmla="*/ 483 w 489"/>
                <a:gd name="T27" fmla="*/ 133 h 158"/>
                <a:gd name="T28" fmla="*/ 335 w 489"/>
                <a:gd name="T29" fmla="*/ 3 h 158"/>
                <a:gd name="T30" fmla="*/ 326 w 489"/>
                <a:gd name="T31" fmla="*/ 0 h 158"/>
                <a:gd name="T32" fmla="*/ 162 w 489"/>
                <a:gd name="T33" fmla="*/ 0 h 158"/>
                <a:gd name="T34" fmla="*/ 162 w 489"/>
                <a:gd name="T35" fmla="*/ 28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89" h="158">
                  <a:moveTo>
                    <a:pt x="162" y="28"/>
                  </a:moveTo>
                  <a:cubicBezTo>
                    <a:pt x="321" y="28"/>
                    <a:pt x="321" y="28"/>
                    <a:pt x="321" y="28"/>
                  </a:cubicBezTo>
                  <a:cubicBezTo>
                    <a:pt x="436" y="129"/>
                    <a:pt x="436" y="129"/>
                    <a:pt x="436" y="129"/>
                  </a:cubicBezTo>
                  <a:cubicBezTo>
                    <a:pt x="321" y="126"/>
                    <a:pt x="321" y="126"/>
                    <a:pt x="321" y="126"/>
                  </a:cubicBezTo>
                  <a:cubicBezTo>
                    <a:pt x="170" y="4"/>
                    <a:pt x="170" y="4"/>
                    <a:pt x="170" y="4"/>
                  </a:cubicBezTo>
                  <a:cubicBezTo>
                    <a:pt x="165" y="0"/>
                    <a:pt x="158" y="0"/>
                    <a:pt x="153" y="4"/>
                  </a:cubicBezTo>
                  <a:cubicBezTo>
                    <a:pt x="0" y="123"/>
                    <a:pt x="0" y="123"/>
                    <a:pt x="0" y="123"/>
                  </a:cubicBezTo>
                  <a:cubicBezTo>
                    <a:pt x="18" y="145"/>
                    <a:pt x="18" y="145"/>
                    <a:pt x="18" y="145"/>
                  </a:cubicBezTo>
                  <a:cubicBezTo>
                    <a:pt x="161" y="33"/>
                    <a:pt x="161" y="33"/>
                    <a:pt x="161" y="33"/>
                  </a:cubicBezTo>
                  <a:cubicBezTo>
                    <a:pt x="307" y="151"/>
                    <a:pt x="307" y="151"/>
                    <a:pt x="307" y="151"/>
                  </a:cubicBezTo>
                  <a:cubicBezTo>
                    <a:pt x="309" y="153"/>
                    <a:pt x="312" y="154"/>
                    <a:pt x="315" y="154"/>
                  </a:cubicBezTo>
                  <a:cubicBezTo>
                    <a:pt x="474" y="158"/>
                    <a:pt x="474" y="158"/>
                    <a:pt x="474" y="158"/>
                  </a:cubicBezTo>
                  <a:cubicBezTo>
                    <a:pt x="480" y="158"/>
                    <a:pt x="485" y="155"/>
                    <a:pt x="487" y="149"/>
                  </a:cubicBezTo>
                  <a:cubicBezTo>
                    <a:pt x="489" y="144"/>
                    <a:pt x="488" y="137"/>
                    <a:pt x="483" y="133"/>
                  </a:cubicBezTo>
                  <a:cubicBezTo>
                    <a:pt x="335" y="3"/>
                    <a:pt x="335" y="3"/>
                    <a:pt x="335" y="3"/>
                  </a:cubicBezTo>
                  <a:cubicBezTo>
                    <a:pt x="333" y="1"/>
                    <a:pt x="329" y="0"/>
                    <a:pt x="326" y="0"/>
                  </a:cubicBezTo>
                  <a:cubicBezTo>
                    <a:pt x="162" y="0"/>
                    <a:pt x="162" y="0"/>
                    <a:pt x="162" y="0"/>
                  </a:cubicBezTo>
                  <a:cubicBezTo>
                    <a:pt x="162" y="28"/>
                    <a:pt x="162" y="28"/>
                    <a:pt x="162" y="28"/>
                  </a:cubicBezTo>
                  <a:close/>
                </a:path>
              </a:pathLst>
            </a:custGeom>
            <a:solidFill>
              <a:srgbClr val="D760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" name="Rectangle 38"/>
            <p:cNvSpPr>
              <a:spLocks noChangeArrowheads="1"/>
            </p:cNvSpPr>
            <p:nvPr/>
          </p:nvSpPr>
          <p:spPr bwMode="auto">
            <a:xfrm>
              <a:off x="7197725" y="5614988"/>
              <a:ext cx="180975" cy="338137"/>
            </a:xfrm>
            <a:prstGeom prst="rect">
              <a:avLst/>
            </a:prstGeom>
            <a:solidFill>
              <a:srgbClr val="FFC8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2" name="Rectangle 39"/>
            <p:cNvSpPr>
              <a:spLocks noChangeArrowheads="1"/>
            </p:cNvSpPr>
            <p:nvPr/>
          </p:nvSpPr>
          <p:spPr bwMode="auto">
            <a:xfrm>
              <a:off x="7197725" y="5529263"/>
              <a:ext cx="180975" cy="96837"/>
            </a:xfrm>
            <a:prstGeom prst="rect">
              <a:avLst/>
            </a:prstGeom>
            <a:solidFill>
              <a:srgbClr val="D760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47" name="组合 46"/>
          <p:cNvGrpSpPr/>
          <p:nvPr/>
        </p:nvGrpSpPr>
        <p:grpSpPr>
          <a:xfrm>
            <a:off x="10404845" y="2514599"/>
            <a:ext cx="771503" cy="1972383"/>
            <a:chOff x="4352925" y="4806950"/>
            <a:chExt cx="533400" cy="1363662"/>
          </a:xfrm>
        </p:grpSpPr>
        <p:sp>
          <p:nvSpPr>
            <p:cNvPr id="43" name="Freeform 40"/>
            <p:cNvSpPr>
              <a:spLocks/>
            </p:cNvSpPr>
            <p:nvPr/>
          </p:nvSpPr>
          <p:spPr bwMode="auto">
            <a:xfrm>
              <a:off x="4352925" y="4806950"/>
              <a:ext cx="533400" cy="266700"/>
            </a:xfrm>
            <a:custGeom>
              <a:avLst/>
              <a:gdLst>
                <a:gd name="T0" fmla="*/ 2 w 176"/>
                <a:gd name="T1" fmla="*/ 88 h 88"/>
                <a:gd name="T2" fmla="*/ 0 w 176"/>
                <a:gd name="T3" fmla="*/ 78 h 88"/>
                <a:gd name="T4" fmla="*/ 6 w 176"/>
                <a:gd name="T5" fmla="*/ 59 h 88"/>
                <a:gd name="T6" fmla="*/ 29 w 176"/>
                <a:gd name="T7" fmla="*/ 41 h 88"/>
                <a:gd name="T8" fmla="*/ 51 w 176"/>
                <a:gd name="T9" fmla="*/ 41 h 88"/>
                <a:gd name="T10" fmla="*/ 59 w 176"/>
                <a:gd name="T11" fmla="*/ 43 h 88"/>
                <a:gd name="T12" fmla="*/ 60 w 176"/>
                <a:gd name="T13" fmla="*/ 29 h 88"/>
                <a:gd name="T14" fmla="*/ 69 w 176"/>
                <a:gd name="T15" fmla="*/ 14 h 88"/>
                <a:gd name="T16" fmla="*/ 77 w 176"/>
                <a:gd name="T17" fmla="*/ 8 h 88"/>
                <a:gd name="T18" fmla="*/ 99 w 176"/>
                <a:gd name="T19" fmla="*/ 0 h 88"/>
                <a:gd name="T20" fmla="*/ 122 w 176"/>
                <a:gd name="T21" fmla="*/ 8 h 88"/>
                <a:gd name="T22" fmla="*/ 122 w 176"/>
                <a:gd name="T23" fmla="*/ 8 h 88"/>
                <a:gd name="T24" fmla="*/ 139 w 176"/>
                <a:gd name="T25" fmla="*/ 31 h 88"/>
                <a:gd name="T26" fmla="*/ 139 w 176"/>
                <a:gd name="T27" fmla="*/ 51 h 88"/>
                <a:gd name="T28" fmla="*/ 138 w 176"/>
                <a:gd name="T29" fmla="*/ 56 h 88"/>
                <a:gd name="T30" fmla="*/ 146 w 176"/>
                <a:gd name="T31" fmla="*/ 55 h 88"/>
                <a:gd name="T32" fmla="*/ 174 w 176"/>
                <a:gd name="T33" fmla="*/ 88 h 88"/>
                <a:gd name="T34" fmla="*/ 2 w 176"/>
                <a:gd name="T35" fmla="*/ 88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76" h="88">
                  <a:moveTo>
                    <a:pt x="2" y="88"/>
                  </a:moveTo>
                  <a:cubicBezTo>
                    <a:pt x="1" y="85"/>
                    <a:pt x="0" y="81"/>
                    <a:pt x="0" y="78"/>
                  </a:cubicBezTo>
                  <a:cubicBezTo>
                    <a:pt x="0" y="71"/>
                    <a:pt x="2" y="65"/>
                    <a:pt x="6" y="59"/>
                  </a:cubicBezTo>
                  <a:cubicBezTo>
                    <a:pt x="10" y="50"/>
                    <a:pt x="19" y="43"/>
                    <a:pt x="29" y="41"/>
                  </a:cubicBezTo>
                  <a:cubicBezTo>
                    <a:pt x="39" y="38"/>
                    <a:pt x="41" y="39"/>
                    <a:pt x="51" y="41"/>
                  </a:cubicBezTo>
                  <a:cubicBezTo>
                    <a:pt x="54" y="41"/>
                    <a:pt x="57" y="42"/>
                    <a:pt x="59" y="43"/>
                  </a:cubicBezTo>
                  <a:cubicBezTo>
                    <a:pt x="58" y="39"/>
                    <a:pt x="59" y="34"/>
                    <a:pt x="60" y="29"/>
                  </a:cubicBezTo>
                  <a:cubicBezTo>
                    <a:pt x="62" y="23"/>
                    <a:pt x="65" y="18"/>
                    <a:pt x="69" y="14"/>
                  </a:cubicBezTo>
                  <a:cubicBezTo>
                    <a:pt x="71" y="11"/>
                    <a:pt x="74" y="10"/>
                    <a:pt x="77" y="8"/>
                  </a:cubicBezTo>
                  <a:cubicBezTo>
                    <a:pt x="83" y="3"/>
                    <a:pt x="91" y="0"/>
                    <a:pt x="99" y="0"/>
                  </a:cubicBezTo>
                  <a:cubicBezTo>
                    <a:pt x="107" y="0"/>
                    <a:pt x="115" y="3"/>
                    <a:pt x="122" y="8"/>
                  </a:cubicBezTo>
                  <a:cubicBezTo>
                    <a:pt x="122" y="8"/>
                    <a:pt x="122" y="8"/>
                    <a:pt x="122" y="8"/>
                  </a:cubicBezTo>
                  <a:cubicBezTo>
                    <a:pt x="131" y="12"/>
                    <a:pt x="136" y="22"/>
                    <a:pt x="139" y="31"/>
                  </a:cubicBezTo>
                  <a:cubicBezTo>
                    <a:pt x="142" y="37"/>
                    <a:pt x="141" y="45"/>
                    <a:pt x="139" y="51"/>
                  </a:cubicBezTo>
                  <a:cubicBezTo>
                    <a:pt x="139" y="53"/>
                    <a:pt x="138" y="55"/>
                    <a:pt x="138" y="56"/>
                  </a:cubicBezTo>
                  <a:cubicBezTo>
                    <a:pt x="140" y="56"/>
                    <a:pt x="143" y="55"/>
                    <a:pt x="146" y="55"/>
                  </a:cubicBezTo>
                  <a:cubicBezTo>
                    <a:pt x="166" y="55"/>
                    <a:pt x="176" y="72"/>
                    <a:pt x="174" y="88"/>
                  </a:cubicBezTo>
                  <a:lnTo>
                    <a:pt x="2" y="88"/>
                  </a:lnTo>
                  <a:close/>
                </a:path>
              </a:pathLst>
            </a:custGeom>
            <a:solidFill>
              <a:srgbClr val="A4E7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4" name="Freeform 41"/>
            <p:cNvSpPr>
              <a:spLocks noEditPoints="1"/>
            </p:cNvSpPr>
            <p:nvPr/>
          </p:nvSpPr>
          <p:spPr bwMode="auto">
            <a:xfrm>
              <a:off x="4470400" y="5178425"/>
              <a:ext cx="49213" cy="677862"/>
            </a:xfrm>
            <a:custGeom>
              <a:avLst/>
              <a:gdLst>
                <a:gd name="T0" fmla="*/ 0 w 16"/>
                <a:gd name="T1" fmla="*/ 216 h 224"/>
                <a:gd name="T2" fmla="*/ 0 w 16"/>
                <a:gd name="T3" fmla="*/ 216 h 224"/>
                <a:gd name="T4" fmla="*/ 8 w 16"/>
                <a:gd name="T5" fmla="*/ 224 h 224"/>
                <a:gd name="T6" fmla="*/ 16 w 16"/>
                <a:gd name="T7" fmla="*/ 216 h 224"/>
                <a:gd name="T8" fmla="*/ 8 w 16"/>
                <a:gd name="T9" fmla="*/ 208 h 224"/>
                <a:gd name="T10" fmla="*/ 0 w 16"/>
                <a:gd name="T11" fmla="*/ 216 h 224"/>
                <a:gd name="T12" fmla="*/ 0 w 16"/>
                <a:gd name="T13" fmla="*/ 164 h 224"/>
                <a:gd name="T14" fmla="*/ 0 w 16"/>
                <a:gd name="T15" fmla="*/ 164 h 224"/>
                <a:gd name="T16" fmla="*/ 8 w 16"/>
                <a:gd name="T17" fmla="*/ 172 h 224"/>
                <a:gd name="T18" fmla="*/ 16 w 16"/>
                <a:gd name="T19" fmla="*/ 164 h 224"/>
                <a:gd name="T20" fmla="*/ 8 w 16"/>
                <a:gd name="T21" fmla="*/ 156 h 224"/>
                <a:gd name="T22" fmla="*/ 0 w 16"/>
                <a:gd name="T23" fmla="*/ 164 h 224"/>
                <a:gd name="T24" fmla="*/ 0 w 16"/>
                <a:gd name="T25" fmla="*/ 112 h 224"/>
                <a:gd name="T26" fmla="*/ 0 w 16"/>
                <a:gd name="T27" fmla="*/ 112 h 224"/>
                <a:gd name="T28" fmla="*/ 8 w 16"/>
                <a:gd name="T29" fmla="*/ 120 h 224"/>
                <a:gd name="T30" fmla="*/ 16 w 16"/>
                <a:gd name="T31" fmla="*/ 112 h 224"/>
                <a:gd name="T32" fmla="*/ 8 w 16"/>
                <a:gd name="T33" fmla="*/ 104 h 224"/>
                <a:gd name="T34" fmla="*/ 0 w 16"/>
                <a:gd name="T35" fmla="*/ 112 h 224"/>
                <a:gd name="T36" fmla="*/ 0 w 16"/>
                <a:gd name="T37" fmla="*/ 60 h 224"/>
                <a:gd name="T38" fmla="*/ 0 w 16"/>
                <a:gd name="T39" fmla="*/ 60 h 224"/>
                <a:gd name="T40" fmla="*/ 8 w 16"/>
                <a:gd name="T41" fmla="*/ 68 h 224"/>
                <a:gd name="T42" fmla="*/ 16 w 16"/>
                <a:gd name="T43" fmla="*/ 60 h 224"/>
                <a:gd name="T44" fmla="*/ 8 w 16"/>
                <a:gd name="T45" fmla="*/ 52 h 224"/>
                <a:gd name="T46" fmla="*/ 0 w 16"/>
                <a:gd name="T47" fmla="*/ 60 h 224"/>
                <a:gd name="T48" fmla="*/ 0 w 16"/>
                <a:gd name="T49" fmla="*/ 8 h 224"/>
                <a:gd name="T50" fmla="*/ 0 w 16"/>
                <a:gd name="T51" fmla="*/ 8 h 224"/>
                <a:gd name="T52" fmla="*/ 8 w 16"/>
                <a:gd name="T53" fmla="*/ 16 h 224"/>
                <a:gd name="T54" fmla="*/ 16 w 16"/>
                <a:gd name="T55" fmla="*/ 8 h 224"/>
                <a:gd name="T56" fmla="*/ 8 w 16"/>
                <a:gd name="T57" fmla="*/ 0 h 224"/>
                <a:gd name="T58" fmla="*/ 0 w 16"/>
                <a:gd name="T59" fmla="*/ 8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" h="224">
                  <a:moveTo>
                    <a:pt x="0" y="216"/>
                  </a:moveTo>
                  <a:cubicBezTo>
                    <a:pt x="0" y="216"/>
                    <a:pt x="0" y="216"/>
                    <a:pt x="0" y="216"/>
                  </a:cubicBezTo>
                  <a:cubicBezTo>
                    <a:pt x="0" y="220"/>
                    <a:pt x="4" y="224"/>
                    <a:pt x="8" y="224"/>
                  </a:cubicBezTo>
                  <a:cubicBezTo>
                    <a:pt x="12" y="224"/>
                    <a:pt x="16" y="220"/>
                    <a:pt x="16" y="216"/>
                  </a:cubicBezTo>
                  <a:cubicBezTo>
                    <a:pt x="16" y="212"/>
                    <a:pt x="12" y="208"/>
                    <a:pt x="8" y="208"/>
                  </a:cubicBezTo>
                  <a:cubicBezTo>
                    <a:pt x="4" y="208"/>
                    <a:pt x="0" y="212"/>
                    <a:pt x="0" y="216"/>
                  </a:cubicBezTo>
                  <a:close/>
                  <a:moveTo>
                    <a:pt x="0" y="164"/>
                  </a:moveTo>
                  <a:cubicBezTo>
                    <a:pt x="0" y="164"/>
                    <a:pt x="0" y="164"/>
                    <a:pt x="0" y="164"/>
                  </a:cubicBezTo>
                  <a:cubicBezTo>
                    <a:pt x="0" y="168"/>
                    <a:pt x="4" y="172"/>
                    <a:pt x="8" y="172"/>
                  </a:cubicBezTo>
                  <a:cubicBezTo>
                    <a:pt x="12" y="172"/>
                    <a:pt x="16" y="168"/>
                    <a:pt x="16" y="164"/>
                  </a:cubicBezTo>
                  <a:cubicBezTo>
                    <a:pt x="16" y="160"/>
                    <a:pt x="12" y="156"/>
                    <a:pt x="8" y="156"/>
                  </a:cubicBezTo>
                  <a:cubicBezTo>
                    <a:pt x="4" y="156"/>
                    <a:pt x="0" y="160"/>
                    <a:pt x="0" y="164"/>
                  </a:cubicBezTo>
                  <a:close/>
                  <a:moveTo>
                    <a:pt x="0" y="112"/>
                  </a:moveTo>
                  <a:cubicBezTo>
                    <a:pt x="0" y="112"/>
                    <a:pt x="0" y="112"/>
                    <a:pt x="0" y="112"/>
                  </a:cubicBezTo>
                  <a:cubicBezTo>
                    <a:pt x="0" y="116"/>
                    <a:pt x="4" y="120"/>
                    <a:pt x="8" y="120"/>
                  </a:cubicBezTo>
                  <a:cubicBezTo>
                    <a:pt x="12" y="120"/>
                    <a:pt x="16" y="116"/>
                    <a:pt x="16" y="112"/>
                  </a:cubicBezTo>
                  <a:cubicBezTo>
                    <a:pt x="16" y="108"/>
                    <a:pt x="12" y="104"/>
                    <a:pt x="8" y="104"/>
                  </a:cubicBezTo>
                  <a:cubicBezTo>
                    <a:pt x="4" y="104"/>
                    <a:pt x="0" y="108"/>
                    <a:pt x="0" y="112"/>
                  </a:cubicBezTo>
                  <a:close/>
                  <a:moveTo>
                    <a:pt x="0" y="60"/>
                  </a:moveTo>
                  <a:cubicBezTo>
                    <a:pt x="0" y="60"/>
                    <a:pt x="0" y="60"/>
                    <a:pt x="0" y="60"/>
                  </a:cubicBezTo>
                  <a:cubicBezTo>
                    <a:pt x="0" y="64"/>
                    <a:pt x="4" y="68"/>
                    <a:pt x="8" y="68"/>
                  </a:cubicBezTo>
                  <a:cubicBezTo>
                    <a:pt x="12" y="68"/>
                    <a:pt x="16" y="64"/>
                    <a:pt x="16" y="60"/>
                  </a:cubicBezTo>
                  <a:cubicBezTo>
                    <a:pt x="16" y="56"/>
                    <a:pt x="12" y="52"/>
                    <a:pt x="8" y="52"/>
                  </a:cubicBezTo>
                  <a:cubicBezTo>
                    <a:pt x="4" y="52"/>
                    <a:pt x="0" y="56"/>
                    <a:pt x="0" y="60"/>
                  </a:cubicBezTo>
                  <a:close/>
                  <a:moveTo>
                    <a:pt x="0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12"/>
                    <a:pt x="4" y="16"/>
                    <a:pt x="8" y="16"/>
                  </a:cubicBezTo>
                  <a:cubicBezTo>
                    <a:pt x="12" y="16"/>
                    <a:pt x="16" y="12"/>
                    <a:pt x="16" y="8"/>
                  </a:cubicBezTo>
                  <a:cubicBezTo>
                    <a:pt x="16" y="4"/>
                    <a:pt x="12" y="0"/>
                    <a:pt x="8" y="0"/>
                  </a:cubicBezTo>
                  <a:cubicBezTo>
                    <a:pt x="4" y="0"/>
                    <a:pt x="0" y="4"/>
                    <a:pt x="0" y="8"/>
                  </a:cubicBezTo>
                  <a:close/>
                </a:path>
              </a:pathLst>
            </a:cu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5" name="Freeform 42"/>
            <p:cNvSpPr>
              <a:spLocks noEditPoints="1"/>
            </p:cNvSpPr>
            <p:nvPr/>
          </p:nvSpPr>
          <p:spPr bwMode="auto">
            <a:xfrm>
              <a:off x="4592638" y="5178425"/>
              <a:ext cx="47625" cy="835025"/>
            </a:xfrm>
            <a:custGeom>
              <a:avLst/>
              <a:gdLst>
                <a:gd name="T0" fmla="*/ 0 w 16"/>
                <a:gd name="T1" fmla="*/ 268 h 276"/>
                <a:gd name="T2" fmla="*/ 0 w 16"/>
                <a:gd name="T3" fmla="*/ 268 h 276"/>
                <a:gd name="T4" fmla="*/ 8 w 16"/>
                <a:gd name="T5" fmla="*/ 276 h 276"/>
                <a:gd name="T6" fmla="*/ 16 w 16"/>
                <a:gd name="T7" fmla="*/ 268 h 276"/>
                <a:gd name="T8" fmla="*/ 8 w 16"/>
                <a:gd name="T9" fmla="*/ 260 h 276"/>
                <a:gd name="T10" fmla="*/ 0 w 16"/>
                <a:gd name="T11" fmla="*/ 268 h 276"/>
                <a:gd name="T12" fmla="*/ 0 w 16"/>
                <a:gd name="T13" fmla="*/ 216 h 276"/>
                <a:gd name="T14" fmla="*/ 0 w 16"/>
                <a:gd name="T15" fmla="*/ 216 h 276"/>
                <a:gd name="T16" fmla="*/ 8 w 16"/>
                <a:gd name="T17" fmla="*/ 224 h 276"/>
                <a:gd name="T18" fmla="*/ 16 w 16"/>
                <a:gd name="T19" fmla="*/ 216 h 276"/>
                <a:gd name="T20" fmla="*/ 8 w 16"/>
                <a:gd name="T21" fmla="*/ 208 h 276"/>
                <a:gd name="T22" fmla="*/ 0 w 16"/>
                <a:gd name="T23" fmla="*/ 216 h 276"/>
                <a:gd name="T24" fmla="*/ 0 w 16"/>
                <a:gd name="T25" fmla="*/ 164 h 276"/>
                <a:gd name="T26" fmla="*/ 0 w 16"/>
                <a:gd name="T27" fmla="*/ 164 h 276"/>
                <a:gd name="T28" fmla="*/ 8 w 16"/>
                <a:gd name="T29" fmla="*/ 172 h 276"/>
                <a:gd name="T30" fmla="*/ 16 w 16"/>
                <a:gd name="T31" fmla="*/ 164 h 276"/>
                <a:gd name="T32" fmla="*/ 8 w 16"/>
                <a:gd name="T33" fmla="*/ 156 h 276"/>
                <a:gd name="T34" fmla="*/ 0 w 16"/>
                <a:gd name="T35" fmla="*/ 164 h 276"/>
                <a:gd name="T36" fmla="*/ 0 w 16"/>
                <a:gd name="T37" fmla="*/ 112 h 276"/>
                <a:gd name="T38" fmla="*/ 0 w 16"/>
                <a:gd name="T39" fmla="*/ 112 h 276"/>
                <a:gd name="T40" fmla="*/ 8 w 16"/>
                <a:gd name="T41" fmla="*/ 120 h 276"/>
                <a:gd name="T42" fmla="*/ 16 w 16"/>
                <a:gd name="T43" fmla="*/ 112 h 276"/>
                <a:gd name="T44" fmla="*/ 8 w 16"/>
                <a:gd name="T45" fmla="*/ 104 h 276"/>
                <a:gd name="T46" fmla="*/ 0 w 16"/>
                <a:gd name="T47" fmla="*/ 112 h 276"/>
                <a:gd name="T48" fmla="*/ 0 w 16"/>
                <a:gd name="T49" fmla="*/ 60 h 276"/>
                <a:gd name="T50" fmla="*/ 0 w 16"/>
                <a:gd name="T51" fmla="*/ 60 h 276"/>
                <a:gd name="T52" fmla="*/ 8 w 16"/>
                <a:gd name="T53" fmla="*/ 68 h 276"/>
                <a:gd name="T54" fmla="*/ 16 w 16"/>
                <a:gd name="T55" fmla="*/ 60 h 276"/>
                <a:gd name="T56" fmla="*/ 8 w 16"/>
                <a:gd name="T57" fmla="*/ 52 h 276"/>
                <a:gd name="T58" fmla="*/ 0 w 16"/>
                <a:gd name="T59" fmla="*/ 60 h 276"/>
                <a:gd name="T60" fmla="*/ 0 w 16"/>
                <a:gd name="T61" fmla="*/ 8 h 276"/>
                <a:gd name="T62" fmla="*/ 0 w 16"/>
                <a:gd name="T63" fmla="*/ 8 h 276"/>
                <a:gd name="T64" fmla="*/ 8 w 16"/>
                <a:gd name="T65" fmla="*/ 16 h 276"/>
                <a:gd name="T66" fmla="*/ 16 w 16"/>
                <a:gd name="T67" fmla="*/ 8 h 276"/>
                <a:gd name="T68" fmla="*/ 8 w 16"/>
                <a:gd name="T69" fmla="*/ 0 h 276"/>
                <a:gd name="T70" fmla="*/ 0 w 16"/>
                <a:gd name="T71" fmla="*/ 8 h 2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6" h="276">
                  <a:moveTo>
                    <a:pt x="0" y="268"/>
                  </a:moveTo>
                  <a:cubicBezTo>
                    <a:pt x="0" y="268"/>
                    <a:pt x="0" y="268"/>
                    <a:pt x="0" y="268"/>
                  </a:cubicBezTo>
                  <a:cubicBezTo>
                    <a:pt x="0" y="272"/>
                    <a:pt x="4" y="276"/>
                    <a:pt x="8" y="276"/>
                  </a:cubicBezTo>
                  <a:cubicBezTo>
                    <a:pt x="12" y="276"/>
                    <a:pt x="16" y="272"/>
                    <a:pt x="16" y="268"/>
                  </a:cubicBezTo>
                  <a:cubicBezTo>
                    <a:pt x="16" y="264"/>
                    <a:pt x="12" y="260"/>
                    <a:pt x="8" y="260"/>
                  </a:cubicBezTo>
                  <a:cubicBezTo>
                    <a:pt x="4" y="260"/>
                    <a:pt x="0" y="264"/>
                    <a:pt x="0" y="268"/>
                  </a:cubicBezTo>
                  <a:close/>
                  <a:moveTo>
                    <a:pt x="0" y="216"/>
                  </a:moveTo>
                  <a:cubicBezTo>
                    <a:pt x="0" y="216"/>
                    <a:pt x="0" y="216"/>
                    <a:pt x="0" y="216"/>
                  </a:cubicBezTo>
                  <a:cubicBezTo>
                    <a:pt x="0" y="220"/>
                    <a:pt x="4" y="224"/>
                    <a:pt x="8" y="224"/>
                  </a:cubicBezTo>
                  <a:cubicBezTo>
                    <a:pt x="12" y="224"/>
                    <a:pt x="16" y="220"/>
                    <a:pt x="16" y="216"/>
                  </a:cubicBezTo>
                  <a:cubicBezTo>
                    <a:pt x="16" y="212"/>
                    <a:pt x="12" y="208"/>
                    <a:pt x="8" y="208"/>
                  </a:cubicBezTo>
                  <a:cubicBezTo>
                    <a:pt x="4" y="208"/>
                    <a:pt x="0" y="212"/>
                    <a:pt x="0" y="216"/>
                  </a:cubicBezTo>
                  <a:close/>
                  <a:moveTo>
                    <a:pt x="0" y="164"/>
                  </a:moveTo>
                  <a:cubicBezTo>
                    <a:pt x="0" y="164"/>
                    <a:pt x="0" y="164"/>
                    <a:pt x="0" y="164"/>
                  </a:cubicBezTo>
                  <a:cubicBezTo>
                    <a:pt x="0" y="168"/>
                    <a:pt x="4" y="172"/>
                    <a:pt x="8" y="172"/>
                  </a:cubicBezTo>
                  <a:cubicBezTo>
                    <a:pt x="12" y="172"/>
                    <a:pt x="16" y="168"/>
                    <a:pt x="16" y="164"/>
                  </a:cubicBezTo>
                  <a:cubicBezTo>
                    <a:pt x="16" y="160"/>
                    <a:pt x="12" y="156"/>
                    <a:pt x="8" y="156"/>
                  </a:cubicBezTo>
                  <a:cubicBezTo>
                    <a:pt x="4" y="156"/>
                    <a:pt x="0" y="160"/>
                    <a:pt x="0" y="164"/>
                  </a:cubicBezTo>
                  <a:close/>
                  <a:moveTo>
                    <a:pt x="0" y="112"/>
                  </a:moveTo>
                  <a:cubicBezTo>
                    <a:pt x="0" y="112"/>
                    <a:pt x="0" y="112"/>
                    <a:pt x="0" y="112"/>
                  </a:cubicBezTo>
                  <a:cubicBezTo>
                    <a:pt x="0" y="116"/>
                    <a:pt x="4" y="120"/>
                    <a:pt x="8" y="120"/>
                  </a:cubicBezTo>
                  <a:cubicBezTo>
                    <a:pt x="12" y="120"/>
                    <a:pt x="16" y="116"/>
                    <a:pt x="16" y="112"/>
                  </a:cubicBezTo>
                  <a:cubicBezTo>
                    <a:pt x="16" y="108"/>
                    <a:pt x="12" y="104"/>
                    <a:pt x="8" y="104"/>
                  </a:cubicBezTo>
                  <a:cubicBezTo>
                    <a:pt x="4" y="104"/>
                    <a:pt x="0" y="108"/>
                    <a:pt x="0" y="112"/>
                  </a:cubicBezTo>
                  <a:close/>
                  <a:moveTo>
                    <a:pt x="0" y="60"/>
                  </a:moveTo>
                  <a:cubicBezTo>
                    <a:pt x="0" y="60"/>
                    <a:pt x="0" y="60"/>
                    <a:pt x="0" y="60"/>
                  </a:cubicBezTo>
                  <a:cubicBezTo>
                    <a:pt x="0" y="64"/>
                    <a:pt x="4" y="68"/>
                    <a:pt x="8" y="68"/>
                  </a:cubicBezTo>
                  <a:cubicBezTo>
                    <a:pt x="12" y="68"/>
                    <a:pt x="16" y="64"/>
                    <a:pt x="16" y="60"/>
                  </a:cubicBezTo>
                  <a:cubicBezTo>
                    <a:pt x="16" y="56"/>
                    <a:pt x="12" y="52"/>
                    <a:pt x="8" y="52"/>
                  </a:cubicBezTo>
                  <a:cubicBezTo>
                    <a:pt x="4" y="52"/>
                    <a:pt x="0" y="56"/>
                    <a:pt x="0" y="60"/>
                  </a:cubicBezTo>
                  <a:close/>
                  <a:moveTo>
                    <a:pt x="0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12"/>
                    <a:pt x="4" y="16"/>
                    <a:pt x="8" y="16"/>
                  </a:cubicBezTo>
                  <a:cubicBezTo>
                    <a:pt x="12" y="16"/>
                    <a:pt x="16" y="12"/>
                    <a:pt x="16" y="8"/>
                  </a:cubicBezTo>
                  <a:cubicBezTo>
                    <a:pt x="16" y="4"/>
                    <a:pt x="12" y="0"/>
                    <a:pt x="8" y="0"/>
                  </a:cubicBezTo>
                  <a:cubicBezTo>
                    <a:pt x="4" y="0"/>
                    <a:pt x="0" y="4"/>
                    <a:pt x="0" y="8"/>
                  </a:cubicBezTo>
                  <a:close/>
                </a:path>
              </a:pathLst>
            </a:cu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6" name="Freeform 43"/>
            <p:cNvSpPr>
              <a:spLocks noEditPoints="1"/>
            </p:cNvSpPr>
            <p:nvPr/>
          </p:nvSpPr>
          <p:spPr bwMode="auto">
            <a:xfrm>
              <a:off x="4713288" y="5178425"/>
              <a:ext cx="49213" cy="992187"/>
            </a:xfrm>
            <a:custGeom>
              <a:avLst/>
              <a:gdLst>
                <a:gd name="T0" fmla="*/ 0 w 16"/>
                <a:gd name="T1" fmla="*/ 320 h 328"/>
                <a:gd name="T2" fmla="*/ 0 w 16"/>
                <a:gd name="T3" fmla="*/ 320 h 328"/>
                <a:gd name="T4" fmla="*/ 8 w 16"/>
                <a:gd name="T5" fmla="*/ 328 h 328"/>
                <a:gd name="T6" fmla="*/ 16 w 16"/>
                <a:gd name="T7" fmla="*/ 320 h 328"/>
                <a:gd name="T8" fmla="*/ 8 w 16"/>
                <a:gd name="T9" fmla="*/ 312 h 328"/>
                <a:gd name="T10" fmla="*/ 0 w 16"/>
                <a:gd name="T11" fmla="*/ 320 h 328"/>
                <a:gd name="T12" fmla="*/ 0 w 16"/>
                <a:gd name="T13" fmla="*/ 268 h 328"/>
                <a:gd name="T14" fmla="*/ 0 w 16"/>
                <a:gd name="T15" fmla="*/ 268 h 328"/>
                <a:gd name="T16" fmla="*/ 8 w 16"/>
                <a:gd name="T17" fmla="*/ 276 h 328"/>
                <a:gd name="T18" fmla="*/ 16 w 16"/>
                <a:gd name="T19" fmla="*/ 268 h 328"/>
                <a:gd name="T20" fmla="*/ 8 w 16"/>
                <a:gd name="T21" fmla="*/ 260 h 328"/>
                <a:gd name="T22" fmla="*/ 0 w 16"/>
                <a:gd name="T23" fmla="*/ 268 h 328"/>
                <a:gd name="T24" fmla="*/ 0 w 16"/>
                <a:gd name="T25" fmla="*/ 216 h 328"/>
                <a:gd name="T26" fmla="*/ 0 w 16"/>
                <a:gd name="T27" fmla="*/ 216 h 328"/>
                <a:gd name="T28" fmla="*/ 8 w 16"/>
                <a:gd name="T29" fmla="*/ 224 h 328"/>
                <a:gd name="T30" fmla="*/ 16 w 16"/>
                <a:gd name="T31" fmla="*/ 216 h 328"/>
                <a:gd name="T32" fmla="*/ 8 w 16"/>
                <a:gd name="T33" fmla="*/ 208 h 328"/>
                <a:gd name="T34" fmla="*/ 0 w 16"/>
                <a:gd name="T35" fmla="*/ 216 h 328"/>
                <a:gd name="T36" fmla="*/ 0 w 16"/>
                <a:gd name="T37" fmla="*/ 164 h 328"/>
                <a:gd name="T38" fmla="*/ 0 w 16"/>
                <a:gd name="T39" fmla="*/ 164 h 328"/>
                <a:gd name="T40" fmla="*/ 8 w 16"/>
                <a:gd name="T41" fmla="*/ 172 h 328"/>
                <a:gd name="T42" fmla="*/ 16 w 16"/>
                <a:gd name="T43" fmla="*/ 164 h 328"/>
                <a:gd name="T44" fmla="*/ 8 w 16"/>
                <a:gd name="T45" fmla="*/ 156 h 328"/>
                <a:gd name="T46" fmla="*/ 0 w 16"/>
                <a:gd name="T47" fmla="*/ 164 h 328"/>
                <a:gd name="T48" fmla="*/ 0 w 16"/>
                <a:gd name="T49" fmla="*/ 112 h 328"/>
                <a:gd name="T50" fmla="*/ 0 w 16"/>
                <a:gd name="T51" fmla="*/ 112 h 328"/>
                <a:gd name="T52" fmla="*/ 8 w 16"/>
                <a:gd name="T53" fmla="*/ 120 h 328"/>
                <a:gd name="T54" fmla="*/ 16 w 16"/>
                <a:gd name="T55" fmla="*/ 112 h 328"/>
                <a:gd name="T56" fmla="*/ 8 w 16"/>
                <a:gd name="T57" fmla="*/ 104 h 328"/>
                <a:gd name="T58" fmla="*/ 0 w 16"/>
                <a:gd name="T59" fmla="*/ 112 h 328"/>
                <a:gd name="T60" fmla="*/ 0 w 16"/>
                <a:gd name="T61" fmla="*/ 60 h 328"/>
                <a:gd name="T62" fmla="*/ 0 w 16"/>
                <a:gd name="T63" fmla="*/ 60 h 328"/>
                <a:gd name="T64" fmla="*/ 8 w 16"/>
                <a:gd name="T65" fmla="*/ 68 h 328"/>
                <a:gd name="T66" fmla="*/ 16 w 16"/>
                <a:gd name="T67" fmla="*/ 60 h 328"/>
                <a:gd name="T68" fmla="*/ 8 w 16"/>
                <a:gd name="T69" fmla="*/ 52 h 328"/>
                <a:gd name="T70" fmla="*/ 0 w 16"/>
                <a:gd name="T71" fmla="*/ 60 h 328"/>
                <a:gd name="T72" fmla="*/ 0 w 16"/>
                <a:gd name="T73" fmla="*/ 8 h 328"/>
                <a:gd name="T74" fmla="*/ 0 w 16"/>
                <a:gd name="T75" fmla="*/ 8 h 328"/>
                <a:gd name="T76" fmla="*/ 8 w 16"/>
                <a:gd name="T77" fmla="*/ 16 h 328"/>
                <a:gd name="T78" fmla="*/ 16 w 16"/>
                <a:gd name="T79" fmla="*/ 8 h 328"/>
                <a:gd name="T80" fmla="*/ 8 w 16"/>
                <a:gd name="T81" fmla="*/ 0 h 328"/>
                <a:gd name="T82" fmla="*/ 0 w 16"/>
                <a:gd name="T83" fmla="*/ 8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6" h="328">
                  <a:moveTo>
                    <a:pt x="0" y="320"/>
                  </a:moveTo>
                  <a:cubicBezTo>
                    <a:pt x="0" y="320"/>
                    <a:pt x="0" y="320"/>
                    <a:pt x="0" y="320"/>
                  </a:cubicBezTo>
                  <a:cubicBezTo>
                    <a:pt x="0" y="324"/>
                    <a:pt x="4" y="328"/>
                    <a:pt x="8" y="328"/>
                  </a:cubicBezTo>
                  <a:cubicBezTo>
                    <a:pt x="12" y="328"/>
                    <a:pt x="16" y="324"/>
                    <a:pt x="16" y="320"/>
                  </a:cubicBezTo>
                  <a:cubicBezTo>
                    <a:pt x="16" y="316"/>
                    <a:pt x="12" y="312"/>
                    <a:pt x="8" y="312"/>
                  </a:cubicBezTo>
                  <a:cubicBezTo>
                    <a:pt x="4" y="312"/>
                    <a:pt x="0" y="316"/>
                    <a:pt x="0" y="320"/>
                  </a:cubicBezTo>
                  <a:close/>
                  <a:moveTo>
                    <a:pt x="0" y="268"/>
                  </a:moveTo>
                  <a:cubicBezTo>
                    <a:pt x="0" y="268"/>
                    <a:pt x="0" y="268"/>
                    <a:pt x="0" y="268"/>
                  </a:cubicBezTo>
                  <a:cubicBezTo>
                    <a:pt x="0" y="272"/>
                    <a:pt x="4" y="276"/>
                    <a:pt x="8" y="276"/>
                  </a:cubicBezTo>
                  <a:cubicBezTo>
                    <a:pt x="12" y="276"/>
                    <a:pt x="16" y="272"/>
                    <a:pt x="16" y="268"/>
                  </a:cubicBezTo>
                  <a:cubicBezTo>
                    <a:pt x="16" y="264"/>
                    <a:pt x="12" y="260"/>
                    <a:pt x="8" y="260"/>
                  </a:cubicBezTo>
                  <a:cubicBezTo>
                    <a:pt x="4" y="260"/>
                    <a:pt x="0" y="264"/>
                    <a:pt x="0" y="268"/>
                  </a:cubicBezTo>
                  <a:close/>
                  <a:moveTo>
                    <a:pt x="0" y="216"/>
                  </a:moveTo>
                  <a:cubicBezTo>
                    <a:pt x="0" y="216"/>
                    <a:pt x="0" y="216"/>
                    <a:pt x="0" y="216"/>
                  </a:cubicBezTo>
                  <a:cubicBezTo>
                    <a:pt x="0" y="220"/>
                    <a:pt x="4" y="224"/>
                    <a:pt x="8" y="224"/>
                  </a:cubicBezTo>
                  <a:cubicBezTo>
                    <a:pt x="12" y="224"/>
                    <a:pt x="16" y="220"/>
                    <a:pt x="16" y="216"/>
                  </a:cubicBezTo>
                  <a:cubicBezTo>
                    <a:pt x="16" y="212"/>
                    <a:pt x="12" y="208"/>
                    <a:pt x="8" y="208"/>
                  </a:cubicBezTo>
                  <a:cubicBezTo>
                    <a:pt x="4" y="208"/>
                    <a:pt x="0" y="212"/>
                    <a:pt x="0" y="216"/>
                  </a:cubicBezTo>
                  <a:close/>
                  <a:moveTo>
                    <a:pt x="0" y="164"/>
                  </a:moveTo>
                  <a:cubicBezTo>
                    <a:pt x="0" y="164"/>
                    <a:pt x="0" y="164"/>
                    <a:pt x="0" y="164"/>
                  </a:cubicBezTo>
                  <a:cubicBezTo>
                    <a:pt x="0" y="168"/>
                    <a:pt x="4" y="172"/>
                    <a:pt x="8" y="172"/>
                  </a:cubicBezTo>
                  <a:cubicBezTo>
                    <a:pt x="12" y="172"/>
                    <a:pt x="16" y="168"/>
                    <a:pt x="16" y="164"/>
                  </a:cubicBezTo>
                  <a:cubicBezTo>
                    <a:pt x="16" y="160"/>
                    <a:pt x="12" y="156"/>
                    <a:pt x="8" y="156"/>
                  </a:cubicBezTo>
                  <a:cubicBezTo>
                    <a:pt x="4" y="156"/>
                    <a:pt x="0" y="160"/>
                    <a:pt x="0" y="164"/>
                  </a:cubicBezTo>
                  <a:close/>
                  <a:moveTo>
                    <a:pt x="0" y="112"/>
                  </a:moveTo>
                  <a:cubicBezTo>
                    <a:pt x="0" y="112"/>
                    <a:pt x="0" y="112"/>
                    <a:pt x="0" y="112"/>
                  </a:cubicBezTo>
                  <a:cubicBezTo>
                    <a:pt x="0" y="116"/>
                    <a:pt x="4" y="120"/>
                    <a:pt x="8" y="120"/>
                  </a:cubicBezTo>
                  <a:cubicBezTo>
                    <a:pt x="12" y="120"/>
                    <a:pt x="16" y="116"/>
                    <a:pt x="16" y="112"/>
                  </a:cubicBezTo>
                  <a:cubicBezTo>
                    <a:pt x="16" y="108"/>
                    <a:pt x="12" y="104"/>
                    <a:pt x="8" y="104"/>
                  </a:cubicBezTo>
                  <a:cubicBezTo>
                    <a:pt x="4" y="104"/>
                    <a:pt x="0" y="108"/>
                    <a:pt x="0" y="112"/>
                  </a:cubicBezTo>
                  <a:close/>
                  <a:moveTo>
                    <a:pt x="0" y="60"/>
                  </a:moveTo>
                  <a:cubicBezTo>
                    <a:pt x="0" y="60"/>
                    <a:pt x="0" y="60"/>
                    <a:pt x="0" y="60"/>
                  </a:cubicBezTo>
                  <a:cubicBezTo>
                    <a:pt x="0" y="64"/>
                    <a:pt x="4" y="68"/>
                    <a:pt x="8" y="68"/>
                  </a:cubicBezTo>
                  <a:cubicBezTo>
                    <a:pt x="12" y="68"/>
                    <a:pt x="16" y="64"/>
                    <a:pt x="16" y="60"/>
                  </a:cubicBezTo>
                  <a:cubicBezTo>
                    <a:pt x="16" y="56"/>
                    <a:pt x="12" y="52"/>
                    <a:pt x="8" y="52"/>
                  </a:cubicBezTo>
                  <a:cubicBezTo>
                    <a:pt x="4" y="52"/>
                    <a:pt x="0" y="56"/>
                    <a:pt x="0" y="60"/>
                  </a:cubicBezTo>
                  <a:close/>
                  <a:moveTo>
                    <a:pt x="0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12"/>
                    <a:pt x="4" y="16"/>
                    <a:pt x="8" y="16"/>
                  </a:cubicBezTo>
                  <a:cubicBezTo>
                    <a:pt x="12" y="16"/>
                    <a:pt x="16" y="12"/>
                    <a:pt x="16" y="8"/>
                  </a:cubicBezTo>
                  <a:cubicBezTo>
                    <a:pt x="16" y="4"/>
                    <a:pt x="12" y="0"/>
                    <a:pt x="8" y="0"/>
                  </a:cubicBezTo>
                  <a:cubicBezTo>
                    <a:pt x="4" y="0"/>
                    <a:pt x="0" y="4"/>
                    <a:pt x="0" y="8"/>
                  </a:cubicBezTo>
                  <a:close/>
                </a:path>
              </a:pathLst>
            </a:cu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50" name="Freeform 122"/>
          <p:cNvSpPr>
            <a:spLocks/>
          </p:cNvSpPr>
          <p:nvPr/>
        </p:nvSpPr>
        <p:spPr bwMode="auto">
          <a:xfrm>
            <a:off x="-130969" y="6424845"/>
            <a:ext cx="12552363" cy="444501"/>
          </a:xfrm>
          <a:custGeom>
            <a:avLst/>
            <a:gdLst>
              <a:gd name="T0" fmla="*/ 2904 w 2904"/>
              <a:gd name="T1" fmla="*/ 58 h 100"/>
              <a:gd name="T2" fmla="*/ 2859 w 2904"/>
              <a:gd name="T3" fmla="*/ 100 h 100"/>
              <a:gd name="T4" fmla="*/ 45 w 2904"/>
              <a:gd name="T5" fmla="*/ 100 h 100"/>
              <a:gd name="T6" fmla="*/ 0 w 2904"/>
              <a:gd name="T7" fmla="*/ 58 h 100"/>
              <a:gd name="T8" fmla="*/ 0 w 2904"/>
              <a:gd name="T9" fmla="*/ 42 h 100"/>
              <a:gd name="T10" fmla="*/ 45 w 2904"/>
              <a:gd name="T11" fmla="*/ 0 h 100"/>
              <a:gd name="T12" fmla="*/ 2859 w 2904"/>
              <a:gd name="T13" fmla="*/ 0 h 100"/>
              <a:gd name="T14" fmla="*/ 2904 w 2904"/>
              <a:gd name="T15" fmla="*/ 42 h 100"/>
              <a:gd name="T16" fmla="*/ 2904 w 2904"/>
              <a:gd name="T17" fmla="*/ 58 h 1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904" h="100">
                <a:moveTo>
                  <a:pt x="2904" y="58"/>
                </a:moveTo>
                <a:cubicBezTo>
                  <a:pt x="2904" y="81"/>
                  <a:pt x="2884" y="100"/>
                  <a:pt x="2859" y="100"/>
                </a:cubicBezTo>
                <a:cubicBezTo>
                  <a:pt x="45" y="100"/>
                  <a:pt x="45" y="100"/>
                  <a:pt x="45" y="100"/>
                </a:cubicBezTo>
                <a:cubicBezTo>
                  <a:pt x="20" y="100"/>
                  <a:pt x="0" y="81"/>
                  <a:pt x="0" y="58"/>
                </a:cubicBezTo>
                <a:cubicBezTo>
                  <a:pt x="0" y="42"/>
                  <a:pt x="0" y="42"/>
                  <a:pt x="0" y="42"/>
                </a:cubicBezTo>
                <a:cubicBezTo>
                  <a:pt x="0" y="19"/>
                  <a:pt x="20" y="0"/>
                  <a:pt x="45" y="0"/>
                </a:cubicBezTo>
                <a:cubicBezTo>
                  <a:pt x="2859" y="0"/>
                  <a:pt x="2859" y="0"/>
                  <a:pt x="2859" y="0"/>
                </a:cubicBezTo>
                <a:cubicBezTo>
                  <a:pt x="2884" y="0"/>
                  <a:pt x="2904" y="19"/>
                  <a:pt x="2904" y="42"/>
                </a:cubicBezTo>
                <a:lnTo>
                  <a:pt x="2904" y="58"/>
                </a:lnTo>
                <a:close/>
              </a:path>
            </a:pathLst>
          </a:custGeom>
          <a:solidFill>
            <a:srgbClr val="9DB9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grpSp>
        <p:nvGrpSpPr>
          <p:cNvPr id="51" name="组合 50"/>
          <p:cNvGrpSpPr/>
          <p:nvPr/>
        </p:nvGrpSpPr>
        <p:grpSpPr>
          <a:xfrm rot="20186770">
            <a:off x="2503351" y="-2245001"/>
            <a:ext cx="7431549" cy="3925955"/>
            <a:chOff x="9559925" y="2573338"/>
            <a:chExt cx="3059113" cy="1616075"/>
          </a:xfrm>
        </p:grpSpPr>
        <p:sp>
          <p:nvSpPr>
            <p:cNvPr id="52" name="Freeform 5"/>
            <p:cNvSpPr>
              <a:spLocks/>
            </p:cNvSpPr>
            <p:nvPr/>
          </p:nvSpPr>
          <p:spPr bwMode="auto">
            <a:xfrm>
              <a:off x="9577388" y="2573338"/>
              <a:ext cx="3041650" cy="1497013"/>
            </a:xfrm>
            <a:custGeom>
              <a:avLst/>
              <a:gdLst>
                <a:gd name="T0" fmla="*/ 709 w 709"/>
                <a:gd name="T1" fmla="*/ 297 h 349"/>
                <a:gd name="T2" fmla="*/ 0 w 709"/>
                <a:gd name="T3" fmla="*/ 7 h 349"/>
                <a:gd name="T4" fmla="*/ 10 w 709"/>
                <a:gd name="T5" fmla="*/ 0 h 349"/>
                <a:gd name="T6" fmla="*/ 706 w 709"/>
                <a:gd name="T7" fmla="*/ 285 h 349"/>
                <a:gd name="T8" fmla="*/ 709 w 709"/>
                <a:gd name="T9" fmla="*/ 297 h 3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9" h="349">
                  <a:moveTo>
                    <a:pt x="709" y="297"/>
                  </a:moveTo>
                  <a:cubicBezTo>
                    <a:pt x="425" y="349"/>
                    <a:pt x="166" y="243"/>
                    <a:pt x="0" y="7"/>
                  </a:cubicBezTo>
                  <a:cubicBezTo>
                    <a:pt x="4" y="4"/>
                    <a:pt x="6" y="3"/>
                    <a:pt x="10" y="0"/>
                  </a:cubicBezTo>
                  <a:cubicBezTo>
                    <a:pt x="173" y="233"/>
                    <a:pt x="427" y="337"/>
                    <a:pt x="706" y="285"/>
                  </a:cubicBezTo>
                  <a:cubicBezTo>
                    <a:pt x="707" y="290"/>
                    <a:pt x="708" y="292"/>
                    <a:pt x="709" y="297"/>
                  </a:cubicBezTo>
                  <a:close/>
                </a:path>
              </a:pathLst>
            </a:custGeom>
            <a:solidFill>
              <a:srgbClr val="FF75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3" name="Freeform 6"/>
            <p:cNvSpPr>
              <a:spLocks/>
            </p:cNvSpPr>
            <p:nvPr/>
          </p:nvSpPr>
          <p:spPr bwMode="auto">
            <a:xfrm>
              <a:off x="9559925" y="2722563"/>
              <a:ext cx="338138" cy="322263"/>
            </a:xfrm>
            <a:custGeom>
              <a:avLst/>
              <a:gdLst>
                <a:gd name="T0" fmla="*/ 0 w 79"/>
                <a:gd name="T1" fmla="*/ 75 h 75"/>
                <a:gd name="T2" fmla="*/ 28 w 79"/>
                <a:gd name="T3" fmla="*/ 0 h 75"/>
                <a:gd name="T4" fmla="*/ 79 w 79"/>
                <a:gd name="T5" fmla="*/ 62 h 75"/>
                <a:gd name="T6" fmla="*/ 0 w 79"/>
                <a:gd name="T7" fmla="*/ 75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9" h="75">
                  <a:moveTo>
                    <a:pt x="0" y="75"/>
                  </a:moveTo>
                  <a:cubicBezTo>
                    <a:pt x="10" y="44"/>
                    <a:pt x="16" y="29"/>
                    <a:pt x="28" y="0"/>
                  </a:cubicBezTo>
                  <a:cubicBezTo>
                    <a:pt x="47" y="26"/>
                    <a:pt x="57" y="39"/>
                    <a:pt x="79" y="62"/>
                  </a:cubicBezTo>
                  <a:cubicBezTo>
                    <a:pt x="48" y="69"/>
                    <a:pt x="33" y="72"/>
                    <a:pt x="0" y="75"/>
                  </a:cubicBez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4" name="Freeform 7"/>
            <p:cNvSpPr>
              <a:spLocks/>
            </p:cNvSpPr>
            <p:nvPr/>
          </p:nvSpPr>
          <p:spPr bwMode="auto">
            <a:xfrm>
              <a:off x="9932988" y="3092450"/>
              <a:ext cx="322263" cy="333375"/>
            </a:xfrm>
            <a:custGeom>
              <a:avLst/>
              <a:gdLst>
                <a:gd name="T0" fmla="*/ 0 w 75"/>
                <a:gd name="T1" fmla="*/ 78 h 78"/>
                <a:gd name="T2" fmla="*/ 15 w 75"/>
                <a:gd name="T3" fmla="*/ 0 h 78"/>
                <a:gd name="T4" fmla="*/ 75 w 75"/>
                <a:gd name="T5" fmla="*/ 52 h 78"/>
                <a:gd name="T6" fmla="*/ 0 w 75"/>
                <a:gd name="T7" fmla="*/ 78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78">
                  <a:moveTo>
                    <a:pt x="0" y="78"/>
                  </a:moveTo>
                  <a:cubicBezTo>
                    <a:pt x="4" y="46"/>
                    <a:pt x="8" y="31"/>
                    <a:pt x="15" y="0"/>
                  </a:cubicBezTo>
                  <a:cubicBezTo>
                    <a:pt x="38" y="22"/>
                    <a:pt x="50" y="33"/>
                    <a:pt x="75" y="52"/>
                  </a:cubicBezTo>
                  <a:cubicBezTo>
                    <a:pt x="46" y="64"/>
                    <a:pt x="31" y="69"/>
                    <a:pt x="0" y="78"/>
                  </a:cubicBezTo>
                  <a:close/>
                </a:path>
              </a:pathLst>
            </a:cu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5" name="Freeform 8"/>
            <p:cNvSpPr>
              <a:spLocks/>
            </p:cNvSpPr>
            <p:nvPr/>
          </p:nvSpPr>
          <p:spPr bwMode="auto">
            <a:xfrm>
              <a:off x="10353675" y="3397250"/>
              <a:ext cx="300038" cy="338138"/>
            </a:xfrm>
            <a:custGeom>
              <a:avLst/>
              <a:gdLst>
                <a:gd name="T0" fmla="*/ 1 w 70"/>
                <a:gd name="T1" fmla="*/ 79 h 79"/>
                <a:gd name="T2" fmla="*/ 3 w 70"/>
                <a:gd name="T3" fmla="*/ 0 h 79"/>
                <a:gd name="T4" fmla="*/ 70 w 70"/>
                <a:gd name="T5" fmla="*/ 41 h 79"/>
                <a:gd name="T6" fmla="*/ 1 w 70"/>
                <a:gd name="T7" fmla="*/ 79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0" h="79">
                  <a:moveTo>
                    <a:pt x="1" y="79"/>
                  </a:moveTo>
                  <a:cubicBezTo>
                    <a:pt x="0" y="47"/>
                    <a:pt x="1" y="31"/>
                    <a:pt x="3" y="0"/>
                  </a:cubicBezTo>
                  <a:cubicBezTo>
                    <a:pt x="29" y="18"/>
                    <a:pt x="43" y="26"/>
                    <a:pt x="70" y="41"/>
                  </a:cubicBezTo>
                  <a:cubicBezTo>
                    <a:pt x="44" y="57"/>
                    <a:pt x="30" y="65"/>
                    <a:pt x="1" y="79"/>
                  </a:cubicBez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6" name="Freeform 9"/>
            <p:cNvSpPr>
              <a:spLocks/>
            </p:cNvSpPr>
            <p:nvPr/>
          </p:nvSpPr>
          <p:spPr bwMode="auto">
            <a:xfrm>
              <a:off x="10777538" y="3632200"/>
              <a:ext cx="314325" cy="339725"/>
            </a:xfrm>
            <a:custGeom>
              <a:avLst/>
              <a:gdLst>
                <a:gd name="T0" fmla="*/ 11 w 73"/>
                <a:gd name="T1" fmla="*/ 79 h 79"/>
                <a:gd name="T2" fmla="*/ 0 w 73"/>
                <a:gd name="T3" fmla="*/ 0 h 79"/>
                <a:gd name="T4" fmla="*/ 73 w 73"/>
                <a:gd name="T5" fmla="*/ 29 h 79"/>
                <a:gd name="T6" fmla="*/ 11 w 73"/>
                <a:gd name="T7" fmla="*/ 79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3" h="79">
                  <a:moveTo>
                    <a:pt x="11" y="79"/>
                  </a:moveTo>
                  <a:cubicBezTo>
                    <a:pt x="5" y="47"/>
                    <a:pt x="3" y="31"/>
                    <a:pt x="0" y="0"/>
                  </a:cubicBezTo>
                  <a:cubicBezTo>
                    <a:pt x="29" y="13"/>
                    <a:pt x="43" y="19"/>
                    <a:pt x="73" y="29"/>
                  </a:cubicBezTo>
                  <a:cubicBezTo>
                    <a:pt x="49" y="50"/>
                    <a:pt x="37" y="60"/>
                    <a:pt x="11" y="79"/>
                  </a:cubicBezTo>
                  <a:close/>
                </a:path>
              </a:pathLst>
            </a:cu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7" name="Freeform 10"/>
            <p:cNvSpPr>
              <a:spLocks/>
            </p:cNvSpPr>
            <p:nvPr/>
          </p:nvSpPr>
          <p:spPr bwMode="auto">
            <a:xfrm>
              <a:off x="11223625" y="3795713"/>
              <a:ext cx="327025" cy="325438"/>
            </a:xfrm>
            <a:custGeom>
              <a:avLst/>
              <a:gdLst>
                <a:gd name="T0" fmla="*/ 24 w 76"/>
                <a:gd name="T1" fmla="*/ 76 h 76"/>
                <a:gd name="T2" fmla="*/ 0 w 76"/>
                <a:gd name="T3" fmla="*/ 0 h 76"/>
                <a:gd name="T4" fmla="*/ 76 w 76"/>
                <a:gd name="T5" fmla="*/ 17 h 76"/>
                <a:gd name="T6" fmla="*/ 24 w 76"/>
                <a:gd name="T7" fmla="*/ 76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6" h="76">
                  <a:moveTo>
                    <a:pt x="24" y="76"/>
                  </a:moveTo>
                  <a:cubicBezTo>
                    <a:pt x="12" y="46"/>
                    <a:pt x="8" y="31"/>
                    <a:pt x="0" y="0"/>
                  </a:cubicBezTo>
                  <a:cubicBezTo>
                    <a:pt x="30" y="9"/>
                    <a:pt x="45" y="12"/>
                    <a:pt x="76" y="17"/>
                  </a:cubicBezTo>
                  <a:cubicBezTo>
                    <a:pt x="57" y="41"/>
                    <a:pt x="46" y="53"/>
                    <a:pt x="24" y="76"/>
                  </a:cubicBez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8" name="Freeform 11"/>
            <p:cNvSpPr>
              <a:spLocks/>
            </p:cNvSpPr>
            <p:nvPr/>
          </p:nvSpPr>
          <p:spPr bwMode="auto">
            <a:xfrm>
              <a:off x="11691938" y="3886200"/>
              <a:ext cx="338138" cy="303213"/>
            </a:xfrm>
            <a:custGeom>
              <a:avLst/>
              <a:gdLst>
                <a:gd name="T0" fmla="*/ 36 w 79"/>
                <a:gd name="T1" fmla="*/ 71 h 71"/>
                <a:gd name="T2" fmla="*/ 0 w 79"/>
                <a:gd name="T3" fmla="*/ 0 h 71"/>
                <a:gd name="T4" fmla="*/ 79 w 79"/>
                <a:gd name="T5" fmla="*/ 3 h 71"/>
                <a:gd name="T6" fmla="*/ 36 w 79"/>
                <a:gd name="T7" fmla="*/ 71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9" h="71">
                  <a:moveTo>
                    <a:pt x="36" y="71"/>
                  </a:moveTo>
                  <a:cubicBezTo>
                    <a:pt x="20" y="43"/>
                    <a:pt x="13" y="29"/>
                    <a:pt x="0" y="0"/>
                  </a:cubicBezTo>
                  <a:cubicBezTo>
                    <a:pt x="31" y="3"/>
                    <a:pt x="47" y="4"/>
                    <a:pt x="79" y="3"/>
                  </a:cubicBezTo>
                  <a:cubicBezTo>
                    <a:pt x="63" y="31"/>
                    <a:pt x="55" y="44"/>
                    <a:pt x="36" y="71"/>
                  </a:cubicBezTo>
                  <a:close/>
                </a:path>
              </a:pathLst>
            </a:cu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9" name="Freeform 12"/>
            <p:cNvSpPr>
              <a:spLocks/>
            </p:cNvSpPr>
            <p:nvPr/>
          </p:nvSpPr>
          <p:spPr bwMode="auto">
            <a:xfrm>
              <a:off x="12172950" y="3851275"/>
              <a:ext cx="342900" cy="312738"/>
            </a:xfrm>
            <a:custGeom>
              <a:avLst/>
              <a:gdLst>
                <a:gd name="T0" fmla="*/ 49 w 80"/>
                <a:gd name="T1" fmla="*/ 73 h 73"/>
                <a:gd name="T2" fmla="*/ 0 w 80"/>
                <a:gd name="T3" fmla="*/ 10 h 73"/>
                <a:gd name="T4" fmla="*/ 80 w 80"/>
                <a:gd name="T5" fmla="*/ 0 h 73"/>
                <a:gd name="T6" fmla="*/ 49 w 80"/>
                <a:gd name="T7" fmla="*/ 73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0" h="73">
                  <a:moveTo>
                    <a:pt x="49" y="73"/>
                  </a:moveTo>
                  <a:cubicBezTo>
                    <a:pt x="28" y="49"/>
                    <a:pt x="18" y="36"/>
                    <a:pt x="0" y="10"/>
                  </a:cubicBezTo>
                  <a:cubicBezTo>
                    <a:pt x="32" y="8"/>
                    <a:pt x="48" y="6"/>
                    <a:pt x="80" y="0"/>
                  </a:cubicBezTo>
                  <a:cubicBezTo>
                    <a:pt x="69" y="29"/>
                    <a:pt x="63" y="44"/>
                    <a:pt x="49" y="73"/>
                  </a:cubicBez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60" name="文本框 59"/>
          <p:cNvSpPr txBox="1"/>
          <p:nvPr/>
        </p:nvSpPr>
        <p:spPr>
          <a:xfrm>
            <a:off x="4774356" y="1991094"/>
            <a:ext cx="264328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9600" b="1">
                <a:solidFill>
                  <a:srgbClr val="E6E300"/>
                </a:solidFill>
                <a:latin typeface="方正稚艺简体" panose="03000509000000000000" pitchFamily="65" charset="-122"/>
                <a:ea typeface="方正稚艺简体" panose="03000509000000000000" pitchFamily="65" charset="-122"/>
              </a:rPr>
              <a:t>01</a:t>
            </a:r>
            <a:endParaRPr lang="zh-CN" altLang="en-US" sz="9600" b="1" dirty="0">
              <a:solidFill>
                <a:srgbClr val="E6E300"/>
              </a:solidFill>
              <a:latin typeface="方正稚艺简体" panose="03000509000000000000" pitchFamily="65" charset="-122"/>
              <a:ea typeface="方正稚艺简体" panose="03000509000000000000" pitchFamily="65" charset="-122"/>
            </a:endParaRPr>
          </a:p>
        </p:txBody>
      </p:sp>
      <p:sp>
        <p:nvSpPr>
          <p:cNvPr id="61" name="文本框 66"/>
          <p:cNvSpPr txBox="1">
            <a:spLocks noChangeArrowheads="1"/>
          </p:cNvSpPr>
          <p:nvPr/>
        </p:nvSpPr>
        <p:spPr bwMode="auto">
          <a:xfrm>
            <a:off x="4718034" y="3421276"/>
            <a:ext cx="4465551" cy="8254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en-US" altLang="zh-CN" sz="3600" b="1" spc="300">
                <a:solidFill>
                  <a:srgbClr val="C56D27"/>
                </a:solidFill>
                <a:latin typeface="方正稚艺简体" panose="03000509000000000000" pitchFamily="65" charset="-122"/>
                <a:ea typeface="方正稚艺简体" panose="03000509000000000000" pitchFamily="65" charset="-122"/>
                <a:cs typeface="Arial" panose="020B0604020202020204" pitchFamily="34" charset="0"/>
              </a:rPr>
              <a:t>KHÁM PHÁ</a:t>
            </a:r>
            <a:endParaRPr lang="zh-CN" altLang="en-US" sz="3600" b="1" spc="300" dirty="0">
              <a:solidFill>
                <a:srgbClr val="C56D27"/>
              </a:solidFill>
              <a:latin typeface="方正稚艺简体" panose="03000509000000000000" pitchFamily="65" charset="-122"/>
              <a:ea typeface="方正稚艺简体" panose="03000509000000000000" pitchFamily="65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760588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/>
      <p:bldP spid="6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图片 6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915893" y="2871246"/>
            <a:ext cx="8603526" cy="696609"/>
          </a:xfrm>
          <a:prstGeom prst="rect">
            <a:avLst/>
          </a:prstGeom>
        </p:spPr>
      </p:pic>
      <p:sp>
        <p:nvSpPr>
          <p:cNvPr id="62" name="Freeform 40"/>
          <p:cNvSpPr>
            <a:spLocks/>
          </p:cNvSpPr>
          <p:nvPr/>
        </p:nvSpPr>
        <p:spPr bwMode="auto">
          <a:xfrm>
            <a:off x="4840448" y="2883233"/>
            <a:ext cx="2023153" cy="1011575"/>
          </a:xfrm>
          <a:custGeom>
            <a:avLst/>
            <a:gdLst>
              <a:gd name="T0" fmla="*/ 2 w 176"/>
              <a:gd name="T1" fmla="*/ 88 h 88"/>
              <a:gd name="T2" fmla="*/ 0 w 176"/>
              <a:gd name="T3" fmla="*/ 78 h 88"/>
              <a:gd name="T4" fmla="*/ 6 w 176"/>
              <a:gd name="T5" fmla="*/ 59 h 88"/>
              <a:gd name="T6" fmla="*/ 29 w 176"/>
              <a:gd name="T7" fmla="*/ 41 h 88"/>
              <a:gd name="T8" fmla="*/ 51 w 176"/>
              <a:gd name="T9" fmla="*/ 41 h 88"/>
              <a:gd name="T10" fmla="*/ 59 w 176"/>
              <a:gd name="T11" fmla="*/ 43 h 88"/>
              <a:gd name="T12" fmla="*/ 60 w 176"/>
              <a:gd name="T13" fmla="*/ 29 h 88"/>
              <a:gd name="T14" fmla="*/ 69 w 176"/>
              <a:gd name="T15" fmla="*/ 14 h 88"/>
              <a:gd name="T16" fmla="*/ 77 w 176"/>
              <a:gd name="T17" fmla="*/ 8 h 88"/>
              <a:gd name="T18" fmla="*/ 99 w 176"/>
              <a:gd name="T19" fmla="*/ 0 h 88"/>
              <a:gd name="T20" fmla="*/ 122 w 176"/>
              <a:gd name="T21" fmla="*/ 8 h 88"/>
              <a:gd name="T22" fmla="*/ 122 w 176"/>
              <a:gd name="T23" fmla="*/ 8 h 88"/>
              <a:gd name="T24" fmla="*/ 139 w 176"/>
              <a:gd name="T25" fmla="*/ 31 h 88"/>
              <a:gd name="T26" fmla="*/ 139 w 176"/>
              <a:gd name="T27" fmla="*/ 51 h 88"/>
              <a:gd name="T28" fmla="*/ 138 w 176"/>
              <a:gd name="T29" fmla="*/ 56 h 88"/>
              <a:gd name="T30" fmla="*/ 146 w 176"/>
              <a:gd name="T31" fmla="*/ 55 h 88"/>
              <a:gd name="T32" fmla="*/ 174 w 176"/>
              <a:gd name="T33" fmla="*/ 88 h 88"/>
              <a:gd name="T34" fmla="*/ 2 w 176"/>
              <a:gd name="T35" fmla="*/ 88 h 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76" h="88">
                <a:moveTo>
                  <a:pt x="2" y="88"/>
                </a:moveTo>
                <a:cubicBezTo>
                  <a:pt x="1" y="85"/>
                  <a:pt x="0" y="81"/>
                  <a:pt x="0" y="78"/>
                </a:cubicBezTo>
                <a:cubicBezTo>
                  <a:pt x="0" y="71"/>
                  <a:pt x="2" y="65"/>
                  <a:pt x="6" y="59"/>
                </a:cubicBezTo>
                <a:cubicBezTo>
                  <a:pt x="10" y="50"/>
                  <a:pt x="19" y="43"/>
                  <a:pt x="29" y="41"/>
                </a:cubicBezTo>
                <a:cubicBezTo>
                  <a:pt x="39" y="38"/>
                  <a:pt x="41" y="39"/>
                  <a:pt x="51" y="41"/>
                </a:cubicBezTo>
                <a:cubicBezTo>
                  <a:pt x="54" y="41"/>
                  <a:pt x="57" y="42"/>
                  <a:pt x="59" y="43"/>
                </a:cubicBezTo>
                <a:cubicBezTo>
                  <a:pt x="58" y="39"/>
                  <a:pt x="59" y="34"/>
                  <a:pt x="60" y="29"/>
                </a:cubicBezTo>
                <a:cubicBezTo>
                  <a:pt x="62" y="23"/>
                  <a:pt x="65" y="18"/>
                  <a:pt x="69" y="14"/>
                </a:cubicBezTo>
                <a:cubicBezTo>
                  <a:pt x="71" y="11"/>
                  <a:pt x="74" y="10"/>
                  <a:pt x="77" y="8"/>
                </a:cubicBezTo>
                <a:cubicBezTo>
                  <a:pt x="83" y="3"/>
                  <a:pt x="91" y="0"/>
                  <a:pt x="99" y="0"/>
                </a:cubicBezTo>
                <a:cubicBezTo>
                  <a:pt x="107" y="0"/>
                  <a:pt x="115" y="3"/>
                  <a:pt x="122" y="8"/>
                </a:cubicBezTo>
                <a:cubicBezTo>
                  <a:pt x="122" y="8"/>
                  <a:pt x="122" y="8"/>
                  <a:pt x="122" y="8"/>
                </a:cubicBezTo>
                <a:cubicBezTo>
                  <a:pt x="131" y="12"/>
                  <a:pt x="136" y="22"/>
                  <a:pt x="139" y="31"/>
                </a:cubicBezTo>
                <a:cubicBezTo>
                  <a:pt x="142" y="37"/>
                  <a:pt x="141" y="45"/>
                  <a:pt x="139" y="51"/>
                </a:cubicBezTo>
                <a:cubicBezTo>
                  <a:pt x="139" y="53"/>
                  <a:pt x="138" y="55"/>
                  <a:pt x="138" y="56"/>
                </a:cubicBezTo>
                <a:cubicBezTo>
                  <a:pt x="140" y="56"/>
                  <a:pt x="143" y="55"/>
                  <a:pt x="146" y="55"/>
                </a:cubicBezTo>
                <a:cubicBezTo>
                  <a:pt x="166" y="55"/>
                  <a:pt x="176" y="72"/>
                  <a:pt x="174" y="88"/>
                </a:cubicBezTo>
                <a:lnTo>
                  <a:pt x="2" y="88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grpSp>
        <p:nvGrpSpPr>
          <p:cNvPr id="48" name="组合 47"/>
          <p:cNvGrpSpPr/>
          <p:nvPr/>
        </p:nvGrpSpPr>
        <p:grpSpPr>
          <a:xfrm>
            <a:off x="883375" y="1139892"/>
            <a:ext cx="554038" cy="554037"/>
            <a:chOff x="5564188" y="4319588"/>
            <a:chExt cx="554038" cy="554037"/>
          </a:xfrm>
        </p:grpSpPr>
        <p:sp>
          <p:nvSpPr>
            <p:cNvPr id="10" name="Oval 7"/>
            <p:cNvSpPr>
              <a:spLocks noChangeArrowheads="1"/>
            </p:cNvSpPr>
            <p:nvPr/>
          </p:nvSpPr>
          <p:spPr bwMode="auto">
            <a:xfrm>
              <a:off x="5673725" y="4429125"/>
              <a:ext cx="336550" cy="334962"/>
            </a:xfrm>
            <a:prstGeom prst="ellipse">
              <a:avLst/>
            </a:pr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" name="Freeform 8"/>
            <p:cNvSpPr>
              <a:spLocks/>
            </p:cNvSpPr>
            <p:nvPr/>
          </p:nvSpPr>
          <p:spPr bwMode="auto">
            <a:xfrm>
              <a:off x="5564188" y="4319588"/>
              <a:ext cx="554038" cy="554037"/>
            </a:xfrm>
            <a:custGeom>
              <a:avLst/>
              <a:gdLst>
                <a:gd name="T0" fmla="*/ 8 w 183"/>
                <a:gd name="T1" fmla="*/ 92 h 183"/>
                <a:gd name="T2" fmla="*/ 16 w 183"/>
                <a:gd name="T3" fmla="*/ 92 h 183"/>
                <a:gd name="T4" fmla="*/ 39 w 183"/>
                <a:gd name="T5" fmla="*/ 38 h 183"/>
                <a:gd name="T6" fmla="*/ 92 w 183"/>
                <a:gd name="T7" fmla="*/ 16 h 183"/>
                <a:gd name="T8" fmla="*/ 145 w 183"/>
                <a:gd name="T9" fmla="*/ 38 h 183"/>
                <a:gd name="T10" fmla="*/ 167 w 183"/>
                <a:gd name="T11" fmla="*/ 92 h 183"/>
                <a:gd name="T12" fmla="*/ 145 w 183"/>
                <a:gd name="T13" fmla="*/ 145 h 183"/>
                <a:gd name="T14" fmla="*/ 92 w 183"/>
                <a:gd name="T15" fmla="*/ 167 h 183"/>
                <a:gd name="T16" fmla="*/ 39 w 183"/>
                <a:gd name="T17" fmla="*/ 145 h 183"/>
                <a:gd name="T18" fmla="*/ 16 w 183"/>
                <a:gd name="T19" fmla="*/ 92 h 183"/>
                <a:gd name="T20" fmla="*/ 8 w 183"/>
                <a:gd name="T21" fmla="*/ 92 h 183"/>
                <a:gd name="T22" fmla="*/ 0 w 183"/>
                <a:gd name="T23" fmla="*/ 92 h 183"/>
                <a:gd name="T24" fmla="*/ 92 w 183"/>
                <a:gd name="T25" fmla="*/ 183 h 183"/>
                <a:gd name="T26" fmla="*/ 183 w 183"/>
                <a:gd name="T27" fmla="*/ 92 h 183"/>
                <a:gd name="T28" fmla="*/ 92 w 183"/>
                <a:gd name="T29" fmla="*/ 0 h 183"/>
                <a:gd name="T30" fmla="*/ 0 w 183"/>
                <a:gd name="T31" fmla="*/ 92 h 183"/>
                <a:gd name="T32" fmla="*/ 8 w 183"/>
                <a:gd name="T33" fmla="*/ 92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83" h="183">
                  <a:moveTo>
                    <a:pt x="8" y="92"/>
                  </a:moveTo>
                  <a:cubicBezTo>
                    <a:pt x="16" y="92"/>
                    <a:pt x="16" y="92"/>
                    <a:pt x="16" y="92"/>
                  </a:cubicBezTo>
                  <a:cubicBezTo>
                    <a:pt x="16" y="71"/>
                    <a:pt x="25" y="52"/>
                    <a:pt x="39" y="38"/>
                  </a:cubicBezTo>
                  <a:cubicBezTo>
                    <a:pt x="52" y="25"/>
                    <a:pt x="71" y="16"/>
                    <a:pt x="92" y="16"/>
                  </a:cubicBezTo>
                  <a:cubicBezTo>
                    <a:pt x="113" y="16"/>
                    <a:pt x="132" y="25"/>
                    <a:pt x="145" y="38"/>
                  </a:cubicBezTo>
                  <a:cubicBezTo>
                    <a:pt x="159" y="52"/>
                    <a:pt x="167" y="71"/>
                    <a:pt x="167" y="92"/>
                  </a:cubicBezTo>
                  <a:cubicBezTo>
                    <a:pt x="167" y="113"/>
                    <a:pt x="159" y="131"/>
                    <a:pt x="145" y="145"/>
                  </a:cubicBezTo>
                  <a:cubicBezTo>
                    <a:pt x="132" y="159"/>
                    <a:pt x="113" y="167"/>
                    <a:pt x="92" y="167"/>
                  </a:cubicBezTo>
                  <a:cubicBezTo>
                    <a:pt x="71" y="167"/>
                    <a:pt x="52" y="159"/>
                    <a:pt x="39" y="145"/>
                  </a:cubicBezTo>
                  <a:cubicBezTo>
                    <a:pt x="25" y="131"/>
                    <a:pt x="16" y="113"/>
                    <a:pt x="16" y="92"/>
                  </a:cubicBezTo>
                  <a:cubicBezTo>
                    <a:pt x="8" y="92"/>
                    <a:pt x="8" y="92"/>
                    <a:pt x="8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142"/>
                    <a:pt x="41" y="183"/>
                    <a:pt x="92" y="183"/>
                  </a:cubicBezTo>
                  <a:cubicBezTo>
                    <a:pt x="143" y="183"/>
                    <a:pt x="183" y="142"/>
                    <a:pt x="183" y="92"/>
                  </a:cubicBezTo>
                  <a:cubicBezTo>
                    <a:pt x="183" y="41"/>
                    <a:pt x="143" y="0"/>
                    <a:pt x="92" y="0"/>
                  </a:cubicBezTo>
                  <a:cubicBezTo>
                    <a:pt x="41" y="0"/>
                    <a:pt x="0" y="41"/>
                    <a:pt x="0" y="92"/>
                  </a:cubicBezTo>
                  <a:lnTo>
                    <a:pt x="8" y="92"/>
                  </a:ln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23" name="Freeform 20"/>
          <p:cNvSpPr>
            <a:spLocks/>
          </p:cNvSpPr>
          <p:nvPr/>
        </p:nvSpPr>
        <p:spPr bwMode="auto">
          <a:xfrm>
            <a:off x="611912" y="1701867"/>
            <a:ext cx="381000" cy="188912"/>
          </a:xfrm>
          <a:custGeom>
            <a:avLst/>
            <a:gdLst>
              <a:gd name="T0" fmla="*/ 1 w 126"/>
              <a:gd name="T1" fmla="*/ 62 h 62"/>
              <a:gd name="T2" fmla="*/ 120 w 126"/>
              <a:gd name="T3" fmla="*/ 62 h 62"/>
              <a:gd name="T4" fmla="*/ 95 w 126"/>
              <a:gd name="T5" fmla="*/ 23 h 62"/>
              <a:gd name="T6" fmla="*/ 90 w 126"/>
              <a:gd name="T7" fmla="*/ 23 h 62"/>
              <a:gd name="T8" fmla="*/ 66 w 126"/>
              <a:gd name="T9" fmla="*/ 0 h 62"/>
              <a:gd name="T10" fmla="*/ 44 w 126"/>
              <a:gd name="T11" fmla="*/ 30 h 62"/>
              <a:gd name="T12" fmla="*/ 33 w 126"/>
              <a:gd name="T13" fmla="*/ 29 h 62"/>
              <a:gd name="T14" fmla="*/ 1 w 126"/>
              <a:gd name="T15" fmla="*/ 61 h 62"/>
              <a:gd name="T16" fmla="*/ 1 w 126"/>
              <a:gd name="T17" fmla="*/ 62 h 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6" h="62">
                <a:moveTo>
                  <a:pt x="1" y="62"/>
                </a:moveTo>
                <a:cubicBezTo>
                  <a:pt x="120" y="62"/>
                  <a:pt x="120" y="62"/>
                  <a:pt x="120" y="62"/>
                </a:cubicBezTo>
                <a:cubicBezTo>
                  <a:pt x="126" y="45"/>
                  <a:pt x="118" y="23"/>
                  <a:pt x="95" y="23"/>
                </a:cubicBezTo>
                <a:cubicBezTo>
                  <a:pt x="94" y="23"/>
                  <a:pt x="92" y="23"/>
                  <a:pt x="90" y="23"/>
                </a:cubicBezTo>
                <a:cubicBezTo>
                  <a:pt x="90" y="11"/>
                  <a:pt x="82" y="0"/>
                  <a:pt x="66" y="0"/>
                </a:cubicBezTo>
                <a:cubicBezTo>
                  <a:pt x="48" y="0"/>
                  <a:pt x="40" y="16"/>
                  <a:pt x="44" y="30"/>
                </a:cubicBezTo>
                <a:cubicBezTo>
                  <a:pt x="40" y="29"/>
                  <a:pt x="37" y="29"/>
                  <a:pt x="33" y="29"/>
                </a:cubicBezTo>
                <a:cubicBezTo>
                  <a:pt x="17" y="29"/>
                  <a:pt x="0" y="43"/>
                  <a:pt x="1" y="61"/>
                </a:cubicBezTo>
                <a:lnTo>
                  <a:pt x="1" y="62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4" name="Freeform 21"/>
          <p:cNvSpPr>
            <a:spLocks/>
          </p:cNvSpPr>
          <p:nvPr/>
        </p:nvSpPr>
        <p:spPr bwMode="auto">
          <a:xfrm>
            <a:off x="1683474" y="1793942"/>
            <a:ext cx="339725" cy="153987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grpSp>
        <p:nvGrpSpPr>
          <p:cNvPr id="47" name="组合 46"/>
          <p:cNvGrpSpPr/>
          <p:nvPr/>
        </p:nvGrpSpPr>
        <p:grpSpPr>
          <a:xfrm>
            <a:off x="10404845" y="2514599"/>
            <a:ext cx="771503" cy="1972383"/>
            <a:chOff x="4352925" y="4806950"/>
            <a:chExt cx="533400" cy="1363662"/>
          </a:xfrm>
        </p:grpSpPr>
        <p:sp>
          <p:nvSpPr>
            <p:cNvPr id="43" name="Freeform 40"/>
            <p:cNvSpPr>
              <a:spLocks/>
            </p:cNvSpPr>
            <p:nvPr/>
          </p:nvSpPr>
          <p:spPr bwMode="auto">
            <a:xfrm>
              <a:off x="4352925" y="4806950"/>
              <a:ext cx="533400" cy="266700"/>
            </a:xfrm>
            <a:custGeom>
              <a:avLst/>
              <a:gdLst>
                <a:gd name="T0" fmla="*/ 2 w 176"/>
                <a:gd name="T1" fmla="*/ 88 h 88"/>
                <a:gd name="T2" fmla="*/ 0 w 176"/>
                <a:gd name="T3" fmla="*/ 78 h 88"/>
                <a:gd name="T4" fmla="*/ 6 w 176"/>
                <a:gd name="T5" fmla="*/ 59 h 88"/>
                <a:gd name="T6" fmla="*/ 29 w 176"/>
                <a:gd name="T7" fmla="*/ 41 h 88"/>
                <a:gd name="T8" fmla="*/ 51 w 176"/>
                <a:gd name="T9" fmla="*/ 41 h 88"/>
                <a:gd name="T10" fmla="*/ 59 w 176"/>
                <a:gd name="T11" fmla="*/ 43 h 88"/>
                <a:gd name="T12" fmla="*/ 60 w 176"/>
                <a:gd name="T13" fmla="*/ 29 h 88"/>
                <a:gd name="T14" fmla="*/ 69 w 176"/>
                <a:gd name="T15" fmla="*/ 14 h 88"/>
                <a:gd name="T16" fmla="*/ 77 w 176"/>
                <a:gd name="T17" fmla="*/ 8 h 88"/>
                <a:gd name="T18" fmla="*/ 99 w 176"/>
                <a:gd name="T19" fmla="*/ 0 h 88"/>
                <a:gd name="T20" fmla="*/ 122 w 176"/>
                <a:gd name="T21" fmla="*/ 8 h 88"/>
                <a:gd name="T22" fmla="*/ 122 w 176"/>
                <a:gd name="T23" fmla="*/ 8 h 88"/>
                <a:gd name="T24" fmla="*/ 139 w 176"/>
                <a:gd name="T25" fmla="*/ 31 h 88"/>
                <a:gd name="T26" fmla="*/ 139 w 176"/>
                <a:gd name="T27" fmla="*/ 51 h 88"/>
                <a:gd name="T28" fmla="*/ 138 w 176"/>
                <a:gd name="T29" fmla="*/ 56 h 88"/>
                <a:gd name="T30" fmla="*/ 146 w 176"/>
                <a:gd name="T31" fmla="*/ 55 h 88"/>
                <a:gd name="T32" fmla="*/ 174 w 176"/>
                <a:gd name="T33" fmla="*/ 88 h 88"/>
                <a:gd name="T34" fmla="*/ 2 w 176"/>
                <a:gd name="T35" fmla="*/ 88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76" h="88">
                  <a:moveTo>
                    <a:pt x="2" y="88"/>
                  </a:moveTo>
                  <a:cubicBezTo>
                    <a:pt x="1" y="85"/>
                    <a:pt x="0" y="81"/>
                    <a:pt x="0" y="78"/>
                  </a:cubicBezTo>
                  <a:cubicBezTo>
                    <a:pt x="0" y="71"/>
                    <a:pt x="2" y="65"/>
                    <a:pt x="6" y="59"/>
                  </a:cubicBezTo>
                  <a:cubicBezTo>
                    <a:pt x="10" y="50"/>
                    <a:pt x="19" y="43"/>
                    <a:pt x="29" y="41"/>
                  </a:cubicBezTo>
                  <a:cubicBezTo>
                    <a:pt x="39" y="38"/>
                    <a:pt x="41" y="39"/>
                    <a:pt x="51" y="41"/>
                  </a:cubicBezTo>
                  <a:cubicBezTo>
                    <a:pt x="54" y="41"/>
                    <a:pt x="57" y="42"/>
                    <a:pt x="59" y="43"/>
                  </a:cubicBezTo>
                  <a:cubicBezTo>
                    <a:pt x="58" y="39"/>
                    <a:pt x="59" y="34"/>
                    <a:pt x="60" y="29"/>
                  </a:cubicBezTo>
                  <a:cubicBezTo>
                    <a:pt x="62" y="23"/>
                    <a:pt x="65" y="18"/>
                    <a:pt x="69" y="14"/>
                  </a:cubicBezTo>
                  <a:cubicBezTo>
                    <a:pt x="71" y="11"/>
                    <a:pt x="74" y="10"/>
                    <a:pt x="77" y="8"/>
                  </a:cubicBezTo>
                  <a:cubicBezTo>
                    <a:pt x="83" y="3"/>
                    <a:pt x="91" y="0"/>
                    <a:pt x="99" y="0"/>
                  </a:cubicBezTo>
                  <a:cubicBezTo>
                    <a:pt x="107" y="0"/>
                    <a:pt x="115" y="3"/>
                    <a:pt x="122" y="8"/>
                  </a:cubicBezTo>
                  <a:cubicBezTo>
                    <a:pt x="122" y="8"/>
                    <a:pt x="122" y="8"/>
                    <a:pt x="122" y="8"/>
                  </a:cubicBezTo>
                  <a:cubicBezTo>
                    <a:pt x="131" y="12"/>
                    <a:pt x="136" y="22"/>
                    <a:pt x="139" y="31"/>
                  </a:cubicBezTo>
                  <a:cubicBezTo>
                    <a:pt x="142" y="37"/>
                    <a:pt x="141" y="45"/>
                    <a:pt x="139" y="51"/>
                  </a:cubicBezTo>
                  <a:cubicBezTo>
                    <a:pt x="139" y="53"/>
                    <a:pt x="138" y="55"/>
                    <a:pt x="138" y="56"/>
                  </a:cubicBezTo>
                  <a:cubicBezTo>
                    <a:pt x="140" y="56"/>
                    <a:pt x="143" y="55"/>
                    <a:pt x="146" y="55"/>
                  </a:cubicBezTo>
                  <a:cubicBezTo>
                    <a:pt x="166" y="55"/>
                    <a:pt x="176" y="72"/>
                    <a:pt x="174" y="88"/>
                  </a:cubicBezTo>
                  <a:lnTo>
                    <a:pt x="2" y="88"/>
                  </a:lnTo>
                  <a:close/>
                </a:path>
              </a:pathLst>
            </a:custGeom>
            <a:solidFill>
              <a:srgbClr val="A4E7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4" name="Freeform 41"/>
            <p:cNvSpPr>
              <a:spLocks noEditPoints="1"/>
            </p:cNvSpPr>
            <p:nvPr/>
          </p:nvSpPr>
          <p:spPr bwMode="auto">
            <a:xfrm>
              <a:off x="4470400" y="5178425"/>
              <a:ext cx="49213" cy="677862"/>
            </a:xfrm>
            <a:custGeom>
              <a:avLst/>
              <a:gdLst>
                <a:gd name="T0" fmla="*/ 0 w 16"/>
                <a:gd name="T1" fmla="*/ 216 h 224"/>
                <a:gd name="T2" fmla="*/ 0 w 16"/>
                <a:gd name="T3" fmla="*/ 216 h 224"/>
                <a:gd name="T4" fmla="*/ 8 w 16"/>
                <a:gd name="T5" fmla="*/ 224 h 224"/>
                <a:gd name="T6" fmla="*/ 16 w 16"/>
                <a:gd name="T7" fmla="*/ 216 h 224"/>
                <a:gd name="T8" fmla="*/ 8 w 16"/>
                <a:gd name="T9" fmla="*/ 208 h 224"/>
                <a:gd name="T10" fmla="*/ 0 w 16"/>
                <a:gd name="T11" fmla="*/ 216 h 224"/>
                <a:gd name="T12" fmla="*/ 0 w 16"/>
                <a:gd name="T13" fmla="*/ 164 h 224"/>
                <a:gd name="T14" fmla="*/ 0 w 16"/>
                <a:gd name="T15" fmla="*/ 164 h 224"/>
                <a:gd name="T16" fmla="*/ 8 w 16"/>
                <a:gd name="T17" fmla="*/ 172 h 224"/>
                <a:gd name="T18" fmla="*/ 16 w 16"/>
                <a:gd name="T19" fmla="*/ 164 h 224"/>
                <a:gd name="T20" fmla="*/ 8 w 16"/>
                <a:gd name="T21" fmla="*/ 156 h 224"/>
                <a:gd name="T22" fmla="*/ 0 w 16"/>
                <a:gd name="T23" fmla="*/ 164 h 224"/>
                <a:gd name="T24" fmla="*/ 0 w 16"/>
                <a:gd name="T25" fmla="*/ 112 h 224"/>
                <a:gd name="T26" fmla="*/ 0 w 16"/>
                <a:gd name="T27" fmla="*/ 112 h 224"/>
                <a:gd name="T28" fmla="*/ 8 w 16"/>
                <a:gd name="T29" fmla="*/ 120 h 224"/>
                <a:gd name="T30" fmla="*/ 16 w 16"/>
                <a:gd name="T31" fmla="*/ 112 h 224"/>
                <a:gd name="T32" fmla="*/ 8 w 16"/>
                <a:gd name="T33" fmla="*/ 104 h 224"/>
                <a:gd name="T34" fmla="*/ 0 w 16"/>
                <a:gd name="T35" fmla="*/ 112 h 224"/>
                <a:gd name="T36" fmla="*/ 0 w 16"/>
                <a:gd name="T37" fmla="*/ 60 h 224"/>
                <a:gd name="T38" fmla="*/ 0 w 16"/>
                <a:gd name="T39" fmla="*/ 60 h 224"/>
                <a:gd name="T40" fmla="*/ 8 w 16"/>
                <a:gd name="T41" fmla="*/ 68 h 224"/>
                <a:gd name="T42" fmla="*/ 16 w 16"/>
                <a:gd name="T43" fmla="*/ 60 h 224"/>
                <a:gd name="T44" fmla="*/ 8 w 16"/>
                <a:gd name="T45" fmla="*/ 52 h 224"/>
                <a:gd name="T46" fmla="*/ 0 w 16"/>
                <a:gd name="T47" fmla="*/ 60 h 224"/>
                <a:gd name="T48" fmla="*/ 0 w 16"/>
                <a:gd name="T49" fmla="*/ 8 h 224"/>
                <a:gd name="T50" fmla="*/ 0 w 16"/>
                <a:gd name="T51" fmla="*/ 8 h 224"/>
                <a:gd name="T52" fmla="*/ 8 w 16"/>
                <a:gd name="T53" fmla="*/ 16 h 224"/>
                <a:gd name="T54" fmla="*/ 16 w 16"/>
                <a:gd name="T55" fmla="*/ 8 h 224"/>
                <a:gd name="T56" fmla="*/ 8 w 16"/>
                <a:gd name="T57" fmla="*/ 0 h 224"/>
                <a:gd name="T58" fmla="*/ 0 w 16"/>
                <a:gd name="T59" fmla="*/ 8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" h="224">
                  <a:moveTo>
                    <a:pt x="0" y="216"/>
                  </a:moveTo>
                  <a:cubicBezTo>
                    <a:pt x="0" y="216"/>
                    <a:pt x="0" y="216"/>
                    <a:pt x="0" y="216"/>
                  </a:cubicBezTo>
                  <a:cubicBezTo>
                    <a:pt x="0" y="220"/>
                    <a:pt x="4" y="224"/>
                    <a:pt x="8" y="224"/>
                  </a:cubicBezTo>
                  <a:cubicBezTo>
                    <a:pt x="12" y="224"/>
                    <a:pt x="16" y="220"/>
                    <a:pt x="16" y="216"/>
                  </a:cubicBezTo>
                  <a:cubicBezTo>
                    <a:pt x="16" y="212"/>
                    <a:pt x="12" y="208"/>
                    <a:pt x="8" y="208"/>
                  </a:cubicBezTo>
                  <a:cubicBezTo>
                    <a:pt x="4" y="208"/>
                    <a:pt x="0" y="212"/>
                    <a:pt x="0" y="216"/>
                  </a:cubicBezTo>
                  <a:close/>
                  <a:moveTo>
                    <a:pt x="0" y="164"/>
                  </a:moveTo>
                  <a:cubicBezTo>
                    <a:pt x="0" y="164"/>
                    <a:pt x="0" y="164"/>
                    <a:pt x="0" y="164"/>
                  </a:cubicBezTo>
                  <a:cubicBezTo>
                    <a:pt x="0" y="168"/>
                    <a:pt x="4" y="172"/>
                    <a:pt x="8" y="172"/>
                  </a:cubicBezTo>
                  <a:cubicBezTo>
                    <a:pt x="12" y="172"/>
                    <a:pt x="16" y="168"/>
                    <a:pt x="16" y="164"/>
                  </a:cubicBezTo>
                  <a:cubicBezTo>
                    <a:pt x="16" y="160"/>
                    <a:pt x="12" y="156"/>
                    <a:pt x="8" y="156"/>
                  </a:cubicBezTo>
                  <a:cubicBezTo>
                    <a:pt x="4" y="156"/>
                    <a:pt x="0" y="160"/>
                    <a:pt x="0" y="164"/>
                  </a:cubicBezTo>
                  <a:close/>
                  <a:moveTo>
                    <a:pt x="0" y="112"/>
                  </a:moveTo>
                  <a:cubicBezTo>
                    <a:pt x="0" y="112"/>
                    <a:pt x="0" y="112"/>
                    <a:pt x="0" y="112"/>
                  </a:cubicBezTo>
                  <a:cubicBezTo>
                    <a:pt x="0" y="116"/>
                    <a:pt x="4" y="120"/>
                    <a:pt x="8" y="120"/>
                  </a:cubicBezTo>
                  <a:cubicBezTo>
                    <a:pt x="12" y="120"/>
                    <a:pt x="16" y="116"/>
                    <a:pt x="16" y="112"/>
                  </a:cubicBezTo>
                  <a:cubicBezTo>
                    <a:pt x="16" y="108"/>
                    <a:pt x="12" y="104"/>
                    <a:pt x="8" y="104"/>
                  </a:cubicBezTo>
                  <a:cubicBezTo>
                    <a:pt x="4" y="104"/>
                    <a:pt x="0" y="108"/>
                    <a:pt x="0" y="112"/>
                  </a:cubicBezTo>
                  <a:close/>
                  <a:moveTo>
                    <a:pt x="0" y="60"/>
                  </a:moveTo>
                  <a:cubicBezTo>
                    <a:pt x="0" y="60"/>
                    <a:pt x="0" y="60"/>
                    <a:pt x="0" y="60"/>
                  </a:cubicBezTo>
                  <a:cubicBezTo>
                    <a:pt x="0" y="64"/>
                    <a:pt x="4" y="68"/>
                    <a:pt x="8" y="68"/>
                  </a:cubicBezTo>
                  <a:cubicBezTo>
                    <a:pt x="12" y="68"/>
                    <a:pt x="16" y="64"/>
                    <a:pt x="16" y="60"/>
                  </a:cubicBezTo>
                  <a:cubicBezTo>
                    <a:pt x="16" y="56"/>
                    <a:pt x="12" y="52"/>
                    <a:pt x="8" y="52"/>
                  </a:cubicBezTo>
                  <a:cubicBezTo>
                    <a:pt x="4" y="52"/>
                    <a:pt x="0" y="56"/>
                    <a:pt x="0" y="60"/>
                  </a:cubicBezTo>
                  <a:close/>
                  <a:moveTo>
                    <a:pt x="0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12"/>
                    <a:pt x="4" y="16"/>
                    <a:pt x="8" y="16"/>
                  </a:cubicBezTo>
                  <a:cubicBezTo>
                    <a:pt x="12" y="16"/>
                    <a:pt x="16" y="12"/>
                    <a:pt x="16" y="8"/>
                  </a:cubicBezTo>
                  <a:cubicBezTo>
                    <a:pt x="16" y="4"/>
                    <a:pt x="12" y="0"/>
                    <a:pt x="8" y="0"/>
                  </a:cubicBezTo>
                  <a:cubicBezTo>
                    <a:pt x="4" y="0"/>
                    <a:pt x="0" y="4"/>
                    <a:pt x="0" y="8"/>
                  </a:cubicBezTo>
                  <a:close/>
                </a:path>
              </a:pathLst>
            </a:cu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5" name="Freeform 42"/>
            <p:cNvSpPr>
              <a:spLocks noEditPoints="1"/>
            </p:cNvSpPr>
            <p:nvPr/>
          </p:nvSpPr>
          <p:spPr bwMode="auto">
            <a:xfrm>
              <a:off x="4592638" y="5178425"/>
              <a:ext cx="47625" cy="835025"/>
            </a:xfrm>
            <a:custGeom>
              <a:avLst/>
              <a:gdLst>
                <a:gd name="T0" fmla="*/ 0 w 16"/>
                <a:gd name="T1" fmla="*/ 268 h 276"/>
                <a:gd name="T2" fmla="*/ 0 w 16"/>
                <a:gd name="T3" fmla="*/ 268 h 276"/>
                <a:gd name="T4" fmla="*/ 8 w 16"/>
                <a:gd name="T5" fmla="*/ 276 h 276"/>
                <a:gd name="T6" fmla="*/ 16 w 16"/>
                <a:gd name="T7" fmla="*/ 268 h 276"/>
                <a:gd name="T8" fmla="*/ 8 w 16"/>
                <a:gd name="T9" fmla="*/ 260 h 276"/>
                <a:gd name="T10" fmla="*/ 0 w 16"/>
                <a:gd name="T11" fmla="*/ 268 h 276"/>
                <a:gd name="T12" fmla="*/ 0 w 16"/>
                <a:gd name="T13" fmla="*/ 216 h 276"/>
                <a:gd name="T14" fmla="*/ 0 w 16"/>
                <a:gd name="T15" fmla="*/ 216 h 276"/>
                <a:gd name="T16" fmla="*/ 8 w 16"/>
                <a:gd name="T17" fmla="*/ 224 h 276"/>
                <a:gd name="T18" fmla="*/ 16 w 16"/>
                <a:gd name="T19" fmla="*/ 216 h 276"/>
                <a:gd name="T20" fmla="*/ 8 w 16"/>
                <a:gd name="T21" fmla="*/ 208 h 276"/>
                <a:gd name="T22" fmla="*/ 0 w 16"/>
                <a:gd name="T23" fmla="*/ 216 h 276"/>
                <a:gd name="T24" fmla="*/ 0 w 16"/>
                <a:gd name="T25" fmla="*/ 164 h 276"/>
                <a:gd name="T26" fmla="*/ 0 w 16"/>
                <a:gd name="T27" fmla="*/ 164 h 276"/>
                <a:gd name="T28" fmla="*/ 8 w 16"/>
                <a:gd name="T29" fmla="*/ 172 h 276"/>
                <a:gd name="T30" fmla="*/ 16 w 16"/>
                <a:gd name="T31" fmla="*/ 164 h 276"/>
                <a:gd name="T32" fmla="*/ 8 w 16"/>
                <a:gd name="T33" fmla="*/ 156 h 276"/>
                <a:gd name="T34" fmla="*/ 0 w 16"/>
                <a:gd name="T35" fmla="*/ 164 h 276"/>
                <a:gd name="T36" fmla="*/ 0 w 16"/>
                <a:gd name="T37" fmla="*/ 112 h 276"/>
                <a:gd name="T38" fmla="*/ 0 w 16"/>
                <a:gd name="T39" fmla="*/ 112 h 276"/>
                <a:gd name="T40" fmla="*/ 8 w 16"/>
                <a:gd name="T41" fmla="*/ 120 h 276"/>
                <a:gd name="T42" fmla="*/ 16 w 16"/>
                <a:gd name="T43" fmla="*/ 112 h 276"/>
                <a:gd name="T44" fmla="*/ 8 w 16"/>
                <a:gd name="T45" fmla="*/ 104 h 276"/>
                <a:gd name="T46" fmla="*/ 0 w 16"/>
                <a:gd name="T47" fmla="*/ 112 h 276"/>
                <a:gd name="T48" fmla="*/ 0 w 16"/>
                <a:gd name="T49" fmla="*/ 60 h 276"/>
                <a:gd name="T50" fmla="*/ 0 w 16"/>
                <a:gd name="T51" fmla="*/ 60 h 276"/>
                <a:gd name="T52" fmla="*/ 8 w 16"/>
                <a:gd name="T53" fmla="*/ 68 h 276"/>
                <a:gd name="T54" fmla="*/ 16 w 16"/>
                <a:gd name="T55" fmla="*/ 60 h 276"/>
                <a:gd name="T56" fmla="*/ 8 w 16"/>
                <a:gd name="T57" fmla="*/ 52 h 276"/>
                <a:gd name="T58" fmla="*/ 0 w 16"/>
                <a:gd name="T59" fmla="*/ 60 h 276"/>
                <a:gd name="T60" fmla="*/ 0 w 16"/>
                <a:gd name="T61" fmla="*/ 8 h 276"/>
                <a:gd name="T62" fmla="*/ 0 w 16"/>
                <a:gd name="T63" fmla="*/ 8 h 276"/>
                <a:gd name="T64" fmla="*/ 8 w 16"/>
                <a:gd name="T65" fmla="*/ 16 h 276"/>
                <a:gd name="T66" fmla="*/ 16 w 16"/>
                <a:gd name="T67" fmla="*/ 8 h 276"/>
                <a:gd name="T68" fmla="*/ 8 w 16"/>
                <a:gd name="T69" fmla="*/ 0 h 276"/>
                <a:gd name="T70" fmla="*/ 0 w 16"/>
                <a:gd name="T71" fmla="*/ 8 h 2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6" h="276">
                  <a:moveTo>
                    <a:pt x="0" y="268"/>
                  </a:moveTo>
                  <a:cubicBezTo>
                    <a:pt x="0" y="268"/>
                    <a:pt x="0" y="268"/>
                    <a:pt x="0" y="268"/>
                  </a:cubicBezTo>
                  <a:cubicBezTo>
                    <a:pt x="0" y="272"/>
                    <a:pt x="4" y="276"/>
                    <a:pt x="8" y="276"/>
                  </a:cubicBezTo>
                  <a:cubicBezTo>
                    <a:pt x="12" y="276"/>
                    <a:pt x="16" y="272"/>
                    <a:pt x="16" y="268"/>
                  </a:cubicBezTo>
                  <a:cubicBezTo>
                    <a:pt x="16" y="264"/>
                    <a:pt x="12" y="260"/>
                    <a:pt x="8" y="260"/>
                  </a:cubicBezTo>
                  <a:cubicBezTo>
                    <a:pt x="4" y="260"/>
                    <a:pt x="0" y="264"/>
                    <a:pt x="0" y="268"/>
                  </a:cubicBezTo>
                  <a:close/>
                  <a:moveTo>
                    <a:pt x="0" y="216"/>
                  </a:moveTo>
                  <a:cubicBezTo>
                    <a:pt x="0" y="216"/>
                    <a:pt x="0" y="216"/>
                    <a:pt x="0" y="216"/>
                  </a:cubicBezTo>
                  <a:cubicBezTo>
                    <a:pt x="0" y="220"/>
                    <a:pt x="4" y="224"/>
                    <a:pt x="8" y="224"/>
                  </a:cubicBezTo>
                  <a:cubicBezTo>
                    <a:pt x="12" y="224"/>
                    <a:pt x="16" y="220"/>
                    <a:pt x="16" y="216"/>
                  </a:cubicBezTo>
                  <a:cubicBezTo>
                    <a:pt x="16" y="212"/>
                    <a:pt x="12" y="208"/>
                    <a:pt x="8" y="208"/>
                  </a:cubicBezTo>
                  <a:cubicBezTo>
                    <a:pt x="4" y="208"/>
                    <a:pt x="0" y="212"/>
                    <a:pt x="0" y="216"/>
                  </a:cubicBezTo>
                  <a:close/>
                  <a:moveTo>
                    <a:pt x="0" y="164"/>
                  </a:moveTo>
                  <a:cubicBezTo>
                    <a:pt x="0" y="164"/>
                    <a:pt x="0" y="164"/>
                    <a:pt x="0" y="164"/>
                  </a:cubicBezTo>
                  <a:cubicBezTo>
                    <a:pt x="0" y="168"/>
                    <a:pt x="4" y="172"/>
                    <a:pt x="8" y="172"/>
                  </a:cubicBezTo>
                  <a:cubicBezTo>
                    <a:pt x="12" y="172"/>
                    <a:pt x="16" y="168"/>
                    <a:pt x="16" y="164"/>
                  </a:cubicBezTo>
                  <a:cubicBezTo>
                    <a:pt x="16" y="160"/>
                    <a:pt x="12" y="156"/>
                    <a:pt x="8" y="156"/>
                  </a:cubicBezTo>
                  <a:cubicBezTo>
                    <a:pt x="4" y="156"/>
                    <a:pt x="0" y="160"/>
                    <a:pt x="0" y="164"/>
                  </a:cubicBezTo>
                  <a:close/>
                  <a:moveTo>
                    <a:pt x="0" y="112"/>
                  </a:moveTo>
                  <a:cubicBezTo>
                    <a:pt x="0" y="112"/>
                    <a:pt x="0" y="112"/>
                    <a:pt x="0" y="112"/>
                  </a:cubicBezTo>
                  <a:cubicBezTo>
                    <a:pt x="0" y="116"/>
                    <a:pt x="4" y="120"/>
                    <a:pt x="8" y="120"/>
                  </a:cubicBezTo>
                  <a:cubicBezTo>
                    <a:pt x="12" y="120"/>
                    <a:pt x="16" y="116"/>
                    <a:pt x="16" y="112"/>
                  </a:cubicBezTo>
                  <a:cubicBezTo>
                    <a:pt x="16" y="108"/>
                    <a:pt x="12" y="104"/>
                    <a:pt x="8" y="104"/>
                  </a:cubicBezTo>
                  <a:cubicBezTo>
                    <a:pt x="4" y="104"/>
                    <a:pt x="0" y="108"/>
                    <a:pt x="0" y="112"/>
                  </a:cubicBezTo>
                  <a:close/>
                  <a:moveTo>
                    <a:pt x="0" y="60"/>
                  </a:moveTo>
                  <a:cubicBezTo>
                    <a:pt x="0" y="60"/>
                    <a:pt x="0" y="60"/>
                    <a:pt x="0" y="60"/>
                  </a:cubicBezTo>
                  <a:cubicBezTo>
                    <a:pt x="0" y="64"/>
                    <a:pt x="4" y="68"/>
                    <a:pt x="8" y="68"/>
                  </a:cubicBezTo>
                  <a:cubicBezTo>
                    <a:pt x="12" y="68"/>
                    <a:pt x="16" y="64"/>
                    <a:pt x="16" y="60"/>
                  </a:cubicBezTo>
                  <a:cubicBezTo>
                    <a:pt x="16" y="56"/>
                    <a:pt x="12" y="52"/>
                    <a:pt x="8" y="52"/>
                  </a:cubicBezTo>
                  <a:cubicBezTo>
                    <a:pt x="4" y="52"/>
                    <a:pt x="0" y="56"/>
                    <a:pt x="0" y="60"/>
                  </a:cubicBezTo>
                  <a:close/>
                  <a:moveTo>
                    <a:pt x="0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12"/>
                    <a:pt x="4" y="16"/>
                    <a:pt x="8" y="16"/>
                  </a:cubicBezTo>
                  <a:cubicBezTo>
                    <a:pt x="12" y="16"/>
                    <a:pt x="16" y="12"/>
                    <a:pt x="16" y="8"/>
                  </a:cubicBezTo>
                  <a:cubicBezTo>
                    <a:pt x="16" y="4"/>
                    <a:pt x="12" y="0"/>
                    <a:pt x="8" y="0"/>
                  </a:cubicBezTo>
                  <a:cubicBezTo>
                    <a:pt x="4" y="0"/>
                    <a:pt x="0" y="4"/>
                    <a:pt x="0" y="8"/>
                  </a:cubicBezTo>
                  <a:close/>
                </a:path>
              </a:pathLst>
            </a:cu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6" name="Freeform 43"/>
            <p:cNvSpPr>
              <a:spLocks noEditPoints="1"/>
            </p:cNvSpPr>
            <p:nvPr/>
          </p:nvSpPr>
          <p:spPr bwMode="auto">
            <a:xfrm>
              <a:off x="4713288" y="5178425"/>
              <a:ext cx="49213" cy="992187"/>
            </a:xfrm>
            <a:custGeom>
              <a:avLst/>
              <a:gdLst>
                <a:gd name="T0" fmla="*/ 0 w 16"/>
                <a:gd name="T1" fmla="*/ 320 h 328"/>
                <a:gd name="T2" fmla="*/ 0 w 16"/>
                <a:gd name="T3" fmla="*/ 320 h 328"/>
                <a:gd name="T4" fmla="*/ 8 w 16"/>
                <a:gd name="T5" fmla="*/ 328 h 328"/>
                <a:gd name="T6" fmla="*/ 16 w 16"/>
                <a:gd name="T7" fmla="*/ 320 h 328"/>
                <a:gd name="T8" fmla="*/ 8 w 16"/>
                <a:gd name="T9" fmla="*/ 312 h 328"/>
                <a:gd name="T10" fmla="*/ 0 w 16"/>
                <a:gd name="T11" fmla="*/ 320 h 328"/>
                <a:gd name="T12" fmla="*/ 0 w 16"/>
                <a:gd name="T13" fmla="*/ 268 h 328"/>
                <a:gd name="T14" fmla="*/ 0 w 16"/>
                <a:gd name="T15" fmla="*/ 268 h 328"/>
                <a:gd name="T16" fmla="*/ 8 w 16"/>
                <a:gd name="T17" fmla="*/ 276 h 328"/>
                <a:gd name="T18" fmla="*/ 16 w 16"/>
                <a:gd name="T19" fmla="*/ 268 h 328"/>
                <a:gd name="T20" fmla="*/ 8 w 16"/>
                <a:gd name="T21" fmla="*/ 260 h 328"/>
                <a:gd name="T22" fmla="*/ 0 w 16"/>
                <a:gd name="T23" fmla="*/ 268 h 328"/>
                <a:gd name="T24" fmla="*/ 0 w 16"/>
                <a:gd name="T25" fmla="*/ 216 h 328"/>
                <a:gd name="T26" fmla="*/ 0 w 16"/>
                <a:gd name="T27" fmla="*/ 216 h 328"/>
                <a:gd name="T28" fmla="*/ 8 w 16"/>
                <a:gd name="T29" fmla="*/ 224 h 328"/>
                <a:gd name="T30" fmla="*/ 16 w 16"/>
                <a:gd name="T31" fmla="*/ 216 h 328"/>
                <a:gd name="T32" fmla="*/ 8 w 16"/>
                <a:gd name="T33" fmla="*/ 208 h 328"/>
                <a:gd name="T34" fmla="*/ 0 w 16"/>
                <a:gd name="T35" fmla="*/ 216 h 328"/>
                <a:gd name="T36" fmla="*/ 0 w 16"/>
                <a:gd name="T37" fmla="*/ 164 h 328"/>
                <a:gd name="T38" fmla="*/ 0 w 16"/>
                <a:gd name="T39" fmla="*/ 164 h 328"/>
                <a:gd name="T40" fmla="*/ 8 w 16"/>
                <a:gd name="T41" fmla="*/ 172 h 328"/>
                <a:gd name="T42" fmla="*/ 16 w 16"/>
                <a:gd name="T43" fmla="*/ 164 h 328"/>
                <a:gd name="T44" fmla="*/ 8 w 16"/>
                <a:gd name="T45" fmla="*/ 156 h 328"/>
                <a:gd name="T46" fmla="*/ 0 w 16"/>
                <a:gd name="T47" fmla="*/ 164 h 328"/>
                <a:gd name="T48" fmla="*/ 0 w 16"/>
                <a:gd name="T49" fmla="*/ 112 h 328"/>
                <a:gd name="T50" fmla="*/ 0 w 16"/>
                <a:gd name="T51" fmla="*/ 112 h 328"/>
                <a:gd name="T52" fmla="*/ 8 w 16"/>
                <a:gd name="T53" fmla="*/ 120 h 328"/>
                <a:gd name="T54" fmla="*/ 16 w 16"/>
                <a:gd name="T55" fmla="*/ 112 h 328"/>
                <a:gd name="T56" fmla="*/ 8 w 16"/>
                <a:gd name="T57" fmla="*/ 104 h 328"/>
                <a:gd name="T58" fmla="*/ 0 w 16"/>
                <a:gd name="T59" fmla="*/ 112 h 328"/>
                <a:gd name="T60" fmla="*/ 0 w 16"/>
                <a:gd name="T61" fmla="*/ 60 h 328"/>
                <a:gd name="T62" fmla="*/ 0 w 16"/>
                <a:gd name="T63" fmla="*/ 60 h 328"/>
                <a:gd name="T64" fmla="*/ 8 w 16"/>
                <a:gd name="T65" fmla="*/ 68 h 328"/>
                <a:gd name="T66" fmla="*/ 16 w 16"/>
                <a:gd name="T67" fmla="*/ 60 h 328"/>
                <a:gd name="T68" fmla="*/ 8 w 16"/>
                <a:gd name="T69" fmla="*/ 52 h 328"/>
                <a:gd name="T70" fmla="*/ 0 w 16"/>
                <a:gd name="T71" fmla="*/ 60 h 328"/>
                <a:gd name="T72" fmla="*/ 0 w 16"/>
                <a:gd name="T73" fmla="*/ 8 h 328"/>
                <a:gd name="T74" fmla="*/ 0 w 16"/>
                <a:gd name="T75" fmla="*/ 8 h 328"/>
                <a:gd name="T76" fmla="*/ 8 w 16"/>
                <a:gd name="T77" fmla="*/ 16 h 328"/>
                <a:gd name="T78" fmla="*/ 16 w 16"/>
                <a:gd name="T79" fmla="*/ 8 h 328"/>
                <a:gd name="T80" fmla="*/ 8 w 16"/>
                <a:gd name="T81" fmla="*/ 0 h 328"/>
                <a:gd name="T82" fmla="*/ 0 w 16"/>
                <a:gd name="T83" fmla="*/ 8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6" h="328">
                  <a:moveTo>
                    <a:pt x="0" y="320"/>
                  </a:moveTo>
                  <a:cubicBezTo>
                    <a:pt x="0" y="320"/>
                    <a:pt x="0" y="320"/>
                    <a:pt x="0" y="320"/>
                  </a:cubicBezTo>
                  <a:cubicBezTo>
                    <a:pt x="0" y="324"/>
                    <a:pt x="4" y="328"/>
                    <a:pt x="8" y="328"/>
                  </a:cubicBezTo>
                  <a:cubicBezTo>
                    <a:pt x="12" y="328"/>
                    <a:pt x="16" y="324"/>
                    <a:pt x="16" y="320"/>
                  </a:cubicBezTo>
                  <a:cubicBezTo>
                    <a:pt x="16" y="316"/>
                    <a:pt x="12" y="312"/>
                    <a:pt x="8" y="312"/>
                  </a:cubicBezTo>
                  <a:cubicBezTo>
                    <a:pt x="4" y="312"/>
                    <a:pt x="0" y="316"/>
                    <a:pt x="0" y="320"/>
                  </a:cubicBezTo>
                  <a:close/>
                  <a:moveTo>
                    <a:pt x="0" y="268"/>
                  </a:moveTo>
                  <a:cubicBezTo>
                    <a:pt x="0" y="268"/>
                    <a:pt x="0" y="268"/>
                    <a:pt x="0" y="268"/>
                  </a:cubicBezTo>
                  <a:cubicBezTo>
                    <a:pt x="0" y="272"/>
                    <a:pt x="4" y="276"/>
                    <a:pt x="8" y="276"/>
                  </a:cubicBezTo>
                  <a:cubicBezTo>
                    <a:pt x="12" y="276"/>
                    <a:pt x="16" y="272"/>
                    <a:pt x="16" y="268"/>
                  </a:cubicBezTo>
                  <a:cubicBezTo>
                    <a:pt x="16" y="264"/>
                    <a:pt x="12" y="260"/>
                    <a:pt x="8" y="260"/>
                  </a:cubicBezTo>
                  <a:cubicBezTo>
                    <a:pt x="4" y="260"/>
                    <a:pt x="0" y="264"/>
                    <a:pt x="0" y="268"/>
                  </a:cubicBezTo>
                  <a:close/>
                  <a:moveTo>
                    <a:pt x="0" y="216"/>
                  </a:moveTo>
                  <a:cubicBezTo>
                    <a:pt x="0" y="216"/>
                    <a:pt x="0" y="216"/>
                    <a:pt x="0" y="216"/>
                  </a:cubicBezTo>
                  <a:cubicBezTo>
                    <a:pt x="0" y="220"/>
                    <a:pt x="4" y="224"/>
                    <a:pt x="8" y="224"/>
                  </a:cubicBezTo>
                  <a:cubicBezTo>
                    <a:pt x="12" y="224"/>
                    <a:pt x="16" y="220"/>
                    <a:pt x="16" y="216"/>
                  </a:cubicBezTo>
                  <a:cubicBezTo>
                    <a:pt x="16" y="212"/>
                    <a:pt x="12" y="208"/>
                    <a:pt x="8" y="208"/>
                  </a:cubicBezTo>
                  <a:cubicBezTo>
                    <a:pt x="4" y="208"/>
                    <a:pt x="0" y="212"/>
                    <a:pt x="0" y="216"/>
                  </a:cubicBezTo>
                  <a:close/>
                  <a:moveTo>
                    <a:pt x="0" y="164"/>
                  </a:moveTo>
                  <a:cubicBezTo>
                    <a:pt x="0" y="164"/>
                    <a:pt x="0" y="164"/>
                    <a:pt x="0" y="164"/>
                  </a:cubicBezTo>
                  <a:cubicBezTo>
                    <a:pt x="0" y="168"/>
                    <a:pt x="4" y="172"/>
                    <a:pt x="8" y="172"/>
                  </a:cubicBezTo>
                  <a:cubicBezTo>
                    <a:pt x="12" y="172"/>
                    <a:pt x="16" y="168"/>
                    <a:pt x="16" y="164"/>
                  </a:cubicBezTo>
                  <a:cubicBezTo>
                    <a:pt x="16" y="160"/>
                    <a:pt x="12" y="156"/>
                    <a:pt x="8" y="156"/>
                  </a:cubicBezTo>
                  <a:cubicBezTo>
                    <a:pt x="4" y="156"/>
                    <a:pt x="0" y="160"/>
                    <a:pt x="0" y="164"/>
                  </a:cubicBezTo>
                  <a:close/>
                  <a:moveTo>
                    <a:pt x="0" y="112"/>
                  </a:moveTo>
                  <a:cubicBezTo>
                    <a:pt x="0" y="112"/>
                    <a:pt x="0" y="112"/>
                    <a:pt x="0" y="112"/>
                  </a:cubicBezTo>
                  <a:cubicBezTo>
                    <a:pt x="0" y="116"/>
                    <a:pt x="4" y="120"/>
                    <a:pt x="8" y="120"/>
                  </a:cubicBezTo>
                  <a:cubicBezTo>
                    <a:pt x="12" y="120"/>
                    <a:pt x="16" y="116"/>
                    <a:pt x="16" y="112"/>
                  </a:cubicBezTo>
                  <a:cubicBezTo>
                    <a:pt x="16" y="108"/>
                    <a:pt x="12" y="104"/>
                    <a:pt x="8" y="104"/>
                  </a:cubicBezTo>
                  <a:cubicBezTo>
                    <a:pt x="4" y="104"/>
                    <a:pt x="0" y="108"/>
                    <a:pt x="0" y="112"/>
                  </a:cubicBezTo>
                  <a:close/>
                  <a:moveTo>
                    <a:pt x="0" y="60"/>
                  </a:moveTo>
                  <a:cubicBezTo>
                    <a:pt x="0" y="60"/>
                    <a:pt x="0" y="60"/>
                    <a:pt x="0" y="60"/>
                  </a:cubicBezTo>
                  <a:cubicBezTo>
                    <a:pt x="0" y="64"/>
                    <a:pt x="4" y="68"/>
                    <a:pt x="8" y="68"/>
                  </a:cubicBezTo>
                  <a:cubicBezTo>
                    <a:pt x="12" y="68"/>
                    <a:pt x="16" y="64"/>
                    <a:pt x="16" y="60"/>
                  </a:cubicBezTo>
                  <a:cubicBezTo>
                    <a:pt x="16" y="56"/>
                    <a:pt x="12" y="52"/>
                    <a:pt x="8" y="52"/>
                  </a:cubicBezTo>
                  <a:cubicBezTo>
                    <a:pt x="4" y="52"/>
                    <a:pt x="0" y="56"/>
                    <a:pt x="0" y="60"/>
                  </a:cubicBezTo>
                  <a:close/>
                  <a:moveTo>
                    <a:pt x="0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12"/>
                    <a:pt x="4" y="16"/>
                    <a:pt x="8" y="16"/>
                  </a:cubicBezTo>
                  <a:cubicBezTo>
                    <a:pt x="12" y="16"/>
                    <a:pt x="16" y="12"/>
                    <a:pt x="16" y="8"/>
                  </a:cubicBezTo>
                  <a:cubicBezTo>
                    <a:pt x="16" y="4"/>
                    <a:pt x="12" y="0"/>
                    <a:pt x="8" y="0"/>
                  </a:cubicBezTo>
                  <a:cubicBezTo>
                    <a:pt x="4" y="0"/>
                    <a:pt x="0" y="4"/>
                    <a:pt x="0" y="8"/>
                  </a:cubicBezTo>
                  <a:close/>
                </a:path>
              </a:pathLst>
            </a:cu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50" name="Freeform 122"/>
          <p:cNvSpPr>
            <a:spLocks/>
          </p:cNvSpPr>
          <p:nvPr/>
        </p:nvSpPr>
        <p:spPr bwMode="auto">
          <a:xfrm>
            <a:off x="-130969" y="6424845"/>
            <a:ext cx="12552363" cy="444501"/>
          </a:xfrm>
          <a:custGeom>
            <a:avLst/>
            <a:gdLst>
              <a:gd name="T0" fmla="*/ 2904 w 2904"/>
              <a:gd name="T1" fmla="*/ 58 h 100"/>
              <a:gd name="T2" fmla="*/ 2859 w 2904"/>
              <a:gd name="T3" fmla="*/ 100 h 100"/>
              <a:gd name="T4" fmla="*/ 45 w 2904"/>
              <a:gd name="T5" fmla="*/ 100 h 100"/>
              <a:gd name="T6" fmla="*/ 0 w 2904"/>
              <a:gd name="T7" fmla="*/ 58 h 100"/>
              <a:gd name="T8" fmla="*/ 0 w 2904"/>
              <a:gd name="T9" fmla="*/ 42 h 100"/>
              <a:gd name="T10" fmla="*/ 45 w 2904"/>
              <a:gd name="T11" fmla="*/ 0 h 100"/>
              <a:gd name="T12" fmla="*/ 2859 w 2904"/>
              <a:gd name="T13" fmla="*/ 0 h 100"/>
              <a:gd name="T14" fmla="*/ 2904 w 2904"/>
              <a:gd name="T15" fmla="*/ 42 h 100"/>
              <a:gd name="T16" fmla="*/ 2904 w 2904"/>
              <a:gd name="T17" fmla="*/ 58 h 1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904" h="100">
                <a:moveTo>
                  <a:pt x="2904" y="58"/>
                </a:moveTo>
                <a:cubicBezTo>
                  <a:pt x="2904" y="81"/>
                  <a:pt x="2884" y="100"/>
                  <a:pt x="2859" y="100"/>
                </a:cubicBezTo>
                <a:cubicBezTo>
                  <a:pt x="45" y="100"/>
                  <a:pt x="45" y="100"/>
                  <a:pt x="45" y="100"/>
                </a:cubicBezTo>
                <a:cubicBezTo>
                  <a:pt x="20" y="100"/>
                  <a:pt x="0" y="81"/>
                  <a:pt x="0" y="58"/>
                </a:cubicBezTo>
                <a:cubicBezTo>
                  <a:pt x="0" y="42"/>
                  <a:pt x="0" y="42"/>
                  <a:pt x="0" y="42"/>
                </a:cubicBezTo>
                <a:cubicBezTo>
                  <a:pt x="0" y="19"/>
                  <a:pt x="20" y="0"/>
                  <a:pt x="45" y="0"/>
                </a:cubicBezTo>
                <a:cubicBezTo>
                  <a:pt x="2859" y="0"/>
                  <a:pt x="2859" y="0"/>
                  <a:pt x="2859" y="0"/>
                </a:cubicBezTo>
                <a:cubicBezTo>
                  <a:pt x="2884" y="0"/>
                  <a:pt x="2904" y="19"/>
                  <a:pt x="2904" y="42"/>
                </a:cubicBezTo>
                <a:lnTo>
                  <a:pt x="2904" y="58"/>
                </a:lnTo>
                <a:close/>
              </a:path>
            </a:pathLst>
          </a:custGeom>
          <a:solidFill>
            <a:srgbClr val="9DB9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grpSp>
        <p:nvGrpSpPr>
          <p:cNvPr id="51" name="组合 50"/>
          <p:cNvGrpSpPr/>
          <p:nvPr/>
        </p:nvGrpSpPr>
        <p:grpSpPr>
          <a:xfrm rot="20186770">
            <a:off x="2503351" y="-2245001"/>
            <a:ext cx="7431549" cy="3925955"/>
            <a:chOff x="9559925" y="2573338"/>
            <a:chExt cx="3059113" cy="1616075"/>
          </a:xfrm>
        </p:grpSpPr>
        <p:sp>
          <p:nvSpPr>
            <p:cNvPr id="52" name="Freeform 5"/>
            <p:cNvSpPr>
              <a:spLocks/>
            </p:cNvSpPr>
            <p:nvPr/>
          </p:nvSpPr>
          <p:spPr bwMode="auto">
            <a:xfrm>
              <a:off x="9577388" y="2573338"/>
              <a:ext cx="3041650" cy="1497013"/>
            </a:xfrm>
            <a:custGeom>
              <a:avLst/>
              <a:gdLst>
                <a:gd name="T0" fmla="*/ 709 w 709"/>
                <a:gd name="T1" fmla="*/ 297 h 349"/>
                <a:gd name="T2" fmla="*/ 0 w 709"/>
                <a:gd name="T3" fmla="*/ 7 h 349"/>
                <a:gd name="T4" fmla="*/ 10 w 709"/>
                <a:gd name="T5" fmla="*/ 0 h 349"/>
                <a:gd name="T6" fmla="*/ 706 w 709"/>
                <a:gd name="T7" fmla="*/ 285 h 349"/>
                <a:gd name="T8" fmla="*/ 709 w 709"/>
                <a:gd name="T9" fmla="*/ 297 h 3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9" h="349">
                  <a:moveTo>
                    <a:pt x="709" y="297"/>
                  </a:moveTo>
                  <a:cubicBezTo>
                    <a:pt x="425" y="349"/>
                    <a:pt x="166" y="243"/>
                    <a:pt x="0" y="7"/>
                  </a:cubicBezTo>
                  <a:cubicBezTo>
                    <a:pt x="4" y="4"/>
                    <a:pt x="6" y="3"/>
                    <a:pt x="10" y="0"/>
                  </a:cubicBezTo>
                  <a:cubicBezTo>
                    <a:pt x="173" y="233"/>
                    <a:pt x="427" y="337"/>
                    <a:pt x="706" y="285"/>
                  </a:cubicBezTo>
                  <a:cubicBezTo>
                    <a:pt x="707" y="290"/>
                    <a:pt x="708" y="292"/>
                    <a:pt x="709" y="297"/>
                  </a:cubicBezTo>
                  <a:close/>
                </a:path>
              </a:pathLst>
            </a:custGeom>
            <a:solidFill>
              <a:srgbClr val="FF75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3" name="Freeform 6"/>
            <p:cNvSpPr>
              <a:spLocks/>
            </p:cNvSpPr>
            <p:nvPr/>
          </p:nvSpPr>
          <p:spPr bwMode="auto">
            <a:xfrm>
              <a:off x="9559925" y="2722563"/>
              <a:ext cx="338138" cy="322263"/>
            </a:xfrm>
            <a:custGeom>
              <a:avLst/>
              <a:gdLst>
                <a:gd name="T0" fmla="*/ 0 w 79"/>
                <a:gd name="T1" fmla="*/ 75 h 75"/>
                <a:gd name="T2" fmla="*/ 28 w 79"/>
                <a:gd name="T3" fmla="*/ 0 h 75"/>
                <a:gd name="T4" fmla="*/ 79 w 79"/>
                <a:gd name="T5" fmla="*/ 62 h 75"/>
                <a:gd name="T6" fmla="*/ 0 w 79"/>
                <a:gd name="T7" fmla="*/ 75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9" h="75">
                  <a:moveTo>
                    <a:pt x="0" y="75"/>
                  </a:moveTo>
                  <a:cubicBezTo>
                    <a:pt x="10" y="44"/>
                    <a:pt x="16" y="29"/>
                    <a:pt x="28" y="0"/>
                  </a:cubicBezTo>
                  <a:cubicBezTo>
                    <a:pt x="47" y="26"/>
                    <a:pt x="57" y="39"/>
                    <a:pt x="79" y="62"/>
                  </a:cubicBezTo>
                  <a:cubicBezTo>
                    <a:pt x="48" y="69"/>
                    <a:pt x="33" y="72"/>
                    <a:pt x="0" y="75"/>
                  </a:cubicBez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4" name="Freeform 7"/>
            <p:cNvSpPr>
              <a:spLocks/>
            </p:cNvSpPr>
            <p:nvPr/>
          </p:nvSpPr>
          <p:spPr bwMode="auto">
            <a:xfrm>
              <a:off x="9932988" y="3092450"/>
              <a:ext cx="322263" cy="333375"/>
            </a:xfrm>
            <a:custGeom>
              <a:avLst/>
              <a:gdLst>
                <a:gd name="T0" fmla="*/ 0 w 75"/>
                <a:gd name="T1" fmla="*/ 78 h 78"/>
                <a:gd name="T2" fmla="*/ 15 w 75"/>
                <a:gd name="T3" fmla="*/ 0 h 78"/>
                <a:gd name="T4" fmla="*/ 75 w 75"/>
                <a:gd name="T5" fmla="*/ 52 h 78"/>
                <a:gd name="T6" fmla="*/ 0 w 75"/>
                <a:gd name="T7" fmla="*/ 78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78">
                  <a:moveTo>
                    <a:pt x="0" y="78"/>
                  </a:moveTo>
                  <a:cubicBezTo>
                    <a:pt x="4" y="46"/>
                    <a:pt x="8" y="31"/>
                    <a:pt x="15" y="0"/>
                  </a:cubicBezTo>
                  <a:cubicBezTo>
                    <a:pt x="38" y="22"/>
                    <a:pt x="50" y="33"/>
                    <a:pt x="75" y="52"/>
                  </a:cubicBezTo>
                  <a:cubicBezTo>
                    <a:pt x="46" y="64"/>
                    <a:pt x="31" y="69"/>
                    <a:pt x="0" y="78"/>
                  </a:cubicBezTo>
                  <a:close/>
                </a:path>
              </a:pathLst>
            </a:cu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5" name="Freeform 8"/>
            <p:cNvSpPr>
              <a:spLocks/>
            </p:cNvSpPr>
            <p:nvPr/>
          </p:nvSpPr>
          <p:spPr bwMode="auto">
            <a:xfrm>
              <a:off x="10353675" y="3397250"/>
              <a:ext cx="300038" cy="338138"/>
            </a:xfrm>
            <a:custGeom>
              <a:avLst/>
              <a:gdLst>
                <a:gd name="T0" fmla="*/ 1 w 70"/>
                <a:gd name="T1" fmla="*/ 79 h 79"/>
                <a:gd name="T2" fmla="*/ 3 w 70"/>
                <a:gd name="T3" fmla="*/ 0 h 79"/>
                <a:gd name="T4" fmla="*/ 70 w 70"/>
                <a:gd name="T5" fmla="*/ 41 h 79"/>
                <a:gd name="T6" fmla="*/ 1 w 70"/>
                <a:gd name="T7" fmla="*/ 79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0" h="79">
                  <a:moveTo>
                    <a:pt x="1" y="79"/>
                  </a:moveTo>
                  <a:cubicBezTo>
                    <a:pt x="0" y="47"/>
                    <a:pt x="1" y="31"/>
                    <a:pt x="3" y="0"/>
                  </a:cubicBezTo>
                  <a:cubicBezTo>
                    <a:pt x="29" y="18"/>
                    <a:pt x="43" y="26"/>
                    <a:pt x="70" y="41"/>
                  </a:cubicBezTo>
                  <a:cubicBezTo>
                    <a:pt x="44" y="57"/>
                    <a:pt x="30" y="65"/>
                    <a:pt x="1" y="79"/>
                  </a:cubicBez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6" name="Freeform 9"/>
            <p:cNvSpPr>
              <a:spLocks/>
            </p:cNvSpPr>
            <p:nvPr/>
          </p:nvSpPr>
          <p:spPr bwMode="auto">
            <a:xfrm>
              <a:off x="10777538" y="3632200"/>
              <a:ext cx="314325" cy="339725"/>
            </a:xfrm>
            <a:custGeom>
              <a:avLst/>
              <a:gdLst>
                <a:gd name="T0" fmla="*/ 11 w 73"/>
                <a:gd name="T1" fmla="*/ 79 h 79"/>
                <a:gd name="T2" fmla="*/ 0 w 73"/>
                <a:gd name="T3" fmla="*/ 0 h 79"/>
                <a:gd name="T4" fmla="*/ 73 w 73"/>
                <a:gd name="T5" fmla="*/ 29 h 79"/>
                <a:gd name="T6" fmla="*/ 11 w 73"/>
                <a:gd name="T7" fmla="*/ 79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3" h="79">
                  <a:moveTo>
                    <a:pt x="11" y="79"/>
                  </a:moveTo>
                  <a:cubicBezTo>
                    <a:pt x="5" y="47"/>
                    <a:pt x="3" y="31"/>
                    <a:pt x="0" y="0"/>
                  </a:cubicBezTo>
                  <a:cubicBezTo>
                    <a:pt x="29" y="13"/>
                    <a:pt x="43" y="19"/>
                    <a:pt x="73" y="29"/>
                  </a:cubicBezTo>
                  <a:cubicBezTo>
                    <a:pt x="49" y="50"/>
                    <a:pt x="37" y="60"/>
                    <a:pt x="11" y="79"/>
                  </a:cubicBezTo>
                  <a:close/>
                </a:path>
              </a:pathLst>
            </a:cu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7" name="Freeform 10"/>
            <p:cNvSpPr>
              <a:spLocks/>
            </p:cNvSpPr>
            <p:nvPr/>
          </p:nvSpPr>
          <p:spPr bwMode="auto">
            <a:xfrm>
              <a:off x="11223625" y="3795713"/>
              <a:ext cx="327025" cy="325438"/>
            </a:xfrm>
            <a:custGeom>
              <a:avLst/>
              <a:gdLst>
                <a:gd name="T0" fmla="*/ 24 w 76"/>
                <a:gd name="T1" fmla="*/ 76 h 76"/>
                <a:gd name="T2" fmla="*/ 0 w 76"/>
                <a:gd name="T3" fmla="*/ 0 h 76"/>
                <a:gd name="T4" fmla="*/ 76 w 76"/>
                <a:gd name="T5" fmla="*/ 17 h 76"/>
                <a:gd name="T6" fmla="*/ 24 w 76"/>
                <a:gd name="T7" fmla="*/ 76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6" h="76">
                  <a:moveTo>
                    <a:pt x="24" y="76"/>
                  </a:moveTo>
                  <a:cubicBezTo>
                    <a:pt x="12" y="46"/>
                    <a:pt x="8" y="31"/>
                    <a:pt x="0" y="0"/>
                  </a:cubicBezTo>
                  <a:cubicBezTo>
                    <a:pt x="30" y="9"/>
                    <a:pt x="45" y="12"/>
                    <a:pt x="76" y="17"/>
                  </a:cubicBezTo>
                  <a:cubicBezTo>
                    <a:pt x="57" y="41"/>
                    <a:pt x="46" y="53"/>
                    <a:pt x="24" y="76"/>
                  </a:cubicBez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8" name="Freeform 11"/>
            <p:cNvSpPr>
              <a:spLocks/>
            </p:cNvSpPr>
            <p:nvPr/>
          </p:nvSpPr>
          <p:spPr bwMode="auto">
            <a:xfrm>
              <a:off x="11691938" y="3886200"/>
              <a:ext cx="338138" cy="303213"/>
            </a:xfrm>
            <a:custGeom>
              <a:avLst/>
              <a:gdLst>
                <a:gd name="T0" fmla="*/ 36 w 79"/>
                <a:gd name="T1" fmla="*/ 71 h 71"/>
                <a:gd name="T2" fmla="*/ 0 w 79"/>
                <a:gd name="T3" fmla="*/ 0 h 71"/>
                <a:gd name="T4" fmla="*/ 79 w 79"/>
                <a:gd name="T5" fmla="*/ 3 h 71"/>
                <a:gd name="T6" fmla="*/ 36 w 79"/>
                <a:gd name="T7" fmla="*/ 71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9" h="71">
                  <a:moveTo>
                    <a:pt x="36" y="71"/>
                  </a:moveTo>
                  <a:cubicBezTo>
                    <a:pt x="20" y="43"/>
                    <a:pt x="13" y="29"/>
                    <a:pt x="0" y="0"/>
                  </a:cubicBezTo>
                  <a:cubicBezTo>
                    <a:pt x="31" y="3"/>
                    <a:pt x="47" y="4"/>
                    <a:pt x="79" y="3"/>
                  </a:cubicBezTo>
                  <a:cubicBezTo>
                    <a:pt x="63" y="31"/>
                    <a:pt x="55" y="44"/>
                    <a:pt x="36" y="71"/>
                  </a:cubicBezTo>
                  <a:close/>
                </a:path>
              </a:pathLst>
            </a:cu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9" name="Freeform 12"/>
            <p:cNvSpPr>
              <a:spLocks/>
            </p:cNvSpPr>
            <p:nvPr/>
          </p:nvSpPr>
          <p:spPr bwMode="auto">
            <a:xfrm>
              <a:off x="12172950" y="3851275"/>
              <a:ext cx="342900" cy="312738"/>
            </a:xfrm>
            <a:custGeom>
              <a:avLst/>
              <a:gdLst>
                <a:gd name="T0" fmla="*/ 49 w 80"/>
                <a:gd name="T1" fmla="*/ 73 h 73"/>
                <a:gd name="T2" fmla="*/ 0 w 80"/>
                <a:gd name="T3" fmla="*/ 10 h 73"/>
                <a:gd name="T4" fmla="*/ 80 w 80"/>
                <a:gd name="T5" fmla="*/ 0 h 73"/>
                <a:gd name="T6" fmla="*/ 49 w 80"/>
                <a:gd name="T7" fmla="*/ 73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0" h="73">
                  <a:moveTo>
                    <a:pt x="49" y="73"/>
                  </a:moveTo>
                  <a:cubicBezTo>
                    <a:pt x="28" y="49"/>
                    <a:pt x="18" y="36"/>
                    <a:pt x="0" y="10"/>
                  </a:cubicBezTo>
                  <a:cubicBezTo>
                    <a:pt x="32" y="8"/>
                    <a:pt x="48" y="6"/>
                    <a:pt x="80" y="0"/>
                  </a:cubicBezTo>
                  <a:cubicBezTo>
                    <a:pt x="69" y="29"/>
                    <a:pt x="63" y="44"/>
                    <a:pt x="49" y="73"/>
                  </a:cubicBez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pic>
        <p:nvPicPr>
          <p:cNvPr id="64" name="Picture 2" descr="Happy Cute Little Kid Boy With Light Idea | Art drawings for kids, Kids  cartoon characters, Cartoon kids">
            <a:extLst>
              <a:ext uri="{FF2B5EF4-FFF2-40B4-BE49-F238E27FC236}">
                <a16:creationId xmlns:a16="http://schemas.microsoft.com/office/drawing/2014/main" xmlns="" id="{C1C22768-C976-432F-BB49-ADBD4D9C27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2117" t="5140" r="11852" b="7556"/>
          <a:stretch/>
        </p:blipFill>
        <p:spPr bwMode="auto">
          <a:xfrm>
            <a:off x="415353" y="1890779"/>
            <a:ext cx="3136243" cy="4563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5" name="Rectangle 64">
            <a:extLst>
              <a:ext uri="{FF2B5EF4-FFF2-40B4-BE49-F238E27FC236}">
                <a16:creationId xmlns:a16="http://schemas.microsoft.com/office/drawing/2014/main" xmlns="" id="{3C537CAC-D3D5-4F55-AC87-A7DEC87E8622}"/>
              </a:ext>
            </a:extLst>
          </p:cNvPr>
          <p:cNvSpPr/>
          <p:nvPr/>
        </p:nvSpPr>
        <p:spPr>
          <a:xfrm>
            <a:off x="3068723" y="1230634"/>
            <a:ext cx="6887978" cy="12126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9DB900"/>
                </a:solidFill>
                <a:latin typeface="#9Slide03 BoosterNextFYThin" panose="02000203000000020004" pitchFamily="2" charset="0"/>
                <a:cs typeface="Times New Roman" panose="02020603050405020304" pitchFamily="18" charset="0"/>
              </a:rPr>
              <a:t>Tớ đố bạn: Đồng hồ có những kim nào?</a:t>
            </a:r>
          </a:p>
        </p:txBody>
      </p:sp>
      <p:pic>
        <p:nvPicPr>
          <p:cNvPr id="66" name="Picture 65">
            <a:extLst>
              <a:ext uri="{FF2B5EF4-FFF2-40B4-BE49-F238E27FC236}">
                <a16:creationId xmlns:a16="http://schemas.microsoft.com/office/drawing/2014/main" xmlns="" id="{6162874E-5636-44C3-9704-CF036299E7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966125" y="2029176"/>
            <a:ext cx="2115403" cy="2075896"/>
          </a:xfrm>
          <a:prstGeom prst="rect">
            <a:avLst/>
          </a:prstGeom>
        </p:spPr>
      </p:pic>
      <p:sp>
        <p:nvSpPr>
          <p:cNvPr id="67" name="Rectangle 66">
            <a:extLst>
              <a:ext uri="{FF2B5EF4-FFF2-40B4-BE49-F238E27FC236}">
                <a16:creationId xmlns:a16="http://schemas.microsoft.com/office/drawing/2014/main" xmlns="" id="{BD8AE7AF-3343-400A-A092-AF5267FFB452}"/>
              </a:ext>
            </a:extLst>
          </p:cNvPr>
          <p:cNvSpPr/>
          <p:nvPr/>
        </p:nvSpPr>
        <p:spPr>
          <a:xfrm>
            <a:off x="4177367" y="4107976"/>
            <a:ext cx="1677524" cy="7481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BE3352"/>
                </a:solidFill>
                <a:latin typeface="#9Slide03 BoosterNextFYThin" panose="02000203000000020004" pitchFamily="2" charset="0"/>
                <a:cs typeface="Times New Roman" panose="02020603050405020304" pitchFamily="18" charset="0"/>
              </a:rPr>
              <a:t>Kim giờ</a:t>
            </a: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xmlns="" id="{F5E5D156-1EC6-4856-86E1-56FCE8F37EE4}"/>
              </a:ext>
            </a:extLst>
          </p:cNvPr>
          <p:cNvSpPr/>
          <p:nvPr/>
        </p:nvSpPr>
        <p:spPr>
          <a:xfrm>
            <a:off x="6542808" y="4107976"/>
            <a:ext cx="1677524" cy="7481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123A75"/>
                </a:solidFill>
                <a:latin typeface="#9Slide03 BoosterNextFYThin" panose="02000203000000020004" pitchFamily="2" charset="0"/>
                <a:cs typeface="Times New Roman" panose="02020603050405020304" pitchFamily="18" charset="0"/>
              </a:rPr>
              <a:t>Kim phút</a:t>
            </a: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xmlns="" id="{3F810F57-FCCF-46F7-82ED-4F2978697E87}"/>
              </a:ext>
            </a:extLst>
          </p:cNvPr>
          <p:cNvSpPr/>
          <p:nvPr/>
        </p:nvSpPr>
        <p:spPr>
          <a:xfrm>
            <a:off x="8908249" y="4107976"/>
            <a:ext cx="1677524" cy="7481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E34038"/>
                </a:solidFill>
                <a:latin typeface="#9Slide03 BoosterNextFYThin" panose="02000203000000020004" pitchFamily="2" charset="0"/>
                <a:cs typeface="Times New Roman" panose="02020603050405020304" pitchFamily="18" charset="0"/>
              </a:rPr>
              <a:t>Kim giây</a:t>
            </a:r>
          </a:p>
        </p:txBody>
      </p:sp>
    </p:spTree>
    <p:extLst>
      <p:ext uri="{BB962C8B-B14F-4D97-AF65-F5344CB8AC3E}">
        <p14:creationId xmlns:p14="http://schemas.microsoft.com/office/powerpoint/2010/main" xmlns="" val="20941729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/>
      <p:bldP spid="67" grpId="0"/>
      <p:bldP spid="68" grpId="0"/>
      <p:bldP spid="6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图片 6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915893" y="2871246"/>
            <a:ext cx="8603526" cy="696609"/>
          </a:xfrm>
          <a:prstGeom prst="rect">
            <a:avLst/>
          </a:prstGeom>
        </p:spPr>
      </p:pic>
      <p:sp>
        <p:nvSpPr>
          <p:cNvPr id="62" name="Freeform 40"/>
          <p:cNvSpPr>
            <a:spLocks/>
          </p:cNvSpPr>
          <p:nvPr/>
        </p:nvSpPr>
        <p:spPr bwMode="auto">
          <a:xfrm>
            <a:off x="7973153" y="1051012"/>
            <a:ext cx="2023153" cy="1011575"/>
          </a:xfrm>
          <a:custGeom>
            <a:avLst/>
            <a:gdLst>
              <a:gd name="T0" fmla="*/ 2 w 176"/>
              <a:gd name="T1" fmla="*/ 88 h 88"/>
              <a:gd name="T2" fmla="*/ 0 w 176"/>
              <a:gd name="T3" fmla="*/ 78 h 88"/>
              <a:gd name="T4" fmla="*/ 6 w 176"/>
              <a:gd name="T5" fmla="*/ 59 h 88"/>
              <a:gd name="T6" fmla="*/ 29 w 176"/>
              <a:gd name="T7" fmla="*/ 41 h 88"/>
              <a:gd name="T8" fmla="*/ 51 w 176"/>
              <a:gd name="T9" fmla="*/ 41 h 88"/>
              <a:gd name="T10" fmla="*/ 59 w 176"/>
              <a:gd name="T11" fmla="*/ 43 h 88"/>
              <a:gd name="T12" fmla="*/ 60 w 176"/>
              <a:gd name="T13" fmla="*/ 29 h 88"/>
              <a:gd name="T14" fmla="*/ 69 w 176"/>
              <a:gd name="T15" fmla="*/ 14 h 88"/>
              <a:gd name="T16" fmla="*/ 77 w 176"/>
              <a:gd name="T17" fmla="*/ 8 h 88"/>
              <a:gd name="T18" fmla="*/ 99 w 176"/>
              <a:gd name="T19" fmla="*/ 0 h 88"/>
              <a:gd name="T20" fmla="*/ 122 w 176"/>
              <a:gd name="T21" fmla="*/ 8 h 88"/>
              <a:gd name="T22" fmla="*/ 122 w 176"/>
              <a:gd name="T23" fmla="*/ 8 h 88"/>
              <a:gd name="T24" fmla="*/ 139 w 176"/>
              <a:gd name="T25" fmla="*/ 31 h 88"/>
              <a:gd name="T26" fmla="*/ 139 w 176"/>
              <a:gd name="T27" fmla="*/ 51 h 88"/>
              <a:gd name="T28" fmla="*/ 138 w 176"/>
              <a:gd name="T29" fmla="*/ 56 h 88"/>
              <a:gd name="T30" fmla="*/ 146 w 176"/>
              <a:gd name="T31" fmla="*/ 55 h 88"/>
              <a:gd name="T32" fmla="*/ 174 w 176"/>
              <a:gd name="T33" fmla="*/ 88 h 88"/>
              <a:gd name="T34" fmla="*/ 2 w 176"/>
              <a:gd name="T35" fmla="*/ 88 h 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76" h="88">
                <a:moveTo>
                  <a:pt x="2" y="88"/>
                </a:moveTo>
                <a:cubicBezTo>
                  <a:pt x="1" y="85"/>
                  <a:pt x="0" y="81"/>
                  <a:pt x="0" y="78"/>
                </a:cubicBezTo>
                <a:cubicBezTo>
                  <a:pt x="0" y="71"/>
                  <a:pt x="2" y="65"/>
                  <a:pt x="6" y="59"/>
                </a:cubicBezTo>
                <a:cubicBezTo>
                  <a:pt x="10" y="50"/>
                  <a:pt x="19" y="43"/>
                  <a:pt x="29" y="41"/>
                </a:cubicBezTo>
                <a:cubicBezTo>
                  <a:pt x="39" y="38"/>
                  <a:pt x="41" y="39"/>
                  <a:pt x="51" y="41"/>
                </a:cubicBezTo>
                <a:cubicBezTo>
                  <a:pt x="54" y="41"/>
                  <a:pt x="57" y="42"/>
                  <a:pt x="59" y="43"/>
                </a:cubicBezTo>
                <a:cubicBezTo>
                  <a:pt x="58" y="39"/>
                  <a:pt x="59" y="34"/>
                  <a:pt x="60" y="29"/>
                </a:cubicBezTo>
                <a:cubicBezTo>
                  <a:pt x="62" y="23"/>
                  <a:pt x="65" y="18"/>
                  <a:pt x="69" y="14"/>
                </a:cubicBezTo>
                <a:cubicBezTo>
                  <a:pt x="71" y="11"/>
                  <a:pt x="74" y="10"/>
                  <a:pt x="77" y="8"/>
                </a:cubicBezTo>
                <a:cubicBezTo>
                  <a:pt x="83" y="3"/>
                  <a:pt x="91" y="0"/>
                  <a:pt x="99" y="0"/>
                </a:cubicBezTo>
                <a:cubicBezTo>
                  <a:pt x="107" y="0"/>
                  <a:pt x="115" y="3"/>
                  <a:pt x="122" y="8"/>
                </a:cubicBezTo>
                <a:cubicBezTo>
                  <a:pt x="122" y="8"/>
                  <a:pt x="122" y="8"/>
                  <a:pt x="122" y="8"/>
                </a:cubicBezTo>
                <a:cubicBezTo>
                  <a:pt x="131" y="12"/>
                  <a:pt x="136" y="22"/>
                  <a:pt x="139" y="31"/>
                </a:cubicBezTo>
                <a:cubicBezTo>
                  <a:pt x="142" y="37"/>
                  <a:pt x="141" y="45"/>
                  <a:pt x="139" y="51"/>
                </a:cubicBezTo>
                <a:cubicBezTo>
                  <a:pt x="139" y="53"/>
                  <a:pt x="138" y="55"/>
                  <a:pt x="138" y="56"/>
                </a:cubicBezTo>
                <a:cubicBezTo>
                  <a:pt x="140" y="56"/>
                  <a:pt x="143" y="55"/>
                  <a:pt x="146" y="55"/>
                </a:cubicBezTo>
                <a:cubicBezTo>
                  <a:pt x="166" y="55"/>
                  <a:pt x="176" y="72"/>
                  <a:pt x="174" y="88"/>
                </a:cubicBezTo>
                <a:lnTo>
                  <a:pt x="2" y="88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grpSp>
        <p:nvGrpSpPr>
          <p:cNvPr id="48" name="组合 47"/>
          <p:cNvGrpSpPr/>
          <p:nvPr/>
        </p:nvGrpSpPr>
        <p:grpSpPr>
          <a:xfrm>
            <a:off x="883375" y="1139892"/>
            <a:ext cx="554038" cy="554037"/>
            <a:chOff x="5564188" y="4319588"/>
            <a:chExt cx="554038" cy="554037"/>
          </a:xfrm>
        </p:grpSpPr>
        <p:sp>
          <p:nvSpPr>
            <p:cNvPr id="10" name="Oval 7"/>
            <p:cNvSpPr>
              <a:spLocks noChangeArrowheads="1"/>
            </p:cNvSpPr>
            <p:nvPr/>
          </p:nvSpPr>
          <p:spPr bwMode="auto">
            <a:xfrm>
              <a:off x="5673725" y="4429125"/>
              <a:ext cx="336550" cy="334962"/>
            </a:xfrm>
            <a:prstGeom prst="ellipse">
              <a:avLst/>
            </a:pr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" name="Freeform 8"/>
            <p:cNvSpPr>
              <a:spLocks/>
            </p:cNvSpPr>
            <p:nvPr/>
          </p:nvSpPr>
          <p:spPr bwMode="auto">
            <a:xfrm>
              <a:off x="5564188" y="4319588"/>
              <a:ext cx="554038" cy="554037"/>
            </a:xfrm>
            <a:custGeom>
              <a:avLst/>
              <a:gdLst>
                <a:gd name="T0" fmla="*/ 8 w 183"/>
                <a:gd name="T1" fmla="*/ 92 h 183"/>
                <a:gd name="T2" fmla="*/ 16 w 183"/>
                <a:gd name="T3" fmla="*/ 92 h 183"/>
                <a:gd name="T4" fmla="*/ 39 w 183"/>
                <a:gd name="T5" fmla="*/ 38 h 183"/>
                <a:gd name="T6" fmla="*/ 92 w 183"/>
                <a:gd name="T7" fmla="*/ 16 h 183"/>
                <a:gd name="T8" fmla="*/ 145 w 183"/>
                <a:gd name="T9" fmla="*/ 38 h 183"/>
                <a:gd name="T10" fmla="*/ 167 w 183"/>
                <a:gd name="T11" fmla="*/ 92 h 183"/>
                <a:gd name="T12" fmla="*/ 145 w 183"/>
                <a:gd name="T13" fmla="*/ 145 h 183"/>
                <a:gd name="T14" fmla="*/ 92 w 183"/>
                <a:gd name="T15" fmla="*/ 167 h 183"/>
                <a:gd name="T16" fmla="*/ 39 w 183"/>
                <a:gd name="T17" fmla="*/ 145 h 183"/>
                <a:gd name="T18" fmla="*/ 16 w 183"/>
                <a:gd name="T19" fmla="*/ 92 h 183"/>
                <a:gd name="T20" fmla="*/ 8 w 183"/>
                <a:gd name="T21" fmla="*/ 92 h 183"/>
                <a:gd name="T22" fmla="*/ 0 w 183"/>
                <a:gd name="T23" fmla="*/ 92 h 183"/>
                <a:gd name="T24" fmla="*/ 92 w 183"/>
                <a:gd name="T25" fmla="*/ 183 h 183"/>
                <a:gd name="T26" fmla="*/ 183 w 183"/>
                <a:gd name="T27" fmla="*/ 92 h 183"/>
                <a:gd name="T28" fmla="*/ 92 w 183"/>
                <a:gd name="T29" fmla="*/ 0 h 183"/>
                <a:gd name="T30" fmla="*/ 0 w 183"/>
                <a:gd name="T31" fmla="*/ 92 h 183"/>
                <a:gd name="T32" fmla="*/ 8 w 183"/>
                <a:gd name="T33" fmla="*/ 92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83" h="183">
                  <a:moveTo>
                    <a:pt x="8" y="92"/>
                  </a:moveTo>
                  <a:cubicBezTo>
                    <a:pt x="16" y="92"/>
                    <a:pt x="16" y="92"/>
                    <a:pt x="16" y="92"/>
                  </a:cubicBezTo>
                  <a:cubicBezTo>
                    <a:pt x="16" y="71"/>
                    <a:pt x="25" y="52"/>
                    <a:pt x="39" y="38"/>
                  </a:cubicBezTo>
                  <a:cubicBezTo>
                    <a:pt x="52" y="25"/>
                    <a:pt x="71" y="16"/>
                    <a:pt x="92" y="16"/>
                  </a:cubicBezTo>
                  <a:cubicBezTo>
                    <a:pt x="113" y="16"/>
                    <a:pt x="132" y="25"/>
                    <a:pt x="145" y="38"/>
                  </a:cubicBezTo>
                  <a:cubicBezTo>
                    <a:pt x="159" y="52"/>
                    <a:pt x="167" y="71"/>
                    <a:pt x="167" y="92"/>
                  </a:cubicBezTo>
                  <a:cubicBezTo>
                    <a:pt x="167" y="113"/>
                    <a:pt x="159" y="131"/>
                    <a:pt x="145" y="145"/>
                  </a:cubicBezTo>
                  <a:cubicBezTo>
                    <a:pt x="132" y="159"/>
                    <a:pt x="113" y="167"/>
                    <a:pt x="92" y="167"/>
                  </a:cubicBezTo>
                  <a:cubicBezTo>
                    <a:pt x="71" y="167"/>
                    <a:pt x="52" y="159"/>
                    <a:pt x="39" y="145"/>
                  </a:cubicBezTo>
                  <a:cubicBezTo>
                    <a:pt x="25" y="131"/>
                    <a:pt x="16" y="113"/>
                    <a:pt x="16" y="92"/>
                  </a:cubicBezTo>
                  <a:cubicBezTo>
                    <a:pt x="8" y="92"/>
                    <a:pt x="8" y="92"/>
                    <a:pt x="8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142"/>
                    <a:pt x="41" y="183"/>
                    <a:pt x="92" y="183"/>
                  </a:cubicBezTo>
                  <a:cubicBezTo>
                    <a:pt x="143" y="183"/>
                    <a:pt x="183" y="142"/>
                    <a:pt x="183" y="92"/>
                  </a:cubicBezTo>
                  <a:cubicBezTo>
                    <a:pt x="183" y="41"/>
                    <a:pt x="143" y="0"/>
                    <a:pt x="92" y="0"/>
                  </a:cubicBezTo>
                  <a:cubicBezTo>
                    <a:pt x="41" y="0"/>
                    <a:pt x="0" y="41"/>
                    <a:pt x="0" y="92"/>
                  </a:cubicBezTo>
                  <a:lnTo>
                    <a:pt x="8" y="92"/>
                  </a:ln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23" name="Freeform 20"/>
          <p:cNvSpPr>
            <a:spLocks/>
          </p:cNvSpPr>
          <p:nvPr/>
        </p:nvSpPr>
        <p:spPr bwMode="auto">
          <a:xfrm>
            <a:off x="611912" y="1701867"/>
            <a:ext cx="381000" cy="188912"/>
          </a:xfrm>
          <a:custGeom>
            <a:avLst/>
            <a:gdLst>
              <a:gd name="T0" fmla="*/ 1 w 126"/>
              <a:gd name="T1" fmla="*/ 62 h 62"/>
              <a:gd name="T2" fmla="*/ 120 w 126"/>
              <a:gd name="T3" fmla="*/ 62 h 62"/>
              <a:gd name="T4" fmla="*/ 95 w 126"/>
              <a:gd name="T5" fmla="*/ 23 h 62"/>
              <a:gd name="T6" fmla="*/ 90 w 126"/>
              <a:gd name="T7" fmla="*/ 23 h 62"/>
              <a:gd name="T8" fmla="*/ 66 w 126"/>
              <a:gd name="T9" fmla="*/ 0 h 62"/>
              <a:gd name="T10" fmla="*/ 44 w 126"/>
              <a:gd name="T11" fmla="*/ 30 h 62"/>
              <a:gd name="T12" fmla="*/ 33 w 126"/>
              <a:gd name="T13" fmla="*/ 29 h 62"/>
              <a:gd name="T14" fmla="*/ 1 w 126"/>
              <a:gd name="T15" fmla="*/ 61 h 62"/>
              <a:gd name="T16" fmla="*/ 1 w 126"/>
              <a:gd name="T17" fmla="*/ 62 h 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6" h="62">
                <a:moveTo>
                  <a:pt x="1" y="62"/>
                </a:moveTo>
                <a:cubicBezTo>
                  <a:pt x="120" y="62"/>
                  <a:pt x="120" y="62"/>
                  <a:pt x="120" y="62"/>
                </a:cubicBezTo>
                <a:cubicBezTo>
                  <a:pt x="126" y="45"/>
                  <a:pt x="118" y="23"/>
                  <a:pt x="95" y="23"/>
                </a:cubicBezTo>
                <a:cubicBezTo>
                  <a:pt x="94" y="23"/>
                  <a:pt x="92" y="23"/>
                  <a:pt x="90" y="23"/>
                </a:cubicBezTo>
                <a:cubicBezTo>
                  <a:pt x="90" y="11"/>
                  <a:pt x="82" y="0"/>
                  <a:pt x="66" y="0"/>
                </a:cubicBezTo>
                <a:cubicBezTo>
                  <a:pt x="48" y="0"/>
                  <a:pt x="40" y="16"/>
                  <a:pt x="44" y="30"/>
                </a:cubicBezTo>
                <a:cubicBezTo>
                  <a:pt x="40" y="29"/>
                  <a:pt x="37" y="29"/>
                  <a:pt x="33" y="29"/>
                </a:cubicBezTo>
                <a:cubicBezTo>
                  <a:pt x="17" y="29"/>
                  <a:pt x="0" y="43"/>
                  <a:pt x="1" y="61"/>
                </a:cubicBezTo>
                <a:lnTo>
                  <a:pt x="1" y="62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4" name="Freeform 21"/>
          <p:cNvSpPr>
            <a:spLocks/>
          </p:cNvSpPr>
          <p:nvPr/>
        </p:nvSpPr>
        <p:spPr bwMode="auto">
          <a:xfrm>
            <a:off x="1683474" y="1793942"/>
            <a:ext cx="339725" cy="153987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grpSp>
        <p:nvGrpSpPr>
          <p:cNvPr id="47" name="组合 46"/>
          <p:cNvGrpSpPr/>
          <p:nvPr/>
        </p:nvGrpSpPr>
        <p:grpSpPr>
          <a:xfrm>
            <a:off x="10404845" y="2514599"/>
            <a:ext cx="771503" cy="1972383"/>
            <a:chOff x="4352925" y="4806950"/>
            <a:chExt cx="533400" cy="1363662"/>
          </a:xfrm>
        </p:grpSpPr>
        <p:sp>
          <p:nvSpPr>
            <p:cNvPr id="43" name="Freeform 40"/>
            <p:cNvSpPr>
              <a:spLocks/>
            </p:cNvSpPr>
            <p:nvPr/>
          </p:nvSpPr>
          <p:spPr bwMode="auto">
            <a:xfrm>
              <a:off x="4352925" y="4806950"/>
              <a:ext cx="533400" cy="266700"/>
            </a:xfrm>
            <a:custGeom>
              <a:avLst/>
              <a:gdLst>
                <a:gd name="T0" fmla="*/ 2 w 176"/>
                <a:gd name="T1" fmla="*/ 88 h 88"/>
                <a:gd name="T2" fmla="*/ 0 w 176"/>
                <a:gd name="T3" fmla="*/ 78 h 88"/>
                <a:gd name="T4" fmla="*/ 6 w 176"/>
                <a:gd name="T5" fmla="*/ 59 h 88"/>
                <a:gd name="T6" fmla="*/ 29 w 176"/>
                <a:gd name="T7" fmla="*/ 41 h 88"/>
                <a:gd name="T8" fmla="*/ 51 w 176"/>
                <a:gd name="T9" fmla="*/ 41 h 88"/>
                <a:gd name="T10" fmla="*/ 59 w 176"/>
                <a:gd name="T11" fmla="*/ 43 h 88"/>
                <a:gd name="T12" fmla="*/ 60 w 176"/>
                <a:gd name="T13" fmla="*/ 29 h 88"/>
                <a:gd name="T14" fmla="*/ 69 w 176"/>
                <a:gd name="T15" fmla="*/ 14 h 88"/>
                <a:gd name="T16" fmla="*/ 77 w 176"/>
                <a:gd name="T17" fmla="*/ 8 h 88"/>
                <a:gd name="T18" fmla="*/ 99 w 176"/>
                <a:gd name="T19" fmla="*/ 0 h 88"/>
                <a:gd name="T20" fmla="*/ 122 w 176"/>
                <a:gd name="T21" fmla="*/ 8 h 88"/>
                <a:gd name="T22" fmla="*/ 122 w 176"/>
                <a:gd name="T23" fmla="*/ 8 h 88"/>
                <a:gd name="T24" fmla="*/ 139 w 176"/>
                <a:gd name="T25" fmla="*/ 31 h 88"/>
                <a:gd name="T26" fmla="*/ 139 w 176"/>
                <a:gd name="T27" fmla="*/ 51 h 88"/>
                <a:gd name="T28" fmla="*/ 138 w 176"/>
                <a:gd name="T29" fmla="*/ 56 h 88"/>
                <a:gd name="T30" fmla="*/ 146 w 176"/>
                <a:gd name="T31" fmla="*/ 55 h 88"/>
                <a:gd name="T32" fmla="*/ 174 w 176"/>
                <a:gd name="T33" fmla="*/ 88 h 88"/>
                <a:gd name="T34" fmla="*/ 2 w 176"/>
                <a:gd name="T35" fmla="*/ 88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76" h="88">
                  <a:moveTo>
                    <a:pt x="2" y="88"/>
                  </a:moveTo>
                  <a:cubicBezTo>
                    <a:pt x="1" y="85"/>
                    <a:pt x="0" y="81"/>
                    <a:pt x="0" y="78"/>
                  </a:cubicBezTo>
                  <a:cubicBezTo>
                    <a:pt x="0" y="71"/>
                    <a:pt x="2" y="65"/>
                    <a:pt x="6" y="59"/>
                  </a:cubicBezTo>
                  <a:cubicBezTo>
                    <a:pt x="10" y="50"/>
                    <a:pt x="19" y="43"/>
                    <a:pt x="29" y="41"/>
                  </a:cubicBezTo>
                  <a:cubicBezTo>
                    <a:pt x="39" y="38"/>
                    <a:pt x="41" y="39"/>
                    <a:pt x="51" y="41"/>
                  </a:cubicBezTo>
                  <a:cubicBezTo>
                    <a:pt x="54" y="41"/>
                    <a:pt x="57" y="42"/>
                    <a:pt x="59" y="43"/>
                  </a:cubicBezTo>
                  <a:cubicBezTo>
                    <a:pt x="58" y="39"/>
                    <a:pt x="59" y="34"/>
                    <a:pt x="60" y="29"/>
                  </a:cubicBezTo>
                  <a:cubicBezTo>
                    <a:pt x="62" y="23"/>
                    <a:pt x="65" y="18"/>
                    <a:pt x="69" y="14"/>
                  </a:cubicBezTo>
                  <a:cubicBezTo>
                    <a:pt x="71" y="11"/>
                    <a:pt x="74" y="10"/>
                    <a:pt x="77" y="8"/>
                  </a:cubicBezTo>
                  <a:cubicBezTo>
                    <a:pt x="83" y="3"/>
                    <a:pt x="91" y="0"/>
                    <a:pt x="99" y="0"/>
                  </a:cubicBezTo>
                  <a:cubicBezTo>
                    <a:pt x="107" y="0"/>
                    <a:pt x="115" y="3"/>
                    <a:pt x="122" y="8"/>
                  </a:cubicBezTo>
                  <a:cubicBezTo>
                    <a:pt x="122" y="8"/>
                    <a:pt x="122" y="8"/>
                    <a:pt x="122" y="8"/>
                  </a:cubicBezTo>
                  <a:cubicBezTo>
                    <a:pt x="131" y="12"/>
                    <a:pt x="136" y="22"/>
                    <a:pt x="139" y="31"/>
                  </a:cubicBezTo>
                  <a:cubicBezTo>
                    <a:pt x="142" y="37"/>
                    <a:pt x="141" y="45"/>
                    <a:pt x="139" y="51"/>
                  </a:cubicBezTo>
                  <a:cubicBezTo>
                    <a:pt x="139" y="53"/>
                    <a:pt x="138" y="55"/>
                    <a:pt x="138" y="56"/>
                  </a:cubicBezTo>
                  <a:cubicBezTo>
                    <a:pt x="140" y="56"/>
                    <a:pt x="143" y="55"/>
                    <a:pt x="146" y="55"/>
                  </a:cubicBezTo>
                  <a:cubicBezTo>
                    <a:pt x="166" y="55"/>
                    <a:pt x="176" y="72"/>
                    <a:pt x="174" y="88"/>
                  </a:cubicBezTo>
                  <a:lnTo>
                    <a:pt x="2" y="88"/>
                  </a:lnTo>
                  <a:close/>
                </a:path>
              </a:pathLst>
            </a:custGeom>
            <a:solidFill>
              <a:srgbClr val="A4E7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4" name="Freeform 41"/>
            <p:cNvSpPr>
              <a:spLocks noEditPoints="1"/>
            </p:cNvSpPr>
            <p:nvPr/>
          </p:nvSpPr>
          <p:spPr bwMode="auto">
            <a:xfrm>
              <a:off x="4470400" y="5178425"/>
              <a:ext cx="49213" cy="677862"/>
            </a:xfrm>
            <a:custGeom>
              <a:avLst/>
              <a:gdLst>
                <a:gd name="T0" fmla="*/ 0 w 16"/>
                <a:gd name="T1" fmla="*/ 216 h 224"/>
                <a:gd name="T2" fmla="*/ 0 w 16"/>
                <a:gd name="T3" fmla="*/ 216 h 224"/>
                <a:gd name="T4" fmla="*/ 8 w 16"/>
                <a:gd name="T5" fmla="*/ 224 h 224"/>
                <a:gd name="T6" fmla="*/ 16 w 16"/>
                <a:gd name="T7" fmla="*/ 216 h 224"/>
                <a:gd name="T8" fmla="*/ 8 w 16"/>
                <a:gd name="T9" fmla="*/ 208 h 224"/>
                <a:gd name="T10" fmla="*/ 0 w 16"/>
                <a:gd name="T11" fmla="*/ 216 h 224"/>
                <a:gd name="T12" fmla="*/ 0 w 16"/>
                <a:gd name="T13" fmla="*/ 164 h 224"/>
                <a:gd name="T14" fmla="*/ 0 w 16"/>
                <a:gd name="T15" fmla="*/ 164 h 224"/>
                <a:gd name="T16" fmla="*/ 8 w 16"/>
                <a:gd name="T17" fmla="*/ 172 h 224"/>
                <a:gd name="T18" fmla="*/ 16 w 16"/>
                <a:gd name="T19" fmla="*/ 164 h 224"/>
                <a:gd name="T20" fmla="*/ 8 w 16"/>
                <a:gd name="T21" fmla="*/ 156 h 224"/>
                <a:gd name="T22" fmla="*/ 0 w 16"/>
                <a:gd name="T23" fmla="*/ 164 h 224"/>
                <a:gd name="T24" fmla="*/ 0 w 16"/>
                <a:gd name="T25" fmla="*/ 112 h 224"/>
                <a:gd name="T26" fmla="*/ 0 w 16"/>
                <a:gd name="T27" fmla="*/ 112 h 224"/>
                <a:gd name="T28" fmla="*/ 8 w 16"/>
                <a:gd name="T29" fmla="*/ 120 h 224"/>
                <a:gd name="T30" fmla="*/ 16 w 16"/>
                <a:gd name="T31" fmla="*/ 112 h 224"/>
                <a:gd name="T32" fmla="*/ 8 w 16"/>
                <a:gd name="T33" fmla="*/ 104 h 224"/>
                <a:gd name="T34" fmla="*/ 0 w 16"/>
                <a:gd name="T35" fmla="*/ 112 h 224"/>
                <a:gd name="T36" fmla="*/ 0 w 16"/>
                <a:gd name="T37" fmla="*/ 60 h 224"/>
                <a:gd name="T38" fmla="*/ 0 w 16"/>
                <a:gd name="T39" fmla="*/ 60 h 224"/>
                <a:gd name="T40" fmla="*/ 8 w 16"/>
                <a:gd name="T41" fmla="*/ 68 h 224"/>
                <a:gd name="T42" fmla="*/ 16 w 16"/>
                <a:gd name="T43" fmla="*/ 60 h 224"/>
                <a:gd name="T44" fmla="*/ 8 w 16"/>
                <a:gd name="T45" fmla="*/ 52 h 224"/>
                <a:gd name="T46" fmla="*/ 0 w 16"/>
                <a:gd name="T47" fmla="*/ 60 h 224"/>
                <a:gd name="T48" fmla="*/ 0 w 16"/>
                <a:gd name="T49" fmla="*/ 8 h 224"/>
                <a:gd name="T50" fmla="*/ 0 w 16"/>
                <a:gd name="T51" fmla="*/ 8 h 224"/>
                <a:gd name="T52" fmla="*/ 8 w 16"/>
                <a:gd name="T53" fmla="*/ 16 h 224"/>
                <a:gd name="T54" fmla="*/ 16 w 16"/>
                <a:gd name="T55" fmla="*/ 8 h 224"/>
                <a:gd name="T56" fmla="*/ 8 w 16"/>
                <a:gd name="T57" fmla="*/ 0 h 224"/>
                <a:gd name="T58" fmla="*/ 0 w 16"/>
                <a:gd name="T59" fmla="*/ 8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" h="224">
                  <a:moveTo>
                    <a:pt x="0" y="216"/>
                  </a:moveTo>
                  <a:cubicBezTo>
                    <a:pt x="0" y="216"/>
                    <a:pt x="0" y="216"/>
                    <a:pt x="0" y="216"/>
                  </a:cubicBezTo>
                  <a:cubicBezTo>
                    <a:pt x="0" y="220"/>
                    <a:pt x="4" y="224"/>
                    <a:pt x="8" y="224"/>
                  </a:cubicBezTo>
                  <a:cubicBezTo>
                    <a:pt x="12" y="224"/>
                    <a:pt x="16" y="220"/>
                    <a:pt x="16" y="216"/>
                  </a:cubicBezTo>
                  <a:cubicBezTo>
                    <a:pt x="16" y="212"/>
                    <a:pt x="12" y="208"/>
                    <a:pt x="8" y="208"/>
                  </a:cubicBezTo>
                  <a:cubicBezTo>
                    <a:pt x="4" y="208"/>
                    <a:pt x="0" y="212"/>
                    <a:pt x="0" y="216"/>
                  </a:cubicBezTo>
                  <a:close/>
                  <a:moveTo>
                    <a:pt x="0" y="164"/>
                  </a:moveTo>
                  <a:cubicBezTo>
                    <a:pt x="0" y="164"/>
                    <a:pt x="0" y="164"/>
                    <a:pt x="0" y="164"/>
                  </a:cubicBezTo>
                  <a:cubicBezTo>
                    <a:pt x="0" y="168"/>
                    <a:pt x="4" y="172"/>
                    <a:pt x="8" y="172"/>
                  </a:cubicBezTo>
                  <a:cubicBezTo>
                    <a:pt x="12" y="172"/>
                    <a:pt x="16" y="168"/>
                    <a:pt x="16" y="164"/>
                  </a:cubicBezTo>
                  <a:cubicBezTo>
                    <a:pt x="16" y="160"/>
                    <a:pt x="12" y="156"/>
                    <a:pt x="8" y="156"/>
                  </a:cubicBezTo>
                  <a:cubicBezTo>
                    <a:pt x="4" y="156"/>
                    <a:pt x="0" y="160"/>
                    <a:pt x="0" y="164"/>
                  </a:cubicBezTo>
                  <a:close/>
                  <a:moveTo>
                    <a:pt x="0" y="112"/>
                  </a:moveTo>
                  <a:cubicBezTo>
                    <a:pt x="0" y="112"/>
                    <a:pt x="0" y="112"/>
                    <a:pt x="0" y="112"/>
                  </a:cubicBezTo>
                  <a:cubicBezTo>
                    <a:pt x="0" y="116"/>
                    <a:pt x="4" y="120"/>
                    <a:pt x="8" y="120"/>
                  </a:cubicBezTo>
                  <a:cubicBezTo>
                    <a:pt x="12" y="120"/>
                    <a:pt x="16" y="116"/>
                    <a:pt x="16" y="112"/>
                  </a:cubicBezTo>
                  <a:cubicBezTo>
                    <a:pt x="16" y="108"/>
                    <a:pt x="12" y="104"/>
                    <a:pt x="8" y="104"/>
                  </a:cubicBezTo>
                  <a:cubicBezTo>
                    <a:pt x="4" y="104"/>
                    <a:pt x="0" y="108"/>
                    <a:pt x="0" y="112"/>
                  </a:cubicBezTo>
                  <a:close/>
                  <a:moveTo>
                    <a:pt x="0" y="60"/>
                  </a:moveTo>
                  <a:cubicBezTo>
                    <a:pt x="0" y="60"/>
                    <a:pt x="0" y="60"/>
                    <a:pt x="0" y="60"/>
                  </a:cubicBezTo>
                  <a:cubicBezTo>
                    <a:pt x="0" y="64"/>
                    <a:pt x="4" y="68"/>
                    <a:pt x="8" y="68"/>
                  </a:cubicBezTo>
                  <a:cubicBezTo>
                    <a:pt x="12" y="68"/>
                    <a:pt x="16" y="64"/>
                    <a:pt x="16" y="60"/>
                  </a:cubicBezTo>
                  <a:cubicBezTo>
                    <a:pt x="16" y="56"/>
                    <a:pt x="12" y="52"/>
                    <a:pt x="8" y="52"/>
                  </a:cubicBezTo>
                  <a:cubicBezTo>
                    <a:pt x="4" y="52"/>
                    <a:pt x="0" y="56"/>
                    <a:pt x="0" y="60"/>
                  </a:cubicBezTo>
                  <a:close/>
                  <a:moveTo>
                    <a:pt x="0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12"/>
                    <a:pt x="4" y="16"/>
                    <a:pt x="8" y="16"/>
                  </a:cubicBezTo>
                  <a:cubicBezTo>
                    <a:pt x="12" y="16"/>
                    <a:pt x="16" y="12"/>
                    <a:pt x="16" y="8"/>
                  </a:cubicBezTo>
                  <a:cubicBezTo>
                    <a:pt x="16" y="4"/>
                    <a:pt x="12" y="0"/>
                    <a:pt x="8" y="0"/>
                  </a:cubicBezTo>
                  <a:cubicBezTo>
                    <a:pt x="4" y="0"/>
                    <a:pt x="0" y="4"/>
                    <a:pt x="0" y="8"/>
                  </a:cubicBezTo>
                  <a:close/>
                </a:path>
              </a:pathLst>
            </a:cu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5" name="Freeform 42"/>
            <p:cNvSpPr>
              <a:spLocks noEditPoints="1"/>
            </p:cNvSpPr>
            <p:nvPr/>
          </p:nvSpPr>
          <p:spPr bwMode="auto">
            <a:xfrm>
              <a:off x="4592638" y="5178425"/>
              <a:ext cx="47625" cy="835025"/>
            </a:xfrm>
            <a:custGeom>
              <a:avLst/>
              <a:gdLst>
                <a:gd name="T0" fmla="*/ 0 w 16"/>
                <a:gd name="T1" fmla="*/ 268 h 276"/>
                <a:gd name="T2" fmla="*/ 0 w 16"/>
                <a:gd name="T3" fmla="*/ 268 h 276"/>
                <a:gd name="T4" fmla="*/ 8 w 16"/>
                <a:gd name="T5" fmla="*/ 276 h 276"/>
                <a:gd name="T6" fmla="*/ 16 w 16"/>
                <a:gd name="T7" fmla="*/ 268 h 276"/>
                <a:gd name="T8" fmla="*/ 8 w 16"/>
                <a:gd name="T9" fmla="*/ 260 h 276"/>
                <a:gd name="T10" fmla="*/ 0 w 16"/>
                <a:gd name="T11" fmla="*/ 268 h 276"/>
                <a:gd name="T12" fmla="*/ 0 w 16"/>
                <a:gd name="T13" fmla="*/ 216 h 276"/>
                <a:gd name="T14" fmla="*/ 0 w 16"/>
                <a:gd name="T15" fmla="*/ 216 h 276"/>
                <a:gd name="T16" fmla="*/ 8 w 16"/>
                <a:gd name="T17" fmla="*/ 224 h 276"/>
                <a:gd name="T18" fmla="*/ 16 w 16"/>
                <a:gd name="T19" fmla="*/ 216 h 276"/>
                <a:gd name="T20" fmla="*/ 8 w 16"/>
                <a:gd name="T21" fmla="*/ 208 h 276"/>
                <a:gd name="T22" fmla="*/ 0 w 16"/>
                <a:gd name="T23" fmla="*/ 216 h 276"/>
                <a:gd name="T24" fmla="*/ 0 w 16"/>
                <a:gd name="T25" fmla="*/ 164 h 276"/>
                <a:gd name="T26" fmla="*/ 0 w 16"/>
                <a:gd name="T27" fmla="*/ 164 h 276"/>
                <a:gd name="T28" fmla="*/ 8 w 16"/>
                <a:gd name="T29" fmla="*/ 172 h 276"/>
                <a:gd name="T30" fmla="*/ 16 w 16"/>
                <a:gd name="T31" fmla="*/ 164 h 276"/>
                <a:gd name="T32" fmla="*/ 8 w 16"/>
                <a:gd name="T33" fmla="*/ 156 h 276"/>
                <a:gd name="T34" fmla="*/ 0 w 16"/>
                <a:gd name="T35" fmla="*/ 164 h 276"/>
                <a:gd name="T36" fmla="*/ 0 w 16"/>
                <a:gd name="T37" fmla="*/ 112 h 276"/>
                <a:gd name="T38" fmla="*/ 0 w 16"/>
                <a:gd name="T39" fmla="*/ 112 h 276"/>
                <a:gd name="T40" fmla="*/ 8 w 16"/>
                <a:gd name="T41" fmla="*/ 120 h 276"/>
                <a:gd name="T42" fmla="*/ 16 w 16"/>
                <a:gd name="T43" fmla="*/ 112 h 276"/>
                <a:gd name="T44" fmla="*/ 8 w 16"/>
                <a:gd name="T45" fmla="*/ 104 h 276"/>
                <a:gd name="T46" fmla="*/ 0 w 16"/>
                <a:gd name="T47" fmla="*/ 112 h 276"/>
                <a:gd name="T48" fmla="*/ 0 w 16"/>
                <a:gd name="T49" fmla="*/ 60 h 276"/>
                <a:gd name="T50" fmla="*/ 0 w 16"/>
                <a:gd name="T51" fmla="*/ 60 h 276"/>
                <a:gd name="T52" fmla="*/ 8 w 16"/>
                <a:gd name="T53" fmla="*/ 68 h 276"/>
                <a:gd name="T54" fmla="*/ 16 w 16"/>
                <a:gd name="T55" fmla="*/ 60 h 276"/>
                <a:gd name="T56" fmla="*/ 8 w 16"/>
                <a:gd name="T57" fmla="*/ 52 h 276"/>
                <a:gd name="T58" fmla="*/ 0 w 16"/>
                <a:gd name="T59" fmla="*/ 60 h 276"/>
                <a:gd name="T60" fmla="*/ 0 w 16"/>
                <a:gd name="T61" fmla="*/ 8 h 276"/>
                <a:gd name="T62" fmla="*/ 0 w 16"/>
                <a:gd name="T63" fmla="*/ 8 h 276"/>
                <a:gd name="T64" fmla="*/ 8 w 16"/>
                <a:gd name="T65" fmla="*/ 16 h 276"/>
                <a:gd name="T66" fmla="*/ 16 w 16"/>
                <a:gd name="T67" fmla="*/ 8 h 276"/>
                <a:gd name="T68" fmla="*/ 8 w 16"/>
                <a:gd name="T69" fmla="*/ 0 h 276"/>
                <a:gd name="T70" fmla="*/ 0 w 16"/>
                <a:gd name="T71" fmla="*/ 8 h 2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6" h="276">
                  <a:moveTo>
                    <a:pt x="0" y="268"/>
                  </a:moveTo>
                  <a:cubicBezTo>
                    <a:pt x="0" y="268"/>
                    <a:pt x="0" y="268"/>
                    <a:pt x="0" y="268"/>
                  </a:cubicBezTo>
                  <a:cubicBezTo>
                    <a:pt x="0" y="272"/>
                    <a:pt x="4" y="276"/>
                    <a:pt x="8" y="276"/>
                  </a:cubicBezTo>
                  <a:cubicBezTo>
                    <a:pt x="12" y="276"/>
                    <a:pt x="16" y="272"/>
                    <a:pt x="16" y="268"/>
                  </a:cubicBezTo>
                  <a:cubicBezTo>
                    <a:pt x="16" y="264"/>
                    <a:pt x="12" y="260"/>
                    <a:pt x="8" y="260"/>
                  </a:cubicBezTo>
                  <a:cubicBezTo>
                    <a:pt x="4" y="260"/>
                    <a:pt x="0" y="264"/>
                    <a:pt x="0" y="268"/>
                  </a:cubicBezTo>
                  <a:close/>
                  <a:moveTo>
                    <a:pt x="0" y="216"/>
                  </a:moveTo>
                  <a:cubicBezTo>
                    <a:pt x="0" y="216"/>
                    <a:pt x="0" y="216"/>
                    <a:pt x="0" y="216"/>
                  </a:cubicBezTo>
                  <a:cubicBezTo>
                    <a:pt x="0" y="220"/>
                    <a:pt x="4" y="224"/>
                    <a:pt x="8" y="224"/>
                  </a:cubicBezTo>
                  <a:cubicBezTo>
                    <a:pt x="12" y="224"/>
                    <a:pt x="16" y="220"/>
                    <a:pt x="16" y="216"/>
                  </a:cubicBezTo>
                  <a:cubicBezTo>
                    <a:pt x="16" y="212"/>
                    <a:pt x="12" y="208"/>
                    <a:pt x="8" y="208"/>
                  </a:cubicBezTo>
                  <a:cubicBezTo>
                    <a:pt x="4" y="208"/>
                    <a:pt x="0" y="212"/>
                    <a:pt x="0" y="216"/>
                  </a:cubicBezTo>
                  <a:close/>
                  <a:moveTo>
                    <a:pt x="0" y="164"/>
                  </a:moveTo>
                  <a:cubicBezTo>
                    <a:pt x="0" y="164"/>
                    <a:pt x="0" y="164"/>
                    <a:pt x="0" y="164"/>
                  </a:cubicBezTo>
                  <a:cubicBezTo>
                    <a:pt x="0" y="168"/>
                    <a:pt x="4" y="172"/>
                    <a:pt x="8" y="172"/>
                  </a:cubicBezTo>
                  <a:cubicBezTo>
                    <a:pt x="12" y="172"/>
                    <a:pt x="16" y="168"/>
                    <a:pt x="16" y="164"/>
                  </a:cubicBezTo>
                  <a:cubicBezTo>
                    <a:pt x="16" y="160"/>
                    <a:pt x="12" y="156"/>
                    <a:pt x="8" y="156"/>
                  </a:cubicBezTo>
                  <a:cubicBezTo>
                    <a:pt x="4" y="156"/>
                    <a:pt x="0" y="160"/>
                    <a:pt x="0" y="164"/>
                  </a:cubicBezTo>
                  <a:close/>
                  <a:moveTo>
                    <a:pt x="0" y="112"/>
                  </a:moveTo>
                  <a:cubicBezTo>
                    <a:pt x="0" y="112"/>
                    <a:pt x="0" y="112"/>
                    <a:pt x="0" y="112"/>
                  </a:cubicBezTo>
                  <a:cubicBezTo>
                    <a:pt x="0" y="116"/>
                    <a:pt x="4" y="120"/>
                    <a:pt x="8" y="120"/>
                  </a:cubicBezTo>
                  <a:cubicBezTo>
                    <a:pt x="12" y="120"/>
                    <a:pt x="16" y="116"/>
                    <a:pt x="16" y="112"/>
                  </a:cubicBezTo>
                  <a:cubicBezTo>
                    <a:pt x="16" y="108"/>
                    <a:pt x="12" y="104"/>
                    <a:pt x="8" y="104"/>
                  </a:cubicBezTo>
                  <a:cubicBezTo>
                    <a:pt x="4" y="104"/>
                    <a:pt x="0" y="108"/>
                    <a:pt x="0" y="112"/>
                  </a:cubicBezTo>
                  <a:close/>
                  <a:moveTo>
                    <a:pt x="0" y="60"/>
                  </a:moveTo>
                  <a:cubicBezTo>
                    <a:pt x="0" y="60"/>
                    <a:pt x="0" y="60"/>
                    <a:pt x="0" y="60"/>
                  </a:cubicBezTo>
                  <a:cubicBezTo>
                    <a:pt x="0" y="64"/>
                    <a:pt x="4" y="68"/>
                    <a:pt x="8" y="68"/>
                  </a:cubicBezTo>
                  <a:cubicBezTo>
                    <a:pt x="12" y="68"/>
                    <a:pt x="16" y="64"/>
                    <a:pt x="16" y="60"/>
                  </a:cubicBezTo>
                  <a:cubicBezTo>
                    <a:pt x="16" y="56"/>
                    <a:pt x="12" y="52"/>
                    <a:pt x="8" y="52"/>
                  </a:cubicBezTo>
                  <a:cubicBezTo>
                    <a:pt x="4" y="52"/>
                    <a:pt x="0" y="56"/>
                    <a:pt x="0" y="60"/>
                  </a:cubicBezTo>
                  <a:close/>
                  <a:moveTo>
                    <a:pt x="0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12"/>
                    <a:pt x="4" y="16"/>
                    <a:pt x="8" y="16"/>
                  </a:cubicBezTo>
                  <a:cubicBezTo>
                    <a:pt x="12" y="16"/>
                    <a:pt x="16" y="12"/>
                    <a:pt x="16" y="8"/>
                  </a:cubicBezTo>
                  <a:cubicBezTo>
                    <a:pt x="16" y="4"/>
                    <a:pt x="12" y="0"/>
                    <a:pt x="8" y="0"/>
                  </a:cubicBezTo>
                  <a:cubicBezTo>
                    <a:pt x="4" y="0"/>
                    <a:pt x="0" y="4"/>
                    <a:pt x="0" y="8"/>
                  </a:cubicBezTo>
                  <a:close/>
                </a:path>
              </a:pathLst>
            </a:cu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6" name="Freeform 43"/>
            <p:cNvSpPr>
              <a:spLocks noEditPoints="1"/>
            </p:cNvSpPr>
            <p:nvPr/>
          </p:nvSpPr>
          <p:spPr bwMode="auto">
            <a:xfrm>
              <a:off x="4713288" y="5178425"/>
              <a:ext cx="49213" cy="992187"/>
            </a:xfrm>
            <a:custGeom>
              <a:avLst/>
              <a:gdLst>
                <a:gd name="T0" fmla="*/ 0 w 16"/>
                <a:gd name="T1" fmla="*/ 320 h 328"/>
                <a:gd name="T2" fmla="*/ 0 w 16"/>
                <a:gd name="T3" fmla="*/ 320 h 328"/>
                <a:gd name="T4" fmla="*/ 8 w 16"/>
                <a:gd name="T5" fmla="*/ 328 h 328"/>
                <a:gd name="T6" fmla="*/ 16 w 16"/>
                <a:gd name="T7" fmla="*/ 320 h 328"/>
                <a:gd name="T8" fmla="*/ 8 w 16"/>
                <a:gd name="T9" fmla="*/ 312 h 328"/>
                <a:gd name="T10" fmla="*/ 0 w 16"/>
                <a:gd name="T11" fmla="*/ 320 h 328"/>
                <a:gd name="T12" fmla="*/ 0 w 16"/>
                <a:gd name="T13" fmla="*/ 268 h 328"/>
                <a:gd name="T14" fmla="*/ 0 w 16"/>
                <a:gd name="T15" fmla="*/ 268 h 328"/>
                <a:gd name="T16" fmla="*/ 8 w 16"/>
                <a:gd name="T17" fmla="*/ 276 h 328"/>
                <a:gd name="T18" fmla="*/ 16 w 16"/>
                <a:gd name="T19" fmla="*/ 268 h 328"/>
                <a:gd name="T20" fmla="*/ 8 w 16"/>
                <a:gd name="T21" fmla="*/ 260 h 328"/>
                <a:gd name="T22" fmla="*/ 0 w 16"/>
                <a:gd name="T23" fmla="*/ 268 h 328"/>
                <a:gd name="T24" fmla="*/ 0 w 16"/>
                <a:gd name="T25" fmla="*/ 216 h 328"/>
                <a:gd name="T26" fmla="*/ 0 w 16"/>
                <a:gd name="T27" fmla="*/ 216 h 328"/>
                <a:gd name="T28" fmla="*/ 8 w 16"/>
                <a:gd name="T29" fmla="*/ 224 h 328"/>
                <a:gd name="T30" fmla="*/ 16 w 16"/>
                <a:gd name="T31" fmla="*/ 216 h 328"/>
                <a:gd name="T32" fmla="*/ 8 w 16"/>
                <a:gd name="T33" fmla="*/ 208 h 328"/>
                <a:gd name="T34" fmla="*/ 0 w 16"/>
                <a:gd name="T35" fmla="*/ 216 h 328"/>
                <a:gd name="T36" fmla="*/ 0 w 16"/>
                <a:gd name="T37" fmla="*/ 164 h 328"/>
                <a:gd name="T38" fmla="*/ 0 w 16"/>
                <a:gd name="T39" fmla="*/ 164 h 328"/>
                <a:gd name="T40" fmla="*/ 8 w 16"/>
                <a:gd name="T41" fmla="*/ 172 h 328"/>
                <a:gd name="T42" fmla="*/ 16 w 16"/>
                <a:gd name="T43" fmla="*/ 164 h 328"/>
                <a:gd name="T44" fmla="*/ 8 w 16"/>
                <a:gd name="T45" fmla="*/ 156 h 328"/>
                <a:gd name="T46" fmla="*/ 0 w 16"/>
                <a:gd name="T47" fmla="*/ 164 h 328"/>
                <a:gd name="T48" fmla="*/ 0 w 16"/>
                <a:gd name="T49" fmla="*/ 112 h 328"/>
                <a:gd name="T50" fmla="*/ 0 w 16"/>
                <a:gd name="T51" fmla="*/ 112 h 328"/>
                <a:gd name="T52" fmla="*/ 8 w 16"/>
                <a:gd name="T53" fmla="*/ 120 h 328"/>
                <a:gd name="T54" fmla="*/ 16 w 16"/>
                <a:gd name="T55" fmla="*/ 112 h 328"/>
                <a:gd name="T56" fmla="*/ 8 w 16"/>
                <a:gd name="T57" fmla="*/ 104 h 328"/>
                <a:gd name="T58" fmla="*/ 0 w 16"/>
                <a:gd name="T59" fmla="*/ 112 h 328"/>
                <a:gd name="T60" fmla="*/ 0 w 16"/>
                <a:gd name="T61" fmla="*/ 60 h 328"/>
                <a:gd name="T62" fmla="*/ 0 w 16"/>
                <a:gd name="T63" fmla="*/ 60 h 328"/>
                <a:gd name="T64" fmla="*/ 8 w 16"/>
                <a:gd name="T65" fmla="*/ 68 h 328"/>
                <a:gd name="T66" fmla="*/ 16 w 16"/>
                <a:gd name="T67" fmla="*/ 60 h 328"/>
                <a:gd name="T68" fmla="*/ 8 w 16"/>
                <a:gd name="T69" fmla="*/ 52 h 328"/>
                <a:gd name="T70" fmla="*/ 0 w 16"/>
                <a:gd name="T71" fmla="*/ 60 h 328"/>
                <a:gd name="T72" fmla="*/ 0 w 16"/>
                <a:gd name="T73" fmla="*/ 8 h 328"/>
                <a:gd name="T74" fmla="*/ 0 w 16"/>
                <a:gd name="T75" fmla="*/ 8 h 328"/>
                <a:gd name="T76" fmla="*/ 8 w 16"/>
                <a:gd name="T77" fmla="*/ 16 h 328"/>
                <a:gd name="T78" fmla="*/ 16 w 16"/>
                <a:gd name="T79" fmla="*/ 8 h 328"/>
                <a:gd name="T80" fmla="*/ 8 w 16"/>
                <a:gd name="T81" fmla="*/ 0 h 328"/>
                <a:gd name="T82" fmla="*/ 0 w 16"/>
                <a:gd name="T83" fmla="*/ 8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6" h="328">
                  <a:moveTo>
                    <a:pt x="0" y="320"/>
                  </a:moveTo>
                  <a:cubicBezTo>
                    <a:pt x="0" y="320"/>
                    <a:pt x="0" y="320"/>
                    <a:pt x="0" y="320"/>
                  </a:cubicBezTo>
                  <a:cubicBezTo>
                    <a:pt x="0" y="324"/>
                    <a:pt x="4" y="328"/>
                    <a:pt x="8" y="328"/>
                  </a:cubicBezTo>
                  <a:cubicBezTo>
                    <a:pt x="12" y="328"/>
                    <a:pt x="16" y="324"/>
                    <a:pt x="16" y="320"/>
                  </a:cubicBezTo>
                  <a:cubicBezTo>
                    <a:pt x="16" y="316"/>
                    <a:pt x="12" y="312"/>
                    <a:pt x="8" y="312"/>
                  </a:cubicBezTo>
                  <a:cubicBezTo>
                    <a:pt x="4" y="312"/>
                    <a:pt x="0" y="316"/>
                    <a:pt x="0" y="320"/>
                  </a:cubicBezTo>
                  <a:close/>
                  <a:moveTo>
                    <a:pt x="0" y="268"/>
                  </a:moveTo>
                  <a:cubicBezTo>
                    <a:pt x="0" y="268"/>
                    <a:pt x="0" y="268"/>
                    <a:pt x="0" y="268"/>
                  </a:cubicBezTo>
                  <a:cubicBezTo>
                    <a:pt x="0" y="272"/>
                    <a:pt x="4" y="276"/>
                    <a:pt x="8" y="276"/>
                  </a:cubicBezTo>
                  <a:cubicBezTo>
                    <a:pt x="12" y="276"/>
                    <a:pt x="16" y="272"/>
                    <a:pt x="16" y="268"/>
                  </a:cubicBezTo>
                  <a:cubicBezTo>
                    <a:pt x="16" y="264"/>
                    <a:pt x="12" y="260"/>
                    <a:pt x="8" y="260"/>
                  </a:cubicBezTo>
                  <a:cubicBezTo>
                    <a:pt x="4" y="260"/>
                    <a:pt x="0" y="264"/>
                    <a:pt x="0" y="268"/>
                  </a:cubicBezTo>
                  <a:close/>
                  <a:moveTo>
                    <a:pt x="0" y="216"/>
                  </a:moveTo>
                  <a:cubicBezTo>
                    <a:pt x="0" y="216"/>
                    <a:pt x="0" y="216"/>
                    <a:pt x="0" y="216"/>
                  </a:cubicBezTo>
                  <a:cubicBezTo>
                    <a:pt x="0" y="220"/>
                    <a:pt x="4" y="224"/>
                    <a:pt x="8" y="224"/>
                  </a:cubicBezTo>
                  <a:cubicBezTo>
                    <a:pt x="12" y="224"/>
                    <a:pt x="16" y="220"/>
                    <a:pt x="16" y="216"/>
                  </a:cubicBezTo>
                  <a:cubicBezTo>
                    <a:pt x="16" y="212"/>
                    <a:pt x="12" y="208"/>
                    <a:pt x="8" y="208"/>
                  </a:cubicBezTo>
                  <a:cubicBezTo>
                    <a:pt x="4" y="208"/>
                    <a:pt x="0" y="212"/>
                    <a:pt x="0" y="216"/>
                  </a:cubicBezTo>
                  <a:close/>
                  <a:moveTo>
                    <a:pt x="0" y="164"/>
                  </a:moveTo>
                  <a:cubicBezTo>
                    <a:pt x="0" y="164"/>
                    <a:pt x="0" y="164"/>
                    <a:pt x="0" y="164"/>
                  </a:cubicBezTo>
                  <a:cubicBezTo>
                    <a:pt x="0" y="168"/>
                    <a:pt x="4" y="172"/>
                    <a:pt x="8" y="172"/>
                  </a:cubicBezTo>
                  <a:cubicBezTo>
                    <a:pt x="12" y="172"/>
                    <a:pt x="16" y="168"/>
                    <a:pt x="16" y="164"/>
                  </a:cubicBezTo>
                  <a:cubicBezTo>
                    <a:pt x="16" y="160"/>
                    <a:pt x="12" y="156"/>
                    <a:pt x="8" y="156"/>
                  </a:cubicBezTo>
                  <a:cubicBezTo>
                    <a:pt x="4" y="156"/>
                    <a:pt x="0" y="160"/>
                    <a:pt x="0" y="164"/>
                  </a:cubicBezTo>
                  <a:close/>
                  <a:moveTo>
                    <a:pt x="0" y="112"/>
                  </a:moveTo>
                  <a:cubicBezTo>
                    <a:pt x="0" y="112"/>
                    <a:pt x="0" y="112"/>
                    <a:pt x="0" y="112"/>
                  </a:cubicBezTo>
                  <a:cubicBezTo>
                    <a:pt x="0" y="116"/>
                    <a:pt x="4" y="120"/>
                    <a:pt x="8" y="120"/>
                  </a:cubicBezTo>
                  <a:cubicBezTo>
                    <a:pt x="12" y="120"/>
                    <a:pt x="16" y="116"/>
                    <a:pt x="16" y="112"/>
                  </a:cubicBezTo>
                  <a:cubicBezTo>
                    <a:pt x="16" y="108"/>
                    <a:pt x="12" y="104"/>
                    <a:pt x="8" y="104"/>
                  </a:cubicBezTo>
                  <a:cubicBezTo>
                    <a:pt x="4" y="104"/>
                    <a:pt x="0" y="108"/>
                    <a:pt x="0" y="112"/>
                  </a:cubicBezTo>
                  <a:close/>
                  <a:moveTo>
                    <a:pt x="0" y="60"/>
                  </a:moveTo>
                  <a:cubicBezTo>
                    <a:pt x="0" y="60"/>
                    <a:pt x="0" y="60"/>
                    <a:pt x="0" y="60"/>
                  </a:cubicBezTo>
                  <a:cubicBezTo>
                    <a:pt x="0" y="64"/>
                    <a:pt x="4" y="68"/>
                    <a:pt x="8" y="68"/>
                  </a:cubicBezTo>
                  <a:cubicBezTo>
                    <a:pt x="12" y="68"/>
                    <a:pt x="16" y="64"/>
                    <a:pt x="16" y="60"/>
                  </a:cubicBezTo>
                  <a:cubicBezTo>
                    <a:pt x="16" y="56"/>
                    <a:pt x="12" y="52"/>
                    <a:pt x="8" y="52"/>
                  </a:cubicBezTo>
                  <a:cubicBezTo>
                    <a:pt x="4" y="52"/>
                    <a:pt x="0" y="56"/>
                    <a:pt x="0" y="60"/>
                  </a:cubicBezTo>
                  <a:close/>
                  <a:moveTo>
                    <a:pt x="0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12"/>
                    <a:pt x="4" y="16"/>
                    <a:pt x="8" y="16"/>
                  </a:cubicBezTo>
                  <a:cubicBezTo>
                    <a:pt x="12" y="16"/>
                    <a:pt x="16" y="12"/>
                    <a:pt x="16" y="8"/>
                  </a:cubicBezTo>
                  <a:cubicBezTo>
                    <a:pt x="16" y="4"/>
                    <a:pt x="12" y="0"/>
                    <a:pt x="8" y="0"/>
                  </a:cubicBezTo>
                  <a:cubicBezTo>
                    <a:pt x="4" y="0"/>
                    <a:pt x="0" y="4"/>
                    <a:pt x="0" y="8"/>
                  </a:cubicBezTo>
                  <a:close/>
                </a:path>
              </a:pathLst>
            </a:cu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50" name="Freeform 122"/>
          <p:cNvSpPr>
            <a:spLocks/>
          </p:cNvSpPr>
          <p:nvPr/>
        </p:nvSpPr>
        <p:spPr bwMode="auto">
          <a:xfrm>
            <a:off x="-130969" y="6424845"/>
            <a:ext cx="12552363" cy="444501"/>
          </a:xfrm>
          <a:custGeom>
            <a:avLst/>
            <a:gdLst>
              <a:gd name="T0" fmla="*/ 2904 w 2904"/>
              <a:gd name="T1" fmla="*/ 58 h 100"/>
              <a:gd name="T2" fmla="*/ 2859 w 2904"/>
              <a:gd name="T3" fmla="*/ 100 h 100"/>
              <a:gd name="T4" fmla="*/ 45 w 2904"/>
              <a:gd name="T5" fmla="*/ 100 h 100"/>
              <a:gd name="T6" fmla="*/ 0 w 2904"/>
              <a:gd name="T7" fmla="*/ 58 h 100"/>
              <a:gd name="T8" fmla="*/ 0 w 2904"/>
              <a:gd name="T9" fmla="*/ 42 h 100"/>
              <a:gd name="T10" fmla="*/ 45 w 2904"/>
              <a:gd name="T11" fmla="*/ 0 h 100"/>
              <a:gd name="T12" fmla="*/ 2859 w 2904"/>
              <a:gd name="T13" fmla="*/ 0 h 100"/>
              <a:gd name="T14" fmla="*/ 2904 w 2904"/>
              <a:gd name="T15" fmla="*/ 42 h 100"/>
              <a:gd name="T16" fmla="*/ 2904 w 2904"/>
              <a:gd name="T17" fmla="*/ 58 h 1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904" h="100">
                <a:moveTo>
                  <a:pt x="2904" y="58"/>
                </a:moveTo>
                <a:cubicBezTo>
                  <a:pt x="2904" y="81"/>
                  <a:pt x="2884" y="100"/>
                  <a:pt x="2859" y="100"/>
                </a:cubicBezTo>
                <a:cubicBezTo>
                  <a:pt x="45" y="100"/>
                  <a:pt x="45" y="100"/>
                  <a:pt x="45" y="100"/>
                </a:cubicBezTo>
                <a:cubicBezTo>
                  <a:pt x="20" y="100"/>
                  <a:pt x="0" y="81"/>
                  <a:pt x="0" y="58"/>
                </a:cubicBezTo>
                <a:cubicBezTo>
                  <a:pt x="0" y="42"/>
                  <a:pt x="0" y="42"/>
                  <a:pt x="0" y="42"/>
                </a:cubicBezTo>
                <a:cubicBezTo>
                  <a:pt x="0" y="19"/>
                  <a:pt x="20" y="0"/>
                  <a:pt x="45" y="0"/>
                </a:cubicBezTo>
                <a:cubicBezTo>
                  <a:pt x="2859" y="0"/>
                  <a:pt x="2859" y="0"/>
                  <a:pt x="2859" y="0"/>
                </a:cubicBezTo>
                <a:cubicBezTo>
                  <a:pt x="2884" y="0"/>
                  <a:pt x="2904" y="19"/>
                  <a:pt x="2904" y="42"/>
                </a:cubicBezTo>
                <a:lnTo>
                  <a:pt x="2904" y="58"/>
                </a:lnTo>
                <a:close/>
              </a:path>
            </a:pathLst>
          </a:custGeom>
          <a:solidFill>
            <a:srgbClr val="9DB9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grpSp>
        <p:nvGrpSpPr>
          <p:cNvPr id="51" name="组合 50"/>
          <p:cNvGrpSpPr/>
          <p:nvPr/>
        </p:nvGrpSpPr>
        <p:grpSpPr>
          <a:xfrm rot="20186770">
            <a:off x="2503351" y="-2245001"/>
            <a:ext cx="7431549" cy="3925955"/>
            <a:chOff x="9559925" y="2573338"/>
            <a:chExt cx="3059113" cy="1616075"/>
          </a:xfrm>
        </p:grpSpPr>
        <p:sp>
          <p:nvSpPr>
            <p:cNvPr id="52" name="Freeform 5"/>
            <p:cNvSpPr>
              <a:spLocks/>
            </p:cNvSpPr>
            <p:nvPr/>
          </p:nvSpPr>
          <p:spPr bwMode="auto">
            <a:xfrm>
              <a:off x="9577388" y="2573338"/>
              <a:ext cx="3041650" cy="1497013"/>
            </a:xfrm>
            <a:custGeom>
              <a:avLst/>
              <a:gdLst>
                <a:gd name="T0" fmla="*/ 709 w 709"/>
                <a:gd name="T1" fmla="*/ 297 h 349"/>
                <a:gd name="T2" fmla="*/ 0 w 709"/>
                <a:gd name="T3" fmla="*/ 7 h 349"/>
                <a:gd name="T4" fmla="*/ 10 w 709"/>
                <a:gd name="T5" fmla="*/ 0 h 349"/>
                <a:gd name="T6" fmla="*/ 706 w 709"/>
                <a:gd name="T7" fmla="*/ 285 h 349"/>
                <a:gd name="T8" fmla="*/ 709 w 709"/>
                <a:gd name="T9" fmla="*/ 297 h 3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9" h="349">
                  <a:moveTo>
                    <a:pt x="709" y="297"/>
                  </a:moveTo>
                  <a:cubicBezTo>
                    <a:pt x="425" y="349"/>
                    <a:pt x="166" y="243"/>
                    <a:pt x="0" y="7"/>
                  </a:cubicBezTo>
                  <a:cubicBezTo>
                    <a:pt x="4" y="4"/>
                    <a:pt x="6" y="3"/>
                    <a:pt x="10" y="0"/>
                  </a:cubicBezTo>
                  <a:cubicBezTo>
                    <a:pt x="173" y="233"/>
                    <a:pt x="427" y="337"/>
                    <a:pt x="706" y="285"/>
                  </a:cubicBezTo>
                  <a:cubicBezTo>
                    <a:pt x="707" y="290"/>
                    <a:pt x="708" y="292"/>
                    <a:pt x="709" y="297"/>
                  </a:cubicBezTo>
                  <a:close/>
                </a:path>
              </a:pathLst>
            </a:custGeom>
            <a:solidFill>
              <a:srgbClr val="FF75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3" name="Freeform 6"/>
            <p:cNvSpPr>
              <a:spLocks/>
            </p:cNvSpPr>
            <p:nvPr/>
          </p:nvSpPr>
          <p:spPr bwMode="auto">
            <a:xfrm>
              <a:off x="9559925" y="2722563"/>
              <a:ext cx="338138" cy="322263"/>
            </a:xfrm>
            <a:custGeom>
              <a:avLst/>
              <a:gdLst>
                <a:gd name="T0" fmla="*/ 0 w 79"/>
                <a:gd name="T1" fmla="*/ 75 h 75"/>
                <a:gd name="T2" fmla="*/ 28 w 79"/>
                <a:gd name="T3" fmla="*/ 0 h 75"/>
                <a:gd name="T4" fmla="*/ 79 w 79"/>
                <a:gd name="T5" fmla="*/ 62 h 75"/>
                <a:gd name="T6" fmla="*/ 0 w 79"/>
                <a:gd name="T7" fmla="*/ 75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9" h="75">
                  <a:moveTo>
                    <a:pt x="0" y="75"/>
                  </a:moveTo>
                  <a:cubicBezTo>
                    <a:pt x="10" y="44"/>
                    <a:pt x="16" y="29"/>
                    <a:pt x="28" y="0"/>
                  </a:cubicBezTo>
                  <a:cubicBezTo>
                    <a:pt x="47" y="26"/>
                    <a:pt x="57" y="39"/>
                    <a:pt x="79" y="62"/>
                  </a:cubicBezTo>
                  <a:cubicBezTo>
                    <a:pt x="48" y="69"/>
                    <a:pt x="33" y="72"/>
                    <a:pt x="0" y="75"/>
                  </a:cubicBez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4" name="Freeform 7"/>
            <p:cNvSpPr>
              <a:spLocks/>
            </p:cNvSpPr>
            <p:nvPr/>
          </p:nvSpPr>
          <p:spPr bwMode="auto">
            <a:xfrm>
              <a:off x="9932988" y="3092450"/>
              <a:ext cx="322263" cy="333375"/>
            </a:xfrm>
            <a:custGeom>
              <a:avLst/>
              <a:gdLst>
                <a:gd name="T0" fmla="*/ 0 w 75"/>
                <a:gd name="T1" fmla="*/ 78 h 78"/>
                <a:gd name="T2" fmla="*/ 15 w 75"/>
                <a:gd name="T3" fmla="*/ 0 h 78"/>
                <a:gd name="T4" fmla="*/ 75 w 75"/>
                <a:gd name="T5" fmla="*/ 52 h 78"/>
                <a:gd name="T6" fmla="*/ 0 w 75"/>
                <a:gd name="T7" fmla="*/ 78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78">
                  <a:moveTo>
                    <a:pt x="0" y="78"/>
                  </a:moveTo>
                  <a:cubicBezTo>
                    <a:pt x="4" y="46"/>
                    <a:pt x="8" y="31"/>
                    <a:pt x="15" y="0"/>
                  </a:cubicBezTo>
                  <a:cubicBezTo>
                    <a:pt x="38" y="22"/>
                    <a:pt x="50" y="33"/>
                    <a:pt x="75" y="52"/>
                  </a:cubicBezTo>
                  <a:cubicBezTo>
                    <a:pt x="46" y="64"/>
                    <a:pt x="31" y="69"/>
                    <a:pt x="0" y="78"/>
                  </a:cubicBezTo>
                  <a:close/>
                </a:path>
              </a:pathLst>
            </a:cu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5" name="Freeform 8"/>
            <p:cNvSpPr>
              <a:spLocks/>
            </p:cNvSpPr>
            <p:nvPr/>
          </p:nvSpPr>
          <p:spPr bwMode="auto">
            <a:xfrm>
              <a:off x="10353675" y="3397250"/>
              <a:ext cx="300038" cy="338138"/>
            </a:xfrm>
            <a:custGeom>
              <a:avLst/>
              <a:gdLst>
                <a:gd name="T0" fmla="*/ 1 w 70"/>
                <a:gd name="T1" fmla="*/ 79 h 79"/>
                <a:gd name="T2" fmla="*/ 3 w 70"/>
                <a:gd name="T3" fmla="*/ 0 h 79"/>
                <a:gd name="T4" fmla="*/ 70 w 70"/>
                <a:gd name="T5" fmla="*/ 41 h 79"/>
                <a:gd name="T6" fmla="*/ 1 w 70"/>
                <a:gd name="T7" fmla="*/ 79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0" h="79">
                  <a:moveTo>
                    <a:pt x="1" y="79"/>
                  </a:moveTo>
                  <a:cubicBezTo>
                    <a:pt x="0" y="47"/>
                    <a:pt x="1" y="31"/>
                    <a:pt x="3" y="0"/>
                  </a:cubicBezTo>
                  <a:cubicBezTo>
                    <a:pt x="29" y="18"/>
                    <a:pt x="43" y="26"/>
                    <a:pt x="70" y="41"/>
                  </a:cubicBezTo>
                  <a:cubicBezTo>
                    <a:pt x="44" y="57"/>
                    <a:pt x="30" y="65"/>
                    <a:pt x="1" y="79"/>
                  </a:cubicBez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6" name="Freeform 9"/>
            <p:cNvSpPr>
              <a:spLocks/>
            </p:cNvSpPr>
            <p:nvPr/>
          </p:nvSpPr>
          <p:spPr bwMode="auto">
            <a:xfrm>
              <a:off x="10777538" y="3632200"/>
              <a:ext cx="314325" cy="339725"/>
            </a:xfrm>
            <a:custGeom>
              <a:avLst/>
              <a:gdLst>
                <a:gd name="T0" fmla="*/ 11 w 73"/>
                <a:gd name="T1" fmla="*/ 79 h 79"/>
                <a:gd name="T2" fmla="*/ 0 w 73"/>
                <a:gd name="T3" fmla="*/ 0 h 79"/>
                <a:gd name="T4" fmla="*/ 73 w 73"/>
                <a:gd name="T5" fmla="*/ 29 h 79"/>
                <a:gd name="T6" fmla="*/ 11 w 73"/>
                <a:gd name="T7" fmla="*/ 79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3" h="79">
                  <a:moveTo>
                    <a:pt x="11" y="79"/>
                  </a:moveTo>
                  <a:cubicBezTo>
                    <a:pt x="5" y="47"/>
                    <a:pt x="3" y="31"/>
                    <a:pt x="0" y="0"/>
                  </a:cubicBezTo>
                  <a:cubicBezTo>
                    <a:pt x="29" y="13"/>
                    <a:pt x="43" y="19"/>
                    <a:pt x="73" y="29"/>
                  </a:cubicBezTo>
                  <a:cubicBezTo>
                    <a:pt x="49" y="50"/>
                    <a:pt x="37" y="60"/>
                    <a:pt x="11" y="79"/>
                  </a:cubicBezTo>
                  <a:close/>
                </a:path>
              </a:pathLst>
            </a:cu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7" name="Freeform 10"/>
            <p:cNvSpPr>
              <a:spLocks/>
            </p:cNvSpPr>
            <p:nvPr/>
          </p:nvSpPr>
          <p:spPr bwMode="auto">
            <a:xfrm>
              <a:off x="11223625" y="3795713"/>
              <a:ext cx="327025" cy="325438"/>
            </a:xfrm>
            <a:custGeom>
              <a:avLst/>
              <a:gdLst>
                <a:gd name="T0" fmla="*/ 24 w 76"/>
                <a:gd name="T1" fmla="*/ 76 h 76"/>
                <a:gd name="T2" fmla="*/ 0 w 76"/>
                <a:gd name="T3" fmla="*/ 0 h 76"/>
                <a:gd name="T4" fmla="*/ 76 w 76"/>
                <a:gd name="T5" fmla="*/ 17 h 76"/>
                <a:gd name="T6" fmla="*/ 24 w 76"/>
                <a:gd name="T7" fmla="*/ 76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6" h="76">
                  <a:moveTo>
                    <a:pt x="24" y="76"/>
                  </a:moveTo>
                  <a:cubicBezTo>
                    <a:pt x="12" y="46"/>
                    <a:pt x="8" y="31"/>
                    <a:pt x="0" y="0"/>
                  </a:cubicBezTo>
                  <a:cubicBezTo>
                    <a:pt x="30" y="9"/>
                    <a:pt x="45" y="12"/>
                    <a:pt x="76" y="17"/>
                  </a:cubicBezTo>
                  <a:cubicBezTo>
                    <a:pt x="57" y="41"/>
                    <a:pt x="46" y="53"/>
                    <a:pt x="24" y="76"/>
                  </a:cubicBez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8" name="Freeform 11"/>
            <p:cNvSpPr>
              <a:spLocks/>
            </p:cNvSpPr>
            <p:nvPr/>
          </p:nvSpPr>
          <p:spPr bwMode="auto">
            <a:xfrm>
              <a:off x="11691938" y="3886200"/>
              <a:ext cx="338138" cy="303213"/>
            </a:xfrm>
            <a:custGeom>
              <a:avLst/>
              <a:gdLst>
                <a:gd name="T0" fmla="*/ 36 w 79"/>
                <a:gd name="T1" fmla="*/ 71 h 71"/>
                <a:gd name="T2" fmla="*/ 0 w 79"/>
                <a:gd name="T3" fmla="*/ 0 h 71"/>
                <a:gd name="T4" fmla="*/ 79 w 79"/>
                <a:gd name="T5" fmla="*/ 3 h 71"/>
                <a:gd name="T6" fmla="*/ 36 w 79"/>
                <a:gd name="T7" fmla="*/ 71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9" h="71">
                  <a:moveTo>
                    <a:pt x="36" y="71"/>
                  </a:moveTo>
                  <a:cubicBezTo>
                    <a:pt x="20" y="43"/>
                    <a:pt x="13" y="29"/>
                    <a:pt x="0" y="0"/>
                  </a:cubicBezTo>
                  <a:cubicBezTo>
                    <a:pt x="31" y="3"/>
                    <a:pt x="47" y="4"/>
                    <a:pt x="79" y="3"/>
                  </a:cubicBezTo>
                  <a:cubicBezTo>
                    <a:pt x="63" y="31"/>
                    <a:pt x="55" y="44"/>
                    <a:pt x="36" y="71"/>
                  </a:cubicBezTo>
                  <a:close/>
                </a:path>
              </a:pathLst>
            </a:cu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9" name="Freeform 12"/>
            <p:cNvSpPr>
              <a:spLocks/>
            </p:cNvSpPr>
            <p:nvPr/>
          </p:nvSpPr>
          <p:spPr bwMode="auto">
            <a:xfrm>
              <a:off x="12172950" y="3851275"/>
              <a:ext cx="342900" cy="312738"/>
            </a:xfrm>
            <a:custGeom>
              <a:avLst/>
              <a:gdLst>
                <a:gd name="T0" fmla="*/ 49 w 80"/>
                <a:gd name="T1" fmla="*/ 73 h 73"/>
                <a:gd name="T2" fmla="*/ 0 w 80"/>
                <a:gd name="T3" fmla="*/ 10 h 73"/>
                <a:gd name="T4" fmla="*/ 80 w 80"/>
                <a:gd name="T5" fmla="*/ 0 h 73"/>
                <a:gd name="T6" fmla="*/ 49 w 80"/>
                <a:gd name="T7" fmla="*/ 73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0" h="73">
                  <a:moveTo>
                    <a:pt x="49" y="73"/>
                  </a:moveTo>
                  <a:cubicBezTo>
                    <a:pt x="28" y="49"/>
                    <a:pt x="18" y="36"/>
                    <a:pt x="0" y="10"/>
                  </a:cubicBezTo>
                  <a:cubicBezTo>
                    <a:pt x="32" y="8"/>
                    <a:pt x="48" y="6"/>
                    <a:pt x="80" y="0"/>
                  </a:cubicBezTo>
                  <a:cubicBezTo>
                    <a:pt x="69" y="29"/>
                    <a:pt x="63" y="44"/>
                    <a:pt x="49" y="73"/>
                  </a:cubicBez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pic>
        <p:nvPicPr>
          <p:cNvPr id="64" name="Picture 2" descr="Happy Cute Little Kid Boy With Light Idea | Art drawings for kids, Kids  cartoon characters, Cartoon kids">
            <a:extLst>
              <a:ext uri="{FF2B5EF4-FFF2-40B4-BE49-F238E27FC236}">
                <a16:creationId xmlns:a16="http://schemas.microsoft.com/office/drawing/2014/main" xmlns="" id="{C1C22768-C976-432F-BB49-ADBD4D9C27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2117" t="5140" r="11852" b="7556"/>
          <a:stretch/>
        </p:blipFill>
        <p:spPr bwMode="auto">
          <a:xfrm>
            <a:off x="415353" y="1890779"/>
            <a:ext cx="3136243" cy="4563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xmlns="" id="{6162874E-5636-44C3-9704-CF036299E7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098830" y="196955"/>
            <a:ext cx="2115403" cy="2075896"/>
          </a:xfrm>
          <a:prstGeom prst="rect">
            <a:avLst/>
          </a:prstGeom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xmlns="" id="{CA674919-9BD8-4919-BC2E-69B7617B5FE5}"/>
              </a:ext>
            </a:extLst>
          </p:cNvPr>
          <p:cNvSpPr/>
          <p:nvPr/>
        </p:nvSpPr>
        <p:spPr>
          <a:xfrm>
            <a:off x="3657218" y="1977787"/>
            <a:ext cx="6183559" cy="12126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9DB900"/>
                </a:solidFill>
                <a:latin typeface="#9Slide03 BoosterNextFYThin" panose="02000203000000020004" pitchFamily="2" charset="0"/>
                <a:cs typeface="Times New Roman" panose="02020603050405020304" pitchFamily="18" charset="0"/>
              </a:rPr>
              <a:t>Khoảng thời gian kim phút đi từ một vạch đến vạch liền ngay sau nó là  bao nhiêu phút?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D65E773E-F676-4059-846A-35C2B91380F9}"/>
              </a:ext>
            </a:extLst>
          </p:cNvPr>
          <p:cNvSpPr/>
          <p:nvPr/>
        </p:nvSpPr>
        <p:spPr>
          <a:xfrm>
            <a:off x="5592375" y="3818841"/>
            <a:ext cx="1677524" cy="7481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123A75"/>
                </a:solidFill>
                <a:latin typeface="#9Slide03 BoosterNextFYThin" panose="02000203000000020004" pitchFamily="2" charset="0"/>
                <a:cs typeface="Times New Roman" panose="02020603050405020304" pitchFamily="18" charset="0"/>
              </a:rPr>
              <a:t>1 phút</a:t>
            </a:r>
          </a:p>
        </p:txBody>
      </p:sp>
    </p:spTree>
    <p:extLst>
      <p:ext uri="{BB962C8B-B14F-4D97-AF65-F5344CB8AC3E}">
        <p14:creationId xmlns:p14="http://schemas.microsoft.com/office/powerpoint/2010/main" xmlns="" val="42723959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图片 6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915893" y="2871246"/>
            <a:ext cx="8603526" cy="696609"/>
          </a:xfrm>
          <a:prstGeom prst="rect">
            <a:avLst/>
          </a:prstGeom>
        </p:spPr>
      </p:pic>
      <p:sp>
        <p:nvSpPr>
          <p:cNvPr id="62" name="Freeform 40"/>
          <p:cNvSpPr>
            <a:spLocks/>
          </p:cNvSpPr>
          <p:nvPr/>
        </p:nvSpPr>
        <p:spPr bwMode="auto">
          <a:xfrm>
            <a:off x="7973153" y="1051012"/>
            <a:ext cx="2023153" cy="1011575"/>
          </a:xfrm>
          <a:custGeom>
            <a:avLst/>
            <a:gdLst>
              <a:gd name="T0" fmla="*/ 2 w 176"/>
              <a:gd name="T1" fmla="*/ 88 h 88"/>
              <a:gd name="T2" fmla="*/ 0 w 176"/>
              <a:gd name="T3" fmla="*/ 78 h 88"/>
              <a:gd name="T4" fmla="*/ 6 w 176"/>
              <a:gd name="T5" fmla="*/ 59 h 88"/>
              <a:gd name="T6" fmla="*/ 29 w 176"/>
              <a:gd name="T7" fmla="*/ 41 h 88"/>
              <a:gd name="T8" fmla="*/ 51 w 176"/>
              <a:gd name="T9" fmla="*/ 41 h 88"/>
              <a:gd name="T10" fmla="*/ 59 w 176"/>
              <a:gd name="T11" fmla="*/ 43 h 88"/>
              <a:gd name="T12" fmla="*/ 60 w 176"/>
              <a:gd name="T13" fmla="*/ 29 h 88"/>
              <a:gd name="T14" fmla="*/ 69 w 176"/>
              <a:gd name="T15" fmla="*/ 14 h 88"/>
              <a:gd name="T16" fmla="*/ 77 w 176"/>
              <a:gd name="T17" fmla="*/ 8 h 88"/>
              <a:gd name="T18" fmla="*/ 99 w 176"/>
              <a:gd name="T19" fmla="*/ 0 h 88"/>
              <a:gd name="T20" fmla="*/ 122 w 176"/>
              <a:gd name="T21" fmla="*/ 8 h 88"/>
              <a:gd name="T22" fmla="*/ 122 w 176"/>
              <a:gd name="T23" fmla="*/ 8 h 88"/>
              <a:gd name="T24" fmla="*/ 139 w 176"/>
              <a:gd name="T25" fmla="*/ 31 h 88"/>
              <a:gd name="T26" fmla="*/ 139 w 176"/>
              <a:gd name="T27" fmla="*/ 51 h 88"/>
              <a:gd name="T28" fmla="*/ 138 w 176"/>
              <a:gd name="T29" fmla="*/ 56 h 88"/>
              <a:gd name="T30" fmla="*/ 146 w 176"/>
              <a:gd name="T31" fmla="*/ 55 h 88"/>
              <a:gd name="T32" fmla="*/ 174 w 176"/>
              <a:gd name="T33" fmla="*/ 88 h 88"/>
              <a:gd name="T34" fmla="*/ 2 w 176"/>
              <a:gd name="T35" fmla="*/ 88 h 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76" h="88">
                <a:moveTo>
                  <a:pt x="2" y="88"/>
                </a:moveTo>
                <a:cubicBezTo>
                  <a:pt x="1" y="85"/>
                  <a:pt x="0" y="81"/>
                  <a:pt x="0" y="78"/>
                </a:cubicBezTo>
                <a:cubicBezTo>
                  <a:pt x="0" y="71"/>
                  <a:pt x="2" y="65"/>
                  <a:pt x="6" y="59"/>
                </a:cubicBezTo>
                <a:cubicBezTo>
                  <a:pt x="10" y="50"/>
                  <a:pt x="19" y="43"/>
                  <a:pt x="29" y="41"/>
                </a:cubicBezTo>
                <a:cubicBezTo>
                  <a:pt x="39" y="38"/>
                  <a:pt x="41" y="39"/>
                  <a:pt x="51" y="41"/>
                </a:cubicBezTo>
                <a:cubicBezTo>
                  <a:pt x="54" y="41"/>
                  <a:pt x="57" y="42"/>
                  <a:pt x="59" y="43"/>
                </a:cubicBezTo>
                <a:cubicBezTo>
                  <a:pt x="58" y="39"/>
                  <a:pt x="59" y="34"/>
                  <a:pt x="60" y="29"/>
                </a:cubicBezTo>
                <a:cubicBezTo>
                  <a:pt x="62" y="23"/>
                  <a:pt x="65" y="18"/>
                  <a:pt x="69" y="14"/>
                </a:cubicBezTo>
                <a:cubicBezTo>
                  <a:pt x="71" y="11"/>
                  <a:pt x="74" y="10"/>
                  <a:pt x="77" y="8"/>
                </a:cubicBezTo>
                <a:cubicBezTo>
                  <a:pt x="83" y="3"/>
                  <a:pt x="91" y="0"/>
                  <a:pt x="99" y="0"/>
                </a:cubicBezTo>
                <a:cubicBezTo>
                  <a:pt x="107" y="0"/>
                  <a:pt x="115" y="3"/>
                  <a:pt x="122" y="8"/>
                </a:cubicBezTo>
                <a:cubicBezTo>
                  <a:pt x="122" y="8"/>
                  <a:pt x="122" y="8"/>
                  <a:pt x="122" y="8"/>
                </a:cubicBezTo>
                <a:cubicBezTo>
                  <a:pt x="131" y="12"/>
                  <a:pt x="136" y="22"/>
                  <a:pt x="139" y="31"/>
                </a:cubicBezTo>
                <a:cubicBezTo>
                  <a:pt x="142" y="37"/>
                  <a:pt x="141" y="45"/>
                  <a:pt x="139" y="51"/>
                </a:cubicBezTo>
                <a:cubicBezTo>
                  <a:pt x="139" y="53"/>
                  <a:pt x="138" y="55"/>
                  <a:pt x="138" y="56"/>
                </a:cubicBezTo>
                <a:cubicBezTo>
                  <a:pt x="140" y="56"/>
                  <a:pt x="143" y="55"/>
                  <a:pt x="146" y="55"/>
                </a:cubicBezTo>
                <a:cubicBezTo>
                  <a:pt x="166" y="55"/>
                  <a:pt x="176" y="72"/>
                  <a:pt x="174" y="88"/>
                </a:cubicBezTo>
                <a:lnTo>
                  <a:pt x="2" y="88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grpSp>
        <p:nvGrpSpPr>
          <p:cNvPr id="48" name="组合 47"/>
          <p:cNvGrpSpPr/>
          <p:nvPr/>
        </p:nvGrpSpPr>
        <p:grpSpPr>
          <a:xfrm>
            <a:off x="883375" y="1139892"/>
            <a:ext cx="554038" cy="554037"/>
            <a:chOff x="5564188" y="4319588"/>
            <a:chExt cx="554038" cy="554037"/>
          </a:xfrm>
        </p:grpSpPr>
        <p:sp>
          <p:nvSpPr>
            <p:cNvPr id="10" name="Oval 7"/>
            <p:cNvSpPr>
              <a:spLocks noChangeArrowheads="1"/>
            </p:cNvSpPr>
            <p:nvPr/>
          </p:nvSpPr>
          <p:spPr bwMode="auto">
            <a:xfrm>
              <a:off x="5673725" y="4429125"/>
              <a:ext cx="336550" cy="334962"/>
            </a:xfrm>
            <a:prstGeom prst="ellipse">
              <a:avLst/>
            </a:pr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" name="Freeform 8"/>
            <p:cNvSpPr>
              <a:spLocks/>
            </p:cNvSpPr>
            <p:nvPr/>
          </p:nvSpPr>
          <p:spPr bwMode="auto">
            <a:xfrm>
              <a:off x="5564188" y="4319588"/>
              <a:ext cx="554038" cy="554037"/>
            </a:xfrm>
            <a:custGeom>
              <a:avLst/>
              <a:gdLst>
                <a:gd name="T0" fmla="*/ 8 w 183"/>
                <a:gd name="T1" fmla="*/ 92 h 183"/>
                <a:gd name="T2" fmla="*/ 16 w 183"/>
                <a:gd name="T3" fmla="*/ 92 h 183"/>
                <a:gd name="T4" fmla="*/ 39 w 183"/>
                <a:gd name="T5" fmla="*/ 38 h 183"/>
                <a:gd name="T6" fmla="*/ 92 w 183"/>
                <a:gd name="T7" fmla="*/ 16 h 183"/>
                <a:gd name="T8" fmla="*/ 145 w 183"/>
                <a:gd name="T9" fmla="*/ 38 h 183"/>
                <a:gd name="T10" fmla="*/ 167 w 183"/>
                <a:gd name="T11" fmla="*/ 92 h 183"/>
                <a:gd name="T12" fmla="*/ 145 w 183"/>
                <a:gd name="T13" fmla="*/ 145 h 183"/>
                <a:gd name="T14" fmla="*/ 92 w 183"/>
                <a:gd name="T15" fmla="*/ 167 h 183"/>
                <a:gd name="T16" fmla="*/ 39 w 183"/>
                <a:gd name="T17" fmla="*/ 145 h 183"/>
                <a:gd name="T18" fmla="*/ 16 w 183"/>
                <a:gd name="T19" fmla="*/ 92 h 183"/>
                <a:gd name="T20" fmla="*/ 8 w 183"/>
                <a:gd name="T21" fmla="*/ 92 h 183"/>
                <a:gd name="T22" fmla="*/ 0 w 183"/>
                <a:gd name="T23" fmla="*/ 92 h 183"/>
                <a:gd name="T24" fmla="*/ 92 w 183"/>
                <a:gd name="T25" fmla="*/ 183 h 183"/>
                <a:gd name="T26" fmla="*/ 183 w 183"/>
                <a:gd name="T27" fmla="*/ 92 h 183"/>
                <a:gd name="T28" fmla="*/ 92 w 183"/>
                <a:gd name="T29" fmla="*/ 0 h 183"/>
                <a:gd name="T30" fmla="*/ 0 w 183"/>
                <a:gd name="T31" fmla="*/ 92 h 183"/>
                <a:gd name="T32" fmla="*/ 8 w 183"/>
                <a:gd name="T33" fmla="*/ 92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83" h="183">
                  <a:moveTo>
                    <a:pt x="8" y="92"/>
                  </a:moveTo>
                  <a:cubicBezTo>
                    <a:pt x="16" y="92"/>
                    <a:pt x="16" y="92"/>
                    <a:pt x="16" y="92"/>
                  </a:cubicBezTo>
                  <a:cubicBezTo>
                    <a:pt x="16" y="71"/>
                    <a:pt x="25" y="52"/>
                    <a:pt x="39" y="38"/>
                  </a:cubicBezTo>
                  <a:cubicBezTo>
                    <a:pt x="52" y="25"/>
                    <a:pt x="71" y="16"/>
                    <a:pt x="92" y="16"/>
                  </a:cubicBezTo>
                  <a:cubicBezTo>
                    <a:pt x="113" y="16"/>
                    <a:pt x="132" y="25"/>
                    <a:pt x="145" y="38"/>
                  </a:cubicBezTo>
                  <a:cubicBezTo>
                    <a:pt x="159" y="52"/>
                    <a:pt x="167" y="71"/>
                    <a:pt x="167" y="92"/>
                  </a:cubicBezTo>
                  <a:cubicBezTo>
                    <a:pt x="167" y="113"/>
                    <a:pt x="159" y="131"/>
                    <a:pt x="145" y="145"/>
                  </a:cubicBezTo>
                  <a:cubicBezTo>
                    <a:pt x="132" y="159"/>
                    <a:pt x="113" y="167"/>
                    <a:pt x="92" y="167"/>
                  </a:cubicBezTo>
                  <a:cubicBezTo>
                    <a:pt x="71" y="167"/>
                    <a:pt x="52" y="159"/>
                    <a:pt x="39" y="145"/>
                  </a:cubicBezTo>
                  <a:cubicBezTo>
                    <a:pt x="25" y="131"/>
                    <a:pt x="16" y="113"/>
                    <a:pt x="16" y="92"/>
                  </a:cubicBezTo>
                  <a:cubicBezTo>
                    <a:pt x="8" y="92"/>
                    <a:pt x="8" y="92"/>
                    <a:pt x="8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142"/>
                    <a:pt x="41" y="183"/>
                    <a:pt x="92" y="183"/>
                  </a:cubicBezTo>
                  <a:cubicBezTo>
                    <a:pt x="143" y="183"/>
                    <a:pt x="183" y="142"/>
                    <a:pt x="183" y="92"/>
                  </a:cubicBezTo>
                  <a:cubicBezTo>
                    <a:pt x="183" y="41"/>
                    <a:pt x="143" y="0"/>
                    <a:pt x="92" y="0"/>
                  </a:cubicBezTo>
                  <a:cubicBezTo>
                    <a:pt x="41" y="0"/>
                    <a:pt x="0" y="41"/>
                    <a:pt x="0" y="92"/>
                  </a:cubicBezTo>
                  <a:lnTo>
                    <a:pt x="8" y="92"/>
                  </a:ln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23" name="Freeform 20"/>
          <p:cNvSpPr>
            <a:spLocks/>
          </p:cNvSpPr>
          <p:nvPr/>
        </p:nvSpPr>
        <p:spPr bwMode="auto">
          <a:xfrm>
            <a:off x="611912" y="1701867"/>
            <a:ext cx="381000" cy="188912"/>
          </a:xfrm>
          <a:custGeom>
            <a:avLst/>
            <a:gdLst>
              <a:gd name="T0" fmla="*/ 1 w 126"/>
              <a:gd name="T1" fmla="*/ 62 h 62"/>
              <a:gd name="T2" fmla="*/ 120 w 126"/>
              <a:gd name="T3" fmla="*/ 62 h 62"/>
              <a:gd name="T4" fmla="*/ 95 w 126"/>
              <a:gd name="T5" fmla="*/ 23 h 62"/>
              <a:gd name="T6" fmla="*/ 90 w 126"/>
              <a:gd name="T7" fmla="*/ 23 h 62"/>
              <a:gd name="T8" fmla="*/ 66 w 126"/>
              <a:gd name="T9" fmla="*/ 0 h 62"/>
              <a:gd name="T10" fmla="*/ 44 w 126"/>
              <a:gd name="T11" fmla="*/ 30 h 62"/>
              <a:gd name="T12" fmla="*/ 33 w 126"/>
              <a:gd name="T13" fmla="*/ 29 h 62"/>
              <a:gd name="T14" fmla="*/ 1 w 126"/>
              <a:gd name="T15" fmla="*/ 61 h 62"/>
              <a:gd name="T16" fmla="*/ 1 w 126"/>
              <a:gd name="T17" fmla="*/ 62 h 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6" h="62">
                <a:moveTo>
                  <a:pt x="1" y="62"/>
                </a:moveTo>
                <a:cubicBezTo>
                  <a:pt x="120" y="62"/>
                  <a:pt x="120" y="62"/>
                  <a:pt x="120" y="62"/>
                </a:cubicBezTo>
                <a:cubicBezTo>
                  <a:pt x="126" y="45"/>
                  <a:pt x="118" y="23"/>
                  <a:pt x="95" y="23"/>
                </a:cubicBezTo>
                <a:cubicBezTo>
                  <a:pt x="94" y="23"/>
                  <a:pt x="92" y="23"/>
                  <a:pt x="90" y="23"/>
                </a:cubicBezTo>
                <a:cubicBezTo>
                  <a:pt x="90" y="11"/>
                  <a:pt x="82" y="0"/>
                  <a:pt x="66" y="0"/>
                </a:cubicBezTo>
                <a:cubicBezTo>
                  <a:pt x="48" y="0"/>
                  <a:pt x="40" y="16"/>
                  <a:pt x="44" y="30"/>
                </a:cubicBezTo>
                <a:cubicBezTo>
                  <a:pt x="40" y="29"/>
                  <a:pt x="37" y="29"/>
                  <a:pt x="33" y="29"/>
                </a:cubicBezTo>
                <a:cubicBezTo>
                  <a:pt x="17" y="29"/>
                  <a:pt x="0" y="43"/>
                  <a:pt x="1" y="61"/>
                </a:cubicBezTo>
                <a:lnTo>
                  <a:pt x="1" y="62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4" name="Freeform 21"/>
          <p:cNvSpPr>
            <a:spLocks/>
          </p:cNvSpPr>
          <p:nvPr/>
        </p:nvSpPr>
        <p:spPr bwMode="auto">
          <a:xfrm>
            <a:off x="1683474" y="1793942"/>
            <a:ext cx="339725" cy="153987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grpSp>
        <p:nvGrpSpPr>
          <p:cNvPr id="47" name="组合 46"/>
          <p:cNvGrpSpPr/>
          <p:nvPr/>
        </p:nvGrpSpPr>
        <p:grpSpPr>
          <a:xfrm>
            <a:off x="10404845" y="2514599"/>
            <a:ext cx="771503" cy="1972383"/>
            <a:chOff x="4352925" y="4806950"/>
            <a:chExt cx="533400" cy="1363662"/>
          </a:xfrm>
        </p:grpSpPr>
        <p:sp>
          <p:nvSpPr>
            <p:cNvPr id="43" name="Freeform 40"/>
            <p:cNvSpPr>
              <a:spLocks/>
            </p:cNvSpPr>
            <p:nvPr/>
          </p:nvSpPr>
          <p:spPr bwMode="auto">
            <a:xfrm>
              <a:off x="4352925" y="4806950"/>
              <a:ext cx="533400" cy="266700"/>
            </a:xfrm>
            <a:custGeom>
              <a:avLst/>
              <a:gdLst>
                <a:gd name="T0" fmla="*/ 2 w 176"/>
                <a:gd name="T1" fmla="*/ 88 h 88"/>
                <a:gd name="T2" fmla="*/ 0 w 176"/>
                <a:gd name="T3" fmla="*/ 78 h 88"/>
                <a:gd name="T4" fmla="*/ 6 w 176"/>
                <a:gd name="T5" fmla="*/ 59 h 88"/>
                <a:gd name="T6" fmla="*/ 29 w 176"/>
                <a:gd name="T7" fmla="*/ 41 h 88"/>
                <a:gd name="T8" fmla="*/ 51 w 176"/>
                <a:gd name="T9" fmla="*/ 41 h 88"/>
                <a:gd name="T10" fmla="*/ 59 w 176"/>
                <a:gd name="T11" fmla="*/ 43 h 88"/>
                <a:gd name="T12" fmla="*/ 60 w 176"/>
                <a:gd name="T13" fmla="*/ 29 h 88"/>
                <a:gd name="T14" fmla="*/ 69 w 176"/>
                <a:gd name="T15" fmla="*/ 14 h 88"/>
                <a:gd name="T16" fmla="*/ 77 w 176"/>
                <a:gd name="T17" fmla="*/ 8 h 88"/>
                <a:gd name="T18" fmla="*/ 99 w 176"/>
                <a:gd name="T19" fmla="*/ 0 h 88"/>
                <a:gd name="T20" fmla="*/ 122 w 176"/>
                <a:gd name="T21" fmla="*/ 8 h 88"/>
                <a:gd name="T22" fmla="*/ 122 w 176"/>
                <a:gd name="T23" fmla="*/ 8 h 88"/>
                <a:gd name="T24" fmla="*/ 139 w 176"/>
                <a:gd name="T25" fmla="*/ 31 h 88"/>
                <a:gd name="T26" fmla="*/ 139 w 176"/>
                <a:gd name="T27" fmla="*/ 51 h 88"/>
                <a:gd name="T28" fmla="*/ 138 w 176"/>
                <a:gd name="T29" fmla="*/ 56 h 88"/>
                <a:gd name="T30" fmla="*/ 146 w 176"/>
                <a:gd name="T31" fmla="*/ 55 h 88"/>
                <a:gd name="T32" fmla="*/ 174 w 176"/>
                <a:gd name="T33" fmla="*/ 88 h 88"/>
                <a:gd name="T34" fmla="*/ 2 w 176"/>
                <a:gd name="T35" fmla="*/ 88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76" h="88">
                  <a:moveTo>
                    <a:pt x="2" y="88"/>
                  </a:moveTo>
                  <a:cubicBezTo>
                    <a:pt x="1" y="85"/>
                    <a:pt x="0" y="81"/>
                    <a:pt x="0" y="78"/>
                  </a:cubicBezTo>
                  <a:cubicBezTo>
                    <a:pt x="0" y="71"/>
                    <a:pt x="2" y="65"/>
                    <a:pt x="6" y="59"/>
                  </a:cubicBezTo>
                  <a:cubicBezTo>
                    <a:pt x="10" y="50"/>
                    <a:pt x="19" y="43"/>
                    <a:pt x="29" y="41"/>
                  </a:cubicBezTo>
                  <a:cubicBezTo>
                    <a:pt x="39" y="38"/>
                    <a:pt x="41" y="39"/>
                    <a:pt x="51" y="41"/>
                  </a:cubicBezTo>
                  <a:cubicBezTo>
                    <a:pt x="54" y="41"/>
                    <a:pt x="57" y="42"/>
                    <a:pt x="59" y="43"/>
                  </a:cubicBezTo>
                  <a:cubicBezTo>
                    <a:pt x="58" y="39"/>
                    <a:pt x="59" y="34"/>
                    <a:pt x="60" y="29"/>
                  </a:cubicBezTo>
                  <a:cubicBezTo>
                    <a:pt x="62" y="23"/>
                    <a:pt x="65" y="18"/>
                    <a:pt x="69" y="14"/>
                  </a:cubicBezTo>
                  <a:cubicBezTo>
                    <a:pt x="71" y="11"/>
                    <a:pt x="74" y="10"/>
                    <a:pt x="77" y="8"/>
                  </a:cubicBezTo>
                  <a:cubicBezTo>
                    <a:pt x="83" y="3"/>
                    <a:pt x="91" y="0"/>
                    <a:pt x="99" y="0"/>
                  </a:cubicBezTo>
                  <a:cubicBezTo>
                    <a:pt x="107" y="0"/>
                    <a:pt x="115" y="3"/>
                    <a:pt x="122" y="8"/>
                  </a:cubicBezTo>
                  <a:cubicBezTo>
                    <a:pt x="122" y="8"/>
                    <a:pt x="122" y="8"/>
                    <a:pt x="122" y="8"/>
                  </a:cubicBezTo>
                  <a:cubicBezTo>
                    <a:pt x="131" y="12"/>
                    <a:pt x="136" y="22"/>
                    <a:pt x="139" y="31"/>
                  </a:cubicBezTo>
                  <a:cubicBezTo>
                    <a:pt x="142" y="37"/>
                    <a:pt x="141" y="45"/>
                    <a:pt x="139" y="51"/>
                  </a:cubicBezTo>
                  <a:cubicBezTo>
                    <a:pt x="139" y="53"/>
                    <a:pt x="138" y="55"/>
                    <a:pt x="138" y="56"/>
                  </a:cubicBezTo>
                  <a:cubicBezTo>
                    <a:pt x="140" y="56"/>
                    <a:pt x="143" y="55"/>
                    <a:pt x="146" y="55"/>
                  </a:cubicBezTo>
                  <a:cubicBezTo>
                    <a:pt x="166" y="55"/>
                    <a:pt x="176" y="72"/>
                    <a:pt x="174" y="88"/>
                  </a:cubicBezTo>
                  <a:lnTo>
                    <a:pt x="2" y="88"/>
                  </a:lnTo>
                  <a:close/>
                </a:path>
              </a:pathLst>
            </a:custGeom>
            <a:solidFill>
              <a:srgbClr val="A4E7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4" name="Freeform 41"/>
            <p:cNvSpPr>
              <a:spLocks noEditPoints="1"/>
            </p:cNvSpPr>
            <p:nvPr/>
          </p:nvSpPr>
          <p:spPr bwMode="auto">
            <a:xfrm>
              <a:off x="4470400" y="5178425"/>
              <a:ext cx="49213" cy="677862"/>
            </a:xfrm>
            <a:custGeom>
              <a:avLst/>
              <a:gdLst>
                <a:gd name="T0" fmla="*/ 0 w 16"/>
                <a:gd name="T1" fmla="*/ 216 h 224"/>
                <a:gd name="T2" fmla="*/ 0 w 16"/>
                <a:gd name="T3" fmla="*/ 216 h 224"/>
                <a:gd name="T4" fmla="*/ 8 w 16"/>
                <a:gd name="T5" fmla="*/ 224 h 224"/>
                <a:gd name="T6" fmla="*/ 16 w 16"/>
                <a:gd name="T7" fmla="*/ 216 h 224"/>
                <a:gd name="T8" fmla="*/ 8 w 16"/>
                <a:gd name="T9" fmla="*/ 208 h 224"/>
                <a:gd name="T10" fmla="*/ 0 w 16"/>
                <a:gd name="T11" fmla="*/ 216 h 224"/>
                <a:gd name="T12" fmla="*/ 0 w 16"/>
                <a:gd name="T13" fmla="*/ 164 h 224"/>
                <a:gd name="T14" fmla="*/ 0 w 16"/>
                <a:gd name="T15" fmla="*/ 164 h 224"/>
                <a:gd name="T16" fmla="*/ 8 w 16"/>
                <a:gd name="T17" fmla="*/ 172 h 224"/>
                <a:gd name="T18" fmla="*/ 16 w 16"/>
                <a:gd name="T19" fmla="*/ 164 h 224"/>
                <a:gd name="T20" fmla="*/ 8 w 16"/>
                <a:gd name="T21" fmla="*/ 156 h 224"/>
                <a:gd name="T22" fmla="*/ 0 w 16"/>
                <a:gd name="T23" fmla="*/ 164 h 224"/>
                <a:gd name="T24" fmla="*/ 0 w 16"/>
                <a:gd name="T25" fmla="*/ 112 h 224"/>
                <a:gd name="T26" fmla="*/ 0 w 16"/>
                <a:gd name="T27" fmla="*/ 112 h 224"/>
                <a:gd name="T28" fmla="*/ 8 w 16"/>
                <a:gd name="T29" fmla="*/ 120 h 224"/>
                <a:gd name="T30" fmla="*/ 16 w 16"/>
                <a:gd name="T31" fmla="*/ 112 h 224"/>
                <a:gd name="T32" fmla="*/ 8 w 16"/>
                <a:gd name="T33" fmla="*/ 104 h 224"/>
                <a:gd name="T34" fmla="*/ 0 w 16"/>
                <a:gd name="T35" fmla="*/ 112 h 224"/>
                <a:gd name="T36" fmla="*/ 0 w 16"/>
                <a:gd name="T37" fmla="*/ 60 h 224"/>
                <a:gd name="T38" fmla="*/ 0 w 16"/>
                <a:gd name="T39" fmla="*/ 60 h 224"/>
                <a:gd name="T40" fmla="*/ 8 w 16"/>
                <a:gd name="T41" fmla="*/ 68 h 224"/>
                <a:gd name="T42" fmla="*/ 16 w 16"/>
                <a:gd name="T43" fmla="*/ 60 h 224"/>
                <a:gd name="T44" fmla="*/ 8 w 16"/>
                <a:gd name="T45" fmla="*/ 52 h 224"/>
                <a:gd name="T46" fmla="*/ 0 w 16"/>
                <a:gd name="T47" fmla="*/ 60 h 224"/>
                <a:gd name="T48" fmla="*/ 0 w 16"/>
                <a:gd name="T49" fmla="*/ 8 h 224"/>
                <a:gd name="T50" fmla="*/ 0 w 16"/>
                <a:gd name="T51" fmla="*/ 8 h 224"/>
                <a:gd name="T52" fmla="*/ 8 w 16"/>
                <a:gd name="T53" fmla="*/ 16 h 224"/>
                <a:gd name="T54" fmla="*/ 16 w 16"/>
                <a:gd name="T55" fmla="*/ 8 h 224"/>
                <a:gd name="T56" fmla="*/ 8 w 16"/>
                <a:gd name="T57" fmla="*/ 0 h 224"/>
                <a:gd name="T58" fmla="*/ 0 w 16"/>
                <a:gd name="T59" fmla="*/ 8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" h="224">
                  <a:moveTo>
                    <a:pt x="0" y="216"/>
                  </a:moveTo>
                  <a:cubicBezTo>
                    <a:pt x="0" y="216"/>
                    <a:pt x="0" y="216"/>
                    <a:pt x="0" y="216"/>
                  </a:cubicBezTo>
                  <a:cubicBezTo>
                    <a:pt x="0" y="220"/>
                    <a:pt x="4" y="224"/>
                    <a:pt x="8" y="224"/>
                  </a:cubicBezTo>
                  <a:cubicBezTo>
                    <a:pt x="12" y="224"/>
                    <a:pt x="16" y="220"/>
                    <a:pt x="16" y="216"/>
                  </a:cubicBezTo>
                  <a:cubicBezTo>
                    <a:pt x="16" y="212"/>
                    <a:pt x="12" y="208"/>
                    <a:pt x="8" y="208"/>
                  </a:cubicBezTo>
                  <a:cubicBezTo>
                    <a:pt x="4" y="208"/>
                    <a:pt x="0" y="212"/>
                    <a:pt x="0" y="216"/>
                  </a:cubicBezTo>
                  <a:close/>
                  <a:moveTo>
                    <a:pt x="0" y="164"/>
                  </a:moveTo>
                  <a:cubicBezTo>
                    <a:pt x="0" y="164"/>
                    <a:pt x="0" y="164"/>
                    <a:pt x="0" y="164"/>
                  </a:cubicBezTo>
                  <a:cubicBezTo>
                    <a:pt x="0" y="168"/>
                    <a:pt x="4" y="172"/>
                    <a:pt x="8" y="172"/>
                  </a:cubicBezTo>
                  <a:cubicBezTo>
                    <a:pt x="12" y="172"/>
                    <a:pt x="16" y="168"/>
                    <a:pt x="16" y="164"/>
                  </a:cubicBezTo>
                  <a:cubicBezTo>
                    <a:pt x="16" y="160"/>
                    <a:pt x="12" y="156"/>
                    <a:pt x="8" y="156"/>
                  </a:cubicBezTo>
                  <a:cubicBezTo>
                    <a:pt x="4" y="156"/>
                    <a:pt x="0" y="160"/>
                    <a:pt x="0" y="164"/>
                  </a:cubicBezTo>
                  <a:close/>
                  <a:moveTo>
                    <a:pt x="0" y="112"/>
                  </a:moveTo>
                  <a:cubicBezTo>
                    <a:pt x="0" y="112"/>
                    <a:pt x="0" y="112"/>
                    <a:pt x="0" y="112"/>
                  </a:cubicBezTo>
                  <a:cubicBezTo>
                    <a:pt x="0" y="116"/>
                    <a:pt x="4" y="120"/>
                    <a:pt x="8" y="120"/>
                  </a:cubicBezTo>
                  <a:cubicBezTo>
                    <a:pt x="12" y="120"/>
                    <a:pt x="16" y="116"/>
                    <a:pt x="16" y="112"/>
                  </a:cubicBezTo>
                  <a:cubicBezTo>
                    <a:pt x="16" y="108"/>
                    <a:pt x="12" y="104"/>
                    <a:pt x="8" y="104"/>
                  </a:cubicBezTo>
                  <a:cubicBezTo>
                    <a:pt x="4" y="104"/>
                    <a:pt x="0" y="108"/>
                    <a:pt x="0" y="112"/>
                  </a:cubicBezTo>
                  <a:close/>
                  <a:moveTo>
                    <a:pt x="0" y="60"/>
                  </a:moveTo>
                  <a:cubicBezTo>
                    <a:pt x="0" y="60"/>
                    <a:pt x="0" y="60"/>
                    <a:pt x="0" y="60"/>
                  </a:cubicBezTo>
                  <a:cubicBezTo>
                    <a:pt x="0" y="64"/>
                    <a:pt x="4" y="68"/>
                    <a:pt x="8" y="68"/>
                  </a:cubicBezTo>
                  <a:cubicBezTo>
                    <a:pt x="12" y="68"/>
                    <a:pt x="16" y="64"/>
                    <a:pt x="16" y="60"/>
                  </a:cubicBezTo>
                  <a:cubicBezTo>
                    <a:pt x="16" y="56"/>
                    <a:pt x="12" y="52"/>
                    <a:pt x="8" y="52"/>
                  </a:cubicBezTo>
                  <a:cubicBezTo>
                    <a:pt x="4" y="52"/>
                    <a:pt x="0" y="56"/>
                    <a:pt x="0" y="60"/>
                  </a:cubicBezTo>
                  <a:close/>
                  <a:moveTo>
                    <a:pt x="0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12"/>
                    <a:pt x="4" y="16"/>
                    <a:pt x="8" y="16"/>
                  </a:cubicBezTo>
                  <a:cubicBezTo>
                    <a:pt x="12" y="16"/>
                    <a:pt x="16" y="12"/>
                    <a:pt x="16" y="8"/>
                  </a:cubicBezTo>
                  <a:cubicBezTo>
                    <a:pt x="16" y="4"/>
                    <a:pt x="12" y="0"/>
                    <a:pt x="8" y="0"/>
                  </a:cubicBezTo>
                  <a:cubicBezTo>
                    <a:pt x="4" y="0"/>
                    <a:pt x="0" y="4"/>
                    <a:pt x="0" y="8"/>
                  </a:cubicBezTo>
                  <a:close/>
                </a:path>
              </a:pathLst>
            </a:cu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5" name="Freeform 42"/>
            <p:cNvSpPr>
              <a:spLocks noEditPoints="1"/>
            </p:cNvSpPr>
            <p:nvPr/>
          </p:nvSpPr>
          <p:spPr bwMode="auto">
            <a:xfrm>
              <a:off x="4592638" y="5178425"/>
              <a:ext cx="47625" cy="835025"/>
            </a:xfrm>
            <a:custGeom>
              <a:avLst/>
              <a:gdLst>
                <a:gd name="T0" fmla="*/ 0 w 16"/>
                <a:gd name="T1" fmla="*/ 268 h 276"/>
                <a:gd name="T2" fmla="*/ 0 w 16"/>
                <a:gd name="T3" fmla="*/ 268 h 276"/>
                <a:gd name="T4" fmla="*/ 8 w 16"/>
                <a:gd name="T5" fmla="*/ 276 h 276"/>
                <a:gd name="T6" fmla="*/ 16 w 16"/>
                <a:gd name="T7" fmla="*/ 268 h 276"/>
                <a:gd name="T8" fmla="*/ 8 w 16"/>
                <a:gd name="T9" fmla="*/ 260 h 276"/>
                <a:gd name="T10" fmla="*/ 0 w 16"/>
                <a:gd name="T11" fmla="*/ 268 h 276"/>
                <a:gd name="T12" fmla="*/ 0 w 16"/>
                <a:gd name="T13" fmla="*/ 216 h 276"/>
                <a:gd name="T14" fmla="*/ 0 w 16"/>
                <a:gd name="T15" fmla="*/ 216 h 276"/>
                <a:gd name="T16" fmla="*/ 8 w 16"/>
                <a:gd name="T17" fmla="*/ 224 h 276"/>
                <a:gd name="T18" fmla="*/ 16 w 16"/>
                <a:gd name="T19" fmla="*/ 216 h 276"/>
                <a:gd name="T20" fmla="*/ 8 w 16"/>
                <a:gd name="T21" fmla="*/ 208 h 276"/>
                <a:gd name="T22" fmla="*/ 0 w 16"/>
                <a:gd name="T23" fmla="*/ 216 h 276"/>
                <a:gd name="T24" fmla="*/ 0 w 16"/>
                <a:gd name="T25" fmla="*/ 164 h 276"/>
                <a:gd name="T26" fmla="*/ 0 w 16"/>
                <a:gd name="T27" fmla="*/ 164 h 276"/>
                <a:gd name="T28" fmla="*/ 8 w 16"/>
                <a:gd name="T29" fmla="*/ 172 h 276"/>
                <a:gd name="T30" fmla="*/ 16 w 16"/>
                <a:gd name="T31" fmla="*/ 164 h 276"/>
                <a:gd name="T32" fmla="*/ 8 w 16"/>
                <a:gd name="T33" fmla="*/ 156 h 276"/>
                <a:gd name="T34" fmla="*/ 0 w 16"/>
                <a:gd name="T35" fmla="*/ 164 h 276"/>
                <a:gd name="T36" fmla="*/ 0 w 16"/>
                <a:gd name="T37" fmla="*/ 112 h 276"/>
                <a:gd name="T38" fmla="*/ 0 w 16"/>
                <a:gd name="T39" fmla="*/ 112 h 276"/>
                <a:gd name="T40" fmla="*/ 8 w 16"/>
                <a:gd name="T41" fmla="*/ 120 h 276"/>
                <a:gd name="T42" fmla="*/ 16 w 16"/>
                <a:gd name="T43" fmla="*/ 112 h 276"/>
                <a:gd name="T44" fmla="*/ 8 w 16"/>
                <a:gd name="T45" fmla="*/ 104 h 276"/>
                <a:gd name="T46" fmla="*/ 0 w 16"/>
                <a:gd name="T47" fmla="*/ 112 h 276"/>
                <a:gd name="T48" fmla="*/ 0 w 16"/>
                <a:gd name="T49" fmla="*/ 60 h 276"/>
                <a:gd name="T50" fmla="*/ 0 w 16"/>
                <a:gd name="T51" fmla="*/ 60 h 276"/>
                <a:gd name="T52" fmla="*/ 8 w 16"/>
                <a:gd name="T53" fmla="*/ 68 h 276"/>
                <a:gd name="T54" fmla="*/ 16 w 16"/>
                <a:gd name="T55" fmla="*/ 60 h 276"/>
                <a:gd name="T56" fmla="*/ 8 w 16"/>
                <a:gd name="T57" fmla="*/ 52 h 276"/>
                <a:gd name="T58" fmla="*/ 0 w 16"/>
                <a:gd name="T59" fmla="*/ 60 h 276"/>
                <a:gd name="T60" fmla="*/ 0 w 16"/>
                <a:gd name="T61" fmla="*/ 8 h 276"/>
                <a:gd name="T62" fmla="*/ 0 w 16"/>
                <a:gd name="T63" fmla="*/ 8 h 276"/>
                <a:gd name="T64" fmla="*/ 8 w 16"/>
                <a:gd name="T65" fmla="*/ 16 h 276"/>
                <a:gd name="T66" fmla="*/ 16 w 16"/>
                <a:gd name="T67" fmla="*/ 8 h 276"/>
                <a:gd name="T68" fmla="*/ 8 w 16"/>
                <a:gd name="T69" fmla="*/ 0 h 276"/>
                <a:gd name="T70" fmla="*/ 0 w 16"/>
                <a:gd name="T71" fmla="*/ 8 h 2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6" h="276">
                  <a:moveTo>
                    <a:pt x="0" y="268"/>
                  </a:moveTo>
                  <a:cubicBezTo>
                    <a:pt x="0" y="268"/>
                    <a:pt x="0" y="268"/>
                    <a:pt x="0" y="268"/>
                  </a:cubicBezTo>
                  <a:cubicBezTo>
                    <a:pt x="0" y="272"/>
                    <a:pt x="4" y="276"/>
                    <a:pt x="8" y="276"/>
                  </a:cubicBezTo>
                  <a:cubicBezTo>
                    <a:pt x="12" y="276"/>
                    <a:pt x="16" y="272"/>
                    <a:pt x="16" y="268"/>
                  </a:cubicBezTo>
                  <a:cubicBezTo>
                    <a:pt x="16" y="264"/>
                    <a:pt x="12" y="260"/>
                    <a:pt x="8" y="260"/>
                  </a:cubicBezTo>
                  <a:cubicBezTo>
                    <a:pt x="4" y="260"/>
                    <a:pt x="0" y="264"/>
                    <a:pt x="0" y="268"/>
                  </a:cubicBezTo>
                  <a:close/>
                  <a:moveTo>
                    <a:pt x="0" y="216"/>
                  </a:moveTo>
                  <a:cubicBezTo>
                    <a:pt x="0" y="216"/>
                    <a:pt x="0" y="216"/>
                    <a:pt x="0" y="216"/>
                  </a:cubicBezTo>
                  <a:cubicBezTo>
                    <a:pt x="0" y="220"/>
                    <a:pt x="4" y="224"/>
                    <a:pt x="8" y="224"/>
                  </a:cubicBezTo>
                  <a:cubicBezTo>
                    <a:pt x="12" y="224"/>
                    <a:pt x="16" y="220"/>
                    <a:pt x="16" y="216"/>
                  </a:cubicBezTo>
                  <a:cubicBezTo>
                    <a:pt x="16" y="212"/>
                    <a:pt x="12" y="208"/>
                    <a:pt x="8" y="208"/>
                  </a:cubicBezTo>
                  <a:cubicBezTo>
                    <a:pt x="4" y="208"/>
                    <a:pt x="0" y="212"/>
                    <a:pt x="0" y="216"/>
                  </a:cubicBezTo>
                  <a:close/>
                  <a:moveTo>
                    <a:pt x="0" y="164"/>
                  </a:moveTo>
                  <a:cubicBezTo>
                    <a:pt x="0" y="164"/>
                    <a:pt x="0" y="164"/>
                    <a:pt x="0" y="164"/>
                  </a:cubicBezTo>
                  <a:cubicBezTo>
                    <a:pt x="0" y="168"/>
                    <a:pt x="4" y="172"/>
                    <a:pt x="8" y="172"/>
                  </a:cubicBezTo>
                  <a:cubicBezTo>
                    <a:pt x="12" y="172"/>
                    <a:pt x="16" y="168"/>
                    <a:pt x="16" y="164"/>
                  </a:cubicBezTo>
                  <a:cubicBezTo>
                    <a:pt x="16" y="160"/>
                    <a:pt x="12" y="156"/>
                    <a:pt x="8" y="156"/>
                  </a:cubicBezTo>
                  <a:cubicBezTo>
                    <a:pt x="4" y="156"/>
                    <a:pt x="0" y="160"/>
                    <a:pt x="0" y="164"/>
                  </a:cubicBezTo>
                  <a:close/>
                  <a:moveTo>
                    <a:pt x="0" y="112"/>
                  </a:moveTo>
                  <a:cubicBezTo>
                    <a:pt x="0" y="112"/>
                    <a:pt x="0" y="112"/>
                    <a:pt x="0" y="112"/>
                  </a:cubicBezTo>
                  <a:cubicBezTo>
                    <a:pt x="0" y="116"/>
                    <a:pt x="4" y="120"/>
                    <a:pt x="8" y="120"/>
                  </a:cubicBezTo>
                  <a:cubicBezTo>
                    <a:pt x="12" y="120"/>
                    <a:pt x="16" y="116"/>
                    <a:pt x="16" y="112"/>
                  </a:cubicBezTo>
                  <a:cubicBezTo>
                    <a:pt x="16" y="108"/>
                    <a:pt x="12" y="104"/>
                    <a:pt x="8" y="104"/>
                  </a:cubicBezTo>
                  <a:cubicBezTo>
                    <a:pt x="4" y="104"/>
                    <a:pt x="0" y="108"/>
                    <a:pt x="0" y="112"/>
                  </a:cubicBezTo>
                  <a:close/>
                  <a:moveTo>
                    <a:pt x="0" y="60"/>
                  </a:moveTo>
                  <a:cubicBezTo>
                    <a:pt x="0" y="60"/>
                    <a:pt x="0" y="60"/>
                    <a:pt x="0" y="60"/>
                  </a:cubicBezTo>
                  <a:cubicBezTo>
                    <a:pt x="0" y="64"/>
                    <a:pt x="4" y="68"/>
                    <a:pt x="8" y="68"/>
                  </a:cubicBezTo>
                  <a:cubicBezTo>
                    <a:pt x="12" y="68"/>
                    <a:pt x="16" y="64"/>
                    <a:pt x="16" y="60"/>
                  </a:cubicBezTo>
                  <a:cubicBezTo>
                    <a:pt x="16" y="56"/>
                    <a:pt x="12" y="52"/>
                    <a:pt x="8" y="52"/>
                  </a:cubicBezTo>
                  <a:cubicBezTo>
                    <a:pt x="4" y="52"/>
                    <a:pt x="0" y="56"/>
                    <a:pt x="0" y="60"/>
                  </a:cubicBezTo>
                  <a:close/>
                  <a:moveTo>
                    <a:pt x="0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12"/>
                    <a:pt x="4" y="16"/>
                    <a:pt x="8" y="16"/>
                  </a:cubicBezTo>
                  <a:cubicBezTo>
                    <a:pt x="12" y="16"/>
                    <a:pt x="16" y="12"/>
                    <a:pt x="16" y="8"/>
                  </a:cubicBezTo>
                  <a:cubicBezTo>
                    <a:pt x="16" y="4"/>
                    <a:pt x="12" y="0"/>
                    <a:pt x="8" y="0"/>
                  </a:cubicBezTo>
                  <a:cubicBezTo>
                    <a:pt x="4" y="0"/>
                    <a:pt x="0" y="4"/>
                    <a:pt x="0" y="8"/>
                  </a:cubicBezTo>
                  <a:close/>
                </a:path>
              </a:pathLst>
            </a:cu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6" name="Freeform 43"/>
            <p:cNvSpPr>
              <a:spLocks noEditPoints="1"/>
            </p:cNvSpPr>
            <p:nvPr/>
          </p:nvSpPr>
          <p:spPr bwMode="auto">
            <a:xfrm>
              <a:off x="4713288" y="5178425"/>
              <a:ext cx="49213" cy="992187"/>
            </a:xfrm>
            <a:custGeom>
              <a:avLst/>
              <a:gdLst>
                <a:gd name="T0" fmla="*/ 0 w 16"/>
                <a:gd name="T1" fmla="*/ 320 h 328"/>
                <a:gd name="T2" fmla="*/ 0 w 16"/>
                <a:gd name="T3" fmla="*/ 320 h 328"/>
                <a:gd name="T4" fmla="*/ 8 w 16"/>
                <a:gd name="T5" fmla="*/ 328 h 328"/>
                <a:gd name="T6" fmla="*/ 16 w 16"/>
                <a:gd name="T7" fmla="*/ 320 h 328"/>
                <a:gd name="T8" fmla="*/ 8 w 16"/>
                <a:gd name="T9" fmla="*/ 312 h 328"/>
                <a:gd name="T10" fmla="*/ 0 w 16"/>
                <a:gd name="T11" fmla="*/ 320 h 328"/>
                <a:gd name="T12" fmla="*/ 0 w 16"/>
                <a:gd name="T13" fmla="*/ 268 h 328"/>
                <a:gd name="T14" fmla="*/ 0 w 16"/>
                <a:gd name="T15" fmla="*/ 268 h 328"/>
                <a:gd name="T16" fmla="*/ 8 w 16"/>
                <a:gd name="T17" fmla="*/ 276 h 328"/>
                <a:gd name="T18" fmla="*/ 16 w 16"/>
                <a:gd name="T19" fmla="*/ 268 h 328"/>
                <a:gd name="T20" fmla="*/ 8 w 16"/>
                <a:gd name="T21" fmla="*/ 260 h 328"/>
                <a:gd name="T22" fmla="*/ 0 w 16"/>
                <a:gd name="T23" fmla="*/ 268 h 328"/>
                <a:gd name="T24" fmla="*/ 0 w 16"/>
                <a:gd name="T25" fmla="*/ 216 h 328"/>
                <a:gd name="T26" fmla="*/ 0 w 16"/>
                <a:gd name="T27" fmla="*/ 216 h 328"/>
                <a:gd name="T28" fmla="*/ 8 w 16"/>
                <a:gd name="T29" fmla="*/ 224 h 328"/>
                <a:gd name="T30" fmla="*/ 16 w 16"/>
                <a:gd name="T31" fmla="*/ 216 h 328"/>
                <a:gd name="T32" fmla="*/ 8 w 16"/>
                <a:gd name="T33" fmla="*/ 208 h 328"/>
                <a:gd name="T34" fmla="*/ 0 w 16"/>
                <a:gd name="T35" fmla="*/ 216 h 328"/>
                <a:gd name="T36" fmla="*/ 0 w 16"/>
                <a:gd name="T37" fmla="*/ 164 h 328"/>
                <a:gd name="T38" fmla="*/ 0 w 16"/>
                <a:gd name="T39" fmla="*/ 164 h 328"/>
                <a:gd name="T40" fmla="*/ 8 w 16"/>
                <a:gd name="T41" fmla="*/ 172 h 328"/>
                <a:gd name="T42" fmla="*/ 16 w 16"/>
                <a:gd name="T43" fmla="*/ 164 h 328"/>
                <a:gd name="T44" fmla="*/ 8 w 16"/>
                <a:gd name="T45" fmla="*/ 156 h 328"/>
                <a:gd name="T46" fmla="*/ 0 w 16"/>
                <a:gd name="T47" fmla="*/ 164 h 328"/>
                <a:gd name="T48" fmla="*/ 0 w 16"/>
                <a:gd name="T49" fmla="*/ 112 h 328"/>
                <a:gd name="T50" fmla="*/ 0 w 16"/>
                <a:gd name="T51" fmla="*/ 112 h 328"/>
                <a:gd name="T52" fmla="*/ 8 w 16"/>
                <a:gd name="T53" fmla="*/ 120 h 328"/>
                <a:gd name="T54" fmla="*/ 16 w 16"/>
                <a:gd name="T55" fmla="*/ 112 h 328"/>
                <a:gd name="T56" fmla="*/ 8 w 16"/>
                <a:gd name="T57" fmla="*/ 104 h 328"/>
                <a:gd name="T58" fmla="*/ 0 w 16"/>
                <a:gd name="T59" fmla="*/ 112 h 328"/>
                <a:gd name="T60" fmla="*/ 0 w 16"/>
                <a:gd name="T61" fmla="*/ 60 h 328"/>
                <a:gd name="T62" fmla="*/ 0 w 16"/>
                <a:gd name="T63" fmla="*/ 60 h 328"/>
                <a:gd name="T64" fmla="*/ 8 w 16"/>
                <a:gd name="T65" fmla="*/ 68 h 328"/>
                <a:gd name="T66" fmla="*/ 16 w 16"/>
                <a:gd name="T67" fmla="*/ 60 h 328"/>
                <a:gd name="T68" fmla="*/ 8 w 16"/>
                <a:gd name="T69" fmla="*/ 52 h 328"/>
                <a:gd name="T70" fmla="*/ 0 w 16"/>
                <a:gd name="T71" fmla="*/ 60 h 328"/>
                <a:gd name="T72" fmla="*/ 0 w 16"/>
                <a:gd name="T73" fmla="*/ 8 h 328"/>
                <a:gd name="T74" fmla="*/ 0 w 16"/>
                <a:gd name="T75" fmla="*/ 8 h 328"/>
                <a:gd name="T76" fmla="*/ 8 w 16"/>
                <a:gd name="T77" fmla="*/ 16 h 328"/>
                <a:gd name="T78" fmla="*/ 16 w 16"/>
                <a:gd name="T79" fmla="*/ 8 h 328"/>
                <a:gd name="T80" fmla="*/ 8 w 16"/>
                <a:gd name="T81" fmla="*/ 0 h 328"/>
                <a:gd name="T82" fmla="*/ 0 w 16"/>
                <a:gd name="T83" fmla="*/ 8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6" h="328">
                  <a:moveTo>
                    <a:pt x="0" y="320"/>
                  </a:moveTo>
                  <a:cubicBezTo>
                    <a:pt x="0" y="320"/>
                    <a:pt x="0" y="320"/>
                    <a:pt x="0" y="320"/>
                  </a:cubicBezTo>
                  <a:cubicBezTo>
                    <a:pt x="0" y="324"/>
                    <a:pt x="4" y="328"/>
                    <a:pt x="8" y="328"/>
                  </a:cubicBezTo>
                  <a:cubicBezTo>
                    <a:pt x="12" y="328"/>
                    <a:pt x="16" y="324"/>
                    <a:pt x="16" y="320"/>
                  </a:cubicBezTo>
                  <a:cubicBezTo>
                    <a:pt x="16" y="316"/>
                    <a:pt x="12" y="312"/>
                    <a:pt x="8" y="312"/>
                  </a:cubicBezTo>
                  <a:cubicBezTo>
                    <a:pt x="4" y="312"/>
                    <a:pt x="0" y="316"/>
                    <a:pt x="0" y="320"/>
                  </a:cubicBezTo>
                  <a:close/>
                  <a:moveTo>
                    <a:pt x="0" y="268"/>
                  </a:moveTo>
                  <a:cubicBezTo>
                    <a:pt x="0" y="268"/>
                    <a:pt x="0" y="268"/>
                    <a:pt x="0" y="268"/>
                  </a:cubicBezTo>
                  <a:cubicBezTo>
                    <a:pt x="0" y="272"/>
                    <a:pt x="4" y="276"/>
                    <a:pt x="8" y="276"/>
                  </a:cubicBezTo>
                  <a:cubicBezTo>
                    <a:pt x="12" y="276"/>
                    <a:pt x="16" y="272"/>
                    <a:pt x="16" y="268"/>
                  </a:cubicBezTo>
                  <a:cubicBezTo>
                    <a:pt x="16" y="264"/>
                    <a:pt x="12" y="260"/>
                    <a:pt x="8" y="260"/>
                  </a:cubicBezTo>
                  <a:cubicBezTo>
                    <a:pt x="4" y="260"/>
                    <a:pt x="0" y="264"/>
                    <a:pt x="0" y="268"/>
                  </a:cubicBezTo>
                  <a:close/>
                  <a:moveTo>
                    <a:pt x="0" y="216"/>
                  </a:moveTo>
                  <a:cubicBezTo>
                    <a:pt x="0" y="216"/>
                    <a:pt x="0" y="216"/>
                    <a:pt x="0" y="216"/>
                  </a:cubicBezTo>
                  <a:cubicBezTo>
                    <a:pt x="0" y="220"/>
                    <a:pt x="4" y="224"/>
                    <a:pt x="8" y="224"/>
                  </a:cubicBezTo>
                  <a:cubicBezTo>
                    <a:pt x="12" y="224"/>
                    <a:pt x="16" y="220"/>
                    <a:pt x="16" y="216"/>
                  </a:cubicBezTo>
                  <a:cubicBezTo>
                    <a:pt x="16" y="212"/>
                    <a:pt x="12" y="208"/>
                    <a:pt x="8" y="208"/>
                  </a:cubicBezTo>
                  <a:cubicBezTo>
                    <a:pt x="4" y="208"/>
                    <a:pt x="0" y="212"/>
                    <a:pt x="0" y="216"/>
                  </a:cubicBezTo>
                  <a:close/>
                  <a:moveTo>
                    <a:pt x="0" y="164"/>
                  </a:moveTo>
                  <a:cubicBezTo>
                    <a:pt x="0" y="164"/>
                    <a:pt x="0" y="164"/>
                    <a:pt x="0" y="164"/>
                  </a:cubicBezTo>
                  <a:cubicBezTo>
                    <a:pt x="0" y="168"/>
                    <a:pt x="4" y="172"/>
                    <a:pt x="8" y="172"/>
                  </a:cubicBezTo>
                  <a:cubicBezTo>
                    <a:pt x="12" y="172"/>
                    <a:pt x="16" y="168"/>
                    <a:pt x="16" y="164"/>
                  </a:cubicBezTo>
                  <a:cubicBezTo>
                    <a:pt x="16" y="160"/>
                    <a:pt x="12" y="156"/>
                    <a:pt x="8" y="156"/>
                  </a:cubicBezTo>
                  <a:cubicBezTo>
                    <a:pt x="4" y="156"/>
                    <a:pt x="0" y="160"/>
                    <a:pt x="0" y="164"/>
                  </a:cubicBezTo>
                  <a:close/>
                  <a:moveTo>
                    <a:pt x="0" y="112"/>
                  </a:moveTo>
                  <a:cubicBezTo>
                    <a:pt x="0" y="112"/>
                    <a:pt x="0" y="112"/>
                    <a:pt x="0" y="112"/>
                  </a:cubicBezTo>
                  <a:cubicBezTo>
                    <a:pt x="0" y="116"/>
                    <a:pt x="4" y="120"/>
                    <a:pt x="8" y="120"/>
                  </a:cubicBezTo>
                  <a:cubicBezTo>
                    <a:pt x="12" y="120"/>
                    <a:pt x="16" y="116"/>
                    <a:pt x="16" y="112"/>
                  </a:cubicBezTo>
                  <a:cubicBezTo>
                    <a:pt x="16" y="108"/>
                    <a:pt x="12" y="104"/>
                    <a:pt x="8" y="104"/>
                  </a:cubicBezTo>
                  <a:cubicBezTo>
                    <a:pt x="4" y="104"/>
                    <a:pt x="0" y="108"/>
                    <a:pt x="0" y="112"/>
                  </a:cubicBezTo>
                  <a:close/>
                  <a:moveTo>
                    <a:pt x="0" y="60"/>
                  </a:moveTo>
                  <a:cubicBezTo>
                    <a:pt x="0" y="60"/>
                    <a:pt x="0" y="60"/>
                    <a:pt x="0" y="60"/>
                  </a:cubicBezTo>
                  <a:cubicBezTo>
                    <a:pt x="0" y="64"/>
                    <a:pt x="4" y="68"/>
                    <a:pt x="8" y="68"/>
                  </a:cubicBezTo>
                  <a:cubicBezTo>
                    <a:pt x="12" y="68"/>
                    <a:pt x="16" y="64"/>
                    <a:pt x="16" y="60"/>
                  </a:cubicBezTo>
                  <a:cubicBezTo>
                    <a:pt x="16" y="56"/>
                    <a:pt x="12" y="52"/>
                    <a:pt x="8" y="52"/>
                  </a:cubicBezTo>
                  <a:cubicBezTo>
                    <a:pt x="4" y="52"/>
                    <a:pt x="0" y="56"/>
                    <a:pt x="0" y="60"/>
                  </a:cubicBezTo>
                  <a:close/>
                  <a:moveTo>
                    <a:pt x="0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12"/>
                    <a:pt x="4" y="16"/>
                    <a:pt x="8" y="16"/>
                  </a:cubicBezTo>
                  <a:cubicBezTo>
                    <a:pt x="12" y="16"/>
                    <a:pt x="16" y="12"/>
                    <a:pt x="16" y="8"/>
                  </a:cubicBezTo>
                  <a:cubicBezTo>
                    <a:pt x="16" y="4"/>
                    <a:pt x="12" y="0"/>
                    <a:pt x="8" y="0"/>
                  </a:cubicBezTo>
                  <a:cubicBezTo>
                    <a:pt x="4" y="0"/>
                    <a:pt x="0" y="4"/>
                    <a:pt x="0" y="8"/>
                  </a:cubicBezTo>
                  <a:close/>
                </a:path>
              </a:pathLst>
            </a:cu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50" name="Freeform 122"/>
          <p:cNvSpPr>
            <a:spLocks/>
          </p:cNvSpPr>
          <p:nvPr/>
        </p:nvSpPr>
        <p:spPr bwMode="auto">
          <a:xfrm>
            <a:off x="-130969" y="6424845"/>
            <a:ext cx="12552363" cy="444501"/>
          </a:xfrm>
          <a:custGeom>
            <a:avLst/>
            <a:gdLst>
              <a:gd name="T0" fmla="*/ 2904 w 2904"/>
              <a:gd name="T1" fmla="*/ 58 h 100"/>
              <a:gd name="T2" fmla="*/ 2859 w 2904"/>
              <a:gd name="T3" fmla="*/ 100 h 100"/>
              <a:gd name="T4" fmla="*/ 45 w 2904"/>
              <a:gd name="T5" fmla="*/ 100 h 100"/>
              <a:gd name="T6" fmla="*/ 0 w 2904"/>
              <a:gd name="T7" fmla="*/ 58 h 100"/>
              <a:gd name="T8" fmla="*/ 0 w 2904"/>
              <a:gd name="T9" fmla="*/ 42 h 100"/>
              <a:gd name="T10" fmla="*/ 45 w 2904"/>
              <a:gd name="T11" fmla="*/ 0 h 100"/>
              <a:gd name="T12" fmla="*/ 2859 w 2904"/>
              <a:gd name="T13" fmla="*/ 0 h 100"/>
              <a:gd name="T14" fmla="*/ 2904 w 2904"/>
              <a:gd name="T15" fmla="*/ 42 h 100"/>
              <a:gd name="T16" fmla="*/ 2904 w 2904"/>
              <a:gd name="T17" fmla="*/ 58 h 1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904" h="100">
                <a:moveTo>
                  <a:pt x="2904" y="58"/>
                </a:moveTo>
                <a:cubicBezTo>
                  <a:pt x="2904" y="81"/>
                  <a:pt x="2884" y="100"/>
                  <a:pt x="2859" y="100"/>
                </a:cubicBezTo>
                <a:cubicBezTo>
                  <a:pt x="45" y="100"/>
                  <a:pt x="45" y="100"/>
                  <a:pt x="45" y="100"/>
                </a:cubicBezTo>
                <a:cubicBezTo>
                  <a:pt x="20" y="100"/>
                  <a:pt x="0" y="81"/>
                  <a:pt x="0" y="58"/>
                </a:cubicBezTo>
                <a:cubicBezTo>
                  <a:pt x="0" y="42"/>
                  <a:pt x="0" y="42"/>
                  <a:pt x="0" y="42"/>
                </a:cubicBezTo>
                <a:cubicBezTo>
                  <a:pt x="0" y="19"/>
                  <a:pt x="20" y="0"/>
                  <a:pt x="45" y="0"/>
                </a:cubicBezTo>
                <a:cubicBezTo>
                  <a:pt x="2859" y="0"/>
                  <a:pt x="2859" y="0"/>
                  <a:pt x="2859" y="0"/>
                </a:cubicBezTo>
                <a:cubicBezTo>
                  <a:pt x="2884" y="0"/>
                  <a:pt x="2904" y="19"/>
                  <a:pt x="2904" y="42"/>
                </a:cubicBezTo>
                <a:lnTo>
                  <a:pt x="2904" y="58"/>
                </a:lnTo>
                <a:close/>
              </a:path>
            </a:pathLst>
          </a:custGeom>
          <a:solidFill>
            <a:srgbClr val="9DB9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grpSp>
        <p:nvGrpSpPr>
          <p:cNvPr id="51" name="组合 50"/>
          <p:cNvGrpSpPr/>
          <p:nvPr/>
        </p:nvGrpSpPr>
        <p:grpSpPr>
          <a:xfrm rot="20186770">
            <a:off x="2503351" y="-2245001"/>
            <a:ext cx="7431549" cy="3925955"/>
            <a:chOff x="9559925" y="2573338"/>
            <a:chExt cx="3059113" cy="1616075"/>
          </a:xfrm>
        </p:grpSpPr>
        <p:sp>
          <p:nvSpPr>
            <p:cNvPr id="52" name="Freeform 5"/>
            <p:cNvSpPr>
              <a:spLocks/>
            </p:cNvSpPr>
            <p:nvPr/>
          </p:nvSpPr>
          <p:spPr bwMode="auto">
            <a:xfrm>
              <a:off x="9577388" y="2573338"/>
              <a:ext cx="3041650" cy="1497013"/>
            </a:xfrm>
            <a:custGeom>
              <a:avLst/>
              <a:gdLst>
                <a:gd name="T0" fmla="*/ 709 w 709"/>
                <a:gd name="T1" fmla="*/ 297 h 349"/>
                <a:gd name="T2" fmla="*/ 0 w 709"/>
                <a:gd name="T3" fmla="*/ 7 h 349"/>
                <a:gd name="T4" fmla="*/ 10 w 709"/>
                <a:gd name="T5" fmla="*/ 0 h 349"/>
                <a:gd name="T6" fmla="*/ 706 w 709"/>
                <a:gd name="T7" fmla="*/ 285 h 349"/>
                <a:gd name="T8" fmla="*/ 709 w 709"/>
                <a:gd name="T9" fmla="*/ 297 h 3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9" h="349">
                  <a:moveTo>
                    <a:pt x="709" y="297"/>
                  </a:moveTo>
                  <a:cubicBezTo>
                    <a:pt x="425" y="349"/>
                    <a:pt x="166" y="243"/>
                    <a:pt x="0" y="7"/>
                  </a:cubicBezTo>
                  <a:cubicBezTo>
                    <a:pt x="4" y="4"/>
                    <a:pt x="6" y="3"/>
                    <a:pt x="10" y="0"/>
                  </a:cubicBezTo>
                  <a:cubicBezTo>
                    <a:pt x="173" y="233"/>
                    <a:pt x="427" y="337"/>
                    <a:pt x="706" y="285"/>
                  </a:cubicBezTo>
                  <a:cubicBezTo>
                    <a:pt x="707" y="290"/>
                    <a:pt x="708" y="292"/>
                    <a:pt x="709" y="297"/>
                  </a:cubicBezTo>
                  <a:close/>
                </a:path>
              </a:pathLst>
            </a:custGeom>
            <a:solidFill>
              <a:srgbClr val="FF75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3" name="Freeform 6"/>
            <p:cNvSpPr>
              <a:spLocks/>
            </p:cNvSpPr>
            <p:nvPr/>
          </p:nvSpPr>
          <p:spPr bwMode="auto">
            <a:xfrm>
              <a:off x="9559925" y="2722563"/>
              <a:ext cx="338138" cy="322263"/>
            </a:xfrm>
            <a:custGeom>
              <a:avLst/>
              <a:gdLst>
                <a:gd name="T0" fmla="*/ 0 w 79"/>
                <a:gd name="T1" fmla="*/ 75 h 75"/>
                <a:gd name="T2" fmla="*/ 28 w 79"/>
                <a:gd name="T3" fmla="*/ 0 h 75"/>
                <a:gd name="T4" fmla="*/ 79 w 79"/>
                <a:gd name="T5" fmla="*/ 62 h 75"/>
                <a:gd name="T6" fmla="*/ 0 w 79"/>
                <a:gd name="T7" fmla="*/ 75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9" h="75">
                  <a:moveTo>
                    <a:pt x="0" y="75"/>
                  </a:moveTo>
                  <a:cubicBezTo>
                    <a:pt x="10" y="44"/>
                    <a:pt x="16" y="29"/>
                    <a:pt x="28" y="0"/>
                  </a:cubicBezTo>
                  <a:cubicBezTo>
                    <a:pt x="47" y="26"/>
                    <a:pt x="57" y="39"/>
                    <a:pt x="79" y="62"/>
                  </a:cubicBezTo>
                  <a:cubicBezTo>
                    <a:pt x="48" y="69"/>
                    <a:pt x="33" y="72"/>
                    <a:pt x="0" y="75"/>
                  </a:cubicBez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4" name="Freeform 7"/>
            <p:cNvSpPr>
              <a:spLocks/>
            </p:cNvSpPr>
            <p:nvPr/>
          </p:nvSpPr>
          <p:spPr bwMode="auto">
            <a:xfrm>
              <a:off x="9932988" y="3092450"/>
              <a:ext cx="322263" cy="333375"/>
            </a:xfrm>
            <a:custGeom>
              <a:avLst/>
              <a:gdLst>
                <a:gd name="T0" fmla="*/ 0 w 75"/>
                <a:gd name="T1" fmla="*/ 78 h 78"/>
                <a:gd name="T2" fmla="*/ 15 w 75"/>
                <a:gd name="T3" fmla="*/ 0 h 78"/>
                <a:gd name="T4" fmla="*/ 75 w 75"/>
                <a:gd name="T5" fmla="*/ 52 h 78"/>
                <a:gd name="T6" fmla="*/ 0 w 75"/>
                <a:gd name="T7" fmla="*/ 78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78">
                  <a:moveTo>
                    <a:pt x="0" y="78"/>
                  </a:moveTo>
                  <a:cubicBezTo>
                    <a:pt x="4" y="46"/>
                    <a:pt x="8" y="31"/>
                    <a:pt x="15" y="0"/>
                  </a:cubicBezTo>
                  <a:cubicBezTo>
                    <a:pt x="38" y="22"/>
                    <a:pt x="50" y="33"/>
                    <a:pt x="75" y="52"/>
                  </a:cubicBezTo>
                  <a:cubicBezTo>
                    <a:pt x="46" y="64"/>
                    <a:pt x="31" y="69"/>
                    <a:pt x="0" y="78"/>
                  </a:cubicBezTo>
                  <a:close/>
                </a:path>
              </a:pathLst>
            </a:cu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5" name="Freeform 8"/>
            <p:cNvSpPr>
              <a:spLocks/>
            </p:cNvSpPr>
            <p:nvPr/>
          </p:nvSpPr>
          <p:spPr bwMode="auto">
            <a:xfrm>
              <a:off x="10353675" y="3397250"/>
              <a:ext cx="300038" cy="338138"/>
            </a:xfrm>
            <a:custGeom>
              <a:avLst/>
              <a:gdLst>
                <a:gd name="T0" fmla="*/ 1 w 70"/>
                <a:gd name="T1" fmla="*/ 79 h 79"/>
                <a:gd name="T2" fmla="*/ 3 w 70"/>
                <a:gd name="T3" fmla="*/ 0 h 79"/>
                <a:gd name="T4" fmla="*/ 70 w 70"/>
                <a:gd name="T5" fmla="*/ 41 h 79"/>
                <a:gd name="T6" fmla="*/ 1 w 70"/>
                <a:gd name="T7" fmla="*/ 79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0" h="79">
                  <a:moveTo>
                    <a:pt x="1" y="79"/>
                  </a:moveTo>
                  <a:cubicBezTo>
                    <a:pt x="0" y="47"/>
                    <a:pt x="1" y="31"/>
                    <a:pt x="3" y="0"/>
                  </a:cubicBezTo>
                  <a:cubicBezTo>
                    <a:pt x="29" y="18"/>
                    <a:pt x="43" y="26"/>
                    <a:pt x="70" y="41"/>
                  </a:cubicBezTo>
                  <a:cubicBezTo>
                    <a:pt x="44" y="57"/>
                    <a:pt x="30" y="65"/>
                    <a:pt x="1" y="79"/>
                  </a:cubicBez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6" name="Freeform 9"/>
            <p:cNvSpPr>
              <a:spLocks/>
            </p:cNvSpPr>
            <p:nvPr/>
          </p:nvSpPr>
          <p:spPr bwMode="auto">
            <a:xfrm>
              <a:off x="10777538" y="3632200"/>
              <a:ext cx="314325" cy="339725"/>
            </a:xfrm>
            <a:custGeom>
              <a:avLst/>
              <a:gdLst>
                <a:gd name="T0" fmla="*/ 11 w 73"/>
                <a:gd name="T1" fmla="*/ 79 h 79"/>
                <a:gd name="T2" fmla="*/ 0 w 73"/>
                <a:gd name="T3" fmla="*/ 0 h 79"/>
                <a:gd name="T4" fmla="*/ 73 w 73"/>
                <a:gd name="T5" fmla="*/ 29 h 79"/>
                <a:gd name="T6" fmla="*/ 11 w 73"/>
                <a:gd name="T7" fmla="*/ 79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3" h="79">
                  <a:moveTo>
                    <a:pt x="11" y="79"/>
                  </a:moveTo>
                  <a:cubicBezTo>
                    <a:pt x="5" y="47"/>
                    <a:pt x="3" y="31"/>
                    <a:pt x="0" y="0"/>
                  </a:cubicBezTo>
                  <a:cubicBezTo>
                    <a:pt x="29" y="13"/>
                    <a:pt x="43" y="19"/>
                    <a:pt x="73" y="29"/>
                  </a:cubicBezTo>
                  <a:cubicBezTo>
                    <a:pt x="49" y="50"/>
                    <a:pt x="37" y="60"/>
                    <a:pt x="11" y="79"/>
                  </a:cubicBezTo>
                  <a:close/>
                </a:path>
              </a:pathLst>
            </a:cu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7" name="Freeform 10"/>
            <p:cNvSpPr>
              <a:spLocks/>
            </p:cNvSpPr>
            <p:nvPr/>
          </p:nvSpPr>
          <p:spPr bwMode="auto">
            <a:xfrm>
              <a:off x="11223625" y="3795713"/>
              <a:ext cx="327025" cy="325438"/>
            </a:xfrm>
            <a:custGeom>
              <a:avLst/>
              <a:gdLst>
                <a:gd name="T0" fmla="*/ 24 w 76"/>
                <a:gd name="T1" fmla="*/ 76 h 76"/>
                <a:gd name="T2" fmla="*/ 0 w 76"/>
                <a:gd name="T3" fmla="*/ 0 h 76"/>
                <a:gd name="T4" fmla="*/ 76 w 76"/>
                <a:gd name="T5" fmla="*/ 17 h 76"/>
                <a:gd name="T6" fmla="*/ 24 w 76"/>
                <a:gd name="T7" fmla="*/ 76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6" h="76">
                  <a:moveTo>
                    <a:pt x="24" y="76"/>
                  </a:moveTo>
                  <a:cubicBezTo>
                    <a:pt x="12" y="46"/>
                    <a:pt x="8" y="31"/>
                    <a:pt x="0" y="0"/>
                  </a:cubicBezTo>
                  <a:cubicBezTo>
                    <a:pt x="30" y="9"/>
                    <a:pt x="45" y="12"/>
                    <a:pt x="76" y="17"/>
                  </a:cubicBezTo>
                  <a:cubicBezTo>
                    <a:pt x="57" y="41"/>
                    <a:pt x="46" y="53"/>
                    <a:pt x="24" y="76"/>
                  </a:cubicBez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8" name="Freeform 11"/>
            <p:cNvSpPr>
              <a:spLocks/>
            </p:cNvSpPr>
            <p:nvPr/>
          </p:nvSpPr>
          <p:spPr bwMode="auto">
            <a:xfrm>
              <a:off x="11691938" y="3886200"/>
              <a:ext cx="338138" cy="303213"/>
            </a:xfrm>
            <a:custGeom>
              <a:avLst/>
              <a:gdLst>
                <a:gd name="T0" fmla="*/ 36 w 79"/>
                <a:gd name="T1" fmla="*/ 71 h 71"/>
                <a:gd name="T2" fmla="*/ 0 w 79"/>
                <a:gd name="T3" fmla="*/ 0 h 71"/>
                <a:gd name="T4" fmla="*/ 79 w 79"/>
                <a:gd name="T5" fmla="*/ 3 h 71"/>
                <a:gd name="T6" fmla="*/ 36 w 79"/>
                <a:gd name="T7" fmla="*/ 71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9" h="71">
                  <a:moveTo>
                    <a:pt x="36" y="71"/>
                  </a:moveTo>
                  <a:cubicBezTo>
                    <a:pt x="20" y="43"/>
                    <a:pt x="13" y="29"/>
                    <a:pt x="0" y="0"/>
                  </a:cubicBezTo>
                  <a:cubicBezTo>
                    <a:pt x="31" y="3"/>
                    <a:pt x="47" y="4"/>
                    <a:pt x="79" y="3"/>
                  </a:cubicBezTo>
                  <a:cubicBezTo>
                    <a:pt x="63" y="31"/>
                    <a:pt x="55" y="44"/>
                    <a:pt x="36" y="71"/>
                  </a:cubicBezTo>
                  <a:close/>
                </a:path>
              </a:pathLst>
            </a:cu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9" name="Freeform 12"/>
            <p:cNvSpPr>
              <a:spLocks/>
            </p:cNvSpPr>
            <p:nvPr/>
          </p:nvSpPr>
          <p:spPr bwMode="auto">
            <a:xfrm>
              <a:off x="12172950" y="3851275"/>
              <a:ext cx="342900" cy="312738"/>
            </a:xfrm>
            <a:custGeom>
              <a:avLst/>
              <a:gdLst>
                <a:gd name="T0" fmla="*/ 49 w 80"/>
                <a:gd name="T1" fmla="*/ 73 h 73"/>
                <a:gd name="T2" fmla="*/ 0 w 80"/>
                <a:gd name="T3" fmla="*/ 10 h 73"/>
                <a:gd name="T4" fmla="*/ 80 w 80"/>
                <a:gd name="T5" fmla="*/ 0 h 73"/>
                <a:gd name="T6" fmla="*/ 49 w 80"/>
                <a:gd name="T7" fmla="*/ 73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0" h="73">
                  <a:moveTo>
                    <a:pt x="49" y="73"/>
                  </a:moveTo>
                  <a:cubicBezTo>
                    <a:pt x="28" y="49"/>
                    <a:pt x="18" y="36"/>
                    <a:pt x="0" y="10"/>
                  </a:cubicBezTo>
                  <a:cubicBezTo>
                    <a:pt x="32" y="8"/>
                    <a:pt x="48" y="6"/>
                    <a:pt x="80" y="0"/>
                  </a:cubicBezTo>
                  <a:cubicBezTo>
                    <a:pt x="69" y="29"/>
                    <a:pt x="63" y="44"/>
                    <a:pt x="49" y="73"/>
                  </a:cubicBez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pic>
        <p:nvPicPr>
          <p:cNvPr id="64" name="Picture 2" descr="Happy Cute Little Kid Boy With Light Idea | Art drawings for kids, Kids  cartoon characters, Cartoon kids">
            <a:extLst>
              <a:ext uri="{FF2B5EF4-FFF2-40B4-BE49-F238E27FC236}">
                <a16:creationId xmlns:a16="http://schemas.microsoft.com/office/drawing/2014/main" xmlns="" id="{C1C22768-C976-432F-BB49-ADBD4D9C27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2117" t="5140" r="11852" b="7556"/>
          <a:stretch/>
        </p:blipFill>
        <p:spPr bwMode="auto">
          <a:xfrm>
            <a:off x="415353" y="1890779"/>
            <a:ext cx="3136243" cy="4563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xmlns="" id="{6162874E-5636-44C3-9704-CF036299E7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098830" y="196955"/>
            <a:ext cx="2115403" cy="2075896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2C3C483D-1FA5-4E94-B93D-6D6E15FF3F45}"/>
              </a:ext>
            </a:extLst>
          </p:cNvPr>
          <p:cNvSpPr/>
          <p:nvPr/>
        </p:nvSpPr>
        <p:spPr>
          <a:xfrm>
            <a:off x="3774478" y="2006870"/>
            <a:ext cx="6183559" cy="12126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9DB900"/>
                </a:solidFill>
                <a:latin typeface="#9Slide03 BoosterNextFYThin" panose="02000203000000020004" pitchFamily="2" charset="0"/>
                <a:cs typeface="Times New Roman" panose="02020603050405020304" pitchFamily="18" charset="0"/>
              </a:rPr>
              <a:t>Kim phút đi được bao nhiêu vạch thì được một giờ?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D569911E-353B-40A5-9B1D-86A0076C67C2}"/>
              </a:ext>
            </a:extLst>
          </p:cNvPr>
          <p:cNvSpPr/>
          <p:nvPr/>
        </p:nvSpPr>
        <p:spPr>
          <a:xfrm>
            <a:off x="5958960" y="3438269"/>
            <a:ext cx="1677524" cy="7481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123A75"/>
                </a:solidFill>
                <a:latin typeface="#9Slide03 BoosterNextFYThin" panose="02000203000000020004" pitchFamily="2" charset="0"/>
                <a:cs typeface="Times New Roman" panose="02020603050405020304" pitchFamily="18" charset="0"/>
              </a:rPr>
              <a:t>60 vạch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A3F921D2-F692-411A-A5F8-7F0C9EBFC6F5}"/>
              </a:ext>
            </a:extLst>
          </p:cNvPr>
          <p:cNvSpPr/>
          <p:nvPr/>
        </p:nvSpPr>
        <p:spPr>
          <a:xfrm>
            <a:off x="4130491" y="4425646"/>
            <a:ext cx="6216683" cy="6586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123A75"/>
                </a:solidFill>
                <a:latin typeface="#9Slide03 BoosterNextFYThin" panose="02000203000000020004" pitchFamily="2" charset="0"/>
                <a:cs typeface="Times New Roman" panose="02020603050405020304" pitchFamily="18" charset="0"/>
              </a:rPr>
              <a:t>60 vạch tương ứng với 60 phút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xmlns="" id="{54C809ED-14D3-468A-BF51-941DD420AD48}"/>
              </a:ext>
            </a:extLst>
          </p:cNvPr>
          <p:cNvSpPr/>
          <p:nvPr/>
        </p:nvSpPr>
        <p:spPr>
          <a:xfrm>
            <a:off x="4483385" y="5323564"/>
            <a:ext cx="5046114" cy="6586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123A75"/>
                </a:solidFill>
                <a:latin typeface="#9Slide03 BoosterNextFYThin" panose="02000203000000020004" pitchFamily="2" charset="0"/>
                <a:cs typeface="Times New Roman" panose="02020603050405020304" pitchFamily="18" charset="0"/>
              </a:rPr>
              <a:t>1 giờ = 60 phút</a:t>
            </a:r>
          </a:p>
        </p:txBody>
      </p:sp>
    </p:spTree>
    <p:extLst>
      <p:ext uri="{BB962C8B-B14F-4D97-AF65-F5344CB8AC3E}">
        <p14:creationId xmlns:p14="http://schemas.microsoft.com/office/powerpoint/2010/main" xmlns="" val="23067838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0" grpId="0" animBg="1"/>
      <p:bldP spid="3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图片 6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915893" y="2871246"/>
            <a:ext cx="8603526" cy="696609"/>
          </a:xfrm>
          <a:prstGeom prst="rect">
            <a:avLst/>
          </a:prstGeom>
        </p:spPr>
      </p:pic>
      <p:sp>
        <p:nvSpPr>
          <p:cNvPr id="62" name="Freeform 40"/>
          <p:cNvSpPr>
            <a:spLocks/>
          </p:cNvSpPr>
          <p:nvPr/>
        </p:nvSpPr>
        <p:spPr bwMode="auto">
          <a:xfrm>
            <a:off x="7973153" y="1051012"/>
            <a:ext cx="2023153" cy="1011575"/>
          </a:xfrm>
          <a:custGeom>
            <a:avLst/>
            <a:gdLst>
              <a:gd name="T0" fmla="*/ 2 w 176"/>
              <a:gd name="T1" fmla="*/ 88 h 88"/>
              <a:gd name="T2" fmla="*/ 0 w 176"/>
              <a:gd name="T3" fmla="*/ 78 h 88"/>
              <a:gd name="T4" fmla="*/ 6 w 176"/>
              <a:gd name="T5" fmla="*/ 59 h 88"/>
              <a:gd name="T6" fmla="*/ 29 w 176"/>
              <a:gd name="T7" fmla="*/ 41 h 88"/>
              <a:gd name="T8" fmla="*/ 51 w 176"/>
              <a:gd name="T9" fmla="*/ 41 h 88"/>
              <a:gd name="T10" fmla="*/ 59 w 176"/>
              <a:gd name="T11" fmla="*/ 43 h 88"/>
              <a:gd name="T12" fmla="*/ 60 w 176"/>
              <a:gd name="T13" fmla="*/ 29 h 88"/>
              <a:gd name="T14" fmla="*/ 69 w 176"/>
              <a:gd name="T15" fmla="*/ 14 h 88"/>
              <a:gd name="T16" fmla="*/ 77 w 176"/>
              <a:gd name="T17" fmla="*/ 8 h 88"/>
              <a:gd name="T18" fmla="*/ 99 w 176"/>
              <a:gd name="T19" fmla="*/ 0 h 88"/>
              <a:gd name="T20" fmla="*/ 122 w 176"/>
              <a:gd name="T21" fmla="*/ 8 h 88"/>
              <a:gd name="T22" fmla="*/ 122 w 176"/>
              <a:gd name="T23" fmla="*/ 8 h 88"/>
              <a:gd name="T24" fmla="*/ 139 w 176"/>
              <a:gd name="T25" fmla="*/ 31 h 88"/>
              <a:gd name="T26" fmla="*/ 139 w 176"/>
              <a:gd name="T27" fmla="*/ 51 h 88"/>
              <a:gd name="T28" fmla="*/ 138 w 176"/>
              <a:gd name="T29" fmla="*/ 56 h 88"/>
              <a:gd name="T30" fmla="*/ 146 w 176"/>
              <a:gd name="T31" fmla="*/ 55 h 88"/>
              <a:gd name="T32" fmla="*/ 174 w 176"/>
              <a:gd name="T33" fmla="*/ 88 h 88"/>
              <a:gd name="T34" fmla="*/ 2 w 176"/>
              <a:gd name="T35" fmla="*/ 88 h 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76" h="88">
                <a:moveTo>
                  <a:pt x="2" y="88"/>
                </a:moveTo>
                <a:cubicBezTo>
                  <a:pt x="1" y="85"/>
                  <a:pt x="0" y="81"/>
                  <a:pt x="0" y="78"/>
                </a:cubicBezTo>
                <a:cubicBezTo>
                  <a:pt x="0" y="71"/>
                  <a:pt x="2" y="65"/>
                  <a:pt x="6" y="59"/>
                </a:cubicBezTo>
                <a:cubicBezTo>
                  <a:pt x="10" y="50"/>
                  <a:pt x="19" y="43"/>
                  <a:pt x="29" y="41"/>
                </a:cubicBezTo>
                <a:cubicBezTo>
                  <a:pt x="39" y="38"/>
                  <a:pt x="41" y="39"/>
                  <a:pt x="51" y="41"/>
                </a:cubicBezTo>
                <a:cubicBezTo>
                  <a:pt x="54" y="41"/>
                  <a:pt x="57" y="42"/>
                  <a:pt x="59" y="43"/>
                </a:cubicBezTo>
                <a:cubicBezTo>
                  <a:pt x="58" y="39"/>
                  <a:pt x="59" y="34"/>
                  <a:pt x="60" y="29"/>
                </a:cubicBezTo>
                <a:cubicBezTo>
                  <a:pt x="62" y="23"/>
                  <a:pt x="65" y="18"/>
                  <a:pt x="69" y="14"/>
                </a:cubicBezTo>
                <a:cubicBezTo>
                  <a:pt x="71" y="11"/>
                  <a:pt x="74" y="10"/>
                  <a:pt x="77" y="8"/>
                </a:cubicBezTo>
                <a:cubicBezTo>
                  <a:pt x="83" y="3"/>
                  <a:pt x="91" y="0"/>
                  <a:pt x="99" y="0"/>
                </a:cubicBezTo>
                <a:cubicBezTo>
                  <a:pt x="107" y="0"/>
                  <a:pt x="115" y="3"/>
                  <a:pt x="122" y="8"/>
                </a:cubicBezTo>
                <a:cubicBezTo>
                  <a:pt x="122" y="8"/>
                  <a:pt x="122" y="8"/>
                  <a:pt x="122" y="8"/>
                </a:cubicBezTo>
                <a:cubicBezTo>
                  <a:pt x="131" y="12"/>
                  <a:pt x="136" y="22"/>
                  <a:pt x="139" y="31"/>
                </a:cubicBezTo>
                <a:cubicBezTo>
                  <a:pt x="142" y="37"/>
                  <a:pt x="141" y="45"/>
                  <a:pt x="139" y="51"/>
                </a:cubicBezTo>
                <a:cubicBezTo>
                  <a:pt x="139" y="53"/>
                  <a:pt x="138" y="55"/>
                  <a:pt x="138" y="56"/>
                </a:cubicBezTo>
                <a:cubicBezTo>
                  <a:pt x="140" y="56"/>
                  <a:pt x="143" y="55"/>
                  <a:pt x="146" y="55"/>
                </a:cubicBezTo>
                <a:cubicBezTo>
                  <a:pt x="166" y="55"/>
                  <a:pt x="176" y="72"/>
                  <a:pt x="174" y="88"/>
                </a:cubicBezTo>
                <a:lnTo>
                  <a:pt x="2" y="88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grpSp>
        <p:nvGrpSpPr>
          <p:cNvPr id="48" name="组合 47"/>
          <p:cNvGrpSpPr/>
          <p:nvPr/>
        </p:nvGrpSpPr>
        <p:grpSpPr>
          <a:xfrm>
            <a:off x="883375" y="1139892"/>
            <a:ext cx="554038" cy="554037"/>
            <a:chOff x="5564188" y="4319588"/>
            <a:chExt cx="554038" cy="554037"/>
          </a:xfrm>
        </p:grpSpPr>
        <p:sp>
          <p:nvSpPr>
            <p:cNvPr id="10" name="Oval 7"/>
            <p:cNvSpPr>
              <a:spLocks noChangeArrowheads="1"/>
            </p:cNvSpPr>
            <p:nvPr/>
          </p:nvSpPr>
          <p:spPr bwMode="auto">
            <a:xfrm>
              <a:off x="5673725" y="4429125"/>
              <a:ext cx="336550" cy="334962"/>
            </a:xfrm>
            <a:prstGeom prst="ellipse">
              <a:avLst/>
            </a:pr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" name="Freeform 8"/>
            <p:cNvSpPr>
              <a:spLocks/>
            </p:cNvSpPr>
            <p:nvPr/>
          </p:nvSpPr>
          <p:spPr bwMode="auto">
            <a:xfrm>
              <a:off x="5564188" y="4319588"/>
              <a:ext cx="554038" cy="554037"/>
            </a:xfrm>
            <a:custGeom>
              <a:avLst/>
              <a:gdLst>
                <a:gd name="T0" fmla="*/ 8 w 183"/>
                <a:gd name="T1" fmla="*/ 92 h 183"/>
                <a:gd name="T2" fmla="*/ 16 w 183"/>
                <a:gd name="T3" fmla="*/ 92 h 183"/>
                <a:gd name="T4" fmla="*/ 39 w 183"/>
                <a:gd name="T5" fmla="*/ 38 h 183"/>
                <a:gd name="T6" fmla="*/ 92 w 183"/>
                <a:gd name="T7" fmla="*/ 16 h 183"/>
                <a:gd name="T8" fmla="*/ 145 w 183"/>
                <a:gd name="T9" fmla="*/ 38 h 183"/>
                <a:gd name="T10" fmla="*/ 167 w 183"/>
                <a:gd name="T11" fmla="*/ 92 h 183"/>
                <a:gd name="T12" fmla="*/ 145 w 183"/>
                <a:gd name="T13" fmla="*/ 145 h 183"/>
                <a:gd name="T14" fmla="*/ 92 w 183"/>
                <a:gd name="T15" fmla="*/ 167 h 183"/>
                <a:gd name="T16" fmla="*/ 39 w 183"/>
                <a:gd name="T17" fmla="*/ 145 h 183"/>
                <a:gd name="T18" fmla="*/ 16 w 183"/>
                <a:gd name="T19" fmla="*/ 92 h 183"/>
                <a:gd name="T20" fmla="*/ 8 w 183"/>
                <a:gd name="T21" fmla="*/ 92 h 183"/>
                <a:gd name="T22" fmla="*/ 0 w 183"/>
                <a:gd name="T23" fmla="*/ 92 h 183"/>
                <a:gd name="T24" fmla="*/ 92 w 183"/>
                <a:gd name="T25" fmla="*/ 183 h 183"/>
                <a:gd name="T26" fmla="*/ 183 w 183"/>
                <a:gd name="T27" fmla="*/ 92 h 183"/>
                <a:gd name="T28" fmla="*/ 92 w 183"/>
                <a:gd name="T29" fmla="*/ 0 h 183"/>
                <a:gd name="T30" fmla="*/ 0 w 183"/>
                <a:gd name="T31" fmla="*/ 92 h 183"/>
                <a:gd name="T32" fmla="*/ 8 w 183"/>
                <a:gd name="T33" fmla="*/ 92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83" h="183">
                  <a:moveTo>
                    <a:pt x="8" y="92"/>
                  </a:moveTo>
                  <a:cubicBezTo>
                    <a:pt x="16" y="92"/>
                    <a:pt x="16" y="92"/>
                    <a:pt x="16" y="92"/>
                  </a:cubicBezTo>
                  <a:cubicBezTo>
                    <a:pt x="16" y="71"/>
                    <a:pt x="25" y="52"/>
                    <a:pt x="39" y="38"/>
                  </a:cubicBezTo>
                  <a:cubicBezTo>
                    <a:pt x="52" y="25"/>
                    <a:pt x="71" y="16"/>
                    <a:pt x="92" y="16"/>
                  </a:cubicBezTo>
                  <a:cubicBezTo>
                    <a:pt x="113" y="16"/>
                    <a:pt x="132" y="25"/>
                    <a:pt x="145" y="38"/>
                  </a:cubicBezTo>
                  <a:cubicBezTo>
                    <a:pt x="159" y="52"/>
                    <a:pt x="167" y="71"/>
                    <a:pt x="167" y="92"/>
                  </a:cubicBezTo>
                  <a:cubicBezTo>
                    <a:pt x="167" y="113"/>
                    <a:pt x="159" y="131"/>
                    <a:pt x="145" y="145"/>
                  </a:cubicBezTo>
                  <a:cubicBezTo>
                    <a:pt x="132" y="159"/>
                    <a:pt x="113" y="167"/>
                    <a:pt x="92" y="167"/>
                  </a:cubicBezTo>
                  <a:cubicBezTo>
                    <a:pt x="71" y="167"/>
                    <a:pt x="52" y="159"/>
                    <a:pt x="39" y="145"/>
                  </a:cubicBezTo>
                  <a:cubicBezTo>
                    <a:pt x="25" y="131"/>
                    <a:pt x="16" y="113"/>
                    <a:pt x="16" y="92"/>
                  </a:cubicBezTo>
                  <a:cubicBezTo>
                    <a:pt x="8" y="92"/>
                    <a:pt x="8" y="92"/>
                    <a:pt x="8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142"/>
                    <a:pt x="41" y="183"/>
                    <a:pt x="92" y="183"/>
                  </a:cubicBezTo>
                  <a:cubicBezTo>
                    <a:pt x="143" y="183"/>
                    <a:pt x="183" y="142"/>
                    <a:pt x="183" y="92"/>
                  </a:cubicBezTo>
                  <a:cubicBezTo>
                    <a:pt x="183" y="41"/>
                    <a:pt x="143" y="0"/>
                    <a:pt x="92" y="0"/>
                  </a:cubicBezTo>
                  <a:cubicBezTo>
                    <a:pt x="41" y="0"/>
                    <a:pt x="0" y="41"/>
                    <a:pt x="0" y="92"/>
                  </a:cubicBezTo>
                  <a:lnTo>
                    <a:pt x="8" y="92"/>
                  </a:ln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23" name="Freeform 20"/>
          <p:cNvSpPr>
            <a:spLocks/>
          </p:cNvSpPr>
          <p:nvPr/>
        </p:nvSpPr>
        <p:spPr bwMode="auto">
          <a:xfrm>
            <a:off x="611912" y="1701867"/>
            <a:ext cx="381000" cy="188912"/>
          </a:xfrm>
          <a:custGeom>
            <a:avLst/>
            <a:gdLst>
              <a:gd name="T0" fmla="*/ 1 w 126"/>
              <a:gd name="T1" fmla="*/ 62 h 62"/>
              <a:gd name="T2" fmla="*/ 120 w 126"/>
              <a:gd name="T3" fmla="*/ 62 h 62"/>
              <a:gd name="T4" fmla="*/ 95 w 126"/>
              <a:gd name="T5" fmla="*/ 23 h 62"/>
              <a:gd name="T6" fmla="*/ 90 w 126"/>
              <a:gd name="T7" fmla="*/ 23 h 62"/>
              <a:gd name="T8" fmla="*/ 66 w 126"/>
              <a:gd name="T9" fmla="*/ 0 h 62"/>
              <a:gd name="T10" fmla="*/ 44 w 126"/>
              <a:gd name="T11" fmla="*/ 30 h 62"/>
              <a:gd name="T12" fmla="*/ 33 w 126"/>
              <a:gd name="T13" fmla="*/ 29 h 62"/>
              <a:gd name="T14" fmla="*/ 1 w 126"/>
              <a:gd name="T15" fmla="*/ 61 h 62"/>
              <a:gd name="T16" fmla="*/ 1 w 126"/>
              <a:gd name="T17" fmla="*/ 62 h 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6" h="62">
                <a:moveTo>
                  <a:pt x="1" y="62"/>
                </a:moveTo>
                <a:cubicBezTo>
                  <a:pt x="120" y="62"/>
                  <a:pt x="120" y="62"/>
                  <a:pt x="120" y="62"/>
                </a:cubicBezTo>
                <a:cubicBezTo>
                  <a:pt x="126" y="45"/>
                  <a:pt x="118" y="23"/>
                  <a:pt x="95" y="23"/>
                </a:cubicBezTo>
                <a:cubicBezTo>
                  <a:pt x="94" y="23"/>
                  <a:pt x="92" y="23"/>
                  <a:pt x="90" y="23"/>
                </a:cubicBezTo>
                <a:cubicBezTo>
                  <a:pt x="90" y="11"/>
                  <a:pt x="82" y="0"/>
                  <a:pt x="66" y="0"/>
                </a:cubicBezTo>
                <a:cubicBezTo>
                  <a:pt x="48" y="0"/>
                  <a:pt x="40" y="16"/>
                  <a:pt x="44" y="30"/>
                </a:cubicBezTo>
                <a:cubicBezTo>
                  <a:pt x="40" y="29"/>
                  <a:pt x="37" y="29"/>
                  <a:pt x="33" y="29"/>
                </a:cubicBezTo>
                <a:cubicBezTo>
                  <a:pt x="17" y="29"/>
                  <a:pt x="0" y="43"/>
                  <a:pt x="1" y="61"/>
                </a:cubicBezTo>
                <a:lnTo>
                  <a:pt x="1" y="62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4" name="Freeform 21"/>
          <p:cNvSpPr>
            <a:spLocks/>
          </p:cNvSpPr>
          <p:nvPr/>
        </p:nvSpPr>
        <p:spPr bwMode="auto">
          <a:xfrm>
            <a:off x="1683474" y="1793942"/>
            <a:ext cx="339725" cy="153987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grpSp>
        <p:nvGrpSpPr>
          <p:cNvPr id="47" name="组合 46"/>
          <p:cNvGrpSpPr/>
          <p:nvPr/>
        </p:nvGrpSpPr>
        <p:grpSpPr>
          <a:xfrm>
            <a:off x="10404845" y="2514599"/>
            <a:ext cx="771503" cy="1972383"/>
            <a:chOff x="4352925" y="4806950"/>
            <a:chExt cx="533400" cy="1363662"/>
          </a:xfrm>
        </p:grpSpPr>
        <p:sp>
          <p:nvSpPr>
            <p:cNvPr id="43" name="Freeform 40"/>
            <p:cNvSpPr>
              <a:spLocks/>
            </p:cNvSpPr>
            <p:nvPr/>
          </p:nvSpPr>
          <p:spPr bwMode="auto">
            <a:xfrm>
              <a:off x="4352925" y="4806950"/>
              <a:ext cx="533400" cy="266700"/>
            </a:xfrm>
            <a:custGeom>
              <a:avLst/>
              <a:gdLst>
                <a:gd name="T0" fmla="*/ 2 w 176"/>
                <a:gd name="T1" fmla="*/ 88 h 88"/>
                <a:gd name="T2" fmla="*/ 0 w 176"/>
                <a:gd name="T3" fmla="*/ 78 h 88"/>
                <a:gd name="T4" fmla="*/ 6 w 176"/>
                <a:gd name="T5" fmla="*/ 59 h 88"/>
                <a:gd name="T6" fmla="*/ 29 w 176"/>
                <a:gd name="T7" fmla="*/ 41 h 88"/>
                <a:gd name="T8" fmla="*/ 51 w 176"/>
                <a:gd name="T9" fmla="*/ 41 h 88"/>
                <a:gd name="T10" fmla="*/ 59 w 176"/>
                <a:gd name="T11" fmla="*/ 43 h 88"/>
                <a:gd name="T12" fmla="*/ 60 w 176"/>
                <a:gd name="T13" fmla="*/ 29 h 88"/>
                <a:gd name="T14" fmla="*/ 69 w 176"/>
                <a:gd name="T15" fmla="*/ 14 h 88"/>
                <a:gd name="T16" fmla="*/ 77 w 176"/>
                <a:gd name="T17" fmla="*/ 8 h 88"/>
                <a:gd name="T18" fmla="*/ 99 w 176"/>
                <a:gd name="T19" fmla="*/ 0 h 88"/>
                <a:gd name="T20" fmla="*/ 122 w 176"/>
                <a:gd name="T21" fmla="*/ 8 h 88"/>
                <a:gd name="T22" fmla="*/ 122 w 176"/>
                <a:gd name="T23" fmla="*/ 8 h 88"/>
                <a:gd name="T24" fmla="*/ 139 w 176"/>
                <a:gd name="T25" fmla="*/ 31 h 88"/>
                <a:gd name="T26" fmla="*/ 139 w 176"/>
                <a:gd name="T27" fmla="*/ 51 h 88"/>
                <a:gd name="T28" fmla="*/ 138 w 176"/>
                <a:gd name="T29" fmla="*/ 56 h 88"/>
                <a:gd name="T30" fmla="*/ 146 w 176"/>
                <a:gd name="T31" fmla="*/ 55 h 88"/>
                <a:gd name="T32" fmla="*/ 174 w 176"/>
                <a:gd name="T33" fmla="*/ 88 h 88"/>
                <a:gd name="T34" fmla="*/ 2 w 176"/>
                <a:gd name="T35" fmla="*/ 88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76" h="88">
                  <a:moveTo>
                    <a:pt x="2" y="88"/>
                  </a:moveTo>
                  <a:cubicBezTo>
                    <a:pt x="1" y="85"/>
                    <a:pt x="0" y="81"/>
                    <a:pt x="0" y="78"/>
                  </a:cubicBezTo>
                  <a:cubicBezTo>
                    <a:pt x="0" y="71"/>
                    <a:pt x="2" y="65"/>
                    <a:pt x="6" y="59"/>
                  </a:cubicBezTo>
                  <a:cubicBezTo>
                    <a:pt x="10" y="50"/>
                    <a:pt x="19" y="43"/>
                    <a:pt x="29" y="41"/>
                  </a:cubicBezTo>
                  <a:cubicBezTo>
                    <a:pt x="39" y="38"/>
                    <a:pt x="41" y="39"/>
                    <a:pt x="51" y="41"/>
                  </a:cubicBezTo>
                  <a:cubicBezTo>
                    <a:pt x="54" y="41"/>
                    <a:pt x="57" y="42"/>
                    <a:pt x="59" y="43"/>
                  </a:cubicBezTo>
                  <a:cubicBezTo>
                    <a:pt x="58" y="39"/>
                    <a:pt x="59" y="34"/>
                    <a:pt x="60" y="29"/>
                  </a:cubicBezTo>
                  <a:cubicBezTo>
                    <a:pt x="62" y="23"/>
                    <a:pt x="65" y="18"/>
                    <a:pt x="69" y="14"/>
                  </a:cubicBezTo>
                  <a:cubicBezTo>
                    <a:pt x="71" y="11"/>
                    <a:pt x="74" y="10"/>
                    <a:pt x="77" y="8"/>
                  </a:cubicBezTo>
                  <a:cubicBezTo>
                    <a:pt x="83" y="3"/>
                    <a:pt x="91" y="0"/>
                    <a:pt x="99" y="0"/>
                  </a:cubicBezTo>
                  <a:cubicBezTo>
                    <a:pt x="107" y="0"/>
                    <a:pt x="115" y="3"/>
                    <a:pt x="122" y="8"/>
                  </a:cubicBezTo>
                  <a:cubicBezTo>
                    <a:pt x="122" y="8"/>
                    <a:pt x="122" y="8"/>
                    <a:pt x="122" y="8"/>
                  </a:cubicBezTo>
                  <a:cubicBezTo>
                    <a:pt x="131" y="12"/>
                    <a:pt x="136" y="22"/>
                    <a:pt x="139" y="31"/>
                  </a:cubicBezTo>
                  <a:cubicBezTo>
                    <a:pt x="142" y="37"/>
                    <a:pt x="141" y="45"/>
                    <a:pt x="139" y="51"/>
                  </a:cubicBezTo>
                  <a:cubicBezTo>
                    <a:pt x="139" y="53"/>
                    <a:pt x="138" y="55"/>
                    <a:pt x="138" y="56"/>
                  </a:cubicBezTo>
                  <a:cubicBezTo>
                    <a:pt x="140" y="56"/>
                    <a:pt x="143" y="55"/>
                    <a:pt x="146" y="55"/>
                  </a:cubicBezTo>
                  <a:cubicBezTo>
                    <a:pt x="166" y="55"/>
                    <a:pt x="176" y="72"/>
                    <a:pt x="174" y="88"/>
                  </a:cubicBezTo>
                  <a:lnTo>
                    <a:pt x="2" y="88"/>
                  </a:lnTo>
                  <a:close/>
                </a:path>
              </a:pathLst>
            </a:custGeom>
            <a:solidFill>
              <a:srgbClr val="A4E7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4" name="Freeform 41"/>
            <p:cNvSpPr>
              <a:spLocks noEditPoints="1"/>
            </p:cNvSpPr>
            <p:nvPr/>
          </p:nvSpPr>
          <p:spPr bwMode="auto">
            <a:xfrm>
              <a:off x="4470400" y="5178425"/>
              <a:ext cx="49213" cy="677862"/>
            </a:xfrm>
            <a:custGeom>
              <a:avLst/>
              <a:gdLst>
                <a:gd name="T0" fmla="*/ 0 w 16"/>
                <a:gd name="T1" fmla="*/ 216 h 224"/>
                <a:gd name="T2" fmla="*/ 0 w 16"/>
                <a:gd name="T3" fmla="*/ 216 h 224"/>
                <a:gd name="T4" fmla="*/ 8 w 16"/>
                <a:gd name="T5" fmla="*/ 224 h 224"/>
                <a:gd name="T6" fmla="*/ 16 w 16"/>
                <a:gd name="T7" fmla="*/ 216 h 224"/>
                <a:gd name="T8" fmla="*/ 8 w 16"/>
                <a:gd name="T9" fmla="*/ 208 h 224"/>
                <a:gd name="T10" fmla="*/ 0 w 16"/>
                <a:gd name="T11" fmla="*/ 216 h 224"/>
                <a:gd name="T12" fmla="*/ 0 w 16"/>
                <a:gd name="T13" fmla="*/ 164 h 224"/>
                <a:gd name="T14" fmla="*/ 0 w 16"/>
                <a:gd name="T15" fmla="*/ 164 h 224"/>
                <a:gd name="T16" fmla="*/ 8 w 16"/>
                <a:gd name="T17" fmla="*/ 172 h 224"/>
                <a:gd name="T18" fmla="*/ 16 w 16"/>
                <a:gd name="T19" fmla="*/ 164 h 224"/>
                <a:gd name="T20" fmla="*/ 8 w 16"/>
                <a:gd name="T21" fmla="*/ 156 h 224"/>
                <a:gd name="T22" fmla="*/ 0 w 16"/>
                <a:gd name="T23" fmla="*/ 164 h 224"/>
                <a:gd name="T24" fmla="*/ 0 w 16"/>
                <a:gd name="T25" fmla="*/ 112 h 224"/>
                <a:gd name="T26" fmla="*/ 0 w 16"/>
                <a:gd name="T27" fmla="*/ 112 h 224"/>
                <a:gd name="T28" fmla="*/ 8 w 16"/>
                <a:gd name="T29" fmla="*/ 120 h 224"/>
                <a:gd name="T30" fmla="*/ 16 w 16"/>
                <a:gd name="T31" fmla="*/ 112 h 224"/>
                <a:gd name="T32" fmla="*/ 8 w 16"/>
                <a:gd name="T33" fmla="*/ 104 h 224"/>
                <a:gd name="T34" fmla="*/ 0 w 16"/>
                <a:gd name="T35" fmla="*/ 112 h 224"/>
                <a:gd name="T36" fmla="*/ 0 w 16"/>
                <a:gd name="T37" fmla="*/ 60 h 224"/>
                <a:gd name="T38" fmla="*/ 0 w 16"/>
                <a:gd name="T39" fmla="*/ 60 h 224"/>
                <a:gd name="T40" fmla="*/ 8 w 16"/>
                <a:gd name="T41" fmla="*/ 68 h 224"/>
                <a:gd name="T42" fmla="*/ 16 w 16"/>
                <a:gd name="T43" fmla="*/ 60 h 224"/>
                <a:gd name="T44" fmla="*/ 8 w 16"/>
                <a:gd name="T45" fmla="*/ 52 h 224"/>
                <a:gd name="T46" fmla="*/ 0 w 16"/>
                <a:gd name="T47" fmla="*/ 60 h 224"/>
                <a:gd name="T48" fmla="*/ 0 w 16"/>
                <a:gd name="T49" fmla="*/ 8 h 224"/>
                <a:gd name="T50" fmla="*/ 0 w 16"/>
                <a:gd name="T51" fmla="*/ 8 h 224"/>
                <a:gd name="T52" fmla="*/ 8 w 16"/>
                <a:gd name="T53" fmla="*/ 16 h 224"/>
                <a:gd name="T54" fmla="*/ 16 w 16"/>
                <a:gd name="T55" fmla="*/ 8 h 224"/>
                <a:gd name="T56" fmla="*/ 8 w 16"/>
                <a:gd name="T57" fmla="*/ 0 h 224"/>
                <a:gd name="T58" fmla="*/ 0 w 16"/>
                <a:gd name="T59" fmla="*/ 8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" h="224">
                  <a:moveTo>
                    <a:pt x="0" y="216"/>
                  </a:moveTo>
                  <a:cubicBezTo>
                    <a:pt x="0" y="216"/>
                    <a:pt x="0" y="216"/>
                    <a:pt x="0" y="216"/>
                  </a:cubicBezTo>
                  <a:cubicBezTo>
                    <a:pt x="0" y="220"/>
                    <a:pt x="4" y="224"/>
                    <a:pt x="8" y="224"/>
                  </a:cubicBezTo>
                  <a:cubicBezTo>
                    <a:pt x="12" y="224"/>
                    <a:pt x="16" y="220"/>
                    <a:pt x="16" y="216"/>
                  </a:cubicBezTo>
                  <a:cubicBezTo>
                    <a:pt x="16" y="212"/>
                    <a:pt x="12" y="208"/>
                    <a:pt x="8" y="208"/>
                  </a:cubicBezTo>
                  <a:cubicBezTo>
                    <a:pt x="4" y="208"/>
                    <a:pt x="0" y="212"/>
                    <a:pt x="0" y="216"/>
                  </a:cubicBezTo>
                  <a:close/>
                  <a:moveTo>
                    <a:pt x="0" y="164"/>
                  </a:moveTo>
                  <a:cubicBezTo>
                    <a:pt x="0" y="164"/>
                    <a:pt x="0" y="164"/>
                    <a:pt x="0" y="164"/>
                  </a:cubicBezTo>
                  <a:cubicBezTo>
                    <a:pt x="0" y="168"/>
                    <a:pt x="4" y="172"/>
                    <a:pt x="8" y="172"/>
                  </a:cubicBezTo>
                  <a:cubicBezTo>
                    <a:pt x="12" y="172"/>
                    <a:pt x="16" y="168"/>
                    <a:pt x="16" y="164"/>
                  </a:cubicBezTo>
                  <a:cubicBezTo>
                    <a:pt x="16" y="160"/>
                    <a:pt x="12" y="156"/>
                    <a:pt x="8" y="156"/>
                  </a:cubicBezTo>
                  <a:cubicBezTo>
                    <a:pt x="4" y="156"/>
                    <a:pt x="0" y="160"/>
                    <a:pt x="0" y="164"/>
                  </a:cubicBezTo>
                  <a:close/>
                  <a:moveTo>
                    <a:pt x="0" y="112"/>
                  </a:moveTo>
                  <a:cubicBezTo>
                    <a:pt x="0" y="112"/>
                    <a:pt x="0" y="112"/>
                    <a:pt x="0" y="112"/>
                  </a:cubicBezTo>
                  <a:cubicBezTo>
                    <a:pt x="0" y="116"/>
                    <a:pt x="4" y="120"/>
                    <a:pt x="8" y="120"/>
                  </a:cubicBezTo>
                  <a:cubicBezTo>
                    <a:pt x="12" y="120"/>
                    <a:pt x="16" y="116"/>
                    <a:pt x="16" y="112"/>
                  </a:cubicBezTo>
                  <a:cubicBezTo>
                    <a:pt x="16" y="108"/>
                    <a:pt x="12" y="104"/>
                    <a:pt x="8" y="104"/>
                  </a:cubicBezTo>
                  <a:cubicBezTo>
                    <a:pt x="4" y="104"/>
                    <a:pt x="0" y="108"/>
                    <a:pt x="0" y="112"/>
                  </a:cubicBezTo>
                  <a:close/>
                  <a:moveTo>
                    <a:pt x="0" y="60"/>
                  </a:moveTo>
                  <a:cubicBezTo>
                    <a:pt x="0" y="60"/>
                    <a:pt x="0" y="60"/>
                    <a:pt x="0" y="60"/>
                  </a:cubicBezTo>
                  <a:cubicBezTo>
                    <a:pt x="0" y="64"/>
                    <a:pt x="4" y="68"/>
                    <a:pt x="8" y="68"/>
                  </a:cubicBezTo>
                  <a:cubicBezTo>
                    <a:pt x="12" y="68"/>
                    <a:pt x="16" y="64"/>
                    <a:pt x="16" y="60"/>
                  </a:cubicBezTo>
                  <a:cubicBezTo>
                    <a:pt x="16" y="56"/>
                    <a:pt x="12" y="52"/>
                    <a:pt x="8" y="52"/>
                  </a:cubicBezTo>
                  <a:cubicBezTo>
                    <a:pt x="4" y="52"/>
                    <a:pt x="0" y="56"/>
                    <a:pt x="0" y="60"/>
                  </a:cubicBezTo>
                  <a:close/>
                  <a:moveTo>
                    <a:pt x="0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12"/>
                    <a:pt x="4" y="16"/>
                    <a:pt x="8" y="16"/>
                  </a:cubicBezTo>
                  <a:cubicBezTo>
                    <a:pt x="12" y="16"/>
                    <a:pt x="16" y="12"/>
                    <a:pt x="16" y="8"/>
                  </a:cubicBezTo>
                  <a:cubicBezTo>
                    <a:pt x="16" y="4"/>
                    <a:pt x="12" y="0"/>
                    <a:pt x="8" y="0"/>
                  </a:cubicBezTo>
                  <a:cubicBezTo>
                    <a:pt x="4" y="0"/>
                    <a:pt x="0" y="4"/>
                    <a:pt x="0" y="8"/>
                  </a:cubicBezTo>
                  <a:close/>
                </a:path>
              </a:pathLst>
            </a:cu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5" name="Freeform 42"/>
            <p:cNvSpPr>
              <a:spLocks noEditPoints="1"/>
            </p:cNvSpPr>
            <p:nvPr/>
          </p:nvSpPr>
          <p:spPr bwMode="auto">
            <a:xfrm>
              <a:off x="4592638" y="5178425"/>
              <a:ext cx="47625" cy="835025"/>
            </a:xfrm>
            <a:custGeom>
              <a:avLst/>
              <a:gdLst>
                <a:gd name="T0" fmla="*/ 0 w 16"/>
                <a:gd name="T1" fmla="*/ 268 h 276"/>
                <a:gd name="T2" fmla="*/ 0 w 16"/>
                <a:gd name="T3" fmla="*/ 268 h 276"/>
                <a:gd name="T4" fmla="*/ 8 w 16"/>
                <a:gd name="T5" fmla="*/ 276 h 276"/>
                <a:gd name="T6" fmla="*/ 16 w 16"/>
                <a:gd name="T7" fmla="*/ 268 h 276"/>
                <a:gd name="T8" fmla="*/ 8 w 16"/>
                <a:gd name="T9" fmla="*/ 260 h 276"/>
                <a:gd name="T10" fmla="*/ 0 w 16"/>
                <a:gd name="T11" fmla="*/ 268 h 276"/>
                <a:gd name="T12" fmla="*/ 0 w 16"/>
                <a:gd name="T13" fmla="*/ 216 h 276"/>
                <a:gd name="T14" fmla="*/ 0 w 16"/>
                <a:gd name="T15" fmla="*/ 216 h 276"/>
                <a:gd name="T16" fmla="*/ 8 w 16"/>
                <a:gd name="T17" fmla="*/ 224 h 276"/>
                <a:gd name="T18" fmla="*/ 16 w 16"/>
                <a:gd name="T19" fmla="*/ 216 h 276"/>
                <a:gd name="T20" fmla="*/ 8 w 16"/>
                <a:gd name="T21" fmla="*/ 208 h 276"/>
                <a:gd name="T22" fmla="*/ 0 w 16"/>
                <a:gd name="T23" fmla="*/ 216 h 276"/>
                <a:gd name="T24" fmla="*/ 0 w 16"/>
                <a:gd name="T25" fmla="*/ 164 h 276"/>
                <a:gd name="T26" fmla="*/ 0 w 16"/>
                <a:gd name="T27" fmla="*/ 164 h 276"/>
                <a:gd name="T28" fmla="*/ 8 w 16"/>
                <a:gd name="T29" fmla="*/ 172 h 276"/>
                <a:gd name="T30" fmla="*/ 16 w 16"/>
                <a:gd name="T31" fmla="*/ 164 h 276"/>
                <a:gd name="T32" fmla="*/ 8 w 16"/>
                <a:gd name="T33" fmla="*/ 156 h 276"/>
                <a:gd name="T34" fmla="*/ 0 w 16"/>
                <a:gd name="T35" fmla="*/ 164 h 276"/>
                <a:gd name="T36" fmla="*/ 0 w 16"/>
                <a:gd name="T37" fmla="*/ 112 h 276"/>
                <a:gd name="T38" fmla="*/ 0 w 16"/>
                <a:gd name="T39" fmla="*/ 112 h 276"/>
                <a:gd name="T40" fmla="*/ 8 w 16"/>
                <a:gd name="T41" fmla="*/ 120 h 276"/>
                <a:gd name="T42" fmla="*/ 16 w 16"/>
                <a:gd name="T43" fmla="*/ 112 h 276"/>
                <a:gd name="T44" fmla="*/ 8 w 16"/>
                <a:gd name="T45" fmla="*/ 104 h 276"/>
                <a:gd name="T46" fmla="*/ 0 w 16"/>
                <a:gd name="T47" fmla="*/ 112 h 276"/>
                <a:gd name="T48" fmla="*/ 0 w 16"/>
                <a:gd name="T49" fmla="*/ 60 h 276"/>
                <a:gd name="T50" fmla="*/ 0 w 16"/>
                <a:gd name="T51" fmla="*/ 60 h 276"/>
                <a:gd name="T52" fmla="*/ 8 w 16"/>
                <a:gd name="T53" fmla="*/ 68 h 276"/>
                <a:gd name="T54" fmla="*/ 16 w 16"/>
                <a:gd name="T55" fmla="*/ 60 h 276"/>
                <a:gd name="T56" fmla="*/ 8 w 16"/>
                <a:gd name="T57" fmla="*/ 52 h 276"/>
                <a:gd name="T58" fmla="*/ 0 w 16"/>
                <a:gd name="T59" fmla="*/ 60 h 276"/>
                <a:gd name="T60" fmla="*/ 0 w 16"/>
                <a:gd name="T61" fmla="*/ 8 h 276"/>
                <a:gd name="T62" fmla="*/ 0 w 16"/>
                <a:gd name="T63" fmla="*/ 8 h 276"/>
                <a:gd name="T64" fmla="*/ 8 w 16"/>
                <a:gd name="T65" fmla="*/ 16 h 276"/>
                <a:gd name="T66" fmla="*/ 16 w 16"/>
                <a:gd name="T67" fmla="*/ 8 h 276"/>
                <a:gd name="T68" fmla="*/ 8 w 16"/>
                <a:gd name="T69" fmla="*/ 0 h 276"/>
                <a:gd name="T70" fmla="*/ 0 w 16"/>
                <a:gd name="T71" fmla="*/ 8 h 2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6" h="276">
                  <a:moveTo>
                    <a:pt x="0" y="268"/>
                  </a:moveTo>
                  <a:cubicBezTo>
                    <a:pt x="0" y="268"/>
                    <a:pt x="0" y="268"/>
                    <a:pt x="0" y="268"/>
                  </a:cubicBezTo>
                  <a:cubicBezTo>
                    <a:pt x="0" y="272"/>
                    <a:pt x="4" y="276"/>
                    <a:pt x="8" y="276"/>
                  </a:cubicBezTo>
                  <a:cubicBezTo>
                    <a:pt x="12" y="276"/>
                    <a:pt x="16" y="272"/>
                    <a:pt x="16" y="268"/>
                  </a:cubicBezTo>
                  <a:cubicBezTo>
                    <a:pt x="16" y="264"/>
                    <a:pt x="12" y="260"/>
                    <a:pt x="8" y="260"/>
                  </a:cubicBezTo>
                  <a:cubicBezTo>
                    <a:pt x="4" y="260"/>
                    <a:pt x="0" y="264"/>
                    <a:pt x="0" y="268"/>
                  </a:cubicBezTo>
                  <a:close/>
                  <a:moveTo>
                    <a:pt x="0" y="216"/>
                  </a:moveTo>
                  <a:cubicBezTo>
                    <a:pt x="0" y="216"/>
                    <a:pt x="0" y="216"/>
                    <a:pt x="0" y="216"/>
                  </a:cubicBezTo>
                  <a:cubicBezTo>
                    <a:pt x="0" y="220"/>
                    <a:pt x="4" y="224"/>
                    <a:pt x="8" y="224"/>
                  </a:cubicBezTo>
                  <a:cubicBezTo>
                    <a:pt x="12" y="224"/>
                    <a:pt x="16" y="220"/>
                    <a:pt x="16" y="216"/>
                  </a:cubicBezTo>
                  <a:cubicBezTo>
                    <a:pt x="16" y="212"/>
                    <a:pt x="12" y="208"/>
                    <a:pt x="8" y="208"/>
                  </a:cubicBezTo>
                  <a:cubicBezTo>
                    <a:pt x="4" y="208"/>
                    <a:pt x="0" y="212"/>
                    <a:pt x="0" y="216"/>
                  </a:cubicBezTo>
                  <a:close/>
                  <a:moveTo>
                    <a:pt x="0" y="164"/>
                  </a:moveTo>
                  <a:cubicBezTo>
                    <a:pt x="0" y="164"/>
                    <a:pt x="0" y="164"/>
                    <a:pt x="0" y="164"/>
                  </a:cubicBezTo>
                  <a:cubicBezTo>
                    <a:pt x="0" y="168"/>
                    <a:pt x="4" y="172"/>
                    <a:pt x="8" y="172"/>
                  </a:cubicBezTo>
                  <a:cubicBezTo>
                    <a:pt x="12" y="172"/>
                    <a:pt x="16" y="168"/>
                    <a:pt x="16" y="164"/>
                  </a:cubicBezTo>
                  <a:cubicBezTo>
                    <a:pt x="16" y="160"/>
                    <a:pt x="12" y="156"/>
                    <a:pt x="8" y="156"/>
                  </a:cubicBezTo>
                  <a:cubicBezTo>
                    <a:pt x="4" y="156"/>
                    <a:pt x="0" y="160"/>
                    <a:pt x="0" y="164"/>
                  </a:cubicBezTo>
                  <a:close/>
                  <a:moveTo>
                    <a:pt x="0" y="112"/>
                  </a:moveTo>
                  <a:cubicBezTo>
                    <a:pt x="0" y="112"/>
                    <a:pt x="0" y="112"/>
                    <a:pt x="0" y="112"/>
                  </a:cubicBezTo>
                  <a:cubicBezTo>
                    <a:pt x="0" y="116"/>
                    <a:pt x="4" y="120"/>
                    <a:pt x="8" y="120"/>
                  </a:cubicBezTo>
                  <a:cubicBezTo>
                    <a:pt x="12" y="120"/>
                    <a:pt x="16" y="116"/>
                    <a:pt x="16" y="112"/>
                  </a:cubicBezTo>
                  <a:cubicBezTo>
                    <a:pt x="16" y="108"/>
                    <a:pt x="12" y="104"/>
                    <a:pt x="8" y="104"/>
                  </a:cubicBezTo>
                  <a:cubicBezTo>
                    <a:pt x="4" y="104"/>
                    <a:pt x="0" y="108"/>
                    <a:pt x="0" y="112"/>
                  </a:cubicBezTo>
                  <a:close/>
                  <a:moveTo>
                    <a:pt x="0" y="60"/>
                  </a:moveTo>
                  <a:cubicBezTo>
                    <a:pt x="0" y="60"/>
                    <a:pt x="0" y="60"/>
                    <a:pt x="0" y="60"/>
                  </a:cubicBezTo>
                  <a:cubicBezTo>
                    <a:pt x="0" y="64"/>
                    <a:pt x="4" y="68"/>
                    <a:pt x="8" y="68"/>
                  </a:cubicBezTo>
                  <a:cubicBezTo>
                    <a:pt x="12" y="68"/>
                    <a:pt x="16" y="64"/>
                    <a:pt x="16" y="60"/>
                  </a:cubicBezTo>
                  <a:cubicBezTo>
                    <a:pt x="16" y="56"/>
                    <a:pt x="12" y="52"/>
                    <a:pt x="8" y="52"/>
                  </a:cubicBezTo>
                  <a:cubicBezTo>
                    <a:pt x="4" y="52"/>
                    <a:pt x="0" y="56"/>
                    <a:pt x="0" y="60"/>
                  </a:cubicBezTo>
                  <a:close/>
                  <a:moveTo>
                    <a:pt x="0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12"/>
                    <a:pt x="4" y="16"/>
                    <a:pt x="8" y="16"/>
                  </a:cubicBezTo>
                  <a:cubicBezTo>
                    <a:pt x="12" y="16"/>
                    <a:pt x="16" y="12"/>
                    <a:pt x="16" y="8"/>
                  </a:cubicBezTo>
                  <a:cubicBezTo>
                    <a:pt x="16" y="4"/>
                    <a:pt x="12" y="0"/>
                    <a:pt x="8" y="0"/>
                  </a:cubicBezTo>
                  <a:cubicBezTo>
                    <a:pt x="4" y="0"/>
                    <a:pt x="0" y="4"/>
                    <a:pt x="0" y="8"/>
                  </a:cubicBezTo>
                  <a:close/>
                </a:path>
              </a:pathLst>
            </a:cu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6" name="Freeform 43"/>
            <p:cNvSpPr>
              <a:spLocks noEditPoints="1"/>
            </p:cNvSpPr>
            <p:nvPr/>
          </p:nvSpPr>
          <p:spPr bwMode="auto">
            <a:xfrm>
              <a:off x="4713288" y="5178425"/>
              <a:ext cx="49213" cy="992187"/>
            </a:xfrm>
            <a:custGeom>
              <a:avLst/>
              <a:gdLst>
                <a:gd name="T0" fmla="*/ 0 w 16"/>
                <a:gd name="T1" fmla="*/ 320 h 328"/>
                <a:gd name="T2" fmla="*/ 0 w 16"/>
                <a:gd name="T3" fmla="*/ 320 h 328"/>
                <a:gd name="T4" fmla="*/ 8 w 16"/>
                <a:gd name="T5" fmla="*/ 328 h 328"/>
                <a:gd name="T6" fmla="*/ 16 w 16"/>
                <a:gd name="T7" fmla="*/ 320 h 328"/>
                <a:gd name="T8" fmla="*/ 8 w 16"/>
                <a:gd name="T9" fmla="*/ 312 h 328"/>
                <a:gd name="T10" fmla="*/ 0 w 16"/>
                <a:gd name="T11" fmla="*/ 320 h 328"/>
                <a:gd name="T12" fmla="*/ 0 w 16"/>
                <a:gd name="T13" fmla="*/ 268 h 328"/>
                <a:gd name="T14" fmla="*/ 0 w 16"/>
                <a:gd name="T15" fmla="*/ 268 h 328"/>
                <a:gd name="T16" fmla="*/ 8 w 16"/>
                <a:gd name="T17" fmla="*/ 276 h 328"/>
                <a:gd name="T18" fmla="*/ 16 w 16"/>
                <a:gd name="T19" fmla="*/ 268 h 328"/>
                <a:gd name="T20" fmla="*/ 8 w 16"/>
                <a:gd name="T21" fmla="*/ 260 h 328"/>
                <a:gd name="T22" fmla="*/ 0 w 16"/>
                <a:gd name="T23" fmla="*/ 268 h 328"/>
                <a:gd name="T24" fmla="*/ 0 w 16"/>
                <a:gd name="T25" fmla="*/ 216 h 328"/>
                <a:gd name="T26" fmla="*/ 0 w 16"/>
                <a:gd name="T27" fmla="*/ 216 h 328"/>
                <a:gd name="T28" fmla="*/ 8 w 16"/>
                <a:gd name="T29" fmla="*/ 224 h 328"/>
                <a:gd name="T30" fmla="*/ 16 w 16"/>
                <a:gd name="T31" fmla="*/ 216 h 328"/>
                <a:gd name="T32" fmla="*/ 8 w 16"/>
                <a:gd name="T33" fmla="*/ 208 h 328"/>
                <a:gd name="T34" fmla="*/ 0 w 16"/>
                <a:gd name="T35" fmla="*/ 216 h 328"/>
                <a:gd name="T36" fmla="*/ 0 w 16"/>
                <a:gd name="T37" fmla="*/ 164 h 328"/>
                <a:gd name="T38" fmla="*/ 0 w 16"/>
                <a:gd name="T39" fmla="*/ 164 h 328"/>
                <a:gd name="T40" fmla="*/ 8 w 16"/>
                <a:gd name="T41" fmla="*/ 172 h 328"/>
                <a:gd name="T42" fmla="*/ 16 w 16"/>
                <a:gd name="T43" fmla="*/ 164 h 328"/>
                <a:gd name="T44" fmla="*/ 8 w 16"/>
                <a:gd name="T45" fmla="*/ 156 h 328"/>
                <a:gd name="T46" fmla="*/ 0 w 16"/>
                <a:gd name="T47" fmla="*/ 164 h 328"/>
                <a:gd name="T48" fmla="*/ 0 w 16"/>
                <a:gd name="T49" fmla="*/ 112 h 328"/>
                <a:gd name="T50" fmla="*/ 0 w 16"/>
                <a:gd name="T51" fmla="*/ 112 h 328"/>
                <a:gd name="T52" fmla="*/ 8 w 16"/>
                <a:gd name="T53" fmla="*/ 120 h 328"/>
                <a:gd name="T54" fmla="*/ 16 w 16"/>
                <a:gd name="T55" fmla="*/ 112 h 328"/>
                <a:gd name="T56" fmla="*/ 8 w 16"/>
                <a:gd name="T57" fmla="*/ 104 h 328"/>
                <a:gd name="T58" fmla="*/ 0 w 16"/>
                <a:gd name="T59" fmla="*/ 112 h 328"/>
                <a:gd name="T60" fmla="*/ 0 w 16"/>
                <a:gd name="T61" fmla="*/ 60 h 328"/>
                <a:gd name="T62" fmla="*/ 0 w 16"/>
                <a:gd name="T63" fmla="*/ 60 h 328"/>
                <a:gd name="T64" fmla="*/ 8 w 16"/>
                <a:gd name="T65" fmla="*/ 68 h 328"/>
                <a:gd name="T66" fmla="*/ 16 w 16"/>
                <a:gd name="T67" fmla="*/ 60 h 328"/>
                <a:gd name="T68" fmla="*/ 8 w 16"/>
                <a:gd name="T69" fmla="*/ 52 h 328"/>
                <a:gd name="T70" fmla="*/ 0 w 16"/>
                <a:gd name="T71" fmla="*/ 60 h 328"/>
                <a:gd name="T72" fmla="*/ 0 w 16"/>
                <a:gd name="T73" fmla="*/ 8 h 328"/>
                <a:gd name="T74" fmla="*/ 0 w 16"/>
                <a:gd name="T75" fmla="*/ 8 h 328"/>
                <a:gd name="T76" fmla="*/ 8 w 16"/>
                <a:gd name="T77" fmla="*/ 16 h 328"/>
                <a:gd name="T78" fmla="*/ 16 w 16"/>
                <a:gd name="T79" fmla="*/ 8 h 328"/>
                <a:gd name="T80" fmla="*/ 8 w 16"/>
                <a:gd name="T81" fmla="*/ 0 h 328"/>
                <a:gd name="T82" fmla="*/ 0 w 16"/>
                <a:gd name="T83" fmla="*/ 8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6" h="328">
                  <a:moveTo>
                    <a:pt x="0" y="320"/>
                  </a:moveTo>
                  <a:cubicBezTo>
                    <a:pt x="0" y="320"/>
                    <a:pt x="0" y="320"/>
                    <a:pt x="0" y="320"/>
                  </a:cubicBezTo>
                  <a:cubicBezTo>
                    <a:pt x="0" y="324"/>
                    <a:pt x="4" y="328"/>
                    <a:pt x="8" y="328"/>
                  </a:cubicBezTo>
                  <a:cubicBezTo>
                    <a:pt x="12" y="328"/>
                    <a:pt x="16" y="324"/>
                    <a:pt x="16" y="320"/>
                  </a:cubicBezTo>
                  <a:cubicBezTo>
                    <a:pt x="16" y="316"/>
                    <a:pt x="12" y="312"/>
                    <a:pt x="8" y="312"/>
                  </a:cubicBezTo>
                  <a:cubicBezTo>
                    <a:pt x="4" y="312"/>
                    <a:pt x="0" y="316"/>
                    <a:pt x="0" y="320"/>
                  </a:cubicBezTo>
                  <a:close/>
                  <a:moveTo>
                    <a:pt x="0" y="268"/>
                  </a:moveTo>
                  <a:cubicBezTo>
                    <a:pt x="0" y="268"/>
                    <a:pt x="0" y="268"/>
                    <a:pt x="0" y="268"/>
                  </a:cubicBezTo>
                  <a:cubicBezTo>
                    <a:pt x="0" y="272"/>
                    <a:pt x="4" y="276"/>
                    <a:pt x="8" y="276"/>
                  </a:cubicBezTo>
                  <a:cubicBezTo>
                    <a:pt x="12" y="276"/>
                    <a:pt x="16" y="272"/>
                    <a:pt x="16" y="268"/>
                  </a:cubicBezTo>
                  <a:cubicBezTo>
                    <a:pt x="16" y="264"/>
                    <a:pt x="12" y="260"/>
                    <a:pt x="8" y="260"/>
                  </a:cubicBezTo>
                  <a:cubicBezTo>
                    <a:pt x="4" y="260"/>
                    <a:pt x="0" y="264"/>
                    <a:pt x="0" y="268"/>
                  </a:cubicBezTo>
                  <a:close/>
                  <a:moveTo>
                    <a:pt x="0" y="216"/>
                  </a:moveTo>
                  <a:cubicBezTo>
                    <a:pt x="0" y="216"/>
                    <a:pt x="0" y="216"/>
                    <a:pt x="0" y="216"/>
                  </a:cubicBezTo>
                  <a:cubicBezTo>
                    <a:pt x="0" y="220"/>
                    <a:pt x="4" y="224"/>
                    <a:pt x="8" y="224"/>
                  </a:cubicBezTo>
                  <a:cubicBezTo>
                    <a:pt x="12" y="224"/>
                    <a:pt x="16" y="220"/>
                    <a:pt x="16" y="216"/>
                  </a:cubicBezTo>
                  <a:cubicBezTo>
                    <a:pt x="16" y="212"/>
                    <a:pt x="12" y="208"/>
                    <a:pt x="8" y="208"/>
                  </a:cubicBezTo>
                  <a:cubicBezTo>
                    <a:pt x="4" y="208"/>
                    <a:pt x="0" y="212"/>
                    <a:pt x="0" y="216"/>
                  </a:cubicBezTo>
                  <a:close/>
                  <a:moveTo>
                    <a:pt x="0" y="164"/>
                  </a:moveTo>
                  <a:cubicBezTo>
                    <a:pt x="0" y="164"/>
                    <a:pt x="0" y="164"/>
                    <a:pt x="0" y="164"/>
                  </a:cubicBezTo>
                  <a:cubicBezTo>
                    <a:pt x="0" y="168"/>
                    <a:pt x="4" y="172"/>
                    <a:pt x="8" y="172"/>
                  </a:cubicBezTo>
                  <a:cubicBezTo>
                    <a:pt x="12" y="172"/>
                    <a:pt x="16" y="168"/>
                    <a:pt x="16" y="164"/>
                  </a:cubicBezTo>
                  <a:cubicBezTo>
                    <a:pt x="16" y="160"/>
                    <a:pt x="12" y="156"/>
                    <a:pt x="8" y="156"/>
                  </a:cubicBezTo>
                  <a:cubicBezTo>
                    <a:pt x="4" y="156"/>
                    <a:pt x="0" y="160"/>
                    <a:pt x="0" y="164"/>
                  </a:cubicBezTo>
                  <a:close/>
                  <a:moveTo>
                    <a:pt x="0" y="112"/>
                  </a:moveTo>
                  <a:cubicBezTo>
                    <a:pt x="0" y="112"/>
                    <a:pt x="0" y="112"/>
                    <a:pt x="0" y="112"/>
                  </a:cubicBezTo>
                  <a:cubicBezTo>
                    <a:pt x="0" y="116"/>
                    <a:pt x="4" y="120"/>
                    <a:pt x="8" y="120"/>
                  </a:cubicBezTo>
                  <a:cubicBezTo>
                    <a:pt x="12" y="120"/>
                    <a:pt x="16" y="116"/>
                    <a:pt x="16" y="112"/>
                  </a:cubicBezTo>
                  <a:cubicBezTo>
                    <a:pt x="16" y="108"/>
                    <a:pt x="12" y="104"/>
                    <a:pt x="8" y="104"/>
                  </a:cubicBezTo>
                  <a:cubicBezTo>
                    <a:pt x="4" y="104"/>
                    <a:pt x="0" y="108"/>
                    <a:pt x="0" y="112"/>
                  </a:cubicBezTo>
                  <a:close/>
                  <a:moveTo>
                    <a:pt x="0" y="60"/>
                  </a:moveTo>
                  <a:cubicBezTo>
                    <a:pt x="0" y="60"/>
                    <a:pt x="0" y="60"/>
                    <a:pt x="0" y="60"/>
                  </a:cubicBezTo>
                  <a:cubicBezTo>
                    <a:pt x="0" y="64"/>
                    <a:pt x="4" y="68"/>
                    <a:pt x="8" y="68"/>
                  </a:cubicBezTo>
                  <a:cubicBezTo>
                    <a:pt x="12" y="68"/>
                    <a:pt x="16" y="64"/>
                    <a:pt x="16" y="60"/>
                  </a:cubicBezTo>
                  <a:cubicBezTo>
                    <a:pt x="16" y="56"/>
                    <a:pt x="12" y="52"/>
                    <a:pt x="8" y="52"/>
                  </a:cubicBezTo>
                  <a:cubicBezTo>
                    <a:pt x="4" y="52"/>
                    <a:pt x="0" y="56"/>
                    <a:pt x="0" y="60"/>
                  </a:cubicBezTo>
                  <a:close/>
                  <a:moveTo>
                    <a:pt x="0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12"/>
                    <a:pt x="4" y="16"/>
                    <a:pt x="8" y="16"/>
                  </a:cubicBezTo>
                  <a:cubicBezTo>
                    <a:pt x="12" y="16"/>
                    <a:pt x="16" y="12"/>
                    <a:pt x="16" y="8"/>
                  </a:cubicBezTo>
                  <a:cubicBezTo>
                    <a:pt x="16" y="4"/>
                    <a:pt x="12" y="0"/>
                    <a:pt x="8" y="0"/>
                  </a:cubicBezTo>
                  <a:cubicBezTo>
                    <a:pt x="4" y="0"/>
                    <a:pt x="0" y="4"/>
                    <a:pt x="0" y="8"/>
                  </a:cubicBezTo>
                  <a:close/>
                </a:path>
              </a:pathLst>
            </a:cu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50" name="Freeform 122"/>
          <p:cNvSpPr>
            <a:spLocks/>
          </p:cNvSpPr>
          <p:nvPr/>
        </p:nvSpPr>
        <p:spPr bwMode="auto">
          <a:xfrm>
            <a:off x="-130969" y="6424845"/>
            <a:ext cx="12552363" cy="444501"/>
          </a:xfrm>
          <a:custGeom>
            <a:avLst/>
            <a:gdLst>
              <a:gd name="T0" fmla="*/ 2904 w 2904"/>
              <a:gd name="T1" fmla="*/ 58 h 100"/>
              <a:gd name="T2" fmla="*/ 2859 w 2904"/>
              <a:gd name="T3" fmla="*/ 100 h 100"/>
              <a:gd name="T4" fmla="*/ 45 w 2904"/>
              <a:gd name="T5" fmla="*/ 100 h 100"/>
              <a:gd name="T6" fmla="*/ 0 w 2904"/>
              <a:gd name="T7" fmla="*/ 58 h 100"/>
              <a:gd name="T8" fmla="*/ 0 w 2904"/>
              <a:gd name="T9" fmla="*/ 42 h 100"/>
              <a:gd name="T10" fmla="*/ 45 w 2904"/>
              <a:gd name="T11" fmla="*/ 0 h 100"/>
              <a:gd name="T12" fmla="*/ 2859 w 2904"/>
              <a:gd name="T13" fmla="*/ 0 h 100"/>
              <a:gd name="T14" fmla="*/ 2904 w 2904"/>
              <a:gd name="T15" fmla="*/ 42 h 100"/>
              <a:gd name="T16" fmla="*/ 2904 w 2904"/>
              <a:gd name="T17" fmla="*/ 58 h 1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904" h="100">
                <a:moveTo>
                  <a:pt x="2904" y="58"/>
                </a:moveTo>
                <a:cubicBezTo>
                  <a:pt x="2904" y="81"/>
                  <a:pt x="2884" y="100"/>
                  <a:pt x="2859" y="100"/>
                </a:cubicBezTo>
                <a:cubicBezTo>
                  <a:pt x="45" y="100"/>
                  <a:pt x="45" y="100"/>
                  <a:pt x="45" y="100"/>
                </a:cubicBezTo>
                <a:cubicBezTo>
                  <a:pt x="20" y="100"/>
                  <a:pt x="0" y="81"/>
                  <a:pt x="0" y="58"/>
                </a:cubicBezTo>
                <a:cubicBezTo>
                  <a:pt x="0" y="42"/>
                  <a:pt x="0" y="42"/>
                  <a:pt x="0" y="42"/>
                </a:cubicBezTo>
                <a:cubicBezTo>
                  <a:pt x="0" y="19"/>
                  <a:pt x="20" y="0"/>
                  <a:pt x="45" y="0"/>
                </a:cubicBezTo>
                <a:cubicBezTo>
                  <a:pt x="2859" y="0"/>
                  <a:pt x="2859" y="0"/>
                  <a:pt x="2859" y="0"/>
                </a:cubicBezTo>
                <a:cubicBezTo>
                  <a:pt x="2884" y="0"/>
                  <a:pt x="2904" y="19"/>
                  <a:pt x="2904" y="42"/>
                </a:cubicBezTo>
                <a:lnTo>
                  <a:pt x="2904" y="58"/>
                </a:lnTo>
                <a:close/>
              </a:path>
            </a:pathLst>
          </a:custGeom>
          <a:solidFill>
            <a:srgbClr val="9DB9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grpSp>
        <p:nvGrpSpPr>
          <p:cNvPr id="51" name="组合 50"/>
          <p:cNvGrpSpPr/>
          <p:nvPr/>
        </p:nvGrpSpPr>
        <p:grpSpPr>
          <a:xfrm rot="20186770">
            <a:off x="2503351" y="-2245001"/>
            <a:ext cx="7431549" cy="3925955"/>
            <a:chOff x="9559925" y="2573338"/>
            <a:chExt cx="3059113" cy="1616075"/>
          </a:xfrm>
        </p:grpSpPr>
        <p:sp>
          <p:nvSpPr>
            <p:cNvPr id="52" name="Freeform 5"/>
            <p:cNvSpPr>
              <a:spLocks/>
            </p:cNvSpPr>
            <p:nvPr/>
          </p:nvSpPr>
          <p:spPr bwMode="auto">
            <a:xfrm>
              <a:off x="9577388" y="2573338"/>
              <a:ext cx="3041650" cy="1497013"/>
            </a:xfrm>
            <a:custGeom>
              <a:avLst/>
              <a:gdLst>
                <a:gd name="T0" fmla="*/ 709 w 709"/>
                <a:gd name="T1" fmla="*/ 297 h 349"/>
                <a:gd name="T2" fmla="*/ 0 w 709"/>
                <a:gd name="T3" fmla="*/ 7 h 349"/>
                <a:gd name="T4" fmla="*/ 10 w 709"/>
                <a:gd name="T5" fmla="*/ 0 h 349"/>
                <a:gd name="T6" fmla="*/ 706 w 709"/>
                <a:gd name="T7" fmla="*/ 285 h 349"/>
                <a:gd name="T8" fmla="*/ 709 w 709"/>
                <a:gd name="T9" fmla="*/ 297 h 3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9" h="349">
                  <a:moveTo>
                    <a:pt x="709" y="297"/>
                  </a:moveTo>
                  <a:cubicBezTo>
                    <a:pt x="425" y="349"/>
                    <a:pt x="166" y="243"/>
                    <a:pt x="0" y="7"/>
                  </a:cubicBezTo>
                  <a:cubicBezTo>
                    <a:pt x="4" y="4"/>
                    <a:pt x="6" y="3"/>
                    <a:pt x="10" y="0"/>
                  </a:cubicBezTo>
                  <a:cubicBezTo>
                    <a:pt x="173" y="233"/>
                    <a:pt x="427" y="337"/>
                    <a:pt x="706" y="285"/>
                  </a:cubicBezTo>
                  <a:cubicBezTo>
                    <a:pt x="707" y="290"/>
                    <a:pt x="708" y="292"/>
                    <a:pt x="709" y="297"/>
                  </a:cubicBezTo>
                  <a:close/>
                </a:path>
              </a:pathLst>
            </a:custGeom>
            <a:solidFill>
              <a:srgbClr val="FF75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3" name="Freeform 6"/>
            <p:cNvSpPr>
              <a:spLocks/>
            </p:cNvSpPr>
            <p:nvPr/>
          </p:nvSpPr>
          <p:spPr bwMode="auto">
            <a:xfrm>
              <a:off x="9559925" y="2722563"/>
              <a:ext cx="338138" cy="322263"/>
            </a:xfrm>
            <a:custGeom>
              <a:avLst/>
              <a:gdLst>
                <a:gd name="T0" fmla="*/ 0 w 79"/>
                <a:gd name="T1" fmla="*/ 75 h 75"/>
                <a:gd name="T2" fmla="*/ 28 w 79"/>
                <a:gd name="T3" fmla="*/ 0 h 75"/>
                <a:gd name="T4" fmla="*/ 79 w 79"/>
                <a:gd name="T5" fmla="*/ 62 h 75"/>
                <a:gd name="T6" fmla="*/ 0 w 79"/>
                <a:gd name="T7" fmla="*/ 75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9" h="75">
                  <a:moveTo>
                    <a:pt x="0" y="75"/>
                  </a:moveTo>
                  <a:cubicBezTo>
                    <a:pt x="10" y="44"/>
                    <a:pt x="16" y="29"/>
                    <a:pt x="28" y="0"/>
                  </a:cubicBezTo>
                  <a:cubicBezTo>
                    <a:pt x="47" y="26"/>
                    <a:pt x="57" y="39"/>
                    <a:pt x="79" y="62"/>
                  </a:cubicBezTo>
                  <a:cubicBezTo>
                    <a:pt x="48" y="69"/>
                    <a:pt x="33" y="72"/>
                    <a:pt x="0" y="75"/>
                  </a:cubicBez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4" name="Freeform 7"/>
            <p:cNvSpPr>
              <a:spLocks/>
            </p:cNvSpPr>
            <p:nvPr/>
          </p:nvSpPr>
          <p:spPr bwMode="auto">
            <a:xfrm>
              <a:off x="9932988" y="3092450"/>
              <a:ext cx="322263" cy="333375"/>
            </a:xfrm>
            <a:custGeom>
              <a:avLst/>
              <a:gdLst>
                <a:gd name="T0" fmla="*/ 0 w 75"/>
                <a:gd name="T1" fmla="*/ 78 h 78"/>
                <a:gd name="T2" fmla="*/ 15 w 75"/>
                <a:gd name="T3" fmla="*/ 0 h 78"/>
                <a:gd name="T4" fmla="*/ 75 w 75"/>
                <a:gd name="T5" fmla="*/ 52 h 78"/>
                <a:gd name="T6" fmla="*/ 0 w 75"/>
                <a:gd name="T7" fmla="*/ 78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78">
                  <a:moveTo>
                    <a:pt x="0" y="78"/>
                  </a:moveTo>
                  <a:cubicBezTo>
                    <a:pt x="4" y="46"/>
                    <a:pt x="8" y="31"/>
                    <a:pt x="15" y="0"/>
                  </a:cubicBezTo>
                  <a:cubicBezTo>
                    <a:pt x="38" y="22"/>
                    <a:pt x="50" y="33"/>
                    <a:pt x="75" y="52"/>
                  </a:cubicBezTo>
                  <a:cubicBezTo>
                    <a:pt x="46" y="64"/>
                    <a:pt x="31" y="69"/>
                    <a:pt x="0" y="78"/>
                  </a:cubicBezTo>
                  <a:close/>
                </a:path>
              </a:pathLst>
            </a:cu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5" name="Freeform 8"/>
            <p:cNvSpPr>
              <a:spLocks/>
            </p:cNvSpPr>
            <p:nvPr/>
          </p:nvSpPr>
          <p:spPr bwMode="auto">
            <a:xfrm>
              <a:off x="10353675" y="3397250"/>
              <a:ext cx="300038" cy="338138"/>
            </a:xfrm>
            <a:custGeom>
              <a:avLst/>
              <a:gdLst>
                <a:gd name="T0" fmla="*/ 1 w 70"/>
                <a:gd name="T1" fmla="*/ 79 h 79"/>
                <a:gd name="T2" fmla="*/ 3 w 70"/>
                <a:gd name="T3" fmla="*/ 0 h 79"/>
                <a:gd name="T4" fmla="*/ 70 w 70"/>
                <a:gd name="T5" fmla="*/ 41 h 79"/>
                <a:gd name="T6" fmla="*/ 1 w 70"/>
                <a:gd name="T7" fmla="*/ 79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0" h="79">
                  <a:moveTo>
                    <a:pt x="1" y="79"/>
                  </a:moveTo>
                  <a:cubicBezTo>
                    <a:pt x="0" y="47"/>
                    <a:pt x="1" y="31"/>
                    <a:pt x="3" y="0"/>
                  </a:cubicBezTo>
                  <a:cubicBezTo>
                    <a:pt x="29" y="18"/>
                    <a:pt x="43" y="26"/>
                    <a:pt x="70" y="41"/>
                  </a:cubicBezTo>
                  <a:cubicBezTo>
                    <a:pt x="44" y="57"/>
                    <a:pt x="30" y="65"/>
                    <a:pt x="1" y="79"/>
                  </a:cubicBez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6" name="Freeform 9"/>
            <p:cNvSpPr>
              <a:spLocks/>
            </p:cNvSpPr>
            <p:nvPr/>
          </p:nvSpPr>
          <p:spPr bwMode="auto">
            <a:xfrm>
              <a:off x="10777538" y="3632200"/>
              <a:ext cx="314325" cy="339725"/>
            </a:xfrm>
            <a:custGeom>
              <a:avLst/>
              <a:gdLst>
                <a:gd name="T0" fmla="*/ 11 w 73"/>
                <a:gd name="T1" fmla="*/ 79 h 79"/>
                <a:gd name="T2" fmla="*/ 0 w 73"/>
                <a:gd name="T3" fmla="*/ 0 h 79"/>
                <a:gd name="T4" fmla="*/ 73 w 73"/>
                <a:gd name="T5" fmla="*/ 29 h 79"/>
                <a:gd name="T6" fmla="*/ 11 w 73"/>
                <a:gd name="T7" fmla="*/ 79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3" h="79">
                  <a:moveTo>
                    <a:pt x="11" y="79"/>
                  </a:moveTo>
                  <a:cubicBezTo>
                    <a:pt x="5" y="47"/>
                    <a:pt x="3" y="31"/>
                    <a:pt x="0" y="0"/>
                  </a:cubicBezTo>
                  <a:cubicBezTo>
                    <a:pt x="29" y="13"/>
                    <a:pt x="43" y="19"/>
                    <a:pt x="73" y="29"/>
                  </a:cubicBezTo>
                  <a:cubicBezTo>
                    <a:pt x="49" y="50"/>
                    <a:pt x="37" y="60"/>
                    <a:pt x="11" y="79"/>
                  </a:cubicBezTo>
                  <a:close/>
                </a:path>
              </a:pathLst>
            </a:cu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7" name="Freeform 10"/>
            <p:cNvSpPr>
              <a:spLocks/>
            </p:cNvSpPr>
            <p:nvPr/>
          </p:nvSpPr>
          <p:spPr bwMode="auto">
            <a:xfrm>
              <a:off x="11223625" y="3795713"/>
              <a:ext cx="327025" cy="325438"/>
            </a:xfrm>
            <a:custGeom>
              <a:avLst/>
              <a:gdLst>
                <a:gd name="T0" fmla="*/ 24 w 76"/>
                <a:gd name="T1" fmla="*/ 76 h 76"/>
                <a:gd name="T2" fmla="*/ 0 w 76"/>
                <a:gd name="T3" fmla="*/ 0 h 76"/>
                <a:gd name="T4" fmla="*/ 76 w 76"/>
                <a:gd name="T5" fmla="*/ 17 h 76"/>
                <a:gd name="T6" fmla="*/ 24 w 76"/>
                <a:gd name="T7" fmla="*/ 76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6" h="76">
                  <a:moveTo>
                    <a:pt x="24" y="76"/>
                  </a:moveTo>
                  <a:cubicBezTo>
                    <a:pt x="12" y="46"/>
                    <a:pt x="8" y="31"/>
                    <a:pt x="0" y="0"/>
                  </a:cubicBezTo>
                  <a:cubicBezTo>
                    <a:pt x="30" y="9"/>
                    <a:pt x="45" y="12"/>
                    <a:pt x="76" y="17"/>
                  </a:cubicBezTo>
                  <a:cubicBezTo>
                    <a:pt x="57" y="41"/>
                    <a:pt x="46" y="53"/>
                    <a:pt x="24" y="76"/>
                  </a:cubicBez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8" name="Freeform 11"/>
            <p:cNvSpPr>
              <a:spLocks/>
            </p:cNvSpPr>
            <p:nvPr/>
          </p:nvSpPr>
          <p:spPr bwMode="auto">
            <a:xfrm>
              <a:off x="11691938" y="3886200"/>
              <a:ext cx="338138" cy="303213"/>
            </a:xfrm>
            <a:custGeom>
              <a:avLst/>
              <a:gdLst>
                <a:gd name="T0" fmla="*/ 36 w 79"/>
                <a:gd name="T1" fmla="*/ 71 h 71"/>
                <a:gd name="T2" fmla="*/ 0 w 79"/>
                <a:gd name="T3" fmla="*/ 0 h 71"/>
                <a:gd name="T4" fmla="*/ 79 w 79"/>
                <a:gd name="T5" fmla="*/ 3 h 71"/>
                <a:gd name="T6" fmla="*/ 36 w 79"/>
                <a:gd name="T7" fmla="*/ 71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9" h="71">
                  <a:moveTo>
                    <a:pt x="36" y="71"/>
                  </a:moveTo>
                  <a:cubicBezTo>
                    <a:pt x="20" y="43"/>
                    <a:pt x="13" y="29"/>
                    <a:pt x="0" y="0"/>
                  </a:cubicBezTo>
                  <a:cubicBezTo>
                    <a:pt x="31" y="3"/>
                    <a:pt x="47" y="4"/>
                    <a:pt x="79" y="3"/>
                  </a:cubicBezTo>
                  <a:cubicBezTo>
                    <a:pt x="63" y="31"/>
                    <a:pt x="55" y="44"/>
                    <a:pt x="36" y="71"/>
                  </a:cubicBezTo>
                  <a:close/>
                </a:path>
              </a:pathLst>
            </a:cu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9" name="Freeform 12"/>
            <p:cNvSpPr>
              <a:spLocks/>
            </p:cNvSpPr>
            <p:nvPr/>
          </p:nvSpPr>
          <p:spPr bwMode="auto">
            <a:xfrm>
              <a:off x="12172950" y="3851275"/>
              <a:ext cx="342900" cy="312738"/>
            </a:xfrm>
            <a:custGeom>
              <a:avLst/>
              <a:gdLst>
                <a:gd name="T0" fmla="*/ 49 w 80"/>
                <a:gd name="T1" fmla="*/ 73 h 73"/>
                <a:gd name="T2" fmla="*/ 0 w 80"/>
                <a:gd name="T3" fmla="*/ 10 h 73"/>
                <a:gd name="T4" fmla="*/ 80 w 80"/>
                <a:gd name="T5" fmla="*/ 0 h 73"/>
                <a:gd name="T6" fmla="*/ 49 w 80"/>
                <a:gd name="T7" fmla="*/ 73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0" h="73">
                  <a:moveTo>
                    <a:pt x="49" y="73"/>
                  </a:moveTo>
                  <a:cubicBezTo>
                    <a:pt x="28" y="49"/>
                    <a:pt x="18" y="36"/>
                    <a:pt x="0" y="10"/>
                  </a:cubicBezTo>
                  <a:cubicBezTo>
                    <a:pt x="32" y="8"/>
                    <a:pt x="48" y="6"/>
                    <a:pt x="80" y="0"/>
                  </a:cubicBezTo>
                  <a:cubicBezTo>
                    <a:pt x="69" y="29"/>
                    <a:pt x="63" y="44"/>
                    <a:pt x="49" y="73"/>
                  </a:cubicBez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pic>
        <p:nvPicPr>
          <p:cNvPr id="64" name="Picture 2" descr="Happy Cute Little Kid Boy With Light Idea | Art drawings for kids, Kids  cartoon characters, Cartoon kids">
            <a:extLst>
              <a:ext uri="{FF2B5EF4-FFF2-40B4-BE49-F238E27FC236}">
                <a16:creationId xmlns:a16="http://schemas.microsoft.com/office/drawing/2014/main" xmlns="" id="{C1C22768-C976-432F-BB49-ADBD4D9C27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2117" t="5140" r="11852" b="7556"/>
          <a:stretch/>
        </p:blipFill>
        <p:spPr bwMode="auto">
          <a:xfrm>
            <a:off x="415353" y="1890779"/>
            <a:ext cx="3136243" cy="4563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xmlns="" id="{6162874E-5636-44C3-9704-CF036299E7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098830" y="196955"/>
            <a:ext cx="2115403" cy="2075896"/>
          </a:xfrm>
          <a:prstGeom prst="rect">
            <a:avLst/>
          </a:prstGeom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xmlns="" id="{F169799A-1C95-4275-A092-F34D993D8CAD}"/>
              </a:ext>
            </a:extLst>
          </p:cNvPr>
          <p:cNvSpPr/>
          <p:nvPr/>
        </p:nvSpPr>
        <p:spPr>
          <a:xfrm>
            <a:off x="3675238" y="1965709"/>
            <a:ext cx="6183559" cy="12126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9DB900"/>
                </a:solidFill>
                <a:latin typeface="#9Slide03 BoosterNextFYThin" panose="02000203000000020004" pitchFamily="2" charset="0"/>
                <a:cs typeface="Times New Roman" panose="02020603050405020304" pitchFamily="18" charset="0"/>
              </a:rPr>
              <a:t>Khi kim giây đi từ một vạch đến vạch tiếp liền thì được mấy giây?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01F821C7-288C-4A03-B219-8D570EF57FD2}"/>
              </a:ext>
            </a:extLst>
          </p:cNvPr>
          <p:cNvSpPr/>
          <p:nvPr/>
        </p:nvSpPr>
        <p:spPr>
          <a:xfrm>
            <a:off x="6328815" y="3297953"/>
            <a:ext cx="1677524" cy="4714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123A75"/>
                </a:solidFill>
                <a:latin typeface="#9Slide03 BoosterNextFYThin" panose="02000203000000020004" pitchFamily="2" charset="0"/>
                <a:cs typeface="Times New Roman" panose="02020603050405020304" pitchFamily="18" charset="0"/>
              </a:rPr>
              <a:t>1 giây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xmlns="" id="{3A8653F9-AA14-413F-A43A-5FCD8DA57BFB}"/>
              </a:ext>
            </a:extLst>
          </p:cNvPr>
          <p:cNvSpPr/>
          <p:nvPr/>
        </p:nvSpPr>
        <p:spPr>
          <a:xfrm>
            <a:off x="4003702" y="2120689"/>
            <a:ext cx="6183559" cy="89613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9DB900"/>
                </a:solidFill>
                <a:latin typeface="#9Slide03 BoosterNextFYThin" panose="02000203000000020004" pitchFamily="2" charset="0"/>
                <a:cs typeface="Times New Roman" panose="02020603050405020304" pitchFamily="18" charset="0"/>
              </a:rPr>
              <a:t>Thời gian kim giây chạy được một vòng là bao nhiêu giây?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xmlns="" id="{7419AEDA-6E74-486A-9DD2-59655E9D648E}"/>
              </a:ext>
            </a:extLst>
          </p:cNvPr>
          <p:cNvSpPr/>
          <p:nvPr/>
        </p:nvSpPr>
        <p:spPr>
          <a:xfrm>
            <a:off x="6328815" y="4131850"/>
            <a:ext cx="1677524" cy="47645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123A75"/>
                </a:solidFill>
                <a:latin typeface="#9Slide03 BoosterNextFYThin" panose="02000203000000020004" pitchFamily="2" charset="0"/>
                <a:cs typeface="Times New Roman" panose="02020603050405020304" pitchFamily="18" charset="0"/>
              </a:rPr>
              <a:t>60 giây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xmlns="" id="{FCF237A3-BDD7-4EC0-A545-459A3C265C84}"/>
              </a:ext>
            </a:extLst>
          </p:cNvPr>
          <p:cNvSpPr/>
          <p:nvPr/>
        </p:nvSpPr>
        <p:spPr>
          <a:xfrm>
            <a:off x="4404515" y="4970714"/>
            <a:ext cx="5526125" cy="5794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123A75"/>
                </a:solidFill>
                <a:latin typeface="#9Slide03 BoosterNextFYThin" panose="02000203000000020004" pitchFamily="2" charset="0"/>
                <a:cs typeface="Times New Roman" panose="02020603050405020304" pitchFamily="18" charset="0"/>
              </a:rPr>
              <a:t>60 giây tương ứng với 1 phút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xmlns="" id="{A8D602D0-26CA-4DAD-B38D-3D98BED1BC5D}"/>
              </a:ext>
            </a:extLst>
          </p:cNvPr>
          <p:cNvSpPr/>
          <p:nvPr/>
        </p:nvSpPr>
        <p:spPr>
          <a:xfrm>
            <a:off x="5378256" y="5912544"/>
            <a:ext cx="3578643" cy="4987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123A75"/>
                </a:solidFill>
                <a:latin typeface="#9Slide03 BoosterNextFYThin" panose="02000203000000020004" pitchFamily="2" charset="0"/>
                <a:cs typeface="Times New Roman" panose="02020603050405020304" pitchFamily="18" charset="0"/>
              </a:rPr>
              <a:t>1 phút = 60 giây</a:t>
            </a:r>
          </a:p>
        </p:txBody>
      </p:sp>
    </p:spTree>
    <p:extLst>
      <p:ext uri="{BB962C8B-B14F-4D97-AF65-F5344CB8AC3E}">
        <p14:creationId xmlns:p14="http://schemas.microsoft.com/office/powerpoint/2010/main" xmlns="" val="33101175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xit" presetSubtype="0" fill="hold" grpId="1" nodeType="clickEffect">
                                  <p:stCondLst>
                                    <p:cond delay="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455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6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6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41" decel="50000">
                                          <p:stCondLst>
                                            <p:cond delay="33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6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6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41" decel="50000">
                                          <p:stCondLst>
                                            <p:cond delay="45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2" grpId="1"/>
      <p:bldP spid="33" grpId="0" animBg="1"/>
      <p:bldP spid="33" grpId="1" animBg="1"/>
      <p:bldP spid="34" grpId="0" animBg="1"/>
      <p:bldP spid="35" grpId="0" animBg="1"/>
      <p:bldP spid="36" grpId="0" animBg="1"/>
      <p:bldP spid="3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图片 6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915893" y="2871246"/>
            <a:ext cx="8603526" cy="696609"/>
          </a:xfrm>
          <a:prstGeom prst="rect">
            <a:avLst/>
          </a:prstGeom>
        </p:spPr>
      </p:pic>
      <p:sp>
        <p:nvSpPr>
          <p:cNvPr id="62" name="Freeform 40"/>
          <p:cNvSpPr>
            <a:spLocks/>
          </p:cNvSpPr>
          <p:nvPr/>
        </p:nvSpPr>
        <p:spPr bwMode="auto">
          <a:xfrm>
            <a:off x="7973153" y="1051012"/>
            <a:ext cx="2023153" cy="1011575"/>
          </a:xfrm>
          <a:custGeom>
            <a:avLst/>
            <a:gdLst>
              <a:gd name="T0" fmla="*/ 2 w 176"/>
              <a:gd name="T1" fmla="*/ 88 h 88"/>
              <a:gd name="T2" fmla="*/ 0 w 176"/>
              <a:gd name="T3" fmla="*/ 78 h 88"/>
              <a:gd name="T4" fmla="*/ 6 w 176"/>
              <a:gd name="T5" fmla="*/ 59 h 88"/>
              <a:gd name="T6" fmla="*/ 29 w 176"/>
              <a:gd name="T7" fmla="*/ 41 h 88"/>
              <a:gd name="T8" fmla="*/ 51 w 176"/>
              <a:gd name="T9" fmla="*/ 41 h 88"/>
              <a:gd name="T10" fmla="*/ 59 w 176"/>
              <a:gd name="T11" fmla="*/ 43 h 88"/>
              <a:gd name="T12" fmla="*/ 60 w 176"/>
              <a:gd name="T13" fmla="*/ 29 h 88"/>
              <a:gd name="T14" fmla="*/ 69 w 176"/>
              <a:gd name="T15" fmla="*/ 14 h 88"/>
              <a:gd name="T16" fmla="*/ 77 w 176"/>
              <a:gd name="T17" fmla="*/ 8 h 88"/>
              <a:gd name="T18" fmla="*/ 99 w 176"/>
              <a:gd name="T19" fmla="*/ 0 h 88"/>
              <a:gd name="T20" fmla="*/ 122 w 176"/>
              <a:gd name="T21" fmla="*/ 8 h 88"/>
              <a:gd name="T22" fmla="*/ 122 w 176"/>
              <a:gd name="T23" fmla="*/ 8 h 88"/>
              <a:gd name="T24" fmla="*/ 139 w 176"/>
              <a:gd name="T25" fmla="*/ 31 h 88"/>
              <a:gd name="T26" fmla="*/ 139 w 176"/>
              <a:gd name="T27" fmla="*/ 51 h 88"/>
              <a:gd name="T28" fmla="*/ 138 w 176"/>
              <a:gd name="T29" fmla="*/ 56 h 88"/>
              <a:gd name="T30" fmla="*/ 146 w 176"/>
              <a:gd name="T31" fmla="*/ 55 h 88"/>
              <a:gd name="T32" fmla="*/ 174 w 176"/>
              <a:gd name="T33" fmla="*/ 88 h 88"/>
              <a:gd name="T34" fmla="*/ 2 w 176"/>
              <a:gd name="T35" fmla="*/ 88 h 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76" h="88">
                <a:moveTo>
                  <a:pt x="2" y="88"/>
                </a:moveTo>
                <a:cubicBezTo>
                  <a:pt x="1" y="85"/>
                  <a:pt x="0" y="81"/>
                  <a:pt x="0" y="78"/>
                </a:cubicBezTo>
                <a:cubicBezTo>
                  <a:pt x="0" y="71"/>
                  <a:pt x="2" y="65"/>
                  <a:pt x="6" y="59"/>
                </a:cubicBezTo>
                <a:cubicBezTo>
                  <a:pt x="10" y="50"/>
                  <a:pt x="19" y="43"/>
                  <a:pt x="29" y="41"/>
                </a:cubicBezTo>
                <a:cubicBezTo>
                  <a:pt x="39" y="38"/>
                  <a:pt x="41" y="39"/>
                  <a:pt x="51" y="41"/>
                </a:cubicBezTo>
                <a:cubicBezTo>
                  <a:pt x="54" y="41"/>
                  <a:pt x="57" y="42"/>
                  <a:pt x="59" y="43"/>
                </a:cubicBezTo>
                <a:cubicBezTo>
                  <a:pt x="58" y="39"/>
                  <a:pt x="59" y="34"/>
                  <a:pt x="60" y="29"/>
                </a:cubicBezTo>
                <a:cubicBezTo>
                  <a:pt x="62" y="23"/>
                  <a:pt x="65" y="18"/>
                  <a:pt x="69" y="14"/>
                </a:cubicBezTo>
                <a:cubicBezTo>
                  <a:pt x="71" y="11"/>
                  <a:pt x="74" y="10"/>
                  <a:pt x="77" y="8"/>
                </a:cubicBezTo>
                <a:cubicBezTo>
                  <a:pt x="83" y="3"/>
                  <a:pt x="91" y="0"/>
                  <a:pt x="99" y="0"/>
                </a:cubicBezTo>
                <a:cubicBezTo>
                  <a:pt x="107" y="0"/>
                  <a:pt x="115" y="3"/>
                  <a:pt x="122" y="8"/>
                </a:cubicBezTo>
                <a:cubicBezTo>
                  <a:pt x="122" y="8"/>
                  <a:pt x="122" y="8"/>
                  <a:pt x="122" y="8"/>
                </a:cubicBezTo>
                <a:cubicBezTo>
                  <a:pt x="131" y="12"/>
                  <a:pt x="136" y="22"/>
                  <a:pt x="139" y="31"/>
                </a:cubicBezTo>
                <a:cubicBezTo>
                  <a:pt x="142" y="37"/>
                  <a:pt x="141" y="45"/>
                  <a:pt x="139" y="51"/>
                </a:cubicBezTo>
                <a:cubicBezTo>
                  <a:pt x="139" y="53"/>
                  <a:pt x="138" y="55"/>
                  <a:pt x="138" y="56"/>
                </a:cubicBezTo>
                <a:cubicBezTo>
                  <a:pt x="140" y="56"/>
                  <a:pt x="143" y="55"/>
                  <a:pt x="146" y="55"/>
                </a:cubicBezTo>
                <a:cubicBezTo>
                  <a:pt x="166" y="55"/>
                  <a:pt x="176" y="72"/>
                  <a:pt x="174" y="88"/>
                </a:cubicBezTo>
                <a:lnTo>
                  <a:pt x="2" y="88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grpSp>
        <p:nvGrpSpPr>
          <p:cNvPr id="48" name="组合 47"/>
          <p:cNvGrpSpPr/>
          <p:nvPr/>
        </p:nvGrpSpPr>
        <p:grpSpPr>
          <a:xfrm>
            <a:off x="883375" y="1139892"/>
            <a:ext cx="554038" cy="554037"/>
            <a:chOff x="5564188" y="4319588"/>
            <a:chExt cx="554038" cy="554037"/>
          </a:xfrm>
        </p:grpSpPr>
        <p:sp>
          <p:nvSpPr>
            <p:cNvPr id="10" name="Oval 7"/>
            <p:cNvSpPr>
              <a:spLocks noChangeArrowheads="1"/>
            </p:cNvSpPr>
            <p:nvPr/>
          </p:nvSpPr>
          <p:spPr bwMode="auto">
            <a:xfrm>
              <a:off x="5673725" y="4429125"/>
              <a:ext cx="336550" cy="334962"/>
            </a:xfrm>
            <a:prstGeom prst="ellipse">
              <a:avLst/>
            </a:pr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" name="Freeform 8"/>
            <p:cNvSpPr>
              <a:spLocks/>
            </p:cNvSpPr>
            <p:nvPr/>
          </p:nvSpPr>
          <p:spPr bwMode="auto">
            <a:xfrm>
              <a:off x="5564188" y="4319588"/>
              <a:ext cx="554038" cy="554037"/>
            </a:xfrm>
            <a:custGeom>
              <a:avLst/>
              <a:gdLst>
                <a:gd name="T0" fmla="*/ 8 w 183"/>
                <a:gd name="T1" fmla="*/ 92 h 183"/>
                <a:gd name="T2" fmla="*/ 16 w 183"/>
                <a:gd name="T3" fmla="*/ 92 h 183"/>
                <a:gd name="T4" fmla="*/ 39 w 183"/>
                <a:gd name="T5" fmla="*/ 38 h 183"/>
                <a:gd name="T6" fmla="*/ 92 w 183"/>
                <a:gd name="T7" fmla="*/ 16 h 183"/>
                <a:gd name="T8" fmla="*/ 145 w 183"/>
                <a:gd name="T9" fmla="*/ 38 h 183"/>
                <a:gd name="T10" fmla="*/ 167 w 183"/>
                <a:gd name="T11" fmla="*/ 92 h 183"/>
                <a:gd name="T12" fmla="*/ 145 w 183"/>
                <a:gd name="T13" fmla="*/ 145 h 183"/>
                <a:gd name="T14" fmla="*/ 92 w 183"/>
                <a:gd name="T15" fmla="*/ 167 h 183"/>
                <a:gd name="T16" fmla="*/ 39 w 183"/>
                <a:gd name="T17" fmla="*/ 145 h 183"/>
                <a:gd name="T18" fmla="*/ 16 w 183"/>
                <a:gd name="T19" fmla="*/ 92 h 183"/>
                <a:gd name="T20" fmla="*/ 8 w 183"/>
                <a:gd name="T21" fmla="*/ 92 h 183"/>
                <a:gd name="T22" fmla="*/ 0 w 183"/>
                <a:gd name="T23" fmla="*/ 92 h 183"/>
                <a:gd name="T24" fmla="*/ 92 w 183"/>
                <a:gd name="T25" fmla="*/ 183 h 183"/>
                <a:gd name="T26" fmla="*/ 183 w 183"/>
                <a:gd name="T27" fmla="*/ 92 h 183"/>
                <a:gd name="T28" fmla="*/ 92 w 183"/>
                <a:gd name="T29" fmla="*/ 0 h 183"/>
                <a:gd name="T30" fmla="*/ 0 w 183"/>
                <a:gd name="T31" fmla="*/ 92 h 183"/>
                <a:gd name="T32" fmla="*/ 8 w 183"/>
                <a:gd name="T33" fmla="*/ 92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83" h="183">
                  <a:moveTo>
                    <a:pt x="8" y="92"/>
                  </a:moveTo>
                  <a:cubicBezTo>
                    <a:pt x="16" y="92"/>
                    <a:pt x="16" y="92"/>
                    <a:pt x="16" y="92"/>
                  </a:cubicBezTo>
                  <a:cubicBezTo>
                    <a:pt x="16" y="71"/>
                    <a:pt x="25" y="52"/>
                    <a:pt x="39" y="38"/>
                  </a:cubicBezTo>
                  <a:cubicBezTo>
                    <a:pt x="52" y="25"/>
                    <a:pt x="71" y="16"/>
                    <a:pt x="92" y="16"/>
                  </a:cubicBezTo>
                  <a:cubicBezTo>
                    <a:pt x="113" y="16"/>
                    <a:pt x="132" y="25"/>
                    <a:pt x="145" y="38"/>
                  </a:cubicBezTo>
                  <a:cubicBezTo>
                    <a:pt x="159" y="52"/>
                    <a:pt x="167" y="71"/>
                    <a:pt x="167" y="92"/>
                  </a:cubicBezTo>
                  <a:cubicBezTo>
                    <a:pt x="167" y="113"/>
                    <a:pt x="159" y="131"/>
                    <a:pt x="145" y="145"/>
                  </a:cubicBezTo>
                  <a:cubicBezTo>
                    <a:pt x="132" y="159"/>
                    <a:pt x="113" y="167"/>
                    <a:pt x="92" y="167"/>
                  </a:cubicBezTo>
                  <a:cubicBezTo>
                    <a:pt x="71" y="167"/>
                    <a:pt x="52" y="159"/>
                    <a:pt x="39" y="145"/>
                  </a:cubicBezTo>
                  <a:cubicBezTo>
                    <a:pt x="25" y="131"/>
                    <a:pt x="16" y="113"/>
                    <a:pt x="16" y="92"/>
                  </a:cubicBezTo>
                  <a:cubicBezTo>
                    <a:pt x="8" y="92"/>
                    <a:pt x="8" y="92"/>
                    <a:pt x="8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142"/>
                    <a:pt x="41" y="183"/>
                    <a:pt x="92" y="183"/>
                  </a:cubicBezTo>
                  <a:cubicBezTo>
                    <a:pt x="143" y="183"/>
                    <a:pt x="183" y="142"/>
                    <a:pt x="183" y="92"/>
                  </a:cubicBezTo>
                  <a:cubicBezTo>
                    <a:pt x="183" y="41"/>
                    <a:pt x="143" y="0"/>
                    <a:pt x="92" y="0"/>
                  </a:cubicBezTo>
                  <a:cubicBezTo>
                    <a:pt x="41" y="0"/>
                    <a:pt x="0" y="41"/>
                    <a:pt x="0" y="92"/>
                  </a:cubicBezTo>
                  <a:lnTo>
                    <a:pt x="8" y="92"/>
                  </a:ln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23" name="Freeform 20"/>
          <p:cNvSpPr>
            <a:spLocks/>
          </p:cNvSpPr>
          <p:nvPr/>
        </p:nvSpPr>
        <p:spPr bwMode="auto">
          <a:xfrm>
            <a:off x="611912" y="1701867"/>
            <a:ext cx="381000" cy="188912"/>
          </a:xfrm>
          <a:custGeom>
            <a:avLst/>
            <a:gdLst>
              <a:gd name="T0" fmla="*/ 1 w 126"/>
              <a:gd name="T1" fmla="*/ 62 h 62"/>
              <a:gd name="T2" fmla="*/ 120 w 126"/>
              <a:gd name="T3" fmla="*/ 62 h 62"/>
              <a:gd name="T4" fmla="*/ 95 w 126"/>
              <a:gd name="T5" fmla="*/ 23 h 62"/>
              <a:gd name="T6" fmla="*/ 90 w 126"/>
              <a:gd name="T7" fmla="*/ 23 h 62"/>
              <a:gd name="T8" fmla="*/ 66 w 126"/>
              <a:gd name="T9" fmla="*/ 0 h 62"/>
              <a:gd name="T10" fmla="*/ 44 w 126"/>
              <a:gd name="T11" fmla="*/ 30 h 62"/>
              <a:gd name="T12" fmla="*/ 33 w 126"/>
              <a:gd name="T13" fmla="*/ 29 h 62"/>
              <a:gd name="T14" fmla="*/ 1 w 126"/>
              <a:gd name="T15" fmla="*/ 61 h 62"/>
              <a:gd name="T16" fmla="*/ 1 w 126"/>
              <a:gd name="T17" fmla="*/ 62 h 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6" h="62">
                <a:moveTo>
                  <a:pt x="1" y="62"/>
                </a:moveTo>
                <a:cubicBezTo>
                  <a:pt x="120" y="62"/>
                  <a:pt x="120" y="62"/>
                  <a:pt x="120" y="62"/>
                </a:cubicBezTo>
                <a:cubicBezTo>
                  <a:pt x="126" y="45"/>
                  <a:pt x="118" y="23"/>
                  <a:pt x="95" y="23"/>
                </a:cubicBezTo>
                <a:cubicBezTo>
                  <a:pt x="94" y="23"/>
                  <a:pt x="92" y="23"/>
                  <a:pt x="90" y="23"/>
                </a:cubicBezTo>
                <a:cubicBezTo>
                  <a:pt x="90" y="11"/>
                  <a:pt x="82" y="0"/>
                  <a:pt x="66" y="0"/>
                </a:cubicBezTo>
                <a:cubicBezTo>
                  <a:pt x="48" y="0"/>
                  <a:pt x="40" y="16"/>
                  <a:pt x="44" y="30"/>
                </a:cubicBezTo>
                <a:cubicBezTo>
                  <a:pt x="40" y="29"/>
                  <a:pt x="37" y="29"/>
                  <a:pt x="33" y="29"/>
                </a:cubicBezTo>
                <a:cubicBezTo>
                  <a:pt x="17" y="29"/>
                  <a:pt x="0" y="43"/>
                  <a:pt x="1" y="61"/>
                </a:cubicBezTo>
                <a:lnTo>
                  <a:pt x="1" y="62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4" name="Freeform 21"/>
          <p:cNvSpPr>
            <a:spLocks/>
          </p:cNvSpPr>
          <p:nvPr/>
        </p:nvSpPr>
        <p:spPr bwMode="auto">
          <a:xfrm>
            <a:off x="1683474" y="1793942"/>
            <a:ext cx="339725" cy="153987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grpSp>
        <p:nvGrpSpPr>
          <p:cNvPr id="47" name="组合 46"/>
          <p:cNvGrpSpPr/>
          <p:nvPr/>
        </p:nvGrpSpPr>
        <p:grpSpPr>
          <a:xfrm>
            <a:off x="10404845" y="2514599"/>
            <a:ext cx="771503" cy="1972383"/>
            <a:chOff x="4352925" y="4806950"/>
            <a:chExt cx="533400" cy="1363662"/>
          </a:xfrm>
        </p:grpSpPr>
        <p:sp>
          <p:nvSpPr>
            <p:cNvPr id="43" name="Freeform 40"/>
            <p:cNvSpPr>
              <a:spLocks/>
            </p:cNvSpPr>
            <p:nvPr/>
          </p:nvSpPr>
          <p:spPr bwMode="auto">
            <a:xfrm>
              <a:off x="4352925" y="4806950"/>
              <a:ext cx="533400" cy="266700"/>
            </a:xfrm>
            <a:custGeom>
              <a:avLst/>
              <a:gdLst>
                <a:gd name="T0" fmla="*/ 2 w 176"/>
                <a:gd name="T1" fmla="*/ 88 h 88"/>
                <a:gd name="T2" fmla="*/ 0 w 176"/>
                <a:gd name="T3" fmla="*/ 78 h 88"/>
                <a:gd name="T4" fmla="*/ 6 w 176"/>
                <a:gd name="T5" fmla="*/ 59 h 88"/>
                <a:gd name="T6" fmla="*/ 29 w 176"/>
                <a:gd name="T7" fmla="*/ 41 h 88"/>
                <a:gd name="T8" fmla="*/ 51 w 176"/>
                <a:gd name="T9" fmla="*/ 41 h 88"/>
                <a:gd name="T10" fmla="*/ 59 w 176"/>
                <a:gd name="T11" fmla="*/ 43 h 88"/>
                <a:gd name="T12" fmla="*/ 60 w 176"/>
                <a:gd name="T13" fmla="*/ 29 h 88"/>
                <a:gd name="T14" fmla="*/ 69 w 176"/>
                <a:gd name="T15" fmla="*/ 14 h 88"/>
                <a:gd name="T16" fmla="*/ 77 w 176"/>
                <a:gd name="T17" fmla="*/ 8 h 88"/>
                <a:gd name="T18" fmla="*/ 99 w 176"/>
                <a:gd name="T19" fmla="*/ 0 h 88"/>
                <a:gd name="T20" fmla="*/ 122 w 176"/>
                <a:gd name="T21" fmla="*/ 8 h 88"/>
                <a:gd name="T22" fmla="*/ 122 w 176"/>
                <a:gd name="T23" fmla="*/ 8 h 88"/>
                <a:gd name="T24" fmla="*/ 139 w 176"/>
                <a:gd name="T25" fmla="*/ 31 h 88"/>
                <a:gd name="T26" fmla="*/ 139 w 176"/>
                <a:gd name="T27" fmla="*/ 51 h 88"/>
                <a:gd name="T28" fmla="*/ 138 w 176"/>
                <a:gd name="T29" fmla="*/ 56 h 88"/>
                <a:gd name="T30" fmla="*/ 146 w 176"/>
                <a:gd name="T31" fmla="*/ 55 h 88"/>
                <a:gd name="T32" fmla="*/ 174 w 176"/>
                <a:gd name="T33" fmla="*/ 88 h 88"/>
                <a:gd name="T34" fmla="*/ 2 w 176"/>
                <a:gd name="T35" fmla="*/ 88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76" h="88">
                  <a:moveTo>
                    <a:pt x="2" y="88"/>
                  </a:moveTo>
                  <a:cubicBezTo>
                    <a:pt x="1" y="85"/>
                    <a:pt x="0" y="81"/>
                    <a:pt x="0" y="78"/>
                  </a:cubicBezTo>
                  <a:cubicBezTo>
                    <a:pt x="0" y="71"/>
                    <a:pt x="2" y="65"/>
                    <a:pt x="6" y="59"/>
                  </a:cubicBezTo>
                  <a:cubicBezTo>
                    <a:pt x="10" y="50"/>
                    <a:pt x="19" y="43"/>
                    <a:pt x="29" y="41"/>
                  </a:cubicBezTo>
                  <a:cubicBezTo>
                    <a:pt x="39" y="38"/>
                    <a:pt x="41" y="39"/>
                    <a:pt x="51" y="41"/>
                  </a:cubicBezTo>
                  <a:cubicBezTo>
                    <a:pt x="54" y="41"/>
                    <a:pt x="57" y="42"/>
                    <a:pt x="59" y="43"/>
                  </a:cubicBezTo>
                  <a:cubicBezTo>
                    <a:pt x="58" y="39"/>
                    <a:pt x="59" y="34"/>
                    <a:pt x="60" y="29"/>
                  </a:cubicBezTo>
                  <a:cubicBezTo>
                    <a:pt x="62" y="23"/>
                    <a:pt x="65" y="18"/>
                    <a:pt x="69" y="14"/>
                  </a:cubicBezTo>
                  <a:cubicBezTo>
                    <a:pt x="71" y="11"/>
                    <a:pt x="74" y="10"/>
                    <a:pt x="77" y="8"/>
                  </a:cubicBezTo>
                  <a:cubicBezTo>
                    <a:pt x="83" y="3"/>
                    <a:pt x="91" y="0"/>
                    <a:pt x="99" y="0"/>
                  </a:cubicBezTo>
                  <a:cubicBezTo>
                    <a:pt x="107" y="0"/>
                    <a:pt x="115" y="3"/>
                    <a:pt x="122" y="8"/>
                  </a:cubicBezTo>
                  <a:cubicBezTo>
                    <a:pt x="122" y="8"/>
                    <a:pt x="122" y="8"/>
                    <a:pt x="122" y="8"/>
                  </a:cubicBezTo>
                  <a:cubicBezTo>
                    <a:pt x="131" y="12"/>
                    <a:pt x="136" y="22"/>
                    <a:pt x="139" y="31"/>
                  </a:cubicBezTo>
                  <a:cubicBezTo>
                    <a:pt x="142" y="37"/>
                    <a:pt x="141" y="45"/>
                    <a:pt x="139" y="51"/>
                  </a:cubicBezTo>
                  <a:cubicBezTo>
                    <a:pt x="139" y="53"/>
                    <a:pt x="138" y="55"/>
                    <a:pt x="138" y="56"/>
                  </a:cubicBezTo>
                  <a:cubicBezTo>
                    <a:pt x="140" y="56"/>
                    <a:pt x="143" y="55"/>
                    <a:pt x="146" y="55"/>
                  </a:cubicBezTo>
                  <a:cubicBezTo>
                    <a:pt x="166" y="55"/>
                    <a:pt x="176" y="72"/>
                    <a:pt x="174" y="88"/>
                  </a:cubicBezTo>
                  <a:lnTo>
                    <a:pt x="2" y="88"/>
                  </a:lnTo>
                  <a:close/>
                </a:path>
              </a:pathLst>
            </a:custGeom>
            <a:solidFill>
              <a:srgbClr val="A4E7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4" name="Freeform 41"/>
            <p:cNvSpPr>
              <a:spLocks noEditPoints="1"/>
            </p:cNvSpPr>
            <p:nvPr/>
          </p:nvSpPr>
          <p:spPr bwMode="auto">
            <a:xfrm>
              <a:off x="4470400" y="5178425"/>
              <a:ext cx="49213" cy="677862"/>
            </a:xfrm>
            <a:custGeom>
              <a:avLst/>
              <a:gdLst>
                <a:gd name="T0" fmla="*/ 0 w 16"/>
                <a:gd name="T1" fmla="*/ 216 h 224"/>
                <a:gd name="T2" fmla="*/ 0 w 16"/>
                <a:gd name="T3" fmla="*/ 216 h 224"/>
                <a:gd name="T4" fmla="*/ 8 w 16"/>
                <a:gd name="T5" fmla="*/ 224 h 224"/>
                <a:gd name="T6" fmla="*/ 16 w 16"/>
                <a:gd name="T7" fmla="*/ 216 h 224"/>
                <a:gd name="T8" fmla="*/ 8 w 16"/>
                <a:gd name="T9" fmla="*/ 208 h 224"/>
                <a:gd name="T10" fmla="*/ 0 w 16"/>
                <a:gd name="T11" fmla="*/ 216 h 224"/>
                <a:gd name="T12" fmla="*/ 0 w 16"/>
                <a:gd name="T13" fmla="*/ 164 h 224"/>
                <a:gd name="T14" fmla="*/ 0 w 16"/>
                <a:gd name="T15" fmla="*/ 164 h 224"/>
                <a:gd name="T16" fmla="*/ 8 w 16"/>
                <a:gd name="T17" fmla="*/ 172 h 224"/>
                <a:gd name="T18" fmla="*/ 16 w 16"/>
                <a:gd name="T19" fmla="*/ 164 h 224"/>
                <a:gd name="T20" fmla="*/ 8 w 16"/>
                <a:gd name="T21" fmla="*/ 156 h 224"/>
                <a:gd name="T22" fmla="*/ 0 w 16"/>
                <a:gd name="T23" fmla="*/ 164 h 224"/>
                <a:gd name="T24" fmla="*/ 0 w 16"/>
                <a:gd name="T25" fmla="*/ 112 h 224"/>
                <a:gd name="T26" fmla="*/ 0 w 16"/>
                <a:gd name="T27" fmla="*/ 112 h 224"/>
                <a:gd name="T28" fmla="*/ 8 w 16"/>
                <a:gd name="T29" fmla="*/ 120 h 224"/>
                <a:gd name="T30" fmla="*/ 16 w 16"/>
                <a:gd name="T31" fmla="*/ 112 h 224"/>
                <a:gd name="T32" fmla="*/ 8 w 16"/>
                <a:gd name="T33" fmla="*/ 104 h 224"/>
                <a:gd name="T34" fmla="*/ 0 w 16"/>
                <a:gd name="T35" fmla="*/ 112 h 224"/>
                <a:gd name="T36" fmla="*/ 0 w 16"/>
                <a:gd name="T37" fmla="*/ 60 h 224"/>
                <a:gd name="T38" fmla="*/ 0 w 16"/>
                <a:gd name="T39" fmla="*/ 60 h 224"/>
                <a:gd name="T40" fmla="*/ 8 w 16"/>
                <a:gd name="T41" fmla="*/ 68 h 224"/>
                <a:gd name="T42" fmla="*/ 16 w 16"/>
                <a:gd name="T43" fmla="*/ 60 h 224"/>
                <a:gd name="T44" fmla="*/ 8 w 16"/>
                <a:gd name="T45" fmla="*/ 52 h 224"/>
                <a:gd name="T46" fmla="*/ 0 w 16"/>
                <a:gd name="T47" fmla="*/ 60 h 224"/>
                <a:gd name="T48" fmla="*/ 0 w 16"/>
                <a:gd name="T49" fmla="*/ 8 h 224"/>
                <a:gd name="T50" fmla="*/ 0 w 16"/>
                <a:gd name="T51" fmla="*/ 8 h 224"/>
                <a:gd name="T52" fmla="*/ 8 w 16"/>
                <a:gd name="T53" fmla="*/ 16 h 224"/>
                <a:gd name="T54" fmla="*/ 16 w 16"/>
                <a:gd name="T55" fmla="*/ 8 h 224"/>
                <a:gd name="T56" fmla="*/ 8 w 16"/>
                <a:gd name="T57" fmla="*/ 0 h 224"/>
                <a:gd name="T58" fmla="*/ 0 w 16"/>
                <a:gd name="T59" fmla="*/ 8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" h="224">
                  <a:moveTo>
                    <a:pt x="0" y="216"/>
                  </a:moveTo>
                  <a:cubicBezTo>
                    <a:pt x="0" y="216"/>
                    <a:pt x="0" y="216"/>
                    <a:pt x="0" y="216"/>
                  </a:cubicBezTo>
                  <a:cubicBezTo>
                    <a:pt x="0" y="220"/>
                    <a:pt x="4" y="224"/>
                    <a:pt x="8" y="224"/>
                  </a:cubicBezTo>
                  <a:cubicBezTo>
                    <a:pt x="12" y="224"/>
                    <a:pt x="16" y="220"/>
                    <a:pt x="16" y="216"/>
                  </a:cubicBezTo>
                  <a:cubicBezTo>
                    <a:pt x="16" y="212"/>
                    <a:pt x="12" y="208"/>
                    <a:pt x="8" y="208"/>
                  </a:cubicBezTo>
                  <a:cubicBezTo>
                    <a:pt x="4" y="208"/>
                    <a:pt x="0" y="212"/>
                    <a:pt x="0" y="216"/>
                  </a:cubicBezTo>
                  <a:close/>
                  <a:moveTo>
                    <a:pt x="0" y="164"/>
                  </a:moveTo>
                  <a:cubicBezTo>
                    <a:pt x="0" y="164"/>
                    <a:pt x="0" y="164"/>
                    <a:pt x="0" y="164"/>
                  </a:cubicBezTo>
                  <a:cubicBezTo>
                    <a:pt x="0" y="168"/>
                    <a:pt x="4" y="172"/>
                    <a:pt x="8" y="172"/>
                  </a:cubicBezTo>
                  <a:cubicBezTo>
                    <a:pt x="12" y="172"/>
                    <a:pt x="16" y="168"/>
                    <a:pt x="16" y="164"/>
                  </a:cubicBezTo>
                  <a:cubicBezTo>
                    <a:pt x="16" y="160"/>
                    <a:pt x="12" y="156"/>
                    <a:pt x="8" y="156"/>
                  </a:cubicBezTo>
                  <a:cubicBezTo>
                    <a:pt x="4" y="156"/>
                    <a:pt x="0" y="160"/>
                    <a:pt x="0" y="164"/>
                  </a:cubicBezTo>
                  <a:close/>
                  <a:moveTo>
                    <a:pt x="0" y="112"/>
                  </a:moveTo>
                  <a:cubicBezTo>
                    <a:pt x="0" y="112"/>
                    <a:pt x="0" y="112"/>
                    <a:pt x="0" y="112"/>
                  </a:cubicBezTo>
                  <a:cubicBezTo>
                    <a:pt x="0" y="116"/>
                    <a:pt x="4" y="120"/>
                    <a:pt x="8" y="120"/>
                  </a:cubicBezTo>
                  <a:cubicBezTo>
                    <a:pt x="12" y="120"/>
                    <a:pt x="16" y="116"/>
                    <a:pt x="16" y="112"/>
                  </a:cubicBezTo>
                  <a:cubicBezTo>
                    <a:pt x="16" y="108"/>
                    <a:pt x="12" y="104"/>
                    <a:pt x="8" y="104"/>
                  </a:cubicBezTo>
                  <a:cubicBezTo>
                    <a:pt x="4" y="104"/>
                    <a:pt x="0" y="108"/>
                    <a:pt x="0" y="112"/>
                  </a:cubicBezTo>
                  <a:close/>
                  <a:moveTo>
                    <a:pt x="0" y="60"/>
                  </a:moveTo>
                  <a:cubicBezTo>
                    <a:pt x="0" y="60"/>
                    <a:pt x="0" y="60"/>
                    <a:pt x="0" y="60"/>
                  </a:cubicBezTo>
                  <a:cubicBezTo>
                    <a:pt x="0" y="64"/>
                    <a:pt x="4" y="68"/>
                    <a:pt x="8" y="68"/>
                  </a:cubicBezTo>
                  <a:cubicBezTo>
                    <a:pt x="12" y="68"/>
                    <a:pt x="16" y="64"/>
                    <a:pt x="16" y="60"/>
                  </a:cubicBezTo>
                  <a:cubicBezTo>
                    <a:pt x="16" y="56"/>
                    <a:pt x="12" y="52"/>
                    <a:pt x="8" y="52"/>
                  </a:cubicBezTo>
                  <a:cubicBezTo>
                    <a:pt x="4" y="52"/>
                    <a:pt x="0" y="56"/>
                    <a:pt x="0" y="60"/>
                  </a:cubicBezTo>
                  <a:close/>
                  <a:moveTo>
                    <a:pt x="0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12"/>
                    <a:pt x="4" y="16"/>
                    <a:pt x="8" y="16"/>
                  </a:cubicBezTo>
                  <a:cubicBezTo>
                    <a:pt x="12" y="16"/>
                    <a:pt x="16" y="12"/>
                    <a:pt x="16" y="8"/>
                  </a:cubicBezTo>
                  <a:cubicBezTo>
                    <a:pt x="16" y="4"/>
                    <a:pt x="12" y="0"/>
                    <a:pt x="8" y="0"/>
                  </a:cubicBezTo>
                  <a:cubicBezTo>
                    <a:pt x="4" y="0"/>
                    <a:pt x="0" y="4"/>
                    <a:pt x="0" y="8"/>
                  </a:cubicBezTo>
                  <a:close/>
                </a:path>
              </a:pathLst>
            </a:cu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5" name="Freeform 42"/>
            <p:cNvSpPr>
              <a:spLocks noEditPoints="1"/>
            </p:cNvSpPr>
            <p:nvPr/>
          </p:nvSpPr>
          <p:spPr bwMode="auto">
            <a:xfrm>
              <a:off x="4592638" y="5178425"/>
              <a:ext cx="47625" cy="835025"/>
            </a:xfrm>
            <a:custGeom>
              <a:avLst/>
              <a:gdLst>
                <a:gd name="T0" fmla="*/ 0 w 16"/>
                <a:gd name="T1" fmla="*/ 268 h 276"/>
                <a:gd name="T2" fmla="*/ 0 w 16"/>
                <a:gd name="T3" fmla="*/ 268 h 276"/>
                <a:gd name="T4" fmla="*/ 8 w 16"/>
                <a:gd name="T5" fmla="*/ 276 h 276"/>
                <a:gd name="T6" fmla="*/ 16 w 16"/>
                <a:gd name="T7" fmla="*/ 268 h 276"/>
                <a:gd name="T8" fmla="*/ 8 w 16"/>
                <a:gd name="T9" fmla="*/ 260 h 276"/>
                <a:gd name="T10" fmla="*/ 0 w 16"/>
                <a:gd name="T11" fmla="*/ 268 h 276"/>
                <a:gd name="T12" fmla="*/ 0 w 16"/>
                <a:gd name="T13" fmla="*/ 216 h 276"/>
                <a:gd name="T14" fmla="*/ 0 w 16"/>
                <a:gd name="T15" fmla="*/ 216 h 276"/>
                <a:gd name="T16" fmla="*/ 8 w 16"/>
                <a:gd name="T17" fmla="*/ 224 h 276"/>
                <a:gd name="T18" fmla="*/ 16 w 16"/>
                <a:gd name="T19" fmla="*/ 216 h 276"/>
                <a:gd name="T20" fmla="*/ 8 w 16"/>
                <a:gd name="T21" fmla="*/ 208 h 276"/>
                <a:gd name="T22" fmla="*/ 0 w 16"/>
                <a:gd name="T23" fmla="*/ 216 h 276"/>
                <a:gd name="T24" fmla="*/ 0 w 16"/>
                <a:gd name="T25" fmla="*/ 164 h 276"/>
                <a:gd name="T26" fmla="*/ 0 w 16"/>
                <a:gd name="T27" fmla="*/ 164 h 276"/>
                <a:gd name="T28" fmla="*/ 8 w 16"/>
                <a:gd name="T29" fmla="*/ 172 h 276"/>
                <a:gd name="T30" fmla="*/ 16 w 16"/>
                <a:gd name="T31" fmla="*/ 164 h 276"/>
                <a:gd name="T32" fmla="*/ 8 w 16"/>
                <a:gd name="T33" fmla="*/ 156 h 276"/>
                <a:gd name="T34" fmla="*/ 0 w 16"/>
                <a:gd name="T35" fmla="*/ 164 h 276"/>
                <a:gd name="T36" fmla="*/ 0 w 16"/>
                <a:gd name="T37" fmla="*/ 112 h 276"/>
                <a:gd name="T38" fmla="*/ 0 w 16"/>
                <a:gd name="T39" fmla="*/ 112 h 276"/>
                <a:gd name="T40" fmla="*/ 8 w 16"/>
                <a:gd name="T41" fmla="*/ 120 h 276"/>
                <a:gd name="T42" fmla="*/ 16 w 16"/>
                <a:gd name="T43" fmla="*/ 112 h 276"/>
                <a:gd name="T44" fmla="*/ 8 w 16"/>
                <a:gd name="T45" fmla="*/ 104 h 276"/>
                <a:gd name="T46" fmla="*/ 0 w 16"/>
                <a:gd name="T47" fmla="*/ 112 h 276"/>
                <a:gd name="T48" fmla="*/ 0 w 16"/>
                <a:gd name="T49" fmla="*/ 60 h 276"/>
                <a:gd name="T50" fmla="*/ 0 w 16"/>
                <a:gd name="T51" fmla="*/ 60 h 276"/>
                <a:gd name="T52" fmla="*/ 8 w 16"/>
                <a:gd name="T53" fmla="*/ 68 h 276"/>
                <a:gd name="T54" fmla="*/ 16 w 16"/>
                <a:gd name="T55" fmla="*/ 60 h 276"/>
                <a:gd name="T56" fmla="*/ 8 w 16"/>
                <a:gd name="T57" fmla="*/ 52 h 276"/>
                <a:gd name="T58" fmla="*/ 0 w 16"/>
                <a:gd name="T59" fmla="*/ 60 h 276"/>
                <a:gd name="T60" fmla="*/ 0 w 16"/>
                <a:gd name="T61" fmla="*/ 8 h 276"/>
                <a:gd name="T62" fmla="*/ 0 w 16"/>
                <a:gd name="T63" fmla="*/ 8 h 276"/>
                <a:gd name="T64" fmla="*/ 8 w 16"/>
                <a:gd name="T65" fmla="*/ 16 h 276"/>
                <a:gd name="T66" fmla="*/ 16 w 16"/>
                <a:gd name="T67" fmla="*/ 8 h 276"/>
                <a:gd name="T68" fmla="*/ 8 w 16"/>
                <a:gd name="T69" fmla="*/ 0 h 276"/>
                <a:gd name="T70" fmla="*/ 0 w 16"/>
                <a:gd name="T71" fmla="*/ 8 h 2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6" h="276">
                  <a:moveTo>
                    <a:pt x="0" y="268"/>
                  </a:moveTo>
                  <a:cubicBezTo>
                    <a:pt x="0" y="268"/>
                    <a:pt x="0" y="268"/>
                    <a:pt x="0" y="268"/>
                  </a:cubicBezTo>
                  <a:cubicBezTo>
                    <a:pt x="0" y="272"/>
                    <a:pt x="4" y="276"/>
                    <a:pt x="8" y="276"/>
                  </a:cubicBezTo>
                  <a:cubicBezTo>
                    <a:pt x="12" y="276"/>
                    <a:pt x="16" y="272"/>
                    <a:pt x="16" y="268"/>
                  </a:cubicBezTo>
                  <a:cubicBezTo>
                    <a:pt x="16" y="264"/>
                    <a:pt x="12" y="260"/>
                    <a:pt x="8" y="260"/>
                  </a:cubicBezTo>
                  <a:cubicBezTo>
                    <a:pt x="4" y="260"/>
                    <a:pt x="0" y="264"/>
                    <a:pt x="0" y="268"/>
                  </a:cubicBezTo>
                  <a:close/>
                  <a:moveTo>
                    <a:pt x="0" y="216"/>
                  </a:moveTo>
                  <a:cubicBezTo>
                    <a:pt x="0" y="216"/>
                    <a:pt x="0" y="216"/>
                    <a:pt x="0" y="216"/>
                  </a:cubicBezTo>
                  <a:cubicBezTo>
                    <a:pt x="0" y="220"/>
                    <a:pt x="4" y="224"/>
                    <a:pt x="8" y="224"/>
                  </a:cubicBezTo>
                  <a:cubicBezTo>
                    <a:pt x="12" y="224"/>
                    <a:pt x="16" y="220"/>
                    <a:pt x="16" y="216"/>
                  </a:cubicBezTo>
                  <a:cubicBezTo>
                    <a:pt x="16" y="212"/>
                    <a:pt x="12" y="208"/>
                    <a:pt x="8" y="208"/>
                  </a:cubicBezTo>
                  <a:cubicBezTo>
                    <a:pt x="4" y="208"/>
                    <a:pt x="0" y="212"/>
                    <a:pt x="0" y="216"/>
                  </a:cubicBezTo>
                  <a:close/>
                  <a:moveTo>
                    <a:pt x="0" y="164"/>
                  </a:moveTo>
                  <a:cubicBezTo>
                    <a:pt x="0" y="164"/>
                    <a:pt x="0" y="164"/>
                    <a:pt x="0" y="164"/>
                  </a:cubicBezTo>
                  <a:cubicBezTo>
                    <a:pt x="0" y="168"/>
                    <a:pt x="4" y="172"/>
                    <a:pt x="8" y="172"/>
                  </a:cubicBezTo>
                  <a:cubicBezTo>
                    <a:pt x="12" y="172"/>
                    <a:pt x="16" y="168"/>
                    <a:pt x="16" y="164"/>
                  </a:cubicBezTo>
                  <a:cubicBezTo>
                    <a:pt x="16" y="160"/>
                    <a:pt x="12" y="156"/>
                    <a:pt x="8" y="156"/>
                  </a:cubicBezTo>
                  <a:cubicBezTo>
                    <a:pt x="4" y="156"/>
                    <a:pt x="0" y="160"/>
                    <a:pt x="0" y="164"/>
                  </a:cubicBezTo>
                  <a:close/>
                  <a:moveTo>
                    <a:pt x="0" y="112"/>
                  </a:moveTo>
                  <a:cubicBezTo>
                    <a:pt x="0" y="112"/>
                    <a:pt x="0" y="112"/>
                    <a:pt x="0" y="112"/>
                  </a:cubicBezTo>
                  <a:cubicBezTo>
                    <a:pt x="0" y="116"/>
                    <a:pt x="4" y="120"/>
                    <a:pt x="8" y="120"/>
                  </a:cubicBezTo>
                  <a:cubicBezTo>
                    <a:pt x="12" y="120"/>
                    <a:pt x="16" y="116"/>
                    <a:pt x="16" y="112"/>
                  </a:cubicBezTo>
                  <a:cubicBezTo>
                    <a:pt x="16" y="108"/>
                    <a:pt x="12" y="104"/>
                    <a:pt x="8" y="104"/>
                  </a:cubicBezTo>
                  <a:cubicBezTo>
                    <a:pt x="4" y="104"/>
                    <a:pt x="0" y="108"/>
                    <a:pt x="0" y="112"/>
                  </a:cubicBezTo>
                  <a:close/>
                  <a:moveTo>
                    <a:pt x="0" y="60"/>
                  </a:moveTo>
                  <a:cubicBezTo>
                    <a:pt x="0" y="60"/>
                    <a:pt x="0" y="60"/>
                    <a:pt x="0" y="60"/>
                  </a:cubicBezTo>
                  <a:cubicBezTo>
                    <a:pt x="0" y="64"/>
                    <a:pt x="4" y="68"/>
                    <a:pt x="8" y="68"/>
                  </a:cubicBezTo>
                  <a:cubicBezTo>
                    <a:pt x="12" y="68"/>
                    <a:pt x="16" y="64"/>
                    <a:pt x="16" y="60"/>
                  </a:cubicBezTo>
                  <a:cubicBezTo>
                    <a:pt x="16" y="56"/>
                    <a:pt x="12" y="52"/>
                    <a:pt x="8" y="52"/>
                  </a:cubicBezTo>
                  <a:cubicBezTo>
                    <a:pt x="4" y="52"/>
                    <a:pt x="0" y="56"/>
                    <a:pt x="0" y="60"/>
                  </a:cubicBezTo>
                  <a:close/>
                  <a:moveTo>
                    <a:pt x="0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12"/>
                    <a:pt x="4" y="16"/>
                    <a:pt x="8" y="16"/>
                  </a:cubicBezTo>
                  <a:cubicBezTo>
                    <a:pt x="12" y="16"/>
                    <a:pt x="16" y="12"/>
                    <a:pt x="16" y="8"/>
                  </a:cubicBezTo>
                  <a:cubicBezTo>
                    <a:pt x="16" y="4"/>
                    <a:pt x="12" y="0"/>
                    <a:pt x="8" y="0"/>
                  </a:cubicBezTo>
                  <a:cubicBezTo>
                    <a:pt x="4" y="0"/>
                    <a:pt x="0" y="4"/>
                    <a:pt x="0" y="8"/>
                  </a:cubicBezTo>
                  <a:close/>
                </a:path>
              </a:pathLst>
            </a:cu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6" name="Freeform 43"/>
            <p:cNvSpPr>
              <a:spLocks noEditPoints="1"/>
            </p:cNvSpPr>
            <p:nvPr/>
          </p:nvSpPr>
          <p:spPr bwMode="auto">
            <a:xfrm>
              <a:off x="4713288" y="5178425"/>
              <a:ext cx="49213" cy="992187"/>
            </a:xfrm>
            <a:custGeom>
              <a:avLst/>
              <a:gdLst>
                <a:gd name="T0" fmla="*/ 0 w 16"/>
                <a:gd name="T1" fmla="*/ 320 h 328"/>
                <a:gd name="T2" fmla="*/ 0 w 16"/>
                <a:gd name="T3" fmla="*/ 320 h 328"/>
                <a:gd name="T4" fmla="*/ 8 w 16"/>
                <a:gd name="T5" fmla="*/ 328 h 328"/>
                <a:gd name="T6" fmla="*/ 16 w 16"/>
                <a:gd name="T7" fmla="*/ 320 h 328"/>
                <a:gd name="T8" fmla="*/ 8 w 16"/>
                <a:gd name="T9" fmla="*/ 312 h 328"/>
                <a:gd name="T10" fmla="*/ 0 w 16"/>
                <a:gd name="T11" fmla="*/ 320 h 328"/>
                <a:gd name="T12" fmla="*/ 0 w 16"/>
                <a:gd name="T13" fmla="*/ 268 h 328"/>
                <a:gd name="T14" fmla="*/ 0 w 16"/>
                <a:gd name="T15" fmla="*/ 268 h 328"/>
                <a:gd name="T16" fmla="*/ 8 w 16"/>
                <a:gd name="T17" fmla="*/ 276 h 328"/>
                <a:gd name="T18" fmla="*/ 16 w 16"/>
                <a:gd name="T19" fmla="*/ 268 h 328"/>
                <a:gd name="T20" fmla="*/ 8 w 16"/>
                <a:gd name="T21" fmla="*/ 260 h 328"/>
                <a:gd name="T22" fmla="*/ 0 w 16"/>
                <a:gd name="T23" fmla="*/ 268 h 328"/>
                <a:gd name="T24" fmla="*/ 0 w 16"/>
                <a:gd name="T25" fmla="*/ 216 h 328"/>
                <a:gd name="T26" fmla="*/ 0 w 16"/>
                <a:gd name="T27" fmla="*/ 216 h 328"/>
                <a:gd name="T28" fmla="*/ 8 w 16"/>
                <a:gd name="T29" fmla="*/ 224 h 328"/>
                <a:gd name="T30" fmla="*/ 16 w 16"/>
                <a:gd name="T31" fmla="*/ 216 h 328"/>
                <a:gd name="T32" fmla="*/ 8 w 16"/>
                <a:gd name="T33" fmla="*/ 208 h 328"/>
                <a:gd name="T34" fmla="*/ 0 w 16"/>
                <a:gd name="T35" fmla="*/ 216 h 328"/>
                <a:gd name="T36" fmla="*/ 0 w 16"/>
                <a:gd name="T37" fmla="*/ 164 h 328"/>
                <a:gd name="T38" fmla="*/ 0 w 16"/>
                <a:gd name="T39" fmla="*/ 164 h 328"/>
                <a:gd name="T40" fmla="*/ 8 w 16"/>
                <a:gd name="T41" fmla="*/ 172 h 328"/>
                <a:gd name="T42" fmla="*/ 16 w 16"/>
                <a:gd name="T43" fmla="*/ 164 h 328"/>
                <a:gd name="T44" fmla="*/ 8 w 16"/>
                <a:gd name="T45" fmla="*/ 156 h 328"/>
                <a:gd name="T46" fmla="*/ 0 w 16"/>
                <a:gd name="T47" fmla="*/ 164 h 328"/>
                <a:gd name="T48" fmla="*/ 0 w 16"/>
                <a:gd name="T49" fmla="*/ 112 h 328"/>
                <a:gd name="T50" fmla="*/ 0 w 16"/>
                <a:gd name="T51" fmla="*/ 112 h 328"/>
                <a:gd name="T52" fmla="*/ 8 w 16"/>
                <a:gd name="T53" fmla="*/ 120 h 328"/>
                <a:gd name="T54" fmla="*/ 16 w 16"/>
                <a:gd name="T55" fmla="*/ 112 h 328"/>
                <a:gd name="T56" fmla="*/ 8 w 16"/>
                <a:gd name="T57" fmla="*/ 104 h 328"/>
                <a:gd name="T58" fmla="*/ 0 w 16"/>
                <a:gd name="T59" fmla="*/ 112 h 328"/>
                <a:gd name="T60" fmla="*/ 0 w 16"/>
                <a:gd name="T61" fmla="*/ 60 h 328"/>
                <a:gd name="T62" fmla="*/ 0 w 16"/>
                <a:gd name="T63" fmla="*/ 60 h 328"/>
                <a:gd name="T64" fmla="*/ 8 w 16"/>
                <a:gd name="T65" fmla="*/ 68 h 328"/>
                <a:gd name="T66" fmla="*/ 16 w 16"/>
                <a:gd name="T67" fmla="*/ 60 h 328"/>
                <a:gd name="T68" fmla="*/ 8 w 16"/>
                <a:gd name="T69" fmla="*/ 52 h 328"/>
                <a:gd name="T70" fmla="*/ 0 w 16"/>
                <a:gd name="T71" fmla="*/ 60 h 328"/>
                <a:gd name="T72" fmla="*/ 0 w 16"/>
                <a:gd name="T73" fmla="*/ 8 h 328"/>
                <a:gd name="T74" fmla="*/ 0 w 16"/>
                <a:gd name="T75" fmla="*/ 8 h 328"/>
                <a:gd name="T76" fmla="*/ 8 w 16"/>
                <a:gd name="T77" fmla="*/ 16 h 328"/>
                <a:gd name="T78" fmla="*/ 16 w 16"/>
                <a:gd name="T79" fmla="*/ 8 h 328"/>
                <a:gd name="T80" fmla="*/ 8 w 16"/>
                <a:gd name="T81" fmla="*/ 0 h 328"/>
                <a:gd name="T82" fmla="*/ 0 w 16"/>
                <a:gd name="T83" fmla="*/ 8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6" h="328">
                  <a:moveTo>
                    <a:pt x="0" y="320"/>
                  </a:moveTo>
                  <a:cubicBezTo>
                    <a:pt x="0" y="320"/>
                    <a:pt x="0" y="320"/>
                    <a:pt x="0" y="320"/>
                  </a:cubicBezTo>
                  <a:cubicBezTo>
                    <a:pt x="0" y="324"/>
                    <a:pt x="4" y="328"/>
                    <a:pt x="8" y="328"/>
                  </a:cubicBezTo>
                  <a:cubicBezTo>
                    <a:pt x="12" y="328"/>
                    <a:pt x="16" y="324"/>
                    <a:pt x="16" y="320"/>
                  </a:cubicBezTo>
                  <a:cubicBezTo>
                    <a:pt x="16" y="316"/>
                    <a:pt x="12" y="312"/>
                    <a:pt x="8" y="312"/>
                  </a:cubicBezTo>
                  <a:cubicBezTo>
                    <a:pt x="4" y="312"/>
                    <a:pt x="0" y="316"/>
                    <a:pt x="0" y="320"/>
                  </a:cubicBezTo>
                  <a:close/>
                  <a:moveTo>
                    <a:pt x="0" y="268"/>
                  </a:moveTo>
                  <a:cubicBezTo>
                    <a:pt x="0" y="268"/>
                    <a:pt x="0" y="268"/>
                    <a:pt x="0" y="268"/>
                  </a:cubicBezTo>
                  <a:cubicBezTo>
                    <a:pt x="0" y="272"/>
                    <a:pt x="4" y="276"/>
                    <a:pt x="8" y="276"/>
                  </a:cubicBezTo>
                  <a:cubicBezTo>
                    <a:pt x="12" y="276"/>
                    <a:pt x="16" y="272"/>
                    <a:pt x="16" y="268"/>
                  </a:cubicBezTo>
                  <a:cubicBezTo>
                    <a:pt x="16" y="264"/>
                    <a:pt x="12" y="260"/>
                    <a:pt x="8" y="260"/>
                  </a:cubicBezTo>
                  <a:cubicBezTo>
                    <a:pt x="4" y="260"/>
                    <a:pt x="0" y="264"/>
                    <a:pt x="0" y="268"/>
                  </a:cubicBezTo>
                  <a:close/>
                  <a:moveTo>
                    <a:pt x="0" y="216"/>
                  </a:moveTo>
                  <a:cubicBezTo>
                    <a:pt x="0" y="216"/>
                    <a:pt x="0" y="216"/>
                    <a:pt x="0" y="216"/>
                  </a:cubicBezTo>
                  <a:cubicBezTo>
                    <a:pt x="0" y="220"/>
                    <a:pt x="4" y="224"/>
                    <a:pt x="8" y="224"/>
                  </a:cubicBezTo>
                  <a:cubicBezTo>
                    <a:pt x="12" y="224"/>
                    <a:pt x="16" y="220"/>
                    <a:pt x="16" y="216"/>
                  </a:cubicBezTo>
                  <a:cubicBezTo>
                    <a:pt x="16" y="212"/>
                    <a:pt x="12" y="208"/>
                    <a:pt x="8" y="208"/>
                  </a:cubicBezTo>
                  <a:cubicBezTo>
                    <a:pt x="4" y="208"/>
                    <a:pt x="0" y="212"/>
                    <a:pt x="0" y="216"/>
                  </a:cubicBezTo>
                  <a:close/>
                  <a:moveTo>
                    <a:pt x="0" y="164"/>
                  </a:moveTo>
                  <a:cubicBezTo>
                    <a:pt x="0" y="164"/>
                    <a:pt x="0" y="164"/>
                    <a:pt x="0" y="164"/>
                  </a:cubicBezTo>
                  <a:cubicBezTo>
                    <a:pt x="0" y="168"/>
                    <a:pt x="4" y="172"/>
                    <a:pt x="8" y="172"/>
                  </a:cubicBezTo>
                  <a:cubicBezTo>
                    <a:pt x="12" y="172"/>
                    <a:pt x="16" y="168"/>
                    <a:pt x="16" y="164"/>
                  </a:cubicBezTo>
                  <a:cubicBezTo>
                    <a:pt x="16" y="160"/>
                    <a:pt x="12" y="156"/>
                    <a:pt x="8" y="156"/>
                  </a:cubicBezTo>
                  <a:cubicBezTo>
                    <a:pt x="4" y="156"/>
                    <a:pt x="0" y="160"/>
                    <a:pt x="0" y="164"/>
                  </a:cubicBezTo>
                  <a:close/>
                  <a:moveTo>
                    <a:pt x="0" y="112"/>
                  </a:moveTo>
                  <a:cubicBezTo>
                    <a:pt x="0" y="112"/>
                    <a:pt x="0" y="112"/>
                    <a:pt x="0" y="112"/>
                  </a:cubicBezTo>
                  <a:cubicBezTo>
                    <a:pt x="0" y="116"/>
                    <a:pt x="4" y="120"/>
                    <a:pt x="8" y="120"/>
                  </a:cubicBezTo>
                  <a:cubicBezTo>
                    <a:pt x="12" y="120"/>
                    <a:pt x="16" y="116"/>
                    <a:pt x="16" y="112"/>
                  </a:cubicBezTo>
                  <a:cubicBezTo>
                    <a:pt x="16" y="108"/>
                    <a:pt x="12" y="104"/>
                    <a:pt x="8" y="104"/>
                  </a:cubicBezTo>
                  <a:cubicBezTo>
                    <a:pt x="4" y="104"/>
                    <a:pt x="0" y="108"/>
                    <a:pt x="0" y="112"/>
                  </a:cubicBezTo>
                  <a:close/>
                  <a:moveTo>
                    <a:pt x="0" y="60"/>
                  </a:moveTo>
                  <a:cubicBezTo>
                    <a:pt x="0" y="60"/>
                    <a:pt x="0" y="60"/>
                    <a:pt x="0" y="60"/>
                  </a:cubicBezTo>
                  <a:cubicBezTo>
                    <a:pt x="0" y="64"/>
                    <a:pt x="4" y="68"/>
                    <a:pt x="8" y="68"/>
                  </a:cubicBezTo>
                  <a:cubicBezTo>
                    <a:pt x="12" y="68"/>
                    <a:pt x="16" y="64"/>
                    <a:pt x="16" y="60"/>
                  </a:cubicBezTo>
                  <a:cubicBezTo>
                    <a:pt x="16" y="56"/>
                    <a:pt x="12" y="52"/>
                    <a:pt x="8" y="52"/>
                  </a:cubicBezTo>
                  <a:cubicBezTo>
                    <a:pt x="4" y="52"/>
                    <a:pt x="0" y="56"/>
                    <a:pt x="0" y="60"/>
                  </a:cubicBezTo>
                  <a:close/>
                  <a:moveTo>
                    <a:pt x="0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12"/>
                    <a:pt x="4" y="16"/>
                    <a:pt x="8" y="16"/>
                  </a:cubicBezTo>
                  <a:cubicBezTo>
                    <a:pt x="12" y="16"/>
                    <a:pt x="16" y="12"/>
                    <a:pt x="16" y="8"/>
                  </a:cubicBezTo>
                  <a:cubicBezTo>
                    <a:pt x="16" y="4"/>
                    <a:pt x="12" y="0"/>
                    <a:pt x="8" y="0"/>
                  </a:cubicBezTo>
                  <a:cubicBezTo>
                    <a:pt x="4" y="0"/>
                    <a:pt x="0" y="4"/>
                    <a:pt x="0" y="8"/>
                  </a:cubicBezTo>
                  <a:close/>
                </a:path>
              </a:pathLst>
            </a:cu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50" name="Freeform 122"/>
          <p:cNvSpPr>
            <a:spLocks/>
          </p:cNvSpPr>
          <p:nvPr/>
        </p:nvSpPr>
        <p:spPr bwMode="auto">
          <a:xfrm>
            <a:off x="-130969" y="6424845"/>
            <a:ext cx="12552363" cy="444501"/>
          </a:xfrm>
          <a:custGeom>
            <a:avLst/>
            <a:gdLst>
              <a:gd name="T0" fmla="*/ 2904 w 2904"/>
              <a:gd name="T1" fmla="*/ 58 h 100"/>
              <a:gd name="T2" fmla="*/ 2859 w 2904"/>
              <a:gd name="T3" fmla="*/ 100 h 100"/>
              <a:gd name="T4" fmla="*/ 45 w 2904"/>
              <a:gd name="T5" fmla="*/ 100 h 100"/>
              <a:gd name="T6" fmla="*/ 0 w 2904"/>
              <a:gd name="T7" fmla="*/ 58 h 100"/>
              <a:gd name="T8" fmla="*/ 0 w 2904"/>
              <a:gd name="T9" fmla="*/ 42 h 100"/>
              <a:gd name="T10" fmla="*/ 45 w 2904"/>
              <a:gd name="T11" fmla="*/ 0 h 100"/>
              <a:gd name="T12" fmla="*/ 2859 w 2904"/>
              <a:gd name="T13" fmla="*/ 0 h 100"/>
              <a:gd name="T14" fmla="*/ 2904 w 2904"/>
              <a:gd name="T15" fmla="*/ 42 h 100"/>
              <a:gd name="T16" fmla="*/ 2904 w 2904"/>
              <a:gd name="T17" fmla="*/ 58 h 1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904" h="100">
                <a:moveTo>
                  <a:pt x="2904" y="58"/>
                </a:moveTo>
                <a:cubicBezTo>
                  <a:pt x="2904" y="81"/>
                  <a:pt x="2884" y="100"/>
                  <a:pt x="2859" y="100"/>
                </a:cubicBezTo>
                <a:cubicBezTo>
                  <a:pt x="45" y="100"/>
                  <a:pt x="45" y="100"/>
                  <a:pt x="45" y="100"/>
                </a:cubicBezTo>
                <a:cubicBezTo>
                  <a:pt x="20" y="100"/>
                  <a:pt x="0" y="81"/>
                  <a:pt x="0" y="58"/>
                </a:cubicBezTo>
                <a:cubicBezTo>
                  <a:pt x="0" y="42"/>
                  <a:pt x="0" y="42"/>
                  <a:pt x="0" y="42"/>
                </a:cubicBezTo>
                <a:cubicBezTo>
                  <a:pt x="0" y="19"/>
                  <a:pt x="20" y="0"/>
                  <a:pt x="45" y="0"/>
                </a:cubicBezTo>
                <a:cubicBezTo>
                  <a:pt x="2859" y="0"/>
                  <a:pt x="2859" y="0"/>
                  <a:pt x="2859" y="0"/>
                </a:cubicBezTo>
                <a:cubicBezTo>
                  <a:pt x="2884" y="0"/>
                  <a:pt x="2904" y="19"/>
                  <a:pt x="2904" y="42"/>
                </a:cubicBezTo>
                <a:lnTo>
                  <a:pt x="2904" y="58"/>
                </a:lnTo>
                <a:close/>
              </a:path>
            </a:pathLst>
          </a:custGeom>
          <a:solidFill>
            <a:srgbClr val="9DB9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grpSp>
        <p:nvGrpSpPr>
          <p:cNvPr id="51" name="组合 50"/>
          <p:cNvGrpSpPr/>
          <p:nvPr/>
        </p:nvGrpSpPr>
        <p:grpSpPr>
          <a:xfrm rot="20186770">
            <a:off x="2503351" y="-2245001"/>
            <a:ext cx="7431549" cy="3925955"/>
            <a:chOff x="9559925" y="2573338"/>
            <a:chExt cx="3059113" cy="1616075"/>
          </a:xfrm>
        </p:grpSpPr>
        <p:sp>
          <p:nvSpPr>
            <p:cNvPr id="52" name="Freeform 5"/>
            <p:cNvSpPr>
              <a:spLocks/>
            </p:cNvSpPr>
            <p:nvPr/>
          </p:nvSpPr>
          <p:spPr bwMode="auto">
            <a:xfrm>
              <a:off x="9577388" y="2573338"/>
              <a:ext cx="3041650" cy="1497013"/>
            </a:xfrm>
            <a:custGeom>
              <a:avLst/>
              <a:gdLst>
                <a:gd name="T0" fmla="*/ 709 w 709"/>
                <a:gd name="T1" fmla="*/ 297 h 349"/>
                <a:gd name="T2" fmla="*/ 0 w 709"/>
                <a:gd name="T3" fmla="*/ 7 h 349"/>
                <a:gd name="T4" fmla="*/ 10 w 709"/>
                <a:gd name="T5" fmla="*/ 0 h 349"/>
                <a:gd name="T6" fmla="*/ 706 w 709"/>
                <a:gd name="T7" fmla="*/ 285 h 349"/>
                <a:gd name="T8" fmla="*/ 709 w 709"/>
                <a:gd name="T9" fmla="*/ 297 h 3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9" h="349">
                  <a:moveTo>
                    <a:pt x="709" y="297"/>
                  </a:moveTo>
                  <a:cubicBezTo>
                    <a:pt x="425" y="349"/>
                    <a:pt x="166" y="243"/>
                    <a:pt x="0" y="7"/>
                  </a:cubicBezTo>
                  <a:cubicBezTo>
                    <a:pt x="4" y="4"/>
                    <a:pt x="6" y="3"/>
                    <a:pt x="10" y="0"/>
                  </a:cubicBezTo>
                  <a:cubicBezTo>
                    <a:pt x="173" y="233"/>
                    <a:pt x="427" y="337"/>
                    <a:pt x="706" y="285"/>
                  </a:cubicBezTo>
                  <a:cubicBezTo>
                    <a:pt x="707" y="290"/>
                    <a:pt x="708" y="292"/>
                    <a:pt x="709" y="297"/>
                  </a:cubicBezTo>
                  <a:close/>
                </a:path>
              </a:pathLst>
            </a:custGeom>
            <a:solidFill>
              <a:srgbClr val="FF75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3" name="Freeform 6"/>
            <p:cNvSpPr>
              <a:spLocks/>
            </p:cNvSpPr>
            <p:nvPr/>
          </p:nvSpPr>
          <p:spPr bwMode="auto">
            <a:xfrm>
              <a:off x="9559925" y="2722563"/>
              <a:ext cx="338138" cy="322263"/>
            </a:xfrm>
            <a:custGeom>
              <a:avLst/>
              <a:gdLst>
                <a:gd name="T0" fmla="*/ 0 w 79"/>
                <a:gd name="T1" fmla="*/ 75 h 75"/>
                <a:gd name="T2" fmla="*/ 28 w 79"/>
                <a:gd name="T3" fmla="*/ 0 h 75"/>
                <a:gd name="T4" fmla="*/ 79 w 79"/>
                <a:gd name="T5" fmla="*/ 62 h 75"/>
                <a:gd name="T6" fmla="*/ 0 w 79"/>
                <a:gd name="T7" fmla="*/ 75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9" h="75">
                  <a:moveTo>
                    <a:pt x="0" y="75"/>
                  </a:moveTo>
                  <a:cubicBezTo>
                    <a:pt x="10" y="44"/>
                    <a:pt x="16" y="29"/>
                    <a:pt x="28" y="0"/>
                  </a:cubicBezTo>
                  <a:cubicBezTo>
                    <a:pt x="47" y="26"/>
                    <a:pt x="57" y="39"/>
                    <a:pt x="79" y="62"/>
                  </a:cubicBezTo>
                  <a:cubicBezTo>
                    <a:pt x="48" y="69"/>
                    <a:pt x="33" y="72"/>
                    <a:pt x="0" y="75"/>
                  </a:cubicBez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4" name="Freeform 7"/>
            <p:cNvSpPr>
              <a:spLocks/>
            </p:cNvSpPr>
            <p:nvPr/>
          </p:nvSpPr>
          <p:spPr bwMode="auto">
            <a:xfrm>
              <a:off x="9932988" y="3092450"/>
              <a:ext cx="322263" cy="333375"/>
            </a:xfrm>
            <a:custGeom>
              <a:avLst/>
              <a:gdLst>
                <a:gd name="T0" fmla="*/ 0 w 75"/>
                <a:gd name="T1" fmla="*/ 78 h 78"/>
                <a:gd name="T2" fmla="*/ 15 w 75"/>
                <a:gd name="T3" fmla="*/ 0 h 78"/>
                <a:gd name="T4" fmla="*/ 75 w 75"/>
                <a:gd name="T5" fmla="*/ 52 h 78"/>
                <a:gd name="T6" fmla="*/ 0 w 75"/>
                <a:gd name="T7" fmla="*/ 78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78">
                  <a:moveTo>
                    <a:pt x="0" y="78"/>
                  </a:moveTo>
                  <a:cubicBezTo>
                    <a:pt x="4" y="46"/>
                    <a:pt x="8" y="31"/>
                    <a:pt x="15" y="0"/>
                  </a:cubicBezTo>
                  <a:cubicBezTo>
                    <a:pt x="38" y="22"/>
                    <a:pt x="50" y="33"/>
                    <a:pt x="75" y="52"/>
                  </a:cubicBezTo>
                  <a:cubicBezTo>
                    <a:pt x="46" y="64"/>
                    <a:pt x="31" y="69"/>
                    <a:pt x="0" y="78"/>
                  </a:cubicBezTo>
                  <a:close/>
                </a:path>
              </a:pathLst>
            </a:cu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5" name="Freeform 8"/>
            <p:cNvSpPr>
              <a:spLocks/>
            </p:cNvSpPr>
            <p:nvPr/>
          </p:nvSpPr>
          <p:spPr bwMode="auto">
            <a:xfrm>
              <a:off x="10353675" y="3397250"/>
              <a:ext cx="300038" cy="338138"/>
            </a:xfrm>
            <a:custGeom>
              <a:avLst/>
              <a:gdLst>
                <a:gd name="T0" fmla="*/ 1 w 70"/>
                <a:gd name="T1" fmla="*/ 79 h 79"/>
                <a:gd name="T2" fmla="*/ 3 w 70"/>
                <a:gd name="T3" fmla="*/ 0 h 79"/>
                <a:gd name="T4" fmla="*/ 70 w 70"/>
                <a:gd name="T5" fmla="*/ 41 h 79"/>
                <a:gd name="T6" fmla="*/ 1 w 70"/>
                <a:gd name="T7" fmla="*/ 79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0" h="79">
                  <a:moveTo>
                    <a:pt x="1" y="79"/>
                  </a:moveTo>
                  <a:cubicBezTo>
                    <a:pt x="0" y="47"/>
                    <a:pt x="1" y="31"/>
                    <a:pt x="3" y="0"/>
                  </a:cubicBezTo>
                  <a:cubicBezTo>
                    <a:pt x="29" y="18"/>
                    <a:pt x="43" y="26"/>
                    <a:pt x="70" y="41"/>
                  </a:cubicBezTo>
                  <a:cubicBezTo>
                    <a:pt x="44" y="57"/>
                    <a:pt x="30" y="65"/>
                    <a:pt x="1" y="79"/>
                  </a:cubicBez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6" name="Freeform 9"/>
            <p:cNvSpPr>
              <a:spLocks/>
            </p:cNvSpPr>
            <p:nvPr/>
          </p:nvSpPr>
          <p:spPr bwMode="auto">
            <a:xfrm>
              <a:off x="10777538" y="3632200"/>
              <a:ext cx="314325" cy="339725"/>
            </a:xfrm>
            <a:custGeom>
              <a:avLst/>
              <a:gdLst>
                <a:gd name="T0" fmla="*/ 11 w 73"/>
                <a:gd name="T1" fmla="*/ 79 h 79"/>
                <a:gd name="T2" fmla="*/ 0 w 73"/>
                <a:gd name="T3" fmla="*/ 0 h 79"/>
                <a:gd name="T4" fmla="*/ 73 w 73"/>
                <a:gd name="T5" fmla="*/ 29 h 79"/>
                <a:gd name="T6" fmla="*/ 11 w 73"/>
                <a:gd name="T7" fmla="*/ 79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3" h="79">
                  <a:moveTo>
                    <a:pt x="11" y="79"/>
                  </a:moveTo>
                  <a:cubicBezTo>
                    <a:pt x="5" y="47"/>
                    <a:pt x="3" y="31"/>
                    <a:pt x="0" y="0"/>
                  </a:cubicBezTo>
                  <a:cubicBezTo>
                    <a:pt x="29" y="13"/>
                    <a:pt x="43" y="19"/>
                    <a:pt x="73" y="29"/>
                  </a:cubicBezTo>
                  <a:cubicBezTo>
                    <a:pt x="49" y="50"/>
                    <a:pt x="37" y="60"/>
                    <a:pt x="11" y="79"/>
                  </a:cubicBezTo>
                  <a:close/>
                </a:path>
              </a:pathLst>
            </a:cu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7" name="Freeform 10"/>
            <p:cNvSpPr>
              <a:spLocks/>
            </p:cNvSpPr>
            <p:nvPr/>
          </p:nvSpPr>
          <p:spPr bwMode="auto">
            <a:xfrm>
              <a:off x="11223625" y="3795713"/>
              <a:ext cx="327025" cy="325438"/>
            </a:xfrm>
            <a:custGeom>
              <a:avLst/>
              <a:gdLst>
                <a:gd name="T0" fmla="*/ 24 w 76"/>
                <a:gd name="T1" fmla="*/ 76 h 76"/>
                <a:gd name="T2" fmla="*/ 0 w 76"/>
                <a:gd name="T3" fmla="*/ 0 h 76"/>
                <a:gd name="T4" fmla="*/ 76 w 76"/>
                <a:gd name="T5" fmla="*/ 17 h 76"/>
                <a:gd name="T6" fmla="*/ 24 w 76"/>
                <a:gd name="T7" fmla="*/ 76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6" h="76">
                  <a:moveTo>
                    <a:pt x="24" y="76"/>
                  </a:moveTo>
                  <a:cubicBezTo>
                    <a:pt x="12" y="46"/>
                    <a:pt x="8" y="31"/>
                    <a:pt x="0" y="0"/>
                  </a:cubicBezTo>
                  <a:cubicBezTo>
                    <a:pt x="30" y="9"/>
                    <a:pt x="45" y="12"/>
                    <a:pt x="76" y="17"/>
                  </a:cubicBezTo>
                  <a:cubicBezTo>
                    <a:pt x="57" y="41"/>
                    <a:pt x="46" y="53"/>
                    <a:pt x="24" y="76"/>
                  </a:cubicBez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8" name="Freeform 11"/>
            <p:cNvSpPr>
              <a:spLocks/>
            </p:cNvSpPr>
            <p:nvPr/>
          </p:nvSpPr>
          <p:spPr bwMode="auto">
            <a:xfrm>
              <a:off x="11691938" y="3886200"/>
              <a:ext cx="338138" cy="303213"/>
            </a:xfrm>
            <a:custGeom>
              <a:avLst/>
              <a:gdLst>
                <a:gd name="T0" fmla="*/ 36 w 79"/>
                <a:gd name="T1" fmla="*/ 71 h 71"/>
                <a:gd name="T2" fmla="*/ 0 w 79"/>
                <a:gd name="T3" fmla="*/ 0 h 71"/>
                <a:gd name="T4" fmla="*/ 79 w 79"/>
                <a:gd name="T5" fmla="*/ 3 h 71"/>
                <a:gd name="T6" fmla="*/ 36 w 79"/>
                <a:gd name="T7" fmla="*/ 71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9" h="71">
                  <a:moveTo>
                    <a:pt x="36" y="71"/>
                  </a:moveTo>
                  <a:cubicBezTo>
                    <a:pt x="20" y="43"/>
                    <a:pt x="13" y="29"/>
                    <a:pt x="0" y="0"/>
                  </a:cubicBezTo>
                  <a:cubicBezTo>
                    <a:pt x="31" y="3"/>
                    <a:pt x="47" y="4"/>
                    <a:pt x="79" y="3"/>
                  </a:cubicBezTo>
                  <a:cubicBezTo>
                    <a:pt x="63" y="31"/>
                    <a:pt x="55" y="44"/>
                    <a:pt x="36" y="71"/>
                  </a:cubicBezTo>
                  <a:close/>
                </a:path>
              </a:pathLst>
            </a:cu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9" name="Freeform 12"/>
            <p:cNvSpPr>
              <a:spLocks/>
            </p:cNvSpPr>
            <p:nvPr/>
          </p:nvSpPr>
          <p:spPr bwMode="auto">
            <a:xfrm>
              <a:off x="12172950" y="3851275"/>
              <a:ext cx="342900" cy="312738"/>
            </a:xfrm>
            <a:custGeom>
              <a:avLst/>
              <a:gdLst>
                <a:gd name="T0" fmla="*/ 49 w 80"/>
                <a:gd name="T1" fmla="*/ 73 h 73"/>
                <a:gd name="T2" fmla="*/ 0 w 80"/>
                <a:gd name="T3" fmla="*/ 10 h 73"/>
                <a:gd name="T4" fmla="*/ 80 w 80"/>
                <a:gd name="T5" fmla="*/ 0 h 73"/>
                <a:gd name="T6" fmla="*/ 49 w 80"/>
                <a:gd name="T7" fmla="*/ 73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0" h="73">
                  <a:moveTo>
                    <a:pt x="49" y="73"/>
                  </a:moveTo>
                  <a:cubicBezTo>
                    <a:pt x="28" y="49"/>
                    <a:pt x="18" y="36"/>
                    <a:pt x="0" y="10"/>
                  </a:cubicBezTo>
                  <a:cubicBezTo>
                    <a:pt x="32" y="8"/>
                    <a:pt x="48" y="6"/>
                    <a:pt x="80" y="0"/>
                  </a:cubicBezTo>
                  <a:cubicBezTo>
                    <a:pt x="69" y="29"/>
                    <a:pt x="63" y="44"/>
                    <a:pt x="49" y="73"/>
                  </a:cubicBez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pic>
        <p:nvPicPr>
          <p:cNvPr id="64" name="Picture 2" descr="Happy Cute Little Kid Boy With Light Idea | Art drawings for kids, Kids  cartoon characters, Cartoon kids">
            <a:extLst>
              <a:ext uri="{FF2B5EF4-FFF2-40B4-BE49-F238E27FC236}">
                <a16:creationId xmlns:a16="http://schemas.microsoft.com/office/drawing/2014/main" xmlns="" id="{C1C22768-C976-432F-BB49-ADBD4D9C27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2117" t="5140" r="11852" b="7556"/>
          <a:stretch/>
        </p:blipFill>
        <p:spPr bwMode="auto">
          <a:xfrm>
            <a:off x="415353" y="1890779"/>
            <a:ext cx="3136243" cy="4563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xmlns="" id="{6162874E-5636-44C3-9704-CF036299E7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098830" y="196955"/>
            <a:ext cx="2115403" cy="2075896"/>
          </a:xfrm>
          <a:prstGeom prst="rect">
            <a:avLst/>
          </a:prstGeom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xmlns="" id="{F169799A-1C95-4275-A092-F34D993D8CAD}"/>
              </a:ext>
            </a:extLst>
          </p:cNvPr>
          <p:cNvSpPr/>
          <p:nvPr/>
        </p:nvSpPr>
        <p:spPr>
          <a:xfrm>
            <a:off x="3675238" y="1965709"/>
            <a:ext cx="6183559" cy="12126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9DB900"/>
                </a:solidFill>
                <a:latin typeface="#9Slide03 BoosterNextFYThin" panose="02000203000000020004" pitchFamily="2" charset="0"/>
                <a:cs typeface="Times New Roman" panose="02020603050405020304" pitchFamily="18" charset="0"/>
              </a:rPr>
              <a:t>Khi kim giây đi từ một vạch đến vạch tiếp liền thì được mấy giây?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01F821C7-288C-4A03-B219-8D570EF57FD2}"/>
              </a:ext>
            </a:extLst>
          </p:cNvPr>
          <p:cNvSpPr/>
          <p:nvPr/>
        </p:nvSpPr>
        <p:spPr>
          <a:xfrm>
            <a:off x="6328815" y="3297953"/>
            <a:ext cx="1677524" cy="4714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123A75"/>
                </a:solidFill>
                <a:latin typeface="#9Slide03 BoosterNextFYThin" panose="02000203000000020004" pitchFamily="2" charset="0"/>
                <a:cs typeface="Times New Roman" panose="02020603050405020304" pitchFamily="18" charset="0"/>
              </a:rPr>
              <a:t>1 giây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xmlns="" id="{3A8653F9-AA14-413F-A43A-5FCD8DA57BFB}"/>
              </a:ext>
            </a:extLst>
          </p:cNvPr>
          <p:cNvSpPr/>
          <p:nvPr/>
        </p:nvSpPr>
        <p:spPr>
          <a:xfrm>
            <a:off x="4003702" y="2120689"/>
            <a:ext cx="6183559" cy="89613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9DB900"/>
                </a:solidFill>
                <a:latin typeface="#9Slide03 BoosterNextFYThin" panose="02000203000000020004" pitchFamily="2" charset="0"/>
                <a:cs typeface="Times New Roman" panose="02020603050405020304" pitchFamily="18" charset="0"/>
              </a:rPr>
              <a:t>Thời gian kim giây chạy được một vòng là bao nhiêu giây?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xmlns="" id="{7419AEDA-6E74-486A-9DD2-59655E9D648E}"/>
              </a:ext>
            </a:extLst>
          </p:cNvPr>
          <p:cNvSpPr/>
          <p:nvPr/>
        </p:nvSpPr>
        <p:spPr>
          <a:xfrm>
            <a:off x="6328815" y="4131850"/>
            <a:ext cx="1677524" cy="47645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123A75"/>
                </a:solidFill>
                <a:latin typeface="#9Slide03 BoosterNextFYThin" panose="02000203000000020004" pitchFamily="2" charset="0"/>
                <a:cs typeface="Times New Roman" panose="02020603050405020304" pitchFamily="18" charset="0"/>
              </a:rPr>
              <a:t>60 giây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xmlns="" id="{FCF237A3-BDD7-4EC0-A545-459A3C265C84}"/>
              </a:ext>
            </a:extLst>
          </p:cNvPr>
          <p:cNvSpPr/>
          <p:nvPr/>
        </p:nvSpPr>
        <p:spPr>
          <a:xfrm>
            <a:off x="4404515" y="4970714"/>
            <a:ext cx="5526125" cy="5794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123A75"/>
                </a:solidFill>
                <a:latin typeface="#9Slide03 BoosterNextFYThin" panose="02000203000000020004" pitchFamily="2" charset="0"/>
                <a:cs typeface="Times New Roman" panose="02020603050405020304" pitchFamily="18" charset="0"/>
              </a:rPr>
              <a:t>60 giây tương ứng với 1 phút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xmlns="" id="{A8D602D0-26CA-4DAD-B38D-3D98BED1BC5D}"/>
              </a:ext>
            </a:extLst>
          </p:cNvPr>
          <p:cNvSpPr/>
          <p:nvPr/>
        </p:nvSpPr>
        <p:spPr>
          <a:xfrm>
            <a:off x="5378256" y="5912544"/>
            <a:ext cx="3578643" cy="4987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123A75"/>
                </a:solidFill>
                <a:latin typeface="#9Slide03 BoosterNextFYThin" panose="02000203000000020004" pitchFamily="2" charset="0"/>
                <a:cs typeface="Times New Roman" panose="02020603050405020304" pitchFamily="18" charset="0"/>
              </a:rPr>
              <a:t>1 phút = 60 giây</a:t>
            </a:r>
          </a:p>
        </p:txBody>
      </p:sp>
    </p:spTree>
    <p:extLst>
      <p:ext uri="{BB962C8B-B14F-4D97-AF65-F5344CB8AC3E}">
        <p14:creationId xmlns:p14="http://schemas.microsoft.com/office/powerpoint/2010/main" xmlns="" val="39610139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xit" presetSubtype="0" fill="hold" grpId="1" nodeType="clickEffect">
                                  <p:stCondLst>
                                    <p:cond delay="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455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6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6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41" decel="50000">
                                          <p:stCondLst>
                                            <p:cond delay="33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6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6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41" decel="50000">
                                          <p:stCondLst>
                                            <p:cond delay="45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2" grpId="1"/>
      <p:bldP spid="33" grpId="0" animBg="1"/>
      <p:bldP spid="33" grpId="1" animBg="1"/>
      <p:bldP spid="34" grpId="0" animBg="1"/>
      <p:bldP spid="35" grpId="0" animBg="1"/>
      <p:bldP spid="36" grpId="0" animBg="1"/>
      <p:bldP spid="3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5"/>
          <p:cNvSpPr>
            <a:spLocks/>
          </p:cNvSpPr>
          <p:nvPr/>
        </p:nvSpPr>
        <p:spPr bwMode="auto">
          <a:xfrm>
            <a:off x="8013700" y="2503488"/>
            <a:ext cx="776288" cy="381000"/>
          </a:xfrm>
          <a:custGeom>
            <a:avLst/>
            <a:gdLst>
              <a:gd name="T0" fmla="*/ 1 w 128"/>
              <a:gd name="T1" fmla="*/ 63 h 63"/>
              <a:gd name="T2" fmla="*/ 0 w 128"/>
              <a:gd name="T3" fmla="*/ 56 h 63"/>
              <a:gd name="T4" fmla="*/ 4 w 128"/>
              <a:gd name="T5" fmla="*/ 42 h 63"/>
              <a:gd name="T6" fmla="*/ 21 w 128"/>
              <a:gd name="T7" fmla="*/ 29 h 63"/>
              <a:gd name="T8" fmla="*/ 37 w 128"/>
              <a:gd name="T9" fmla="*/ 29 h 63"/>
              <a:gd name="T10" fmla="*/ 43 w 128"/>
              <a:gd name="T11" fmla="*/ 31 h 63"/>
              <a:gd name="T12" fmla="*/ 44 w 128"/>
              <a:gd name="T13" fmla="*/ 21 h 63"/>
              <a:gd name="T14" fmla="*/ 50 w 128"/>
              <a:gd name="T15" fmla="*/ 9 h 63"/>
              <a:gd name="T16" fmla="*/ 56 w 128"/>
              <a:gd name="T17" fmla="*/ 5 h 63"/>
              <a:gd name="T18" fmla="*/ 72 w 128"/>
              <a:gd name="T19" fmla="*/ 0 h 63"/>
              <a:gd name="T20" fmla="*/ 89 w 128"/>
              <a:gd name="T21" fmla="*/ 5 h 63"/>
              <a:gd name="T22" fmla="*/ 89 w 128"/>
              <a:gd name="T23" fmla="*/ 5 h 63"/>
              <a:gd name="T24" fmla="*/ 102 w 128"/>
              <a:gd name="T25" fmla="*/ 22 h 63"/>
              <a:gd name="T26" fmla="*/ 102 w 128"/>
              <a:gd name="T27" fmla="*/ 36 h 63"/>
              <a:gd name="T28" fmla="*/ 100 w 128"/>
              <a:gd name="T29" fmla="*/ 40 h 63"/>
              <a:gd name="T30" fmla="*/ 106 w 128"/>
              <a:gd name="T31" fmla="*/ 40 h 63"/>
              <a:gd name="T32" fmla="*/ 127 w 128"/>
              <a:gd name="T33" fmla="*/ 63 h 63"/>
              <a:gd name="T34" fmla="*/ 1 w 128"/>
              <a:gd name="T35" fmla="*/ 63 h 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28" h="63">
                <a:moveTo>
                  <a:pt x="1" y="63"/>
                </a:moveTo>
                <a:cubicBezTo>
                  <a:pt x="1" y="61"/>
                  <a:pt x="0" y="59"/>
                  <a:pt x="0" y="56"/>
                </a:cubicBezTo>
                <a:cubicBezTo>
                  <a:pt x="0" y="51"/>
                  <a:pt x="2" y="46"/>
                  <a:pt x="4" y="42"/>
                </a:cubicBezTo>
                <a:cubicBezTo>
                  <a:pt x="8" y="36"/>
                  <a:pt x="14" y="30"/>
                  <a:pt x="21" y="29"/>
                </a:cubicBezTo>
                <a:cubicBezTo>
                  <a:pt x="29" y="27"/>
                  <a:pt x="30" y="28"/>
                  <a:pt x="37" y="29"/>
                </a:cubicBezTo>
                <a:cubicBezTo>
                  <a:pt x="39" y="29"/>
                  <a:pt x="41" y="30"/>
                  <a:pt x="43" y="31"/>
                </a:cubicBezTo>
                <a:cubicBezTo>
                  <a:pt x="43" y="27"/>
                  <a:pt x="43" y="24"/>
                  <a:pt x="44" y="21"/>
                </a:cubicBezTo>
                <a:cubicBezTo>
                  <a:pt x="45" y="16"/>
                  <a:pt x="47" y="13"/>
                  <a:pt x="50" y="9"/>
                </a:cubicBezTo>
                <a:cubicBezTo>
                  <a:pt x="52" y="8"/>
                  <a:pt x="54" y="6"/>
                  <a:pt x="56" y="5"/>
                </a:cubicBezTo>
                <a:cubicBezTo>
                  <a:pt x="61" y="2"/>
                  <a:pt x="66" y="0"/>
                  <a:pt x="72" y="0"/>
                </a:cubicBezTo>
                <a:cubicBezTo>
                  <a:pt x="78" y="0"/>
                  <a:pt x="84" y="2"/>
                  <a:pt x="89" y="5"/>
                </a:cubicBezTo>
                <a:cubicBezTo>
                  <a:pt x="89" y="5"/>
                  <a:pt x="89" y="5"/>
                  <a:pt x="89" y="5"/>
                </a:cubicBezTo>
                <a:cubicBezTo>
                  <a:pt x="95" y="8"/>
                  <a:pt x="99" y="15"/>
                  <a:pt x="102" y="22"/>
                </a:cubicBezTo>
                <a:cubicBezTo>
                  <a:pt x="103" y="26"/>
                  <a:pt x="103" y="32"/>
                  <a:pt x="102" y="36"/>
                </a:cubicBezTo>
                <a:cubicBezTo>
                  <a:pt x="101" y="38"/>
                  <a:pt x="101" y="39"/>
                  <a:pt x="100" y="40"/>
                </a:cubicBezTo>
                <a:cubicBezTo>
                  <a:pt x="102" y="40"/>
                  <a:pt x="104" y="40"/>
                  <a:pt x="106" y="40"/>
                </a:cubicBezTo>
                <a:cubicBezTo>
                  <a:pt x="121" y="40"/>
                  <a:pt x="128" y="52"/>
                  <a:pt x="127" y="63"/>
                </a:cubicBezTo>
                <a:lnTo>
                  <a:pt x="1" y="63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9" name="Freeform 6"/>
          <p:cNvSpPr>
            <a:spLocks/>
          </p:cNvSpPr>
          <p:nvPr/>
        </p:nvSpPr>
        <p:spPr bwMode="auto">
          <a:xfrm>
            <a:off x="6000750" y="3211513"/>
            <a:ext cx="679450" cy="309562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3" name="Freeform 30"/>
          <p:cNvSpPr>
            <a:spLocks/>
          </p:cNvSpPr>
          <p:nvPr/>
        </p:nvSpPr>
        <p:spPr bwMode="auto">
          <a:xfrm>
            <a:off x="10699750" y="3581400"/>
            <a:ext cx="1152525" cy="471487"/>
          </a:xfrm>
          <a:custGeom>
            <a:avLst/>
            <a:gdLst>
              <a:gd name="T0" fmla="*/ 190 w 190"/>
              <a:gd name="T1" fmla="*/ 78 h 78"/>
              <a:gd name="T2" fmla="*/ 163 w 190"/>
              <a:gd name="T3" fmla="*/ 51 h 78"/>
              <a:gd name="T4" fmla="*/ 133 w 190"/>
              <a:gd name="T5" fmla="*/ 55 h 78"/>
              <a:gd name="T6" fmla="*/ 133 w 190"/>
              <a:gd name="T7" fmla="*/ 54 h 78"/>
              <a:gd name="T8" fmla="*/ 105 w 190"/>
              <a:gd name="T9" fmla="*/ 36 h 78"/>
              <a:gd name="T10" fmla="*/ 105 w 190"/>
              <a:gd name="T11" fmla="*/ 36 h 78"/>
              <a:gd name="T12" fmla="*/ 70 w 190"/>
              <a:gd name="T13" fmla="*/ 0 h 78"/>
              <a:gd name="T14" fmla="*/ 34 w 190"/>
              <a:gd name="T15" fmla="*/ 36 h 78"/>
              <a:gd name="T16" fmla="*/ 37 w 190"/>
              <a:gd name="T17" fmla="*/ 48 h 78"/>
              <a:gd name="T18" fmla="*/ 32 w 190"/>
              <a:gd name="T19" fmla="*/ 48 h 78"/>
              <a:gd name="T20" fmla="*/ 0 w 190"/>
              <a:gd name="T21" fmla="*/ 78 h 78"/>
              <a:gd name="T22" fmla="*/ 190 w 190"/>
              <a:gd name="T23" fmla="*/ 78 h 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90" h="78">
                <a:moveTo>
                  <a:pt x="190" y="78"/>
                </a:moveTo>
                <a:cubicBezTo>
                  <a:pt x="187" y="65"/>
                  <a:pt x="177" y="54"/>
                  <a:pt x="163" y="51"/>
                </a:cubicBezTo>
                <a:cubicBezTo>
                  <a:pt x="153" y="48"/>
                  <a:pt x="142" y="50"/>
                  <a:pt x="133" y="55"/>
                </a:cubicBezTo>
                <a:cubicBezTo>
                  <a:pt x="133" y="54"/>
                  <a:pt x="133" y="54"/>
                  <a:pt x="133" y="54"/>
                </a:cubicBezTo>
                <a:cubicBezTo>
                  <a:pt x="127" y="44"/>
                  <a:pt x="116" y="38"/>
                  <a:pt x="105" y="36"/>
                </a:cubicBezTo>
                <a:cubicBezTo>
                  <a:pt x="105" y="36"/>
                  <a:pt x="105" y="36"/>
                  <a:pt x="105" y="36"/>
                </a:cubicBezTo>
                <a:cubicBezTo>
                  <a:pt x="105" y="16"/>
                  <a:pt x="89" y="0"/>
                  <a:pt x="70" y="0"/>
                </a:cubicBezTo>
                <a:cubicBezTo>
                  <a:pt x="50" y="0"/>
                  <a:pt x="34" y="16"/>
                  <a:pt x="34" y="36"/>
                </a:cubicBezTo>
                <a:cubicBezTo>
                  <a:pt x="34" y="40"/>
                  <a:pt x="35" y="44"/>
                  <a:pt x="37" y="48"/>
                </a:cubicBezTo>
                <a:cubicBezTo>
                  <a:pt x="35" y="48"/>
                  <a:pt x="34" y="48"/>
                  <a:pt x="32" y="48"/>
                </a:cubicBezTo>
                <a:cubicBezTo>
                  <a:pt x="12" y="48"/>
                  <a:pt x="1" y="63"/>
                  <a:pt x="0" y="78"/>
                </a:cubicBezTo>
                <a:lnTo>
                  <a:pt x="190" y="78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0" name="Freeform 7"/>
          <p:cNvSpPr>
            <a:spLocks/>
          </p:cNvSpPr>
          <p:nvPr/>
        </p:nvSpPr>
        <p:spPr bwMode="auto">
          <a:xfrm>
            <a:off x="7850188" y="3205163"/>
            <a:ext cx="4335463" cy="3616325"/>
          </a:xfrm>
          <a:custGeom>
            <a:avLst/>
            <a:gdLst>
              <a:gd name="T0" fmla="*/ 715 w 715"/>
              <a:gd name="T1" fmla="*/ 597 h 597"/>
              <a:gd name="T2" fmla="*/ 715 w 715"/>
              <a:gd name="T3" fmla="*/ 583 h 597"/>
              <a:gd name="T4" fmla="*/ 358 w 715"/>
              <a:gd name="T5" fmla="*/ 0 h 597"/>
              <a:gd name="T6" fmla="*/ 0 w 715"/>
              <a:gd name="T7" fmla="*/ 583 h 597"/>
              <a:gd name="T8" fmla="*/ 0 w 715"/>
              <a:gd name="T9" fmla="*/ 597 h 597"/>
              <a:gd name="T10" fmla="*/ 715 w 715"/>
              <a:gd name="T11" fmla="*/ 597 h 5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15" h="597">
                <a:moveTo>
                  <a:pt x="715" y="597"/>
                </a:moveTo>
                <a:cubicBezTo>
                  <a:pt x="715" y="592"/>
                  <a:pt x="715" y="588"/>
                  <a:pt x="715" y="583"/>
                </a:cubicBezTo>
                <a:cubicBezTo>
                  <a:pt x="715" y="261"/>
                  <a:pt x="555" y="0"/>
                  <a:pt x="358" y="0"/>
                </a:cubicBezTo>
                <a:cubicBezTo>
                  <a:pt x="160" y="0"/>
                  <a:pt x="0" y="261"/>
                  <a:pt x="0" y="583"/>
                </a:cubicBezTo>
                <a:cubicBezTo>
                  <a:pt x="0" y="588"/>
                  <a:pt x="0" y="592"/>
                  <a:pt x="0" y="597"/>
                </a:cubicBezTo>
                <a:cubicBezTo>
                  <a:pt x="715" y="597"/>
                  <a:pt x="715" y="597"/>
                  <a:pt x="715" y="597"/>
                </a:cubicBezTo>
              </a:path>
            </a:pathLst>
          </a:custGeom>
          <a:solidFill>
            <a:srgbClr val="FFA1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1" name="Freeform 8"/>
          <p:cNvSpPr>
            <a:spLocks noEditPoints="1"/>
          </p:cNvSpPr>
          <p:nvPr/>
        </p:nvSpPr>
        <p:spPr bwMode="auto">
          <a:xfrm>
            <a:off x="7850188" y="3211513"/>
            <a:ext cx="2098675" cy="3609975"/>
          </a:xfrm>
          <a:custGeom>
            <a:avLst/>
            <a:gdLst>
              <a:gd name="T0" fmla="*/ 346 w 346"/>
              <a:gd name="T1" fmla="*/ 550 h 596"/>
              <a:gd name="T2" fmla="*/ 335 w 346"/>
              <a:gd name="T3" fmla="*/ 550 h 596"/>
              <a:gd name="T4" fmla="*/ 335 w 346"/>
              <a:gd name="T5" fmla="*/ 572 h 596"/>
              <a:gd name="T6" fmla="*/ 335 w 346"/>
              <a:gd name="T7" fmla="*/ 583 h 596"/>
              <a:gd name="T8" fmla="*/ 0 w 346"/>
              <a:gd name="T9" fmla="*/ 583 h 596"/>
              <a:gd name="T10" fmla="*/ 0 w 346"/>
              <a:gd name="T11" fmla="*/ 596 h 596"/>
              <a:gd name="T12" fmla="*/ 346 w 346"/>
              <a:gd name="T13" fmla="*/ 596 h 596"/>
              <a:gd name="T14" fmla="*/ 346 w 346"/>
              <a:gd name="T15" fmla="*/ 550 h 596"/>
              <a:gd name="T16" fmla="*/ 346 w 346"/>
              <a:gd name="T17" fmla="*/ 0 h 596"/>
              <a:gd name="T18" fmla="*/ 127 w 346"/>
              <a:gd name="T19" fmla="*/ 137 h 596"/>
              <a:gd name="T20" fmla="*/ 327 w 346"/>
              <a:gd name="T21" fmla="*/ 463 h 596"/>
              <a:gd name="T22" fmla="*/ 346 w 346"/>
              <a:gd name="T23" fmla="*/ 472 h 596"/>
              <a:gd name="T24" fmla="*/ 346 w 346"/>
              <a:gd name="T25" fmla="*/ 0 h 5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46" h="596">
                <a:moveTo>
                  <a:pt x="346" y="550"/>
                </a:moveTo>
                <a:cubicBezTo>
                  <a:pt x="335" y="550"/>
                  <a:pt x="335" y="550"/>
                  <a:pt x="335" y="550"/>
                </a:cubicBezTo>
                <a:cubicBezTo>
                  <a:pt x="335" y="557"/>
                  <a:pt x="335" y="565"/>
                  <a:pt x="335" y="572"/>
                </a:cubicBezTo>
                <a:cubicBezTo>
                  <a:pt x="335" y="576"/>
                  <a:pt x="335" y="579"/>
                  <a:pt x="335" y="583"/>
                </a:cubicBezTo>
                <a:cubicBezTo>
                  <a:pt x="0" y="583"/>
                  <a:pt x="0" y="583"/>
                  <a:pt x="0" y="583"/>
                </a:cubicBezTo>
                <a:cubicBezTo>
                  <a:pt x="0" y="587"/>
                  <a:pt x="0" y="592"/>
                  <a:pt x="0" y="596"/>
                </a:cubicBezTo>
                <a:cubicBezTo>
                  <a:pt x="346" y="596"/>
                  <a:pt x="346" y="596"/>
                  <a:pt x="346" y="596"/>
                </a:cubicBezTo>
                <a:cubicBezTo>
                  <a:pt x="346" y="550"/>
                  <a:pt x="346" y="550"/>
                  <a:pt x="346" y="550"/>
                </a:cubicBezTo>
                <a:moveTo>
                  <a:pt x="346" y="0"/>
                </a:moveTo>
                <a:cubicBezTo>
                  <a:pt x="263" y="4"/>
                  <a:pt x="186" y="55"/>
                  <a:pt x="127" y="137"/>
                </a:cubicBezTo>
                <a:cubicBezTo>
                  <a:pt x="225" y="177"/>
                  <a:pt x="303" y="303"/>
                  <a:pt x="327" y="463"/>
                </a:cubicBezTo>
                <a:cubicBezTo>
                  <a:pt x="334" y="464"/>
                  <a:pt x="341" y="467"/>
                  <a:pt x="346" y="472"/>
                </a:cubicBezTo>
                <a:cubicBezTo>
                  <a:pt x="346" y="0"/>
                  <a:pt x="346" y="0"/>
                  <a:pt x="346" y="0"/>
                </a:cubicBezTo>
              </a:path>
            </a:pathLst>
          </a:custGeom>
          <a:solidFill>
            <a:srgbClr val="FFB2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2" name="Freeform 9"/>
          <p:cNvSpPr>
            <a:spLocks/>
          </p:cNvSpPr>
          <p:nvPr/>
        </p:nvSpPr>
        <p:spPr bwMode="auto">
          <a:xfrm>
            <a:off x="6553200" y="3962400"/>
            <a:ext cx="3328988" cy="2779712"/>
          </a:xfrm>
          <a:custGeom>
            <a:avLst/>
            <a:gdLst>
              <a:gd name="T0" fmla="*/ 549 w 549"/>
              <a:gd name="T1" fmla="*/ 459 h 459"/>
              <a:gd name="T2" fmla="*/ 549 w 549"/>
              <a:gd name="T3" fmla="*/ 448 h 459"/>
              <a:gd name="T4" fmla="*/ 275 w 549"/>
              <a:gd name="T5" fmla="*/ 0 h 459"/>
              <a:gd name="T6" fmla="*/ 0 w 549"/>
              <a:gd name="T7" fmla="*/ 448 h 459"/>
              <a:gd name="T8" fmla="*/ 1 w 549"/>
              <a:gd name="T9" fmla="*/ 459 h 459"/>
              <a:gd name="T10" fmla="*/ 549 w 549"/>
              <a:gd name="T11" fmla="*/ 459 h 4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49" h="459">
                <a:moveTo>
                  <a:pt x="549" y="459"/>
                </a:moveTo>
                <a:cubicBezTo>
                  <a:pt x="549" y="455"/>
                  <a:pt x="549" y="452"/>
                  <a:pt x="549" y="448"/>
                </a:cubicBezTo>
                <a:cubicBezTo>
                  <a:pt x="549" y="201"/>
                  <a:pt x="427" y="0"/>
                  <a:pt x="275" y="0"/>
                </a:cubicBezTo>
                <a:cubicBezTo>
                  <a:pt x="123" y="0"/>
                  <a:pt x="0" y="201"/>
                  <a:pt x="0" y="448"/>
                </a:cubicBezTo>
                <a:cubicBezTo>
                  <a:pt x="0" y="452"/>
                  <a:pt x="1" y="455"/>
                  <a:pt x="1" y="459"/>
                </a:cubicBezTo>
                <a:cubicBezTo>
                  <a:pt x="549" y="459"/>
                  <a:pt x="549" y="459"/>
                  <a:pt x="549" y="459"/>
                </a:cubicBezTo>
              </a:path>
            </a:pathLst>
          </a:custGeom>
          <a:solidFill>
            <a:srgbClr val="E6E3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3" name="Freeform 10"/>
          <p:cNvSpPr>
            <a:spLocks noEditPoints="1"/>
          </p:cNvSpPr>
          <p:nvPr/>
        </p:nvSpPr>
        <p:spPr bwMode="auto">
          <a:xfrm>
            <a:off x="6553200" y="6488113"/>
            <a:ext cx="6350" cy="187325"/>
          </a:xfrm>
          <a:custGeom>
            <a:avLst/>
            <a:gdLst>
              <a:gd name="T0" fmla="*/ 0 w 1"/>
              <a:gd name="T1" fmla="*/ 31 h 31"/>
              <a:gd name="T2" fmla="*/ 0 w 1"/>
              <a:gd name="T3" fmla="*/ 30 h 31"/>
              <a:gd name="T4" fmla="*/ 0 w 1"/>
              <a:gd name="T5" fmla="*/ 30 h 31"/>
              <a:gd name="T6" fmla="*/ 0 w 1"/>
              <a:gd name="T7" fmla="*/ 29 h 31"/>
              <a:gd name="T8" fmla="*/ 1 w 1"/>
              <a:gd name="T9" fmla="*/ 28 h 31"/>
              <a:gd name="T10" fmla="*/ 1 w 1"/>
              <a:gd name="T11" fmla="*/ 28 h 31"/>
              <a:gd name="T12" fmla="*/ 1 w 1"/>
              <a:gd name="T13" fmla="*/ 28 h 31"/>
              <a:gd name="T14" fmla="*/ 1 w 1"/>
              <a:gd name="T15" fmla="*/ 27 h 31"/>
              <a:gd name="T16" fmla="*/ 1 w 1"/>
              <a:gd name="T17" fmla="*/ 27 h 31"/>
              <a:gd name="T18" fmla="*/ 1 w 1"/>
              <a:gd name="T19" fmla="*/ 26 h 31"/>
              <a:gd name="T20" fmla="*/ 1 w 1"/>
              <a:gd name="T21" fmla="*/ 26 h 31"/>
              <a:gd name="T22" fmla="*/ 1 w 1"/>
              <a:gd name="T23" fmla="*/ 25 h 31"/>
              <a:gd name="T24" fmla="*/ 1 w 1"/>
              <a:gd name="T25" fmla="*/ 25 h 31"/>
              <a:gd name="T26" fmla="*/ 1 w 1"/>
              <a:gd name="T27" fmla="*/ 24 h 31"/>
              <a:gd name="T28" fmla="*/ 1 w 1"/>
              <a:gd name="T29" fmla="*/ 24 h 31"/>
              <a:gd name="T30" fmla="*/ 1 w 1"/>
              <a:gd name="T31" fmla="*/ 23 h 31"/>
              <a:gd name="T32" fmla="*/ 1 w 1"/>
              <a:gd name="T33" fmla="*/ 23 h 31"/>
              <a:gd name="T34" fmla="*/ 1 w 1"/>
              <a:gd name="T35" fmla="*/ 23 h 31"/>
              <a:gd name="T36" fmla="*/ 1 w 1"/>
              <a:gd name="T37" fmla="*/ 22 h 31"/>
              <a:gd name="T38" fmla="*/ 1 w 1"/>
              <a:gd name="T39" fmla="*/ 21 h 31"/>
              <a:gd name="T40" fmla="*/ 1 w 1"/>
              <a:gd name="T41" fmla="*/ 21 h 31"/>
              <a:gd name="T42" fmla="*/ 1 w 1"/>
              <a:gd name="T43" fmla="*/ 21 h 31"/>
              <a:gd name="T44" fmla="*/ 1 w 1"/>
              <a:gd name="T45" fmla="*/ 20 h 31"/>
              <a:gd name="T46" fmla="*/ 1 w 1"/>
              <a:gd name="T47" fmla="*/ 20 h 31"/>
              <a:gd name="T48" fmla="*/ 1 w 1"/>
              <a:gd name="T49" fmla="*/ 19 h 31"/>
              <a:gd name="T50" fmla="*/ 1 w 1"/>
              <a:gd name="T51" fmla="*/ 18 h 31"/>
              <a:gd name="T52" fmla="*/ 1 w 1"/>
              <a:gd name="T53" fmla="*/ 18 h 31"/>
              <a:gd name="T54" fmla="*/ 1 w 1"/>
              <a:gd name="T55" fmla="*/ 18 h 31"/>
              <a:gd name="T56" fmla="*/ 1 w 1"/>
              <a:gd name="T57" fmla="*/ 17 h 31"/>
              <a:gd name="T58" fmla="*/ 1 w 1"/>
              <a:gd name="T59" fmla="*/ 17 h 31"/>
              <a:gd name="T60" fmla="*/ 1 w 1"/>
              <a:gd name="T61" fmla="*/ 16 h 31"/>
              <a:gd name="T62" fmla="*/ 1 w 1"/>
              <a:gd name="T63" fmla="*/ 16 h 31"/>
              <a:gd name="T64" fmla="*/ 1 w 1"/>
              <a:gd name="T65" fmla="*/ 15 h 31"/>
              <a:gd name="T66" fmla="*/ 1 w 1"/>
              <a:gd name="T67" fmla="*/ 15 h 31"/>
              <a:gd name="T68" fmla="*/ 1 w 1"/>
              <a:gd name="T69" fmla="*/ 14 h 31"/>
              <a:gd name="T70" fmla="*/ 1 w 1"/>
              <a:gd name="T71" fmla="*/ 14 h 31"/>
              <a:gd name="T72" fmla="*/ 1 w 1"/>
              <a:gd name="T73" fmla="*/ 12 h 31"/>
              <a:gd name="T74" fmla="*/ 1 w 1"/>
              <a:gd name="T75" fmla="*/ 11 h 31"/>
              <a:gd name="T76" fmla="*/ 1 w 1"/>
              <a:gd name="T77" fmla="*/ 11 h 31"/>
              <a:gd name="T78" fmla="*/ 1 w 1"/>
              <a:gd name="T79" fmla="*/ 10 h 31"/>
              <a:gd name="T80" fmla="*/ 1 w 1"/>
              <a:gd name="T81" fmla="*/ 9 h 31"/>
              <a:gd name="T82" fmla="*/ 1 w 1"/>
              <a:gd name="T83" fmla="*/ 9 h 31"/>
              <a:gd name="T84" fmla="*/ 1 w 1"/>
              <a:gd name="T85" fmla="*/ 9 h 31"/>
              <a:gd name="T86" fmla="*/ 1 w 1"/>
              <a:gd name="T87" fmla="*/ 8 h 31"/>
              <a:gd name="T88" fmla="*/ 1 w 1"/>
              <a:gd name="T89" fmla="*/ 8 h 31"/>
              <a:gd name="T90" fmla="*/ 1 w 1"/>
              <a:gd name="T91" fmla="*/ 7 h 31"/>
              <a:gd name="T92" fmla="*/ 1 w 1"/>
              <a:gd name="T93" fmla="*/ 7 h 31"/>
              <a:gd name="T94" fmla="*/ 1 w 1"/>
              <a:gd name="T95" fmla="*/ 6 h 31"/>
              <a:gd name="T96" fmla="*/ 1 w 1"/>
              <a:gd name="T97" fmla="*/ 6 h 31"/>
              <a:gd name="T98" fmla="*/ 1 w 1"/>
              <a:gd name="T99" fmla="*/ 5 h 31"/>
              <a:gd name="T100" fmla="*/ 1 w 1"/>
              <a:gd name="T101" fmla="*/ 5 h 31"/>
              <a:gd name="T102" fmla="*/ 1 w 1"/>
              <a:gd name="T103" fmla="*/ 4 h 31"/>
              <a:gd name="T104" fmla="*/ 1 w 1"/>
              <a:gd name="T105" fmla="*/ 4 h 31"/>
              <a:gd name="T106" fmla="*/ 1 w 1"/>
              <a:gd name="T107" fmla="*/ 3 h 31"/>
              <a:gd name="T108" fmla="*/ 1 w 1"/>
              <a:gd name="T109" fmla="*/ 3 h 31"/>
              <a:gd name="T110" fmla="*/ 1 w 1"/>
              <a:gd name="T111" fmla="*/ 2 h 31"/>
              <a:gd name="T112" fmla="*/ 1 w 1"/>
              <a:gd name="T113" fmla="*/ 2 h 31"/>
              <a:gd name="T114" fmla="*/ 1 w 1"/>
              <a:gd name="T115" fmla="*/ 2 h 31"/>
              <a:gd name="T116" fmla="*/ 1 w 1"/>
              <a:gd name="T117" fmla="*/ 1 h 31"/>
              <a:gd name="T118" fmla="*/ 1 w 1"/>
              <a:gd name="T119" fmla="*/ 1 h 31"/>
              <a:gd name="T120" fmla="*/ 1 w 1"/>
              <a:gd name="T121" fmla="*/ 0 h 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1" h="31">
                <a:moveTo>
                  <a:pt x="0" y="31"/>
                </a:moveTo>
                <a:cubicBezTo>
                  <a:pt x="0" y="31"/>
                  <a:pt x="0" y="31"/>
                  <a:pt x="0" y="31"/>
                </a:cubicBezTo>
                <a:cubicBezTo>
                  <a:pt x="0" y="31"/>
                  <a:pt x="0" y="31"/>
                  <a:pt x="0" y="31"/>
                </a:cubicBezTo>
                <a:cubicBezTo>
                  <a:pt x="0" y="31"/>
                  <a:pt x="0" y="31"/>
                  <a:pt x="0" y="31"/>
                </a:cubicBezTo>
                <a:moveTo>
                  <a:pt x="0" y="30"/>
                </a:moveTo>
                <a:cubicBezTo>
                  <a:pt x="0" y="30"/>
                  <a:pt x="0" y="30"/>
                  <a:pt x="0" y="30"/>
                </a:cubicBezTo>
                <a:cubicBezTo>
                  <a:pt x="0" y="30"/>
                  <a:pt x="0" y="30"/>
                  <a:pt x="0" y="30"/>
                </a:cubicBezTo>
                <a:moveTo>
                  <a:pt x="0" y="30"/>
                </a:moveTo>
                <a:cubicBezTo>
                  <a:pt x="0" y="30"/>
                  <a:pt x="0" y="30"/>
                  <a:pt x="0" y="30"/>
                </a:cubicBezTo>
                <a:cubicBezTo>
                  <a:pt x="0" y="30"/>
                  <a:pt x="0" y="30"/>
                  <a:pt x="0" y="30"/>
                </a:cubicBezTo>
                <a:moveTo>
                  <a:pt x="0" y="30"/>
                </a:moveTo>
                <a:cubicBezTo>
                  <a:pt x="0" y="30"/>
                  <a:pt x="0" y="30"/>
                  <a:pt x="0" y="30"/>
                </a:cubicBezTo>
                <a:cubicBezTo>
                  <a:pt x="0" y="30"/>
                  <a:pt x="0" y="30"/>
                  <a:pt x="0" y="30"/>
                </a:cubicBezTo>
                <a:moveTo>
                  <a:pt x="0" y="29"/>
                </a:moveTo>
                <a:cubicBezTo>
                  <a:pt x="0" y="29"/>
                  <a:pt x="0" y="29"/>
                  <a:pt x="0" y="29"/>
                </a:cubicBezTo>
                <a:cubicBezTo>
                  <a:pt x="0" y="29"/>
                  <a:pt x="0" y="29"/>
                  <a:pt x="0" y="29"/>
                </a:cubicBezTo>
                <a:moveTo>
                  <a:pt x="0" y="29"/>
                </a:moveTo>
                <a:cubicBezTo>
                  <a:pt x="0" y="29"/>
                  <a:pt x="0" y="29"/>
                  <a:pt x="0" y="29"/>
                </a:cubicBezTo>
                <a:cubicBezTo>
                  <a:pt x="0" y="29"/>
                  <a:pt x="0" y="29"/>
                  <a:pt x="0" y="29"/>
                </a:cubicBezTo>
                <a:moveTo>
                  <a:pt x="1" y="28"/>
                </a:moveTo>
                <a:cubicBezTo>
                  <a:pt x="0" y="28"/>
                  <a:pt x="0" y="29"/>
                  <a:pt x="0" y="29"/>
                </a:cubicBezTo>
                <a:cubicBezTo>
                  <a:pt x="0" y="29"/>
                  <a:pt x="0" y="28"/>
                  <a:pt x="1" y="28"/>
                </a:cubicBezTo>
                <a:moveTo>
                  <a:pt x="1" y="28"/>
                </a:moveTo>
                <a:cubicBezTo>
                  <a:pt x="1" y="28"/>
                  <a:pt x="1" y="28"/>
                  <a:pt x="1" y="28"/>
                </a:cubicBezTo>
                <a:cubicBezTo>
                  <a:pt x="1" y="28"/>
                  <a:pt x="1" y="28"/>
                  <a:pt x="1" y="28"/>
                </a:cubicBezTo>
                <a:moveTo>
                  <a:pt x="1" y="28"/>
                </a:moveTo>
                <a:cubicBezTo>
                  <a:pt x="1" y="28"/>
                  <a:pt x="1" y="28"/>
                  <a:pt x="1" y="28"/>
                </a:cubicBezTo>
                <a:cubicBezTo>
                  <a:pt x="1" y="28"/>
                  <a:pt x="1" y="28"/>
                  <a:pt x="1" y="28"/>
                </a:cubicBezTo>
                <a:moveTo>
                  <a:pt x="1" y="27"/>
                </a:moveTo>
                <a:cubicBezTo>
                  <a:pt x="1" y="27"/>
                  <a:pt x="1" y="27"/>
                  <a:pt x="1" y="28"/>
                </a:cubicBezTo>
                <a:cubicBezTo>
                  <a:pt x="1" y="27"/>
                  <a:pt x="1" y="27"/>
                  <a:pt x="1" y="27"/>
                </a:cubicBezTo>
                <a:moveTo>
                  <a:pt x="1" y="27"/>
                </a:moveTo>
                <a:cubicBezTo>
                  <a:pt x="1" y="27"/>
                  <a:pt x="1" y="27"/>
                  <a:pt x="1" y="27"/>
                </a:cubicBezTo>
                <a:cubicBezTo>
                  <a:pt x="1" y="27"/>
                  <a:pt x="1" y="27"/>
                  <a:pt x="1" y="27"/>
                </a:cubicBezTo>
                <a:moveTo>
                  <a:pt x="1" y="27"/>
                </a:moveTo>
                <a:cubicBezTo>
                  <a:pt x="1" y="27"/>
                  <a:pt x="1" y="27"/>
                  <a:pt x="1" y="27"/>
                </a:cubicBezTo>
                <a:cubicBezTo>
                  <a:pt x="1" y="27"/>
                  <a:pt x="1" y="27"/>
                  <a:pt x="1" y="27"/>
                </a:cubicBezTo>
                <a:moveTo>
                  <a:pt x="1" y="26"/>
                </a:moveTo>
                <a:cubicBezTo>
                  <a:pt x="1" y="26"/>
                  <a:pt x="1" y="26"/>
                  <a:pt x="1" y="26"/>
                </a:cubicBezTo>
                <a:cubicBezTo>
                  <a:pt x="1" y="26"/>
                  <a:pt x="1" y="26"/>
                  <a:pt x="1" y="26"/>
                </a:cubicBezTo>
                <a:moveTo>
                  <a:pt x="1" y="26"/>
                </a:moveTo>
                <a:cubicBezTo>
                  <a:pt x="1" y="26"/>
                  <a:pt x="1" y="26"/>
                  <a:pt x="1" y="26"/>
                </a:cubicBezTo>
                <a:cubicBezTo>
                  <a:pt x="1" y="26"/>
                  <a:pt x="1" y="26"/>
                  <a:pt x="1" y="26"/>
                </a:cubicBezTo>
                <a:moveTo>
                  <a:pt x="1" y="26"/>
                </a:moveTo>
                <a:cubicBezTo>
                  <a:pt x="1" y="26"/>
                  <a:pt x="1" y="26"/>
                  <a:pt x="1" y="26"/>
                </a:cubicBezTo>
                <a:cubicBezTo>
                  <a:pt x="1" y="26"/>
                  <a:pt x="1" y="26"/>
                  <a:pt x="1" y="26"/>
                </a:cubicBezTo>
                <a:moveTo>
                  <a:pt x="1" y="25"/>
                </a:moveTo>
                <a:cubicBezTo>
                  <a:pt x="1" y="25"/>
                  <a:pt x="1" y="25"/>
                  <a:pt x="1" y="25"/>
                </a:cubicBezTo>
                <a:cubicBezTo>
                  <a:pt x="1" y="25"/>
                  <a:pt x="1" y="25"/>
                  <a:pt x="1" y="25"/>
                </a:cubicBezTo>
                <a:moveTo>
                  <a:pt x="1" y="25"/>
                </a:moveTo>
                <a:cubicBezTo>
                  <a:pt x="1" y="25"/>
                  <a:pt x="1" y="25"/>
                  <a:pt x="1" y="25"/>
                </a:cubicBezTo>
                <a:cubicBezTo>
                  <a:pt x="1" y="25"/>
                  <a:pt x="1" y="25"/>
                  <a:pt x="1" y="25"/>
                </a:cubicBezTo>
                <a:moveTo>
                  <a:pt x="1" y="24"/>
                </a:moveTo>
                <a:cubicBezTo>
                  <a:pt x="1" y="25"/>
                  <a:pt x="1" y="25"/>
                  <a:pt x="1" y="25"/>
                </a:cubicBezTo>
                <a:cubicBezTo>
                  <a:pt x="1" y="25"/>
                  <a:pt x="1" y="25"/>
                  <a:pt x="1" y="24"/>
                </a:cubicBezTo>
                <a:moveTo>
                  <a:pt x="1" y="24"/>
                </a:moveTo>
                <a:cubicBezTo>
                  <a:pt x="1" y="24"/>
                  <a:pt x="1" y="24"/>
                  <a:pt x="1" y="24"/>
                </a:cubicBezTo>
                <a:cubicBezTo>
                  <a:pt x="1" y="24"/>
                  <a:pt x="1" y="24"/>
                  <a:pt x="1" y="24"/>
                </a:cubicBezTo>
                <a:moveTo>
                  <a:pt x="1" y="24"/>
                </a:moveTo>
                <a:cubicBezTo>
                  <a:pt x="1" y="24"/>
                  <a:pt x="1" y="24"/>
                  <a:pt x="1" y="24"/>
                </a:cubicBezTo>
                <a:cubicBezTo>
                  <a:pt x="1" y="24"/>
                  <a:pt x="1" y="24"/>
                  <a:pt x="1" y="24"/>
                </a:cubicBezTo>
                <a:moveTo>
                  <a:pt x="1" y="23"/>
                </a:moveTo>
                <a:cubicBezTo>
                  <a:pt x="1" y="23"/>
                  <a:pt x="1" y="24"/>
                  <a:pt x="1" y="24"/>
                </a:cubicBezTo>
                <a:cubicBezTo>
                  <a:pt x="1" y="24"/>
                  <a:pt x="1" y="23"/>
                  <a:pt x="1" y="23"/>
                </a:cubicBezTo>
                <a:moveTo>
                  <a:pt x="1" y="23"/>
                </a:moveTo>
                <a:cubicBezTo>
                  <a:pt x="1" y="23"/>
                  <a:pt x="1" y="23"/>
                  <a:pt x="1" y="23"/>
                </a:cubicBezTo>
                <a:cubicBezTo>
                  <a:pt x="1" y="23"/>
                  <a:pt x="1" y="23"/>
                  <a:pt x="1" y="23"/>
                </a:cubicBezTo>
                <a:moveTo>
                  <a:pt x="1" y="23"/>
                </a:moveTo>
                <a:cubicBezTo>
                  <a:pt x="1" y="23"/>
                  <a:pt x="1" y="23"/>
                  <a:pt x="1" y="23"/>
                </a:cubicBezTo>
                <a:cubicBezTo>
                  <a:pt x="1" y="23"/>
                  <a:pt x="1" y="23"/>
                  <a:pt x="1" y="23"/>
                </a:cubicBezTo>
                <a:moveTo>
                  <a:pt x="1" y="22"/>
                </a:moveTo>
                <a:cubicBezTo>
                  <a:pt x="1" y="22"/>
                  <a:pt x="1" y="22"/>
                  <a:pt x="1" y="23"/>
                </a:cubicBezTo>
                <a:cubicBezTo>
                  <a:pt x="1" y="22"/>
                  <a:pt x="1" y="22"/>
                  <a:pt x="1" y="22"/>
                </a:cubicBezTo>
                <a:moveTo>
                  <a:pt x="1" y="22"/>
                </a:moveTo>
                <a:cubicBezTo>
                  <a:pt x="1" y="22"/>
                  <a:pt x="1" y="22"/>
                  <a:pt x="1" y="22"/>
                </a:cubicBezTo>
                <a:cubicBezTo>
                  <a:pt x="1" y="22"/>
                  <a:pt x="1" y="22"/>
                  <a:pt x="1" y="22"/>
                </a:cubicBezTo>
                <a:moveTo>
                  <a:pt x="1" y="22"/>
                </a:moveTo>
                <a:cubicBezTo>
                  <a:pt x="1" y="22"/>
                  <a:pt x="1" y="22"/>
                  <a:pt x="1" y="22"/>
                </a:cubicBezTo>
                <a:cubicBezTo>
                  <a:pt x="1" y="22"/>
                  <a:pt x="1" y="22"/>
                  <a:pt x="1" y="22"/>
                </a:cubicBezTo>
                <a:moveTo>
                  <a:pt x="1" y="21"/>
                </a:moveTo>
                <a:cubicBezTo>
                  <a:pt x="1" y="21"/>
                  <a:pt x="1" y="21"/>
                  <a:pt x="1" y="21"/>
                </a:cubicBezTo>
                <a:cubicBezTo>
                  <a:pt x="1" y="21"/>
                  <a:pt x="1" y="21"/>
                  <a:pt x="1" y="21"/>
                </a:cubicBezTo>
                <a:moveTo>
                  <a:pt x="1" y="21"/>
                </a:moveTo>
                <a:cubicBezTo>
                  <a:pt x="1" y="21"/>
                  <a:pt x="1" y="21"/>
                  <a:pt x="1" y="21"/>
                </a:cubicBezTo>
                <a:cubicBezTo>
                  <a:pt x="1" y="21"/>
                  <a:pt x="1" y="21"/>
                  <a:pt x="1" y="21"/>
                </a:cubicBezTo>
                <a:moveTo>
                  <a:pt x="1" y="21"/>
                </a:moveTo>
                <a:cubicBezTo>
                  <a:pt x="1" y="21"/>
                  <a:pt x="1" y="21"/>
                  <a:pt x="1" y="21"/>
                </a:cubicBezTo>
                <a:cubicBezTo>
                  <a:pt x="1" y="21"/>
                  <a:pt x="1" y="21"/>
                  <a:pt x="1" y="21"/>
                </a:cubicBezTo>
                <a:moveTo>
                  <a:pt x="1" y="20"/>
                </a:moveTo>
                <a:cubicBezTo>
                  <a:pt x="1" y="20"/>
                  <a:pt x="1" y="20"/>
                  <a:pt x="1" y="20"/>
                </a:cubicBezTo>
                <a:cubicBezTo>
                  <a:pt x="1" y="20"/>
                  <a:pt x="1" y="20"/>
                  <a:pt x="1" y="20"/>
                </a:cubicBezTo>
                <a:moveTo>
                  <a:pt x="1" y="20"/>
                </a:moveTo>
                <a:cubicBezTo>
                  <a:pt x="1" y="20"/>
                  <a:pt x="1" y="20"/>
                  <a:pt x="1" y="20"/>
                </a:cubicBezTo>
                <a:cubicBezTo>
                  <a:pt x="1" y="20"/>
                  <a:pt x="1" y="20"/>
                  <a:pt x="1" y="20"/>
                </a:cubicBezTo>
                <a:moveTo>
                  <a:pt x="1" y="20"/>
                </a:moveTo>
                <a:cubicBezTo>
                  <a:pt x="1" y="20"/>
                  <a:pt x="1" y="20"/>
                  <a:pt x="1" y="20"/>
                </a:cubicBezTo>
                <a:cubicBezTo>
                  <a:pt x="1" y="20"/>
                  <a:pt x="1" y="20"/>
                  <a:pt x="1" y="20"/>
                </a:cubicBezTo>
                <a:moveTo>
                  <a:pt x="1" y="19"/>
                </a:moveTo>
                <a:cubicBezTo>
                  <a:pt x="1" y="19"/>
                  <a:pt x="1" y="19"/>
                  <a:pt x="1" y="19"/>
                </a:cubicBezTo>
                <a:cubicBezTo>
                  <a:pt x="1" y="19"/>
                  <a:pt x="1" y="19"/>
                  <a:pt x="1" y="19"/>
                </a:cubicBezTo>
                <a:moveTo>
                  <a:pt x="1" y="19"/>
                </a:moveTo>
                <a:cubicBezTo>
                  <a:pt x="1" y="19"/>
                  <a:pt x="1" y="19"/>
                  <a:pt x="1" y="19"/>
                </a:cubicBezTo>
                <a:cubicBezTo>
                  <a:pt x="1" y="19"/>
                  <a:pt x="1" y="19"/>
                  <a:pt x="1" y="19"/>
                </a:cubicBezTo>
                <a:moveTo>
                  <a:pt x="1" y="18"/>
                </a:moveTo>
                <a:cubicBezTo>
                  <a:pt x="1" y="18"/>
                  <a:pt x="1" y="19"/>
                  <a:pt x="1" y="19"/>
                </a:cubicBezTo>
                <a:cubicBezTo>
                  <a:pt x="1" y="19"/>
                  <a:pt x="1" y="18"/>
                  <a:pt x="1" y="18"/>
                </a:cubicBezTo>
                <a:moveTo>
                  <a:pt x="1" y="18"/>
                </a:moveTo>
                <a:cubicBezTo>
                  <a:pt x="1" y="18"/>
                  <a:pt x="1" y="18"/>
                  <a:pt x="1" y="18"/>
                </a:cubicBezTo>
                <a:cubicBezTo>
                  <a:pt x="1" y="18"/>
                  <a:pt x="1" y="18"/>
                  <a:pt x="1" y="18"/>
                </a:cubicBezTo>
                <a:moveTo>
                  <a:pt x="1" y="18"/>
                </a:moveTo>
                <a:cubicBezTo>
                  <a:pt x="1" y="18"/>
                  <a:pt x="1" y="18"/>
                  <a:pt x="1" y="18"/>
                </a:cubicBezTo>
                <a:cubicBezTo>
                  <a:pt x="1" y="18"/>
                  <a:pt x="1" y="18"/>
                  <a:pt x="1" y="18"/>
                </a:cubicBezTo>
                <a:moveTo>
                  <a:pt x="1" y="17"/>
                </a:moveTo>
                <a:cubicBezTo>
                  <a:pt x="1" y="17"/>
                  <a:pt x="1" y="17"/>
                  <a:pt x="1" y="18"/>
                </a:cubicBezTo>
                <a:cubicBezTo>
                  <a:pt x="1" y="17"/>
                  <a:pt x="1" y="17"/>
                  <a:pt x="1" y="17"/>
                </a:cubicBezTo>
                <a:moveTo>
                  <a:pt x="1" y="17"/>
                </a:moveTo>
                <a:cubicBezTo>
                  <a:pt x="1" y="17"/>
                  <a:pt x="1" y="17"/>
                  <a:pt x="1" y="17"/>
                </a:cubicBezTo>
                <a:cubicBezTo>
                  <a:pt x="1" y="17"/>
                  <a:pt x="1" y="17"/>
                  <a:pt x="1" y="17"/>
                </a:cubicBezTo>
                <a:moveTo>
                  <a:pt x="1" y="17"/>
                </a:moveTo>
                <a:cubicBezTo>
                  <a:pt x="1" y="17"/>
                  <a:pt x="1" y="17"/>
                  <a:pt x="1" y="17"/>
                </a:cubicBezTo>
                <a:cubicBezTo>
                  <a:pt x="1" y="17"/>
                  <a:pt x="1" y="17"/>
                  <a:pt x="1" y="17"/>
                </a:cubicBezTo>
                <a:moveTo>
                  <a:pt x="1" y="16"/>
                </a:moveTo>
                <a:cubicBezTo>
                  <a:pt x="1" y="16"/>
                  <a:pt x="1" y="16"/>
                  <a:pt x="1" y="16"/>
                </a:cubicBezTo>
                <a:cubicBezTo>
                  <a:pt x="1" y="16"/>
                  <a:pt x="1" y="16"/>
                  <a:pt x="1" y="16"/>
                </a:cubicBezTo>
                <a:moveTo>
                  <a:pt x="1" y="16"/>
                </a:moveTo>
                <a:cubicBezTo>
                  <a:pt x="1" y="16"/>
                  <a:pt x="1" y="16"/>
                  <a:pt x="1" y="16"/>
                </a:cubicBezTo>
                <a:cubicBezTo>
                  <a:pt x="1" y="16"/>
                  <a:pt x="1" y="16"/>
                  <a:pt x="1" y="16"/>
                </a:cubicBezTo>
                <a:moveTo>
                  <a:pt x="1" y="16"/>
                </a:moveTo>
                <a:cubicBezTo>
                  <a:pt x="1" y="16"/>
                  <a:pt x="1" y="16"/>
                  <a:pt x="1" y="16"/>
                </a:cubicBezTo>
                <a:cubicBezTo>
                  <a:pt x="1" y="16"/>
                  <a:pt x="1" y="16"/>
                  <a:pt x="1" y="16"/>
                </a:cubicBezTo>
                <a:moveTo>
                  <a:pt x="1" y="15"/>
                </a:moveTo>
                <a:cubicBezTo>
                  <a:pt x="1" y="15"/>
                  <a:pt x="1" y="15"/>
                  <a:pt x="1" y="15"/>
                </a:cubicBezTo>
                <a:cubicBezTo>
                  <a:pt x="1" y="15"/>
                  <a:pt x="1" y="15"/>
                  <a:pt x="1" y="15"/>
                </a:cubicBezTo>
                <a:moveTo>
                  <a:pt x="1" y="15"/>
                </a:moveTo>
                <a:cubicBezTo>
                  <a:pt x="1" y="15"/>
                  <a:pt x="1" y="15"/>
                  <a:pt x="1" y="15"/>
                </a:cubicBezTo>
                <a:cubicBezTo>
                  <a:pt x="1" y="15"/>
                  <a:pt x="1" y="15"/>
                  <a:pt x="1" y="15"/>
                </a:cubicBezTo>
                <a:moveTo>
                  <a:pt x="1" y="15"/>
                </a:moveTo>
                <a:cubicBezTo>
                  <a:pt x="1" y="15"/>
                  <a:pt x="1" y="15"/>
                  <a:pt x="1" y="15"/>
                </a:cubicBezTo>
                <a:cubicBezTo>
                  <a:pt x="1" y="15"/>
                  <a:pt x="1" y="15"/>
                  <a:pt x="1" y="15"/>
                </a:cubicBezTo>
                <a:moveTo>
                  <a:pt x="1" y="14"/>
                </a:moveTo>
                <a:cubicBezTo>
                  <a:pt x="1" y="14"/>
                  <a:pt x="1" y="14"/>
                  <a:pt x="1" y="14"/>
                </a:cubicBezTo>
                <a:cubicBezTo>
                  <a:pt x="1" y="14"/>
                  <a:pt x="1" y="14"/>
                  <a:pt x="1" y="14"/>
                </a:cubicBezTo>
                <a:moveTo>
                  <a:pt x="1" y="13"/>
                </a:moveTo>
                <a:cubicBezTo>
                  <a:pt x="1" y="14"/>
                  <a:pt x="1" y="14"/>
                  <a:pt x="1" y="14"/>
                </a:cubicBezTo>
                <a:cubicBezTo>
                  <a:pt x="1" y="14"/>
                  <a:pt x="1" y="14"/>
                  <a:pt x="1" y="13"/>
                </a:cubicBezTo>
                <a:moveTo>
                  <a:pt x="1" y="12"/>
                </a:moveTo>
                <a:cubicBezTo>
                  <a:pt x="1" y="12"/>
                  <a:pt x="1" y="12"/>
                  <a:pt x="1" y="12"/>
                </a:cubicBezTo>
                <a:cubicBezTo>
                  <a:pt x="1" y="12"/>
                  <a:pt x="1" y="12"/>
                  <a:pt x="1" y="12"/>
                </a:cubicBezTo>
                <a:moveTo>
                  <a:pt x="1" y="12"/>
                </a:moveTo>
                <a:cubicBezTo>
                  <a:pt x="1" y="12"/>
                  <a:pt x="1" y="12"/>
                  <a:pt x="1" y="12"/>
                </a:cubicBezTo>
                <a:cubicBezTo>
                  <a:pt x="1" y="12"/>
                  <a:pt x="1" y="12"/>
                  <a:pt x="1" y="12"/>
                </a:cubicBezTo>
                <a:moveTo>
                  <a:pt x="1" y="11"/>
                </a:moveTo>
                <a:cubicBezTo>
                  <a:pt x="1" y="11"/>
                  <a:pt x="1" y="11"/>
                  <a:pt x="1" y="11"/>
                </a:cubicBezTo>
                <a:cubicBezTo>
                  <a:pt x="1" y="11"/>
                  <a:pt x="1" y="11"/>
                  <a:pt x="1" y="11"/>
                </a:cubicBezTo>
                <a:moveTo>
                  <a:pt x="1" y="10"/>
                </a:moveTo>
                <a:cubicBezTo>
                  <a:pt x="1" y="10"/>
                  <a:pt x="1" y="11"/>
                  <a:pt x="1" y="11"/>
                </a:cubicBezTo>
                <a:cubicBezTo>
                  <a:pt x="1" y="11"/>
                  <a:pt x="1" y="10"/>
                  <a:pt x="1" y="10"/>
                </a:cubicBezTo>
                <a:moveTo>
                  <a:pt x="1" y="10"/>
                </a:moveTo>
                <a:cubicBezTo>
                  <a:pt x="1" y="10"/>
                  <a:pt x="1" y="10"/>
                  <a:pt x="1" y="10"/>
                </a:cubicBezTo>
                <a:cubicBezTo>
                  <a:pt x="1" y="10"/>
                  <a:pt x="1" y="10"/>
                  <a:pt x="1" y="10"/>
                </a:cubicBezTo>
                <a:moveTo>
                  <a:pt x="1" y="10"/>
                </a:moveTo>
                <a:cubicBezTo>
                  <a:pt x="1" y="10"/>
                  <a:pt x="1" y="10"/>
                  <a:pt x="1" y="10"/>
                </a:cubicBezTo>
                <a:cubicBezTo>
                  <a:pt x="1" y="10"/>
                  <a:pt x="1" y="10"/>
                  <a:pt x="1" y="10"/>
                </a:cubicBezTo>
                <a:moveTo>
                  <a:pt x="1" y="9"/>
                </a:moveTo>
                <a:cubicBezTo>
                  <a:pt x="1" y="9"/>
                  <a:pt x="1" y="9"/>
                  <a:pt x="1" y="9"/>
                </a:cubicBezTo>
                <a:cubicBezTo>
                  <a:pt x="1" y="9"/>
                  <a:pt x="1" y="9"/>
                  <a:pt x="1" y="9"/>
                </a:cubicBezTo>
                <a:moveTo>
                  <a:pt x="1" y="9"/>
                </a:moveTo>
                <a:cubicBezTo>
                  <a:pt x="1" y="9"/>
                  <a:pt x="1" y="9"/>
                  <a:pt x="1" y="9"/>
                </a:cubicBezTo>
                <a:cubicBezTo>
                  <a:pt x="1" y="9"/>
                  <a:pt x="1" y="9"/>
                  <a:pt x="1" y="9"/>
                </a:cubicBezTo>
                <a:moveTo>
                  <a:pt x="1" y="9"/>
                </a:moveTo>
                <a:cubicBezTo>
                  <a:pt x="1" y="9"/>
                  <a:pt x="1" y="9"/>
                  <a:pt x="1" y="9"/>
                </a:cubicBezTo>
                <a:cubicBezTo>
                  <a:pt x="1" y="9"/>
                  <a:pt x="1" y="9"/>
                  <a:pt x="1" y="9"/>
                </a:cubicBezTo>
                <a:moveTo>
                  <a:pt x="1" y="8"/>
                </a:moveTo>
                <a:cubicBezTo>
                  <a:pt x="1" y="8"/>
                  <a:pt x="1" y="8"/>
                  <a:pt x="1" y="8"/>
                </a:cubicBezTo>
                <a:cubicBezTo>
                  <a:pt x="1" y="8"/>
                  <a:pt x="1" y="8"/>
                  <a:pt x="1" y="8"/>
                </a:cubicBezTo>
                <a:moveTo>
                  <a:pt x="1" y="8"/>
                </a:moveTo>
                <a:cubicBezTo>
                  <a:pt x="1" y="8"/>
                  <a:pt x="1" y="8"/>
                  <a:pt x="1" y="8"/>
                </a:cubicBezTo>
                <a:cubicBezTo>
                  <a:pt x="1" y="8"/>
                  <a:pt x="1" y="8"/>
                  <a:pt x="1" y="8"/>
                </a:cubicBezTo>
                <a:moveTo>
                  <a:pt x="1" y="8"/>
                </a:moveTo>
                <a:cubicBezTo>
                  <a:pt x="1" y="8"/>
                  <a:pt x="1" y="8"/>
                  <a:pt x="1" y="8"/>
                </a:cubicBezTo>
                <a:cubicBezTo>
                  <a:pt x="1" y="8"/>
                  <a:pt x="1" y="8"/>
                  <a:pt x="1" y="8"/>
                </a:cubicBezTo>
                <a:moveTo>
                  <a:pt x="1" y="7"/>
                </a:moveTo>
                <a:cubicBezTo>
                  <a:pt x="1" y="7"/>
                  <a:pt x="1" y="7"/>
                  <a:pt x="1" y="7"/>
                </a:cubicBezTo>
                <a:cubicBezTo>
                  <a:pt x="1" y="7"/>
                  <a:pt x="1" y="7"/>
                  <a:pt x="1" y="7"/>
                </a:cubicBezTo>
                <a:moveTo>
                  <a:pt x="1" y="7"/>
                </a:moveTo>
                <a:cubicBezTo>
                  <a:pt x="1" y="7"/>
                  <a:pt x="1" y="7"/>
                  <a:pt x="1" y="7"/>
                </a:cubicBezTo>
                <a:cubicBezTo>
                  <a:pt x="1" y="7"/>
                  <a:pt x="1" y="7"/>
                  <a:pt x="1" y="7"/>
                </a:cubicBezTo>
                <a:moveTo>
                  <a:pt x="1" y="7"/>
                </a:moveTo>
                <a:cubicBezTo>
                  <a:pt x="1" y="7"/>
                  <a:pt x="1" y="7"/>
                  <a:pt x="1" y="7"/>
                </a:cubicBezTo>
                <a:cubicBezTo>
                  <a:pt x="1" y="7"/>
                  <a:pt x="1" y="7"/>
                  <a:pt x="1" y="7"/>
                </a:cubicBezTo>
                <a:moveTo>
                  <a:pt x="1" y="6"/>
                </a:moveTo>
                <a:cubicBezTo>
                  <a:pt x="1" y="6"/>
                  <a:pt x="1" y="6"/>
                  <a:pt x="1" y="6"/>
                </a:cubicBezTo>
                <a:cubicBezTo>
                  <a:pt x="1" y="6"/>
                  <a:pt x="1" y="6"/>
                  <a:pt x="1" y="6"/>
                </a:cubicBezTo>
                <a:moveTo>
                  <a:pt x="1" y="6"/>
                </a:moveTo>
                <a:cubicBezTo>
                  <a:pt x="1" y="6"/>
                  <a:pt x="1" y="6"/>
                  <a:pt x="1" y="6"/>
                </a:cubicBezTo>
                <a:cubicBezTo>
                  <a:pt x="1" y="6"/>
                  <a:pt x="1" y="6"/>
                  <a:pt x="1" y="6"/>
                </a:cubicBezTo>
                <a:moveTo>
                  <a:pt x="1" y="6"/>
                </a:moveTo>
                <a:cubicBezTo>
                  <a:pt x="1" y="6"/>
                  <a:pt x="1" y="6"/>
                  <a:pt x="1" y="6"/>
                </a:cubicBezTo>
                <a:cubicBezTo>
                  <a:pt x="1" y="6"/>
                  <a:pt x="1" y="6"/>
                  <a:pt x="1" y="6"/>
                </a:cubicBezTo>
                <a:moveTo>
                  <a:pt x="1" y="5"/>
                </a:moveTo>
                <a:cubicBezTo>
                  <a:pt x="1" y="5"/>
                  <a:pt x="1" y="5"/>
                  <a:pt x="1" y="5"/>
                </a:cubicBezTo>
                <a:cubicBezTo>
                  <a:pt x="1" y="5"/>
                  <a:pt x="1" y="5"/>
                  <a:pt x="1" y="5"/>
                </a:cubicBezTo>
                <a:moveTo>
                  <a:pt x="1" y="5"/>
                </a:moveTo>
                <a:cubicBezTo>
                  <a:pt x="1" y="5"/>
                  <a:pt x="1" y="5"/>
                  <a:pt x="1" y="5"/>
                </a:cubicBezTo>
                <a:cubicBezTo>
                  <a:pt x="1" y="5"/>
                  <a:pt x="1" y="5"/>
                  <a:pt x="1" y="5"/>
                </a:cubicBezTo>
                <a:moveTo>
                  <a:pt x="1" y="4"/>
                </a:moveTo>
                <a:cubicBezTo>
                  <a:pt x="1" y="5"/>
                  <a:pt x="1" y="4"/>
                  <a:pt x="1" y="5"/>
                </a:cubicBezTo>
                <a:cubicBezTo>
                  <a:pt x="1" y="5"/>
                  <a:pt x="1" y="4"/>
                  <a:pt x="1" y="4"/>
                </a:cubicBezTo>
                <a:moveTo>
                  <a:pt x="1" y="4"/>
                </a:moveTo>
                <a:cubicBezTo>
                  <a:pt x="1" y="4"/>
                  <a:pt x="1" y="4"/>
                  <a:pt x="1" y="4"/>
                </a:cubicBezTo>
                <a:cubicBezTo>
                  <a:pt x="1" y="4"/>
                  <a:pt x="1" y="4"/>
                  <a:pt x="1" y="4"/>
                </a:cubicBezTo>
                <a:moveTo>
                  <a:pt x="1" y="4"/>
                </a:moveTo>
                <a:cubicBezTo>
                  <a:pt x="1" y="4"/>
                  <a:pt x="1" y="4"/>
                  <a:pt x="1" y="4"/>
                </a:cubicBezTo>
                <a:cubicBezTo>
                  <a:pt x="1" y="4"/>
                  <a:pt x="1" y="4"/>
                  <a:pt x="1" y="4"/>
                </a:cubicBezTo>
                <a:moveTo>
                  <a:pt x="1" y="3"/>
                </a:moveTo>
                <a:cubicBezTo>
                  <a:pt x="1" y="3"/>
                  <a:pt x="1" y="3"/>
                  <a:pt x="1" y="3"/>
                </a:cubicBezTo>
                <a:cubicBezTo>
                  <a:pt x="1" y="3"/>
                  <a:pt x="1" y="3"/>
                  <a:pt x="1" y="3"/>
                </a:cubicBezTo>
                <a:moveTo>
                  <a:pt x="1" y="3"/>
                </a:moveTo>
                <a:cubicBezTo>
                  <a:pt x="1" y="3"/>
                  <a:pt x="1" y="3"/>
                  <a:pt x="1" y="3"/>
                </a:cubicBezTo>
                <a:cubicBezTo>
                  <a:pt x="1" y="3"/>
                  <a:pt x="1" y="3"/>
                  <a:pt x="1" y="3"/>
                </a:cubicBezTo>
                <a:moveTo>
                  <a:pt x="1" y="3"/>
                </a:moveTo>
                <a:cubicBezTo>
                  <a:pt x="1" y="3"/>
                  <a:pt x="1" y="3"/>
                  <a:pt x="1" y="3"/>
                </a:cubicBezTo>
                <a:cubicBezTo>
                  <a:pt x="1" y="3"/>
                  <a:pt x="1" y="3"/>
                  <a:pt x="1" y="3"/>
                </a:cubicBezTo>
                <a:moveTo>
                  <a:pt x="1" y="2"/>
                </a:moveTo>
                <a:cubicBezTo>
                  <a:pt x="1" y="2"/>
                  <a:pt x="1" y="2"/>
                  <a:pt x="1" y="2"/>
                </a:cubicBezTo>
                <a:cubicBezTo>
                  <a:pt x="1" y="2"/>
                  <a:pt x="1" y="2"/>
                  <a:pt x="1" y="2"/>
                </a:cubicBezTo>
                <a:moveTo>
                  <a:pt x="1" y="2"/>
                </a:moveTo>
                <a:cubicBezTo>
                  <a:pt x="1" y="2"/>
                  <a:pt x="1" y="2"/>
                  <a:pt x="1" y="2"/>
                </a:cubicBezTo>
                <a:cubicBezTo>
                  <a:pt x="1" y="2"/>
                  <a:pt x="1" y="2"/>
                  <a:pt x="1" y="2"/>
                </a:cubicBezTo>
                <a:moveTo>
                  <a:pt x="1" y="2"/>
                </a:moveTo>
                <a:cubicBezTo>
                  <a:pt x="1" y="2"/>
                  <a:pt x="1" y="2"/>
                  <a:pt x="1" y="2"/>
                </a:cubicBezTo>
                <a:cubicBezTo>
                  <a:pt x="1" y="2"/>
                  <a:pt x="1" y="2"/>
                  <a:pt x="1" y="2"/>
                </a:cubicBezTo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4" name="Freeform 11"/>
          <p:cNvSpPr>
            <a:spLocks/>
          </p:cNvSpPr>
          <p:nvPr/>
        </p:nvSpPr>
        <p:spPr bwMode="auto">
          <a:xfrm>
            <a:off x="6553200" y="3968750"/>
            <a:ext cx="1612900" cy="2773362"/>
          </a:xfrm>
          <a:custGeom>
            <a:avLst/>
            <a:gdLst>
              <a:gd name="T0" fmla="*/ 1 w 266"/>
              <a:gd name="T1" fmla="*/ 416 h 458"/>
              <a:gd name="T2" fmla="*/ 1 w 266"/>
              <a:gd name="T3" fmla="*/ 417 h 458"/>
              <a:gd name="T4" fmla="*/ 1 w 266"/>
              <a:gd name="T5" fmla="*/ 417 h 458"/>
              <a:gd name="T6" fmla="*/ 1 w 266"/>
              <a:gd name="T7" fmla="*/ 418 h 458"/>
              <a:gd name="T8" fmla="*/ 1 w 266"/>
              <a:gd name="T9" fmla="*/ 418 h 458"/>
              <a:gd name="T10" fmla="*/ 1 w 266"/>
              <a:gd name="T11" fmla="*/ 419 h 458"/>
              <a:gd name="T12" fmla="*/ 1 w 266"/>
              <a:gd name="T13" fmla="*/ 419 h 458"/>
              <a:gd name="T14" fmla="*/ 1 w 266"/>
              <a:gd name="T15" fmla="*/ 420 h 458"/>
              <a:gd name="T16" fmla="*/ 1 w 266"/>
              <a:gd name="T17" fmla="*/ 421 h 458"/>
              <a:gd name="T18" fmla="*/ 1 w 266"/>
              <a:gd name="T19" fmla="*/ 421 h 458"/>
              <a:gd name="T20" fmla="*/ 1 w 266"/>
              <a:gd name="T21" fmla="*/ 422 h 458"/>
              <a:gd name="T22" fmla="*/ 1 w 266"/>
              <a:gd name="T23" fmla="*/ 422 h 458"/>
              <a:gd name="T24" fmla="*/ 1 w 266"/>
              <a:gd name="T25" fmla="*/ 423 h 458"/>
              <a:gd name="T26" fmla="*/ 1 w 266"/>
              <a:gd name="T27" fmla="*/ 423 h 458"/>
              <a:gd name="T28" fmla="*/ 1 w 266"/>
              <a:gd name="T29" fmla="*/ 424 h 458"/>
              <a:gd name="T30" fmla="*/ 1 w 266"/>
              <a:gd name="T31" fmla="*/ 424 h 458"/>
              <a:gd name="T32" fmla="*/ 1 w 266"/>
              <a:gd name="T33" fmla="*/ 425 h 458"/>
              <a:gd name="T34" fmla="*/ 1 w 266"/>
              <a:gd name="T35" fmla="*/ 425 h 458"/>
              <a:gd name="T36" fmla="*/ 1 w 266"/>
              <a:gd name="T37" fmla="*/ 426 h 458"/>
              <a:gd name="T38" fmla="*/ 1 w 266"/>
              <a:gd name="T39" fmla="*/ 426 h 458"/>
              <a:gd name="T40" fmla="*/ 1 w 266"/>
              <a:gd name="T41" fmla="*/ 427 h 458"/>
              <a:gd name="T42" fmla="*/ 1 w 266"/>
              <a:gd name="T43" fmla="*/ 428 h 458"/>
              <a:gd name="T44" fmla="*/ 1 w 266"/>
              <a:gd name="T45" fmla="*/ 430 h 458"/>
              <a:gd name="T46" fmla="*/ 1 w 266"/>
              <a:gd name="T47" fmla="*/ 431 h 458"/>
              <a:gd name="T48" fmla="*/ 1 w 266"/>
              <a:gd name="T49" fmla="*/ 431 h 458"/>
              <a:gd name="T50" fmla="*/ 1 w 266"/>
              <a:gd name="T51" fmla="*/ 432 h 458"/>
              <a:gd name="T52" fmla="*/ 1 w 266"/>
              <a:gd name="T53" fmla="*/ 432 h 458"/>
              <a:gd name="T54" fmla="*/ 1 w 266"/>
              <a:gd name="T55" fmla="*/ 433 h 458"/>
              <a:gd name="T56" fmla="*/ 1 w 266"/>
              <a:gd name="T57" fmla="*/ 433 h 458"/>
              <a:gd name="T58" fmla="*/ 1 w 266"/>
              <a:gd name="T59" fmla="*/ 434 h 458"/>
              <a:gd name="T60" fmla="*/ 1 w 266"/>
              <a:gd name="T61" fmla="*/ 434 h 458"/>
              <a:gd name="T62" fmla="*/ 1 w 266"/>
              <a:gd name="T63" fmla="*/ 435 h 458"/>
              <a:gd name="T64" fmla="*/ 1 w 266"/>
              <a:gd name="T65" fmla="*/ 435 h 458"/>
              <a:gd name="T66" fmla="*/ 1 w 266"/>
              <a:gd name="T67" fmla="*/ 436 h 458"/>
              <a:gd name="T68" fmla="*/ 1 w 266"/>
              <a:gd name="T69" fmla="*/ 436 h 458"/>
              <a:gd name="T70" fmla="*/ 1 w 266"/>
              <a:gd name="T71" fmla="*/ 437 h 458"/>
              <a:gd name="T72" fmla="*/ 1 w 266"/>
              <a:gd name="T73" fmla="*/ 437 h 458"/>
              <a:gd name="T74" fmla="*/ 1 w 266"/>
              <a:gd name="T75" fmla="*/ 438 h 458"/>
              <a:gd name="T76" fmla="*/ 1 w 266"/>
              <a:gd name="T77" fmla="*/ 439 h 458"/>
              <a:gd name="T78" fmla="*/ 1 w 266"/>
              <a:gd name="T79" fmla="*/ 439 h 458"/>
              <a:gd name="T80" fmla="*/ 1 w 266"/>
              <a:gd name="T81" fmla="*/ 440 h 458"/>
              <a:gd name="T82" fmla="*/ 1 w 266"/>
              <a:gd name="T83" fmla="*/ 440 h 458"/>
              <a:gd name="T84" fmla="*/ 1 w 266"/>
              <a:gd name="T85" fmla="*/ 441 h 458"/>
              <a:gd name="T86" fmla="*/ 1 w 266"/>
              <a:gd name="T87" fmla="*/ 441 h 458"/>
              <a:gd name="T88" fmla="*/ 1 w 266"/>
              <a:gd name="T89" fmla="*/ 442 h 458"/>
              <a:gd name="T90" fmla="*/ 1 w 266"/>
              <a:gd name="T91" fmla="*/ 442 h 458"/>
              <a:gd name="T92" fmla="*/ 1 w 266"/>
              <a:gd name="T93" fmla="*/ 443 h 458"/>
              <a:gd name="T94" fmla="*/ 1 w 266"/>
              <a:gd name="T95" fmla="*/ 443 h 458"/>
              <a:gd name="T96" fmla="*/ 1 w 266"/>
              <a:gd name="T97" fmla="*/ 444 h 458"/>
              <a:gd name="T98" fmla="*/ 1 w 266"/>
              <a:gd name="T99" fmla="*/ 444 h 458"/>
              <a:gd name="T100" fmla="*/ 0 w 266"/>
              <a:gd name="T101" fmla="*/ 445 h 458"/>
              <a:gd name="T102" fmla="*/ 0 w 266"/>
              <a:gd name="T103" fmla="*/ 446 h 458"/>
              <a:gd name="T104" fmla="*/ 0 w 266"/>
              <a:gd name="T105" fmla="*/ 446 h 458"/>
              <a:gd name="T106" fmla="*/ 0 w 266"/>
              <a:gd name="T107" fmla="*/ 447 h 458"/>
              <a:gd name="T108" fmla="*/ 266 w 266"/>
              <a:gd name="T109" fmla="*/ 458 h 4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66" h="458">
                <a:moveTo>
                  <a:pt x="266" y="0"/>
                </a:moveTo>
                <a:cubicBezTo>
                  <a:pt x="125" y="7"/>
                  <a:pt x="11" y="188"/>
                  <a:pt x="1" y="416"/>
                </a:cubicBezTo>
                <a:cubicBezTo>
                  <a:pt x="1" y="416"/>
                  <a:pt x="1" y="416"/>
                  <a:pt x="1" y="416"/>
                </a:cubicBezTo>
                <a:cubicBezTo>
                  <a:pt x="1" y="416"/>
                  <a:pt x="1" y="417"/>
                  <a:pt x="1" y="417"/>
                </a:cubicBezTo>
                <a:cubicBezTo>
                  <a:pt x="1" y="417"/>
                  <a:pt x="1" y="417"/>
                  <a:pt x="1" y="417"/>
                </a:cubicBezTo>
                <a:cubicBezTo>
                  <a:pt x="1" y="417"/>
                  <a:pt x="1" y="417"/>
                  <a:pt x="1" y="417"/>
                </a:cubicBezTo>
                <a:cubicBezTo>
                  <a:pt x="1" y="417"/>
                  <a:pt x="1" y="417"/>
                  <a:pt x="1" y="417"/>
                </a:cubicBezTo>
                <a:cubicBezTo>
                  <a:pt x="1" y="417"/>
                  <a:pt x="1" y="417"/>
                  <a:pt x="1" y="417"/>
                </a:cubicBezTo>
                <a:cubicBezTo>
                  <a:pt x="1" y="417"/>
                  <a:pt x="1" y="417"/>
                  <a:pt x="1" y="417"/>
                </a:cubicBezTo>
                <a:cubicBezTo>
                  <a:pt x="1" y="417"/>
                  <a:pt x="1" y="418"/>
                  <a:pt x="1" y="418"/>
                </a:cubicBezTo>
                <a:cubicBezTo>
                  <a:pt x="1" y="418"/>
                  <a:pt x="1" y="418"/>
                  <a:pt x="1" y="418"/>
                </a:cubicBezTo>
                <a:cubicBezTo>
                  <a:pt x="1" y="418"/>
                  <a:pt x="1" y="418"/>
                  <a:pt x="1" y="418"/>
                </a:cubicBezTo>
                <a:cubicBezTo>
                  <a:pt x="1" y="418"/>
                  <a:pt x="1" y="418"/>
                  <a:pt x="1" y="418"/>
                </a:cubicBezTo>
                <a:cubicBezTo>
                  <a:pt x="1" y="418"/>
                  <a:pt x="1" y="418"/>
                  <a:pt x="1" y="418"/>
                </a:cubicBezTo>
                <a:cubicBezTo>
                  <a:pt x="1" y="418"/>
                  <a:pt x="1" y="418"/>
                  <a:pt x="1" y="418"/>
                </a:cubicBezTo>
                <a:cubicBezTo>
                  <a:pt x="1" y="419"/>
                  <a:pt x="1" y="419"/>
                  <a:pt x="1" y="419"/>
                </a:cubicBezTo>
                <a:cubicBezTo>
                  <a:pt x="1" y="419"/>
                  <a:pt x="1" y="419"/>
                  <a:pt x="1" y="419"/>
                </a:cubicBezTo>
                <a:cubicBezTo>
                  <a:pt x="1" y="419"/>
                  <a:pt x="1" y="419"/>
                  <a:pt x="1" y="419"/>
                </a:cubicBezTo>
                <a:cubicBezTo>
                  <a:pt x="1" y="419"/>
                  <a:pt x="1" y="419"/>
                  <a:pt x="1" y="419"/>
                </a:cubicBezTo>
                <a:cubicBezTo>
                  <a:pt x="1" y="419"/>
                  <a:pt x="1" y="419"/>
                  <a:pt x="1" y="419"/>
                </a:cubicBezTo>
                <a:cubicBezTo>
                  <a:pt x="1" y="419"/>
                  <a:pt x="1" y="419"/>
                  <a:pt x="1" y="419"/>
                </a:cubicBezTo>
                <a:cubicBezTo>
                  <a:pt x="1" y="420"/>
                  <a:pt x="1" y="420"/>
                  <a:pt x="1" y="420"/>
                </a:cubicBezTo>
                <a:cubicBezTo>
                  <a:pt x="1" y="420"/>
                  <a:pt x="1" y="420"/>
                  <a:pt x="1" y="420"/>
                </a:cubicBezTo>
                <a:cubicBezTo>
                  <a:pt x="1" y="420"/>
                  <a:pt x="1" y="420"/>
                  <a:pt x="1" y="420"/>
                </a:cubicBezTo>
                <a:cubicBezTo>
                  <a:pt x="1" y="420"/>
                  <a:pt x="1" y="420"/>
                  <a:pt x="1" y="420"/>
                </a:cubicBezTo>
                <a:cubicBezTo>
                  <a:pt x="1" y="420"/>
                  <a:pt x="1" y="420"/>
                  <a:pt x="1" y="420"/>
                </a:cubicBezTo>
                <a:cubicBezTo>
                  <a:pt x="1" y="420"/>
                  <a:pt x="1" y="421"/>
                  <a:pt x="1" y="421"/>
                </a:cubicBezTo>
                <a:cubicBezTo>
                  <a:pt x="1" y="421"/>
                  <a:pt x="1" y="421"/>
                  <a:pt x="1" y="421"/>
                </a:cubicBezTo>
                <a:cubicBezTo>
                  <a:pt x="1" y="421"/>
                  <a:pt x="1" y="421"/>
                  <a:pt x="1" y="421"/>
                </a:cubicBezTo>
                <a:cubicBezTo>
                  <a:pt x="1" y="421"/>
                  <a:pt x="1" y="421"/>
                  <a:pt x="1" y="421"/>
                </a:cubicBezTo>
                <a:cubicBezTo>
                  <a:pt x="1" y="421"/>
                  <a:pt x="1" y="421"/>
                  <a:pt x="1" y="421"/>
                </a:cubicBezTo>
                <a:cubicBezTo>
                  <a:pt x="1" y="421"/>
                  <a:pt x="1" y="421"/>
                  <a:pt x="1" y="422"/>
                </a:cubicBezTo>
                <a:cubicBezTo>
                  <a:pt x="1" y="422"/>
                  <a:pt x="1" y="422"/>
                  <a:pt x="1" y="422"/>
                </a:cubicBezTo>
                <a:cubicBezTo>
                  <a:pt x="1" y="422"/>
                  <a:pt x="1" y="422"/>
                  <a:pt x="1" y="422"/>
                </a:cubicBezTo>
                <a:cubicBezTo>
                  <a:pt x="1" y="422"/>
                  <a:pt x="1" y="422"/>
                  <a:pt x="1" y="422"/>
                </a:cubicBezTo>
                <a:cubicBezTo>
                  <a:pt x="1" y="422"/>
                  <a:pt x="1" y="422"/>
                  <a:pt x="1" y="422"/>
                </a:cubicBezTo>
                <a:cubicBezTo>
                  <a:pt x="1" y="422"/>
                  <a:pt x="1" y="422"/>
                  <a:pt x="1" y="422"/>
                </a:cubicBezTo>
                <a:cubicBezTo>
                  <a:pt x="1" y="422"/>
                  <a:pt x="1" y="422"/>
                  <a:pt x="1" y="423"/>
                </a:cubicBezTo>
                <a:cubicBezTo>
                  <a:pt x="1" y="423"/>
                  <a:pt x="1" y="423"/>
                  <a:pt x="1" y="423"/>
                </a:cubicBezTo>
                <a:cubicBezTo>
                  <a:pt x="1" y="423"/>
                  <a:pt x="1" y="423"/>
                  <a:pt x="1" y="423"/>
                </a:cubicBezTo>
                <a:cubicBezTo>
                  <a:pt x="1" y="423"/>
                  <a:pt x="1" y="423"/>
                  <a:pt x="1" y="423"/>
                </a:cubicBezTo>
                <a:cubicBezTo>
                  <a:pt x="1" y="423"/>
                  <a:pt x="1" y="423"/>
                  <a:pt x="1" y="423"/>
                </a:cubicBezTo>
                <a:cubicBezTo>
                  <a:pt x="1" y="423"/>
                  <a:pt x="1" y="423"/>
                  <a:pt x="1" y="423"/>
                </a:cubicBezTo>
                <a:cubicBezTo>
                  <a:pt x="1" y="423"/>
                  <a:pt x="1" y="424"/>
                  <a:pt x="1" y="424"/>
                </a:cubicBezTo>
                <a:cubicBezTo>
                  <a:pt x="1" y="424"/>
                  <a:pt x="1" y="424"/>
                  <a:pt x="1" y="424"/>
                </a:cubicBezTo>
                <a:cubicBezTo>
                  <a:pt x="1" y="424"/>
                  <a:pt x="1" y="424"/>
                  <a:pt x="1" y="424"/>
                </a:cubicBezTo>
                <a:cubicBezTo>
                  <a:pt x="1" y="424"/>
                  <a:pt x="1" y="424"/>
                  <a:pt x="1" y="424"/>
                </a:cubicBezTo>
                <a:cubicBezTo>
                  <a:pt x="1" y="424"/>
                  <a:pt x="1" y="424"/>
                  <a:pt x="1" y="424"/>
                </a:cubicBezTo>
                <a:cubicBezTo>
                  <a:pt x="1" y="424"/>
                  <a:pt x="1" y="424"/>
                  <a:pt x="1" y="424"/>
                </a:cubicBezTo>
                <a:cubicBezTo>
                  <a:pt x="1" y="424"/>
                  <a:pt x="1" y="425"/>
                  <a:pt x="1" y="425"/>
                </a:cubicBezTo>
                <a:cubicBezTo>
                  <a:pt x="1" y="425"/>
                  <a:pt x="1" y="425"/>
                  <a:pt x="1" y="425"/>
                </a:cubicBezTo>
                <a:cubicBezTo>
                  <a:pt x="1" y="425"/>
                  <a:pt x="1" y="425"/>
                  <a:pt x="1" y="425"/>
                </a:cubicBezTo>
                <a:cubicBezTo>
                  <a:pt x="1" y="425"/>
                  <a:pt x="1" y="425"/>
                  <a:pt x="1" y="425"/>
                </a:cubicBezTo>
                <a:cubicBezTo>
                  <a:pt x="1" y="425"/>
                  <a:pt x="1" y="425"/>
                  <a:pt x="1" y="425"/>
                </a:cubicBezTo>
                <a:cubicBezTo>
                  <a:pt x="1" y="425"/>
                  <a:pt x="1" y="425"/>
                  <a:pt x="1" y="425"/>
                </a:cubicBezTo>
                <a:cubicBezTo>
                  <a:pt x="1" y="426"/>
                  <a:pt x="1" y="426"/>
                  <a:pt x="1" y="426"/>
                </a:cubicBezTo>
                <a:cubicBezTo>
                  <a:pt x="1" y="426"/>
                  <a:pt x="1" y="426"/>
                  <a:pt x="1" y="426"/>
                </a:cubicBezTo>
                <a:cubicBezTo>
                  <a:pt x="1" y="426"/>
                  <a:pt x="1" y="426"/>
                  <a:pt x="1" y="426"/>
                </a:cubicBezTo>
                <a:cubicBezTo>
                  <a:pt x="1" y="426"/>
                  <a:pt x="1" y="426"/>
                  <a:pt x="1" y="426"/>
                </a:cubicBezTo>
                <a:cubicBezTo>
                  <a:pt x="1" y="426"/>
                  <a:pt x="1" y="426"/>
                  <a:pt x="1" y="426"/>
                </a:cubicBezTo>
                <a:cubicBezTo>
                  <a:pt x="1" y="426"/>
                  <a:pt x="1" y="427"/>
                  <a:pt x="1" y="427"/>
                </a:cubicBezTo>
                <a:cubicBezTo>
                  <a:pt x="1" y="427"/>
                  <a:pt x="1" y="427"/>
                  <a:pt x="1" y="427"/>
                </a:cubicBezTo>
                <a:cubicBezTo>
                  <a:pt x="1" y="427"/>
                  <a:pt x="1" y="427"/>
                  <a:pt x="1" y="427"/>
                </a:cubicBezTo>
                <a:cubicBezTo>
                  <a:pt x="1" y="427"/>
                  <a:pt x="1" y="427"/>
                  <a:pt x="1" y="428"/>
                </a:cubicBezTo>
                <a:cubicBezTo>
                  <a:pt x="1" y="428"/>
                  <a:pt x="1" y="428"/>
                  <a:pt x="1" y="428"/>
                </a:cubicBezTo>
                <a:cubicBezTo>
                  <a:pt x="1" y="428"/>
                  <a:pt x="1" y="428"/>
                  <a:pt x="1" y="428"/>
                </a:cubicBezTo>
                <a:cubicBezTo>
                  <a:pt x="1" y="428"/>
                  <a:pt x="1" y="428"/>
                  <a:pt x="1" y="428"/>
                </a:cubicBezTo>
                <a:cubicBezTo>
                  <a:pt x="1" y="429"/>
                  <a:pt x="1" y="429"/>
                  <a:pt x="1" y="429"/>
                </a:cubicBezTo>
                <a:cubicBezTo>
                  <a:pt x="1" y="430"/>
                  <a:pt x="1" y="430"/>
                  <a:pt x="1" y="430"/>
                </a:cubicBezTo>
                <a:cubicBezTo>
                  <a:pt x="1" y="430"/>
                  <a:pt x="1" y="430"/>
                  <a:pt x="1" y="430"/>
                </a:cubicBezTo>
                <a:cubicBezTo>
                  <a:pt x="1" y="430"/>
                  <a:pt x="1" y="430"/>
                  <a:pt x="1" y="430"/>
                </a:cubicBezTo>
                <a:cubicBezTo>
                  <a:pt x="1" y="430"/>
                  <a:pt x="1" y="431"/>
                  <a:pt x="1" y="431"/>
                </a:cubicBezTo>
                <a:cubicBezTo>
                  <a:pt x="1" y="431"/>
                  <a:pt x="1" y="431"/>
                  <a:pt x="1" y="431"/>
                </a:cubicBezTo>
                <a:cubicBezTo>
                  <a:pt x="1" y="431"/>
                  <a:pt x="1" y="431"/>
                  <a:pt x="1" y="431"/>
                </a:cubicBezTo>
                <a:cubicBezTo>
                  <a:pt x="1" y="431"/>
                  <a:pt x="1" y="431"/>
                  <a:pt x="1" y="431"/>
                </a:cubicBezTo>
                <a:cubicBezTo>
                  <a:pt x="1" y="431"/>
                  <a:pt x="1" y="431"/>
                  <a:pt x="1" y="431"/>
                </a:cubicBezTo>
                <a:cubicBezTo>
                  <a:pt x="1" y="431"/>
                  <a:pt x="1" y="431"/>
                  <a:pt x="1" y="431"/>
                </a:cubicBezTo>
                <a:cubicBezTo>
                  <a:pt x="1" y="431"/>
                  <a:pt x="1" y="432"/>
                  <a:pt x="1" y="432"/>
                </a:cubicBezTo>
                <a:cubicBezTo>
                  <a:pt x="1" y="432"/>
                  <a:pt x="1" y="432"/>
                  <a:pt x="1" y="432"/>
                </a:cubicBezTo>
                <a:cubicBezTo>
                  <a:pt x="1" y="432"/>
                  <a:pt x="1" y="432"/>
                  <a:pt x="1" y="432"/>
                </a:cubicBezTo>
                <a:cubicBezTo>
                  <a:pt x="1" y="432"/>
                  <a:pt x="1" y="432"/>
                  <a:pt x="1" y="432"/>
                </a:cubicBezTo>
                <a:cubicBezTo>
                  <a:pt x="1" y="432"/>
                  <a:pt x="1" y="432"/>
                  <a:pt x="1" y="432"/>
                </a:cubicBezTo>
                <a:cubicBezTo>
                  <a:pt x="1" y="432"/>
                  <a:pt x="1" y="432"/>
                  <a:pt x="1" y="432"/>
                </a:cubicBezTo>
                <a:cubicBezTo>
                  <a:pt x="1" y="433"/>
                  <a:pt x="1" y="433"/>
                  <a:pt x="1" y="433"/>
                </a:cubicBezTo>
                <a:cubicBezTo>
                  <a:pt x="1" y="433"/>
                  <a:pt x="1" y="433"/>
                  <a:pt x="1" y="433"/>
                </a:cubicBezTo>
                <a:cubicBezTo>
                  <a:pt x="1" y="433"/>
                  <a:pt x="1" y="433"/>
                  <a:pt x="1" y="433"/>
                </a:cubicBezTo>
                <a:cubicBezTo>
                  <a:pt x="1" y="433"/>
                  <a:pt x="1" y="433"/>
                  <a:pt x="1" y="433"/>
                </a:cubicBezTo>
                <a:cubicBezTo>
                  <a:pt x="1" y="433"/>
                  <a:pt x="1" y="433"/>
                  <a:pt x="1" y="433"/>
                </a:cubicBezTo>
                <a:cubicBezTo>
                  <a:pt x="1" y="433"/>
                  <a:pt x="1" y="433"/>
                  <a:pt x="1" y="434"/>
                </a:cubicBezTo>
                <a:cubicBezTo>
                  <a:pt x="1" y="434"/>
                  <a:pt x="1" y="434"/>
                  <a:pt x="1" y="434"/>
                </a:cubicBezTo>
                <a:cubicBezTo>
                  <a:pt x="1" y="434"/>
                  <a:pt x="1" y="434"/>
                  <a:pt x="1" y="434"/>
                </a:cubicBezTo>
                <a:cubicBezTo>
                  <a:pt x="1" y="434"/>
                  <a:pt x="1" y="434"/>
                  <a:pt x="1" y="434"/>
                </a:cubicBezTo>
                <a:cubicBezTo>
                  <a:pt x="1" y="434"/>
                  <a:pt x="1" y="434"/>
                  <a:pt x="1" y="434"/>
                </a:cubicBezTo>
                <a:cubicBezTo>
                  <a:pt x="1" y="434"/>
                  <a:pt x="1" y="434"/>
                  <a:pt x="1" y="434"/>
                </a:cubicBezTo>
                <a:cubicBezTo>
                  <a:pt x="1" y="434"/>
                  <a:pt x="1" y="435"/>
                  <a:pt x="1" y="435"/>
                </a:cubicBezTo>
                <a:cubicBezTo>
                  <a:pt x="1" y="435"/>
                  <a:pt x="1" y="435"/>
                  <a:pt x="1" y="435"/>
                </a:cubicBezTo>
                <a:cubicBezTo>
                  <a:pt x="1" y="435"/>
                  <a:pt x="1" y="435"/>
                  <a:pt x="1" y="435"/>
                </a:cubicBezTo>
                <a:cubicBezTo>
                  <a:pt x="1" y="435"/>
                  <a:pt x="1" y="435"/>
                  <a:pt x="1" y="435"/>
                </a:cubicBezTo>
                <a:cubicBezTo>
                  <a:pt x="1" y="435"/>
                  <a:pt x="1" y="435"/>
                  <a:pt x="1" y="435"/>
                </a:cubicBezTo>
                <a:cubicBezTo>
                  <a:pt x="1" y="435"/>
                  <a:pt x="1" y="435"/>
                  <a:pt x="1" y="436"/>
                </a:cubicBezTo>
                <a:cubicBezTo>
                  <a:pt x="1" y="436"/>
                  <a:pt x="1" y="436"/>
                  <a:pt x="1" y="436"/>
                </a:cubicBezTo>
                <a:cubicBezTo>
                  <a:pt x="1" y="436"/>
                  <a:pt x="1" y="436"/>
                  <a:pt x="1" y="436"/>
                </a:cubicBezTo>
                <a:cubicBezTo>
                  <a:pt x="1" y="436"/>
                  <a:pt x="1" y="436"/>
                  <a:pt x="1" y="436"/>
                </a:cubicBezTo>
                <a:cubicBezTo>
                  <a:pt x="1" y="436"/>
                  <a:pt x="1" y="436"/>
                  <a:pt x="1" y="436"/>
                </a:cubicBezTo>
                <a:cubicBezTo>
                  <a:pt x="1" y="436"/>
                  <a:pt x="1" y="436"/>
                  <a:pt x="1" y="436"/>
                </a:cubicBezTo>
                <a:cubicBezTo>
                  <a:pt x="1" y="436"/>
                  <a:pt x="1" y="437"/>
                  <a:pt x="1" y="437"/>
                </a:cubicBezTo>
                <a:cubicBezTo>
                  <a:pt x="1" y="437"/>
                  <a:pt x="1" y="437"/>
                  <a:pt x="1" y="437"/>
                </a:cubicBezTo>
                <a:cubicBezTo>
                  <a:pt x="1" y="437"/>
                  <a:pt x="1" y="437"/>
                  <a:pt x="1" y="437"/>
                </a:cubicBezTo>
                <a:cubicBezTo>
                  <a:pt x="1" y="437"/>
                  <a:pt x="1" y="437"/>
                  <a:pt x="1" y="437"/>
                </a:cubicBezTo>
                <a:cubicBezTo>
                  <a:pt x="1" y="437"/>
                  <a:pt x="1" y="437"/>
                  <a:pt x="1" y="437"/>
                </a:cubicBezTo>
                <a:cubicBezTo>
                  <a:pt x="1" y="437"/>
                  <a:pt x="1" y="437"/>
                  <a:pt x="1" y="437"/>
                </a:cubicBezTo>
                <a:cubicBezTo>
                  <a:pt x="1" y="438"/>
                  <a:pt x="1" y="438"/>
                  <a:pt x="1" y="438"/>
                </a:cubicBezTo>
                <a:cubicBezTo>
                  <a:pt x="1" y="438"/>
                  <a:pt x="1" y="438"/>
                  <a:pt x="1" y="438"/>
                </a:cubicBezTo>
                <a:cubicBezTo>
                  <a:pt x="1" y="438"/>
                  <a:pt x="1" y="438"/>
                  <a:pt x="1" y="438"/>
                </a:cubicBezTo>
                <a:cubicBezTo>
                  <a:pt x="1" y="438"/>
                  <a:pt x="1" y="438"/>
                  <a:pt x="1" y="438"/>
                </a:cubicBezTo>
                <a:cubicBezTo>
                  <a:pt x="1" y="438"/>
                  <a:pt x="1" y="438"/>
                  <a:pt x="1" y="438"/>
                </a:cubicBezTo>
                <a:cubicBezTo>
                  <a:pt x="1" y="438"/>
                  <a:pt x="1" y="438"/>
                  <a:pt x="1" y="439"/>
                </a:cubicBezTo>
                <a:cubicBezTo>
                  <a:pt x="1" y="439"/>
                  <a:pt x="1" y="439"/>
                  <a:pt x="1" y="439"/>
                </a:cubicBezTo>
                <a:cubicBezTo>
                  <a:pt x="1" y="439"/>
                  <a:pt x="1" y="439"/>
                  <a:pt x="1" y="439"/>
                </a:cubicBezTo>
                <a:cubicBezTo>
                  <a:pt x="1" y="439"/>
                  <a:pt x="1" y="439"/>
                  <a:pt x="1" y="439"/>
                </a:cubicBezTo>
                <a:cubicBezTo>
                  <a:pt x="1" y="439"/>
                  <a:pt x="1" y="439"/>
                  <a:pt x="1" y="439"/>
                </a:cubicBezTo>
                <a:cubicBezTo>
                  <a:pt x="1" y="439"/>
                  <a:pt x="1" y="439"/>
                  <a:pt x="1" y="439"/>
                </a:cubicBezTo>
                <a:cubicBezTo>
                  <a:pt x="1" y="439"/>
                  <a:pt x="1" y="440"/>
                  <a:pt x="1" y="440"/>
                </a:cubicBezTo>
                <a:cubicBezTo>
                  <a:pt x="1" y="440"/>
                  <a:pt x="1" y="440"/>
                  <a:pt x="1" y="440"/>
                </a:cubicBezTo>
                <a:cubicBezTo>
                  <a:pt x="1" y="440"/>
                  <a:pt x="1" y="440"/>
                  <a:pt x="1" y="440"/>
                </a:cubicBezTo>
                <a:cubicBezTo>
                  <a:pt x="1" y="440"/>
                  <a:pt x="1" y="440"/>
                  <a:pt x="1" y="440"/>
                </a:cubicBezTo>
                <a:cubicBezTo>
                  <a:pt x="1" y="440"/>
                  <a:pt x="1" y="440"/>
                  <a:pt x="1" y="440"/>
                </a:cubicBezTo>
                <a:cubicBezTo>
                  <a:pt x="1" y="440"/>
                  <a:pt x="1" y="440"/>
                  <a:pt x="1" y="440"/>
                </a:cubicBezTo>
                <a:cubicBezTo>
                  <a:pt x="1" y="441"/>
                  <a:pt x="1" y="441"/>
                  <a:pt x="1" y="441"/>
                </a:cubicBezTo>
                <a:cubicBezTo>
                  <a:pt x="1" y="441"/>
                  <a:pt x="1" y="441"/>
                  <a:pt x="1" y="441"/>
                </a:cubicBezTo>
                <a:cubicBezTo>
                  <a:pt x="1" y="441"/>
                  <a:pt x="1" y="441"/>
                  <a:pt x="1" y="441"/>
                </a:cubicBezTo>
                <a:cubicBezTo>
                  <a:pt x="1" y="441"/>
                  <a:pt x="1" y="441"/>
                  <a:pt x="1" y="441"/>
                </a:cubicBezTo>
                <a:cubicBezTo>
                  <a:pt x="1" y="441"/>
                  <a:pt x="1" y="441"/>
                  <a:pt x="1" y="441"/>
                </a:cubicBezTo>
                <a:cubicBezTo>
                  <a:pt x="1" y="441"/>
                  <a:pt x="1" y="442"/>
                  <a:pt x="1" y="442"/>
                </a:cubicBezTo>
                <a:cubicBezTo>
                  <a:pt x="1" y="442"/>
                  <a:pt x="1" y="442"/>
                  <a:pt x="1" y="442"/>
                </a:cubicBezTo>
                <a:cubicBezTo>
                  <a:pt x="1" y="442"/>
                  <a:pt x="1" y="442"/>
                  <a:pt x="1" y="442"/>
                </a:cubicBezTo>
                <a:cubicBezTo>
                  <a:pt x="1" y="442"/>
                  <a:pt x="1" y="442"/>
                  <a:pt x="1" y="442"/>
                </a:cubicBezTo>
                <a:cubicBezTo>
                  <a:pt x="1" y="442"/>
                  <a:pt x="1" y="442"/>
                  <a:pt x="1" y="442"/>
                </a:cubicBezTo>
                <a:cubicBezTo>
                  <a:pt x="1" y="442"/>
                  <a:pt x="1" y="442"/>
                  <a:pt x="1" y="442"/>
                </a:cubicBezTo>
                <a:cubicBezTo>
                  <a:pt x="1" y="443"/>
                  <a:pt x="1" y="443"/>
                  <a:pt x="1" y="443"/>
                </a:cubicBezTo>
                <a:cubicBezTo>
                  <a:pt x="1" y="443"/>
                  <a:pt x="1" y="443"/>
                  <a:pt x="1" y="443"/>
                </a:cubicBezTo>
                <a:cubicBezTo>
                  <a:pt x="1" y="443"/>
                  <a:pt x="1" y="443"/>
                  <a:pt x="1" y="443"/>
                </a:cubicBezTo>
                <a:cubicBezTo>
                  <a:pt x="1" y="443"/>
                  <a:pt x="1" y="443"/>
                  <a:pt x="1" y="443"/>
                </a:cubicBezTo>
                <a:cubicBezTo>
                  <a:pt x="1" y="443"/>
                  <a:pt x="1" y="443"/>
                  <a:pt x="1" y="443"/>
                </a:cubicBezTo>
                <a:cubicBezTo>
                  <a:pt x="1" y="443"/>
                  <a:pt x="1" y="443"/>
                  <a:pt x="1" y="444"/>
                </a:cubicBezTo>
                <a:cubicBezTo>
                  <a:pt x="1" y="444"/>
                  <a:pt x="1" y="444"/>
                  <a:pt x="1" y="444"/>
                </a:cubicBezTo>
                <a:cubicBezTo>
                  <a:pt x="1" y="444"/>
                  <a:pt x="1" y="444"/>
                  <a:pt x="1" y="444"/>
                </a:cubicBezTo>
                <a:cubicBezTo>
                  <a:pt x="1" y="444"/>
                  <a:pt x="1" y="444"/>
                  <a:pt x="1" y="444"/>
                </a:cubicBezTo>
                <a:cubicBezTo>
                  <a:pt x="1" y="444"/>
                  <a:pt x="1" y="444"/>
                  <a:pt x="1" y="444"/>
                </a:cubicBezTo>
                <a:cubicBezTo>
                  <a:pt x="1" y="444"/>
                  <a:pt x="1" y="444"/>
                  <a:pt x="1" y="444"/>
                </a:cubicBezTo>
                <a:cubicBezTo>
                  <a:pt x="0" y="444"/>
                  <a:pt x="0" y="445"/>
                  <a:pt x="0" y="445"/>
                </a:cubicBezTo>
                <a:cubicBezTo>
                  <a:pt x="0" y="445"/>
                  <a:pt x="0" y="445"/>
                  <a:pt x="0" y="445"/>
                </a:cubicBezTo>
                <a:cubicBezTo>
                  <a:pt x="0" y="445"/>
                  <a:pt x="0" y="445"/>
                  <a:pt x="0" y="445"/>
                </a:cubicBezTo>
                <a:cubicBezTo>
                  <a:pt x="0" y="445"/>
                  <a:pt x="0" y="445"/>
                  <a:pt x="0" y="445"/>
                </a:cubicBezTo>
                <a:cubicBezTo>
                  <a:pt x="0" y="445"/>
                  <a:pt x="0" y="445"/>
                  <a:pt x="0" y="445"/>
                </a:cubicBezTo>
                <a:cubicBezTo>
                  <a:pt x="0" y="445"/>
                  <a:pt x="0" y="445"/>
                  <a:pt x="0" y="446"/>
                </a:cubicBezTo>
                <a:cubicBezTo>
                  <a:pt x="0" y="446"/>
                  <a:pt x="0" y="446"/>
                  <a:pt x="0" y="446"/>
                </a:cubicBezTo>
                <a:cubicBezTo>
                  <a:pt x="0" y="446"/>
                  <a:pt x="0" y="446"/>
                  <a:pt x="0" y="446"/>
                </a:cubicBezTo>
                <a:cubicBezTo>
                  <a:pt x="0" y="446"/>
                  <a:pt x="0" y="446"/>
                  <a:pt x="0" y="446"/>
                </a:cubicBezTo>
                <a:cubicBezTo>
                  <a:pt x="0" y="446"/>
                  <a:pt x="0" y="446"/>
                  <a:pt x="0" y="446"/>
                </a:cubicBezTo>
                <a:cubicBezTo>
                  <a:pt x="0" y="446"/>
                  <a:pt x="0" y="446"/>
                  <a:pt x="0" y="446"/>
                </a:cubicBezTo>
                <a:cubicBezTo>
                  <a:pt x="0" y="447"/>
                  <a:pt x="0" y="447"/>
                  <a:pt x="0" y="447"/>
                </a:cubicBezTo>
                <a:cubicBezTo>
                  <a:pt x="0" y="447"/>
                  <a:pt x="0" y="447"/>
                  <a:pt x="0" y="447"/>
                </a:cubicBezTo>
                <a:cubicBezTo>
                  <a:pt x="0" y="451"/>
                  <a:pt x="1" y="454"/>
                  <a:pt x="1" y="458"/>
                </a:cubicBezTo>
                <a:cubicBezTo>
                  <a:pt x="266" y="458"/>
                  <a:pt x="266" y="458"/>
                  <a:pt x="266" y="458"/>
                </a:cubicBezTo>
                <a:cubicBezTo>
                  <a:pt x="266" y="0"/>
                  <a:pt x="266" y="0"/>
                  <a:pt x="266" y="0"/>
                </a:cubicBezTo>
              </a:path>
            </a:pathLst>
          </a:custGeom>
          <a:solidFill>
            <a:srgbClr val="EBE933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5" name="Rectangle 12"/>
          <p:cNvSpPr>
            <a:spLocks noChangeArrowheads="1"/>
          </p:cNvSpPr>
          <p:nvPr/>
        </p:nvSpPr>
        <p:spPr bwMode="auto">
          <a:xfrm>
            <a:off x="7699375" y="5857875"/>
            <a:ext cx="169863" cy="727075"/>
          </a:xfrm>
          <a:prstGeom prst="rect">
            <a:avLst/>
          </a:prstGeom>
          <a:solidFill>
            <a:srgbClr val="FF7543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6" name="Freeform 13"/>
          <p:cNvSpPr>
            <a:spLocks/>
          </p:cNvSpPr>
          <p:nvPr/>
        </p:nvSpPr>
        <p:spPr bwMode="auto">
          <a:xfrm>
            <a:off x="7699375" y="5857875"/>
            <a:ext cx="169863" cy="727075"/>
          </a:xfrm>
          <a:custGeom>
            <a:avLst/>
            <a:gdLst>
              <a:gd name="T0" fmla="*/ 0 w 107"/>
              <a:gd name="T1" fmla="*/ 0 h 458"/>
              <a:gd name="T2" fmla="*/ 0 w 107"/>
              <a:gd name="T3" fmla="*/ 458 h 458"/>
              <a:gd name="T4" fmla="*/ 107 w 107"/>
              <a:gd name="T5" fmla="*/ 458 h 458"/>
              <a:gd name="T6" fmla="*/ 107 w 107"/>
              <a:gd name="T7" fmla="*/ 0 h 4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07" h="458">
                <a:moveTo>
                  <a:pt x="0" y="0"/>
                </a:moveTo>
                <a:lnTo>
                  <a:pt x="0" y="458"/>
                </a:lnTo>
                <a:lnTo>
                  <a:pt x="107" y="458"/>
                </a:lnTo>
                <a:lnTo>
                  <a:pt x="107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7" name="Rectangle 14"/>
          <p:cNvSpPr>
            <a:spLocks noChangeArrowheads="1"/>
          </p:cNvSpPr>
          <p:nvPr/>
        </p:nvSpPr>
        <p:spPr bwMode="auto">
          <a:xfrm>
            <a:off x="7262813" y="5857875"/>
            <a:ext cx="169863" cy="727075"/>
          </a:xfrm>
          <a:prstGeom prst="rect">
            <a:avLst/>
          </a:prstGeom>
          <a:solidFill>
            <a:srgbClr val="FF7543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8" name="Freeform 15"/>
          <p:cNvSpPr>
            <a:spLocks/>
          </p:cNvSpPr>
          <p:nvPr/>
        </p:nvSpPr>
        <p:spPr bwMode="auto">
          <a:xfrm>
            <a:off x="7262813" y="5857875"/>
            <a:ext cx="169863" cy="727075"/>
          </a:xfrm>
          <a:custGeom>
            <a:avLst/>
            <a:gdLst>
              <a:gd name="T0" fmla="*/ 0 w 107"/>
              <a:gd name="T1" fmla="*/ 0 h 458"/>
              <a:gd name="T2" fmla="*/ 0 w 107"/>
              <a:gd name="T3" fmla="*/ 458 h 458"/>
              <a:gd name="T4" fmla="*/ 107 w 107"/>
              <a:gd name="T5" fmla="*/ 458 h 458"/>
              <a:gd name="T6" fmla="*/ 107 w 107"/>
              <a:gd name="T7" fmla="*/ 0 h 4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07" h="458">
                <a:moveTo>
                  <a:pt x="0" y="0"/>
                </a:moveTo>
                <a:lnTo>
                  <a:pt x="0" y="458"/>
                </a:lnTo>
                <a:lnTo>
                  <a:pt x="107" y="458"/>
                </a:lnTo>
                <a:lnTo>
                  <a:pt x="107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9" name="Rectangle 16"/>
          <p:cNvSpPr>
            <a:spLocks noChangeArrowheads="1"/>
          </p:cNvSpPr>
          <p:nvPr/>
        </p:nvSpPr>
        <p:spPr bwMode="auto">
          <a:xfrm>
            <a:off x="6873875" y="5857875"/>
            <a:ext cx="169863" cy="727075"/>
          </a:xfrm>
          <a:prstGeom prst="rect">
            <a:avLst/>
          </a:prstGeom>
          <a:solidFill>
            <a:srgbClr val="FF7543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0" name="Freeform 17"/>
          <p:cNvSpPr>
            <a:spLocks/>
          </p:cNvSpPr>
          <p:nvPr/>
        </p:nvSpPr>
        <p:spPr bwMode="auto">
          <a:xfrm>
            <a:off x="6873875" y="5857875"/>
            <a:ext cx="169863" cy="727075"/>
          </a:xfrm>
          <a:custGeom>
            <a:avLst/>
            <a:gdLst>
              <a:gd name="T0" fmla="*/ 0 w 107"/>
              <a:gd name="T1" fmla="*/ 0 h 458"/>
              <a:gd name="T2" fmla="*/ 0 w 107"/>
              <a:gd name="T3" fmla="*/ 458 h 458"/>
              <a:gd name="T4" fmla="*/ 107 w 107"/>
              <a:gd name="T5" fmla="*/ 458 h 458"/>
              <a:gd name="T6" fmla="*/ 107 w 107"/>
              <a:gd name="T7" fmla="*/ 0 h 4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07" h="458">
                <a:moveTo>
                  <a:pt x="0" y="0"/>
                </a:moveTo>
                <a:lnTo>
                  <a:pt x="0" y="458"/>
                </a:lnTo>
                <a:lnTo>
                  <a:pt x="107" y="458"/>
                </a:lnTo>
                <a:lnTo>
                  <a:pt x="107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1" name="Rectangle 18"/>
          <p:cNvSpPr>
            <a:spLocks noChangeArrowheads="1"/>
          </p:cNvSpPr>
          <p:nvPr/>
        </p:nvSpPr>
        <p:spPr bwMode="auto">
          <a:xfrm>
            <a:off x="6461125" y="5857875"/>
            <a:ext cx="169863" cy="727075"/>
          </a:xfrm>
          <a:prstGeom prst="rect">
            <a:avLst/>
          </a:prstGeom>
          <a:solidFill>
            <a:srgbClr val="FF7543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2" name="Freeform 19"/>
          <p:cNvSpPr>
            <a:spLocks/>
          </p:cNvSpPr>
          <p:nvPr/>
        </p:nvSpPr>
        <p:spPr bwMode="auto">
          <a:xfrm>
            <a:off x="6461125" y="5857875"/>
            <a:ext cx="169863" cy="727075"/>
          </a:xfrm>
          <a:custGeom>
            <a:avLst/>
            <a:gdLst>
              <a:gd name="T0" fmla="*/ 0 w 107"/>
              <a:gd name="T1" fmla="*/ 0 h 458"/>
              <a:gd name="T2" fmla="*/ 0 w 107"/>
              <a:gd name="T3" fmla="*/ 458 h 458"/>
              <a:gd name="T4" fmla="*/ 107 w 107"/>
              <a:gd name="T5" fmla="*/ 458 h 458"/>
              <a:gd name="T6" fmla="*/ 107 w 107"/>
              <a:gd name="T7" fmla="*/ 0 h 4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07" h="458">
                <a:moveTo>
                  <a:pt x="0" y="0"/>
                </a:moveTo>
                <a:lnTo>
                  <a:pt x="0" y="458"/>
                </a:lnTo>
                <a:lnTo>
                  <a:pt x="107" y="458"/>
                </a:lnTo>
                <a:lnTo>
                  <a:pt x="107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3" name="Rectangle 20"/>
          <p:cNvSpPr>
            <a:spLocks noChangeArrowheads="1"/>
          </p:cNvSpPr>
          <p:nvPr/>
        </p:nvSpPr>
        <p:spPr bwMode="auto">
          <a:xfrm>
            <a:off x="6534150" y="6124575"/>
            <a:ext cx="1212850" cy="219075"/>
          </a:xfrm>
          <a:prstGeom prst="rect">
            <a:avLst/>
          </a:prstGeom>
          <a:solidFill>
            <a:srgbClr val="FF7543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4" name="Freeform 21"/>
          <p:cNvSpPr>
            <a:spLocks/>
          </p:cNvSpPr>
          <p:nvPr/>
        </p:nvSpPr>
        <p:spPr bwMode="auto">
          <a:xfrm>
            <a:off x="6534150" y="6124575"/>
            <a:ext cx="1212850" cy="219075"/>
          </a:xfrm>
          <a:custGeom>
            <a:avLst/>
            <a:gdLst>
              <a:gd name="T0" fmla="*/ 0 w 764"/>
              <a:gd name="T1" fmla="*/ 138 h 138"/>
              <a:gd name="T2" fmla="*/ 764 w 764"/>
              <a:gd name="T3" fmla="*/ 138 h 138"/>
              <a:gd name="T4" fmla="*/ 764 w 764"/>
              <a:gd name="T5" fmla="*/ 0 h 138"/>
              <a:gd name="T6" fmla="*/ 0 w 764"/>
              <a:gd name="T7" fmla="*/ 0 h 1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764" h="138">
                <a:moveTo>
                  <a:pt x="0" y="138"/>
                </a:moveTo>
                <a:lnTo>
                  <a:pt x="764" y="138"/>
                </a:lnTo>
                <a:lnTo>
                  <a:pt x="764" y="0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5" name="Freeform 22"/>
          <p:cNvSpPr>
            <a:spLocks/>
          </p:cNvSpPr>
          <p:nvPr/>
        </p:nvSpPr>
        <p:spPr bwMode="auto">
          <a:xfrm>
            <a:off x="8820150" y="5954713"/>
            <a:ext cx="1546225" cy="588962"/>
          </a:xfrm>
          <a:custGeom>
            <a:avLst/>
            <a:gdLst>
              <a:gd name="T0" fmla="*/ 0 w 255"/>
              <a:gd name="T1" fmla="*/ 97 h 97"/>
              <a:gd name="T2" fmla="*/ 255 w 255"/>
              <a:gd name="T3" fmla="*/ 97 h 97"/>
              <a:gd name="T4" fmla="*/ 254 w 255"/>
              <a:gd name="T5" fmla="*/ 89 h 97"/>
              <a:gd name="T6" fmla="*/ 249 w 255"/>
              <a:gd name="T7" fmla="*/ 78 h 97"/>
              <a:gd name="T8" fmla="*/ 232 w 255"/>
              <a:gd name="T9" fmla="*/ 61 h 97"/>
              <a:gd name="T10" fmla="*/ 232 w 255"/>
              <a:gd name="T11" fmla="*/ 61 h 97"/>
              <a:gd name="T12" fmla="*/ 209 w 255"/>
              <a:gd name="T13" fmla="*/ 54 h 97"/>
              <a:gd name="T14" fmla="*/ 202 w 255"/>
              <a:gd name="T15" fmla="*/ 55 h 97"/>
              <a:gd name="T16" fmla="*/ 202 w 255"/>
              <a:gd name="T17" fmla="*/ 52 h 97"/>
              <a:gd name="T18" fmla="*/ 159 w 255"/>
              <a:gd name="T19" fmla="*/ 9 h 97"/>
              <a:gd name="T20" fmla="*/ 135 w 255"/>
              <a:gd name="T21" fmla="*/ 16 h 97"/>
              <a:gd name="T22" fmla="*/ 108 w 255"/>
              <a:gd name="T23" fmla="*/ 0 h 97"/>
              <a:gd name="T24" fmla="*/ 78 w 255"/>
              <a:gd name="T25" fmla="*/ 26 h 97"/>
              <a:gd name="T26" fmla="*/ 67 w 255"/>
              <a:gd name="T27" fmla="*/ 24 h 97"/>
              <a:gd name="T28" fmla="*/ 37 w 255"/>
              <a:gd name="T29" fmla="*/ 55 h 97"/>
              <a:gd name="T30" fmla="*/ 38 w 255"/>
              <a:gd name="T31" fmla="*/ 62 h 97"/>
              <a:gd name="T32" fmla="*/ 37 w 255"/>
              <a:gd name="T33" fmla="*/ 62 h 97"/>
              <a:gd name="T34" fmla="*/ 0 w 255"/>
              <a:gd name="T35" fmla="*/ 97 h 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255" h="97">
                <a:moveTo>
                  <a:pt x="0" y="97"/>
                </a:moveTo>
                <a:cubicBezTo>
                  <a:pt x="255" y="97"/>
                  <a:pt x="255" y="97"/>
                  <a:pt x="255" y="97"/>
                </a:cubicBezTo>
                <a:cubicBezTo>
                  <a:pt x="255" y="94"/>
                  <a:pt x="254" y="91"/>
                  <a:pt x="254" y="89"/>
                </a:cubicBezTo>
                <a:cubicBezTo>
                  <a:pt x="252" y="85"/>
                  <a:pt x="251" y="81"/>
                  <a:pt x="249" y="78"/>
                </a:cubicBezTo>
                <a:cubicBezTo>
                  <a:pt x="245" y="71"/>
                  <a:pt x="239" y="65"/>
                  <a:pt x="232" y="61"/>
                </a:cubicBezTo>
                <a:cubicBezTo>
                  <a:pt x="232" y="61"/>
                  <a:pt x="232" y="61"/>
                  <a:pt x="232" y="61"/>
                </a:cubicBezTo>
                <a:cubicBezTo>
                  <a:pt x="225" y="57"/>
                  <a:pt x="217" y="54"/>
                  <a:pt x="209" y="54"/>
                </a:cubicBezTo>
                <a:cubicBezTo>
                  <a:pt x="206" y="55"/>
                  <a:pt x="204" y="55"/>
                  <a:pt x="202" y="55"/>
                </a:cubicBezTo>
                <a:cubicBezTo>
                  <a:pt x="202" y="54"/>
                  <a:pt x="202" y="53"/>
                  <a:pt x="202" y="52"/>
                </a:cubicBezTo>
                <a:cubicBezTo>
                  <a:pt x="202" y="29"/>
                  <a:pt x="182" y="9"/>
                  <a:pt x="159" y="9"/>
                </a:cubicBezTo>
                <a:cubicBezTo>
                  <a:pt x="150" y="9"/>
                  <a:pt x="142" y="12"/>
                  <a:pt x="135" y="16"/>
                </a:cubicBezTo>
                <a:cubicBezTo>
                  <a:pt x="130" y="7"/>
                  <a:pt x="121" y="0"/>
                  <a:pt x="108" y="0"/>
                </a:cubicBezTo>
                <a:cubicBezTo>
                  <a:pt x="90" y="0"/>
                  <a:pt x="80" y="12"/>
                  <a:pt x="78" y="26"/>
                </a:cubicBezTo>
                <a:cubicBezTo>
                  <a:pt x="74" y="25"/>
                  <a:pt x="71" y="24"/>
                  <a:pt x="67" y="24"/>
                </a:cubicBezTo>
                <a:cubicBezTo>
                  <a:pt x="50" y="24"/>
                  <a:pt x="37" y="38"/>
                  <a:pt x="37" y="55"/>
                </a:cubicBezTo>
                <a:cubicBezTo>
                  <a:pt x="37" y="57"/>
                  <a:pt x="37" y="60"/>
                  <a:pt x="38" y="62"/>
                </a:cubicBezTo>
                <a:cubicBezTo>
                  <a:pt x="37" y="62"/>
                  <a:pt x="37" y="62"/>
                  <a:pt x="37" y="62"/>
                </a:cubicBezTo>
                <a:cubicBezTo>
                  <a:pt x="18" y="62"/>
                  <a:pt x="1" y="78"/>
                  <a:pt x="0" y="97"/>
                </a:cubicBezTo>
              </a:path>
            </a:pathLst>
          </a:custGeom>
          <a:solidFill>
            <a:srgbClr val="F7D1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6" name="Freeform 23"/>
          <p:cNvSpPr>
            <a:spLocks noEditPoints="1"/>
          </p:cNvSpPr>
          <p:nvPr/>
        </p:nvSpPr>
        <p:spPr bwMode="auto">
          <a:xfrm>
            <a:off x="9639300" y="6010275"/>
            <a:ext cx="193675" cy="42862"/>
          </a:xfrm>
          <a:custGeom>
            <a:avLst/>
            <a:gdLst>
              <a:gd name="T0" fmla="*/ 0 w 32"/>
              <a:gd name="T1" fmla="*/ 7 h 7"/>
              <a:gd name="T2" fmla="*/ 0 w 32"/>
              <a:gd name="T3" fmla="*/ 7 h 7"/>
              <a:gd name="T4" fmla="*/ 0 w 32"/>
              <a:gd name="T5" fmla="*/ 7 h 7"/>
              <a:gd name="T6" fmla="*/ 24 w 32"/>
              <a:gd name="T7" fmla="*/ 0 h 7"/>
              <a:gd name="T8" fmla="*/ 0 w 32"/>
              <a:gd name="T9" fmla="*/ 7 h 7"/>
              <a:gd name="T10" fmla="*/ 0 w 32"/>
              <a:gd name="T11" fmla="*/ 7 h 7"/>
              <a:gd name="T12" fmla="*/ 0 w 32"/>
              <a:gd name="T13" fmla="*/ 7 h 7"/>
              <a:gd name="T14" fmla="*/ 24 w 32"/>
              <a:gd name="T15" fmla="*/ 0 h 7"/>
              <a:gd name="T16" fmla="*/ 32 w 32"/>
              <a:gd name="T17" fmla="*/ 1 h 7"/>
              <a:gd name="T18" fmla="*/ 32 w 32"/>
              <a:gd name="T19" fmla="*/ 1 h 7"/>
              <a:gd name="T20" fmla="*/ 24 w 32"/>
              <a:gd name="T21" fmla="*/ 0 h 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32" h="7"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24" y="0"/>
                </a:moveTo>
                <a:cubicBezTo>
                  <a:pt x="15" y="0"/>
                  <a:pt x="7" y="3"/>
                  <a:pt x="0" y="7"/>
                </a:cubicBez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cubicBezTo>
                  <a:pt x="7" y="3"/>
                  <a:pt x="15" y="0"/>
                  <a:pt x="24" y="0"/>
                </a:cubicBezTo>
                <a:cubicBezTo>
                  <a:pt x="27" y="0"/>
                  <a:pt x="30" y="0"/>
                  <a:pt x="32" y="1"/>
                </a:cubicBezTo>
                <a:cubicBezTo>
                  <a:pt x="32" y="1"/>
                  <a:pt x="32" y="1"/>
                  <a:pt x="32" y="1"/>
                </a:cubicBezTo>
                <a:cubicBezTo>
                  <a:pt x="30" y="0"/>
                  <a:pt x="27" y="0"/>
                  <a:pt x="24" y="0"/>
                </a:cubicBezTo>
              </a:path>
            </a:pathLst>
          </a:custGeom>
          <a:solidFill>
            <a:srgbClr val="EBE933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7" name="Freeform 24"/>
          <p:cNvSpPr>
            <a:spLocks/>
          </p:cNvSpPr>
          <p:nvPr/>
        </p:nvSpPr>
        <p:spPr bwMode="auto">
          <a:xfrm>
            <a:off x="9596438" y="6003925"/>
            <a:ext cx="769938" cy="539750"/>
          </a:xfrm>
          <a:custGeom>
            <a:avLst/>
            <a:gdLst>
              <a:gd name="T0" fmla="*/ 0 w 127"/>
              <a:gd name="T1" fmla="*/ 0 h 89"/>
              <a:gd name="T2" fmla="*/ 0 w 127"/>
              <a:gd name="T3" fmla="*/ 89 h 89"/>
              <a:gd name="T4" fmla="*/ 127 w 127"/>
              <a:gd name="T5" fmla="*/ 89 h 89"/>
              <a:gd name="T6" fmla="*/ 126 w 127"/>
              <a:gd name="T7" fmla="*/ 81 h 89"/>
              <a:gd name="T8" fmla="*/ 121 w 127"/>
              <a:gd name="T9" fmla="*/ 70 h 89"/>
              <a:gd name="T10" fmla="*/ 104 w 127"/>
              <a:gd name="T11" fmla="*/ 53 h 89"/>
              <a:gd name="T12" fmla="*/ 104 w 127"/>
              <a:gd name="T13" fmla="*/ 53 h 89"/>
              <a:gd name="T14" fmla="*/ 81 w 127"/>
              <a:gd name="T15" fmla="*/ 46 h 89"/>
              <a:gd name="T16" fmla="*/ 74 w 127"/>
              <a:gd name="T17" fmla="*/ 47 h 89"/>
              <a:gd name="T18" fmla="*/ 74 w 127"/>
              <a:gd name="T19" fmla="*/ 47 h 89"/>
              <a:gd name="T20" fmla="*/ 74 w 127"/>
              <a:gd name="T21" fmla="*/ 47 h 89"/>
              <a:gd name="T22" fmla="*/ 74 w 127"/>
              <a:gd name="T23" fmla="*/ 44 h 89"/>
              <a:gd name="T24" fmla="*/ 39 w 127"/>
              <a:gd name="T25" fmla="*/ 2 h 89"/>
              <a:gd name="T26" fmla="*/ 31 w 127"/>
              <a:gd name="T27" fmla="*/ 1 h 89"/>
              <a:gd name="T28" fmla="*/ 7 w 127"/>
              <a:gd name="T29" fmla="*/ 8 h 89"/>
              <a:gd name="T30" fmla="*/ 7 w 127"/>
              <a:gd name="T31" fmla="*/ 8 h 89"/>
              <a:gd name="T32" fmla="*/ 7 w 127"/>
              <a:gd name="T33" fmla="*/ 8 h 89"/>
              <a:gd name="T34" fmla="*/ 7 w 127"/>
              <a:gd name="T35" fmla="*/ 8 h 89"/>
              <a:gd name="T36" fmla="*/ 0 w 127"/>
              <a:gd name="T37" fmla="*/ 0 h 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127" h="89">
                <a:moveTo>
                  <a:pt x="0" y="0"/>
                </a:moveTo>
                <a:cubicBezTo>
                  <a:pt x="0" y="89"/>
                  <a:pt x="0" y="89"/>
                  <a:pt x="0" y="89"/>
                </a:cubicBezTo>
                <a:cubicBezTo>
                  <a:pt x="127" y="89"/>
                  <a:pt x="127" y="89"/>
                  <a:pt x="127" y="89"/>
                </a:cubicBezTo>
                <a:cubicBezTo>
                  <a:pt x="127" y="86"/>
                  <a:pt x="126" y="83"/>
                  <a:pt x="126" y="81"/>
                </a:cubicBezTo>
                <a:cubicBezTo>
                  <a:pt x="124" y="77"/>
                  <a:pt x="123" y="73"/>
                  <a:pt x="121" y="70"/>
                </a:cubicBezTo>
                <a:cubicBezTo>
                  <a:pt x="117" y="63"/>
                  <a:pt x="111" y="57"/>
                  <a:pt x="104" y="53"/>
                </a:cubicBezTo>
                <a:cubicBezTo>
                  <a:pt x="104" y="53"/>
                  <a:pt x="104" y="53"/>
                  <a:pt x="104" y="53"/>
                </a:cubicBezTo>
                <a:cubicBezTo>
                  <a:pt x="97" y="49"/>
                  <a:pt x="89" y="46"/>
                  <a:pt x="81" y="46"/>
                </a:cubicBezTo>
                <a:cubicBezTo>
                  <a:pt x="78" y="47"/>
                  <a:pt x="76" y="47"/>
                  <a:pt x="74" y="47"/>
                </a:cubicBezTo>
                <a:cubicBezTo>
                  <a:pt x="74" y="47"/>
                  <a:pt x="74" y="47"/>
                  <a:pt x="74" y="47"/>
                </a:cubicBezTo>
                <a:cubicBezTo>
                  <a:pt x="74" y="47"/>
                  <a:pt x="74" y="47"/>
                  <a:pt x="74" y="47"/>
                </a:cubicBezTo>
                <a:cubicBezTo>
                  <a:pt x="74" y="46"/>
                  <a:pt x="74" y="45"/>
                  <a:pt x="74" y="44"/>
                </a:cubicBezTo>
                <a:cubicBezTo>
                  <a:pt x="74" y="23"/>
                  <a:pt x="59" y="6"/>
                  <a:pt x="39" y="2"/>
                </a:cubicBezTo>
                <a:cubicBezTo>
                  <a:pt x="37" y="1"/>
                  <a:pt x="34" y="1"/>
                  <a:pt x="31" y="1"/>
                </a:cubicBezTo>
                <a:cubicBezTo>
                  <a:pt x="22" y="1"/>
                  <a:pt x="14" y="4"/>
                  <a:pt x="7" y="8"/>
                </a:cubicBezTo>
                <a:cubicBezTo>
                  <a:pt x="7" y="8"/>
                  <a:pt x="7" y="8"/>
                  <a:pt x="7" y="8"/>
                </a:cubicBezTo>
                <a:cubicBezTo>
                  <a:pt x="7" y="8"/>
                  <a:pt x="7" y="8"/>
                  <a:pt x="7" y="8"/>
                </a:cubicBezTo>
                <a:cubicBezTo>
                  <a:pt x="7" y="8"/>
                  <a:pt x="7" y="8"/>
                  <a:pt x="7" y="8"/>
                </a:cubicBezTo>
                <a:cubicBezTo>
                  <a:pt x="5" y="5"/>
                  <a:pt x="3" y="2"/>
                  <a:pt x="0" y="0"/>
                </a:cubicBezTo>
              </a:path>
            </a:pathLst>
          </a:custGeom>
          <a:solidFill>
            <a:srgbClr val="F9DA33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8" name="Freeform 25"/>
          <p:cNvSpPr>
            <a:spLocks/>
          </p:cNvSpPr>
          <p:nvPr/>
        </p:nvSpPr>
        <p:spPr bwMode="auto">
          <a:xfrm>
            <a:off x="9080500" y="6288088"/>
            <a:ext cx="169863" cy="133350"/>
          </a:xfrm>
          <a:custGeom>
            <a:avLst/>
            <a:gdLst>
              <a:gd name="T0" fmla="*/ 16 w 28"/>
              <a:gd name="T1" fmla="*/ 0 h 22"/>
              <a:gd name="T2" fmla="*/ 16 w 28"/>
              <a:gd name="T3" fmla="*/ 22 h 22"/>
              <a:gd name="T4" fmla="*/ 16 w 28"/>
              <a:gd name="T5" fmla="*/ 0 h 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8" h="22">
                <a:moveTo>
                  <a:pt x="16" y="0"/>
                </a:moveTo>
                <a:cubicBezTo>
                  <a:pt x="0" y="0"/>
                  <a:pt x="0" y="22"/>
                  <a:pt x="16" y="22"/>
                </a:cubicBezTo>
                <a:cubicBezTo>
                  <a:pt x="28" y="22"/>
                  <a:pt x="28" y="0"/>
                  <a:pt x="16" y="0"/>
                </a:cubicBezTo>
                <a:close/>
              </a:path>
            </a:pathLst>
          </a:custGeom>
          <a:solidFill>
            <a:srgbClr val="FFA1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9" name="Freeform 26"/>
          <p:cNvSpPr>
            <a:spLocks/>
          </p:cNvSpPr>
          <p:nvPr/>
        </p:nvSpPr>
        <p:spPr bwMode="auto">
          <a:xfrm>
            <a:off x="9348788" y="6083300"/>
            <a:ext cx="193675" cy="150812"/>
          </a:xfrm>
          <a:custGeom>
            <a:avLst/>
            <a:gdLst>
              <a:gd name="T0" fmla="*/ 16 w 32"/>
              <a:gd name="T1" fmla="*/ 0 h 25"/>
              <a:gd name="T2" fmla="*/ 16 w 32"/>
              <a:gd name="T3" fmla="*/ 25 h 25"/>
              <a:gd name="T4" fmla="*/ 16 w 32"/>
              <a:gd name="T5" fmla="*/ 0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2" h="25">
                <a:moveTo>
                  <a:pt x="16" y="0"/>
                </a:moveTo>
                <a:cubicBezTo>
                  <a:pt x="0" y="0"/>
                  <a:pt x="0" y="25"/>
                  <a:pt x="16" y="25"/>
                </a:cubicBezTo>
                <a:cubicBezTo>
                  <a:pt x="32" y="25"/>
                  <a:pt x="32" y="0"/>
                  <a:pt x="16" y="0"/>
                </a:cubicBezTo>
                <a:close/>
              </a:path>
            </a:pathLst>
          </a:custGeom>
          <a:solidFill>
            <a:srgbClr val="FFA1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0" name="Freeform 27"/>
          <p:cNvSpPr>
            <a:spLocks/>
          </p:cNvSpPr>
          <p:nvPr/>
        </p:nvSpPr>
        <p:spPr bwMode="auto">
          <a:xfrm>
            <a:off x="9420225" y="6307138"/>
            <a:ext cx="195263" cy="150812"/>
          </a:xfrm>
          <a:custGeom>
            <a:avLst/>
            <a:gdLst>
              <a:gd name="T0" fmla="*/ 16 w 32"/>
              <a:gd name="T1" fmla="*/ 0 h 25"/>
              <a:gd name="T2" fmla="*/ 16 w 32"/>
              <a:gd name="T3" fmla="*/ 25 h 25"/>
              <a:gd name="T4" fmla="*/ 16 w 32"/>
              <a:gd name="T5" fmla="*/ 0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2" h="25">
                <a:moveTo>
                  <a:pt x="16" y="0"/>
                </a:moveTo>
                <a:cubicBezTo>
                  <a:pt x="0" y="0"/>
                  <a:pt x="0" y="25"/>
                  <a:pt x="16" y="25"/>
                </a:cubicBezTo>
                <a:cubicBezTo>
                  <a:pt x="32" y="25"/>
                  <a:pt x="32" y="0"/>
                  <a:pt x="16" y="0"/>
                </a:cubicBezTo>
                <a:close/>
              </a:path>
            </a:pathLst>
          </a:custGeom>
          <a:solidFill>
            <a:srgbClr val="FFA1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1" name="Freeform 28"/>
          <p:cNvSpPr>
            <a:spLocks/>
          </p:cNvSpPr>
          <p:nvPr/>
        </p:nvSpPr>
        <p:spPr bwMode="auto">
          <a:xfrm>
            <a:off x="9686925" y="6149975"/>
            <a:ext cx="169863" cy="131762"/>
          </a:xfrm>
          <a:custGeom>
            <a:avLst/>
            <a:gdLst>
              <a:gd name="T0" fmla="*/ 16 w 28"/>
              <a:gd name="T1" fmla="*/ 0 h 22"/>
              <a:gd name="T2" fmla="*/ 16 w 28"/>
              <a:gd name="T3" fmla="*/ 22 h 22"/>
              <a:gd name="T4" fmla="*/ 16 w 28"/>
              <a:gd name="T5" fmla="*/ 0 h 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8" h="22">
                <a:moveTo>
                  <a:pt x="16" y="0"/>
                </a:moveTo>
                <a:cubicBezTo>
                  <a:pt x="0" y="0"/>
                  <a:pt x="0" y="22"/>
                  <a:pt x="16" y="22"/>
                </a:cubicBezTo>
                <a:cubicBezTo>
                  <a:pt x="28" y="22"/>
                  <a:pt x="28" y="0"/>
                  <a:pt x="16" y="0"/>
                </a:cubicBezTo>
                <a:close/>
              </a:path>
            </a:pathLst>
          </a:custGeom>
          <a:solidFill>
            <a:srgbClr val="FFA1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2" name="Freeform 29"/>
          <p:cNvSpPr>
            <a:spLocks/>
          </p:cNvSpPr>
          <p:nvPr/>
        </p:nvSpPr>
        <p:spPr bwMode="auto">
          <a:xfrm>
            <a:off x="9882188" y="6318250"/>
            <a:ext cx="169863" cy="133350"/>
          </a:xfrm>
          <a:custGeom>
            <a:avLst/>
            <a:gdLst>
              <a:gd name="T0" fmla="*/ 16 w 28"/>
              <a:gd name="T1" fmla="*/ 0 h 22"/>
              <a:gd name="T2" fmla="*/ 16 w 28"/>
              <a:gd name="T3" fmla="*/ 22 h 22"/>
              <a:gd name="T4" fmla="*/ 16 w 28"/>
              <a:gd name="T5" fmla="*/ 0 h 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8" h="22">
                <a:moveTo>
                  <a:pt x="16" y="0"/>
                </a:moveTo>
                <a:cubicBezTo>
                  <a:pt x="0" y="0"/>
                  <a:pt x="0" y="22"/>
                  <a:pt x="16" y="22"/>
                </a:cubicBezTo>
                <a:cubicBezTo>
                  <a:pt x="28" y="22"/>
                  <a:pt x="28" y="0"/>
                  <a:pt x="16" y="0"/>
                </a:cubicBezTo>
                <a:close/>
              </a:path>
            </a:pathLst>
          </a:custGeom>
          <a:solidFill>
            <a:srgbClr val="FFA1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grpSp>
        <p:nvGrpSpPr>
          <p:cNvPr id="40" name="组合 39"/>
          <p:cNvGrpSpPr/>
          <p:nvPr/>
        </p:nvGrpSpPr>
        <p:grpSpPr>
          <a:xfrm>
            <a:off x="7966075" y="5446713"/>
            <a:ext cx="836613" cy="1404937"/>
            <a:chOff x="7966075" y="5446713"/>
            <a:chExt cx="836613" cy="1404937"/>
          </a:xfrm>
        </p:grpSpPr>
        <p:sp>
          <p:nvSpPr>
            <p:cNvPr id="34" name="Freeform 31"/>
            <p:cNvSpPr>
              <a:spLocks/>
            </p:cNvSpPr>
            <p:nvPr/>
          </p:nvSpPr>
          <p:spPr bwMode="auto">
            <a:xfrm>
              <a:off x="8342313" y="5864225"/>
              <a:ext cx="223838" cy="987425"/>
            </a:xfrm>
            <a:custGeom>
              <a:avLst/>
              <a:gdLst>
                <a:gd name="T0" fmla="*/ 7 w 37"/>
                <a:gd name="T1" fmla="*/ 163 h 163"/>
                <a:gd name="T2" fmla="*/ 7 w 37"/>
                <a:gd name="T3" fmla="*/ 156 h 163"/>
                <a:gd name="T4" fmla="*/ 9 w 37"/>
                <a:gd name="T5" fmla="*/ 137 h 163"/>
                <a:gd name="T6" fmla="*/ 11 w 37"/>
                <a:gd name="T7" fmla="*/ 81 h 163"/>
                <a:gd name="T8" fmla="*/ 11 w 37"/>
                <a:gd name="T9" fmla="*/ 66 h 163"/>
                <a:gd name="T10" fmla="*/ 10 w 37"/>
                <a:gd name="T11" fmla="*/ 51 h 163"/>
                <a:gd name="T12" fmla="*/ 9 w 37"/>
                <a:gd name="T13" fmla="*/ 37 h 163"/>
                <a:gd name="T14" fmla="*/ 7 w 37"/>
                <a:gd name="T15" fmla="*/ 25 h 163"/>
                <a:gd name="T16" fmla="*/ 5 w 37"/>
                <a:gd name="T17" fmla="*/ 14 h 163"/>
                <a:gd name="T18" fmla="*/ 2 w 37"/>
                <a:gd name="T19" fmla="*/ 6 h 163"/>
                <a:gd name="T20" fmla="*/ 0 w 37"/>
                <a:gd name="T21" fmla="*/ 0 h 163"/>
                <a:gd name="T22" fmla="*/ 3 w 37"/>
                <a:gd name="T23" fmla="*/ 6 h 163"/>
                <a:gd name="T24" fmla="*/ 7 w 37"/>
                <a:gd name="T25" fmla="*/ 13 h 163"/>
                <a:gd name="T26" fmla="*/ 11 w 37"/>
                <a:gd name="T27" fmla="*/ 23 h 163"/>
                <a:gd name="T28" fmla="*/ 16 w 37"/>
                <a:gd name="T29" fmla="*/ 35 h 163"/>
                <a:gd name="T30" fmla="*/ 20 w 37"/>
                <a:gd name="T31" fmla="*/ 49 h 163"/>
                <a:gd name="T32" fmla="*/ 23 w 37"/>
                <a:gd name="T33" fmla="*/ 64 h 163"/>
                <a:gd name="T34" fmla="*/ 26 w 37"/>
                <a:gd name="T35" fmla="*/ 79 h 163"/>
                <a:gd name="T36" fmla="*/ 35 w 37"/>
                <a:gd name="T37" fmla="*/ 137 h 163"/>
                <a:gd name="T38" fmla="*/ 37 w 37"/>
                <a:gd name="T39" fmla="*/ 156 h 163"/>
                <a:gd name="T40" fmla="*/ 37 w 37"/>
                <a:gd name="T41" fmla="*/ 163 h 163"/>
                <a:gd name="T42" fmla="*/ 7 w 37"/>
                <a:gd name="T43" fmla="*/ 163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7" h="163">
                  <a:moveTo>
                    <a:pt x="7" y="163"/>
                  </a:moveTo>
                  <a:cubicBezTo>
                    <a:pt x="7" y="163"/>
                    <a:pt x="7" y="160"/>
                    <a:pt x="7" y="156"/>
                  </a:cubicBezTo>
                  <a:cubicBezTo>
                    <a:pt x="8" y="151"/>
                    <a:pt x="8" y="145"/>
                    <a:pt x="9" y="137"/>
                  </a:cubicBezTo>
                  <a:cubicBezTo>
                    <a:pt x="10" y="122"/>
                    <a:pt x="11" y="101"/>
                    <a:pt x="11" y="81"/>
                  </a:cubicBezTo>
                  <a:cubicBezTo>
                    <a:pt x="11" y="76"/>
                    <a:pt x="11" y="71"/>
                    <a:pt x="11" y="66"/>
                  </a:cubicBezTo>
                  <a:cubicBezTo>
                    <a:pt x="11" y="60"/>
                    <a:pt x="10" y="56"/>
                    <a:pt x="10" y="51"/>
                  </a:cubicBezTo>
                  <a:cubicBezTo>
                    <a:pt x="9" y="46"/>
                    <a:pt x="9" y="41"/>
                    <a:pt x="9" y="37"/>
                  </a:cubicBezTo>
                  <a:cubicBezTo>
                    <a:pt x="8" y="33"/>
                    <a:pt x="8" y="28"/>
                    <a:pt x="7" y="25"/>
                  </a:cubicBezTo>
                  <a:cubicBezTo>
                    <a:pt x="6" y="21"/>
                    <a:pt x="5" y="17"/>
                    <a:pt x="5" y="14"/>
                  </a:cubicBezTo>
                  <a:cubicBezTo>
                    <a:pt x="4" y="11"/>
                    <a:pt x="3" y="9"/>
                    <a:pt x="2" y="6"/>
                  </a:cubicBezTo>
                  <a:cubicBezTo>
                    <a:pt x="1" y="2"/>
                    <a:pt x="0" y="0"/>
                    <a:pt x="0" y="0"/>
                  </a:cubicBezTo>
                  <a:cubicBezTo>
                    <a:pt x="0" y="0"/>
                    <a:pt x="1" y="2"/>
                    <a:pt x="3" y="6"/>
                  </a:cubicBezTo>
                  <a:cubicBezTo>
                    <a:pt x="5" y="8"/>
                    <a:pt x="6" y="10"/>
                    <a:pt x="7" y="13"/>
                  </a:cubicBezTo>
                  <a:cubicBezTo>
                    <a:pt x="9" y="16"/>
                    <a:pt x="10" y="20"/>
                    <a:pt x="11" y="23"/>
                  </a:cubicBezTo>
                  <a:cubicBezTo>
                    <a:pt x="13" y="27"/>
                    <a:pt x="14" y="31"/>
                    <a:pt x="16" y="35"/>
                  </a:cubicBezTo>
                  <a:cubicBezTo>
                    <a:pt x="17" y="40"/>
                    <a:pt x="18" y="44"/>
                    <a:pt x="20" y="49"/>
                  </a:cubicBezTo>
                  <a:cubicBezTo>
                    <a:pt x="21" y="54"/>
                    <a:pt x="22" y="59"/>
                    <a:pt x="23" y="64"/>
                  </a:cubicBezTo>
                  <a:cubicBezTo>
                    <a:pt x="24" y="69"/>
                    <a:pt x="25" y="74"/>
                    <a:pt x="26" y="79"/>
                  </a:cubicBezTo>
                  <a:cubicBezTo>
                    <a:pt x="30" y="100"/>
                    <a:pt x="33" y="121"/>
                    <a:pt x="35" y="137"/>
                  </a:cubicBezTo>
                  <a:cubicBezTo>
                    <a:pt x="36" y="145"/>
                    <a:pt x="36" y="151"/>
                    <a:pt x="37" y="156"/>
                  </a:cubicBezTo>
                  <a:cubicBezTo>
                    <a:pt x="37" y="160"/>
                    <a:pt x="37" y="163"/>
                    <a:pt x="37" y="163"/>
                  </a:cubicBezTo>
                  <a:lnTo>
                    <a:pt x="7" y="163"/>
                  </a:lnTo>
                  <a:close/>
                </a:path>
              </a:pathLst>
            </a:custGeom>
            <a:solidFill>
              <a:srgbClr val="768B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" name="Freeform 32"/>
            <p:cNvSpPr>
              <a:spLocks/>
            </p:cNvSpPr>
            <p:nvPr/>
          </p:nvSpPr>
          <p:spPr bwMode="auto">
            <a:xfrm>
              <a:off x="7966075" y="5446713"/>
              <a:ext cx="750888" cy="793750"/>
            </a:xfrm>
            <a:custGeom>
              <a:avLst/>
              <a:gdLst>
                <a:gd name="T0" fmla="*/ 105 w 124"/>
                <a:gd name="T1" fmla="*/ 55 h 131"/>
                <a:gd name="T2" fmla="*/ 92 w 124"/>
                <a:gd name="T3" fmla="*/ 52 h 131"/>
                <a:gd name="T4" fmla="*/ 82 w 124"/>
                <a:gd name="T5" fmla="*/ 11 h 131"/>
                <a:gd name="T6" fmla="*/ 41 w 124"/>
                <a:gd name="T7" fmla="*/ 33 h 131"/>
                <a:gd name="T8" fmla="*/ 30 w 124"/>
                <a:gd name="T9" fmla="*/ 31 h 131"/>
                <a:gd name="T10" fmla="*/ 20 w 124"/>
                <a:gd name="T11" fmla="*/ 34 h 131"/>
                <a:gd name="T12" fmla="*/ 20 w 124"/>
                <a:gd name="T13" fmla="*/ 34 h 131"/>
                <a:gd name="T14" fmla="*/ 7 w 124"/>
                <a:gd name="T15" fmla="*/ 46 h 131"/>
                <a:gd name="T16" fmla="*/ 17 w 124"/>
                <a:gd name="T17" fmla="*/ 80 h 131"/>
                <a:gd name="T18" fmla="*/ 21 w 124"/>
                <a:gd name="T19" fmla="*/ 81 h 131"/>
                <a:gd name="T20" fmla="*/ 18 w 124"/>
                <a:gd name="T21" fmla="*/ 86 h 131"/>
                <a:gd name="T22" fmla="*/ 30 w 124"/>
                <a:gd name="T23" fmla="*/ 124 h 131"/>
                <a:gd name="T24" fmla="*/ 68 w 124"/>
                <a:gd name="T25" fmla="*/ 112 h 131"/>
                <a:gd name="T26" fmla="*/ 71 w 124"/>
                <a:gd name="T27" fmla="*/ 102 h 131"/>
                <a:gd name="T28" fmla="*/ 72 w 124"/>
                <a:gd name="T29" fmla="*/ 104 h 131"/>
                <a:gd name="T30" fmla="*/ 84 w 124"/>
                <a:gd name="T31" fmla="*/ 110 h 131"/>
                <a:gd name="T32" fmla="*/ 90 w 124"/>
                <a:gd name="T33" fmla="*/ 110 h 131"/>
                <a:gd name="T34" fmla="*/ 96 w 124"/>
                <a:gd name="T35" fmla="*/ 110 h 131"/>
                <a:gd name="T36" fmla="*/ 100 w 124"/>
                <a:gd name="T37" fmla="*/ 109 h 131"/>
                <a:gd name="T38" fmla="*/ 117 w 124"/>
                <a:gd name="T39" fmla="*/ 94 h 131"/>
                <a:gd name="T40" fmla="*/ 105 w 124"/>
                <a:gd name="T41" fmla="*/ 55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24" h="131">
                  <a:moveTo>
                    <a:pt x="105" y="55"/>
                  </a:moveTo>
                  <a:cubicBezTo>
                    <a:pt x="101" y="53"/>
                    <a:pt x="97" y="52"/>
                    <a:pt x="92" y="52"/>
                  </a:cubicBezTo>
                  <a:cubicBezTo>
                    <a:pt x="101" y="39"/>
                    <a:pt x="100" y="20"/>
                    <a:pt x="82" y="11"/>
                  </a:cubicBezTo>
                  <a:cubicBezTo>
                    <a:pt x="62" y="0"/>
                    <a:pt x="44" y="15"/>
                    <a:pt x="41" y="33"/>
                  </a:cubicBezTo>
                  <a:cubicBezTo>
                    <a:pt x="37" y="31"/>
                    <a:pt x="34" y="31"/>
                    <a:pt x="30" y="31"/>
                  </a:cubicBezTo>
                  <a:cubicBezTo>
                    <a:pt x="27" y="31"/>
                    <a:pt x="23" y="32"/>
                    <a:pt x="20" y="34"/>
                  </a:cubicBezTo>
                  <a:cubicBezTo>
                    <a:pt x="20" y="34"/>
                    <a:pt x="20" y="34"/>
                    <a:pt x="20" y="34"/>
                  </a:cubicBezTo>
                  <a:cubicBezTo>
                    <a:pt x="14" y="36"/>
                    <a:pt x="9" y="41"/>
                    <a:pt x="7" y="46"/>
                  </a:cubicBezTo>
                  <a:cubicBezTo>
                    <a:pt x="0" y="58"/>
                    <a:pt x="5" y="73"/>
                    <a:pt x="17" y="80"/>
                  </a:cubicBezTo>
                  <a:cubicBezTo>
                    <a:pt x="19" y="80"/>
                    <a:pt x="20" y="81"/>
                    <a:pt x="21" y="81"/>
                  </a:cubicBezTo>
                  <a:cubicBezTo>
                    <a:pt x="20" y="83"/>
                    <a:pt x="19" y="84"/>
                    <a:pt x="18" y="86"/>
                  </a:cubicBezTo>
                  <a:cubicBezTo>
                    <a:pt x="11" y="99"/>
                    <a:pt x="17" y="117"/>
                    <a:pt x="30" y="124"/>
                  </a:cubicBezTo>
                  <a:cubicBezTo>
                    <a:pt x="44" y="131"/>
                    <a:pt x="61" y="125"/>
                    <a:pt x="68" y="112"/>
                  </a:cubicBezTo>
                  <a:cubicBezTo>
                    <a:pt x="70" y="109"/>
                    <a:pt x="70" y="106"/>
                    <a:pt x="71" y="102"/>
                  </a:cubicBezTo>
                  <a:cubicBezTo>
                    <a:pt x="71" y="103"/>
                    <a:pt x="72" y="103"/>
                    <a:pt x="72" y="104"/>
                  </a:cubicBezTo>
                  <a:cubicBezTo>
                    <a:pt x="76" y="107"/>
                    <a:pt x="79" y="109"/>
                    <a:pt x="84" y="110"/>
                  </a:cubicBezTo>
                  <a:cubicBezTo>
                    <a:pt x="86" y="110"/>
                    <a:pt x="88" y="110"/>
                    <a:pt x="90" y="110"/>
                  </a:cubicBezTo>
                  <a:cubicBezTo>
                    <a:pt x="92" y="110"/>
                    <a:pt x="94" y="110"/>
                    <a:pt x="96" y="110"/>
                  </a:cubicBezTo>
                  <a:cubicBezTo>
                    <a:pt x="97" y="109"/>
                    <a:pt x="98" y="109"/>
                    <a:pt x="100" y="109"/>
                  </a:cubicBezTo>
                  <a:cubicBezTo>
                    <a:pt x="107" y="106"/>
                    <a:pt x="114" y="101"/>
                    <a:pt x="117" y="94"/>
                  </a:cubicBezTo>
                  <a:cubicBezTo>
                    <a:pt x="124" y="80"/>
                    <a:pt x="119" y="63"/>
                    <a:pt x="105" y="55"/>
                  </a:cubicBezTo>
                  <a:close/>
                </a:path>
              </a:pathLst>
            </a:custGeom>
            <a:solidFill>
              <a:srgbClr val="FF75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" name="Freeform 33"/>
            <p:cNvSpPr>
              <a:spLocks/>
            </p:cNvSpPr>
            <p:nvPr/>
          </p:nvSpPr>
          <p:spPr bwMode="auto">
            <a:xfrm>
              <a:off x="8093075" y="5646738"/>
              <a:ext cx="454025" cy="417512"/>
            </a:xfrm>
            <a:custGeom>
              <a:avLst/>
              <a:gdLst>
                <a:gd name="T0" fmla="*/ 48 w 75"/>
                <a:gd name="T1" fmla="*/ 15 h 69"/>
                <a:gd name="T2" fmla="*/ 27 w 75"/>
                <a:gd name="T3" fmla="*/ 55 h 69"/>
                <a:gd name="T4" fmla="*/ 48 w 75"/>
                <a:gd name="T5" fmla="*/ 15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69">
                  <a:moveTo>
                    <a:pt x="48" y="15"/>
                  </a:moveTo>
                  <a:cubicBezTo>
                    <a:pt x="21" y="0"/>
                    <a:pt x="0" y="41"/>
                    <a:pt x="27" y="55"/>
                  </a:cubicBezTo>
                  <a:cubicBezTo>
                    <a:pt x="54" y="69"/>
                    <a:pt x="75" y="29"/>
                    <a:pt x="48" y="15"/>
                  </a:cubicBez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" name="Freeform 34"/>
            <p:cNvSpPr>
              <a:spLocks/>
            </p:cNvSpPr>
            <p:nvPr/>
          </p:nvSpPr>
          <p:spPr bwMode="auto">
            <a:xfrm>
              <a:off x="8469313" y="6167438"/>
              <a:ext cx="333375" cy="266700"/>
            </a:xfrm>
            <a:custGeom>
              <a:avLst/>
              <a:gdLst>
                <a:gd name="T0" fmla="*/ 7 w 55"/>
                <a:gd name="T1" fmla="*/ 44 h 44"/>
                <a:gd name="T2" fmla="*/ 43 w 55"/>
                <a:gd name="T3" fmla="*/ 0 h 44"/>
                <a:gd name="T4" fmla="*/ 7 w 55"/>
                <a:gd name="T5" fmla="*/ 4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5" h="44">
                  <a:moveTo>
                    <a:pt x="7" y="44"/>
                  </a:moveTo>
                  <a:cubicBezTo>
                    <a:pt x="7" y="44"/>
                    <a:pt x="0" y="5"/>
                    <a:pt x="43" y="0"/>
                  </a:cubicBezTo>
                  <a:cubicBezTo>
                    <a:pt x="43" y="0"/>
                    <a:pt x="55" y="40"/>
                    <a:pt x="7" y="44"/>
                  </a:cubicBezTo>
                  <a:close/>
                </a:path>
              </a:pathLst>
            </a:custGeom>
            <a:solidFill>
              <a:srgbClr val="9DB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38" name="Freeform 122"/>
          <p:cNvSpPr>
            <a:spLocks/>
          </p:cNvSpPr>
          <p:nvPr/>
        </p:nvSpPr>
        <p:spPr bwMode="auto">
          <a:xfrm>
            <a:off x="-130969" y="6424845"/>
            <a:ext cx="12552363" cy="444501"/>
          </a:xfrm>
          <a:custGeom>
            <a:avLst/>
            <a:gdLst>
              <a:gd name="T0" fmla="*/ 2904 w 2904"/>
              <a:gd name="T1" fmla="*/ 58 h 100"/>
              <a:gd name="T2" fmla="*/ 2859 w 2904"/>
              <a:gd name="T3" fmla="*/ 100 h 100"/>
              <a:gd name="T4" fmla="*/ 45 w 2904"/>
              <a:gd name="T5" fmla="*/ 100 h 100"/>
              <a:gd name="T6" fmla="*/ 0 w 2904"/>
              <a:gd name="T7" fmla="*/ 58 h 100"/>
              <a:gd name="T8" fmla="*/ 0 w 2904"/>
              <a:gd name="T9" fmla="*/ 42 h 100"/>
              <a:gd name="T10" fmla="*/ 45 w 2904"/>
              <a:gd name="T11" fmla="*/ 0 h 100"/>
              <a:gd name="T12" fmla="*/ 2859 w 2904"/>
              <a:gd name="T13" fmla="*/ 0 h 100"/>
              <a:gd name="T14" fmla="*/ 2904 w 2904"/>
              <a:gd name="T15" fmla="*/ 42 h 100"/>
              <a:gd name="T16" fmla="*/ 2904 w 2904"/>
              <a:gd name="T17" fmla="*/ 58 h 1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904" h="100">
                <a:moveTo>
                  <a:pt x="2904" y="58"/>
                </a:moveTo>
                <a:cubicBezTo>
                  <a:pt x="2904" y="81"/>
                  <a:pt x="2884" y="100"/>
                  <a:pt x="2859" y="100"/>
                </a:cubicBezTo>
                <a:cubicBezTo>
                  <a:pt x="45" y="100"/>
                  <a:pt x="45" y="100"/>
                  <a:pt x="45" y="100"/>
                </a:cubicBezTo>
                <a:cubicBezTo>
                  <a:pt x="20" y="100"/>
                  <a:pt x="0" y="81"/>
                  <a:pt x="0" y="58"/>
                </a:cubicBezTo>
                <a:cubicBezTo>
                  <a:pt x="0" y="42"/>
                  <a:pt x="0" y="42"/>
                  <a:pt x="0" y="42"/>
                </a:cubicBezTo>
                <a:cubicBezTo>
                  <a:pt x="0" y="19"/>
                  <a:pt x="20" y="0"/>
                  <a:pt x="45" y="0"/>
                </a:cubicBezTo>
                <a:cubicBezTo>
                  <a:pt x="2859" y="0"/>
                  <a:pt x="2859" y="0"/>
                  <a:pt x="2859" y="0"/>
                </a:cubicBezTo>
                <a:cubicBezTo>
                  <a:pt x="2884" y="0"/>
                  <a:pt x="2904" y="19"/>
                  <a:pt x="2904" y="42"/>
                </a:cubicBezTo>
                <a:lnTo>
                  <a:pt x="2904" y="58"/>
                </a:lnTo>
                <a:close/>
              </a:path>
            </a:pathLst>
          </a:custGeom>
          <a:solidFill>
            <a:srgbClr val="9DB9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15" name="Oval 28"/>
          <p:cNvSpPr>
            <a:spLocks noChangeArrowheads="1"/>
          </p:cNvSpPr>
          <p:nvPr/>
        </p:nvSpPr>
        <p:spPr bwMode="auto">
          <a:xfrm>
            <a:off x="9882188" y="0"/>
            <a:ext cx="682625" cy="682625"/>
          </a:xfrm>
          <a:prstGeom prst="ellipse">
            <a:avLst/>
          </a:prstGeom>
          <a:solidFill>
            <a:srgbClr val="FFD01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16" name="Freeform 58"/>
          <p:cNvSpPr>
            <a:spLocks/>
          </p:cNvSpPr>
          <p:nvPr/>
        </p:nvSpPr>
        <p:spPr bwMode="auto">
          <a:xfrm>
            <a:off x="11229976" y="733425"/>
            <a:ext cx="539750" cy="265113"/>
          </a:xfrm>
          <a:custGeom>
            <a:avLst/>
            <a:gdLst>
              <a:gd name="T0" fmla="*/ 1 w 126"/>
              <a:gd name="T1" fmla="*/ 62 h 62"/>
              <a:gd name="T2" fmla="*/ 120 w 126"/>
              <a:gd name="T3" fmla="*/ 62 h 62"/>
              <a:gd name="T4" fmla="*/ 95 w 126"/>
              <a:gd name="T5" fmla="*/ 23 h 62"/>
              <a:gd name="T6" fmla="*/ 90 w 126"/>
              <a:gd name="T7" fmla="*/ 23 h 62"/>
              <a:gd name="T8" fmla="*/ 66 w 126"/>
              <a:gd name="T9" fmla="*/ 0 h 62"/>
              <a:gd name="T10" fmla="*/ 43 w 126"/>
              <a:gd name="T11" fmla="*/ 31 h 62"/>
              <a:gd name="T12" fmla="*/ 33 w 126"/>
              <a:gd name="T13" fmla="*/ 29 h 62"/>
              <a:gd name="T14" fmla="*/ 1 w 126"/>
              <a:gd name="T15" fmla="*/ 61 h 62"/>
              <a:gd name="T16" fmla="*/ 1 w 126"/>
              <a:gd name="T17" fmla="*/ 62 h 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6" h="62">
                <a:moveTo>
                  <a:pt x="1" y="62"/>
                </a:moveTo>
                <a:cubicBezTo>
                  <a:pt x="120" y="62"/>
                  <a:pt x="120" y="62"/>
                  <a:pt x="120" y="62"/>
                </a:cubicBezTo>
                <a:cubicBezTo>
                  <a:pt x="126" y="46"/>
                  <a:pt x="118" y="23"/>
                  <a:pt x="95" y="23"/>
                </a:cubicBezTo>
                <a:cubicBezTo>
                  <a:pt x="93" y="23"/>
                  <a:pt x="91" y="23"/>
                  <a:pt x="90" y="23"/>
                </a:cubicBezTo>
                <a:cubicBezTo>
                  <a:pt x="89" y="12"/>
                  <a:pt x="81" y="0"/>
                  <a:pt x="66" y="0"/>
                </a:cubicBezTo>
                <a:cubicBezTo>
                  <a:pt x="48" y="0"/>
                  <a:pt x="40" y="17"/>
                  <a:pt x="43" y="31"/>
                </a:cubicBezTo>
                <a:cubicBezTo>
                  <a:pt x="40" y="30"/>
                  <a:pt x="36" y="29"/>
                  <a:pt x="33" y="29"/>
                </a:cubicBezTo>
                <a:cubicBezTo>
                  <a:pt x="16" y="29"/>
                  <a:pt x="0" y="44"/>
                  <a:pt x="1" y="61"/>
                </a:cubicBezTo>
                <a:lnTo>
                  <a:pt x="1" y="62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17" name="Freeform 59"/>
          <p:cNvSpPr>
            <a:spLocks/>
          </p:cNvSpPr>
          <p:nvPr/>
        </p:nvSpPr>
        <p:spPr bwMode="auto">
          <a:xfrm>
            <a:off x="8659813" y="493712"/>
            <a:ext cx="481013" cy="217488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18" name="Freeform 60"/>
          <p:cNvSpPr>
            <a:spLocks/>
          </p:cNvSpPr>
          <p:nvPr/>
        </p:nvSpPr>
        <p:spPr bwMode="auto">
          <a:xfrm>
            <a:off x="9740901" y="1111250"/>
            <a:ext cx="481013" cy="217488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pic>
        <p:nvPicPr>
          <p:cNvPr id="79" name="Picture 2" descr="Happy Cute Little Kid Boy With Light Idea | Art drawings for kids, Kids  cartoon characters, Cartoon kids">
            <a:extLst>
              <a:ext uri="{FF2B5EF4-FFF2-40B4-BE49-F238E27FC236}">
                <a16:creationId xmlns:a16="http://schemas.microsoft.com/office/drawing/2014/main" xmlns="" id="{6BAA1DD0-C659-4ACC-B84C-4F0A74F3E67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2117" t="5140" r="11852" b="7556"/>
          <a:stretch/>
        </p:blipFill>
        <p:spPr bwMode="auto">
          <a:xfrm>
            <a:off x="888723" y="1844419"/>
            <a:ext cx="3136243" cy="4563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0" name="Rectangle 79">
            <a:extLst>
              <a:ext uri="{FF2B5EF4-FFF2-40B4-BE49-F238E27FC236}">
                <a16:creationId xmlns:a16="http://schemas.microsoft.com/office/drawing/2014/main" xmlns="" id="{9EE3F3D1-2849-4139-8CDA-9CB088B15BA1}"/>
              </a:ext>
            </a:extLst>
          </p:cNvPr>
          <p:cNvSpPr/>
          <p:nvPr/>
        </p:nvSpPr>
        <p:spPr>
          <a:xfrm>
            <a:off x="4633491" y="1844419"/>
            <a:ext cx="3578643" cy="498785"/>
          </a:xfrm>
          <a:prstGeom prst="rect">
            <a:avLst/>
          </a:prstGeom>
          <a:solidFill>
            <a:srgbClr val="FEEB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giờ = 60 phút</a:t>
            </a:r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xmlns="" id="{E27DCF42-FEAB-4C7B-A79D-CE0026E639A4}"/>
              </a:ext>
            </a:extLst>
          </p:cNvPr>
          <p:cNvSpPr/>
          <p:nvPr/>
        </p:nvSpPr>
        <p:spPr>
          <a:xfrm>
            <a:off x="4633491" y="2811439"/>
            <a:ext cx="3578644" cy="512744"/>
          </a:xfrm>
          <a:prstGeom prst="rect">
            <a:avLst/>
          </a:prstGeom>
          <a:solidFill>
            <a:srgbClr val="FEEB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phút = 60 giây</a:t>
            </a:r>
          </a:p>
        </p:txBody>
      </p:sp>
    </p:spTree>
    <p:extLst>
      <p:ext uri="{BB962C8B-B14F-4D97-AF65-F5344CB8AC3E}">
        <p14:creationId xmlns:p14="http://schemas.microsoft.com/office/powerpoint/2010/main" xmlns="" val="6721255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5" grpId="0" animBg="1"/>
      <p:bldP spid="116" grpId="0" animBg="1"/>
      <p:bldP spid="117" grpId="0" animBg="1"/>
      <p:bldP spid="118" grpId="0" animBg="1"/>
      <p:bldP spid="80" grpId="0" animBg="1"/>
      <p:bldP spid="81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儿童卡通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316</TotalTime>
  <Words>1029</Words>
  <Application>Microsoft Office PowerPoint</Application>
  <PresentationFormat>Custom</PresentationFormat>
  <Paragraphs>249</Paragraphs>
  <Slides>25</Slides>
  <Notes>25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6" baseType="lpstr">
      <vt:lpstr>Office 主题​​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儿童卡通</dc:title>
  <dc:creator>龙时富</dc:creator>
  <cp:lastModifiedBy>admin</cp:lastModifiedBy>
  <cp:revision>20</cp:revision>
  <dcterms:created xsi:type="dcterms:W3CDTF">2017-07-06T02:21:29Z</dcterms:created>
  <dcterms:modified xsi:type="dcterms:W3CDTF">2021-10-01T03:13:11Z</dcterms:modified>
</cp:coreProperties>
</file>