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257" r:id="rId11"/>
    <p:sldId id="871" r:id="rId12"/>
    <p:sldId id="836" r:id="rId13"/>
    <p:sldId id="837" r:id="rId14"/>
    <p:sldId id="838" r:id="rId15"/>
    <p:sldId id="839" r:id="rId16"/>
    <p:sldId id="856" r:id="rId17"/>
    <p:sldId id="869" r:id="rId18"/>
    <p:sldId id="855" r:id="rId19"/>
    <p:sldId id="870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2.gif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UNI Chu truyen thong" panose="03030302030807070C03" pitchFamily="66" charset="0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Onyx" panose="04050602080702020203" pitchFamily="82" charset="0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85421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576</Words>
  <Application>Microsoft Office PowerPoint</Application>
  <PresentationFormat>Widescreen</PresentationFormat>
  <Paragraphs>201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Coiny</vt:lpstr>
      <vt:lpstr>等线</vt:lpstr>
      <vt:lpstr>Onyx</vt:lpstr>
      <vt:lpstr>Pattaya</vt:lpstr>
      <vt:lpstr>Patrick Hand</vt:lpstr>
      <vt:lpstr>SVN-Cookies</vt:lpstr>
      <vt:lpstr>Times New Roman</vt:lpstr>
      <vt:lpstr>UNI Chu truyen thong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5</cp:revision>
  <dcterms:created xsi:type="dcterms:W3CDTF">2022-08-11T15:00:16Z</dcterms:created>
  <dcterms:modified xsi:type="dcterms:W3CDTF">2022-08-29T17:42:07Z</dcterms:modified>
</cp:coreProperties>
</file>