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74" d="100"/>
          <a:sy n="74" d="100"/>
        </p:scale>
        <p:origin x="1042" y="-33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8/25/2022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8/25/2022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8/25/2022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8/25/2022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8/25/2022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8/25/2022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8/25/2022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2022/8/25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8/25/2022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8/25/2022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2022/8/25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88328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10</a:t>
              </a:r>
              <a:endParaRPr lang="en-US" sz="3600" dirty="0"/>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405</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Coiny</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24</cp:revision>
  <dcterms:created xsi:type="dcterms:W3CDTF">2022-05-05T14:41:31Z</dcterms:created>
  <dcterms:modified xsi:type="dcterms:W3CDTF">2022-08-25T15:25:57Z</dcterms:modified>
</cp:coreProperties>
</file>