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x-wav"/>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58" r:id="rId1"/>
    <p:sldMasterId id="2147483685" r:id="rId2"/>
  </p:sldMasterIdLst>
  <p:notesMasterIdLst>
    <p:notesMasterId r:id="rId14"/>
  </p:notesMasterIdLst>
  <p:sldIdLst>
    <p:sldId id="297" r:id="rId3"/>
    <p:sldId id="281" r:id="rId4"/>
    <p:sldId id="292" r:id="rId5"/>
    <p:sldId id="279" r:id="rId6"/>
    <p:sldId id="296" r:id="rId7"/>
    <p:sldId id="284" r:id="rId8"/>
    <p:sldId id="283" r:id="rId9"/>
    <p:sldId id="285" r:id="rId10"/>
    <p:sldId id="286" r:id="rId11"/>
    <p:sldId id="287" r:id="rId12"/>
    <p:sldId id="289" r:id="rId13"/>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A219"/>
    <a:srgbClr val="2BA1CB"/>
    <a:srgbClr val="7F7F7F"/>
    <a:srgbClr val="FFD13F"/>
    <a:srgbClr val="FFD44B"/>
    <a:srgbClr val="FFD03B"/>
    <a:srgbClr val="FFDD71"/>
    <a:srgbClr val="2897BE"/>
    <a:srgbClr val="253C6E"/>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2521862-B2F5-4C66-88DB-3C470E751DB6}">
  <a:tblStyle styleId="{52521862-B2F5-4C66-88DB-3C470E751DB6}" styleName="Table_0">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9435" autoAdjust="0"/>
  </p:normalViewPr>
  <p:slideViewPr>
    <p:cSldViewPr snapToGrid="0">
      <p:cViewPr varScale="1">
        <p:scale>
          <a:sx n="88" d="100"/>
          <a:sy n="88" d="100"/>
        </p:scale>
        <p:origin x="91" y="2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extLst>
      <p:ext uri="{BB962C8B-B14F-4D97-AF65-F5344CB8AC3E}">
        <p14:creationId xmlns:p14="http://schemas.microsoft.com/office/powerpoint/2010/main" val="1537686248"/>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1000" y="685800"/>
            <a:ext cx="6096000"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720A03BF-BDB9-4A45-9B59-55A59E96C1D1}"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zh-CN" altLang="en-US" sz="1200" b="0" i="0" u="none" strike="noStrike" kern="1200" cap="none" spc="0" normalizeH="0" baseline="0" noProof="0">
              <a:ln>
                <a:noFill/>
              </a:ln>
              <a:solidFill>
                <a:prstClr val="black"/>
              </a:solidFill>
              <a:effectLst/>
              <a:uLnTx/>
              <a:uFillTx/>
              <a:latin typeface="等线" panose="020F0502020204030204"/>
              <a:cs typeface="+mn-cs"/>
            </a:endParaRPr>
          </a:p>
        </p:txBody>
      </p:sp>
    </p:spTree>
    <p:extLst>
      <p:ext uri="{BB962C8B-B14F-4D97-AF65-F5344CB8AC3E}">
        <p14:creationId xmlns:p14="http://schemas.microsoft.com/office/powerpoint/2010/main" val="36983126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3345274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3"/>
        <p:cNvGrpSpPr/>
        <p:nvPr/>
      </p:nvGrpSpPr>
      <p:grpSpPr>
        <a:xfrm>
          <a:off x="0" y="0"/>
          <a:ext cx="0" cy="0"/>
          <a:chOff x="0" y="0"/>
          <a:chExt cx="0" cy="0"/>
        </a:xfrm>
      </p:grpSpPr>
      <p:sp>
        <p:nvSpPr>
          <p:cNvPr id="284" name="Google Shape;284;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85" name="Google Shape;285;p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vi-VN" sz="1100">
                <a:solidFill>
                  <a:schemeClr val="dk1"/>
                </a:solidFill>
                <a:latin typeface="Cambria"/>
                <a:ea typeface="Cambria"/>
                <a:cs typeface="Cambria"/>
                <a:sym typeface="Cambria"/>
              </a:rPr>
              <a:t>Giúp con người sáng tạo hơn, hướng tới cái đẹp hơn, mang lại nhiều giá trị về mặt tinh thần. Làm cuộc sống trở nên tươi đẹp, phong phú, nhiều màu sắc,…</a:t>
            </a:r>
          </a:p>
          <a:p>
            <a:pPr marL="0" lvl="0" indent="0" algn="l" rtl="0">
              <a:spcBef>
                <a:spcPts val="0"/>
              </a:spcBef>
              <a:spcAft>
                <a:spcPts val="0"/>
              </a:spcAft>
              <a:buNone/>
            </a:pPr>
            <a:endParaRPr/>
          </a:p>
        </p:txBody>
      </p:sp>
      <p:sp>
        <p:nvSpPr>
          <p:cNvPr id="286" name="Google Shape;286;p8: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3</a:t>
            </a:fld>
            <a:endParaRPr/>
          </a:p>
        </p:txBody>
      </p:sp>
    </p:spTree>
    <p:extLst>
      <p:ext uri="{BB962C8B-B14F-4D97-AF65-F5344CB8AC3E}">
        <p14:creationId xmlns:p14="http://schemas.microsoft.com/office/powerpoint/2010/main" val="24201032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a:xfrm>
            <a:off x="381000" y="685800"/>
            <a:ext cx="6096000" cy="3429000"/>
          </a:xfrm>
          <a:ln/>
        </p:spPr>
      </p:sp>
      <p:sp>
        <p:nvSpPr>
          <p:cNvPr id="9219" name="Notes Placeholder 2"/>
          <p:cNvSpPr>
            <a:spLocks noGrp="1"/>
          </p:cNvSpPr>
          <p:nvPr>
            <p:ph type="body" idx="1"/>
          </p:nvPr>
        </p:nvSpPr>
        <p:spPr>
          <a:noFill/>
        </p:spPr>
        <p:txBody>
          <a:bodyPr/>
          <a:lstStyle/>
          <a:p>
            <a:endParaRPr lang="en-US" altLang="en-US"/>
          </a:p>
        </p:txBody>
      </p:sp>
      <p:sp>
        <p:nvSpPr>
          <p:cNvPr id="9220" name="Slide Number Placeholder 3"/>
          <p:cNvSpPr>
            <a:spLocks noGrp="1"/>
          </p:cNvSpPr>
          <p:nvPr>
            <p:ph type="sldNum" sz="quarter" idx="5"/>
          </p:nvPr>
        </p:nvSpPr>
        <p:spPr>
          <a:xfrm>
            <a:off x="3884613" y="8685213"/>
            <a:ext cx="2971800" cy="457200"/>
          </a:xfrm>
          <a:prstGeom prst="rect">
            <a:avLst/>
          </a:prstGeom>
          <a:noFill/>
        </p:spPr>
        <p:txBody>
          <a:bodyPr/>
          <a:lstStyle>
            <a:lvl1pPr>
              <a:defRPr sz="4000">
                <a:solidFill>
                  <a:schemeClr val="tx1"/>
                </a:solidFill>
                <a:latin typeface="Times New Roman" panose="02020603050405020304" pitchFamily="18" charset="0"/>
              </a:defRPr>
            </a:lvl1pPr>
            <a:lvl2pPr marL="742950" indent="-285750">
              <a:defRPr sz="4000">
                <a:solidFill>
                  <a:schemeClr val="tx1"/>
                </a:solidFill>
                <a:latin typeface="Times New Roman" panose="02020603050405020304" pitchFamily="18" charset="0"/>
              </a:defRPr>
            </a:lvl2pPr>
            <a:lvl3pPr marL="1143000" indent="-228600">
              <a:defRPr sz="4000">
                <a:solidFill>
                  <a:schemeClr val="tx1"/>
                </a:solidFill>
                <a:latin typeface="Times New Roman" panose="02020603050405020304" pitchFamily="18" charset="0"/>
              </a:defRPr>
            </a:lvl3pPr>
            <a:lvl4pPr marL="1600200" indent="-228600">
              <a:defRPr sz="4000">
                <a:solidFill>
                  <a:schemeClr val="tx1"/>
                </a:solidFill>
                <a:latin typeface="Times New Roman" panose="02020603050405020304" pitchFamily="18" charset="0"/>
              </a:defRPr>
            </a:lvl4pPr>
            <a:lvl5pPr marL="2057400" indent="-228600">
              <a:defRPr sz="4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4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4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4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4000">
                <a:solidFill>
                  <a:schemeClr val="tx1"/>
                </a:solidFill>
                <a:latin typeface="Times New Roman" panose="02020603050405020304" pitchFamily="18" charset="0"/>
              </a:defRPr>
            </a:lvl9pPr>
          </a:lstStyle>
          <a:p>
            <a:fld id="{E1269395-3F7C-4C20-B57A-AB22E2A40C6A}" type="slidenum">
              <a:rPr lang="en-US" altLang="en-US" sz="1200" smtClean="0">
                <a:latin typeface="Arial" panose="020B0604020202020204" pitchFamily="34" charset="0"/>
              </a:rPr>
              <a:pPr/>
              <a:t>4</a:t>
            </a:fld>
            <a:endParaRPr lang="en-US" altLang="en-US" sz="1200">
              <a:latin typeface="Arial" panose="020B0604020202020204" pitchFamily="34" charset="0"/>
            </a:endParaRPr>
          </a:p>
        </p:txBody>
      </p:sp>
    </p:spTree>
    <p:extLst>
      <p:ext uri="{BB962C8B-B14F-4D97-AF65-F5344CB8AC3E}">
        <p14:creationId xmlns:p14="http://schemas.microsoft.com/office/powerpoint/2010/main" val="16054245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xfrm>
            <a:off x="3884613" y="8685213"/>
            <a:ext cx="2971800" cy="457200"/>
          </a:xfrm>
          <a:prstGeom prst="rect">
            <a:avLst/>
          </a:prstGeom>
          <a:noFill/>
        </p:spPr>
        <p:txBody>
          <a:bodyPr/>
          <a:lstStyle>
            <a:lvl1pPr>
              <a:defRPr sz="4000">
                <a:solidFill>
                  <a:schemeClr val="tx1"/>
                </a:solidFill>
                <a:latin typeface="Times New Roman" panose="02020603050405020304" pitchFamily="18" charset="0"/>
              </a:defRPr>
            </a:lvl1pPr>
            <a:lvl2pPr marL="742950" indent="-285750">
              <a:defRPr sz="4000">
                <a:solidFill>
                  <a:schemeClr val="tx1"/>
                </a:solidFill>
                <a:latin typeface="Times New Roman" panose="02020603050405020304" pitchFamily="18" charset="0"/>
              </a:defRPr>
            </a:lvl2pPr>
            <a:lvl3pPr marL="1143000" indent="-228600">
              <a:defRPr sz="4000">
                <a:solidFill>
                  <a:schemeClr val="tx1"/>
                </a:solidFill>
                <a:latin typeface="Times New Roman" panose="02020603050405020304" pitchFamily="18" charset="0"/>
              </a:defRPr>
            </a:lvl3pPr>
            <a:lvl4pPr marL="1600200" indent="-228600">
              <a:defRPr sz="4000">
                <a:solidFill>
                  <a:schemeClr val="tx1"/>
                </a:solidFill>
                <a:latin typeface="Times New Roman" panose="02020603050405020304" pitchFamily="18" charset="0"/>
              </a:defRPr>
            </a:lvl4pPr>
            <a:lvl5pPr marL="2057400" indent="-228600">
              <a:defRPr sz="4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4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4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4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4000">
                <a:solidFill>
                  <a:schemeClr val="tx1"/>
                </a:solidFill>
                <a:latin typeface="Times New Roman" panose="02020603050405020304" pitchFamily="18" charset="0"/>
              </a:defRPr>
            </a:lvl9pPr>
          </a:lstStyle>
          <a:p>
            <a:fld id="{2EC47E68-52A8-4D41-ADB6-6823ECE3BE52}" type="slidenum">
              <a:rPr lang="en-US" altLang="en-US" sz="1200" smtClean="0">
                <a:latin typeface="Arial" panose="020B0604020202020204" pitchFamily="34" charset="0"/>
              </a:rPr>
              <a:pPr/>
              <a:t>5</a:t>
            </a:fld>
            <a:endParaRPr lang="en-US" altLang="en-US" sz="1200">
              <a:latin typeface="Arial" panose="020B0604020202020204" pitchFamily="34" charset="0"/>
            </a:endParaRPr>
          </a:p>
        </p:txBody>
      </p:sp>
      <p:sp>
        <p:nvSpPr>
          <p:cNvPr id="13315" name="Rectangle 2"/>
          <p:cNvSpPr>
            <a:spLocks noGrp="1" noRot="1" noChangeAspect="1" noChangeArrowheads="1" noTextEdit="1"/>
          </p:cNvSpPr>
          <p:nvPr>
            <p:ph type="sldImg"/>
          </p:nvPr>
        </p:nvSpPr>
        <p:spPr>
          <a:xfrm>
            <a:off x="381000" y="685800"/>
            <a:ext cx="6096000" cy="3429000"/>
          </a:xfrm>
          <a:ln/>
        </p:spPr>
      </p:sp>
      <p:sp>
        <p:nvSpPr>
          <p:cNvPr id="13316" name="Rectangle 3"/>
          <p:cNvSpPr>
            <a:spLocks noGrp="1" noChangeArrowheads="1"/>
          </p:cNvSpPr>
          <p:nvPr>
            <p:ph type="body" idx="1"/>
          </p:nvPr>
        </p:nvSpPr>
        <p:spPr>
          <a:noFill/>
        </p:spPr>
        <p:txBody>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vi-VN" sz="1100" b="1">
                <a:solidFill>
                  <a:srgbClr val="FF0000"/>
                </a:solidFill>
                <a:latin typeface="Cambria" panose="02040503050406030204" pitchFamily="18" charset="0"/>
                <a:ea typeface="Cambria" panose="02040503050406030204" pitchFamily="18" charset="0"/>
              </a:rPr>
              <a:t>Dấu phẩy có thể thay thế bằng từ </a:t>
            </a:r>
            <a:r>
              <a:rPr lang="vi-VN" sz="1100" b="1" i="1">
                <a:solidFill>
                  <a:srgbClr val="FF0000"/>
                </a:solidFill>
                <a:latin typeface="Cambria" panose="02040503050406030204" pitchFamily="18" charset="0"/>
                <a:ea typeface="Cambria" panose="02040503050406030204" pitchFamily="18" charset="0"/>
              </a:rPr>
              <a:t>hay/hoặc/và tùy thuộc vào văn cảnh.</a:t>
            </a:r>
            <a:endParaRPr lang="vi-VN" sz="1100" b="1">
              <a:solidFill>
                <a:srgbClr val="FF0000"/>
              </a:solidFill>
              <a:latin typeface="Cambria" panose="02040503050406030204" pitchFamily="18" charset="0"/>
              <a:ea typeface="Cambria" panose="02040503050406030204" pitchFamily="18" charset="0"/>
            </a:endParaRPr>
          </a:p>
          <a:p>
            <a:pPr algn="just"/>
            <a:r>
              <a:rPr lang="vi-VN" sz="1100" b="1">
                <a:solidFill>
                  <a:srgbClr val="FF0000"/>
                </a:solidFill>
                <a:latin typeface="Cambria" panose="02040503050406030204" pitchFamily="18" charset="0"/>
                <a:ea typeface="Cambria" panose="02040503050406030204" pitchFamily="18" charset="0"/>
              </a:rPr>
              <a:t>Dấu phẩy dùng để ngăn cách các từ, cụm từ cùng chức năng.</a:t>
            </a:r>
          </a:p>
          <a:p>
            <a:pPr marL="457200" marR="0" lvl="0" indent="-317500" algn="just" defTabSz="914400" rtl="0" eaLnBrk="1" fontAlgn="auto" latinLnBrk="0" hangingPunct="1">
              <a:lnSpc>
                <a:spcPct val="100000"/>
              </a:lnSpc>
              <a:spcBef>
                <a:spcPts val="0"/>
              </a:spcBef>
              <a:spcAft>
                <a:spcPts val="0"/>
              </a:spcAft>
              <a:buClr>
                <a:srgbClr val="000000"/>
              </a:buClr>
              <a:buSzPts val="1400"/>
              <a:buFont typeface="Arial"/>
              <a:buChar char="●"/>
              <a:tabLst/>
              <a:defRPr/>
            </a:pPr>
            <a:r>
              <a:rPr lang="vi-VN" sz="1100" b="1">
                <a:solidFill>
                  <a:srgbClr val="FF0000"/>
                </a:solidFill>
                <a:latin typeface="Cambria" panose="02040503050406030204" pitchFamily="18" charset="0"/>
                <a:ea typeface="Cambria" panose="02040503050406030204" pitchFamily="18" charset="0"/>
              </a:rPr>
              <a:t>Dấu phẩy dùng để ngăn cách 2 (hoặc nhiều hơn) ý liên tiếp trong câu.</a:t>
            </a:r>
          </a:p>
          <a:p>
            <a:pPr algn="just"/>
            <a:endParaRPr lang="vi-VN" sz="1100" i="1">
              <a:solidFill>
                <a:srgbClr val="FF0000"/>
              </a:solidFill>
              <a:latin typeface="Cambria" panose="02040503050406030204" pitchFamily="18" charset="0"/>
              <a:ea typeface="Cambria" panose="02040503050406030204" pitchFamily="18" charset="0"/>
            </a:endParaRPr>
          </a:p>
          <a:p>
            <a:pPr marL="0" lvl="0" indent="0" algn="l" rtl="0">
              <a:spcBef>
                <a:spcPts val="0"/>
              </a:spcBef>
              <a:spcAft>
                <a:spcPts val="0"/>
              </a:spcAft>
              <a:buNone/>
            </a:pPr>
            <a:endParaRPr lang="vi-VN"/>
          </a:p>
          <a:p>
            <a:pPr eaLnBrk="1" hangingPunct="1"/>
            <a:endParaRPr lang="en-US" altLang="en-US"/>
          </a:p>
        </p:txBody>
      </p:sp>
    </p:spTree>
    <p:extLst>
      <p:ext uri="{BB962C8B-B14F-4D97-AF65-F5344CB8AC3E}">
        <p14:creationId xmlns:p14="http://schemas.microsoft.com/office/powerpoint/2010/main" val="16588598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5"/>
        <p:cNvGrpSpPr/>
        <p:nvPr/>
      </p:nvGrpSpPr>
      <p:grpSpPr>
        <a:xfrm>
          <a:off x="0" y="0"/>
          <a:ext cx="0" cy="0"/>
          <a:chOff x="0" y="0"/>
          <a:chExt cx="0" cy="0"/>
        </a:xfrm>
      </p:grpSpPr>
      <p:sp>
        <p:nvSpPr>
          <p:cNvPr id="206" name="Google Shape;206;g35ed75ccf_0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7" name="Google Shape;207;g35ed75ccf_0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1171476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5"/>
        <p:cNvGrpSpPr/>
        <p:nvPr/>
      </p:nvGrpSpPr>
      <p:grpSpPr>
        <a:xfrm>
          <a:off x="0" y="0"/>
          <a:ext cx="0" cy="0"/>
          <a:chOff x="0" y="0"/>
          <a:chExt cx="0" cy="0"/>
        </a:xfrm>
      </p:grpSpPr>
      <p:sp>
        <p:nvSpPr>
          <p:cNvPr id="206" name="Google Shape;206;g35ed75ccf_0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7" name="Google Shape;207;g35ed75ccf_0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0337112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5"/>
        <p:cNvGrpSpPr/>
        <p:nvPr/>
      </p:nvGrpSpPr>
      <p:grpSpPr>
        <a:xfrm>
          <a:off x="0" y="0"/>
          <a:ext cx="0" cy="0"/>
          <a:chOff x="0" y="0"/>
          <a:chExt cx="0" cy="0"/>
        </a:xfrm>
      </p:grpSpPr>
      <p:sp>
        <p:nvSpPr>
          <p:cNvPr id="206" name="Google Shape;206;g35ed75ccf_0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7" name="Google Shape;207;g35ed75ccf_0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9716408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35"/>
        <p:cNvGrpSpPr/>
        <p:nvPr/>
      </p:nvGrpSpPr>
      <p:grpSpPr>
        <a:xfrm>
          <a:off x="0" y="0"/>
          <a:ext cx="0" cy="0"/>
          <a:chOff x="0" y="0"/>
          <a:chExt cx="0" cy="0"/>
        </a:xfrm>
      </p:grpSpPr>
      <p:grpSp>
        <p:nvGrpSpPr>
          <p:cNvPr id="136" name="Google Shape;136;p10"/>
          <p:cNvGrpSpPr/>
          <p:nvPr/>
        </p:nvGrpSpPr>
        <p:grpSpPr>
          <a:xfrm>
            <a:off x="6172200" y="2656118"/>
            <a:ext cx="2971754" cy="2886151"/>
            <a:chOff x="6172200" y="2656118"/>
            <a:chExt cx="2971754" cy="2886151"/>
          </a:xfrm>
        </p:grpSpPr>
        <p:sp>
          <p:nvSpPr>
            <p:cNvPr id="137" name="Google Shape;137;p10"/>
            <p:cNvSpPr/>
            <p:nvPr/>
          </p:nvSpPr>
          <p:spPr>
            <a:xfrm rot="9208626" flipH="1">
              <a:off x="6704904" y="4110434"/>
              <a:ext cx="484232" cy="1204006"/>
            </a:xfrm>
            <a:prstGeom prst="flowChartManualInput">
              <a:avLst/>
            </a:prstGeom>
            <a:solidFill>
              <a:srgbClr val="4BB5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138;p10"/>
            <p:cNvSpPr/>
            <p:nvPr/>
          </p:nvSpPr>
          <p:spPr>
            <a:xfrm rot="9208633" flipH="1">
              <a:off x="7804300" y="3279013"/>
              <a:ext cx="877624" cy="2182136"/>
            </a:xfrm>
            <a:prstGeom prst="flowChartManualInput">
              <a:avLst/>
            </a:prstGeom>
            <a:solidFill>
              <a:srgbClr val="81D1E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 name="Google Shape;139;p10"/>
            <p:cNvSpPr/>
            <p:nvPr/>
          </p:nvSpPr>
          <p:spPr>
            <a:xfrm rot="9208606" flipH="1">
              <a:off x="7481789" y="4276913"/>
              <a:ext cx="408796" cy="1016449"/>
            </a:xfrm>
            <a:prstGeom prst="flowChartManualInput">
              <a:avLst/>
            </a:prstGeom>
            <a:solidFill>
              <a:srgbClr val="FF99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 name="Google Shape;140;p10"/>
            <p:cNvSpPr/>
            <p:nvPr/>
          </p:nvSpPr>
          <p:spPr>
            <a:xfrm rot="9208678" flipH="1">
              <a:off x="6287617" y="4657701"/>
              <a:ext cx="229660" cy="571018"/>
            </a:xfrm>
            <a:prstGeom prst="flowChartManualInput">
              <a:avLst/>
            </a:prstGeom>
            <a:solidFill>
              <a:srgbClr val="3796B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 name="Google Shape;141;p10"/>
            <p:cNvSpPr/>
            <p:nvPr/>
          </p:nvSpPr>
          <p:spPr>
            <a:xfrm>
              <a:off x="8289303" y="2656118"/>
              <a:ext cx="854651" cy="1929080"/>
            </a:xfrm>
            <a:custGeom>
              <a:avLst/>
              <a:gdLst/>
              <a:ahLst/>
              <a:cxnLst/>
              <a:rect l="l" t="t" r="r" b="b"/>
              <a:pathLst>
                <a:path w="37596" h="84860" extrusionOk="0">
                  <a:moveTo>
                    <a:pt x="19066" y="0"/>
                  </a:moveTo>
                  <a:lnTo>
                    <a:pt x="0" y="9130"/>
                  </a:lnTo>
                  <a:lnTo>
                    <a:pt x="37596" y="84860"/>
                  </a:lnTo>
                  <a:lnTo>
                    <a:pt x="37596" y="37328"/>
                  </a:lnTo>
                  <a:close/>
                </a:path>
              </a:pathLst>
            </a:custGeom>
            <a:solidFill>
              <a:srgbClr val="3796BF"/>
            </a:solidFill>
            <a:ln>
              <a:noFill/>
            </a:ln>
          </p:spPr>
        </p:sp>
      </p:grpSp>
      <p:grpSp>
        <p:nvGrpSpPr>
          <p:cNvPr id="142" name="Google Shape;142;p10"/>
          <p:cNvGrpSpPr/>
          <p:nvPr/>
        </p:nvGrpSpPr>
        <p:grpSpPr>
          <a:xfrm>
            <a:off x="-32" y="-228027"/>
            <a:ext cx="2163561" cy="1347300"/>
            <a:chOff x="-32" y="-215963"/>
            <a:chExt cx="2163561" cy="1347300"/>
          </a:xfrm>
        </p:grpSpPr>
        <p:sp>
          <p:nvSpPr>
            <p:cNvPr id="143" name="Google Shape;143;p10"/>
            <p:cNvSpPr/>
            <p:nvPr/>
          </p:nvSpPr>
          <p:spPr>
            <a:xfrm rot="-1591408" flipH="1">
              <a:off x="1362169" y="-63166"/>
              <a:ext cx="205103" cy="509980"/>
            </a:xfrm>
            <a:prstGeom prst="flowChartManualInput">
              <a:avLst/>
            </a:prstGeom>
            <a:solidFill>
              <a:srgbClr val="3796B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 name="Google Shape;144;p10"/>
            <p:cNvSpPr/>
            <p:nvPr/>
          </p:nvSpPr>
          <p:spPr>
            <a:xfrm rot="-1591371" flipH="1">
              <a:off x="239463" y="-151890"/>
              <a:ext cx="434754" cy="1080980"/>
            </a:xfrm>
            <a:prstGeom prst="flowChartManualInput">
              <a:avLst/>
            </a:prstGeom>
            <a:solidFill>
              <a:srgbClr val="FF99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45;p10"/>
            <p:cNvSpPr/>
            <p:nvPr/>
          </p:nvSpPr>
          <p:spPr>
            <a:xfrm rot="-1591339" flipH="1">
              <a:off x="892401" y="-169347"/>
              <a:ext cx="504374" cy="1254067"/>
            </a:xfrm>
            <a:prstGeom prst="flowChartManualInput">
              <a:avLst/>
            </a:prstGeom>
            <a:solidFill>
              <a:srgbClr val="81D1E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146;p10"/>
            <p:cNvSpPr/>
            <p:nvPr/>
          </p:nvSpPr>
          <p:spPr>
            <a:xfrm rot="-1591322" flipH="1">
              <a:off x="1818452" y="-76292"/>
              <a:ext cx="229660" cy="571018"/>
            </a:xfrm>
            <a:prstGeom prst="flowChartManualInput">
              <a:avLst/>
            </a:prstGeom>
            <a:solidFill>
              <a:srgbClr val="4BB5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 name="Google Shape;147;p10"/>
            <p:cNvSpPr/>
            <p:nvPr/>
          </p:nvSpPr>
          <p:spPr>
            <a:xfrm rot="10800000">
              <a:off x="-32" y="70725"/>
              <a:ext cx="380284" cy="858147"/>
            </a:xfrm>
            <a:custGeom>
              <a:avLst/>
              <a:gdLst/>
              <a:ahLst/>
              <a:cxnLst/>
              <a:rect l="l" t="t" r="r" b="b"/>
              <a:pathLst>
                <a:path w="37596" h="84860" extrusionOk="0">
                  <a:moveTo>
                    <a:pt x="19066" y="0"/>
                  </a:moveTo>
                  <a:lnTo>
                    <a:pt x="0" y="9130"/>
                  </a:lnTo>
                  <a:lnTo>
                    <a:pt x="37596" y="84860"/>
                  </a:lnTo>
                  <a:lnTo>
                    <a:pt x="37596" y="37328"/>
                  </a:lnTo>
                  <a:close/>
                </a:path>
              </a:pathLst>
            </a:custGeom>
            <a:solidFill>
              <a:srgbClr val="4BB5D9"/>
            </a:solidFill>
            <a:ln>
              <a:noFill/>
            </a:ln>
          </p:spPr>
        </p:sp>
      </p:grpSp>
      <p:sp>
        <p:nvSpPr>
          <p:cNvPr id="148" name="Google Shape;148;p10"/>
          <p:cNvSpPr txBox="1">
            <a:spLocks noGrp="1"/>
          </p:cNvSpPr>
          <p:nvPr>
            <p:ph type="sldNum" idx="12"/>
          </p:nvPr>
        </p:nvSpPr>
        <p:spPr>
          <a:xfrm>
            <a:off x="8556784" y="1"/>
            <a:ext cx="548700" cy="3936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A30F68-029F-4F5C-A094-F26F2311F44D}"/>
              </a:ext>
            </a:extLst>
          </p:cNvPr>
          <p:cNvSpPr>
            <a:spLocks noGrp="1"/>
          </p:cNvSpPr>
          <p:nvPr>
            <p:ph type="title"/>
          </p:nvPr>
        </p:nvSpPr>
        <p:spPr>
          <a:xfrm>
            <a:off x="629841" y="342900"/>
            <a:ext cx="2949178" cy="120015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3A764BEB-AD39-4CA9-B855-F75E016C8A36}"/>
              </a:ext>
            </a:extLst>
          </p:cNvPr>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8358554-6D02-4637-815A-8BF38C8A5478}"/>
              </a:ext>
            </a:extLst>
          </p:cNvPr>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D96A9515-0012-4CFB-BB31-780FDAB9C79C}"/>
              </a:ext>
            </a:extLst>
          </p:cNvPr>
          <p:cNvSpPr>
            <a:spLocks noGrp="1"/>
          </p:cNvSpPr>
          <p:nvPr>
            <p:ph type="dt" sz="half" idx="10"/>
          </p:nvPr>
        </p:nvSpPr>
        <p:spPr/>
        <p:txBody>
          <a:bodyPr/>
          <a:lstStyle/>
          <a:p>
            <a:fld id="{E9CD933F-DB83-42DE-AA03-D5EF6BC86FFB}" type="datetimeFigureOut">
              <a:rPr lang="en-US" smtClean="0"/>
              <a:t>4/3/2022</a:t>
            </a:fld>
            <a:endParaRPr lang="en-US"/>
          </a:p>
        </p:txBody>
      </p:sp>
      <p:sp>
        <p:nvSpPr>
          <p:cNvPr id="6" name="Footer Placeholder 5">
            <a:extLst>
              <a:ext uri="{FF2B5EF4-FFF2-40B4-BE49-F238E27FC236}">
                <a16:creationId xmlns:a16="http://schemas.microsoft.com/office/drawing/2014/main" id="{142AD2F3-474E-4878-9E95-479F51FABAB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A14161F-6EAC-4133-ADBC-537BBD8C3F37}"/>
              </a:ext>
            </a:extLst>
          </p:cNvPr>
          <p:cNvSpPr>
            <a:spLocks noGrp="1"/>
          </p:cNvSpPr>
          <p:nvPr>
            <p:ph type="sldNum" sz="quarter" idx="12"/>
          </p:nvPr>
        </p:nvSpPr>
        <p:spPr/>
        <p:txBody>
          <a:bodyPr/>
          <a:lstStyle/>
          <a:p>
            <a:fld id="{BDF3C2EF-5DB9-4B79-9341-799FBB21EAB2}" type="slidenum">
              <a:rPr lang="en-US" smtClean="0"/>
              <a:t>‹#›</a:t>
            </a:fld>
            <a:endParaRPr lang="en-US"/>
          </a:p>
        </p:txBody>
      </p:sp>
    </p:spTree>
    <p:extLst>
      <p:ext uri="{BB962C8B-B14F-4D97-AF65-F5344CB8AC3E}">
        <p14:creationId xmlns:p14="http://schemas.microsoft.com/office/powerpoint/2010/main" val="9829387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B599EA-3BD4-4FC4-AB1D-4FB4D16463FF}"/>
              </a:ext>
            </a:extLst>
          </p:cNvPr>
          <p:cNvSpPr>
            <a:spLocks noGrp="1"/>
          </p:cNvSpPr>
          <p:nvPr>
            <p:ph type="title"/>
          </p:nvPr>
        </p:nvSpPr>
        <p:spPr>
          <a:xfrm>
            <a:off x="629841" y="342900"/>
            <a:ext cx="2949178" cy="120015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F987EB16-0937-4373-8C56-F42A8D0C0B90}"/>
              </a:ext>
            </a:extLst>
          </p:cNvPr>
          <p:cNvSpPr>
            <a:spLocks noGrp="1"/>
          </p:cNvSpPr>
          <p:nvPr>
            <p:ph type="pic" idx="1"/>
          </p:nvPr>
        </p:nvSpPr>
        <p:spPr>
          <a:xfrm>
            <a:off x="3887391" y="740569"/>
            <a:ext cx="4629150" cy="3655219"/>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314445C1-8166-40AC-BB58-0596441F4061}"/>
              </a:ext>
            </a:extLst>
          </p:cNvPr>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05FDEA2E-CD2E-4232-AA35-9A2598385EE0}"/>
              </a:ext>
            </a:extLst>
          </p:cNvPr>
          <p:cNvSpPr>
            <a:spLocks noGrp="1"/>
          </p:cNvSpPr>
          <p:nvPr>
            <p:ph type="dt" sz="half" idx="10"/>
          </p:nvPr>
        </p:nvSpPr>
        <p:spPr/>
        <p:txBody>
          <a:bodyPr/>
          <a:lstStyle/>
          <a:p>
            <a:fld id="{E9CD933F-DB83-42DE-AA03-D5EF6BC86FFB}" type="datetimeFigureOut">
              <a:rPr lang="en-US" smtClean="0"/>
              <a:t>4/3/2022</a:t>
            </a:fld>
            <a:endParaRPr lang="en-US"/>
          </a:p>
        </p:txBody>
      </p:sp>
      <p:sp>
        <p:nvSpPr>
          <p:cNvPr id="6" name="Footer Placeholder 5">
            <a:extLst>
              <a:ext uri="{FF2B5EF4-FFF2-40B4-BE49-F238E27FC236}">
                <a16:creationId xmlns:a16="http://schemas.microsoft.com/office/drawing/2014/main" id="{E115C09F-536D-450C-BC71-60D4D2B8711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D5B9392-BB79-4283-96AE-916BB6F2A49F}"/>
              </a:ext>
            </a:extLst>
          </p:cNvPr>
          <p:cNvSpPr>
            <a:spLocks noGrp="1"/>
          </p:cNvSpPr>
          <p:nvPr>
            <p:ph type="sldNum" sz="quarter" idx="12"/>
          </p:nvPr>
        </p:nvSpPr>
        <p:spPr/>
        <p:txBody>
          <a:bodyPr/>
          <a:lstStyle/>
          <a:p>
            <a:fld id="{BDF3C2EF-5DB9-4B79-9341-799FBB21EAB2}" type="slidenum">
              <a:rPr lang="en-US" smtClean="0"/>
              <a:t>‹#›</a:t>
            </a:fld>
            <a:endParaRPr lang="en-US"/>
          </a:p>
        </p:txBody>
      </p:sp>
    </p:spTree>
    <p:extLst>
      <p:ext uri="{BB962C8B-B14F-4D97-AF65-F5344CB8AC3E}">
        <p14:creationId xmlns:p14="http://schemas.microsoft.com/office/powerpoint/2010/main" val="657001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5A4C55-D89C-4A7E-AFC2-45C3AA2B115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764C444-6F6B-45E7-AEC9-0A15B15AFA8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104587B-F718-4D7D-A631-F4D3FCCFD11F}"/>
              </a:ext>
            </a:extLst>
          </p:cNvPr>
          <p:cNvSpPr>
            <a:spLocks noGrp="1"/>
          </p:cNvSpPr>
          <p:nvPr>
            <p:ph type="dt" sz="half" idx="10"/>
          </p:nvPr>
        </p:nvSpPr>
        <p:spPr/>
        <p:txBody>
          <a:bodyPr/>
          <a:lstStyle/>
          <a:p>
            <a:fld id="{E9CD933F-DB83-42DE-AA03-D5EF6BC86FFB}" type="datetimeFigureOut">
              <a:rPr lang="en-US" smtClean="0"/>
              <a:t>4/3/2022</a:t>
            </a:fld>
            <a:endParaRPr lang="en-US"/>
          </a:p>
        </p:txBody>
      </p:sp>
      <p:sp>
        <p:nvSpPr>
          <p:cNvPr id="5" name="Footer Placeholder 4">
            <a:extLst>
              <a:ext uri="{FF2B5EF4-FFF2-40B4-BE49-F238E27FC236}">
                <a16:creationId xmlns:a16="http://schemas.microsoft.com/office/drawing/2014/main" id="{1F5FFC70-55A3-4C9F-A9B1-F2FE147D265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AF91F72-0232-4300-A40B-F9B01CB0D686}"/>
              </a:ext>
            </a:extLst>
          </p:cNvPr>
          <p:cNvSpPr>
            <a:spLocks noGrp="1"/>
          </p:cNvSpPr>
          <p:nvPr>
            <p:ph type="sldNum" sz="quarter" idx="12"/>
          </p:nvPr>
        </p:nvSpPr>
        <p:spPr/>
        <p:txBody>
          <a:bodyPr/>
          <a:lstStyle/>
          <a:p>
            <a:fld id="{BDF3C2EF-5DB9-4B79-9341-799FBB21EAB2}" type="slidenum">
              <a:rPr lang="en-US" smtClean="0"/>
              <a:t>‹#›</a:t>
            </a:fld>
            <a:endParaRPr lang="en-US"/>
          </a:p>
        </p:txBody>
      </p:sp>
    </p:spTree>
    <p:extLst>
      <p:ext uri="{BB962C8B-B14F-4D97-AF65-F5344CB8AC3E}">
        <p14:creationId xmlns:p14="http://schemas.microsoft.com/office/powerpoint/2010/main" val="30655682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F449F87-83CF-4313-8D1B-F3F59759B7A6}"/>
              </a:ext>
            </a:extLst>
          </p:cNvPr>
          <p:cNvSpPr>
            <a:spLocks noGrp="1"/>
          </p:cNvSpPr>
          <p:nvPr>
            <p:ph type="title" orient="vert"/>
          </p:nvPr>
        </p:nvSpPr>
        <p:spPr>
          <a:xfrm>
            <a:off x="6543675" y="273844"/>
            <a:ext cx="1971675" cy="4358879"/>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57617A9-7D00-4C21-BC1D-74BD907D92C6}"/>
              </a:ext>
            </a:extLst>
          </p:cNvPr>
          <p:cNvSpPr>
            <a:spLocks noGrp="1"/>
          </p:cNvSpPr>
          <p:nvPr>
            <p:ph type="body" orient="vert" idx="1"/>
          </p:nvPr>
        </p:nvSpPr>
        <p:spPr>
          <a:xfrm>
            <a:off x="628650" y="273844"/>
            <a:ext cx="5800725" cy="435887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F45DE6C-242E-48A0-AB09-5FAD3BF401B1}"/>
              </a:ext>
            </a:extLst>
          </p:cNvPr>
          <p:cNvSpPr>
            <a:spLocks noGrp="1"/>
          </p:cNvSpPr>
          <p:nvPr>
            <p:ph type="dt" sz="half" idx="10"/>
          </p:nvPr>
        </p:nvSpPr>
        <p:spPr/>
        <p:txBody>
          <a:bodyPr/>
          <a:lstStyle/>
          <a:p>
            <a:fld id="{E9CD933F-DB83-42DE-AA03-D5EF6BC86FFB}" type="datetimeFigureOut">
              <a:rPr lang="en-US" smtClean="0"/>
              <a:t>4/3/2022</a:t>
            </a:fld>
            <a:endParaRPr lang="en-US"/>
          </a:p>
        </p:txBody>
      </p:sp>
      <p:sp>
        <p:nvSpPr>
          <p:cNvPr id="5" name="Footer Placeholder 4">
            <a:extLst>
              <a:ext uri="{FF2B5EF4-FFF2-40B4-BE49-F238E27FC236}">
                <a16:creationId xmlns:a16="http://schemas.microsoft.com/office/drawing/2014/main" id="{5CAAE92D-61B8-4CFC-B70B-C975DF2729C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C3A4797-FE24-490E-88FB-52CA385E3B0F}"/>
              </a:ext>
            </a:extLst>
          </p:cNvPr>
          <p:cNvSpPr>
            <a:spLocks noGrp="1"/>
          </p:cNvSpPr>
          <p:nvPr>
            <p:ph type="sldNum" sz="quarter" idx="12"/>
          </p:nvPr>
        </p:nvSpPr>
        <p:spPr/>
        <p:txBody>
          <a:bodyPr/>
          <a:lstStyle/>
          <a:p>
            <a:fld id="{BDF3C2EF-5DB9-4B79-9341-799FBB21EAB2}" type="slidenum">
              <a:rPr lang="en-US" smtClean="0"/>
              <a:t>‹#›</a:t>
            </a:fld>
            <a:endParaRPr lang="en-US"/>
          </a:p>
        </p:txBody>
      </p:sp>
    </p:spTree>
    <p:extLst>
      <p:ext uri="{BB962C8B-B14F-4D97-AF65-F5344CB8AC3E}">
        <p14:creationId xmlns:p14="http://schemas.microsoft.com/office/powerpoint/2010/main" val="18050181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Custom Layout">
  <p:cSld name="Custom Layout">
    <p:spTree>
      <p:nvGrpSpPr>
        <p:cNvPr id="1" name="Shape 11"/>
        <p:cNvGrpSpPr/>
        <p:nvPr/>
      </p:nvGrpSpPr>
      <p:grpSpPr>
        <a:xfrm>
          <a:off x="0" y="0"/>
          <a:ext cx="0" cy="0"/>
          <a:chOff x="0" y="0"/>
          <a:chExt cx="0" cy="0"/>
        </a:xfrm>
      </p:grpSpPr>
    </p:spTree>
    <p:extLst>
      <p:ext uri="{BB962C8B-B14F-4D97-AF65-F5344CB8AC3E}">
        <p14:creationId xmlns:p14="http://schemas.microsoft.com/office/powerpoint/2010/main" val="20398874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Basic Layout">
    <p:spTree>
      <p:nvGrpSpPr>
        <p:cNvPr id="1" name=""/>
        <p:cNvGrpSpPr/>
        <p:nvPr/>
      </p:nvGrpSpPr>
      <p:grpSpPr>
        <a:xfrm>
          <a:off x="0" y="0"/>
          <a:ext cx="0" cy="0"/>
          <a:chOff x="0" y="0"/>
          <a:chExt cx="0" cy="0"/>
        </a:xfrm>
      </p:grpSpPr>
      <p:sp>
        <p:nvSpPr>
          <p:cNvPr id="10" name="Text Placeholder 9"/>
          <p:cNvSpPr>
            <a:spLocks noGrp="1"/>
          </p:cNvSpPr>
          <p:nvPr>
            <p:ph type="body" sz="quarter" idx="10" hasCustomPrompt="1"/>
          </p:nvPr>
        </p:nvSpPr>
        <p:spPr>
          <a:xfrm>
            <a:off x="0" y="123479"/>
            <a:ext cx="9144000" cy="576064"/>
          </a:xfrm>
          <a:prstGeom prst="rect">
            <a:avLst/>
          </a:prstGeom>
        </p:spPr>
        <p:txBody>
          <a:bodyPr anchor="ctr"/>
          <a:lstStyle>
            <a:lvl1pPr marL="0" indent="0" algn="ctr">
              <a:buNone/>
              <a:defRPr sz="3600" b="0" baseline="0">
                <a:solidFill>
                  <a:schemeClr val="tx1">
                    <a:lumMod val="75000"/>
                    <a:lumOff val="25000"/>
                  </a:schemeClr>
                </a:solidFill>
                <a:latin typeface="+mj-lt"/>
                <a:cs typeface="Arial" pitchFamily="34" charset="0"/>
              </a:defRPr>
            </a:lvl1pPr>
          </a:lstStyle>
          <a:p>
            <a:pPr lvl="0"/>
            <a:r>
              <a:rPr lang="en-US" altLang="ko-KR" dirty="0"/>
              <a:t>BASIC LAYOUT</a:t>
            </a:r>
          </a:p>
        </p:txBody>
      </p:sp>
      <p:sp>
        <p:nvSpPr>
          <p:cNvPr id="11" name="Text Placeholder 9"/>
          <p:cNvSpPr>
            <a:spLocks noGrp="1"/>
          </p:cNvSpPr>
          <p:nvPr>
            <p:ph type="body" sz="quarter" idx="11" hasCustomPrompt="1"/>
          </p:nvPr>
        </p:nvSpPr>
        <p:spPr>
          <a:xfrm>
            <a:off x="0" y="699543"/>
            <a:ext cx="9144000" cy="288032"/>
          </a:xfrm>
          <a:prstGeom prst="rect">
            <a:avLst/>
          </a:prstGeom>
        </p:spPr>
        <p:txBody>
          <a:bodyPr anchor="ctr"/>
          <a:lstStyle>
            <a:lvl1pPr marL="0" indent="0" algn="ctr">
              <a:buNone/>
              <a:defRPr sz="1400" b="0" baseline="0">
                <a:solidFill>
                  <a:schemeClr val="tx1">
                    <a:lumMod val="75000"/>
                    <a:lumOff val="25000"/>
                  </a:schemeClr>
                </a:solidFill>
                <a:latin typeface="+mn-lt"/>
                <a:cs typeface="Arial" pitchFamily="34" charset="0"/>
              </a:defRPr>
            </a:lvl1pPr>
          </a:lstStyle>
          <a:p>
            <a:pPr lvl="0"/>
            <a:r>
              <a:rPr lang="en-US" altLang="ko-KR" dirty="0"/>
              <a:t>Insert the title of your subtitle Here</a:t>
            </a:r>
          </a:p>
        </p:txBody>
      </p:sp>
      <p:sp>
        <p:nvSpPr>
          <p:cNvPr id="4" name="Rectangle 3"/>
          <p:cNvSpPr/>
          <p:nvPr userDrawn="1"/>
        </p:nvSpPr>
        <p:spPr>
          <a:xfrm>
            <a:off x="0" y="4963500"/>
            <a:ext cx="9144000" cy="180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800"/>
          </a:p>
        </p:txBody>
      </p:sp>
      <p:sp>
        <p:nvSpPr>
          <p:cNvPr id="5" name="Rectangle 4"/>
          <p:cNvSpPr/>
          <p:nvPr userDrawn="1"/>
        </p:nvSpPr>
        <p:spPr>
          <a:xfrm>
            <a:off x="0" y="0"/>
            <a:ext cx="9144000" cy="72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800"/>
          </a:p>
        </p:txBody>
      </p:sp>
    </p:spTree>
    <p:extLst>
      <p:ext uri="{BB962C8B-B14F-4D97-AF65-F5344CB8AC3E}">
        <p14:creationId xmlns:p14="http://schemas.microsoft.com/office/powerpoint/2010/main" val="8390924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itle">
  <p:cSld name="3_标题幻灯片">
    <p:bg>
      <p:bgRef idx="1001">
        <a:schemeClr val="bg1"/>
      </p:bgRef>
    </p:bg>
    <p:spTree>
      <p:nvGrpSpPr>
        <p:cNvPr id="1" name=""/>
        <p:cNvGrpSpPr/>
        <p:nvPr/>
      </p:nvGrpSpPr>
      <p:grpSpPr>
        <a:xfrm>
          <a:off x="0" y="0"/>
          <a:ext cx="0" cy="0"/>
          <a:chOff x="0" y="0"/>
          <a:chExt cx="0" cy="0"/>
        </a:xfrm>
      </p:grpSpPr>
      <p:pic>
        <p:nvPicPr>
          <p:cNvPr id="2" name="图片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5143228"/>
          </a:xfrm>
          <a:prstGeom prst="rect">
            <a:avLst/>
          </a:prstGeom>
        </p:spPr>
      </p:pic>
    </p:spTree>
    <p:extLst>
      <p:ext uri="{BB962C8B-B14F-4D97-AF65-F5344CB8AC3E}">
        <p14:creationId xmlns:p14="http://schemas.microsoft.com/office/powerpoint/2010/main" val="2159377492"/>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500" advClick="0">
        <p:random/>
      </p:transition>
    </mc:Choice>
    <mc:Fallback xmlns="">
      <p:transition spd="slow" advClick="0">
        <p:random/>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Title and Content">
    <p:spTree>
      <p:nvGrpSpPr>
        <p:cNvPr id="1" name="Shape 96"/>
        <p:cNvGrpSpPr/>
        <p:nvPr/>
      </p:nvGrpSpPr>
      <p:grpSpPr>
        <a:xfrm>
          <a:off x="0" y="0"/>
          <a:ext cx="0" cy="0"/>
          <a:chOff x="0" y="0"/>
          <a:chExt cx="0" cy="0"/>
        </a:xfrm>
      </p:grpSpPr>
      <p:sp>
        <p:nvSpPr>
          <p:cNvPr id="97" name="Google Shape;97;p16"/>
          <p:cNvSpPr txBox="1">
            <a:spLocks noGrp="1"/>
          </p:cNvSpPr>
          <p:nvPr>
            <p:ph type="title"/>
          </p:nvPr>
        </p:nvSpPr>
        <p:spPr>
          <a:xfrm>
            <a:off x="457200" y="205979"/>
            <a:ext cx="8229600" cy="85725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8" name="Google Shape;98;p16"/>
          <p:cNvSpPr txBox="1">
            <a:spLocks noGrp="1"/>
          </p:cNvSpPr>
          <p:nvPr>
            <p:ph type="body" idx="1"/>
          </p:nvPr>
        </p:nvSpPr>
        <p:spPr>
          <a:xfrm>
            <a:off x="457200" y="1200151"/>
            <a:ext cx="8229600" cy="3394472"/>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99" name="Google Shape;99;p16"/>
          <p:cNvSpPr txBox="1">
            <a:spLocks noGrp="1"/>
          </p:cNvSpPr>
          <p:nvPr>
            <p:ph type="dt" idx="10"/>
          </p:nvPr>
        </p:nvSpPr>
        <p:spPr>
          <a:xfrm>
            <a:off x="457200" y="4767263"/>
            <a:ext cx="2133600" cy="27384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0" name="Google Shape;100;p16"/>
          <p:cNvSpPr txBox="1">
            <a:spLocks noGrp="1"/>
          </p:cNvSpPr>
          <p:nvPr>
            <p:ph type="ftr" idx="11"/>
          </p:nvPr>
        </p:nvSpPr>
        <p:spPr>
          <a:xfrm>
            <a:off x="3124202" y="4767263"/>
            <a:ext cx="2895600" cy="27384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1" name="Google Shape;101;p16"/>
          <p:cNvSpPr txBox="1">
            <a:spLocks noGrp="1"/>
          </p:cNvSpPr>
          <p:nvPr>
            <p:ph type="sldNum" idx="12"/>
          </p:nvPr>
        </p:nvSpPr>
        <p:spPr>
          <a:xfrm>
            <a:off x="6553200" y="4767263"/>
            <a:ext cx="2133600" cy="2738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18594390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4826E7-AF39-4B13-BF98-E623110D2226}"/>
              </a:ext>
            </a:extLst>
          </p:cNvPr>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DC6211B1-A567-4E74-8756-A7AACC1189CF}"/>
              </a:ext>
            </a:extLst>
          </p:cNvPr>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40D910D3-8772-416D-A29C-1B77031DB343}"/>
              </a:ext>
            </a:extLst>
          </p:cNvPr>
          <p:cNvSpPr>
            <a:spLocks noGrp="1"/>
          </p:cNvSpPr>
          <p:nvPr>
            <p:ph type="dt" sz="half" idx="10"/>
          </p:nvPr>
        </p:nvSpPr>
        <p:spPr/>
        <p:txBody>
          <a:bodyPr/>
          <a:lstStyle/>
          <a:p>
            <a:fld id="{E9CD933F-DB83-42DE-AA03-D5EF6BC86FFB}" type="datetimeFigureOut">
              <a:rPr lang="en-US" smtClean="0"/>
              <a:t>4/3/2022</a:t>
            </a:fld>
            <a:endParaRPr lang="en-US"/>
          </a:p>
        </p:txBody>
      </p:sp>
      <p:sp>
        <p:nvSpPr>
          <p:cNvPr id="5" name="Footer Placeholder 4">
            <a:extLst>
              <a:ext uri="{FF2B5EF4-FFF2-40B4-BE49-F238E27FC236}">
                <a16:creationId xmlns:a16="http://schemas.microsoft.com/office/drawing/2014/main" id="{1AE90DEE-BF93-4E2D-92C6-5987843127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1DD32F1-2712-4E7F-88B7-EF8E4F16F39F}"/>
              </a:ext>
            </a:extLst>
          </p:cNvPr>
          <p:cNvSpPr>
            <a:spLocks noGrp="1"/>
          </p:cNvSpPr>
          <p:nvPr>
            <p:ph type="sldNum" sz="quarter" idx="12"/>
          </p:nvPr>
        </p:nvSpPr>
        <p:spPr/>
        <p:txBody>
          <a:bodyPr/>
          <a:lstStyle/>
          <a:p>
            <a:fld id="{BDF3C2EF-5DB9-4B79-9341-799FBB21EAB2}" type="slidenum">
              <a:rPr lang="en-US" smtClean="0"/>
              <a:t>‹#›</a:t>
            </a:fld>
            <a:endParaRPr lang="en-US"/>
          </a:p>
        </p:txBody>
      </p:sp>
    </p:spTree>
    <p:extLst>
      <p:ext uri="{BB962C8B-B14F-4D97-AF65-F5344CB8AC3E}">
        <p14:creationId xmlns:p14="http://schemas.microsoft.com/office/powerpoint/2010/main" val="158943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B6562F-4914-4AED-B32F-8ED66EF0D75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645F97C-C177-4DEA-A0C7-7064D078364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9920EE5-9FC5-4892-BF21-E6A695F35669}"/>
              </a:ext>
            </a:extLst>
          </p:cNvPr>
          <p:cNvSpPr>
            <a:spLocks noGrp="1"/>
          </p:cNvSpPr>
          <p:nvPr>
            <p:ph type="dt" sz="half" idx="10"/>
          </p:nvPr>
        </p:nvSpPr>
        <p:spPr/>
        <p:txBody>
          <a:bodyPr/>
          <a:lstStyle/>
          <a:p>
            <a:fld id="{E9CD933F-DB83-42DE-AA03-D5EF6BC86FFB}" type="datetimeFigureOut">
              <a:rPr lang="en-US" smtClean="0"/>
              <a:t>4/3/2022</a:t>
            </a:fld>
            <a:endParaRPr lang="en-US"/>
          </a:p>
        </p:txBody>
      </p:sp>
      <p:sp>
        <p:nvSpPr>
          <p:cNvPr id="5" name="Footer Placeholder 4">
            <a:extLst>
              <a:ext uri="{FF2B5EF4-FFF2-40B4-BE49-F238E27FC236}">
                <a16:creationId xmlns:a16="http://schemas.microsoft.com/office/drawing/2014/main" id="{C19EB51A-3F72-419F-843A-D6C0423AF45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6A3B834-0E0F-4D05-BB5A-28E52BC3794B}"/>
              </a:ext>
            </a:extLst>
          </p:cNvPr>
          <p:cNvSpPr>
            <a:spLocks noGrp="1"/>
          </p:cNvSpPr>
          <p:nvPr>
            <p:ph type="sldNum" sz="quarter" idx="12"/>
          </p:nvPr>
        </p:nvSpPr>
        <p:spPr/>
        <p:txBody>
          <a:bodyPr/>
          <a:lstStyle/>
          <a:p>
            <a:fld id="{BDF3C2EF-5DB9-4B79-9341-799FBB21EAB2}" type="slidenum">
              <a:rPr lang="en-US" smtClean="0"/>
              <a:t>‹#›</a:t>
            </a:fld>
            <a:endParaRPr lang="en-US"/>
          </a:p>
        </p:txBody>
      </p:sp>
    </p:spTree>
    <p:extLst>
      <p:ext uri="{BB962C8B-B14F-4D97-AF65-F5344CB8AC3E}">
        <p14:creationId xmlns:p14="http://schemas.microsoft.com/office/powerpoint/2010/main" val="20678831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1F5D-D4AA-4F73-92E6-4ABF0DC8E875}"/>
              </a:ext>
            </a:extLst>
          </p:cNvPr>
          <p:cNvSpPr>
            <a:spLocks noGrp="1"/>
          </p:cNvSpPr>
          <p:nvPr>
            <p:ph type="title"/>
          </p:nvPr>
        </p:nvSpPr>
        <p:spPr>
          <a:xfrm>
            <a:off x="623888" y="1282304"/>
            <a:ext cx="7886700" cy="2139553"/>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D220014C-8345-416C-8D56-FB2B48969AFD}"/>
              </a:ext>
            </a:extLst>
          </p:cNvPr>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5EFBF07-65E6-484B-BDC5-180BF9390866}"/>
              </a:ext>
            </a:extLst>
          </p:cNvPr>
          <p:cNvSpPr>
            <a:spLocks noGrp="1"/>
          </p:cNvSpPr>
          <p:nvPr>
            <p:ph type="dt" sz="half" idx="10"/>
          </p:nvPr>
        </p:nvSpPr>
        <p:spPr/>
        <p:txBody>
          <a:bodyPr/>
          <a:lstStyle/>
          <a:p>
            <a:fld id="{E9CD933F-DB83-42DE-AA03-D5EF6BC86FFB}" type="datetimeFigureOut">
              <a:rPr lang="en-US" smtClean="0"/>
              <a:t>4/3/2022</a:t>
            </a:fld>
            <a:endParaRPr lang="en-US"/>
          </a:p>
        </p:txBody>
      </p:sp>
      <p:sp>
        <p:nvSpPr>
          <p:cNvPr id="5" name="Footer Placeholder 4">
            <a:extLst>
              <a:ext uri="{FF2B5EF4-FFF2-40B4-BE49-F238E27FC236}">
                <a16:creationId xmlns:a16="http://schemas.microsoft.com/office/drawing/2014/main" id="{1A4EFF6B-2B9B-4045-A011-E92321EFB40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110A07E-868E-4F5A-AB01-59B6A27690CA}"/>
              </a:ext>
            </a:extLst>
          </p:cNvPr>
          <p:cNvSpPr>
            <a:spLocks noGrp="1"/>
          </p:cNvSpPr>
          <p:nvPr>
            <p:ph type="sldNum" sz="quarter" idx="12"/>
          </p:nvPr>
        </p:nvSpPr>
        <p:spPr/>
        <p:txBody>
          <a:bodyPr/>
          <a:lstStyle/>
          <a:p>
            <a:fld id="{BDF3C2EF-5DB9-4B79-9341-799FBB21EAB2}" type="slidenum">
              <a:rPr lang="en-US" smtClean="0"/>
              <a:t>‹#›</a:t>
            </a:fld>
            <a:endParaRPr lang="en-US"/>
          </a:p>
        </p:txBody>
      </p:sp>
    </p:spTree>
    <p:extLst>
      <p:ext uri="{BB962C8B-B14F-4D97-AF65-F5344CB8AC3E}">
        <p14:creationId xmlns:p14="http://schemas.microsoft.com/office/powerpoint/2010/main" val="19906118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D6DBDA-3812-444A-B70F-06E1D4CECE1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0A391E7-AC72-497E-A9DD-6CA7AC8FD99E}"/>
              </a:ext>
            </a:extLst>
          </p:cNvPr>
          <p:cNvSpPr>
            <a:spLocks noGrp="1"/>
          </p:cNvSpPr>
          <p:nvPr>
            <p:ph sz="half" idx="1"/>
          </p:nvPr>
        </p:nvSpPr>
        <p:spPr>
          <a:xfrm>
            <a:off x="6286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ACD34EF-68C8-486B-B46B-9B704A026D08}"/>
              </a:ext>
            </a:extLst>
          </p:cNvPr>
          <p:cNvSpPr>
            <a:spLocks noGrp="1"/>
          </p:cNvSpPr>
          <p:nvPr>
            <p:ph sz="half" idx="2"/>
          </p:nvPr>
        </p:nvSpPr>
        <p:spPr>
          <a:xfrm>
            <a:off x="46291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058A7BB-80B9-45B9-8B2A-8D5CA27CD634}"/>
              </a:ext>
            </a:extLst>
          </p:cNvPr>
          <p:cNvSpPr>
            <a:spLocks noGrp="1"/>
          </p:cNvSpPr>
          <p:nvPr>
            <p:ph type="dt" sz="half" idx="10"/>
          </p:nvPr>
        </p:nvSpPr>
        <p:spPr/>
        <p:txBody>
          <a:bodyPr/>
          <a:lstStyle/>
          <a:p>
            <a:fld id="{E9CD933F-DB83-42DE-AA03-D5EF6BC86FFB}" type="datetimeFigureOut">
              <a:rPr lang="en-US" smtClean="0"/>
              <a:t>4/3/2022</a:t>
            </a:fld>
            <a:endParaRPr lang="en-US"/>
          </a:p>
        </p:txBody>
      </p:sp>
      <p:sp>
        <p:nvSpPr>
          <p:cNvPr id="6" name="Footer Placeholder 5">
            <a:extLst>
              <a:ext uri="{FF2B5EF4-FFF2-40B4-BE49-F238E27FC236}">
                <a16:creationId xmlns:a16="http://schemas.microsoft.com/office/drawing/2014/main" id="{C5ECAFCC-25C7-42FC-98C2-EDC11894A3A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FB87CA6-5FC9-43FD-884D-3B9067D74CB9}"/>
              </a:ext>
            </a:extLst>
          </p:cNvPr>
          <p:cNvSpPr>
            <a:spLocks noGrp="1"/>
          </p:cNvSpPr>
          <p:nvPr>
            <p:ph type="sldNum" sz="quarter" idx="12"/>
          </p:nvPr>
        </p:nvSpPr>
        <p:spPr/>
        <p:txBody>
          <a:bodyPr/>
          <a:lstStyle/>
          <a:p>
            <a:fld id="{BDF3C2EF-5DB9-4B79-9341-799FBB21EAB2}" type="slidenum">
              <a:rPr lang="en-US" smtClean="0"/>
              <a:t>‹#›</a:t>
            </a:fld>
            <a:endParaRPr lang="en-US"/>
          </a:p>
        </p:txBody>
      </p:sp>
    </p:spTree>
    <p:extLst>
      <p:ext uri="{BB962C8B-B14F-4D97-AF65-F5344CB8AC3E}">
        <p14:creationId xmlns:p14="http://schemas.microsoft.com/office/powerpoint/2010/main" val="17001735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997258-D923-49A4-BCB8-86800A5D145B}"/>
              </a:ext>
            </a:extLst>
          </p:cNvPr>
          <p:cNvSpPr>
            <a:spLocks noGrp="1"/>
          </p:cNvSpPr>
          <p:nvPr>
            <p:ph type="title"/>
          </p:nvPr>
        </p:nvSpPr>
        <p:spPr>
          <a:xfrm>
            <a:off x="629841" y="273844"/>
            <a:ext cx="7886700" cy="994172"/>
          </a:xfrm>
        </p:spPr>
        <p:txBody>
          <a:bodyPr/>
          <a:lstStyle/>
          <a:p>
            <a:r>
              <a:rPr lang="en-US"/>
              <a:t>Click to edit Master title style</a:t>
            </a:r>
          </a:p>
        </p:txBody>
      </p:sp>
      <p:sp>
        <p:nvSpPr>
          <p:cNvPr id="3" name="Text Placeholder 2">
            <a:extLst>
              <a:ext uri="{FF2B5EF4-FFF2-40B4-BE49-F238E27FC236}">
                <a16:creationId xmlns:a16="http://schemas.microsoft.com/office/drawing/2014/main" id="{2763E696-8378-4449-A340-55D05CB76980}"/>
              </a:ext>
            </a:extLst>
          </p:cNvPr>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CB1B5099-EA01-4678-BF41-CEC64A21C078}"/>
              </a:ext>
            </a:extLst>
          </p:cNvPr>
          <p:cNvSpPr>
            <a:spLocks noGrp="1"/>
          </p:cNvSpPr>
          <p:nvPr>
            <p:ph sz="half" idx="2"/>
          </p:nvPr>
        </p:nvSpPr>
        <p:spPr>
          <a:xfrm>
            <a:off x="629842" y="1878806"/>
            <a:ext cx="3868340"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EE1A7B2-4F29-4F40-BD01-106A1D22B0D4}"/>
              </a:ext>
            </a:extLst>
          </p:cNvPr>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01098351-0136-4E59-A271-3F7AC30AC1B1}"/>
              </a:ext>
            </a:extLst>
          </p:cNvPr>
          <p:cNvSpPr>
            <a:spLocks noGrp="1"/>
          </p:cNvSpPr>
          <p:nvPr>
            <p:ph sz="quarter" idx="4"/>
          </p:nvPr>
        </p:nvSpPr>
        <p:spPr>
          <a:xfrm>
            <a:off x="4629150" y="1878806"/>
            <a:ext cx="3887391"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C4CEF2D-4BF7-4A69-AC48-A086A439F96C}"/>
              </a:ext>
            </a:extLst>
          </p:cNvPr>
          <p:cNvSpPr>
            <a:spLocks noGrp="1"/>
          </p:cNvSpPr>
          <p:nvPr>
            <p:ph type="dt" sz="half" idx="10"/>
          </p:nvPr>
        </p:nvSpPr>
        <p:spPr/>
        <p:txBody>
          <a:bodyPr/>
          <a:lstStyle/>
          <a:p>
            <a:fld id="{E9CD933F-DB83-42DE-AA03-D5EF6BC86FFB}" type="datetimeFigureOut">
              <a:rPr lang="en-US" smtClean="0"/>
              <a:t>4/3/2022</a:t>
            </a:fld>
            <a:endParaRPr lang="en-US"/>
          </a:p>
        </p:txBody>
      </p:sp>
      <p:sp>
        <p:nvSpPr>
          <p:cNvPr id="8" name="Footer Placeholder 7">
            <a:extLst>
              <a:ext uri="{FF2B5EF4-FFF2-40B4-BE49-F238E27FC236}">
                <a16:creationId xmlns:a16="http://schemas.microsoft.com/office/drawing/2014/main" id="{6900E981-C6C7-4CA7-9727-BAC27F24EF6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6E3A639-D128-456E-AFFB-2F3F24368B52}"/>
              </a:ext>
            </a:extLst>
          </p:cNvPr>
          <p:cNvSpPr>
            <a:spLocks noGrp="1"/>
          </p:cNvSpPr>
          <p:nvPr>
            <p:ph type="sldNum" sz="quarter" idx="12"/>
          </p:nvPr>
        </p:nvSpPr>
        <p:spPr/>
        <p:txBody>
          <a:bodyPr/>
          <a:lstStyle/>
          <a:p>
            <a:fld id="{BDF3C2EF-5DB9-4B79-9341-799FBB21EAB2}" type="slidenum">
              <a:rPr lang="en-US" smtClean="0"/>
              <a:t>‹#›</a:t>
            </a:fld>
            <a:endParaRPr lang="en-US"/>
          </a:p>
        </p:txBody>
      </p:sp>
    </p:spTree>
    <p:extLst>
      <p:ext uri="{BB962C8B-B14F-4D97-AF65-F5344CB8AC3E}">
        <p14:creationId xmlns:p14="http://schemas.microsoft.com/office/powerpoint/2010/main" val="34071254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596F2C-B158-43B5-9C21-549FA9EBDCE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F8A75B6-1093-4B83-A120-CB5D372D04A0}"/>
              </a:ext>
            </a:extLst>
          </p:cNvPr>
          <p:cNvSpPr>
            <a:spLocks noGrp="1"/>
          </p:cNvSpPr>
          <p:nvPr>
            <p:ph type="dt" sz="half" idx="10"/>
          </p:nvPr>
        </p:nvSpPr>
        <p:spPr/>
        <p:txBody>
          <a:bodyPr/>
          <a:lstStyle/>
          <a:p>
            <a:fld id="{E9CD933F-DB83-42DE-AA03-D5EF6BC86FFB}" type="datetimeFigureOut">
              <a:rPr lang="en-US" smtClean="0"/>
              <a:t>4/3/2022</a:t>
            </a:fld>
            <a:endParaRPr lang="en-US"/>
          </a:p>
        </p:txBody>
      </p:sp>
      <p:sp>
        <p:nvSpPr>
          <p:cNvPr id="4" name="Footer Placeholder 3">
            <a:extLst>
              <a:ext uri="{FF2B5EF4-FFF2-40B4-BE49-F238E27FC236}">
                <a16:creationId xmlns:a16="http://schemas.microsoft.com/office/drawing/2014/main" id="{B69A1636-0E03-461C-86E1-ACA361AE2F1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173A85B-9D18-40B4-995B-529299CF757B}"/>
              </a:ext>
            </a:extLst>
          </p:cNvPr>
          <p:cNvSpPr>
            <a:spLocks noGrp="1"/>
          </p:cNvSpPr>
          <p:nvPr>
            <p:ph type="sldNum" sz="quarter" idx="12"/>
          </p:nvPr>
        </p:nvSpPr>
        <p:spPr/>
        <p:txBody>
          <a:bodyPr/>
          <a:lstStyle/>
          <a:p>
            <a:fld id="{BDF3C2EF-5DB9-4B79-9341-799FBB21EAB2}" type="slidenum">
              <a:rPr lang="en-US" smtClean="0"/>
              <a:t>‹#›</a:t>
            </a:fld>
            <a:endParaRPr lang="en-US"/>
          </a:p>
        </p:txBody>
      </p:sp>
    </p:spTree>
    <p:extLst>
      <p:ext uri="{BB962C8B-B14F-4D97-AF65-F5344CB8AC3E}">
        <p14:creationId xmlns:p14="http://schemas.microsoft.com/office/powerpoint/2010/main" val="2019405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4AF1590-1BE7-4EE6-8678-6DA9F09B6427}"/>
              </a:ext>
            </a:extLst>
          </p:cNvPr>
          <p:cNvSpPr>
            <a:spLocks noGrp="1"/>
          </p:cNvSpPr>
          <p:nvPr>
            <p:ph type="dt" sz="half" idx="10"/>
          </p:nvPr>
        </p:nvSpPr>
        <p:spPr/>
        <p:txBody>
          <a:bodyPr/>
          <a:lstStyle/>
          <a:p>
            <a:fld id="{E9CD933F-DB83-42DE-AA03-D5EF6BC86FFB}" type="datetimeFigureOut">
              <a:rPr lang="en-US" smtClean="0"/>
              <a:t>4/3/2022</a:t>
            </a:fld>
            <a:endParaRPr lang="en-US"/>
          </a:p>
        </p:txBody>
      </p:sp>
      <p:sp>
        <p:nvSpPr>
          <p:cNvPr id="3" name="Footer Placeholder 2">
            <a:extLst>
              <a:ext uri="{FF2B5EF4-FFF2-40B4-BE49-F238E27FC236}">
                <a16:creationId xmlns:a16="http://schemas.microsoft.com/office/drawing/2014/main" id="{391B33F8-7E37-412D-A10B-04353C81D7A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4B5CF0B-9A27-4D3F-BEF4-5B1FB18791D8}"/>
              </a:ext>
            </a:extLst>
          </p:cNvPr>
          <p:cNvSpPr>
            <a:spLocks noGrp="1"/>
          </p:cNvSpPr>
          <p:nvPr>
            <p:ph type="sldNum" sz="quarter" idx="12"/>
          </p:nvPr>
        </p:nvSpPr>
        <p:spPr/>
        <p:txBody>
          <a:bodyPr/>
          <a:lstStyle/>
          <a:p>
            <a:fld id="{BDF3C2EF-5DB9-4B79-9341-799FBB21EAB2}" type="slidenum">
              <a:rPr lang="en-US" smtClean="0"/>
              <a:t>‹#›</a:t>
            </a:fld>
            <a:endParaRPr lang="en-US"/>
          </a:p>
        </p:txBody>
      </p:sp>
    </p:spTree>
    <p:extLst>
      <p:ext uri="{BB962C8B-B14F-4D97-AF65-F5344CB8AC3E}">
        <p14:creationId xmlns:p14="http://schemas.microsoft.com/office/powerpoint/2010/main" val="271210298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13" Type="http://schemas.openxmlformats.org/officeDocument/2006/relationships/slideLayout" Target="../slideLayouts/slideLayout15.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slideLayout" Target="../slideLayouts/slideLayout14.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5" Type="http://schemas.openxmlformats.org/officeDocument/2006/relationships/theme" Target="../theme/theme2.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 Id="rId14" Type="http://schemas.openxmlformats.org/officeDocument/2006/relationships/slideLayout" Target="../slideLayouts/slideLayout1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1031425" y="1149725"/>
            <a:ext cx="5760300" cy="680700"/>
          </a:xfrm>
          <a:prstGeom prst="rect">
            <a:avLst/>
          </a:prstGeom>
          <a:noFill/>
          <a:ln>
            <a:noFill/>
          </a:ln>
        </p:spPr>
        <p:txBody>
          <a:bodyPr spcFirstLastPara="1" wrap="square" lIns="91425" tIns="91425" rIns="91425" bIns="91425" anchor="b" anchorCtr="0">
            <a:noAutofit/>
          </a:bodyPr>
          <a:lstStyle>
            <a:lvl1pPr lvl="0">
              <a:spcBef>
                <a:spcPts val="0"/>
              </a:spcBef>
              <a:spcAft>
                <a:spcPts val="0"/>
              </a:spcAft>
              <a:buClr>
                <a:srgbClr val="3796BF"/>
              </a:buClr>
              <a:buSzPts val="3000"/>
              <a:buFont typeface="Oswald"/>
              <a:buNone/>
              <a:defRPr sz="3000" b="1">
                <a:solidFill>
                  <a:srgbClr val="3796BF"/>
                </a:solidFill>
                <a:latin typeface="Oswald"/>
                <a:ea typeface="Oswald"/>
                <a:cs typeface="Oswald"/>
                <a:sym typeface="Oswald"/>
              </a:defRPr>
            </a:lvl1pPr>
            <a:lvl2pPr lvl="1">
              <a:spcBef>
                <a:spcPts val="0"/>
              </a:spcBef>
              <a:spcAft>
                <a:spcPts val="0"/>
              </a:spcAft>
              <a:buClr>
                <a:srgbClr val="3796BF"/>
              </a:buClr>
              <a:buSzPts val="3000"/>
              <a:buFont typeface="Oswald"/>
              <a:buNone/>
              <a:defRPr sz="3000" b="1">
                <a:solidFill>
                  <a:srgbClr val="3796BF"/>
                </a:solidFill>
                <a:latin typeface="Oswald"/>
                <a:ea typeface="Oswald"/>
                <a:cs typeface="Oswald"/>
                <a:sym typeface="Oswald"/>
              </a:defRPr>
            </a:lvl2pPr>
            <a:lvl3pPr lvl="2">
              <a:spcBef>
                <a:spcPts val="0"/>
              </a:spcBef>
              <a:spcAft>
                <a:spcPts val="0"/>
              </a:spcAft>
              <a:buClr>
                <a:srgbClr val="3796BF"/>
              </a:buClr>
              <a:buSzPts val="3000"/>
              <a:buFont typeface="Oswald"/>
              <a:buNone/>
              <a:defRPr sz="3000" b="1">
                <a:solidFill>
                  <a:srgbClr val="3796BF"/>
                </a:solidFill>
                <a:latin typeface="Oswald"/>
                <a:ea typeface="Oswald"/>
                <a:cs typeface="Oswald"/>
                <a:sym typeface="Oswald"/>
              </a:defRPr>
            </a:lvl3pPr>
            <a:lvl4pPr lvl="3">
              <a:spcBef>
                <a:spcPts val="0"/>
              </a:spcBef>
              <a:spcAft>
                <a:spcPts val="0"/>
              </a:spcAft>
              <a:buClr>
                <a:srgbClr val="3796BF"/>
              </a:buClr>
              <a:buSzPts val="3000"/>
              <a:buFont typeface="Oswald"/>
              <a:buNone/>
              <a:defRPr sz="3000" b="1">
                <a:solidFill>
                  <a:srgbClr val="3796BF"/>
                </a:solidFill>
                <a:latin typeface="Oswald"/>
                <a:ea typeface="Oswald"/>
                <a:cs typeface="Oswald"/>
                <a:sym typeface="Oswald"/>
              </a:defRPr>
            </a:lvl4pPr>
            <a:lvl5pPr lvl="4">
              <a:spcBef>
                <a:spcPts val="0"/>
              </a:spcBef>
              <a:spcAft>
                <a:spcPts val="0"/>
              </a:spcAft>
              <a:buClr>
                <a:srgbClr val="3796BF"/>
              </a:buClr>
              <a:buSzPts val="3000"/>
              <a:buFont typeface="Oswald"/>
              <a:buNone/>
              <a:defRPr sz="3000" b="1">
                <a:solidFill>
                  <a:srgbClr val="3796BF"/>
                </a:solidFill>
                <a:latin typeface="Oswald"/>
                <a:ea typeface="Oswald"/>
                <a:cs typeface="Oswald"/>
                <a:sym typeface="Oswald"/>
              </a:defRPr>
            </a:lvl5pPr>
            <a:lvl6pPr lvl="5">
              <a:spcBef>
                <a:spcPts val="0"/>
              </a:spcBef>
              <a:spcAft>
                <a:spcPts val="0"/>
              </a:spcAft>
              <a:buClr>
                <a:srgbClr val="3796BF"/>
              </a:buClr>
              <a:buSzPts val="3000"/>
              <a:buFont typeface="Oswald"/>
              <a:buNone/>
              <a:defRPr sz="3000" b="1">
                <a:solidFill>
                  <a:srgbClr val="3796BF"/>
                </a:solidFill>
                <a:latin typeface="Oswald"/>
                <a:ea typeface="Oswald"/>
                <a:cs typeface="Oswald"/>
                <a:sym typeface="Oswald"/>
              </a:defRPr>
            </a:lvl6pPr>
            <a:lvl7pPr lvl="6">
              <a:spcBef>
                <a:spcPts val="0"/>
              </a:spcBef>
              <a:spcAft>
                <a:spcPts val="0"/>
              </a:spcAft>
              <a:buClr>
                <a:srgbClr val="3796BF"/>
              </a:buClr>
              <a:buSzPts val="3000"/>
              <a:buFont typeface="Oswald"/>
              <a:buNone/>
              <a:defRPr sz="3000" b="1">
                <a:solidFill>
                  <a:srgbClr val="3796BF"/>
                </a:solidFill>
                <a:latin typeface="Oswald"/>
                <a:ea typeface="Oswald"/>
                <a:cs typeface="Oswald"/>
                <a:sym typeface="Oswald"/>
              </a:defRPr>
            </a:lvl7pPr>
            <a:lvl8pPr lvl="7">
              <a:spcBef>
                <a:spcPts val="0"/>
              </a:spcBef>
              <a:spcAft>
                <a:spcPts val="0"/>
              </a:spcAft>
              <a:buClr>
                <a:srgbClr val="3796BF"/>
              </a:buClr>
              <a:buSzPts val="3000"/>
              <a:buFont typeface="Oswald"/>
              <a:buNone/>
              <a:defRPr sz="3000" b="1">
                <a:solidFill>
                  <a:srgbClr val="3796BF"/>
                </a:solidFill>
                <a:latin typeface="Oswald"/>
                <a:ea typeface="Oswald"/>
                <a:cs typeface="Oswald"/>
                <a:sym typeface="Oswald"/>
              </a:defRPr>
            </a:lvl8pPr>
            <a:lvl9pPr lvl="8">
              <a:spcBef>
                <a:spcPts val="0"/>
              </a:spcBef>
              <a:spcAft>
                <a:spcPts val="0"/>
              </a:spcAft>
              <a:buClr>
                <a:srgbClr val="3796BF"/>
              </a:buClr>
              <a:buSzPts val="3000"/>
              <a:buFont typeface="Oswald"/>
              <a:buNone/>
              <a:defRPr sz="3000" b="1">
                <a:solidFill>
                  <a:srgbClr val="3796BF"/>
                </a:solidFill>
                <a:latin typeface="Oswald"/>
                <a:ea typeface="Oswald"/>
                <a:cs typeface="Oswald"/>
                <a:sym typeface="Oswald"/>
              </a:defRPr>
            </a:lvl9pPr>
          </a:lstStyle>
          <a:p>
            <a:endParaRPr/>
          </a:p>
        </p:txBody>
      </p:sp>
      <p:sp>
        <p:nvSpPr>
          <p:cNvPr id="7" name="Google Shape;7;p1"/>
          <p:cNvSpPr txBox="1">
            <a:spLocks noGrp="1"/>
          </p:cNvSpPr>
          <p:nvPr>
            <p:ph type="body" idx="1"/>
          </p:nvPr>
        </p:nvSpPr>
        <p:spPr>
          <a:xfrm>
            <a:off x="1031425" y="1777125"/>
            <a:ext cx="5760300" cy="2521200"/>
          </a:xfrm>
          <a:prstGeom prst="rect">
            <a:avLst/>
          </a:prstGeom>
          <a:noFill/>
          <a:ln>
            <a:noFill/>
          </a:ln>
        </p:spPr>
        <p:txBody>
          <a:bodyPr spcFirstLastPara="1" wrap="square" lIns="91425" tIns="91425" rIns="91425" bIns="91425" anchor="t" anchorCtr="0">
            <a:noAutofit/>
          </a:bodyPr>
          <a:lstStyle>
            <a:lvl1pPr marL="457200" lvl="0" indent="-355600">
              <a:spcBef>
                <a:spcPts val="600"/>
              </a:spcBef>
              <a:spcAft>
                <a:spcPts val="0"/>
              </a:spcAft>
              <a:buClr>
                <a:srgbClr val="4BB5D9"/>
              </a:buClr>
              <a:buSzPts val="2000"/>
              <a:buFont typeface="Roboto Condensed"/>
              <a:buChar char="»"/>
              <a:defRPr sz="2000">
                <a:solidFill>
                  <a:srgbClr val="607896"/>
                </a:solidFill>
                <a:latin typeface="Roboto Condensed"/>
                <a:ea typeface="Roboto Condensed"/>
                <a:cs typeface="Roboto Condensed"/>
                <a:sym typeface="Roboto Condensed"/>
              </a:defRPr>
            </a:lvl1pPr>
            <a:lvl2pPr marL="914400" lvl="1" indent="-355600">
              <a:spcBef>
                <a:spcPts val="0"/>
              </a:spcBef>
              <a:spcAft>
                <a:spcPts val="0"/>
              </a:spcAft>
              <a:buClr>
                <a:srgbClr val="4BB5D9"/>
              </a:buClr>
              <a:buSzPts val="2000"/>
              <a:buFont typeface="Roboto Condensed"/>
              <a:buChar char="⋄"/>
              <a:defRPr sz="2000">
                <a:solidFill>
                  <a:srgbClr val="607896"/>
                </a:solidFill>
                <a:latin typeface="Roboto Condensed"/>
                <a:ea typeface="Roboto Condensed"/>
                <a:cs typeface="Roboto Condensed"/>
                <a:sym typeface="Roboto Condensed"/>
              </a:defRPr>
            </a:lvl2pPr>
            <a:lvl3pPr marL="1371600" lvl="2" indent="-355600">
              <a:spcBef>
                <a:spcPts val="0"/>
              </a:spcBef>
              <a:spcAft>
                <a:spcPts val="0"/>
              </a:spcAft>
              <a:buClr>
                <a:srgbClr val="607896"/>
              </a:buClr>
              <a:buSzPts val="2000"/>
              <a:buFont typeface="Roboto Condensed"/>
              <a:buChar char="⋄"/>
              <a:defRPr sz="2000">
                <a:solidFill>
                  <a:srgbClr val="607896"/>
                </a:solidFill>
                <a:latin typeface="Roboto Condensed"/>
                <a:ea typeface="Roboto Condensed"/>
                <a:cs typeface="Roboto Condensed"/>
                <a:sym typeface="Roboto Condensed"/>
              </a:defRPr>
            </a:lvl3pPr>
            <a:lvl4pPr marL="1828800" lvl="3" indent="-355600">
              <a:spcBef>
                <a:spcPts val="0"/>
              </a:spcBef>
              <a:spcAft>
                <a:spcPts val="0"/>
              </a:spcAft>
              <a:buClr>
                <a:srgbClr val="607896"/>
              </a:buClr>
              <a:buSzPts val="2000"/>
              <a:buFont typeface="Roboto Condensed"/>
              <a:buChar char="⋄"/>
              <a:defRPr sz="2000">
                <a:solidFill>
                  <a:srgbClr val="607896"/>
                </a:solidFill>
                <a:latin typeface="Roboto Condensed"/>
                <a:ea typeface="Roboto Condensed"/>
                <a:cs typeface="Roboto Condensed"/>
                <a:sym typeface="Roboto Condensed"/>
              </a:defRPr>
            </a:lvl4pPr>
            <a:lvl5pPr marL="2286000" lvl="4" indent="-355600">
              <a:spcBef>
                <a:spcPts val="0"/>
              </a:spcBef>
              <a:spcAft>
                <a:spcPts val="0"/>
              </a:spcAft>
              <a:buClr>
                <a:srgbClr val="607896"/>
              </a:buClr>
              <a:buSzPts val="2000"/>
              <a:buFont typeface="Roboto Condensed"/>
              <a:buChar char="⋄"/>
              <a:defRPr sz="2000">
                <a:solidFill>
                  <a:srgbClr val="607896"/>
                </a:solidFill>
                <a:latin typeface="Roboto Condensed"/>
                <a:ea typeface="Roboto Condensed"/>
                <a:cs typeface="Roboto Condensed"/>
                <a:sym typeface="Roboto Condensed"/>
              </a:defRPr>
            </a:lvl5pPr>
            <a:lvl6pPr marL="2743200" lvl="5" indent="-355600">
              <a:spcBef>
                <a:spcPts val="0"/>
              </a:spcBef>
              <a:spcAft>
                <a:spcPts val="0"/>
              </a:spcAft>
              <a:buClr>
                <a:srgbClr val="607896"/>
              </a:buClr>
              <a:buSzPts val="2000"/>
              <a:buFont typeface="Roboto Condensed"/>
              <a:buChar char="⋄"/>
              <a:defRPr sz="2000">
                <a:solidFill>
                  <a:srgbClr val="607896"/>
                </a:solidFill>
                <a:latin typeface="Roboto Condensed"/>
                <a:ea typeface="Roboto Condensed"/>
                <a:cs typeface="Roboto Condensed"/>
                <a:sym typeface="Roboto Condensed"/>
              </a:defRPr>
            </a:lvl6pPr>
            <a:lvl7pPr marL="3200400" lvl="6" indent="-355600">
              <a:spcBef>
                <a:spcPts val="0"/>
              </a:spcBef>
              <a:spcAft>
                <a:spcPts val="0"/>
              </a:spcAft>
              <a:buClr>
                <a:srgbClr val="607896"/>
              </a:buClr>
              <a:buSzPts val="2000"/>
              <a:buFont typeface="Roboto Condensed"/>
              <a:buChar char="●"/>
              <a:defRPr sz="2000">
                <a:solidFill>
                  <a:srgbClr val="607896"/>
                </a:solidFill>
                <a:latin typeface="Roboto Condensed"/>
                <a:ea typeface="Roboto Condensed"/>
                <a:cs typeface="Roboto Condensed"/>
                <a:sym typeface="Roboto Condensed"/>
              </a:defRPr>
            </a:lvl7pPr>
            <a:lvl8pPr marL="3657600" lvl="7" indent="-355600">
              <a:spcBef>
                <a:spcPts val="0"/>
              </a:spcBef>
              <a:spcAft>
                <a:spcPts val="0"/>
              </a:spcAft>
              <a:buClr>
                <a:srgbClr val="607896"/>
              </a:buClr>
              <a:buSzPts val="2000"/>
              <a:buFont typeface="Roboto Condensed"/>
              <a:buChar char="○"/>
              <a:defRPr sz="2000">
                <a:solidFill>
                  <a:srgbClr val="607896"/>
                </a:solidFill>
                <a:latin typeface="Roboto Condensed"/>
                <a:ea typeface="Roboto Condensed"/>
                <a:cs typeface="Roboto Condensed"/>
                <a:sym typeface="Roboto Condensed"/>
              </a:defRPr>
            </a:lvl8pPr>
            <a:lvl9pPr marL="4114800" lvl="8" indent="-355600">
              <a:spcBef>
                <a:spcPts val="0"/>
              </a:spcBef>
              <a:spcAft>
                <a:spcPts val="0"/>
              </a:spcAft>
              <a:buClr>
                <a:srgbClr val="607896"/>
              </a:buClr>
              <a:buSzPts val="2000"/>
              <a:buFont typeface="Roboto Condensed"/>
              <a:buChar char="■"/>
              <a:defRPr sz="2000">
                <a:solidFill>
                  <a:srgbClr val="607896"/>
                </a:solidFill>
                <a:latin typeface="Roboto Condensed"/>
                <a:ea typeface="Roboto Condensed"/>
                <a:cs typeface="Roboto Condensed"/>
                <a:sym typeface="Roboto Condensed"/>
              </a:defRPr>
            </a:lvl9pPr>
          </a:lstStyle>
          <a:p>
            <a:endParaRPr/>
          </a:p>
        </p:txBody>
      </p:sp>
      <p:sp>
        <p:nvSpPr>
          <p:cNvPr id="8" name="Google Shape;8;p1"/>
          <p:cNvSpPr txBox="1">
            <a:spLocks noGrp="1"/>
          </p:cNvSpPr>
          <p:nvPr>
            <p:ph type="sldNum" idx="12"/>
          </p:nvPr>
        </p:nvSpPr>
        <p:spPr>
          <a:xfrm>
            <a:off x="8556784" y="1"/>
            <a:ext cx="548700" cy="393600"/>
          </a:xfrm>
          <a:prstGeom prst="rect">
            <a:avLst/>
          </a:prstGeom>
          <a:noFill/>
          <a:ln>
            <a:noFill/>
          </a:ln>
        </p:spPr>
        <p:txBody>
          <a:bodyPr spcFirstLastPara="1" wrap="square" lIns="91425" tIns="91425" rIns="91425" bIns="91425" anchor="t" anchorCtr="0">
            <a:noAutofit/>
          </a:bodyPr>
          <a:lstStyle>
            <a:lvl1pPr lvl="0" algn="r">
              <a:buNone/>
              <a:defRPr sz="1300">
                <a:solidFill>
                  <a:srgbClr val="4BB5D9"/>
                </a:solidFill>
                <a:latin typeface="Roboto Condensed"/>
                <a:ea typeface="Roboto Condensed"/>
                <a:cs typeface="Roboto Condensed"/>
                <a:sym typeface="Roboto Condensed"/>
              </a:defRPr>
            </a:lvl1pPr>
            <a:lvl2pPr lvl="1" algn="r">
              <a:buNone/>
              <a:defRPr sz="1300">
                <a:solidFill>
                  <a:srgbClr val="4BB5D9"/>
                </a:solidFill>
                <a:latin typeface="Roboto Condensed"/>
                <a:ea typeface="Roboto Condensed"/>
                <a:cs typeface="Roboto Condensed"/>
                <a:sym typeface="Roboto Condensed"/>
              </a:defRPr>
            </a:lvl2pPr>
            <a:lvl3pPr lvl="2" algn="r">
              <a:buNone/>
              <a:defRPr sz="1300">
                <a:solidFill>
                  <a:srgbClr val="4BB5D9"/>
                </a:solidFill>
                <a:latin typeface="Roboto Condensed"/>
                <a:ea typeface="Roboto Condensed"/>
                <a:cs typeface="Roboto Condensed"/>
                <a:sym typeface="Roboto Condensed"/>
              </a:defRPr>
            </a:lvl3pPr>
            <a:lvl4pPr lvl="3" algn="r">
              <a:buNone/>
              <a:defRPr sz="1300">
                <a:solidFill>
                  <a:srgbClr val="4BB5D9"/>
                </a:solidFill>
                <a:latin typeface="Roboto Condensed"/>
                <a:ea typeface="Roboto Condensed"/>
                <a:cs typeface="Roboto Condensed"/>
                <a:sym typeface="Roboto Condensed"/>
              </a:defRPr>
            </a:lvl4pPr>
            <a:lvl5pPr lvl="4" algn="r">
              <a:buNone/>
              <a:defRPr sz="1300">
                <a:solidFill>
                  <a:srgbClr val="4BB5D9"/>
                </a:solidFill>
                <a:latin typeface="Roboto Condensed"/>
                <a:ea typeface="Roboto Condensed"/>
                <a:cs typeface="Roboto Condensed"/>
                <a:sym typeface="Roboto Condensed"/>
              </a:defRPr>
            </a:lvl5pPr>
            <a:lvl6pPr lvl="5" algn="r">
              <a:buNone/>
              <a:defRPr sz="1300">
                <a:solidFill>
                  <a:srgbClr val="4BB5D9"/>
                </a:solidFill>
                <a:latin typeface="Roboto Condensed"/>
                <a:ea typeface="Roboto Condensed"/>
                <a:cs typeface="Roboto Condensed"/>
                <a:sym typeface="Roboto Condensed"/>
              </a:defRPr>
            </a:lvl6pPr>
            <a:lvl7pPr lvl="6" algn="r">
              <a:buNone/>
              <a:defRPr sz="1300">
                <a:solidFill>
                  <a:srgbClr val="4BB5D9"/>
                </a:solidFill>
                <a:latin typeface="Roboto Condensed"/>
                <a:ea typeface="Roboto Condensed"/>
                <a:cs typeface="Roboto Condensed"/>
                <a:sym typeface="Roboto Condensed"/>
              </a:defRPr>
            </a:lvl7pPr>
            <a:lvl8pPr lvl="7" algn="r">
              <a:buNone/>
              <a:defRPr sz="1300">
                <a:solidFill>
                  <a:srgbClr val="4BB5D9"/>
                </a:solidFill>
                <a:latin typeface="Roboto Condensed"/>
                <a:ea typeface="Roboto Condensed"/>
                <a:cs typeface="Roboto Condensed"/>
                <a:sym typeface="Roboto Condensed"/>
              </a:defRPr>
            </a:lvl8pPr>
            <a:lvl9pPr lvl="8" algn="r">
              <a:buNone/>
              <a:defRPr sz="1300">
                <a:solidFill>
                  <a:srgbClr val="4BB5D9"/>
                </a:solidFill>
                <a:latin typeface="Roboto Condensed"/>
                <a:ea typeface="Roboto Condensed"/>
                <a:cs typeface="Roboto Condensed"/>
                <a:sym typeface="Roboto Condensed"/>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56" r:id="rId1"/>
    <p:sldLayoutId id="2147483700" r:id="rId2"/>
  </p:sldLayoutIdLst>
  <p:transition>
    <p:fade thruBlk="1"/>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E98CE19-4582-4410-AB6B-CEAC80AD87A8}"/>
              </a:ext>
            </a:extLst>
          </p:cNvPr>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7EC8540-BAB7-4884-8E64-26DFAC586625}"/>
              </a:ext>
            </a:extLst>
          </p:cNvPr>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E63674F-496D-4B49-9F02-F149AFB7BBA8}"/>
              </a:ext>
            </a:extLst>
          </p:cNvPr>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E9CD933F-DB83-42DE-AA03-D5EF6BC86FFB}" type="datetimeFigureOut">
              <a:rPr lang="en-US" smtClean="0"/>
              <a:t>4/3/2022</a:t>
            </a:fld>
            <a:endParaRPr lang="en-US"/>
          </a:p>
        </p:txBody>
      </p:sp>
      <p:sp>
        <p:nvSpPr>
          <p:cNvPr id="5" name="Footer Placeholder 4">
            <a:extLst>
              <a:ext uri="{FF2B5EF4-FFF2-40B4-BE49-F238E27FC236}">
                <a16:creationId xmlns:a16="http://schemas.microsoft.com/office/drawing/2014/main" id="{66EDBF98-2AD8-476E-A013-57C706466A6C}"/>
              </a:ext>
            </a:extLst>
          </p:cNvPr>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1BE7A0C-6226-4B69-B249-2360E65B63EC}"/>
              </a:ext>
            </a:extLst>
          </p:cNvPr>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BDF3C2EF-5DB9-4B79-9341-799FBB21EAB2}" type="slidenum">
              <a:rPr lang="en-US" smtClean="0"/>
              <a:t>‹#›</a:t>
            </a:fld>
            <a:endParaRPr lang="en-US"/>
          </a:p>
        </p:txBody>
      </p:sp>
    </p:spTree>
    <p:extLst>
      <p:ext uri="{BB962C8B-B14F-4D97-AF65-F5344CB8AC3E}">
        <p14:creationId xmlns:p14="http://schemas.microsoft.com/office/powerpoint/2010/main" val="3197766762"/>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 id="2147483698" r:id="rId12"/>
    <p:sldLayoutId id="2147483699" r:id="rId13"/>
    <p:sldLayoutId id="2147483701" r:id="rId14"/>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6.xml"/></Relationships>
</file>

<file path=ppt/slides/_rels/slide10.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1.xml"/><Relationship Id="rId4" Type="http://schemas.openxmlformats.org/officeDocument/2006/relationships/audio" Target="../media/audio3.wav"/></Relationships>
</file>

<file path=ppt/slides/_rels/slide11.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1.xml"/><Relationship Id="rId4" Type="http://schemas.openxmlformats.org/officeDocument/2006/relationships/audio" Target="../media/audio3.wav"/></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8.jpg"/><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audio" Target="../media/audio3.wav"/><Relationship Id="rId4" Type="http://schemas.openxmlformats.org/officeDocument/2006/relationships/audio" Target="../media/audio2.wav"/></Relationships>
</file>

<file path=ppt/slides/_rels/slide8.xml.rels><?xml version="1.0" encoding="UTF-8" standalone="yes"?>
<Relationships xmlns="http://schemas.openxmlformats.org/package/2006/relationships"><Relationship Id="rId3" Type="http://schemas.openxmlformats.org/officeDocument/2006/relationships/audio" Target="../media/audio3.wav"/><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1.xml"/><Relationship Id="rId4" Type="http://schemas.openxmlformats.org/officeDocument/2006/relationships/audio" Target="../media/audio3.wav"/></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5"/>
          <p:cNvSpPr txBox="1">
            <a:spLocks noChangeArrowheads="1"/>
          </p:cNvSpPr>
          <p:nvPr/>
        </p:nvSpPr>
        <p:spPr bwMode="auto">
          <a:xfrm>
            <a:off x="1808703" y="1327460"/>
            <a:ext cx="5715000" cy="7694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hangingPunct="0">
              <a:defRPr sz="2000">
                <a:solidFill>
                  <a:schemeClr val="tx1"/>
                </a:solidFill>
                <a:latin typeface="Arial" charset="0"/>
              </a:defRPr>
            </a:lvl6pPr>
            <a:lvl7pPr eaLnBrk="0" hangingPunct="0">
              <a:defRPr sz="2000">
                <a:solidFill>
                  <a:schemeClr val="tx1"/>
                </a:solidFill>
                <a:latin typeface="Arial" charset="0"/>
              </a:defRPr>
            </a:lvl7pPr>
            <a:lvl8pPr eaLnBrk="0" hangingPunct="0">
              <a:defRPr sz="2000">
                <a:solidFill>
                  <a:schemeClr val="tx1"/>
                </a:solidFill>
                <a:latin typeface="Arial" charset="0"/>
              </a:defRPr>
            </a:lvl8pPr>
            <a:lvl9pPr eaLnBrk="0" hangingPunct="0">
              <a:defRPr sz="2000">
                <a:solidFill>
                  <a:schemeClr val="tx1"/>
                </a:solidFill>
                <a:latin typeface="Arial" charset="0"/>
              </a:defRPr>
            </a:lvl9pPr>
          </a:lstStyle>
          <a:p>
            <a:pPr marL="0" marR="0" lvl="0" indent="0" algn="ctr" defTabSz="685783" rtl="0" eaLnBrk="1" fontAlgn="auto" latinLnBrk="0" hangingPunct="1">
              <a:lnSpc>
                <a:spcPct val="100000"/>
              </a:lnSpc>
              <a:spcBef>
                <a:spcPts val="0"/>
              </a:spcBef>
              <a:spcAft>
                <a:spcPts val="0"/>
              </a:spcAft>
              <a:buClrTx/>
              <a:buSzTx/>
              <a:buFont typeface="Arial"/>
              <a:buNone/>
              <a:tabLst/>
              <a:defRPr/>
            </a:pPr>
            <a:r>
              <a:rPr kumimoji="0" lang="en-US" altLang="en-US" sz="4400" b="1" i="0" u="none" strike="noStrike" kern="1200" cap="none" spc="0" normalizeH="0" baseline="0" noProof="0" dirty="0">
                <a:ln>
                  <a:noFill/>
                </a:ln>
                <a:effectLst/>
                <a:uLnTx/>
                <a:uFillTx/>
                <a:latin typeface="Cambria" panose="02040503050406030204" pitchFamily="18" charset="0"/>
                <a:ea typeface="Cambria" panose="02040503050406030204" pitchFamily="18" charset="0"/>
                <a:cs typeface="Arial"/>
                <a:sym typeface="Arial"/>
              </a:rPr>
              <a:t>LUYỆN</a:t>
            </a:r>
            <a:r>
              <a:rPr kumimoji="0" lang="en-US" altLang="en-US" sz="4400" b="1" i="0" u="none" strike="noStrike" kern="1200" cap="none" spc="0" normalizeH="0" noProof="0" dirty="0">
                <a:ln>
                  <a:noFill/>
                </a:ln>
                <a:effectLst/>
                <a:uLnTx/>
                <a:uFillTx/>
                <a:latin typeface="Cambria" panose="02040503050406030204" pitchFamily="18" charset="0"/>
                <a:ea typeface="Cambria" panose="02040503050406030204" pitchFamily="18" charset="0"/>
                <a:cs typeface="Arial"/>
                <a:sym typeface="Arial"/>
              </a:rPr>
              <a:t> TỪ VÀ CÂU</a:t>
            </a:r>
            <a:endParaRPr kumimoji="0" lang="en-US" altLang="en-US" sz="4400" b="1" i="0" u="none" strike="noStrike" kern="1200" cap="none" spc="0" normalizeH="0" baseline="0" noProof="0" dirty="0">
              <a:ln>
                <a:noFill/>
              </a:ln>
              <a:effectLst/>
              <a:uLnTx/>
              <a:uFillTx/>
              <a:latin typeface="Cambria" panose="02040503050406030204" pitchFamily="18" charset="0"/>
              <a:ea typeface="Cambria" panose="02040503050406030204" pitchFamily="18" charset="0"/>
              <a:cs typeface="Arial"/>
              <a:sym typeface="Arial"/>
            </a:endParaRPr>
          </a:p>
        </p:txBody>
      </p:sp>
      <p:sp>
        <p:nvSpPr>
          <p:cNvPr id="5" name="Text Box 5"/>
          <p:cNvSpPr txBox="1">
            <a:spLocks noChangeArrowheads="1"/>
          </p:cNvSpPr>
          <p:nvPr/>
        </p:nvSpPr>
        <p:spPr bwMode="auto">
          <a:xfrm>
            <a:off x="583534" y="2396657"/>
            <a:ext cx="7568819" cy="7694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hangingPunct="0">
              <a:defRPr sz="2000">
                <a:solidFill>
                  <a:schemeClr val="tx1"/>
                </a:solidFill>
                <a:latin typeface="Arial" charset="0"/>
              </a:defRPr>
            </a:lvl6pPr>
            <a:lvl7pPr eaLnBrk="0" hangingPunct="0">
              <a:defRPr sz="2000">
                <a:solidFill>
                  <a:schemeClr val="tx1"/>
                </a:solidFill>
                <a:latin typeface="Arial" charset="0"/>
              </a:defRPr>
            </a:lvl7pPr>
            <a:lvl8pPr eaLnBrk="0" hangingPunct="0">
              <a:defRPr sz="2000">
                <a:solidFill>
                  <a:schemeClr val="tx1"/>
                </a:solidFill>
                <a:latin typeface="Arial" charset="0"/>
              </a:defRPr>
            </a:lvl8pPr>
            <a:lvl9pPr eaLnBrk="0" hangingPunct="0">
              <a:defRPr sz="2000">
                <a:solidFill>
                  <a:schemeClr val="tx1"/>
                </a:solidFill>
                <a:latin typeface="Arial" charset="0"/>
              </a:defRPr>
            </a:lvl9pPr>
          </a:lstStyle>
          <a:p>
            <a:pPr marL="0" marR="0" lvl="0" indent="0" algn="ctr" defTabSz="685783" rtl="0" eaLnBrk="1" fontAlgn="auto" latinLnBrk="0" hangingPunct="1">
              <a:lnSpc>
                <a:spcPct val="100000"/>
              </a:lnSpc>
              <a:spcBef>
                <a:spcPts val="0"/>
              </a:spcBef>
              <a:spcAft>
                <a:spcPts val="0"/>
              </a:spcAft>
              <a:buClrTx/>
              <a:buSzTx/>
              <a:buFont typeface="Arial"/>
              <a:buNone/>
              <a:tabLst/>
              <a:defRPr/>
            </a:pPr>
            <a:r>
              <a:rPr kumimoji="0" lang="en-US" altLang="en-US" sz="4400" b="1" i="0" u="none" strike="noStrike" kern="1200" cap="none" spc="0" normalizeH="0" baseline="0" noProof="0" dirty="0">
                <a:ln>
                  <a:noFill/>
                </a:ln>
                <a:effectLst/>
                <a:uLnTx/>
                <a:uFillTx/>
                <a:latin typeface="Cambria" panose="02040503050406030204" pitchFamily="18" charset="0"/>
                <a:ea typeface="Cambria" panose="02040503050406030204" pitchFamily="18" charset="0"/>
                <a:cs typeface="Times New Roman" panose="02020603050405020304" pitchFamily="18" charset="0"/>
                <a:sym typeface="Arial"/>
              </a:rPr>
              <a:t>MRVT: </a:t>
            </a:r>
            <a:r>
              <a:rPr kumimoji="0" lang="en-US" altLang="en-US" sz="4400" b="1" i="0" u="none" strike="noStrike" kern="1200" cap="none" spc="0" normalizeH="0" baseline="0" noProof="0" dirty="0" err="1">
                <a:ln>
                  <a:noFill/>
                </a:ln>
                <a:effectLst/>
                <a:uLnTx/>
                <a:uFillTx/>
                <a:latin typeface="Cambria" panose="02040503050406030204" pitchFamily="18" charset="0"/>
                <a:ea typeface="Cambria" panose="02040503050406030204" pitchFamily="18" charset="0"/>
                <a:cs typeface="Times New Roman" panose="02020603050405020304" pitchFamily="18" charset="0"/>
                <a:sym typeface="Arial"/>
              </a:rPr>
              <a:t>Nghệ</a:t>
            </a:r>
            <a:r>
              <a:rPr kumimoji="0" lang="en-US" altLang="en-US" sz="4400" b="1" i="0" u="none" strike="noStrike" kern="1200" cap="none" spc="0" normalizeH="0" noProof="0" dirty="0">
                <a:ln>
                  <a:noFill/>
                </a:ln>
                <a:effectLst/>
                <a:uLnTx/>
                <a:uFillTx/>
                <a:latin typeface="Cambria" panose="02040503050406030204" pitchFamily="18" charset="0"/>
                <a:ea typeface="Cambria" panose="02040503050406030204" pitchFamily="18" charset="0"/>
                <a:cs typeface="Times New Roman" panose="02020603050405020304" pitchFamily="18" charset="0"/>
                <a:sym typeface="Arial"/>
              </a:rPr>
              <a:t> </a:t>
            </a:r>
            <a:r>
              <a:rPr kumimoji="0" lang="en-US" altLang="en-US" sz="4400" b="1" i="0" u="none" strike="noStrike" kern="1200" cap="none" spc="0" normalizeH="0" noProof="0" dirty="0" err="1">
                <a:ln>
                  <a:noFill/>
                </a:ln>
                <a:effectLst/>
                <a:uLnTx/>
                <a:uFillTx/>
                <a:latin typeface="Cambria" panose="02040503050406030204" pitchFamily="18" charset="0"/>
                <a:ea typeface="Cambria" panose="02040503050406030204" pitchFamily="18" charset="0"/>
                <a:cs typeface="Times New Roman" panose="02020603050405020304" pitchFamily="18" charset="0"/>
                <a:sym typeface="Arial"/>
              </a:rPr>
              <a:t>thuật</a:t>
            </a:r>
            <a:r>
              <a:rPr kumimoji="0" lang="en-US" altLang="en-US" sz="4400" b="1" i="0" u="none" strike="noStrike" kern="1200" cap="none" spc="0" normalizeH="0" noProof="0" dirty="0">
                <a:ln>
                  <a:noFill/>
                </a:ln>
                <a:effectLst/>
                <a:uLnTx/>
                <a:uFillTx/>
                <a:latin typeface="Cambria" panose="02040503050406030204" pitchFamily="18" charset="0"/>
                <a:ea typeface="Cambria" panose="02040503050406030204" pitchFamily="18" charset="0"/>
                <a:cs typeface="Times New Roman" panose="02020603050405020304" pitchFamily="18" charset="0"/>
                <a:sym typeface="Arial"/>
              </a:rPr>
              <a:t>. </a:t>
            </a:r>
            <a:r>
              <a:rPr kumimoji="0" lang="en-US" altLang="en-US" sz="4400" b="1" i="0" u="none" strike="noStrike" kern="1200" cap="none" spc="0" normalizeH="0" noProof="0" dirty="0" err="1">
                <a:ln>
                  <a:noFill/>
                </a:ln>
                <a:effectLst/>
                <a:uLnTx/>
                <a:uFillTx/>
                <a:latin typeface="Cambria" panose="02040503050406030204" pitchFamily="18" charset="0"/>
                <a:ea typeface="Cambria" panose="02040503050406030204" pitchFamily="18" charset="0"/>
                <a:cs typeface="Times New Roman" panose="02020603050405020304" pitchFamily="18" charset="0"/>
                <a:sym typeface="Arial"/>
              </a:rPr>
              <a:t>Dấu</a:t>
            </a:r>
            <a:r>
              <a:rPr kumimoji="0" lang="en-US" altLang="en-US" sz="4400" b="1" i="0" u="none" strike="noStrike" kern="1200" cap="none" spc="0" normalizeH="0" noProof="0" dirty="0">
                <a:ln>
                  <a:noFill/>
                </a:ln>
                <a:effectLst/>
                <a:uLnTx/>
                <a:uFillTx/>
                <a:latin typeface="Cambria" panose="02040503050406030204" pitchFamily="18" charset="0"/>
                <a:ea typeface="Cambria" panose="02040503050406030204" pitchFamily="18" charset="0"/>
                <a:cs typeface="Times New Roman" panose="02020603050405020304" pitchFamily="18" charset="0"/>
                <a:sym typeface="Arial"/>
              </a:rPr>
              <a:t> </a:t>
            </a:r>
            <a:r>
              <a:rPr kumimoji="0" lang="en-US" altLang="en-US" sz="4400" b="1" i="0" u="none" strike="noStrike" kern="1200" cap="none" spc="0" normalizeH="0" noProof="0" dirty="0" err="1">
                <a:ln>
                  <a:noFill/>
                </a:ln>
                <a:effectLst/>
                <a:uLnTx/>
                <a:uFillTx/>
                <a:latin typeface="Cambria" panose="02040503050406030204" pitchFamily="18" charset="0"/>
                <a:ea typeface="Cambria" panose="02040503050406030204" pitchFamily="18" charset="0"/>
                <a:cs typeface="Times New Roman" panose="02020603050405020304" pitchFamily="18" charset="0"/>
                <a:sym typeface="Arial"/>
              </a:rPr>
              <a:t>phẩy</a:t>
            </a:r>
            <a:endParaRPr kumimoji="0" lang="en-US" altLang="en-US" sz="4400" b="1" i="0" u="none" strike="noStrike" kern="1200" cap="none" spc="0" normalizeH="0" baseline="0" noProof="0" dirty="0">
              <a:ln>
                <a:noFill/>
              </a:ln>
              <a:effectLst/>
              <a:uLnTx/>
              <a:uFillTx/>
              <a:latin typeface="Cambria" panose="02040503050406030204" pitchFamily="18" charset="0"/>
              <a:ea typeface="Cambria" panose="02040503050406030204" pitchFamily="18" charset="0"/>
              <a:cs typeface="Times New Roman" panose="02020603050405020304" pitchFamily="18" charset="0"/>
              <a:sym typeface="Arial"/>
            </a:endParaRPr>
          </a:p>
        </p:txBody>
      </p:sp>
    </p:spTree>
    <p:extLst>
      <p:ext uri="{BB962C8B-B14F-4D97-AF65-F5344CB8AC3E}">
        <p14:creationId xmlns:p14="http://schemas.microsoft.com/office/powerpoint/2010/main" val="4009177646"/>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28F03538-2C14-4EA0-8CA4-95C1EC3B2D3C}"/>
              </a:ext>
            </a:extLst>
          </p:cNvPr>
          <p:cNvGrpSpPr>
            <a:grpSpLocks/>
          </p:cNvGrpSpPr>
          <p:nvPr/>
        </p:nvGrpSpPr>
        <p:grpSpPr bwMode="auto">
          <a:xfrm>
            <a:off x="819149" y="795537"/>
            <a:ext cx="7219029" cy="849184"/>
            <a:chOff x="-128" y="672"/>
            <a:chExt cx="5888" cy="2211"/>
          </a:xfrm>
        </p:grpSpPr>
        <p:sp>
          <p:nvSpPr>
            <p:cNvPr id="4" name="Rectangle 3">
              <a:extLst>
                <a:ext uri="{FF2B5EF4-FFF2-40B4-BE49-F238E27FC236}">
                  <a16:creationId xmlns:a16="http://schemas.microsoft.com/office/drawing/2014/main" id="{362E33F1-5908-4E6B-8763-B8CEF046D41A}"/>
                </a:ext>
              </a:extLst>
            </p:cNvPr>
            <p:cNvSpPr>
              <a:spLocks noChangeArrowheads="1"/>
            </p:cNvSpPr>
            <p:nvPr/>
          </p:nvSpPr>
          <p:spPr bwMode="auto">
            <a:xfrm>
              <a:off x="240" y="672"/>
              <a:ext cx="5520" cy="1488"/>
            </a:xfrm>
            <a:prstGeom prst="rect">
              <a:avLst/>
            </a:prstGeom>
            <a:solidFill>
              <a:srgbClr val="FFFF00"/>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endParaRPr lang="en-US" altLang="en-US" sz="3000" b="1">
                <a:latin typeface="Cambria" panose="02040503050406030204" pitchFamily="18" charset="0"/>
                <a:ea typeface="Cambria" panose="02040503050406030204" pitchFamily="18" charset="0"/>
              </a:endParaRPr>
            </a:p>
          </p:txBody>
        </p:sp>
        <p:sp>
          <p:nvSpPr>
            <p:cNvPr id="5" name="Text Box 4">
              <a:extLst>
                <a:ext uri="{FF2B5EF4-FFF2-40B4-BE49-F238E27FC236}">
                  <a16:creationId xmlns:a16="http://schemas.microsoft.com/office/drawing/2014/main" id="{56CFC2AE-17DA-40EC-BA7F-6AE92BCF27EE}"/>
                </a:ext>
              </a:extLst>
            </p:cNvPr>
            <p:cNvSpPr txBox="1">
              <a:spLocks noChangeArrowheads="1"/>
            </p:cNvSpPr>
            <p:nvPr/>
          </p:nvSpPr>
          <p:spPr bwMode="auto">
            <a:xfrm>
              <a:off x="-128" y="719"/>
              <a:ext cx="5550" cy="2164"/>
            </a:xfrm>
            <a:prstGeom prst="rect">
              <a:avLst/>
            </a:prstGeom>
            <a:no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a:spcBef>
                  <a:spcPct val="50000"/>
                </a:spcBef>
                <a:buFontTx/>
                <a:buNone/>
              </a:pPr>
              <a:r>
                <a:rPr lang="en-US" altLang="en-US" sz="1800" b="1" dirty="0">
                  <a:latin typeface="Cambria" panose="02040503050406030204" pitchFamily="18" charset="0"/>
                  <a:ea typeface="Cambria" panose="02040503050406030204" pitchFamily="18" charset="0"/>
                </a:rPr>
                <a:t>                </a:t>
              </a:r>
              <a:r>
                <a:rPr lang="en-US" altLang="en-US" sz="2400" b="1" dirty="0">
                  <a:latin typeface="Cambria" panose="02040503050406030204" pitchFamily="18" charset="0"/>
                  <a:ea typeface="Cambria" panose="02040503050406030204" pitchFamily="18" charset="0"/>
                </a:rPr>
                <a:t>4/</a:t>
              </a:r>
              <a:r>
                <a:rPr lang="en-US" altLang="en-US" sz="2400" b="1" dirty="0" err="1">
                  <a:latin typeface="Cambria" panose="02040503050406030204" pitchFamily="18" charset="0"/>
                  <a:ea typeface="Cambria" panose="02040503050406030204" pitchFamily="18" charset="0"/>
                </a:rPr>
                <a:t>Từ</a:t>
              </a:r>
              <a:r>
                <a:rPr lang="en-US" altLang="en-US" sz="2400" b="1" dirty="0">
                  <a:latin typeface="Cambria" panose="02040503050406030204" pitchFamily="18" charset="0"/>
                  <a:ea typeface="Cambria" panose="02040503050406030204" pitchFamily="18" charset="0"/>
                </a:rPr>
                <a:t> </a:t>
              </a:r>
              <a:r>
                <a:rPr lang="en-US" altLang="en-US" sz="2400" b="1" err="1">
                  <a:latin typeface="Cambria" panose="02040503050406030204" pitchFamily="18" charset="0"/>
                  <a:ea typeface="Cambria" panose="02040503050406030204" pitchFamily="18" charset="0"/>
                </a:rPr>
                <a:t>ngữ</a:t>
              </a:r>
              <a:r>
                <a:rPr lang="en-US" altLang="en-US" sz="2400" b="1">
                  <a:latin typeface="Cambria" panose="02040503050406030204" pitchFamily="18" charset="0"/>
                  <a:ea typeface="Cambria" panose="02040503050406030204" pitchFamily="18" charset="0"/>
                </a:rPr>
                <a:t> nào chỉ </a:t>
              </a:r>
              <a:r>
                <a:rPr lang="en-US" altLang="en-US" sz="2400" b="1" dirty="0" err="1">
                  <a:latin typeface="Cambria" panose="02040503050406030204" pitchFamily="18" charset="0"/>
                  <a:ea typeface="Cambria" panose="02040503050406030204" pitchFamily="18" charset="0"/>
                </a:rPr>
                <a:t>hoạt</a:t>
              </a:r>
              <a:r>
                <a:rPr lang="en-US" altLang="en-US" sz="2400" b="1" dirty="0">
                  <a:latin typeface="Cambria" panose="02040503050406030204" pitchFamily="18" charset="0"/>
                  <a:ea typeface="Cambria" panose="02040503050406030204" pitchFamily="18" charset="0"/>
                </a:rPr>
                <a:t> </a:t>
              </a:r>
              <a:r>
                <a:rPr lang="en-US" altLang="en-US" sz="2400" b="1" dirty="0" err="1">
                  <a:latin typeface="Cambria" panose="02040503050406030204" pitchFamily="18" charset="0"/>
                  <a:ea typeface="Cambria" panose="02040503050406030204" pitchFamily="18" charset="0"/>
                </a:rPr>
                <a:t>động</a:t>
              </a:r>
              <a:r>
                <a:rPr lang="en-US" altLang="en-US" sz="2400" b="1" dirty="0">
                  <a:latin typeface="Cambria" panose="02040503050406030204" pitchFamily="18" charset="0"/>
                  <a:ea typeface="Cambria" panose="02040503050406030204" pitchFamily="18" charset="0"/>
                </a:rPr>
                <a:t> </a:t>
              </a:r>
              <a:r>
                <a:rPr lang="en-US" altLang="en-US" sz="2400" b="1" err="1">
                  <a:latin typeface="Cambria" panose="02040503050406030204" pitchFamily="18" charset="0"/>
                  <a:ea typeface="Cambria" panose="02040503050406030204" pitchFamily="18" charset="0"/>
                </a:rPr>
                <a:t>nghệ</a:t>
              </a:r>
              <a:r>
                <a:rPr lang="en-US" altLang="en-US" sz="2400" b="1">
                  <a:latin typeface="Cambria" panose="02040503050406030204" pitchFamily="18" charset="0"/>
                  <a:ea typeface="Cambria" panose="02040503050406030204" pitchFamily="18" charset="0"/>
                </a:rPr>
                <a:t> thuật?</a:t>
              </a:r>
              <a:endParaRPr lang="en-US" altLang="en-US" sz="2400" b="1" dirty="0">
                <a:latin typeface="Cambria" panose="02040503050406030204" pitchFamily="18" charset="0"/>
                <a:ea typeface="Cambria" panose="02040503050406030204" pitchFamily="18" charset="0"/>
              </a:endParaRPr>
            </a:p>
          </p:txBody>
        </p:sp>
      </p:grpSp>
      <p:sp>
        <p:nvSpPr>
          <p:cNvPr id="6" name="Rectangle 5">
            <a:extLst>
              <a:ext uri="{FF2B5EF4-FFF2-40B4-BE49-F238E27FC236}">
                <a16:creationId xmlns:a16="http://schemas.microsoft.com/office/drawing/2014/main" id="{84AB9F7F-FB36-447D-9E4D-2FCE9FAAF258}"/>
              </a:ext>
            </a:extLst>
          </p:cNvPr>
          <p:cNvSpPr>
            <a:spLocks noChangeArrowheads="1"/>
          </p:cNvSpPr>
          <p:nvPr/>
        </p:nvSpPr>
        <p:spPr bwMode="auto">
          <a:xfrm>
            <a:off x="2328863" y="3538371"/>
            <a:ext cx="4154091" cy="5715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endParaRPr lang="en-US" altLang="en-US" sz="3000" b="1">
              <a:latin typeface="Cambria" panose="02040503050406030204" pitchFamily="18" charset="0"/>
              <a:ea typeface="Cambria" panose="02040503050406030204" pitchFamily="18" charset="0"/>
            </a:endParaRPr>
          </a:p>
        </p:txBody>
      </p:sp>
      <p:sp>
        <p:nvSpPr>
          <p:cNvPr id="7" name="Text Box 6">
            <a:extLst>
              <a:ext uri="{FF2B5EF4-FFF2-40B4-BE49-F238E27FC236}">
                <a16:creationId xmlns:a16="http://schemas.microsoft.com/office/drawing/2014/main" id="{02739BA7-D3BD-4CD7-A4F1-D7345BF1993D}"/>
              </a:ext>
            </a:extLst>
          </p:cNvPr>
          <p:cNvSpPr txBox="1">
            <a:spLocks noChangeArrowheads="1"/>
          </p:cNvSpPr>
          <p:nvPr/>
        </p:nvSpPr>
        <p:spPr bwMode="auto">
          <a:xfrm>
            <a:off x="2386013" y="3615306"/>
            <a:ext cx="3771900" cy="415498"/>
          </a:xfrm>
          <a:prstGeom prst="rect">
            <a:avLst/>
          </a:prstGeom>
          <a:noFill/>
          <a:ln>
            <a:noFill/>
          </a:ln>
          <a:effectLst/>
          <a:extLst>
            <a:ext uri="{909E8E84-426E-40DD-AFC4-6F175D3DCCD1}">
              <a14:hiddenFill xmlns:a14="http://schemas.microsoft.com/office/drawing/2010/main">
                <a:solidFill>
                  <a:srgbClr val="CC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2100" b="1">
                <a:latin typeface="Cambria" panose="02040503050406030204" pitchFamily="18" charset="0"/>
                <a:ea typeface="Cambria" panose="02040503050406030204" pitchFamily="18" charset="0"/>
              </a:rPr>
              <a:t>C. Điện ảnh</a:t>
            </a:r>
          </a:p>
        </p:txBody>
      </p:sp>
      <p:sp>
        <p:nvSpPr>
          <p:cNvPr id="8" name="Rectangle 7">
            <a:extLst>
              <a:ext uri="{FF2B5EF4-FFF2-40B4-BE49-F238E27FC236}">
                <a16:creationId xmlns:a16="http://schemas.microsoft.com/office/drawing/2014/main" id="{6392D343-CEAD-47B9-A530-988F63309093}"/>
              </a:ext>
            </a:extLst>
          </p:cNvPr>
          <p:cNvSpPr>
            <a:spLocks noChangeArrowheads="1"/>
          </p:cNvSpPr>
          <p:nvPr/>
        </p:nvSpPr>
        <p:spPr bwMode="auto">
          <a:xfrm>
            <a:off x="2311004" y="2721292"/>
            <a:ext cx="4189809" cy="567929"/>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endParaRPr lang="en-US" altLang="en-US" sz="3000" b="1">
              <a:latin typeface="Cambria" panose="02040503050406030204" pitchFamily="18" charset="0"/>
              <a:ea typeface="Cambria" panose="02040503050406030204" pitchFamily="18" charset="0"/>
            </a:endParaRPr>
          </a:p>
        </p:txBody>
      </p:sp>
      <p:sp>
        <p:nvSpPr>
          <p:cNvPr id="9" name="Text Box 8">
            <a:extLst>
              <a:ext uri="{FF2B5EF4-FFF2-40B4-BE49-F238E27FC236}">
                <a16:creationId xmlns:a16="http://schemas.microsoft.com/office/drawing/2014/main" id="{1EF67E43-C0A3-418C-849F-0BE1B4E8F954}"/>
              </a:ext>
            </a:extLst>
          </p:cNvPr>
          <p:cNvSpPr txBox="1">
            <a:spLocks noChangeArrowheads="1"/>
          </p:cNvSpPr>
          <p:nvPr/>
        </p:nvSpPr>
        <p:spPr bwMode="auto">
          <a:xfrm>
            <a:off x="2328863" y="2778442"/>
            <a:ext cx="4400550" cy="415498"/>
          </a:xfrm>
          <a:prstGeom prst="rect">
            <a:avLst/>
          </a:prstGeom>
          <a:noFill/>
          <a:ln>
            <a:noFill/>
          </a:ln>
          <a:effectLst/>
          <a:extLst>
            <a:ext uri="{909E8E84-426E-40DD-AFC4-6F175D3DCCD1}">
              <a14:hiddenFill xmlns:a14="http://schemas.microsoft.com/office/drawing/2010/main">
                <a:solidFill>
                  <a:srgbClr val="CC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2100" b="1">
                <a:latin typeface="Cambria" panose="02040503050406030204" pitchFamily="18" charset="0"/>
                <a:ea typeface="Cambria" panose="02040503050406030204" pitchFamily="18" charset="0"/>
              </a:rPr>
              <a:t> B. Nhà quay phim </a:t>
            </a:r>
          </a:p>
        </p:txBody>
      </p:sp>
      <p:sp>
        <p:nvSpPr>
          <p:cNvPr id="10" name="Rectangle 9">
            <a:extLst>
              <a:ext uri="{FF2B5EF4-FFF2-40B4-BE49-F238E27FC236}">
                <a16:creationId xmlns:a16="http://schemas.microsoft.com/office/drawing/2014/main" id="{EBF2711C-DBD7-4C52-911C-D458FD0062C6}"/>
              </a:ext>
            </a:extLst>
          </p:cNvPr>
          <p:cNvSpPr>
            <a:spLocks noChangeArrowheads="1"/>
          </p:cNvSpPr>
          <p:nvPr/>
        </p:nvSpPr>
        <p:spPr bwMode="auto">
          <a:xfrm>
            <a:off x="2314575" y="1849755"/>
            <a:ext cx="4171950" cy="5715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endParaRPr lang="en-US" altLang="en-US" sz="3000" b="1">
              <a:latin typeface="Cambria" panose="02040503050406030204" pitchFamily="18" charset="0"/>
              <a:ea typeface="Cambria" panose="02040503050406030204" pitchFamily="18" charset="0"/>
            </a:endParaRPr>
          </a:p>
        </p:txBody>
      </p:sp>
      <p:sp>
        <p:nvSpPr>
          <p:cNvPr id="11" name="Text Box 10">
            <a:extLst>
              <a:ext uri="{FF2B5EF4-FFF2-40B4-BE49-F238E27FC236}">
                <a16:creationId xmlns:a16="http://schemas.microsoft.com/office/drawing/2014/main" id="{C9467713-C652-453A-A1C6-C8EEA0596B81}"/>
              </a:ext>
            </a:extLst>
          </p:cNvPr>
          <p:cNvSpPr txBox="1">
            <a:spLocks noChangeArrowheads="1"/>
          </p:cNvSpPr>
          <p:nvPr/>
        </p:nvSpPr>
        <p:spPr bwMode="auto">
          <a:xfrm>
            <a:off x="2428875" y="1964055"/>
            <a:ext cx="3618310" cy="415498"/>
          </a:xfrm>
          <a:prstGeom prst="rect">
            <a:avLst/>
          </a:prstGeom>
          <a:noFill/>
          <a:ln>
            <a:noFill/>
          </a:ln>
          <a:effectLst/>
          <a:extLst>
            <a:ext uri="{909E8E84-426E-40DD-AFC4-6F175D3DCCD1}">
              <a14:hiddenFill xmlns:a14="http://schemas.microsoft.com/office/drawing/2010/main">
                <a:solidFill>
                  <a:srgbClr val="CC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2100" b="1">
                <a:latin typeface="Cambria" panose="02040503050406030204" pitchFamily="18" charset="0"/>
                <a:ea typeface="Cambria" panose="02040503050406030204" pitchFamily="18" charset="0"/>
              </a:rPr>
              <a:t>A. Đóng phim</a:t>
            </a:r>
          </a:p>
        </p:txBody>
      </p:sp>
      <p:sp>
        <p:nvSpPr>
          <p:cNvPr id="13" name="Google Shape;211;p18"/>
          <p:cNvSpPr/>
          <p:nvPr/>
        </p:nvSpPr>
        <p:spPr>
          <a:xfrm>
            <a:off x="8093259" y="2412992"/>
            <a:ext cx="311345" cy="269390"/>
          </a:xfrm>
          <a:custGeom>
            <a:avLst/>
            <a:gdLst/>
            <a:ahLst/>
            <a:cxnLst/>
            <a:rect l="l" t="t" r="r" b="b"/>
            <a:pathLst>
              <a:path w="15144" h="14460" extrusionOk="0">
                <a:moveTo>
                  <a:pt x="7572" y="1"/>
                </a:moveTo>
                <a:lnTo>
                  <a:pt x="7499" y="25"/>
                </a:lnTo>
                <a:lnTo>
                  <a:pt x="7401" y="74"/>
                </a:lnTo>
                <a:lnTo>
                  <a:pt x="7328" y="172"/>
                </a:lnTo>
                <a:lnTo>
                  <a:pt x="7255" y="294"/>
                </a:lnTo>
                <a:lnTo>
                  <a:pt x="5594" y="4104"/>
                </a:lnTo>
                <a:lnTo>
                  <a:pt x="5521" y="4226"/>
                </a:lnTo>
                <a:lnTo>
                  <a:pt x="5398" y="4373"/>
                </a:lnTo>
                <a:lnTo>
                  <a:pt x="5276" y="4495"/>
                </a:lnTo>
                <a:lnTo>
                  <a:pt x="5130" y="4617"/>
                </a:lnTo>
                <a:lnTo>
                  <a:pt x="4983" y="4715"/>
                </a:lnTo>
                <a:lnTo>
                  <a:pt x="4812" y="4788"/>
                </a:lnTo>
                <a:lnTo>
                  <a:pt x="4666" y="4861"/>
                </a:lnTo>
                <a:lnTo>
                  <a:pt x="4495" y="4886"/>
                </a:lnTo>
                <a:lnTo>
                  <a:pt x="392" y="5301"/>
                </a:lnTo>
                <a:lnTo>
                  <a:pt x="245" y="5325"/>
                </a:lnTo>
                <a:lnTo>
                  <a:pt x="123" y="5374"/>
                </a:lnTo>
                <a:lnTo>
                  <a:pt x="50" y="5423"/>
                </a:lnTo>
                <a:lnTo>
                  <a:pt x="1" y="5521"/>
                </a:lnTo>
                <a:lnTo>
                  <a:pt x="1" y="5594"/>
                </a:lnTo>
                <a:lnTo>
                  <a:pt x="25" y="5692"/>
                </a:lnTo>
                <a:lnTo>
                  <a:pt x="74" y="5789"/>
                </a:lnTo>
                <a:lnTo>
                  <a:pt x="196" y="5911"/>
                </a:lnTo>
                <a:lnTo>
                  <a:pt x="3274" y="8647"/>
                </a:lnTo>
                <a:lnTo>
                  <a:pt x="3396" y="8769"/>
                </a:lnTo>
                <a:lnTo>
                  <a:pt x="3493" y="8915"/>
                </a:lnTo>
                <a:lnTo>
                  <a:pt x="3567" y="9086"/>
                </a:lnTo>
                <a:lnTo>
                  <a:pt x="3640" y="9257"/>
                </a:lnTo>
                <a:lnTo>
                  <a:pt x="3689" y="9428"/>
                </a:lnTo>
                <a:lnTo>
                  <a:pt x="3713" y="9599"/>
                </a:lnTo>
                <a:lnTo>
                  <a:pt x="3713" y="9770"/>
                </a:lnTo>
                <a:lnTo>
                  <a:pt x="3689" y="9941"/>
                </a:lnTo>
                <a:lnTo>
                  <a:pt x="2810" y="13995"/>
                </a:lnTo>
                <a:lnTo>
                  <a:pt x="2785" y="14142"/>
                </a:lnTo>
                <a:lnTo>
                  <a:pt x="2810" y="14240"/>
                </a:lnTo>
                <a:lnTo>
                  <a:pt x="2834" y="14337"/>
                </a:lnTo>
                <a:lnTo>
                  <a:pt x="2883" y="14411"/>
                </a:lnTo>
                <a:lnTo>
                  <a:pt x="2981" y="14435"/>
                </a:lnTo>
                <a:lnTo>
                  <a:pt x="3078" y="14459"/>
                </a:lnTo>
                <a:lnTo>
                  <a:pt x="3200" y="14411"/>
                </a:lnTo>
                <a:lnTo>
                  <a:pt x="3322" y="14362"/>
                </a:lnTo>
                <a:lnTo>
                  <a:pt x="6888" y="12261"/>
                </a:lnTo>
                <a:lnTo>
                  <a:pt x="7035" y="12188"/>
                </a:lnTo>
                <a:lnTo>
                  <a:pt x="7206" y="12139"/>
                </a:lnTo>
                <a:lnTo>
                  <a:pt x="7401" y="12115"/>
                </a:lnTo>
                <a:lnTo>
                  <a:pt x="7743" y="12115"/>
                </a:lnTo>
                <a:lnTo>
                  <a:pt x="7938" y="12139"/>
                </a:lnTo>
                <a:lnTo>
                  <a:pt x="8109" y="12188"/>
                </a:lnTo>
                <a:lnTo>
                  <a:pt x="8256" y="12261"/>
                </a:lnTo>
                <a:lnTo>
                  <a:pt x="11822" y="14362"/>
                </a:lnTo>
                <a:lnTo>
                  <a:pt x="11944" y="14411"/>
                </a:lnTo>
                <a:lnTo>
                  <a:pt x="12066" y="14459"/>
                </a:lnTo>
                <a:lnTo>
                  <a:pt x="12164" y="14435"/>
                </a:lnTo>
                <a:lnTo>
                  <a:pt x="12261" y="14411"/>
                </a:lnTo>
                <a:lnTo>
                  <a:pt x="12310" y="14337"/>
                </a:lnTo>
                <a:lnTo>
                  <a:pt x="12335" y="14240"/>
                </a:lnTo>
                <a:lnTo>
                  <a:pt x="12359" y="14142"/>
                </a:lnTo>
                <a:lnTo>
                  <a:pt x="12335" y="13995"/>
                </a:lnTo>
                <a:lnTo>
                  <a:pt x="11455" y="9941"/>
                </a:lnTo>
                <a:lnTo>
                  <a:pt x="11431" y="9770"/>
                </a:lnTo>
                <a:lnTo>
                  <a:pt x="11431" y="9599"/>
                </a:lnTo>
                <a:lnTo>
                  <a:pt x="11455" y="9428"/>
                </a:lnTo>
                <a:lnTo>
                  <a:pt x="11504" y="9257"/>
                </a:lnTo>
                <a:lnTo>
                  <a:pt x="11577" y="9086"/>
                </a:lnTo>
                <a:lnTo>
                  <a:pt x="11651" y="8915"/>
                </a:lnTo>
                <a:lnTo>
                  <a:pt x="11748" y="8769"/>
                </a:lnTo>
                <a:lnTo>
                  <a:pt x="11870" y="8647"/>
                </a:lnTo>
                <a:lnTo>
                  <a:pt x="14948" y="5911"/>
                </a:lnTo>
                <a:lnTo>
                  <a:pt x="15070" y="5789"/>
                </a:lnTo>
                <a:lnTo>
                  <a:pt x="15119" y="5692"/>
                </a:lnTo>
                <a:lnTo>
                  <a:pt x="15143" y="5594"/>
                </a:lnTo>
                <a:lnTo>
                  <a:pt x="15143" y="5521"/>
                </a:lnTo>
                <a:lnTo>
                  <a:pt x="15094" y="5423"/>
                </a:lnTo>
                <a:lnTo>
                  <a:pt x="15021" y="5374"/>
                </a:lnTo>
                <a:lnTo>
                  <a:pt x="14899" y="5325"/>
                </a:lnTo>
                <a:lnTo>
                  <a:pt x="14752" y="5301"/>
                </a:lnTo>
                <a:lnTo>
                  <a:pt x="10649" y="4886"/>
                </a:lnTo>
                <a:lnTo>
                  <a:pt x="10478" y="4861"/>
                </a:lnTo>
                <a:lnTo>
                  <a:pt x="10332" y="4788"/>
                </a:lnTo>
                <a:lnTo>
                  <a:pt x="10161" y="4715"/>
                </a:lnTo>
                <a:lnTo>
                  <a:pt x="10014" y="4617"/>
                </a:lnTo>
                <a:lnTo>
                  <a:pt x="9868" y="4495"/>
                </a:lnTo>
                <a:lnTo>
                  <a:pt x="9746" y="4373"/>
                </a:lnTo>
                <a:lnTo>
                  <a:pt x="9624" y="4226"/>
                </a:lnTo>
                <a:lnTo>
                  <a:pt x="9550" y="4104"/>
                </a:lnTo>
                <a:lnTo>
                  <a:pt x="7890" y="294"/>
                </a:lnTo>
                <a:lnTo>
                  <a:pt x="7816" y="172"/>
                </a:lnTo>
                <a:lnTo>
                  <a:pt x="7743" y="74"/>
                </a:lnTo>
                <a:lnTo>
                  <a:pt x="7645" y="25"/>
                </a:lnTo>
                <a:lnTo>
                  <a:pt x="7572" y="1"/>
                </a:lnTo>
                <a:close/>
              </a:path>
            </a:pathLst>
          </a:custGeom>
          <a:solidFill>
            <a:srgbClr val="FF99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mbria" panose="02040503050406030204" pitchFamily="18" charset="0"/>
            </a:endParaRPr>
          </a:p>
        </p:txBody>
      </p:sp>
      <p:grpSp>
        <p:nvGrpSpPr>
          <p:cNvPr id="14" name="Google Shape;215;p18"/>
          <p:cNvGrpSpPr/>
          <p:nvPr/>
        </p:nvGrpSpPr>
        <p:grpSpPr>
          <a:xfrm>
            <a:off x="704407" y="3613959"/>
            <a:ext cx="881235" cy="798615"/>
            <a:chOff x="570875" y="4322250"/>
            <a:chExt cx="443300" cy="443325"/>
          </a:xfrm>
        </p:grpSpPr>
        <p:sp>
          <p:nvSpPr>
            <p:cNvPr id="15" name="Google Shape;216;p18"/>
            <p:cNvSpPr/>
            <p:nvPr/>
          </p:nvSpPr>
          <p:spPr>
            <a:xfrm>
              <a:off x="570875" y="4322250"/>
              <a:ext cx="443300" cy="443325"/>
            </a:xfrm>
            <a:custGeom>
              <a:avLst/>
              <a:gdLst/>
              <a:ahLst/>
              <a:cxnLst/>
              <a:rect l="l" t="t" r="r" b="b"/>
              <a:pathLst>
                <a:path w="17732" h="17733" extrusionOk="0">
                  <a:moveTo>
                    <a:pt x="13091" y="2712"/>
                  </a:moveTo>
                  <a:lnTo>
                    <a:pt x="13286" y="2736"/>
                  </a:lnTo>
                  <a:lnTo>
                    <a:pt x="13506" y="2785"/>
                  </a:lnTo>
                  <a:lnTo>
                    <a:pt x="13702" y="2858"/>
                  </a:lnTo>
                  <a:lnTo>
                    <a:pt x="13873" y="2956"/>
                  </a:lnTo>
                  <a:lnTo>
                    <a:pt x="14068" y="3054"/>
                  </a:lnTo>
                  <a:lnTo>
                    <a:pt x="14239" y="3176"/>
                  </a:lnTo>
                  <a:lnTo>
                    <a:pt x="14410" y="3323"/>
                  </a:lnTo>
                  <a:lnTo>
                    <a:pt x="14556" y="3493"/>
                  </a:lnTo>
                  <a:lnTo>
                    <a:pt x="14679" y="3664"/>
                  </a:lnTo>
                  <a:lnTo>
                    <a:pt x="14776" y="3860"/>
                  </a:lnTo>
                  <a:lnTo>
                    <a:pt x="14874" y="4031"/>
                  </a:lnTo>
                  <a:lnTo>
                    <a:pt x="14947" y="4226"/>
                  </a:lnTo>
                  <a:lnTo>
                    <a:pt x="14996" y="4446"/>
                  </a:lnTo>
                  <a:lnTo>
                    <a:pt x="15021" y="4641"/>
                  </a:lnTo>
                  <a:lnTo>
                    <a:pt x="15021" y="4861"/>
                  </a:lnTo>
                  <a:lnTo>
                    <a:pt x="15021" y="5057"/>
                  </a:lnTo>
                  <a:lnTo>
                    <a:pt x="14996" y="5252"/>
                  </a:lnTo>
                  <a:lnTo>
                    <a:pt x="14947" y="5472"/>
                  </a:lnTo>
                  <a:lnTo>
                    <a:pt x="14874" y="5667"/>
                  </a:lnTo>
                  <a:lnTo>
                    <a:pt x="14776" y="5838"/>
                  </a:lnTo>
                  <a:lnTo>
                    <a:pt x="14679" y="6033"/>
                  </a:lnTo>
                  <a:lnTo>
                    <a:pt x="14556" y="6204"/>
                  </a:lnTo>
                  <a:lnTo>
                    <a:pt x="14410" y="6375"/>
                  </a:lnTo>
                  <a:lnTo>
                    <a:pt x="13433" y="7328"/>
                  </a:lnTo>
                  <a:lnTo>
                    <a:pt x="13311" y="7426"/>
                  </a:lnTo>
                  <a:lnTo>
                    <a:pt x="13189" y="7499"/>
                  </a:lnTo>
                  <a:lnTo>
                    <a:pt x="13042" y="7548"/>
                  </a:lnTo>
                  <a:lnTo>
                    <a:pt x="12871" y="7572"/>
                  </a:lnTo>
                  <a:lnTo>
                    <a:pt x="12725" y="7548"/>
                  </a:lnTo>
                  <a:lnTo>
                    <a:pt x="12578" y="7499"/>
                  </a:lnTo>
                  <a:lnTo>
                    <a:pt x="12456" y="7426"/>
                  </a:lnTo>
                  <a:lnTo>
                    <a:pt x="12334" y="7328"/>
                  </a:lnTo>
                  <a:lnTo>
                    <a:pt x="10405" y="5398"/>
                  </a:lnTo>
                  <a:lnTo>
                    <a:pt x="10307" y="5276"/>
                  </a:lnTo>
                  <a:lnTo>
                    <a:pt x="10234" y="5154"/>
                  </a:lnTo>
                  <a:lnTo>
                    <a:pt x="10185" y="5008"/>
                  </a:lnTo>
                  <a:lnTo>
                    <a:pt x="10160" y="4861"/>
                  </a:lnTo>
                  <a:lnTo>
                    <a:pt x="10185" y="4690"/>
                  </a:lnTo>
                  <a:lnTo>
                    <a:pt x="10234" y="4544"/>
                  </a:lnTo>
                  <a:lnTo>
                    <a:pt x="10307" y="4422"/>
                  </a:lnTo>
                  <a:lnTo>
                    <a:pt x="10405" y="4299"/>
                  </a:lnTo>
                  <a:lnTo>
                    <a:pt x="11357" y="3323"/>
                  </a:lnTo>
                  <a:lnTo>
                    <a:pt x="11528" y="3176"/>
                  </a:lnTo>
                  <a:lnTo>
                    <a:pt x="11699" y="3054"/>
                  </a:lnTo>
                  <a:lnTo>
                    <a:pt x="11894" y="2956"/>
                  </a:lnTo>
                  <a:lnTo>
                    <a:pt x="12065" y="2858"/>
                  </a:lnTo>
                  <a:lnTo>
                    <a:pt x="12261" y="2785"/>
                  </a:lnTo>
                  <a:lnTo>
                    <a:pt x="12481" y="2736"/>
                  </a:lnTo>
                  <a:lnTo>
                    <a:pt x="12676" y="2712"/>
                  </a:lnTo>
                  <a:close/>
                  <a:moveTo>
                    <a:pt x="8377" y="8867"/>
                  </a:moveTo>
                  <a:lnTo>
                    <a:pt x="8475" y="8891"/>
                  </a:lnTo>
                  <a:lnTo>
                    <a:pt x="8548" y="8915"/>
                  </a:lnTo>
                  <a:lnTo>
                    <a:pt x="8646" y="8964"/>
                  </a:lnTo>
                  <a:lnTo>
                    <a:pt x="8719" y="9013"/>
                  </a:lnTo>
                  <a:lnTo>
                    <a:pt x="8768" y="9086"/>
                  </a:lnTo>
                  <a:lnTo>
                    <a:pt x="8817" y="9184"/>
                  </a:lnTo>
                  <a:lnTo>
                    <a:pt x="8841" y="9257"/>
                  </a:lnTo>
                  <a:lnTo>
                    <a:pt x="8866" y="9355"/>
                  </a:lnTo>
                  <a:lnTo>
                    <a:pt x="8841" y="9453"/>
                  </a:lnTo>
                  <a:lnTo>
                    <a:pt x="8817" y="9550"/>
                  </a:lnTo>
                  <a:lnTo>
                    <a:pt x="8768" y="9624"/>
                  </a:lnTo>
                  <a:lnTo>
                    <a:pt x="8719" y="9697"/>
                  </a:lnTo>
                  <a:lnTo>
                    <a:pt x="6179" y="12237"/>
                  </a:lnTo>
                  <a:lnTo>
                    <a:pt x="6106" y="12310"/>
                  </a:lnTo>
                  <a:lnTo>
                    <a:pt x="6033" y="12359"/>
                  </a:lnTo>
                  <a:lnTo>
                    <a:pt x="5935" y="12383"/>
                  </a:lnTo>
                  <a:lnTo>
                    <a:pt x="5740" y="12383"/>
                  </a:lnTo>
                  <a:lnTo>
                    <a:pt x="5642" y="12359"/>
                  </a:lnTo>
                  <a:lnTo>
                    <a:pt x="5569" y="12310"/>
                  </a:lnTo>
                  <a:lnTo>
                    <a:pt x="5496" y="12237"/>
                  </a:lnTo>
                  <a:lnTo>
                    <a:pt x="5422" y="12164"/>
                  </a:lnTo>
                  <a:lnTo>
                    <a:pt x="5373" y="12090"/>
                  </a:lnTo>
                  <a:lnTo>
                    <a:pt x="5349" y="11993"/>
                  </a:lnTo>
                  <a:lnTo>
                    <a:pt x="5349" y="11895"/>
                  </a:lnTo>
                  <a:lnTo>
                    <a:pt x="5349" y="11797"/>
                  </a:lnTo>
                  <a:lnTo>
                    <a:pt x="5373" y="11700"/>
                  </a:lnTo>
                  <a:lnTo>
                    <a:pt x="5422" y="11626"/>
                  </a:lnTo>
                  <a:lnTo>
                    <a:pt x="5496" y="11553"/>
                  </a:lnTo>
                  <a:lnTo>
                    <a:pt x="8036" y="9013"/>
                  </a:lnTo>
                  <a:lnTo>
                    <a:pt x="8109" y="8964"/>
                  </a:lnTo>
                  <a:lnTo>
                    <a:pt x="8182" y="8915"/>
                  </a:lnTo>
                  <a:lnTo>
                    <a:pt x="8280" y="8891"/>
                  </a:lnTo>
                  <a:lnTo>
                    <a:pt x="8377" y="8867"/>
                  </a:lnTo>
                  <a:close/>
                  <a:moveTo>
                    <a:pt x="14825" y="1"/>
                  </a:moveTo>
                  <a:lnTo>
                    <a:pt x="14288" y="25"/>
                  </a:lnTo>
                  <a:lnTo>
                    <a:pt x="13751" y="50"/>
                  </a:lnTo>
                  <a:lnTo>
                    <a:pt x="13213" y="123"/>
                  </a:lnTo>
                  <a:lnTo>
                    <a:pt x="12676" y="245"/>
                  </a:lnTo>
                  <a:lnTo>
                    <a:pt x="12163" y="367"/>
                  </a:lnTo>
                  <a:lnTo>
                    <a:pt x="11675" y="538"/>
                  </a:lnTo>
                  <a:lnTo>
                    <a:pt x="11235" y="758"/>
                  </a:lnTo>
                  <a:lnTo>
                    <a:pt x="11015" y="856"/>
                  </a:lnTo>
                  <a:lnTo>
                    <a:pt x="10844" y="1002"/>
                  </a:lnTo>
                  <a:lnTo>
                    <a:pt x="10649" y="1124"/>
                  </a:lnTo>
                  <a:lnTo>
                    <a:pt x="10502" y="1271"/>
                  </a:lnTo>
                  <a:lnTo>
                    <a:pt x="5544" y="6229"/>
                  </a:lnTo>
                  <a:lnTo>
                    <a:pt x="391" y="6229"/>
                  </a:lnTo>
                  <a:lnTo>
                    <a:pt x="245" y="6253"/>
                  </a:lnTo>
                  <a:lnTo>
                    <a:pt x="147" y="6278"/>
                  </a:lnTo>
                  <a:lnTo>
                    <a:pt x="49" y="6327"/>
                  </a:lnTo>
                  <a:lnTo>
                    <a:pt x="0" y="6400"/>
                  </a:lnTo>
                  <a:lnTo>
                    <a:pt x="0" y="6473"/>
                  </a:lnTo>
                  <a:lnTo>
                    <a:pt x="25" y="6571"/>
                  </a:lnTo>
                  <a:lnTo>
                    <a:pt x="74" y="6668"/>
                  </a:lnTo>
                  <a:lnTo>
                    <a:pt x="171" y="6791"/>
                  </a:lnTo>
                  <a:lnTo>
                    <a:pt x="2589" y="9184"/>
                  </a:lnTo>
                  <a:lnTo>
                    <a:pt x="2272" y="9502"/>
                  </a:lnTo>
                  <a:lnTo>
                    <a:pt x="953" y="9746"/>
                  </a:lnTo>
                  <a:lnTo>
                    <a:pt x="806" y="9795"/>
                  </a:lnTo>
                  <a:lnTo>
                    <a:pt x="684" y="9843"/>
                  </a:lnTo>
                  <a:lnTo>
                    <a:pt x="611" y="9941"/>
                  </a:lnTo>
                  <a:lnTo>
                    <a:pt x="562" y="10014"/>
                  </a:lnTo>
                  <a:lnTo>
                    <a:pt x="562" y="10112"/>
                  </a:lnTo>
                  <a:lnTo>
                    <a:pt x="586" y="10234"/>
                  </a:lnTo>
                  <a:lnTo>
                    <a:pt x="635" y="10332"/>
                  </a:lnTo>
                  <a:lnTo>
                    <a:pt x="733" y="10454"/>
                  </a:lnTo>
                  <a:lnTo>
                    <a:pt x="7278" y="16999"/>
                  </a:lnTo>
                  <a:lnTo>
                    <a:pt x="7401" y="17097"/>
                  </a:lnTo>
                  <a:lnTo>
                    <a:pt x="7498" y="17146"/>
                  </a:lnTo>
                  <a:lnTo>
                    <a:pt x="7620" y="17170"/>
                  </a:lnTo>
                  <a:lnTo>
                    <a:pt x="7718" y="17170"/>
                  </a:lnTo>
                  <a:lnTo>
                    <a:pt x="7791" y="17122"/>
                  </a:lnTo>
                  <a:lnTo>
                    <a:pt x="7889" y="17048"/>
                  </a:lnTo>
                  <a:lnTo>
                    <a:pt x="7938" y="16926"/>
                  </a:lnTo>
                  <a:lnTo>
                    <a:pt x="7987" y="16780"/>
                  </a:lnTo>
                  <a:lnTo>
                    <a:pt x="8231" y="15461"/>
                  </a:lnTo>
                  <a:lnTo>
                    <a:pt x="8548" y="15143"/>
                  </a:lnTo>
                  <a:lnTo>
                    <a:pt x="10942" y="17561"/>
                  </a:lnTo>
                  <a:lnTo>
                    <a:pt x="11064" y="17659"/>
                  </a:lnTo>
                  <a:lnTo>
                    <a:pt x="11162" y="17708"/>
                  </a:lnTo>
                  <a:lnTo>
                    <a:pt x="11259" y="17732"/>
                  </a:lnTo>
                  <a:lnTo>
                    <a:pt x="11333" y="17732"/>
                  </a:lnTo>
                  <a:lnTo>
                    <a:pt x="11406" y="17683"/>
                  </a:lnTo>
                  <a:lnTo>
                    <a:pt x="11455" y="17586"/>
                  </a:lnTo>
                  <a:lnTo>
                    <a:pt x="11479" y="17488"/>
                  </a:lnTo>
                  <a:lnTo>
                    <a:pt x="11504" y="17341"/>
                  </a:lnTo>
                  <a:lnTo>
                    <a:pt x="11504" y="12188"/>
                  </a:lnTo>
                  <a:lnTo>
                    <a:pt x="16461" y="7230"/>
                  </a:lnTo>
                  <a:lnTo>
                    <a:pt x="16608" y="7084"/>
                  </a:lnTo>
                  <a:lnTo>
                    <a:pt x="16730" y="6888"/>
                  </a:lnTo>
                  <a:lnTo>
                    <a:pt x="16877" y="6693"/>
                  </a:lnTo>
                  <a:lnTo>
                    <a:pt x="16974" y="6498"/>
                  </a:lnTo>
                  <a:lnTo>
                    <a:pt x="17194" y="6058"/>
                  </a:lnTo>
                  <a:lnTo>
                    <a:pt x="17365" y="5569"/>
                  </a:lnTo>
                  <a:lnTo>
                    <a:pt x="17487" y="5057"/>
                  </a:lnTo>
                  <a:lnTo>
                    <a:pt x="17609" y="4519"/>
                  </a:lnTo>
                  <a:lnTo>
                    <a:pt x="17683" y="3982"/>
                  </a:lnTo>
                  <a:lnTo>
                    <a:pt x="17707" y="3445"/>
                  </a:lnTo>
                  <a:lnTo>
                    <a:pt x="17731" y="2907"/>
                  </a:lnTo>
                  <a:lnTo>
                    <a:pt x="17731" y="2419"/>
                  </a:lnTo>
                  <a:lnTo>
                    <a:pt x="17707" y="1955"/>
                  </a:lnTo>
                  <a:lnTo>
                    <a:pt x="17658" y="1515"/>
                  </a:lnTo>
                  <a:lnTo>
                    <a:pt x="17585" y="1149"/>
                  </a:lnTo>
                  <a:lnTo>
                    <a:pt x="17512" y="831"/>
                  </a:lnTo>
                  <a:lnTo>
                    <a:pt x="17414" y="587"/>
                  </a:lnTo>
                  <a:lnTo>
                    <a:pt x="17341" y="489"/>
                  </a:lnTo>
                  <a:lnTo>
                    <a:pt x="17292" y="441"/>
                  </a:lnTo>
                  <a:lnTo>
                    <a:pt x="17243" y="392"/>
                  </a:lnTo>
                  <a:lnTo>
                    <a:pt x="17145" y="318"/>
                  </a:lnTo>
                  <a:lnTo>
                    <a:pt x="16901" y="221"/>
                  </a:lnTo>
                  <a:lnTo>
                    <a:pt x="16584" y="148"/>
                  </a:lnTo>
                  <a:lnTo>
                    <a:pt x="16217" y="74"/>
                  </a:lnTo>
                  <a:lnTo>
                    <a:pt x="15778" y="25"/>
                  </a:lnTo>
                  <a:lnTo>
                    <a:pt x="15314" y="1"/>
                  </a:lnTo>
                  <a:close/>
                </a:path>
              </a:pathLst>
            </a:custGeom>
            <a:solidFill>
              <a:srgbClr val="3796B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mbria" panose="02040503050406030204" pitchFamily="18" charset="0"/>
              </a:endParaRPr>
            </a:p>
          </p:txBody>
        </p:sp>
        <p:sp>
          <p:nvSpPr>
            <p:cNvPr id="16" name="Google Shape;217;p18"/>
            <p:cNvSpPr/>
            <p:nvPr/>
          </p:nvSpPr>
          <p:spPr>
            <a:xfrm>
              <a:off x="597725" y="4665400"/>
              <a:ext cx="73300" cy="73300"/>
            </a:xfrm>
            <a:custGeom>
              <a:avLst/>
              <a:gdLst/>
              <a:ahLst/>
              <a:cxnLst/>
              <a:rect l="l" t="t" r="r" b="b"/>
              <a:pathLst>
                <a:path w="2932" h="2932" extrusionOk="0">
                  <a:moveTo>
                    <a:pt x="2028" y="1"/>
                  </a:moveTo>
                  <a:lnTo>
                    <a:pt x="1857" y="25"/>
                  </a:lnTo>
                  <a:lnTo>
                    <a:pt x="1686" y="74"/>
                  </a:lnTo>
                  <a:lnTo>
                    <a:pt x="1515" y="147"/>
                  </a:lnTo>
                  <a:lnTo>
                    <a:pt x="1369" y="269"/>
                  </a:lnTo>
                  <a:lnTo>
                    <a:pt x="1222" y="489"/>
                  </a:lnTo>
                  <a:lnTo>
                    <a:pt x="1002" y="831"/>
                  </a:lnTo>
                  <a:lnTo>
                    <a:pt x="563" y="1735"/>
                  </a:lnTo>
                  <a:lnTo>
                    <a:pt x="172" y="2565"/>
                  </a:lnTo>
                  <a:lnTo>
                    <a:pt x="1" y="2932"/>
                  </a:lnTo>
                  <a:lnTo>
                    <a:pt x="1" y="2932"/>
                  </a:lnTo>
                  <a:lnTo>
                    <a:pt x="367" y="2761"/>
                  </a:lnTo>
                  <a:lnTo>
                    <a:pt x="1198" y="2370"/>
                  </a:lnTo>
                  <a:lnTo>
                    <a:pt x="2101" y="1930"/>
                  </a:lnTo>
                  <a:lnTo>
                    <a:pt x="2443" y="1710"/>
                  </a:lnTo>
                  <a:lnTo>
                    <a:pt x="2663" y="1564"/>
                  </a:lnTo>
                  <a:lnTo>
                    <a:pt x="2785" y="1417"/>
                  </a:lnTo>
                  <a:lnTo>
                    <a:pt x="2858" y="1246"/>
                  </a:lnTo>
                  <a:lnTo>
                    <a:pt x="2907" y="1075"/>
                  </a:lnTo>
                  <a:lnTo>
                    <a:pt x="2932" y="904"/>
                  </a:lnTo>
                  <a:lnTo>
                    <a:pt x="2907" y="733"/>
                  </a:lnTo>
                  <a:lnTo>
                    <a:pt x="2858" y="562"/>
                  </a:lnTo>
                  <a:lnTo>
                    <a:pt x="2785" y="416"/>
                  </a:lnTo>
                  <a:lnTo>
                    <a:pt x="2663" y="269"/>
                  </a:lnTo>
                  <a:lnTo>
                    <a:pt x="2517" y="147"/>
                  </a:lnTo>
                  <a:lnTo>
                    <a:pt x="2370" y="74"/>
                  </a:lnTo>
                  <a:lnTo>
                    <a:pt x="2199" y="25"/>
                  </a:lnTo>
                  <a:lnTo>
                    <a:pt x="2028" y="1"/>
                  </a:lnTo>
                  <a:close/>
                </a:path>
              </a:pathLst>
            </a:custGeom>
            <a:solidFill>
              <a:srgbClr val="3796B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mbria" panose="02040503050406030204" pitchFamily="18" charset="0"/>
              </a:endParaRPr>
            </a:p>
          </p:txBody>
        </p:sp>
        <p:sp>
          <p:nvSpPr>
            <p:cNvPr id="17" name="Google Shape;218;p18"/>
            <p:cNvSpPr/>
            <p:nvPr/>
          </p:nvSpPr>
          <p:spPr>
            <a:xfrm>
              <a:off x="654525" y="4708150"/>
              <a:ext cx="47025" cy="47025"/>
            </a:xfrm>
            <a:custGeom>
              <a:avLst/>
              <a:gdLst/>
              <a:ahLst/>
              <a:cxnLst/>
              <a:rect l="l" t="t" r="r" b="b"/>
              <a:pathLst>
                <a:path w="1881" h="1881" extrusionOk="0">
                  <a:moveTo>
                    <a:pt x="1124" y="0"/>
                  </a:moveTo>
                  <a:lnTo>
                    <a:pt x="977" y="25"/>
                  </a:lnTo>
                  <a:lnTo>
                    <a:pt x="831" y="74"/>
                  </a:lnTo>
                  <a:lnTo>
                    <a:pt x="709" y="147"/>
                  </a:lnTo>
                  <a:lnTo>
                    <a:pt x="586" y="245"/>
                  </a:lnTo>
                  <a:lnTo>
                    <a:pt x="464" y="391"/>
                  </a:lnTo>
                  <a:lnTo>
                    <a:pt x="367" y="611"/>
                  </a:lnTo>
                  <a:lnTo>
                    <a:pt x="269" y="880"/>
                  </a:lnTo>
                  <a:lnTo>
                    <a:pt x="171" y="1173"/>
                  </a:lnTo>
                  <a:lnTo>
                    <a:pt x="49" y="1686"/>
                  </a:lnTo>
                  <a:lnTo>
                    <a:pt x="0" y="1881"/>
                  </a:lnTo>
                  <a:lnTo>
                    <a:pt x="0" y="1881"/>
                  </a:lnTo>
                  <a:lnTo>
                    <a:pt x="220" y="1857"/>
                  </a:lnTo>
                  <a:lnTo>
                    <a:pt x="733" y="1710"/>
                  </a:lnTo>
                  <a:lnTo>
                    <a:pt x="1002" y="1637"/>
                  </a:lnTo>
                  <a:lnTo>
                    <a:pt x="1270" y="1539"/>
                  </a:lnTo>
                  <a:lnTo>
                    <a:pt x="1515" y="1417"/>
                  </a:lnTo>
                  <a:lnTo>
                    <a:pt x="1661" y="1319"/>
                  </a:lnTo>
                  <a:lnTo>
                    <a:pt x="1759" y="1197"/>
                  </a:lnTo>
                  <a:lnTo>
                    <a:pt x="1832" y="1051"/>
                  </a:lnTo>
                  <a:lnTo>
                    <a:pt x="1881" y="928"/>
                  </a:lnTo>
                  <a:lnTo>
                    <a:pt x="1881" y="782"/>
                  </a:lnTo>
                  <a:lnTo>
                    <a:pt x="1881" y="635"/>
                  </a:lnTo>
                  <a:lnTo>
                    <a:pt x="1832" y="489"/>
                  </a:lnTo>
                  <a:lnTo>
                    <a:pt x="1759" y="367"/>
                  </a:lnTo>
                  <a:lnTo>
                    <a:pt x="1661" y="245"/>
                  </a:lnTo>
                  <a:lnTo>
                    <a:pt x="1539" y="147"/>
                  </a:lnTo>
                  <a:lnTo>
                    <a:pt x="1417" y="74"/>
                  </a:lnTo>
                  <a:lnTo>
                    <a:pt x="1270" y="25"/>
                  </a:lnTo>
                  <a:lnTo>
                    <a:pt x="1124" y="0"/>
                  </a:lnTo>
                  <a:close/>
                </a:path>
              </a:pathLst>
            </a:custGeom>
            <a:solidFill>
              <a:srgbClr val="3796B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mbria" panose="02040503050406030204" pitchFamily="18" charset="0"/>
              </a:endParaRPr>
            </a:p>
          </p:txBody>
        </p:sp>
        <p:sp>
          <p:nvSpPr>
            <p:cNvPr id="18" name="Google Shape;219;p18"/>
            <p:cNvSpPr/>
            <p:nvPr/>
          </p:nvSpPr>
          <p:spPr>
            <a:xfrm>
              <a:off x="581250" y="4634875"/>
              <a:ext cx="47050" cy="47050"/>
            </a:xfrm>
            <a:custGeom>
              <a:avLst/>
              <a:gdLst/>
              <a:ahLst/>
              <a:cxnLst/>
              <a:rect l="l" t="t" r="r" b="b"/>
              <a:pathLst>
                <a:path w="1882" h="1882" extrusionOk="0">
                  <a:moveTo>
                    <a:pt x="953" y="1"/>
                  </a:moveTo>
                  <a:lnTo>
                    <a:pt x="831" y="49"/>
                  </a:lnTo>
                  <a:lnTo>
                    <a:pt x="684" y="123"/>
                  </a:lnTo>
                  <a:lnTo>
                    <a:pt x="562" y="220"/>
                  </a:lnTo>
                  <a:lnTo>
                    <a:pt x="465" y="367"/>
                  </a:lnTo>
                  <a:lnTo>
                    <a:pt x="342" y="611"/>
                  </a:lnTo>
                  <a:lnTo>
                    <a:pt x="245" y="880"/>
                  </a:lnTo>
                  <a:lnTo>
                    <a:pt x="171" y="1148"/>
                  </a:lnTo>
                  <a:lnTo>
                    <a:pt x="25" y="1661"/>
                  </a:lnTo>
                  <a:lnTo>
                    <a:pt x="1" y="1881"/>
                  </a:lnTo>
                  <a:lnTo>
                    <a:pt x="196" y="1832"/>
                  </a:lnTo>
                  <a:lnTo>
                    <a:pt x="709" y="1710"/>
                  </a:lnTo>
                  <a:lnTo>
                    <a:pt x="1002" y="1613"/>
                  </a:lnTo>
                  <a:lnTo>
                    <a:pt x="1271" y="1515"/>
                  </a:lnTo>
                  <a:lnTo>
                    <a:pt x="1490" y="1417"/>
                  </a:lnTo>
                  <a:lnTo>
                    <a:pt x="1637" y="1295"/>
                  </a:lnTo>
                  <a:lnTo>
                    <a:pt x="1735" y="1173"/>
                  </a:lnTo>
                  <a:lnTo>
                    <a:pt x="1808" y="1051"/>
                  </a:lnTo>
                  <a:lnTo>
                    <a:pt x="1857" y="904"/>
                  </a:lnTo>
                  <a:lnTo>
                    <a:pt x="1881" y="758"/>
                  </a:lnTo>
                  <a:lnTo>
                    <a:pt x="1857" y="611"/>
                  </a:lnTo>
                  <a:lnTo>
                    <a:pt x="1808" y="465"/>
                  </a:lnTo>
                  <a:lnTo>
                    <a:pt x="1735" y="343"/>
                  </a:lnTo>
                  <a:lnTo>
                    <a:pt x="1637" y="220"/>
                  </a:lnTo>
                  <a:lnTo>
                    <a:pt x="1515" y="123"/>
                  </a:lnTo>
                  <a:lnTo>
                    <a:pt x="1393" y="49"/>
                  </a:lnTo>
                  <a:lnTo>
                    <a:pt x="1246" y="1"/>
                  </a:lnTo>
                  <a:close/>
                </a:path>
              </a:pathLst>
            </a:custGeom>
            <a:solidFill>
              <a:srgbClr val="3796B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mbria" panose="02040503050406030204" pitchFamily="18" charset="0"/>
              </a:endParaRPr>
            </a:p>
          </p:txBody>
        </p:sp>
      </p:grpSp>
      <p:sp>
        <p:nvSpPr>
          <p:cNvPr id="19" name="Google Shape;220;p18"/>
          <p:cNvSpPr/>
          <p:nvPr/>
        </p:nvSpPr>
        <p:spPr>
          <a:xfrm rot="2466689">
            <a:off x="551771" y="3068000"/>
            <a:ext cx="432588" cy="374296"/>
          </a:xfrm>
          <a:custGeom>
            <a:avLst/>
            <a:gdLst/>
            <a:ahLst/>
            <a:cxnLst/>
            <a:rect l="l" t="t" r="r" b="b"/>
            <a:pathLst>
              <a:path w="15144" h="14460" extrusionOk="0">
                <a:moveTo>
                  <a:pt x="7572" y="1"/>
                </a:moveTo>
                <a:lnTo>
                  <a:pt x="7499" y="25"/>
                </a:lnTo>
                <a:lnTo>
                  <a:pt x="7401" y="74"/>
                </a:lnTo>
                <a:lnTo>
                  <a:pt x="7328" y="172"/>
                </a:lnTo>
                <a:lnTo>
                  <a:pt x="7255" y="294"/>
                </a:lnTo>
                <a:lnTo>
                  <a:pt x="5594" y="4104"/>
                </a:lnTo>
                <a:lnTo>
                  <a:pt x="5521" y="4226"/>
                </a:lnTo>
                <a:lnTo>
                  <a:pt x="5398" y="4373"/>
                </a:lnTo>
                <a:lnTo>
                  <a:pt x="5276" y="4495"/>
                </a:lnTo>
                <a:lnTo>
                  <a:pt x="5130" y="4617"/>
                </a:lnTo>
                <a:lnTo>
                  <a:pt x="4983" y="4715"/>
                </a:lnTo>
                <a:lnTo>
                  <a:pt x="4812" y="4788"/>
                </a:lnTo>
                <a:lnTo>
                  <a:pt x="4666" y="4861"/>
                </a:lnTo>
                <a:lnTo>
                  <a:pt x="4495" y="4886"/>
                </a:lnTo>
                <a:lnTo>
                  <a:pt x="392" y="5301"/>
                </a:lnTo>
                <a:lnTo>
                  <a:pt x="245" y="5325"/>
                </a:lnTo>
                <a:lnTo>
                  <a:pt x="123" y="5374"/>
                </a:lnTo>
                <a:lnTo>
                  <a:pt x="50" y="5423"/>
                </a:lnTo>
                <a:lnTo>
                  <a:pt x="1" y="5521"/>
                </a:lnTo>
                <a:lnTo>
                  <a:pt x="1" y="5594"/>
                </a:lnTo>
                <a:lnTo>
                  <a:pt x="25" y="5692"/>
                </a:lnTo>
                <a:lnTo>
                  <a:pt x="74" y="5789"/>
                </a:lnTo>
                <a:lnTo>
                  <a:pt x="196" y="5911"/>
                </a:lnTo>
                <a:lnTo>
                  <a:pt x="3274" y="8647"/>
                </a:lnTo>
                <a:lnTo>
                  <a:pt x="3396" y="8769"/>
                </a:lnTo>
                <a:lnTo>
                  <a:pt x="3493" y="8915"/>
                </a:lnTo>
                <a:lnTo>
                  <a:pt x="3567" y="9086"/>
                </a:lnTo>
                <a:lnTo>
                  <a:pt x="3640" y="9257"/>
                </a:lnTo>
                <a:lnTo>
                  <a:pt x="3689" y="9428"/>
                </a:lnTo>
                <a:lnTo>
                  <a:pt x="3713" y="9599"/>
                </a:lnTo>
                <a:lnTo>
                  <a:pt x="3713" y="9770"/>
                </a:lnTo>
                <a:lnTo>
                  <a:pt x="3689" y="9941"/>
                </a:lnTo>
                <a:lnTo>
                  <a:pt x="2810" y="13995"/>
                </a:lnTo>
                <a:lnTo>
                  <a:pt x="2785" y="14142"/>
                </a:lnTo>
                <a:lnTo>
                  <a:pt x="2810" y="14240"/>
                </a:lnTo>
                <a:lnTo>
                  <a:pt x="2834" y="14337"/>
                </a:lnTo>
                <a:lnTo>
                  <a:pt x="2883" y="14411"/>
                </a:lnTo>
                <a:lnTo>
                  <a:pt x="2981" y="14435"/>
                </a:lnTo>
                <a:lnTo>
                  <a:pt x="3078" y="14459"/>
                </a:lnTo>
                <a:lnTo>
                  <a:pt x="3200" y="14411"/>
                </a:lnTo>
                <a:lnTo>
                  <a:pt x="3322" y="14362"/>
                </a:lnTo>
                <a:lnTo>
                  <a:pt x="6888" y="12261"/>
                </a:lnTo>
                <a:lnTo>
                  <a:pt x="7035" y="12188"/>
                </a:lnTo>
                <a:lnTo>
                  <a:pt x="7206" y="12139"/>
                </a:lnTo>
                <a:lnTo>
                  <a:pt x="7401" y="12115"/>
                </a:lnTo>
                <a:lnTo>
                  <a:pt x="7743" y="12115"/>
                </a:lnTo>
                <a:lnTo>
                  <a:pt x="7938" y="12139"/>
                </a:lnTo>
                <a:lnTo>
                  <a:pt x="8109" y="12188"/>
                </a:lnTo>
                <a:lnTo>
                  <a:pt x="8256" y="12261"/>
                </a:lnTo>
                <a:lnTo>
                  <a:pt x="11822" y="14362"/>
                </a:lnTo>
                <a:lnTo>
                  <a:pt x="11944" y="14411"/>
                </a:lnTo>
                <a:lnTo>
                  <a:pt x="12066" y="14459"/>
                </a:lnTo>
                <a:lnTo>
                  <a:pt x="12164" y="14435"/>
                </a:lnTo>
                <a:lnTo>
                  <a:pt x="12261" y="14411"/>
                </a:lnTo>
                <a:lnTo>
                  <a:pt x="12310" y="14337"/>
                </a:lnTo>
                <a:lnTo>
                  <a:pt x="12335" y="14240"/>
                </a:lnTo>
                <a:lnTo>
                  <a:pt x="12359" y="14142"/>
                </a:lnTo>
                <a:lnTo>
                  <a:pt x="12335" y="13995"/>
                </a:lnTo>
                <a:lnTo>
                  <a:pt x="11455" y="9941"/>
                </a:lnTo>
                <a:lnTo>
                  <a:pt x="11431" y="9770"/>
                </a:lnTo>
                <a:lnTo>
                  <a:pt x="11431" y="9599"/>
                </a:lnTo>
                <a:lnTo>
                  <a:pt x="11455" y="9428"/>
                </a:lnTo>
                <a:lnTo>
                  <a:pt x="11504" y="9257"/>
                </a:lnTo>
                <a:lnTo>
                  <a:pt x="11577" y="9086"/>
                </a:lnTo>
                <a:lnTo>
                  <a:pt x="11651" y="8915"/>
                </a:lnTo>
                <a:lnTo>
                  <a:pt x="11748" y="8769"/>
                </a:lnTo>
                <a:lnTo>
                  <a:pt x="11870" y="8647"/>
                </a:lnTo>
                <a:lnTo>
                  <a:pt x="14948" y="5911"/>
                </a:lnTo>
                <a:lnTo>
                  <a:pt x="15070" y="5789"/>
                </a:lnTo>
                <a:lnTo>
                  <a:pt x="15119" y="5692"/>
                </a:lnTo>
                <a:lnTo>
                  <a:pt x="15143" y="5594"/>
                </a:lnTo>
                <a:lnTo>
                  <a:pt x="15143" y="5521"/>
                </a:lnTo>
                <a:lnTo>
                  <a:pt x="15094" y="5423"/>
                </a:lnTo>
                <a:lnTo>
                  <a:pt x="15021" y="5374"/>
                </a:lnTo>
                <a:lnTo>
                  <a:pt x="14899" y="5325"/>
                </a:lnTo>
                <a:lnTo>
                  <a:pt x="14752" y="5301"/>
                </a:lnTo>
                <a:lnTo>
                  <a:pt x="10649" y="4886"/>
                </a:lnTo>
                <a:lnTo>
                  <a:pt x="10478" y="4861"/>
                </a:lnTo>
                <a:lnTo>
                  <a:pt x="10332" y="4788"/>
                </a:lnTo>
                <a:lnTo>
                  <a:pt x="10161" y="4715"/>
                </a:lnTo>
                <a:lnTo>
                  <a:pt x="10014" y="4617"/>
                </a:lnTo>
                <a:lnTo>
                  <a:pt x="9868" y="4495"/>
                </a:lnTo>
                <a:lnTo>
                  <a:pt x="9746" y="4373"/>
                </a:lnTo>
                <a:lnTo>
                  <a:pt x="9624" y="4226"/>
                </a:lnTo>
                <a:lnTo>
                  <a:pt x="9550" y="4104"/>
                </a:lnTo>
                <a:lnTo>
                  <a:pt x="7890" y="294"/>
                </a:lnTo>
                <a:lnTo>
                  <a:pt x="7816" y="172"/>
                </a:lnTo>
                <a:lnTo>
                  <a:pt x="7743" y="74"/>
                </a:lnTo>
                <a:lnTo>
                  <a:pt x="7645" y="25"/>
                </a:lnTo>
                <a:lnTo>
                  <a:pt x="7572" y="1"/>
                </a:lnTo>
                <a:close/>
              </a:path>
            </a:pathLst>
          </a:custGeom>
          <a:solidFill>
            <a:srgbClr val="FF99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mbria" panose="02040503050406030204" pitchFamily="18" charset="0"/>
            </a:endParaRPr>
          </a:p>
        </p:txBody>
      </p:sp>
      <p:sp>
        <p:nvSpPr>
          <p:cNvPr id="20" name="Google Shape;221;p18"/>
          <p:cNvSpPr/>
          <p:nvPr/>
        </p:nvSpPr>
        <p:spPr>
          <a:xfrm rot="-1609379">
            <a:off x="7865667" y="144431"/>
            <a:ext cx="282082" cy="269341"/>
          </a:xfrm>
          <a:custGeom>
            <a:avLst/>
            <a:gdLst/>
            <a:ahLst/>
            <a:cxnLst/>
            <a:rect l="l" t="t" r="r" b="b"/>
            <a:pathLst>
              <a:path w="15144" h="14460" extrusionOk="0">
                <a:moveTo>
                  <a:pt x="7572" y="1"/>
                </a:moveTo>
                <a:lnTo>
                  <a:pt x="7499" y="25"/>
                </a:lnTo>
                <a:lnTo>
                  <a:pt x="7401" y="74"/>
                </a:lnTo>
                <a:lnTo>
                  <a:pt x="7328" y="172"/>
                </a:lnTo>
                <a:lnTo>
                  <a:pt x="7255" y="294"/>
                </a:lnTo>
                <a:lnTo>
                  <a:pt x="5594" y="4104"/>
                </a:lnTo>
                <a:lnTo>
                  <a:pt x="5521" y="4226"/>
                </a:lnTo>
                <a:lnTo>
                  <a:pt x="5398" y="4373"/>
                </a:lnTo>
                <a:lnTo>
                  <a:pt x="5276" y="4495"/>
                </a:lnTo>
                <a:lnTo>
                  <a:pt x="5130" y="4617"/>
                </a:lnTo>
                <a:lnTo>
                  <a:pt x="4983" y="4715"/>
                </a:lnTo>
                <a:lnTo>
                  <a:pt x="4812" y="4788"/>
                </a:lnTo>
                <a:lnTo>
                  <a:pt x="4666" y="4861"/>
                </a:lnTo>
                <a:lnTo>
                  <a:pt x="4495" y="4886"/>
                </a:lnTo>
                <a:lnTo>
                  <a:pt x="392" y="5301"/>
                </a:lnTo>
                <a:lnTo>
                  <a:pt x="245" y="5325"/>
                </a:lnTo>
                <a:lnTo>
                  <a:pt x="123" y="5374"/>
                </a:lnTo>
                <a:lnTo>
                  <a:pt x="50" y="5423"/>
                </a:lnTo>
                <a:lnTo>
                  <a:pt x="1" y="5521"/>
                </a:lnTo>
                <a:lnTo>
                  <a:pt x="1" y="5594"/>
                </a:lnTo>
                <a:lnTo>
                  <a:pt x="25" y="5692"/>
                </a:lnTo>
                <a:lnTo>
                  <a:pt x="74" y="5789"/>
                </a:lnTo>
                <a:lnTo>
                  <a:pt x="196" y="5911"/>
                </a:lnTo>
                <a:lnTo>
                  <a:pt x="3274" y="8647"/>
                </a:lnTo>
                <a:lnTo>
                  <a:pt x="3396" y="8769"/>
                </a:lnTo>
                <a:lnTo>
                  <a:pt x="3493" y="8915"/>
                </a:lnTo>
                <a:lnTo>
                  <a:pt x="3567" y="9086"/>
                </a:lnTo>
                <a:lnTo>
                  <a:pt x="3640" y="9257"/>
                </a:lnTo>
                <a:lnTo>
                  <a:pt x="3689" y="9428"/>
                </a:lnTo>
                <a:lnTo>
                  <a:pt x="3713" y="9599"/>
                </a:lnTo>
                <a:lnTo>
                  <a:pt x="3713" y="9770"/>
                </a:lnTo>
                <a:lnTo>
                  <a:pt x="3689" y="9941"/>
                </a:lnTo>
                <a:lnTo>
                  <a:pt x="2810" y="13995"/>
                </a:lnTo>
                <a:lnTo>
                  <a:pt x="2785" y="14142"/>
                </a:lnTo>
                <a:lnTo>
                  <a:pt x="2810" y="14240"/>
                </a:lnTo>
                <a:lnTo>
                  <a:pt x="2834" y="14337"/>
                </a:lnTo>
                <a:lnTo>
                  <a:pt x="2883" y="14411"/>
                </a:lnTo>
                <a:lnTo>
                  <a:pt x="2981" y="14435"/>
                </a:lnTo>
                <a:lnTo>
                  <a:pt x="3078" y="14459"/>
                </a:lnTo>
                <a:lnTo>
                  <a:pt x="3200" y="14411"/>
                </a:lnTo>
                <a:lnTo>
                  <a:pt x="3322" y="14362"/>
                </a:lnTo>
                <a:lnTo>
                  <a:pt x="6888" y="12261"/>
                </a:lnTo>
                <a:lnTo>
                  <a:pt x="7035" y="12188"/>
                </a:lnTo>
                <a:lnTo>
                  <a:pt x="7206" y="12139"/>
                </a:lnTo>
                <a:lnTo>
                  <a:pt x="7401" y="12115"/>
                </a:lnTo>
                <a:lnTo>
                  <a:pt x="7743" y="12115"/>
                </a:lnTo>
                <a:lnTo>
                  <a:pt x="7938" y="12139"/>
                </a:lnTo>
                <a:lnTo>
                  <a:pt x="8109" y="12188"/>
                </a:lnTo>
                <a:lnTo>
                  <a:pt x="8256" y="12261"/>
                </a:lnTo>
                <a:lnTo>
                  <a:pt x="11822" y="14362"/>
                </a:lnTo>
                <a:lnTo>
                  <a:pt x="11944" y="14411"/>
                </a:lnTo>
                <a:lnTo>
                  <a:pt x="12066" y="14459"/>
                </a:lnTo>
                <a:lnTo>
                  <a:pt x="12164" y="14435"/>
                </a:lnTo>
                <a:lnTo>
                  <a:pt x="12261" y="14411"/>
                </a:lnTo>
                <a:lnTo>
                  <a:pt x="12310" y="14337"/>
                </a:lnTo>
                <a:lnTo>
                  <a:pt x="12335" y="14240"/>
                </a:lnTo>
                <a:lnTo>
                  <a:pt x="12359" y="14142"/>
                </a:lnTo>
                <a:lnTo>
                  <a:pt x="12335" y="13995"/>
                </a:lnTo>
                <a:lnTo>
                  <a:pt x="11455" y="9941"/>
                </a:lnTo>
                <a:lnTo>
                  <a:pt x="11431" y="9770"/>
                </a:lnTo>
                <a:lnTo>
                  <a:pt x="11431" y="9599"/>
                </a:lnTo>
                <a:lnTo>
                  <a:pt x="11455" y="9428"/>
                </a:lnTo>
                <a:lnTo>
                  <a:pt x="11504" y="9257"/>
                </a:lnTo>
                <a:lnTo>
                  <a:pt x="11577" y="9086"/>
                </a:lnTo>
                <a:lnTo>
                  <a:pt x="11651" y="8915"/>
                </a:lnTo>
                <a:lnTo>
                  <a:pt x="11748" y="8769"/>
                </a:lnTo>
                <a:lnTo>
                  <a:pt x="11870" y="8647"/>
                </a:lnTo>
                <a:lnTo>
                  <a:pt x="14948" y="5911"/>
                </a:lnTo>
                <a:lnTo>
                  <a:pt x="15070" y="5789"/>
                </a:lnTo>
                <a:lnTo>
                  <a:pt x="15119" y="5692"/>
                </a:lnTo>
                <a:lnTo>
                  <a:pt x="15143" y="5594"/>
                </a:lnTo>
                <a:lnTo>
                  <a:pt x="15143" y="5521"/>
                </a:lnTo>
                <a:lnTo>
                  <a:pt x="15094" y="5423"/>
                </a:lnTo>
                <a:lnTo>
                  <a:pt x="15021" y="5374"/>
                </a:lnTo>
                <a:lnTo>
                  <a:pt x="14899" y="5325"/>
                </a:lnTo>
                <a:lnTo>
                  <a:pt x="14752" y="5301"/>
                </a:lnTo>
                <a:lnTo>
                  <a:pt x="10649" y="4886"/>
                </a:lnTo>
                <a:lnTo>
                  <a:pt x="10478" y="4861"/>
                </a:lnTo>
                <a:lnTo>
                  <a:pt x="10332" y="4788"/>
                </a:lnTo>
                <a:lnTo>
                  <a:pt x="10161" y="4715"/>
                </a:lnTo>
                <a:lnTo>
                  <a:pt x="10014" y="4617"/>
                </a:lnTo>
                <a:lnTo>
                  <a:pt x="9868" y="4495"/>
                </a:lnTo>
                <a:lnTo>
                  <a:pt x="9746" y="4373"/>
                </a:lnTo>
                <a:lnTo>
                  <a:pt x="9624" y="4226"/>
                </a:lnTo>
                <a:lnTo>
                  <a:pt x="9550" y="4104"/>
                </a:lnTo>
                <a:lnTo>
                  <a:pt x="7890" y="294"/>
                </a:lnTo>
                <a:lnTo>
                  <a:pt x="7816" y="172"/>
                </a:lnTo>
                <a:lnTo>
                  <a:pt x="7743" y="74"/>
                </a:lnTo>
                <a:lnTo>
                  <a:pt x="7645" y="25"/>
                </a:lnTo>
                <a:lnTo>
                  <a:pt x="7572" y="1"/>
                </a:lnTo>
                <a:close/>
              </a:path>
            </a:pathLst>
          </a:custGeom>
          <a:solidFill>
            <a:srgbClr val="FF99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mbria" panose="02040503050406030204" pitchFamily="18" charset="0"/>
            </a:endParaRPr>
          </a:p>
        </p:txBody>
      </p:sp>
      <p:grpSp>
        <p:nvGrpSpPr>
          <p:cNvPr id="21" name="Google Shape;212;p18">
            <a:extLst>
              <a:ext uri="{FF2B5EF4-FFF2-40B4-BE49-F238E27FC236}">
                <a16:creationId xmlns:a16="http://schemas.microsoft.com/office/drawing/2014/main" id="{1180605C-C314-4395-BD2A-A111FA2B4094}"/>
              </a:ext>
            </a:extLst>
          </p:cNvPr>
          <p:cNvGrpSpPr/>
          <p:nvPr/>
        </p:nvGrpSpPr>
        <p:grpSpPr>
          <a:xfrm>
            <a:off x="7677821" y="890818"/>
            <a:ext cx="1333831" cy="1209005"/>
            <a:chOff x="6654650" y="3665275"/>
            <a:chExt cx="409100" cy="409125"/>
          </a:xfrm>
        </p:grpSpPr>
        <p:sp>
          <p:nvSpPr>
            <p:cNvPr id="22" name="Google Shape;213;p18">
              <a:extLst>
                <a:ext uri="{FF2B5EF4-FFF2-40B4-BE49-F238E27FC236}">
                  <a16:creationId xmlns:a16="http://schemas.microsoft.com/office/drawing/2014/main" id="{F493E560-A57A-4937-BEC7-2D705B6F3972}"/>
                </a:ext>
              </a:extLst>
            </p:cNvPr>
            <p:cNvSpPr/>
            <p:nvPr/>
          </p:nvSpPr>
          <p:spPr>
            <a:xfrm>
              <a:off x="6808525" y="3819150"/>
              <a:ext cx="211875" cy="211900"/>
            </a:xfrm>
            <a:custGeom>
              <a:avLst/>
              <a:gdLst/>
              <a:ahLst/>
              <a:cxnLst/>
              <a:rect l="l" t="t" r="r" b="b"/>
              <a:pathLst>
                <a:path w="8475" h="8476" extrusionOk="0">
                  <a:moveTo>
                    <a:pt x="8157" y="0"/>
                  </a:moveTo>
                  <a:lnTo>
                    <a:pt x="7327" y="1075"/>
                  </a:lnTo>
                  <a:lnTo>
                    <a:pt x="6399" y="2150"/>
                  </a:lnTo>
                  <a:lnTo>
                    <a:pt x="5422" y="3249"/>
                  </a:lnTo>
                  <a:lnTo>
                    <a:pt x="4347" y="4348"/>
                  </a:lnTo>
                  <a:lnTo>
                    <a:pt x="3248" y="5422"/>
                  </a:lnTo>
                  <a:lnTo>
                    <a:pt x="2149" y="6399"/>
                  </a:lnTo>
                  <a:lnTo>
                    <a:pt x="1075" y="7327"/>
                  </a:lnTo>
                  <a:lnTo>
                    <a:pt x="0" y="8158"/>
                  </a:lnTo>
                  <a:lnTo>
                    <a:pt x="440" y="8280"/>
                  </a:lnTo>
                  <a:lnTo>
                    <a:pt x="855" y="8377"/>
                  </a:lnTo>
                  <a:lnTo>
                    <a:pt x="1294" y="8426"/>
                  </a:lnTo>
                  <a:lnTo>
                    <a:pt x="1734" y="8475"/>
                  </a:lnTo>
                  <a:lnTo>
                    <a:pt x="2174" y="8475"/>
                  </a:lnTo>
                  <a:lnTo>
                    <a:pt x="2613" y="8451"/>
                  </a:lnTo>
                  <a:lnTo>
                    <a:pt x="3028" y="8402"/>
                  </a:lnTo>
                  <a:lnTo>
                    <a:pt x="3468" y="8304"/>
                  </a:lnTo>
                  <a:lnTo>
                    <a:pt x="3883" y="8207"/>
                  </a:lnTo>
                  <a:lnTo>
                    <a:pt x="4323" y="8060"/>
                  </a:lnTo>
                  <a:lnTo>
                    <a:pt x="4714" y="7889"/>
                  </a:lnTo>
                  <a:lnTo>
                    <a:pt x="5129" y="7694"/>
                  </a:lnTo>
                  <a:lnTo>
                    <a:pt x="5520" y="7449"/>
                  </a:lnTo>
                  <a:lnTo>
                    <a:pt x="5886" y="7205"/>
                  </a:lnTo>
                  <a:lnTo>
                    <a:pt x="6252" y="6912"/>
                  </a:lnTo>
                  <a:lnTo>
                    <a:pt x="6594" y="6595"/>
                  </a:lnTo>
                  <a:lnTo>
                    <a:pt x="6912" y="6253"/>
                  </a:lnTo>
                  <a:lnTo>
                    <a:pt x="7205" y="5886"/>
                  </a:lnTo>
                  <a:lnTo>
                    <a:pt x="7449" y="5520"/>
                  </a:lnTo>
                  <a:lnTo>
                    <a:pt x="7693" y="5129"/>
                  </a:lnTo>
                  <a:lnTo>
                    <a:pt x="7889" y="4714"/>
                  </a:lnTo>
                  <a:lnTo>
                    <a:pt x="8060" y="4323"/>
                  </a:lnTo>
                  <a:lnTo>
                    <a:pt x="8206" y="3884"/>
                  </a:lnTo>
                  <a:lnTo>
                    <a:pt x="8304" y="3468"/>
                  </a:lnTo>
                  <a:lnTo>
                    <a:pt x="8402" y="3029"/>
                  </a:lnTo>
                  <a:lnTo>
                    <a:pt x="8450" y="2614"/>
                  </a:lnTo>
                  <a:lnTo>
                    <a:pt x="8475" y="2174"/>
                  </a:lnTo>
                  <a:lnTo>
                    <a:pt x="8475" y="1734"/>
                  </a:lnTo>
                  <a:lnTo>
                    <a:pt x="8426" y="1295"/>
                  </a:lnTo>
                  <a:lnTo>
                    <a:pt x="8377" y="855"/>
                  </a:lnTo>
                  <a:lnTo>
                    <a:pt x="8279" y="440"/>
                  </a:lnTo>
                  <a:lnTo>
                    <a:pt x="8157" y="0"/>
                  </a:lnTo>
                  <a:close/>
                </a:path>
              </a:pathLst>
            </a:custGeom>
            <a:solidFill>
              <a:srgbClr val="4BB5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mbria" panose="02040503050406030204" pitchFamily="18" charset="0"/>
              </a:endParaRPr>
            </a:p>
          </p:txBody>
        </p:sp>
        <p:sp>
          <p:nvSpPr>
            <p:cNvPr id="23" name="Google Shape;214;p18">
              <a:extLst>
                <a:ext uri="{FF2B5EF4-FFF2-40B4-BE49-F238E27FC236}">
                  <a16:creationId xmlns:a16="http://schemas.microsoft.com/office/drawing/2014/main" id="{EC45DC41-D57E-48B9-B749-A656AD6EA37A}"/>
                </a:ext>
              </a:extLst>
            </p:cNvPr>
            <p:cNvSpPr/>
            <p:nvPr/>
          </p:nvSpPr>
          <p:spPr>
            <a:xfrm>
              <a:off x="6654650" y="3665275"/>
              <a:ext cx="409100" cy="409125"/>
            </a:xfrm>
            <a:custGeom>
              <a:avLst/>
              <a:gdLst/>
              <a:ahLst/>
              <a:cxnLst/>
              <a:rect l="l" t="t" r="r" b="b"/>
              <a:pathLst>
                <a:path w="16364" h="16365" extrusionOk="0">
                  <a:moveTo>
                    <a:pt x="13580" y="1686"/>
                  </a:moveTo>
                  <a:lnTo>
                    <a:pt x="13677" y="1735"/>
                  </a:lnTo>
                  <a:lnTo>
                    <a:pt x="13775" y="1759"/>
                  </a:lnTo>
                  <a:lnTo>
                    <a:pt x="13848" y="1832"/>
                  </a:lnTo>
                  <a:lnTo>
                    <a:pt x="13897" y="1906"/>
                  </a:lnTo>
                  <a:lnTo>
                    <a:pt x="13946" y="1979"/>
                  </a:lnTo>
                  <a:lnTo>
                    <a:pt x="13970" y="2077"/>
                  </a:lnTo>
                  <a:lnTo>
                    <a:pt x="13995" y="2174"/>
                  </a:lnTo>
                  <a:lnTo>
                    <a:pt x="13995" y="2419"/>
                  </a:lnTo>
                  <a:lnTo>
                    <a:pt x="13922" y="2687"/>
                  </a:lnTo>
                  <a:lnTo>
                    <a:pt x="13824" y="3029"/>
                  </a:lnTo>
                  <a:lnTo>
                    <a:pt x="13677" y="3371"/>
                  </a:lnTo>
                  <a:lnTo>
                    <a:pt x="13482" y="3762"/>
                  </a:lnTo>
                  <a:lnTo>
                    <a:pt x="13238" y="4177"/>
                  </a:lnTo>
                  <a:lnTo>
                    <a:pt x="12993" y="3908"/>
                  </a:lnTo>
                  <a:lnTo>
                    <a:pt x="12749" y="3615"/>
                  </a:lnTo>
                  <a:lnTo>
                    <a:pt x="12407" y="3298"/>
                  </a:lnTo>
                  <a:lnTo>
                    <a:pt x="12041" y="3029"/>
                  </a:lnTo>
                  <a:lnTo>
                    <a:pt x="11675" y="2761"/>
                  </a:lnTo>
                  <a:lnTo>
                    <a:pt x="11308" y="2541"/>
                  </a:lnTo>
                  <a:lnTo>
                    <a:pt x="11748" y="2272"/>
                  </a:lnTo>
                  <a:lnTo>
                    <a:pt x="12187" y="2052"/>
                  </a:lnTo>
                  <a:lnTo>
                    <a:pt x="12554" y="1881"/>
                  </a:lnTo>
                  <a:lnTo>
                    <a:pt x="12920" y="1759"/>
                  </a:lnTo>
                  <a:lnTo>
                    <a:pt x="13213" y="1686"/>
                  </a:lnTo>
                  <a:close/>
                  <a:moveTo>
                    <a:pt x="9721" y="3591"/>
                  </a:moveTo>
                  <a:lnTo>
                    <a:pt x="9794" y="3615"/>
                  </a:lnTo>
                  <a:lnTo>
                    <a:pt x="9916" y="3713"/>
                  </a:lnTo>
                  <a:lnTo>
                    <a:pt x="10014" y="3835"/>
                  </a:lnTo>
                  <a:lnTo>
                    <a:pt x="10038" y="3908"/>
                  </a:lnTo>
                  <a:lnTo>
                    <a:pt x="10038" y="3982"/>
                  </a:lnTo>
                  <a:lnTo>
                    <a:pt x="10038" y="4055"/>
                  </a:lnTo>
                  <a:lnTo>
                    <a:pt x="10014" y="4128"/>
                  </a:lnTo>
                  <a:lnTo>
                    <a:pt x="9916" y="4250"/>
                  </a:lnTo>
                  <a:lnTo>
                    <a:pt x="9794" y="4348"/>
                  </a:lnTo>
                  <a:lnTo>
                    <a:pt x="9721" y="4372"/>
                  </a:lnTo>
                  <a:lnTo>
                    <a:pt x="9574" y="4372"/>
                  </a:lnTo>
                  <a:lnTo>
                    <a:pt x="9501" y="4348"/>
                  </a:lnTo>
                  <a:lnTo>
                    <a:pt x="9379" y="4250"/>
                  </a:lnTo>
                  <a:lnTo>
                    <a:pt x="9281" y="4128"/>
                  </a:lnTo>
                  <a:lnTo>
                    <a:pt x="9257" y="4055"/>
                  </a:lnTo>
                  <a:lnTo>
                    <a:pt x="9257" y="3982"/>
                  </a:lnTo>
                  <a:lnTo>
                    <a:pt x="9257" y="3908"/>
                  </a:lnTo>
                  <a:lnTo>
                    <a:pt x="9281" y="3835"/>
                  </a:lnTo>
                  <a:lnTo>
                    <a:pt x="9379" y="3713"/>
                  </a:lnTo>
                  <a:lnTo>
                    <a:pt x="9501" y="3615"/>
                  </a:lnTo>
                  <a:lnTo>
                    <a:pt x="9574" y="3591"/>
                  </a:lnTo>
                  <a:close/>
                  <a:moveTo>
                    <a:pt x="8182" y="3322"/>
                  </a:moveTo>
                  <a:lnTo>
                    <a:pt x="8304" y="3347"/>
                  </a:lnTo>
                  <a:lnTo>
                    <a:pt x="8402" y="3371"/>
                  </a:lnTo>
                  <a:lnTo>
                    <a:pt x="8500" y="3420"/>
                  </a:lnTo>
                  <a:lnTo>
                    <a:pt x="8597" y="3493"/>
                  </a:lnTo>
                  <a:lnTo>
                    <a:pt x="8671" y="3591"/>
                  </a:lnTo>
                  <a:lnTo>
                    <a:pt x="8719" y="3689"/>
                  </a:lnTo>
                  <a:lnTo>
                    <a:pt x="8768" y="3786"/>
                  </a:lnTo>
                  <a:lnTo>
                    <a:pt x="8768" y="3908"/>
                  </a:lnTo>
                  <a:lnTo>
                    <a:pt x="8768" y="4031"/>
                  </a:lnTo>
                  <a:lnTo>
                    <a:pt x="8719" y="4153"/>
                  </a:lnTo>
                  <a:lnTo>
                    <a:pt x="8671" y="4250"/>
                  </a:lnTo>
                  <a:lnTo>
                    <a:pt x="8597" y="4324"/>
                  </a:lnTo>
                  <a:lnTo>
                    <a:pt x="8500" y="4397"/>
                  </a:lnTo>
                  <a:lnTo>
                    <a:pt x="8402" y="4446"/>
                  </a:lnTo>
                  <a:lnTo>
                    <a:pt x="8304" y="4495"/>
                  </a:lnTo>
                  <a:lnTo>
                    <a:pt x="8060" y="4495"/>
                  </a:lnTo>
                  <a:lnTo>
                    <a:pt x="7962" y="4446"/>
                  </a:lnTo>
                  <a:lnTo>
                    <a:pt x="7865" y="4397"/>
                  </a:lnTo>
                  <a:lnTo>
                    <a:pt x="7767" y="4324"/>
                  </a:lnTo>
                  <a:lnTo>
                    <a:pt x="7694" y="4250"/>
                  </a:lnTo>
                  <a:lnTo>
                    <a:pt x="7645" y="4153"/>
                  </a:lnTo>
                  <a:lnTo>
                    <a:pt x="7596" y="4031"/>
                  </a:lnTo>
                  <a:lnTo>
                    <a:pt x="7596" y="3908"/>
                  </a:lnTo>
                  <a:lnTo>
                    <a:pt x="7596" y="3786"/>
                  </a:lnTo>
                  <a:lnTo>
                    <a:pt x="7645" y="3689"/>
                  </a:lnTo>
                  <a:lnTo>
                    <a:pt x="7694" y="3591"/>
                  </a:lnTo>
                  <a:lnTo>
                    <a:pt x="7767" y="3493"/>
                  </a:lnTo>
                  <a:lnTo>
                    <a:pt x="7865" y="3420"/>
                  </a:lnTo>
                  <a:lnTo>
                    <a:pt x="7962" y="3371"/>
                  </a:lnTo>
                  <a:lnTo>
                    <a:pt x="8060" y="3347"/>
                  </a:lnTo>
                  <a:lnTo>
                    <a:pt x="8182" y="3322"/>
                  </a:lnTo>
                  <a:close/>
                  <a:moveTo>
                    <a:pt x="9086" y="4763"/>
                  </a:moveTo>
                  <a:lnTo>
                    <a:pt x="9159" y="4788"/>
                  </a:lnTo>
                  <a:lnTo>
                    <a:pt x="9281" y="4885"/>
                  </a:lnTo>
                  <a:lnTo>
                    <a:pt x="9354" y="5007"/>
                  </a:lnTo>
                  <a:lnTo>
                    <a:pt x="9379" y="5081"/>
                  </a:lnTo>
                  <a:lnTo>
                    <a:pt x="9379" y="5154"/>
                  </a:lnTo>
                  <a:lnTo>
                    <a:pt x="9379" y="5227"/>
                  </a:lnTo>
                  <a:lnTo>
                    <a:pt x="9354" y="5301"/>
                  </a:lnTo>
                  <a:lnTo>
                    <a:pt x="9281" y="5423"/>
                  </a:lnTo>
                  <a:lnTo>
                    <a:pt x="9159" y="5520"/>
                  </a:lnTo>
                  <a:lnTo>
                    <a:pt x="9086" y="5545"/>
                  </a:lnTo>
                  <a:lnTo>
                    <a:pt x="8915" y="5545"/>
                  </a:lnTo>
                  <a:lnTo>
                    <a:pt x="8842" y="5520"/>
                  </a:lnTo>
                  <a:lnTo>
                    <a:pt x="8719" y="5423"/>
                  </a:lnTo>
                  <a:lnTo>
                    <a:pt x="8646" y="5301"/>
                  </a:lnTo>
                  <a:lnTo>
                    <a:pt x="8622" y="5227"/>
                  </a:lnTo>
                  <a:lnTo>
                    <a:pt x="8597" y="5154"/>
                  </a:lnTo>
                  <a:lnTo>
                    <a:pt x="8622" y="5081"/>
                  </a:lnTo>
                  <a:lnTo>
                    <a:pt x="8646" y="5007"/>
                  </a:lnTo>
                  <a:lnTo>
                    <a:pt x="8719" y="4885"/>
                  </a:lnTo>
                  <a:lnTo>
                    <a:pt x="8842" y="4788"/>
                  </a:lnTo>
                  <a:lnTo>
                    <a:pt x="8915" y="4763"/>
                  </a:lnTo>
                  <a:close/>
                  <a:moveTo>
                    <a:pt x="2540" y="11309"/>
                  </a:moveTo>
                  <a:lnTo>
                    <a:pt x="2760" y="11675"/>
                  </a:lnTo>
                  <a:lnTo>
                    <a:pt x="3029" y="12041"/>
                  </a:lnTo>
                  <a:lnTo>
                    <a:pt x="3298" y="12408"/>
                  </a:lnTo>
                  <a:lnTo>
                    <a:pt x="3615" y="12750"/>
                  </a:lnTo>
                  <a:lnTo>
                    <a:pt x="3908" y="12994"/>
                  </a:lnTo>
                  <a:lnTo>
                    <a:pt x="4177" y="13238"/>
                  </a:lnTo>
                  <a:lnTo>
                    <a:pt x="3762" y="13482"/>
                  </a:lnTo>
                  <a:lnTo>
                    <a:pt x="3371" y="13678"/>
                  </a:lnTo>
                  <a:lnTo>
                    <a:pt x="3029" y="13824"/>
                  </a:lnTo>
                  <a:lnTo>
                    <a:pt x="2687" y="13922"/>
                  </a:lnTo>
                  <a:lnTo>
                    <a:pt x="2418" y="13995"/>
                  </a:lnTo>
                  <a:lnTo>
                    <a:pt x="2174" y="13995"/>
                  </a:lnTo>
                  <a:lnTo>
                    <a:pt x="2076" y="13971"/>
                  </a:lnTo>
                  <a:lnTo>
                    <a:pt x="1979" y="13946"/>
                  </a:lnTo>
                  <a:lnTo>
                    <a:pt x="1905" y="13897"/>
                  </a:lnTo>
                  <a:lnTo>
                    <a:pt x="1832" y="13849"/>
                  </a:lnTo>
                  <a:lnTo>
                    <a:pt x="1759" y="13775"/>
                  </a:lnTo>
                  <a:lnTo>
                    <a:pt x="1734" y="13678"/>
                  </a:lnTo>
                  <a:lnTo>
                    <a:pt x="1686" y="13580"/>
                  </a:lnTo>
                  <a:lnTo>
                    <a:pt x="1686" y="13482"/>
                  </a:lnTo>
                  <a:lnTo>
                    <a:pt x="1686" y="13214"/>
                  </a:lnTo>
                  <a:lnTo>
                    <a:pt x="1759" y="12921"/>
                  </a:lnTo>
                  <a:lnTo>
                    <a:pt x="1881" y="12554"/>
                  </a:lnTo>
                  <a:lnTo>
                    <a:pt x="2052" y="12188"/>
                  </a:lnTo>
                  <a:lnTo>
                    <a:pt x="2272" y="11748"/>
                  </a:lnTo>
                  <a:lnTo>
                    <a:pt x="2540" y="11309"/>
                  </a:lnTo>
                  <a:close/>
                  <a:moveTo>
                    <a:pt x="15362" y="1"/>
                  </a:moveTo>
                  <a:lnTo>
                    <a:pt x="15094" y="25"/>
                  </a:lnTo>
                  <a:lnTo>
                    <a:pt x="14801" y="74"/>
                  </a:lnTo>
                  <a:lnTo>
                    <a:pt x="14483" y="172"/>
                  </a:lnTo>
                  <a:lnTo>
                    <a:pt x="14141" y="294"/>
                  </a:lnTo>
                  <a:lnTo>
                    <a:pt x="13775" y="440"/>
                  </a:lnTo>
                  <a:lnTo>
                    <a:pt x="13384" y="611"/>
                  </a:lnTo>
                  <a:lnTo>
                    <a:pt x="12993" y="831"/>
                  </a:lnTo>
                  <a:lnTo>
                    <a:pt x="12578" y="1051"/>
                  </a:lnTo>
                  <a:lnTo>
                    <a:pt x="11699" y="1613"/>
                  </a:lnTo>
                  <a:lnTo>
                    <a:pt x="10747" y="2272"/>
                  </a:lnTo>
                  <a:lnTo>
                    <a:pt x="10307" y="2101"/>
                  </a:lnTo>
                  <a:lnTo>
                    <a:pt x="9843" y="1955"/>
                  </a:lnTo>
                  <a:lnTo>
                    <a:pt x="9379" y="1857"/>
                  </a:lnTo>
                  <a:lnTo>
                    <a:pt x="8915" y="1784"/>
                  </a:lnTo>
                  <a:lnTo>
                    <a:pt x="8451" y="1735"/>
                  </a:lnTo>
                  <a:lnTo>
                    <a:pt x="7962" y="1735"/>
                  </a:lnTo>
                  <a:lnTo>
                    <a:pt x="7498" y="1784"/>
                  </a:lnTo>
                  <a:lnTo>
                    <a:pt x="7034" y="1832"/>
                  </a:lnTo>
                  <a:lnTo>
                    <a:pt x="6570" y="1930"/>
                  </a:lnTo>
                  <a:lnTo>
                    <a:pt x="6106" y="2077"/>
                  </a:lnTo>
                  <a:lnTo>
                    <a:pt x="5667" y="2248"/>
                  </a:lnTo>
                  <a:lnTo>
                    <a:pt x="5227" y="2443"/>
                  </a:lnTo>
                  <a:lnTo>
                    <a:pt x="4787" y="2687"/>
                  </a:lnTo>
                  <a:lnTo>
                    <a:pt x="4397" y="2980"/>
                  </a:lnTo>
                  <a:lnTo>
                    <a:pt x="4006" y="3273"/>
                  </a:lnTo>
                  <a:lnTo>
                    <a:pt x="3615" y="3615"/>
                  </a:lnTo>
                  <a:lnTo>
                    <a:pt x="3273" y="4006"/>
                  </a:lnTo>
                  <a:lnTo>
                    <a:pt x="2980" y="4397"/>
                  </a:lnTo>
                  <a:lnTo>
                    <a:pt x="2687" y="4788"/>
                  </a:lnTo>
                  <a:lnTo>
                    <a:pt x="2443" y="5227"/>
                  </a:lnTo>
                  <a:lnTo>
                    <a:pt x="2247" y="5667"/>
                  </a:lnTo>
                  <a:lnTo>
                    <a:pt x="2076" y="6107"/>
                  </a:lnTo>
                  <a:lnTo>
                    <a:pt x="1930" y="6571"/>
                  </a:lnTo>
                  <a:lnTo>
                    <a:pt x="1832" y="7035"/>
                  </a:lnTo>
                  <a:lnTo>
                    <a:pt x="1783" y="7499"/>
                  </a:lnTo>
                  <a:lnTo>
                    <a:pt x="1734" y="7963"/>
                  </a:lnTo>
                  <a:lnTo>
                    <a:pt x="1734" y="8451"/>
                  </a:lnTo>
                  <a:lnTo>
                    <a:pt x="1783" y="8915"/>
                  </a:lnTo>
                  <a:lnTo>
                    <a:pt x="1857" y="9379"/>
                  </a:lnTo>
                  <a:lnTo>
                    <a:pt x="1954" y="9843"/>
                  </a:lnTo>
                  <a:lnTo>
                    <a:pt x="2101" y="10307"/>
                  </a:lnTo>
                  <a:lnTo>
                    <a:pt x="2272" y="10747"/>
                  </a:lnTo>
                  <a:lnTo>
                    <a:pt x="1612" y="11699"/>
                  </a:lnTo>
                  <a:lnTo>
                    <a:pt x="1051" y="12579"/>
                  </a:lnTo>
                  <a:lnTo>
                    <a:pt x="831" y="12994"/>
                  </a:lnTo>
                  <a:lnTo>
                    <a:pt x="611" y="13385"/>
                  </a:lnTo>
                  <a:lnTo>
                    <a:pt x="440" y="13775"/>
                  </a:lnTo>
                  <a:lnTo>
                    <a:pt x="293" y="14142"/>
                  </a:lnTo>
                  <a:lnTo>
                    <a:pt x="171" y="14484"/>
                  </a:lnTo>
                  <a:lnTo>
                    <a:pt x="74" y="14801"/>
                  </a:lnTo>
                  <a:lnTo>
                    <a:pt x="25" y="15094"/>
                  </a:lnTo>
                  <a:lnTo>
                    <a:pt x="0" y="15363"/>
                  </a:lnTo>
                  <a:lnTo>
                    <a:pt x="0" y="15583"/>
                  </a:lnTo>
                  <a:lnTo>
                    <a:pt x="49" y="15802"/>
                  </a:lnTo>
                  <a:lnTo>
                    <a:pt x="123" y="15973"/>
                  </a:lnTo>
                  <a:lnTo>
                    <a:pt x="245" y="16120"/>
                  </a:lnTo>
                  <a:lnTo>
                    <a:pt x="342" y="16218"/>
                  </a:lnTo>
                  <a:lnTo>
                    <a:pt x="489" y="16291"/>
                  </a:lnTo>
                  <a:lnTo>
                    <a:pt x="635" y="16340"/>
                  </a:lnTo>
                  <a:lnTo>
                    <a:pt x="806" y="16364"/>
                  </a:lnTo>
                  <a:lnTo>
                    <a:pt x="1173" y="16364"/>
                  </a:lnTo>
                  <a:lnTo>
                    <a:pt x="1393" y="16315"/>
                  </a:lnTo>
                  <a:lnTo>
                    <a:pt x="1637" y="16267"/>
                  </a:lnTo>
                  <a:lnTo>
                    <a:pt x="2150" y="16120"/>
                  </a:lnTo>
                  <a:lnTo>
                    <a:pt x="2711" y="15876"/>
                  </a:lnTo>
                  <a:lnTo>
                    <a:pt x="3322" y="15583"/>
                  </a:lnTo>
                  <a:lnTo>
                    <a:pt x="3957" y="15192"/>
                  </a:lnTo>
                  <a:lnTo>
                    <a:pt x="4665" y="14752"/>
                  </a:lnTo>
                  <a:lnTo>
                    <a:pt x="5373" y="14264"/>
                  </a:lnTo>
                  <a:lnTo>
                    <a:pt x="6131" y="13702"/>
                  </a:lnTo>
                  <a:lnTo>
                    <a:pt x="6912" y="13092"/>
                  </a:lnTo>
                  <a:lnTo>
                    <a:pt x="7718" y="12432"/>
                  </a:lnTo>
                  <a:lnTo>
                    <a:pt x="8524" y="11724"/>
                  </a:lnTo>
                  <a:lnTo>
                    <a:pt x="9330" y="10967"/>
                  </a:lnTo>
                  <a:lnTo>
                    <a:pt x="10160" y="10161"/>
                  </a:lnTo>
                  <a:lnTo>
                    <a:pt x="10966" y="9330"/>
                  </a:lnTo>
                  <a:lnTo>
                    <a:pt x="11723" y="8524"/>
                  </a:lnTo>
                  <a:lnTo>
                    <a:pt x="12432" y="7718"/>
                  </a:lnTo>
                  <a:lnTo>
                    <a:pt x="13091" y="6912"/>
                  </a:lnTo>
                  <a:lnTo>
                    <a:pt x="13702" y="6131"/>
                  </a:lnTo>
                  <a:lnTo>
                    <a:pt x="14263" y="5374"/>
                  </a:lnTo>
                  <a:lnTo>
                    <a:pt x="14752" y="4666"/>
                  </a:lnTo>
                  <a:lnTo>
                    <a:pt x="15192" y="3957"/>
                  </a:lnTo>
                  <a:lnTo>
                    <a:pt x="15582" y="3322"/>
                  </a:lnTo>
                  <a:lnTo>
                    <a:pt x="15875" y="2712"/>
                  </a:lnTo>
                  <a:lnTo>
                    <a:pt x="16120" y="2150"/>
                  </a:lnTo>
                  <a:lnTo>
                    <a:pt x="16266" y="1637"/>
                  </a:lnTo>
                  <a:lnTo>
                    <a:pt x="16315" y="1393"/>
                  </a:lnTo>
                  <a:lnTo>
                    <a:pt x="16364" y="1173"/>
                  </a:lnTo>
                  <a:lnTo>
                    <a:pt x="16364" y="978"/>
                  </a:lnTo>
                  <a:lnTo>
                    <a:pt x="16364" y="807"/>
                  </a:lnTo>
                  <a:lnTo>
                    <a:pt x="16339" y="636"/>
                  </a:lnTo>
                  <a:lnTo>
                    <a:pt x="16291" y="489"/>
                  </a:lnTo>
                  <a:lnTo>
                    <a:pt x="16217" y="343"/>
                  </a:lnTo>
                  <a:lnTo>
                    <a:pt x="16120" y="245"/>
                  </a:lnTo>
                  <a:lnTo>
                    <a:pt x="15973" y="123"/>
                  </a:lnTo>
                  <a:lnTo>
                    <a:pt x="15802" y="50"/>
                  </a:lnTo>
                  <a:lnTo>
                    <a:pt x="15582" y="1"/>
                  </a:lnTo>
                  <a:close/>
                </a:path>
              </a:pathLst>
            </a:custGeom>
            <a:solidFill>
              <a:srgbClr val="4BB5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mbria" panose="02040503050406030204" pitchFamily="18" charset="0"/>
              </a:endParaRPr>
            </a:p>
          </p:txBody>
        </p:sp>
      </p:grpSp>
      <p:sp>
        <p:nvSpPr>
          <p:cNvPr id="24" name="Google Shape;221;p18">
            <a:extLst>
              <a:ext uri="{FF2B5EF4-FFF2-40B4-BE49-F238E27FC236}">
                <a16:creationId xmlns:a16="http://schemas.microsoft.com/office/drawing/2014/main" id="{67FD1AD8-D40F-4FC9-9FDD-F8A8E72250F6}"/>
              </a:ext>
            </a:extLst>
          </p:cNvPr>
          <p:cNvSpPr/>
          <p:nvPr/>
        </p:nvSpPr>
        <p:spPr>
          <a:xfrm rot="-1609379">
            <a:off x="6664045" y="2015674"/>
            <a:ext cx="311288" cy="269341"/>
          </a:xfrm>
          <a:custGeom>
            <a:avLst/>
            <a:gdLst/>
            <a:ahLst/>
            <a:cxnLst/>
            <a:rect l="l" t="t" r="r" b="b"/>
            <a:pathLst>
              <a:path w="15144" h="14460" extrusionOk="0">
                <a:moveTo>
                  <a:pt x="7572" y="1"/>
                </a:moveTo>
                <a:lnTo>
                  <a:pt x="7499" y="25"/>
                </a:lnTo>
                <a:lnTo>
                  <a:pt x="7401" y="74"/>
                </a:lnTo>
                <a:lnTo>
                  <a:pt x="7328" y="172"/>
                </a:lnTo>
                <a:lnTo>
                  <a:pt x="7255" y="294"/>
                </a:lnTo>
                <a:lnTo>
                  <a:pt x="5594" y="4104"/>
                </a:lnTo>
                <a:lnTo>
                  <a:pt x="5521" y="4226"/>
                </a:lnTo>
                <a:lnTo>
                  <a:pt x="5398" y="4373"/>
                </a:lnTo>
                <a:lnTo>
                  <a:pt x="5276" y="4495"/>
                </a:lnTo>
                <a:lnTo>
                  <a:pt x="5130" y="4617"/>
                </a:lnTo>
                <a:lnTo>
                  <a:pt x="4983" y="4715"/>
                </a:lnTo>
                <a:lnTo>
                  <a:pt x="4812" y="4788"/>
                </a:lnTo>
                <a:lnTo>
                  <a:pt x="4666" y="4861"/>
                </a:lnTo>
                <a:lnTo>
                  <a:pt x="4495" y="4886"/>
                </a:lnTo>
                <a:lnTo>
                  <a:pt x="392" y="5301"/>
                </a:lnTo>
                <a:lnTo>
                  <a:pt x="245" y="5325"/>
                </a:lnTo>
                <a:lnTo>
                  <a:pt x="123" y="5374"/>
                </a:lnTo>
                <a:lnTo>
                  <a:pt x="50" y="5423"/>
                </a:lnTo>
                <a:lnTo>
                  <a:pt x="1" y="5521"/>
                </a:lnTo>
                <a:lnTo>
                  <a:pt x="1" y="5594"/>
                </a:lnTo>
                <a:lnTo>
                  <a:pt x="25" y="5692"/>
                </a:lnTo>
                <a:lnTo>
                  <a:pt x="74" y="5789"/>
                </a:lnTo>
                <a:lnTo>
                  <a:pt x="196" y="5911"/>
                </a:lnTo>
                <a:lnTo>
                  <a:pt x="3274" y="8647"/>
                </a:lnTo>
                <a:lnTo>
                  <a:pt x="3396" y="8769"/>
                </a:lnTo>
                <a:lnTo>
                  <a:pt x="3493" y="8915"/>
                </a:lnTo>
                <a:lnTo>
                  <a:pt x="3567" y="9086"/>
                </a:lnTo>
                <a:lnTo>
                  <a:pt x="3640" y="9257"/>
                </a:lnTo>
                <a:lnTo>
                  <a:pt x="3689" y="9428"/>
                </a:lnTo>
                <a:lnTo>
                  <a:pt x="3713" y="9599"/>
                </a:lnTo>
                <a:lnTo>
                  <a:pt x="3713" y="9770"/>
                </a:lnTo>
                <a:lnTo>
                  <a:pt x="3689" y="9941"/>
                </a:lnTo>
                <a:lnTo>
                  <a:pt x="2810" y="13995"/>
                </a:lnTo>
                <a:lnTo>
                  <a:pt x="2785" y="14142"/>
                </a:lnTo>
                <a:lnTo>
                  <a:pt x="2810" y="14240"/>
                </a:lnTo>
                <a:lnTo>
                  <a:pt x="2834" y="14337"/>
                </a:lnTo>
                <a:lnTo>
                  <a:pt x="2883" y="14411"/>
                </a:lnTo>
                <a:lnTo>
                  <a:pt x="2981" y="14435"/>
                </a:lnTo>
                <a:lnTo>
                  <a:pt x="3078" y="14459"/>
                </a:lnTo>
                <a:lnTo>
                  <a:pt x="3200" y="14411"/>
                </a:lnTo>
                <a:lnTo>
                  <a:pt x="3322" y="14362"/>
                </a:lnTo>
                <a:lnTo>
                  <a:pt x="6888" y="12261"/>
                </a:lnTo>
                <a:lnTo>
                  <a:pt x="7035" y="12188"/>
                </a:lnTo>
                <a:lnTo>
                  <a:pt x="7206" y="12139"/>
                </a:lnTo>
                <a:lnTo>
                  <a:pt x="7401" y="12115"/>
                </a:lnTo>
                <a:lnTo>
                  <a:pt x="7743" y="12115"/>
                </a:lnTo>
                <a:lnTo>
                  <a:pt x="7938" y="12139"/>
                </a:lnTo>
                <a:lnTo>
                  <a:pt x="8109" y="12188"/>
                </a:lnTo>
                <a:lnTo>
                  <a:pt x="8256" y="12261"/>
                </a:lnTo>
                <a:lnTo>
                  <a:pt x="11822" y="14362"/>
                </a:lnTo>
                <a:lnTo>
                  <a:pt x="11944" y="14411"/>
                </a:lnTo>
                <a:lnTo>
                  <a:pt x="12066" y="14459"/>
                </a:lnTo>
                <a:lnTo>
                  <a:pt x="12164" y="14435"/>
                </a:lnTo>
                <a:lnTo>
                  <a:pt x="12261" y="14411"/>
                </a:lnTo>
                <a:lnTo>
                  <a:pt x="12310" y="14337"/>
                </a:lnTo>
                <a:lnTo>
                  <a:pt x="12335" y="14240"/>
                </a:lnTo>
                <a:lnTo>
                  <a:pt x="12359" y="14142"/>
                </a:lnTo>
                <a:lnTo>
                  <a:pt x="12335" y="13995"/>
                </a:lnTo>
                <a:lnTo>
                  <a:pt x="11455" y="9941"/>
                </a:lnTo>
                <a:lnTo>
                  <a:pt x="11431" y="9770"/>
                </a:lnTo>
                <a:lnTo>
                  <a:pt x="11431" y="9599"/>
                </a:lnTo>
                <a:lnTo>
                  <a:pt x="11455" y="9428"/>
                </a:lnTo>
                <a:lnTo>
                  <a:pt x="11504" y="9257"/>
                </a:lnTo>
                <a:lnTo>
                  <a:pt x="11577" y="9086"/>
                </a:lnTo>
                <a:lnTo>
                  <a:pt x="11651" y="8915"/>
                </a:lnTo>
                <a:lnTo>
                  <a:pt x="11748" y="8769"/>
                </a:lnTo>
                <a:lnTo>
                  <a:pt x="11870" y="8647"/>
                </a:lnTo>
                <a:lnTo>
                  <a:pt x="14948" y="5911"/>
                </a:lnTo>
                <a:lnTo>
                  <a:pt x="15070" y="5789"/>
                </a:lnTo>
                <a:lnTo>
                  <a:pt x="15119" y="5692"/>
                </a:lnTo>
                <a:lnTo>
                  <a:pt x="15143" y="5594"/>
                </a:lnTo>
                <a:lnTo>
                  <a:pt x="15143" y="5521"/>
                </a:lnTo>
                <a:lnTo>
                  <a:pt x="15094" y="5423"/>
                </a:lnTo>
                <a:lnTo>
                  <a:pt x="15021" y="5374"/>
                </a:lnTo>
                <a:lnTo>
                  <a:pt x="14899" y="5325"/>
                </a:lnTo>
                <a:lnTo>
                  <a:pt x="14752" y="5301"/>
                </a:lnTo>
                <a:lnTo>
                  <a:pt x="10649" y="4886"/>
                </a:lnTo>
                <a:lnTo>
                  <a:pt x="10478" y="4861"/>
                </a:lnTo>
                <a:lnTo>
                  <a:pt x="10332" y="4788"/>
                </a:lnTo>
                <a:lnTo>
                  <a:pt x="10161" y="4715"/>
                </a:lnTo>
                <a:lnTo>
                  <a:pt x="10014" y="4617"/>
                </a:lnTo>
                <a:lnTo>
                  <a:pt x="9868" y="4495"/>
                </a:lnTo>
                <a:lnTo>
                  <a:pt x="9746" y="4373"/>
                </a:lnTo>
                <a:lnTo>
                  <a:pt x="9624" y="4226"/>
                </a:lnTo>
                <a:lnTo>
                  <a:pt x="9550" y="4104"/>
                </a:lnTo>
                <a:lnTo>
                  <a:pt x="7890" y="294"/>
                </a:lnTo>
                <a:lnTo>
                  <a:pt x="7816" y="172"/>
                </a:lnTo>
                <a:lnTo>
                  <a:pt x="7743" y="74"/>
                </a:lnTo>
                <a:lnTo>
                  <a:pt x="7645" y="25"/>
                </a:lnTo>
                <a:lnTo>
                  <a:pt x="7572" y="1"/>
                </a:lnTo>
                <a:close/>
              </a:path>
            </a:pathLst>
          </a:custGeom>
          <a:solidFill>
            <a:srgbClr val="FF99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mbria" panose="02040503050406030204" pitchFamily="18" charset="0"/>
            </a:endParaRPr>
          </a:p>
        </p:txBody>
      </p:sp>
    </p:spTree>
    <p:extLst>
      <p:ext uri="{BB962C8B-B14F-4D97-AF65-F5344CB8AC3E}">
        <p14:creationId xmlns:p14="http://schemas.microsoft.com/office/powerpoint/2010/main" val="19474769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childTnLst>
                                  <p:subTnLst>
                                    <p:audio>
                                      <p:cMediaNode>
                                        <p:cTn display="0" masterRel="sameClick">
                                          <p:stCondLst>
                                            <p:cond evt="begin" delay="0">
                                              <p:tn val="5"/>
                                            </p:cond>
                                          </p:stCondLst>
                                          <p:endCondLst>
                                            <p:cond evt="onStopAudio" delay="0">
                                              <p:tgtEl>
                                                <p:sldTgt/>
                                              </p:tgtEl>
                                            </p:cond>
                                          </p:endCondLst>
                                        </p:cTn>
                                        <p:tgtEl>
                                          <p:sndTgt r:embed="rId2"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0-#ppt_w/2"/>
                                          </p:val>
                                        </p:tav>
                                        <p:tav tm="100000">
                                          <p:val>
                                            <p:strVal val="#ppt_x"/>
                                          </p:val>
                                        </p:tav>
                                      </p:tavLst>
                                    </p:anim>
                                    <p:anim calcmode="lin" valueType="num">
                                      <p:cBhvr additive="base">
                                        <p:cTn id="14" dur="500" fill="hold"/>
                                        <p:tgtEl>
                                          <p:spTgt spid="6"/>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laser.wav"/>
                                        </p:tgtEl>
                                      </p:cMediaNode>
                                    </p:audio>
                                  </p:subTnLst>
                                </p:cTn>
                              </p:par>
                              <p:par>
                                <p:cTn id="15" presetID="2" presetClass="entr" presetSubtype="8" fill="hold" grpId="0" nodeType="withEffect">
                                  <p:stCondLst>
                                    <p:cond delay="0"/>
                                  </p:stCondLst>
                                  <p:childTnLst>
                                    <p:set>
                                      <p:cBhvr>
                                        <p:cTn id="16" dur="1" fill="hold">
                                          <p:stCondLst>
                                            <p:cond delay="0"/>
                                          </p:stCondLst>
                                        </p:cTn>
                                        <p:tgtEl>
                                          <p:spTgt spid="7"/>
                                        </p:tgtEl>
                                        <p:attrNameLst>
                                          <p:attrName>style.visibility</p:attrName>
                                        </p:attrNameLst>
                                      </p:cBhvr>
                                      <p:to>
                                        <p:strVal val="visible"/>
                                      </p:to>
                                    </p:set>
                                    <p:anim calcmode="lin" valueType="num">
                                      <p:cBhvr additive="base">
                                        <p:cTn id="17" dur="500" fill="hold"/>
                                        <p:tgtEl>
                                          <p:spTgt spid="7"/>
                                        </p:tgtEl>
                                        <p:attrNameLst>
                                          <p:attrName>ppt_x</p:attrName>
                                        </p:attrNameLst>
                                      </p:cBhvr>
                                      <p:tavLst>
                                        <p:tav tm="0">
                                          <p:val>
                                            <p:strVal val="0-#ppt_w/2"/>
                                          </p:val>
                                        </p:tav>
                                        <p:tav tm="100000">
                                          <p:val>
                                            <p:strVal val="#ppt_x"/>
                                          </p:val>
                                        </p:tav>
                                      </p:tavLst>
                                    </p:anim>
                                    <p:anim calcmode="lin" valueType="num">
                                      <p:cBhvr additive="base">
                                        <p:cTn id="18" dur="500" fill="hold"/>
                                        <p:tgtEl>
                                          <p:spTgt spid="7"/>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5"/>
                                            </p:cond>
                                          </p:stCondLst>
                                          <p:endCondLst>
                                            <p:cond evt="onStopAudio" delay="0">
                                              <p:tgtEl>
                                                <p:sldTgt/>
                                              </p:tgtEl>
                                            </p:cond>
                                          </p:endCondLst>
                                        </p:cTn>
                                        <p:tgtEl>
                                          <p:sndTgt r:embed="rId3" name="laser.wav"/>
                                        </p:tgtEl>
                                      </p:cMediaNode>
                                    </p:audio>
                                  </p:subTnLst>
                                </p:cTn>
                              </p:par>
                            </p:childTnLst>
                          </p:cTn>
                        </p:par>
                      </p:childTnLst>
                    </p:cTn>
                  </p:par>
                  <p:par>
                    <p:cTn id="19" fill="hold">
                      <p:stCondLst>
                        <p:cond delay="indefinite"/>
                      </p:stCondLst>
                      <p:childTnLst>
                        <p:par>
                          <p:cTn id="20" fill="hold">
                            <p:stCondLst>
                              <p:cond delay="0"/>
                            </p:stCondLst>
                            <p:childTnLst>
                              <p:par>
                                <p:cTn id="21" presetID="2" presetClass="entr" presetSubtype="8"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anim calcmode="lin" valueType="num">
                                      <p:cBhvr additive="base">
                                        <p:cTn id="23" dur="500" fill="hold"/>
                                        <p:tgtEl>
                                          <p:spTgt spid="9"/>
                                        </p:tgtEl>
                                        <p:attrNameLst>
                                          <p:attrName>ppt_x</p:attrName>
                                        </p:attrNameLst>
                                      </p:cBhvr>
                                      <p:tavLst>
                                        <p:tav tm="0">
                                          <p:val>
                                            <p:strVal val="0-#ppt_w/2"/>
                                          </p:val>
                                        </p:tav>
                                        <p:tav tm="100000">
                                          <p:val>
                                            <p:strVal val="#ppt_x"/>
                                          </p:val>
                                        </p:tav>
                                      </p:tavLst>
                                    </p:anim>
                                    <p:anim calcmode="lin" valueType="num">
                                      <p:cBhvr additive="base">
                                        <p:cTn id="24" dur="500" fill="hold"/>
                                        <p:tgtEl>
                                          <p:spTgt spid="9"/>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1"/>
                                            </p:cond>
                                          </p:stCondLst>
                                          <p:endCondLst>
                                            <p:cond evt="onStopAudio" delay="0">
                                              <p:tgtEl>
                                                <p:sldTgt/>
                                              </p:tgtEl>
                                            </p:cond>
                                          </p:endCondLst>
                                        </p:cTn>
                                        <p:tgtEl>
                                          <p:sndTgt r:embed="rId3" name="laser.wav"/>
                                        </p:tgtEl>
                                      </p:cMediaNode>
                                    </p:audio>
                                  </p:subTnLst>
                                </p:cTn>
                              </p:par>
                              <p:par>
                                <p:cTn id="25" presetID="2" presetClass="entr" presetSubtype="8" fill="hold" nodeType="withEffect">
                                  <p:stCondLst>
                                    <p:cond delay="0"/>
                                  </p:stCondLst>
                                  <p:childTnLst>
                                    <p:set>
                                      <p:cBhvr>
                                        <p:cTn id="26" dur="1" fill="hold">
                                          <p:stCondLst>
                                            <p:cond delay="0"/>
                                          </p:stCondLst>
                                        </p:cTn>
                                        <p:tgtEl>
                                          <p:spTgt spid="8"/>
                                        </p:tgtEl>
                                        <p:attrNameLst>
                                          <p:attrName>style.visibility</p:attrName>
                                        </p:attrNameLst>
                                      </p:cBhvr>
                                      <p:to>
                                        <p:strVal val="visible"/>
                                      </p:to>
                                    </p:set>
                                    <p:anim calcmode="lin" valueType="num">
                                      <p:cBhvr additive="base">
                                        <p:cTn id="27" dur="500" fill="hold"/>
                                        <p:tgtEl>
                                          <p:spTgt spid="8"/>
                                        </p:tgtEl>
                                        <p:attrNameLst>
                                          <p:attrName>ppt_x</p:attrName>
                                        </p:attrNameLst>
                                      </p:cBhvr>
                                      <p:tavLst>
                                        <p:tav tm="0">
                                          <p:val>
                                            <p:strVal val="0-#ppt_w/2"/>
                                          </p:val>
                                        </p:tav>
                                        <p:tav tm="100000">
                                          <p:val>
                                            <p:strVal val="#ppt_x"/>
                                          </p:val>
                                        </p:tav>
                                      </p:tavLst>
                                    </p:anim>
                                    <p:anim calcmode="lin" valueType="num">
                                      <p:cBhvr additive="base">
                                        <p:cTn id="28" dur="500" fill="hold"/>
                                        <p:tgtEl>
                                          <p:spTgt spid="8"/>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5"/>
                                            </p:cond>
                                          </p:stCondLst>
                                          <p:endCondLst>
                                            <p:cond evt="onStopAudio" delay="0">
                                              <p:tgtEl>
                                                <p:sldTgt/>
                                              </p:tgtEl>
                                            </p:cond>
                                          </p:endCondLst>
                                        </p:cTn>
                                        <p:tgtEl>
                                          <p:sndTgt r:embed="rId3" name="laser.wav"/>
                                        </p:tgtEl>
                                      </p:cMediaNode>
                                    </p:audio>
                                  </p:subTnLst>
                                </p:cTn>
                              </p:par>
                            </p:childTnLst>
                          </p:cTn>
                        </p:par>
                      </p:childTnLst>
                    </p:cTn>
                  </p:par>
                  <p:par>
                    <p:cTn id="29" fill="hold">
                      <p:stCondLst>
                        <p:cond delay="indefinite"/>
                      </p:stCondLst>
                      <p:childTnLst>
                        <p:par>
                          <p:cTn id="30" fill="hold">
                            <p:stCondLst>
                              <p:cond delay="0"/>
                            </p:stCondLst>
                            <p:childTnLst>
                              <p:par>
                                <p:cTn id="31" presetID="2" presetClass="entr" presetSubtype="8" fill="hold" nodeType="clickEffect">
                                  <p:stCondLst>
                                    <p:cond delay="0"/>
                                  </p:stCondLst>
                                  <p:childTnLst>
                                    <p:set>
                                      <p:cBhvr>
                                        <p:cTn id="32" dur="1" fill="hold">
                                          <p:stCondLst>
                                            <p:cond delay="0"/>
                                          </p:stCondLst>
                                        </p:cTn>
                                        <p:tgtEl>
                                          <p:spTgt spid="10"/>
                                        </p:tgtEl>
                                        <p:attrNameLst>
                                          <p:attrName>style.visibility</p:attrName>
                                        </p:attrNameLst>
                                      </p:cBhvr>
                                      <p:to>
                                        <p:strVal val="visible"/>
                                      </p:to>
                                    </p:set>
                                    <p:anim calcmode="lin" valueType="num">
                                      <p:cBhvr additive="base">
                                        <p:cTn id="33" dur="500" fill="hold"/>
                                        <p:tgtEl>
                                          <p:spTgt spid="10"/>
                                        </p:tgtEl>
                                        <p:attrNameLst>
                                          <p:attrName>ppt_x</p:attrName>
                                        </p:attrNameLst>
                                      </p:cBhvr>
                                      <p:tavLst>
                                        <p:tav tm="0">
                                          <p:val>
                                            <p:strVal val="0-#ppt_w/2"/>
                                          </p:val>
                                        </p:tav>
                                        <p:tav tm="100000">
                                          <p:val>
                                            <p:strVal val="#ppt_x"/>
                                          </p:val>
                                        </p:tav>
                                      </p:tavLst>
                                    </p:anim>
                                    <p:anim calcmode="lin" valueType="num">
                                      <p:cBhvr additive="base">
                                        <p:cTn id="34" dur="500" fill="hold"/>
                                        <p:tgtEl>
                                          <p:spTgt spid="10"/>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1"/>
                                            </p:cond>
                                          </p:stCondLst>
                                          <p:endCondLst>
                                            <p:cond evt="onStopAudio" delay="0">
                                              <p:tgtEl>
                                                <p:sldTgt/>
                                              </p:tgtEl>
                                            </p:cond>
                                          </p:endCondLst>
                                        </p:cTn>
                                        <p:tgtEl>
                                          <p:sndTgt r:embed="rId3" name="laser.wav"/>
                                        </p:tgtEl>
                                      </p:cMediaNode>
                                    </p:audio>
                                  </p:subTnLst>
                                </p:cTn>
                              </p:par>
                              <p:par>
                                <p:cTn id="35" presetID="2" presetClass="entr" presetSubtype="8" fill="hold" grpId="0" nodeType="withEffect">
                                  <p:stCondLst>
                                    <p:cond delay="0"/>
                                  </p:stCondLst>
                                  <p:iterate type="lt">
                                    <p:tmPct val="0"/>
                                  </p:iterate>
                                  <p:childTnLst>
                                    <p:set>
                                      <p:cBhvr>
                                        <p:cTn id="36" dur="1" fill="hold">
                                          <p:stCondLst>
                                            <p:cond delay="0"/>
                                          </p:stCondLst>
                                        </p:cTn>
                                        <p:tgtEl>
                                          <p:spTgt spid="11">
                                            <p:txEl>
                                              <p:pRg st="0" end="0"/>
                                            </p:txEl>
                                          </p:spTgt>
                                        </p:tgtEl>
                                        <p:attrNameLst>
                                          <p:attrName>style.visibility</p:attrName>
                                        </p:attrNameLst>
                                      </p:cBhvr>
                                      <p:to>
                                        <p:strVal val="visible"/>
                                      </p:to>
                                    </p:set>
                                    <p:anim calcmode="lin" valueType="num">
                                      <p:cBhvr additive="base">
                                        <p:cTn id="37" dur="500" fill="hold"/>
                                        <p:tgtEl>
                                          <p:spTgt spid="11">
                                            <p:txEl>
                                              <p:pRg st="0" end="0"/>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11">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3" name="laser.wav"/>
                                        </p:tgtEl>
                                      </p:cMediaNode>
                                    </p:audio>
                                  </p:subTnLst>
                                </p:cTn>
                              </p:par>
                            </p:childTnLst>
                          </p:cTn>
                        </p:par>
                      </p:childTnLst>
                    </p:cTn>
                  </p:par>
                  <p:par>
                    <p:cTn id="39" fill="hold">
                      <p:stCondLst>
                        <p:cond delay="indefinite"/>
                      </p:stCondLst>
                      <p:childTnLst>
                        <p:par>
                          <p:cTn id="40" fill="hold">
                            <p:stCondLst>
                              <p:cond delay="0"/>
                            </p:stCondLst>
                            <p:childTnLst>
                              <p:par>
                                <p:cTn id="41" presetID="1" presetClass="emph" presetSubtype="10" repeatCount="indefinite" fill="hold" nodeType="clickEffect">
                                  <p:stCondLst>
                                    <p:cond delay="0"/>
                                  </p:stCondLst>
                                  <p:childTnLst>
                                    <p:animClr clrSpc="hsl" dir="ccw">
                                      <p:cBhvr>
                                        <p:cTn id="42" dur="300" fill="hold"/>
                                        <p:tgtEl>
                                          <p:spTgt spid="10"/>
                                        </p:tgtEl>
                                        <p:attrNameLst>
                                          <p:attrName>fillcolor</p:attrName>
                                        </p:attrNameLst>
                                      </p:cBhvr>
                                      <p:to>
                                        <a:srgbClr val="FF0000"/>
                                      </p:to>
                                    </p:animClr>
                                    <p:set>
                                      <p:cBhvr>
                                        <p:cTn id="43" dur="300" fill="hold"/>
                                        <p:tgtEl>
                                          <p:spTgt spid="10"/>
                                        </p:tgtEl>
                                        <p:attrNameLst>
                                          <p:attrName>fill.type</p:attrName>
                                        </p:attrNameLst>
                                      </p:cBhvr>
                                      <p:to>
                                        <p:strVal val="solid"/>
                                      </p:to>
                                    </p:set>
                                    <p:set>
                                      <p:cBhvr>
                                        <p:cTn id="44" dur="300" fill="hold"/>
                                        <p:tgtEl>
                                          <p:spTgt spid="10"/>
                                        </p:tgtEl>
                                        <p:attrNameLst>
                                          <p:attrName>fill.on</p:attrName>
                                        </p:attrNameLst>
                                      </p:cBhvr>
                                      <p:to>
                                        <p:strVal val="true"/>
                                      </p:to>
                                    </p:set>
                                  </p:childTnLst>
                                </p:cTn>
                              </p:par>
                              <p:par>
                                <p:cTn id="45" presetID="22" presetClass="emph" presetSubtype="0" fill="hold" nodeType="withEffect">
                                  <p:stCondLst>
                                    <p:cond delay="0"/>
                                  </p:stCondLst>
                                  <p:iterate type="lt">
                                    <p:tmPct val="0"/>
                                  </p:iterate>
                                  <p:childTnLst>
                                    <p:animClr clrSpc="hsl" dir="cw">
                                      <p:cBhvr override="childStyle">
                                        <p:cTn id="46" dur="1000" fill="hold"/>
                                        <p:tgtEl>
                                          <p:spTgt spid="11">
                                            <p:txEl>
                                              <p:pRg st="0" end="0"/>
                                            </p:txEl>
                                          </p:spTgt>
                                        </p:tgtEl>
                                        <p:attrNameLst>
                                          <p:attrName>style.color</p:attrName>
                                        </p:attrNameLst>
                                      </p:cBhvr>
                                      <p:by>
                                        <p:hsl h="-7200000" s="0" l="0"/>
                                      </p:by>
                                    </p:animClr>
                                    <p:animClr clrSpc="hsl" dir="cw">
                                      <p:cBhvr>
                                        <p:cTn id="47" dur="1000" fill="hold"/>
                                        <p:tgtEl>
                                          <p:spTgt spid="11">
                                            <p:txEl>
                                              <p:pRg st="0" end="0"/>
                                            </p:txEl>
                                          </p:spTgt>
                                        </p:tgtEl>
                                        <p:attrNameLst>
                                          <p:attrName>fillcolor</p:attrName>
                                        </p:attrNameLst>
                                      </p:cBhvr>
                                      <p:by>
                                        <p:hsl h="-7200000" s="0" l="0"/>
                                      </p:by>
                                    </p:animClr>
                                    <p:animClr clrSpc="hsl" dir="cw">
                                      <p:cBhvr>
                                        <p:cTn id="48" dur="1000" fill="hold"/>
                                        <p:tgtEl>
                                          <p:spTgt spid="11">
                                            <p:txEl>
                                              <p:pRg st="0" end="0"/>
                                            </p:txEl>
                                          </p:spTgt>
                                        </p:tgtEl>
                                        <p:attrNameLst>
                                          <p:attrName>stroke.color</p:attrName>
                                        </p:attrNameLst>
                                      </p:cBhvr>
                                      <p:by>
                                        <p:hsl h="-7200000" s="0" l="0"/>
                                      </p:by>
                                    </p:animClr>
                                    <p:set>
                                      <p:cBhvr>
                                        <p:cTn id="49" dur="1000" fill="hold"/>
                                        <p:tgtEl>
                                          <p:spTgt spid="11">
                                            <p:txEl>
                                              <p:pRg st="0" end="0"/>
                                            </p:txEl>
                                          </p:spTgt>
                                        </p:tgtEl>
                                        <p:attrNameLst>
                                          <p:attrName>fill.type</p:attrName>
                                        </p:attrNameLst>
                                      </p:cBhvr>
                                      <p:to>
                                        <p:strVal val="solid"/>
                                      </p:to>
                                    </p:set>
                                  </p:childTnLst>
                                  <p:subTnLst>
                                    <p:audio>
                                      <p:cMediaNode>
                                        <p:cTn display="0" masterRel="sameClick">
                                          <p:stCondLst>
                                            <p:cond evt="begin" delay="0">
                                              <p:tn val="45"/>
                                            </p:cond>
                                          </p:stCondLst>
                                          <p:endCondLst>
                                            <p:cond evt="onStopAudio" delay="0">
                                              <p:tgtEl>
                                                <p:sldTgt/>
                                              </p:tgtEl>
                                            </p:cond>
                                          </p:endCondLst>
                                        </p:cTn>
                                        <p:tgtEl>
                                          <p:sndTgt r:embed="rId4" name="applaus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11" grpId="0" build="allAtOnce"/>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3EBF33C7-86F3-4E50-B9BF-DAA7D009777B}"/>
              </a:ext>
            </a:extLst>
          </p:cNvPr>
          <p:cNvGrpSpPr>
            <a:grpSpLocks/>
          </p:cNvGrpSpPr>
          <p:nvPr/>
        </p:nvGrpSpPr>
        <p:grpSpPr bwMode="auto">
          <a:xfrm>
            <a:off x="1257300" y="722630"/>
            <a:ext cx="5734198" cy="571500"/>
            <a:chOff x="240" y="672"/>
            <a:chExt cx="5520" cy="1488"/>
          </a:xfrm>
        </p:grpSpPr>
        <p:sp>
          <p:nvSpPr>
            <p:cNvPr id="4" name="Rectangle 3">
              <a:extLst>
                <a:ext uri="{FF2B5EF4-FFF2-40B4-BE49-F238E27FC236}">
                  <a16:creationId xmlns:a16="http://schemas.microsoft.com/office/drawing/2014/main" id="{2D75F3D8-98B9-4C60-BDFD-909E183BE880}"/>
                </a:ext>
              </a:extLst>
            </p:cNvPr>
            <p:cNvSpPr>
              <a:spLocks noChangeArrowheads="1"/>
            </p:cNvSpPr>
            <p:nvPr/>
          </p:nvSpPr>
          <p:spPr bwMode="auto">
            <a:xfrm>
              <a:off x="240" y="672"/>
              <a:ext cx="5520" cy="1488"/>
            </a:xfrm>
            <a:prstGeom prst="rect">
              <a:avLst/>
            </a:prstGeom>
            <a:solidFill>
              <a:srgbClr val="FFFF00"/>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685800" rtl="0" eaLnBrk="1" fontAlgn="auto" latinLnBrk="0" hangingPunct="1">
                <a:lnSpc>
                  <a:spcPct val="100000"/>
                </a:lnSpc>
                <a:spcBef>
                  <a:spcPct val="0"/>
                </a:spcBef>
                <a:spcAft>
                  <a:spcPts val="0"/>
                </a:spcAft>
                <a:buClrTx/>
                <a:buSzTx/>
                <a:buFontTx/>
                <a:buNone/>
                <a:tabLst/>
                <a:defRPr/>
              </a:pPr>
              <a:endParaRPr kumimoji="0" lang="en-US" altLang="en-US" sz="3000" b="1"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endParaRPr>
            </a:p>
          </p:txBody>
        </p:sp>
        <p:sp>
          <p:nvSpPr>
            <p:cNvPr id="5" name="Text Box 4">
              <a:extLst>
                <a:ext uri="{FF2B5EF4-FFF2-40B4-BE49-F238E27FC236}">
                  <a16:creationId xmlns:a16="http://schemas.microsoft.com/office/drawing/2014/main" id="{0E8968E8-8BAC-43B8-A609-B4F48DEBE9E7}"/>
                </a:ext>
              </a:extLst>
            </p:cNvPr>
            <p:cNvSpPr txBox="1">
              <a:spLocks noChangeArrowheads="1"/>
            </p:cNvSpPr>
            <p:nvPr/>
          </p:nvSpPr>
          <p:spPr bwMode="auto">
            <a:xfrm>
              <a:off x="384" y="719"/>
              <a:ext cx="5038" cy="1202"/>
            </a:xfrm>
            <a:prstGeom prst="rect">
              <a:avLst/>
            </a:prstGeom>
            <a:solidFill>
              <a:srgbClr val="FFFF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just" defTabSz="685800" rtl="0" eaLnBrk="1" fontAlgn="auto" latinLnBrk="0" hangingPunct="1">
                <a:lnSpc>
                  <a:spcPct val="100000"/>
                </a:lnSpc>
                <a:spcBef>
                  <a:spcPct val="50000"/>
                </a:spcBef>
                <a:spcAft>
                  <a:spcPts val="0"/>
                </a:spcAft>
                <a:buClrTx/>
                <a:buSzTx/>
                <a:buFontTx/>
                <a:buNone/>
                <a:tabLst/>
                <a:defRPr/>
              </a:pPr>
              <a:r>
                <a:rPr kumimoji="0" lang="en-US" altLang="en-US" sz="1800" b="1"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t> </a:t>
              </a:r>
              <a:r>
                <a:rPr kumimoji="0" lang="en-US" altLang="en-US" sz="2400" b="1"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t>5/ Từ ngữ  nào</a:t>
              </a:r>
              <a:r>
                <a:rPr kumimoji="0" lang="en-US" altLang="en-US" sz="2400" b="1" i="0" u="none" strike="noStrike" kern="1200" cap="none" spc="0" normalizeH="0" noProof="0">
                  <a:ln>
                    <a:noFill/>
                  </a:ln>
                  <a:solidFill>
                    <a:prstClr val="black"/>
                  </a:solidFill>
                  <a:effectLst/>
                  <a:uLnTx/>
                  <a:uFillTx/>
                  <a:latin typeface="Cambria" panose="02040503050406030204" pitchFamily="18" charset="0"/>
                  <a:ea typeface="Cambria" panose="02040503050406030204" pitchFamily="18" charset="0"/>
                  <a:cs typeface="+mn-cs"/>
                </a:rPr>
                <a:t> </a:t>
              </a:r>
              <a:r>
                <a:rPr kumimoji="0" lang="en-US" altLang="en-US" sz="2400" b="1"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t>chỉ môn nghệ thuật?</a:t>
              </a:r>
            </a:p>
          </p:txBody>
        </p:sp>
      </p:grpSp>
      <p:sp>
        <p:nvSpPr>
          <p:cNvPr id="6" name="Rectangle 5">
            <a:extLst>
              <a:ext uri="{FF2B5EF4-FFF2-40B4-BE49-F238E27FC236}">
                <a16:creationId xmlns:a16="http://schemas.microsoft.com/office/drawing/2014/main" id="{2D883F47-7863-42C1-9A5B-2855BAA15D28}"/>
              </a:ext>
            </a:extLst>
          </p:cNvPr>
          <p:cNvSpPr>
            <a:spLocks noChangeArrowheads="1"/>
          </p:cNvSpPr>
          <p:nvPr/>
        </p:nvSpPr>
        <p:spPr bwMode="auto">
          <a:xfrm>
            <a:off x="2235207" y="1864594"/>
            <a:ext cx="4154090" cy="5715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685800" rtl="0" eaLnBrk="1" fontAlgn="auto" latinLnBrk="0" hangingPunct="1">
              <a:lnSpc>
                <a:spcPct val="100000"/>
              </a:lnSpc>
              <a:spcBef>
                <a:spcPct val="0"/>
              </a:spcBef>
              <a:spcAft>
                <a:spcPts val="0"/>
              </a:spcAft>
              <a:buClrTx/>
              <a:buSzTx/>
              <a:buFontTx/>
              <a:buNone/>
              <a:tabLst/>
              <a:defRPr/>
            </a:pPr>
            <a:endParaRPr kumimoji="0" lang="en-US" altLang="en-US" sz="3000" b="1"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endParaRPr>
          </a:p>
        </p:txBody>
      </p:sp>
      <p:sp>
        <p:nvSpPr>
          <p:cNvPr id="7" name="Text Box 6">
            <a:extLst>
              <a:ext uri="{FF2B5EF4-FFF2-40B4-BE49-F238E27FC236}">
                <a16:creationId xmlns:a16="http://schemas.microsoft.com/office/drawing/2014/main" id="{72B7AD17-5327-42C6-BEF9-DD706125BBEE}"/>
              </a:ext>
            </a:extLst>
          </p:cNvPr>
          <p:cNvSpPr txBox="1">
            <a:spLocks noChangeArrowheads="1"/>
          </p:cNvSpPr>
          <p:nvPr/>
        </p:nvSpPr>
        <p:spPr bwMode="auto">
          <a:xfrm>
            <a:off x="2292357" y="1971720"/>
            <a:ext cx="3771900" cy="415498"/>
          </a:xfrm>
          <a:prstGeom prst="rect">
            <a:avLst/>
          </a:prstGeom>
          <a:noFill/>
          <a:ln>
            <a:noFill/>
          </a:ln>
          <a:effectLst/>
          <a:extLst>
            <a:ext uri="{909E8E84-426E-40DD-AFC4-6F175D3DCCD1}">
              <a14:hiddenFill xmlns:a14="http://schemas.microsoft.com/office/drawing/2010/main">
                <a:solidFill>
                  <a:srgbClr val="CC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685800" rtl="0" eaLnBrk="1" fontAlgn="auto" latinLnBrk="0" hangingPunct="1">
              <a:lnSpc>
                <a:spcPct val="100000"/>
              </a:lnSpc>
              <a:spcBef>
                <a:spcPct val="50000"/>
              </a:spcBef>
              <a:spcAft>
                <a:spcPts val="0"/>
              </a:spcAft>
              <a:buClrTx/>
              <a:buSzTx/>
              <a:buFontTx/>
              <a:buNone/>
              <a:tabLst/>
              <a:defRPr/>
            </a:pPr>
            <a:r>
              <a:rPr kumimoji="0" lang="en-US" altLang="en-US" sz="2100" b="1"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t>A. Nhà thơ</a:t>
            </a:r>
          </a:p>
        </p:txBody>
      </p:sp>
      <p:sp>
        <p:nvSpPr>
          <p:cNvPr id="8" name="Rectangle 7">
            <a:extLst>
              <a:ext uri="{FF2B5EF4-FFF2-40B4-BE49-F238E27FC236}">
                <a16:creationId xmlns:a16="http://schemas.microsoft.com/office/drawing/2014/main" id="{B5DFAA14-8E60-43A9-978D-115345510AB8}"/>
              </a:ext>
            </a:extLst>
          </p:cNvPr>
          <p:cNvSpPr>
            <a:spLocks noChangeArrowheads="1"/>
          </p:cNvSpPr>
          <p:nvPr/>
        </p:nvSpPr>
        <p:spPr bwMode="auto">
          <a:xfrm>
            <a:off x="2217348" y="2657520"/>
            <a:ext cx="4132659" cy="567929"/>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685800" rtl="0" eaLnBrk="1" fontAlgn="auto" latinLnBrk="0" hangingPunct="1">
              <a:lnSpc>
                <a:spcPct val="100000"/>
              </a:lnSpc>
              <a:spcBef>
                <a:spcPct val="0"/>
              </a:spcBef>
              <a:spcAft>
                <a:spcPts val="0"/>
              </a:spcAft>
              <a:buClrTx/>
              <a:buSzTx/>
              <a:buFontTx/>
              <a:buNone/>
              <a:tabLst/>
              <a:defRPr/>
            </a:pPr>
            <a:endParaRPr kumimoji="0" lang="en-US" altLang="en-US" sz="3000" b="1"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endParaRPr>
          </a:p>
        </p:txBody>
      </p:sp>
      <p:sp>
        <p:nvSpPr>
          <p:cNvPr id="9" name="Text Box 8">
            <a:extLst>
              <a:ext uri="{FF2B5EF4-FFF2-40B4-BE49-F238E27FC236}">
                <a16:creationId xmlns:a16="http://schemas.microsoft.com/office/drawing/2014/main" id="{0C536C43-63D6-4A1E-8D75-2CC7B2EC97D9}"/>
              </a:ext>
            </a:extLst>
          </p:cNvPr>
          <p:cNvSpPr txBox="1">
            <a:spLocks noChangeArrowheads="1"/>
          </p:cNvSpPr>
          <p:nvPr/>
        </p:nvSpPr>
        <p:spPr bwMode="auto">
          <a:xfrm>
            <a:off x="2235207" y="2771820"/>
            <a:ext cx="4114800" cy="415498"/>
          </a:xfrm>
          <a:prstGeom prst="rect">
            <a:avLst/>
          </a:prstGeom>
          <a:noFill/>
          <a:ln>
            <a:noFill/>
          </a:ln>
          <a:effectLst/>
          <a:extLst>
            <a:ext uri="{909E8E84-426E-40DD-AFC4-6F175D3DCCD1}">
              <a14:hiddenFill xmlns:a14="http://schemas.microsoft.com/office/drawing/2010/main">
                <a:solidFill>
                  <a:srgbClr val="CC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685800" rtl="0" eaLnBrk="1" fontAlgn="auto" latinLnBrk="0" hangingPunct="1">
              <a:lnSpc>
                <a:spcPct val="100000"/>
              </a:lnSpc>
              <a:spcBef>
                <a:spcPct val="50000"/>
              </a:spcBef>
              <a:spcAft>
                <a:spcPts val="0"/>
              </a:spcAft>
              <a:buClrTx/>
              <a:buSzTx/>
              <a:buFontTx/>
              <a:buNone/>
              <a:tabLst/>
              <a:defRPr/>
            </a:pPr>
            <a:r>
              <a:rPr kumimoji="0" lang="en-US" altLang="en-US" sz="2100" b="1"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t> B. Làm thơ </a:t>
            </a:r>
          </a:p>
        </p:txBody>
      </p:sp>
      <p:sp>
        <p:nvSpPr>
          <p:cNvPr id="10" name="Rectangle 9">
            <a:extLst>
              <a:ext uri="{FF2B5EF4-FFF2-40B4-BE49-F238E27FC236}">
                <a16:creationId xmlns:a16="http://schemas.microsoft.com/office/drawing/2014/main" id="{E3DCB6AC-9C6C-469F-A1A1-1F50FF2A8B22}"/>
              </a:ext>
            </a:extLst>
          </p:cNvPr>
          <p:cNvSpPr>
            <a:spLocks noChangeArrowheads="1"/>
          </p:cNvSpPr>
          <p:nvPr/>
        </p:nvSpPr>
        <p:spPr bwMode="auto">
          <a:xfrm>
            <a:off x="2217348" y="3434299"/>
            <a:ext cx="4171950" cy="5715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685800" rtl="0" eaLnBrk="1" fontAlgn="auto" latinLnBrk="0" hangingPunct="1">
              <a:lnSpc>
                <a:spcPct val="100000"/>
              </a:lnSpc>
              <a:spcBef>
                <a:spcPct val="0"/>
              </a:spcBef>
              <a:spcAft>
                <a:spcPts val="0"/>
              </a:spcAft>
              <a:buClrTx/>
              <a:buSzTx/>
              <a:buFontTx/>
              <a:buNone/>
              <a:tabLst/>
              <a:defRPr/>
            </a:pPr>
            <a:endParaRPr kumimoji="0" lang="en-US" altLang="en-US" sz="3000" b="1"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endParaRPr>
          </a:p>
        </p:txBody>
      </p:sp>
      <p:sp>
        <p:nvSpPr>
          <p:cNvPr id="11" name="Text Box 10">
            <a:extLst>
              <a:ext uri="{FF2B5EF4-FFF2-40B4-BE49-F238E27FC236}">
                <a16:creationId xmlns:a16="http://schemas.microsoft.com/office/drawing/2014/main" id="{A63B73E1-922F-4C19-8C03-4CAC5A0B9915}"/>
              </a:ext>
            </a:extLst>
          </p:cNvPr>
          <p:cNvSpPr txBox="1">
            <a:spLocks noChangeArrowheads="1"/>
          </p:cNvSpPr>
          <p:nvPr/>
        </p:nvSpPr>
        <p:spPr bwMode="auto">
          <a:xfrm>
            <a:off x="2331648" y="3512300"/>
            <a:ext cx="3618309" cy="415498"/>
          </a:xfrm>
          <a:prstGeom prst="rect">
            <a:avLst/>
          </a:prstGeom>
          <a:noFill/>
          <a:ln>
            <a:noFill/>
          </a:ln>
          <a:effectLst/>
          <a:extLst>
            <a:ext uri="{909E8E84-426E-40DD-AFC4-6F175D3DCCD1}">
              <a14:hiddenFill xmlns:a14="http://schemas.microsoft.com/office/drawing/2010/main">
                <a:solidFill>
                  <a:srgbClr val="CC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685800" rtl="0" eaLnBrk="1" fontAlgn="auto" latinLnBrk="0" hangingPunct="1">
              <a:lnSpc>
                <a:spcPct val="100000"/>
              </a:lnSpc>
              <a:spcBef>
                <a:spcPct val="50000"/>
              </a:spcBef>
              <a:spcAft>
                <a:spcPts val="0"/>
              </a:spcAft>
              <a:buClrTx/>
              <a:buSzTx/>
              <a:buFontTx/>
              <a:buNone/>
              <a:tabLst/>
              <a:defRPr/>
            </a:pPr>
            <a:r>
              <a:rPr kumimoji="0" lang="en-US" altLang="en-US" sz="2100" b="1"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t>C. Thơ</a:t>
            </a:r>
          </a:p>
        </p:txBody>
      </p:sp>
      <p:sp>
        <p:nvSpPr>
          <p:cNvPr id="12" name="Google Shape;211;p18"/>
          <p:cNvSpPr/>
          <p:nvPr/>
        </p:nvSpPr>
        <p:spPr>
          <a:xfrm>
            <a:off x="8093259" y="2412992"/>
            <a:ext cx="311345" cy="269390"/>
          </a:xfrm>
          <a:custGeom>
            <a:avLst/>
            <a:gdLst/>
            <a:ahLst/>
            <a:cxnLst/>
            <a:rect l="l" t="t" r="r" b="b"/>
            <a:pathLst>
              <a:path w="15144" h="14460" extrusionOk="0">
                <a:moveTo>
                  <a:pt x="7572" y="1"/>
                </a:moveTo>
                <a:lnTo>
                  <a:pt x="7499" y="25"/>
                </a:lnTo>
                <a:lnTo>
                  <a:pt x="7401" y="74"/>
                </a:lnTo>
                <a:lnTo>
                  <a:pt x="7328" y="172"/>
                </a:lnTo>
                <a:lnTo>
                  <a:pt x="7255" y="294"/>
                </a:lnTo>
                <a:lnTo>
                  <a:pt x="5594" y="4104"/>
                </a:lnTo>
                <a:lnTo>
                  <a:pt x="5521" y="4226"/>
                </a:lnTo>
                <a:lnTo>
                  <a:pt x="5398" y="4373"/>
                </a:lnTo>
                <a:lnTo>
                  <a:pt x="5276" y="4495"/>
                </a:lnTo>
                <a:lnTo>
                  <a:pt x="5130" y="4617"/>
                </a:lnTo>
                <a:lnTo>
                  <a:pt x="4983" y="4715"/>
                </a:lnTo>
                <a:lnTo>
                  <a:pt x="4812" y="4788"/>
                </a:lnTo>
                <a:lnTo>
                  <a:pt x="4666" y="4861"/>
                </a:lnTo>
                <a:lnTo>
                  <a:pt x="4495" y="4886"/>
                </a:lnTo>
                <a:lnTo>
                  <a:pt x="392" y="5301"/>
                </a:lnTo>
                <a:lnTo>
                  <a:pt x="245" y="5325"/>
                </a:lnTo>
                <a:lnTo>
                  <a:pt x="123" y="5374"/>
                </a:lnTo>
                <a:lnTo>
                  <a:pt x="50" y="5423"/>
                </a:lnTo>
                <a:lnTo>
                  <a:pt x="1" y="5521"/>
                </a:lnTo>
                <a:lnTo>
                  <a:pt x="1" y="5594"/>
                </a:lnTo>
                <a:lnTo>
                  <a:pt x="25" y="5692"/>
                </a:lnTo>
                <a:lnTo>
                  <a:pt x="74" y="5789"/>
                </a:lnTo>
                <a:lnTo>
                  <a:pt x="196" y="5911"/>
                </a:lnTo>
                <a:lnTo>
                  <a:pt x="3274" y="8647"/>
                </a:lnTo>
                <a:lnTo>
                  <a:pt x="3396" y="8769"/>
                </a:lnTo>
                <a:lnTo>
                  <a:pt x="3493" y="8915"/>
                </a:lnTo>
                <a:lnTo>
                  <a:pt x="3567" y="9086"/>
                </a:lnTo>
                <a:lnTo>
                  <a:pt x="3640" y="9257"/>
                </a:lnTo>
                <a:lnTo>
                  <a:pt x="3689" y="9428"/>
                </a:lnTo>
                <a:lnTo>
                  <a:pt x="3713" y="9599"/>
                </a:lnTo>
                <a:lnTo>
                  <a:pt x="3713" y="9770"/>
                </a:lnTo>
                <a:lnTo>
                  <a:pt x="3689" y="9941"/>
                </a:lnTo>
                <a:lnTo>
                  <a:pt x="2810" y="13995"/>
                </a:lnTo>
                <a:lnTo>
                  <a:pt x="2785" y="14142"/>
                </a:lnTo>
                <a:lnTo>
                  <a:pt x="2810" y="14240"/>
                </a:lnTo>
                <a:lnTo>
                  <a:pt x="2834" y="14337"/>
                </a:lnTo>
                <a:lnTo>
                  <a:pt x="2883" y="14411"/>
                </a:lnTo>
                <a:lnTo>
                  <a:pt x="2981" y="14435"/>
                </a:lnTo>
                <a:lnTo>
                  <a:pt x="3078" y="14459"/>
                </a:lnTo>
                <a:lnTo>
                  <a:pt x="3200" y="14411"/>
                </a:lnTo>
                <a:lnTo>
                  <a:pt x="3322" y="14362"/>
                </a:lnTo>
                <a:lnTo>
                  <a:pt x="6888" y="12261"/>
                </a:lnTo>
                <a:lnTo>
                  <a:pt x="7035" y="12188"/>
                </a:lnTo>
                <a:lnTo>
                  <a:pt x="7206" y="12139"/>
                </a:lnTo>
                <a:lnTo>
                  <a:pt x="7401" y="12115"/>
                </a:lnTo>
                <a:lnTo>
                  <a:pt x="7743" y="12115"/>
                </a:lnTo>
                <a:lnTo>
                  <a:pt x="7938" y="12139"/>
                </a:lnTo>
                <a:lnTo>
                  <a:pt x="8109" y="12188"/>
                </a:lnTo>
                <a:lnTo>
                  <a:pt x="8256" y="12261"/>
                </a:lnTo>
                <a:lnTo>
                  <a:pt x="11822" y="14362"/>
                </a:lnTo>
                <a:lnTo>
                  <a:pt x="11944" y="14411"/>
                </a:lnTo>
                <a:lnTo>
                  <a:pt x="12066" y="14459"/>
                </a:lnTo>
                <a:lnTo>
                  <a:pt x="12164" y="14435"/>
                </a:lnTo>
                <a:lnTo>
                  <a:pt x="12261" y="14411"/>
                </a:lnTo>
                <a:lnTo>
                  <a:pt x="12310" y="14337"/>
                </a:lnTo>
                <a:lnTo>
                  <a:pt x="12335" y="14240"/>
                </a:lnTo>
                <a:lnTo>
                  <a:pt x="12359" y="14142"/>
                </a:lnTo>
                <a:lnTo>
                  <a:pt x="12335" y="13995"/>
                </a:lnTo>
                <a:lnTo>
                  <a:pt x="11455" y="9941"/>
                </a:lnTo>
                <a:lnTo>
                  <a:pt x="11431" y="9770"/>
                </a:lnTo>
                <a:lnTo>
                  <a:pt x="11431" y="9599"/>
                </a:lnTo>
                <a:lnTo>
                  <a:pt x="11455" y="9428"/>
                </a:lnTo>
                <a:lnTo>
                  <a:pt x="11504" y="9257"/>
                </a:lnTo>
                <a:lnTo>
                  <a:pt x="11577" y="9086"/>
                </a:lnTo>
                <a:lnTo>
                  <a:pt x="11651" y="8915"/>
                </a:lnTo>
                <a:lnTo>
                  <a:pt x="11748" y="8769"/>
                </a:lnTo>
                <a:lnTo>
                  <a:pt x="11870" y="8647"/>
                </a:lnTo>
                <a:lnTo>
                  <a:pt x="14948" y="5911"/>
                </a:lnTo>
                <a:lnTo>
                  <a:pt x="15070" y="5789"/>
                </a:lnTo>
                <a:lnTo>
                  <a:pt x="15119" y="5692"/>
                </a:lnTo>
                <a:lnTo>
                  <a:pt x="15143" y="5594"/>
                </a:lnTo>
                <a:lnTo>
                  <a:pt x="15143" y="5521"/>
                </a:lnTo>
                <a:lnTo>
                  <a:pt x="15094" y="5423"/>
                </a:lnTo>
                <a:lnTo>
                  <a:pt x="15021" y="5374"/>
                </a:lnTo>
                <a:lnTo>
                  <a:pt x="14899" y="5325"/>
                </a:lnTo>
                <a:lnTo>
                  <a:pt x="14752" y="5301"/>
                </a:lnTo>
                <a:lnTo>
                  <a:pt x="10649" y="4886"/>
                </a:lnTo>
                <a:lnTo>
                  <a:pt x="10478" y="4861"/>
                </a:lnTo>
                <a:lnTo>
                  <a:pt x="10332" y="4788"/>
                </a:lnTo>
                <a:lnTo>
                  <a:pt x="10161" y="4715"/>
                </a:lnTo>
                <a:lnTo>
                  <a:pt x="10014" y="4617"/>
                </a:lnTo>
                <a:lnTo>
                  <a:pt x="9868" y="4495"/>
                </a:lnTo>
                <a:lnTo>
                  <a:pt x="9746" y="4373"/>
                </a:lnTo>
                <a:lnTo>
                  <a:pt x="9624" y="4226"/>
                </a:lnTo>
                <a:lnTo>
                  <a:pt x="9550" y="4104"/>
                </a:lnTo>
                <a:lnTo>
                  <a:pt x="7890" y="294"/>
                </a:lnTo>
                <a:lnTo>
                  <a:pt x="7816" y="172"/>
                </a:lnTo>
                <a:lnTo>
                  <a:pt x="7743" y="74"/>
                </a:lnTo>
                <a:lnTo>
                  <a:pt x="7645" y="25"/>
                </a:lnTo>
                <a:lnTo>
                  <a:pt x="7572" y="1"/>
                </a:lnTo>
                <a:close/>
              </a:path>
            </a:pathLst>
          </a:custGeom>
          <a:solidFill>
            <a:srgbClr val="FF99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mbria" panose="02040503050406030204" pitchFamily="18" charset="0"/>
            </a:endParaRPr>
          </a:p>
        </p:txBody>
      </p:sp>
      <p:grpSp>
        <p:nvGrpSpPr>
          <p:cNvPr id="13" name="Google Shape;215;p18"/>
          <p:cNvGrpSpPr/>
          <p:nvPr/>
        </p:nvGrpSpPr>
        <p:grpSpPr>
          <a:xfrm>
            <a:off x="704407" y="3613959"/>
            <a:ext cx="881235" cy="798615"/>
            <a:chOff x="570875" y="4322250"/>
            <a:chExt cx="443300" cy="443325"/>
          </a:xfrm>
        </p:grpSpPr>
        <p:sp>
          <p:nvSpPr>
            <p:cNvPr id="14" name="Google Shape;216;p18"/>
            <p:cNvSpPr/>
            <p:nvPr/>
          </p:nvSpPr>
          <p:spPr>
            <a:xfrm>
              <a:off x="570875" y="4322250"/>
              <a:ext cx="443300" cy="443325"/>
            </a:xfrm>
            <a:custGeom>
              <a:avLst/>
              <a:gdLst/>
              <a:ahLst/>
              <a:cxnLst/>
              <a:rect l="l" t="t" r="r" b="b"/>
              <a:pathLst>
                <a:path w="17732" h="17733" extrusionOk="0">
                  <a:moveTo>
                    <a:pt x="13091" y="2712"/>
                  </a:moveTo>
                  <a:lnTo>
                    <a:pt x="13286" y="2736"/>
                  </a:lnTo>
                  <a:lnTo>
                    <a:pt x="13506" y="2785"/>
                  </a:lnTo>
                  <a:lnTo>
                    <a:pt x="13702" y="2858"/>
                  </a:lnTo>
                  <a:lnTo>
                    <a:pt x="13873" y="2956"/>
                  </a:lnTo>
                  <a:lnTo>
                    <a:pt x="14068" y="3054"/>
                  </a:lnTo>
                  <a:lnTo>
                    <a:pt x="14239" y="3176"/>
                  </a:lnTo>
                  <a:lnTo>
                    <a:pt x="14410" y="3323"/>
                  </a:lnTo>
                  <a:lnTo>
                    <a:pt x="14556" y="3493"/>
                  </a:lnTo>
                  <a:lnTo>
                    <a:pt x="14679" y="3664"/>
                  </a:lnTo>
                  <a:lnTo>
                    <a:pt x="14776" y="3860"/>
                  </a:lnTo>
                  <a:lnTo>
                    <a:pt x="14874" y="4031"/>
                  </a:lnTo>
                  <a:lnTo>
                    <a:pt x="14947" y="4226"/>
                  </a:lnTo>
                  <a:lnTo>
                    <a:pt x="14996" y="4446"/>
                  </a:lnTo>
                  <a:lnTo>
                    <a:pt x="15021" y="4641"/>
                  </a:lnTo>
                  <a:lnTo>
                    <a:pt x="15021" y="4861"/>
                  </a:lnTo>
                  <a:lnTo>
                    <a:pt x="15021" y="5057"/>
                  </a:lnTo>
                  <a:lnTo>
                    <a:pt x="14996" y="5252"/>
                  </a:lnTo>
                  <a:lnTo>
                    <a:pt x="14947" y="5472"/>
                  </a:lnTo>
                  <a:lnTo>
                    <a:pt x="14874" y="5667"/>
                  </a:lnTo>
                  <a:lnTo>
                    <a:pt x="14776" y="5838"/>
                  </a:lnTo>
                  <a:lnTo>
                    <a:pt x="14679" y="6033"/>
                  </a:lnTo>
                  <a:lnTo>
                    <a:pt x="14556" y="6204"/>
                  </a:lnTo>
                  <a:lnTo>
                    <a:pt x="14410" y="6375"/>
                  </a:lnTo>
                  <a:lnTo>
                    <a:pt x="13433" y="7328"/>
                  </a:lnTo>
                  <a:lnTo>
                    <a:pt x="13311" y="7426"/>
                  </a:lnTo>
                  <a:lnTo>
                    <a:pt x="13189" y="7499"/>
                  </a:lnTo>
                  <a:lnTo>
                    <a:pt x="13042" y="7548"/>
                  </a:lnTo>
                  <a:lnTo>
                    <a:pt x="12871" y="7572"/>
                  </a:lnTo>
                  <a:lnTo>
                    <a:pt x="12725" y="7548"/>
                  </a:lnTo>
                  <a:lnTo>
                    <a:pt x="12578" y="7499"/>
                  </a:lnTo>
                  <a:lnTo>
                    <a:pt x="12456" y="7426"/>
                  </a:lnTo>
                  <a:lnTo>
                    <a:pt x="12334" y="7328"/>
                  </a:lnTo>
                  <a:lnTo>
                    <a:pt x="10405" y="5398"/>
                  </a:lnTo>
                  <a:lnTo>
                    <a:pt x="10307" y="5276"/>
                  </a:lnTo>
                  <a:lnTo>
                    <a:pt x="10234" y="5154"/>
                  </a:lnTo>
                  <a:lnTo>
                    <a:pt x="10185" y="5008"/>
                  </a:lnTo>
                  <a:lnTo>
                    <a:pt x="10160" y="4861"/>
                  </a:lnTo>
                  <a:lnTo>
                    <a:pt x="10185" y="4690"/>
                  </a:lnTo>
                  <a:lnTo>
                    <a:pt x="10234" y="4544"/>
                  </a:lnTo>
                  <a:lnTo>
                    <a:pt x="10307" y="4422"/>
                  </a:lnTo>
                  <a:lnTo>
                    <a:pt x="10405" y="4299"/>
                  </a:lnTo>
                  <a:lnTo>
                    <a:pt x="11357" y="3323"/>
                  </a:lnTo>
                  <a:lnTo>
                    <a:pt x="11528" y="3176"/>
                  </a:lnTo>
                  <a:lnTo>
                    <a:pt x="11699" y="3054"/>
                  </a:lnTo>
                  <a:lnTo>
                    <a:pt x="11894" y="2956"/>
                  </a:lnTo>
                  <a:lnTo>
                    <a:pt x="12065" y="2858"/>
                  </a:lnTo>
                  <a:lnTo>
                    <a:pt x="12261" y="2785"/>
                  </a:lnTo>
                  <a:lnTo>
                    <a:pt x="12481" y="2736"/>
                  </a:lnTo>
                  <a:lnTo>
                    <a:pt x="12676" y="2712"/>
                  </a:lnTo>
                  <a:close/>
                  <a:moveTo>
                    <a:pt x="8377" y="8867"/>
                  </a:moveTo>
                  <a:lnTo>
                    <a:pt x="8475" y="8891"/>
                  </a:lnTo>
                  <a:lnTo>
                    <a:pt x="8548" y="8915"/>
                  </a:lnTo>
                  <a:lnTo>
                    <a:pt x="8646" y="8964"/>
                  </a:lnTo>
                  <a:lnTo>
                    <a:pt x="8719" y="9013"/>
                  </a:lnTo>
                  <a:lnTo>
                    <a:pt x="8768" y="9086"/>
                  </a:lnTo>
                  <a:lnTo>
                    <a:pt x="8817" y="9184"/>
                  </a:lnTo>
                  <a:lnTo>
                    <a:pt x="8841" y="9257"/>
                  </a:lnTo>
                  <a:lnTo>
                    <a:pt x="8866" y="9355"/>
                  </a:lnTo>
                  <a:lnTo>
                    <a:pt x="8841" y="9453"/>
                  </a:lnTo>
                  <a:lnTo>
                    <a:pt x="8817" y="9550"/>
                  </a:lnTo>
                  <a:lnTo>
                    <a:pt x="8768" y="9624"/>
                  </a:lnTo>
                  <a:lnTo>
                    <a:pt x="8719" y="9697"/>
                  </a:lnTo>
                  <a:lnTo>
                    <a:pt x="6179" y="12237"/>
                  </a:lnTo>
                  <a:lnTo>
                    <a:pt x="6106" y="12310"/>
                  </a:lnTo>
                  <a:lnTo>
                    <a:pt x="6033" y="12359"/>
                  </a:lnTo>
                  <a:lnTo>
                    <a:pt x="5935" y="12383"/>
                  </a:lnTo>
                  <a:lnTo>
                    <a:pt x="5740" y="12383"/>
                  </a:lnTo>
                  <a:lnTo>
                    <a:pt x="5642" y="12359"/>
                  </a:lnTo>
                  <a:lnTo>
                    <a:pt x="5569" y="12310"/>
                  </a:lnTo>
                  <a:lnTo>
                    <a:pt x="5496" y="12237"/>
                  </a:lnTo>
                  <a:lnTo>
                    <a:pt x="5422" y="12164"/>
                  </a:lnTo>
                  <a:lnTo>
                    <a:pt x="5373" y="12090"/>
                  </a:lnTo>
                  <a:lnTo>
                    <a:pt x="5349" y="11993"/>
                  </a:lnTo>
                  <a:lnTo>
                    <a:pt x="5349" y="11895"/>
                  </a:lnTo>
                  <a:lnTo>
                    <a:pt x="5349" y="11797"/>
                  </a:lnTo>
                  <a:lnTo>
                    <a:pt x="5373" y="11700"/>
                  </a:lnTo>
                  <a:lnTo>
                    <a:pt x="5422" y="11626"/>
                  </a:lnTo>
                  <a:lnTo>
                    <a:pt x="5496" y="11553"/>
                  </a:lnTo>
                  <a:lnTo>
                    <a:pt x="8036" y="9013"/>
                  </a:lnTo>
                  <a:lnTo>
                    <a:pt x="8109" y="8964"/>
                  </a:lnTo>
                  <a:lnTo>
                    <a:pt x="8182" y="8915"/>
                  </a:lnTo>
                  <a:lnTo>
                    <a:pt x="8280" y="8891"/>
                  </a:lnTo>
                  <a:lnTo>
                    <a:pt x="8377" y="8867"/>
                  </a:lnTo>
                  <a:close/>
                  <a:moveTo>
                    <a:pt x="14825" y="1"/>
                  </a:moveTo>
                  <a:lnTo>
                    <a:pt x="14288" y="25"/>
                  </a:lnTo>
                  <a:lnTo>
                    <a:pt x="13751" y="50"/>
                  </a:lnTo>
                  <a:lnTo>
                    <a:pt x="13213" y="123"/>
                  </a:lnTo>
                  <a:lnTo>
                    <a:pt x="12676" y="245"/>
                  </a:lnTo>
                  <a:lnTo>
                    <a:pt x="12163" y="367"/>
                  </a:lnTo>
                  <a:lnTo>
                    <a:pt x="11675" y="538"/>
                  </a:lnTo>
                  <a:lnTo>
                    <a:pt x="11235" y="758"/>
                  </a:lnTo>
                  <a:lnTo>
                    <a:pt x="11015" y="856"/>
                  </a:lnTo>
                  <a:lnTo>
                    <a:pt x="10844" y="1002"/>
                  </a:lnTo>
                  <a:lnTo>
                    <a:pt x="10649" y="1124"/>
                  </a:lnTo>
                  <a:lnTo>
                    <a:pt x="10502" y="1271"/>
                  </a:lnTo>
                  <a:lnTo>
                    <a:pt x="5544" y="6229"/>
                  </a:lnTo>
                  <a:lnTo>
                    <a:pt x="391" y="6229"/>
                  </a:lnTo>
                  <a:lnTo>
                    <a:pt x="245" y="6253"/>
                  </a:lnTo>
                  <a:lnTo>
                    <a:pt x="147" y="6278"/>
                  </a:lnTo>
                  <a:lnTo>
                    <a:pt x="49" y="6327"/>
                  </a:lnTo>
                  <a:lnTo>
                    <a:pt x="0" y="6400"/>
                  </a:lnTo>
                  <a:lnTo>
                    <a:pt x="0" y="6473"/>
                  </a:lnTo>
                  <a:lnTo>
                    <a:pt x="25" y="6571"/>
                  </a:lnTo>
                  <a:lnTo>
                    <a:pt x="74" y="6668"/>
                  </a:lnTo>
                  <a:lnTo>
                    <a:pt x="171" y="6791"/>
                  </a:lnTo>
                  <a:lnTo>
                    <a:pt x="2589" y="9184"/>
                  </a:lnTo>
                  <a:lnTo>
                    <a:pt x="2272" y="9502"/>
                  </a:lnTo>
                  <a:lnTo>
                    <a:pt x="953" y="9746"/>
                  </a:lnTo>
                  <a:lnTo>
                    <a:pt x="806" y="9795"/>
                  </a:lnTo>
                  <a:lnTo>
                    <a:pt x="684" y="9843"/>
                  </a:lnTo>
                  <a:lnTo>
                    <a:pt x="611" y="9941"/>
                  </a:lnTo>
                  <a:lnTo>
                    <a:pt x="562" y="10014"/>
                  </a:lnTo>
                  <a:lnTo>
                    <a:pt x="562" y="10112"/>
                  </a:lnTo>
                  <a:lnTo>
                    <a:pt x="586" y="10234"/>
                  </a:lnTo>
                  <a:lnTo>
                    <a:pt x="635" y="10332"/>
                  </a:lnTo>
                  <a:lnTo>
                    <a:pt x="733" y="10454"/>
                  </a:lnTo>
                  <a:lnTo>
                    <a:pt x="7278" y="16999"/>
                  </a:lnTo>
                  <a:lnTo>
                    <a:pt x="7401" y="17097"/>
                  </a:lnTo>
                  <a:lnTo>
                    <a:pt x="7498" y="17146"/>
                  </a:lnTo>
                  <a:lnTo>
                    <a:pt x="7620" y="17170"/>
                  </a:lnTo>
                  <a:lnTo>
                    <a:pt x="7718" y="17170"/>
                  </a:lnTo>
                  <a:lnTo>
                    <a:pt x="7791" y="17122"/>
                  </a:lnTo>
                  <a:lnTo>
                    <a:pt x="7889" y="17048"/>
                  </a:lnTo>
                  <a:lnTo>
                    <a:pt x="7938" y="16926"/>
                  </a:lnTo>
                  <a:lnTo>
                    <a:pt x="7987" y="16780"/>
                  </a:lnTo>
                  <a:lnTo>
                    <a:pt x="8231" y="15461"/>
                  </a:lnTo>
                  <a:lnTo>
                    <a:pt x="8548" y="15143"/>
                  </a:lnTo>
                  <a:lnTo>
                    <a:pt x="10942" y="17561"/>
                  </a:lnTo>
                  <a:lnTo>
                    <a:pt x="11064" y="17659"/>
                  </a:lnTo>
                  <a:lnTo>
                    <a:pt x="11162" y="17708"/>
                  </a:lnTo>
                  <a:lnTo>
                    <a:pt x="11259" y="17732"/>
                  </a:lnTo>
                  <a:lnTo>
                    <a:pt x="11333" y="17732"/>
                  </a:lnTo>
                  <a:lnTo>
                    <a:pt x="11406" y="17683"/>
                  </a:lnTo>
                  <a:lnTo>
                    <a:pt x="11455" y="17586"/>
                  </a:lnTo>
                  <a:lnTo>
                    <a:pt x="11479" y="17488"/>
                  </a:lnTo>
                  <a:lnTo>
                    <a:pt x="11504" y="17341"/>
                  </a:lnTo>
                  <a:lnTo>
                    <a:pt x="11504" y="12188"/>
                  </a:lnTo>
                  <a:lnTo>
                    <a:pt x="16461" y="7230"/>
                  </a:lnTo>
                  <a:lnTo>
                    <a:pt x="16608" y="7084"/>
                  </a:lnTo>
                  <a:lnTo>
                    <a:pt x="16730" y="6888"/>
                  </a:lnTo>
                  <a:lnTo>
                    <a:pt x="16877" y="6693"/>
                  </a:lnTo>
                  <a:lnTo>
                    <a:pt x="16974" y="6498"/>
                  </a:lnTo>
                  <a:lnTo>
                    <a:pt x="17194" y="6058"/>
                  </a:lnTo>
                  <a:lnTo>
                    <a:pt x="17365" y="5569"/>
                  </a:lnTo>
                  <a:lnTo>
                    <a:pt x="17487" y="5057"/>
                  </a:lnTo>
                  <a:lnTo>
                    <a:pt x="17609" y="4519"/>
                  </a:lnTo>
                  <a:lnTo>
                    <a:pt x="17683" y="3982"/>
                  </a:lnTo>
                  <a:lnTo>
                    <a:pt x="17707" y="3445"/>
                  </a:lnTo>
                  <a:lnTo>
                    <a:pt x="17731" y="2907"/>
                  </a:lnTo>
                  <a:lnTo>
                    <a:pt x="17731" y="2419"/>
                  </a:lnTo>
                  <a:lnTo>
                    <a:pt x="17707" y="1955"/>
                  </a:lnTo>
                  <a:lnTo>
                    <a:pt x="17658" y="1515"/>
                  </a:lnTo>
                  <a:lnTo>
                    <a:pt x="17585" y="1149"/>
                  </a:lnTo>
                  <a:lnTo>
                    <a:pt x="17512" y="831"/>
                  </a:lnTo>
                  <a:lnTo>
                    <a:pt x="17414" y="587"/>
                  </a:lnTo>
                  <a:lnTo>
                    <a:pt x="17341" y="489"/>
                  </a:lnTo>
                  <a:lnTo>
                    <a:pt x="17292" y="441"/>
                  </a:lnTo>
                  <a:lnTo>
                    <a:pt x="17243" y="392"/>
                  </a:lnTo>
                  <a:lnTo>
                    <a:pt x="17145" y="318"/>
                  </a:lnTo>
                  <a:lnTo>
                    <a:pt x="16901" y="221"/>
                  </a:lnTo>
                  <a:lnTo>
                    <a:pt x="16584" y="148"/>
                  </a:lnTo>
                  <a:lnTo>
                    <a:pt x="16217" y="74"/>
                  </a:lnTo>
                  <a:lnTo>
                    <a:pt x="15778" y="25"/>
                  </a:lnTo>
                  <a:lnTo>
                    <a:pt x="15314" y="1"/>
                  </a:lnTo>
                  <a:close/>
                </a:path>
              </a:pathLst>
            </a:custGeom>
            <a:solidFill>
              <a:srgbClr val="3796B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mbria" panose="02040503050406030204" pitchFamily="18" charset="0"/>
              </a:endParaRPr>
            </a:p>
          </p:txBody>
        </p:sp>
        <p:sp>
          <p:nvSpPr>
            <p:cNvPr id="15" name="Google Shape;217;p18"/>
            <p:cNvSpPr/>
            <p:nvPr/>
          </p:nvSpPr>
          <p:spPr>
            <a:xfrm>
              <a:off x="597725" y="4665400"/>
              <a:ext cx="73300" cy="73300"/>
            </a:xfrm>
            <a:custGeom>
              <a:avLst/>
              <a:gdLst/>
              <a:ahLst/>
              <a:cxnLst/>
              <a:rect l="l" t="t" r="r" b="b"/>
              <a:pathLst>
                <a:path w="2932" h="2932" extrusionOk="0">
                  <a:moveTo>
                    <a:pt x="2028" y="1"/>
                  </a:moveTo>
                  <a:lnTo>
                    <a:pt x="1857" y="25"/>
                  </a:lnTo>
                  <a:lnTo>
                    <a:pt x="1686" y="74"/>
                  </a:lnTo>
                  <a:lnTo>
                    <a:pt x="1515" y="147"/>
                  </a:lnTo>
                  <a:lnTo>
                    <a:pt x="1369" y="269"/>
                  </a:lnTo>
                  <a:lnTo>
                    <a:pt x="1222" y="489"/>
                  </a:lnTo>
                  <a:lnTo>
                    <a:pt x="1002" y="831"/>
                  </a:lnTo>
                  <a:lnTo>
                    <a:pt x="563" y="1735"/>
                  </a:lnTo>
                  <a:lnTo>
                    <a:pt x="172" y="2565"/>
                  </a:lnTo>
                  <a:lnTo>
                    <a:pt x="1" y="2932"/>
                  </a:lnTo>
                  <a:lnTo>
                    <a:pt x="1" y="2932"/>
                  </a:lnTo>
                  <a:lnTo>
                    <a:pt x="367" y="2761"/>
                  </a:lnTo>
                  <a:lnTo>
                    <a:pt x="1198" y="2370"/>
                  </a:lnTo>
                  <a:lnTo>
                    <a:pt x="2101" y="1930"/>
                  </a:lnTo>
                  <a:lnTo>
                    <a:pt x="2443" y="1710"/>
                  </a:lnTo>
                  <a:lnTo>
                    <a:pt x="2663" y="1564"/>
                  </a:lnTo>
                  <a:lnTo>
                    <a:pt x="2785" y="1417"/>
                  </a:lnTo>
                  <a:lnTo>
                    <a:pt x="2858" y="1246"/>
                  </a:lnTo>
                  <a:lnTo>
                    <a:pt x="2907" y="1075"/>
                  </a:lnTo>
                  <a:lnTo>
                    <a:pt x="2932" y="904"/>
                  </a:lnTo>
                  <a:lnTo>
                    <a:pt x="2907" y="733"/>
                  </a:lnTo>
                  <a:lnTo>
                    <a:pt x="2858" y="562"/>
                  </a:lnTo>
                  <a:lnTo>
                    <a:pt x="2785" y="416"/>
                  </a:lnTo>
                  <a:lnTo>
                    <a:pt x="2663" y="269"/>
                  </a:lnTo>
                  <a:lnTo>
                    <a:pt x="2517" y="147"/>
                  </a:lnTo>
                  <a:lnTo>
                    <a:pt x="2370" y="74"/>
                  </a:lnTo>
                  <a:lnTo>
                    <a:pt x="2199" y="25"/>
                  </a:lnTo>
                  <a:lnTo>
                    <a:pt x="2028" y="1"/>
                  </a:lnTo>
                  <a:close/>
                </a:path>
              </a:pathLst>
            </a:custGeom>
            <a:solidFill>
              <a:srgbClr val="3796B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mbria" panose="02040503050406030204" pitchFamily="18" charset="0"/>
              </a:endParaRPr>
            </a:p>
          </p:txBody>
        </p:sp>
        <p:sp>
          <p:nvSpPr>
            <p:cNvPr id="16" name="Google Shape;218;p18"/>
            <p:cNvSpPr/>
            <p:nvPr/>
          </p:nvSpPr>
          <p:spPr>
            <a:xfrm>
              <a:off x="654525" y="4708150"/>
              <a:ext cx="47025" cy="47025"/>
            </a:xfrm>
            <a:custGeom>
              <a:avLst/>
              <a:gdLst/>
              <a:ahLst/>
              <a:cxnLst/>
              <a:rect l="l" t="t" r="r" b="b"/>
              <a:pathLst>
                <a:path w="1881" h="1881" extrusionOk="0">
                  <a:moveTo>
                    <a:pt x="1124" y="0"/>
                  </a:moveTo>
                  <a:lnTo>
                    <a:pt x="977" y="25"/>
                  </a:lnTo>
                  <a:lnTo>
                    <a:pt x="831" y="74"/>
                  </a:lnTo>
                  <a:lnTo>
                    <a:pt x="709" y="147"/>
                  </a:lnTo>
                  <a:lnTo>
                    <a:pt x="586" y="245"/>
                  </a:lnTo>
                  <a:lnTo>
                    <a:pt x="464" y="391"/>
                  </a:lnTo>
                  <a:lnTo>
                    <a:pt x="367" y="611"/>
                  </a:lnTo>
                  <a:lnTo>
                    <a:pt x="269" y="880"/>
                  </a:lnTo>
                  <a:lnTo>
                    <a:pt x="171" y="1173"/>
                  </a:lnTo>
                  <a:lnTo>
                    <a:pt x="49" y="1686"/>
                  </a:lnTo>
                  <a:lnTo>
                    <a:pt x="0" y="1881"/>
                  </a:lnTo>
                  <a:lnTo>
                    <a:pt x="0" y="1881"/>
                  </a:lnTo>
                  <a:lnTo>
                    <a:pt x="220" y="1857"/>
                  </a:lnTo>
                  <a:lnTo>
                    <a:pt x="733" y="1710"/>
                  </a:lnTo>
                  <a:lnTo>
                    <a:pt x="1002" y="1637"/>
                  </a:lnTo>
                  <a:lnTo>
                    <a:pt x="1270" y="1539"/>
                  </a:lnTo>
                  <a:lnTo>
                    <a:pt x="1515" y="1417"/>
                  </a:lnTo>
                  <a:lnTo>
                    <a:pt x="1661" y="1319"/>
                  </a:lnTo>
                  <a:lnTo>
                    <a:pt x="1759" y="1197"/>
                  </a:lnTo>
                  <a:lnTo>
                    <a:pt x="1832" y="1051"/>
                  </a:lnTo>
                  <a:lnTo>
                    <a:pt x="1881" y="928"/>
                  </a:lnTo>
                  <a:lnTo>
                    <a:pt x="1881" y="782"/>
                  </a:lnTo>
                  <a:lnTo>
                    <a:pt x="1881" y="635"/>
                  </a:lnTo>
                  <a:lnTo>
                    <a:pt x="1832" y="489"/>
                  </a:lnTo>
                  <a:lnTo>
                    <a:pt x="1759" y="367"/>
                  </a:lnTo>
                  <a:lnTo>
                    <a:pt x="1661" y="245"/>
                  </a:lnTo>
                  <a:lnTo>
                    <a:pt x="1539" y="147"/>
                  </a:lnTo>
                  <a:lnTo>
                    <a:pt x="1417" y="74"/>
                  </a:lnTo>
                  <a:lnTo>
                    <a:pt x="1270" y="25"/>
                  </a:lnTo>
                  <a:lnTo>
                    <a:pt x="1124" y="0"/>
                  </a:lnTo>
                  <a:close/>
                </a:path>
              </a:pathLst>
            </a:custGeom>
            <a:solidFill>
              <a:srgbClr val="3796B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mbria" panose="02040503050406030204" pitchFamily="18" charset="0"/>
              </a:endParaRPr>
            </a:p>
          </p:txBody>
        </p:sp>
        <p:sp>
          <p:nvSpPr>
            <p:cNvPr id="17" name="Google Shape;219;p18"/>
            <p:cNvSpPr/>
            <p:nvPr/>
          </p:nvSpPr>
          <p:spPr>
            <a:xfrm>
              <a:off x="581250" y="4634875"/>
              <a:ext cx="47050" cy="47050"/>
            </a:xfrm>
            <a:custGeom>
              <a:avLst/>
              <a:gdLst/>
              <a:ahLst/>
              <a:cxnLst/>
              <a:rect l="l" t="t" r="r" b="b"/>
              <a:pathLst>
                <a:path w="1882" h="1882" extrusionOk="0">
                  <a:moveTo>
                    <a:pt x="953" y="1"/>
                  </a:moveTo>
                  <a:lnTo>
                    <a:pt x="831" y="49"/>
                  </a:lnTo>
                  <a:lnTo>
                    <a:pt x="684" y="123"/>
                  </a:lnTo>
                  <a:lnTo>
                    <a:pt x="562" y="220"/>
                  </a:lnTo>
                  <a:lnTo>
                    <a:pt x="465" y="367"/>
                  </a:lnTo>
                  <a:lnTo>
                    <a:pt x="342" y="611"/>
                  </a:lnTo>
                  <a:lnTo>
                    <a:pt x="245" y="880"/>
                  </a:lnTo>
                  <a:lnTo>
                    <a:pt x="171" y="1148"/>
                  </a:lnTo>
                  <a:lnTo>
                    <a:pt x="25" y="1661"/>
                  </a:lnTo>
                  <a:lnTo>
                    <a:pt x="1" y="1881"/>
                  </a:lnTo>
                  <a:lnTo>
                    <a:pt x="196" y="1832"/>
                  </a:lnTo>
                  <a:lnTo>
                    <a:pt x="709" y="1710"/>
                  </a:lnTo>
                  <a:lnTo>
                    <a:pt x="1002" y="1613"/>
                  </a:lnTo>
                  <a:lnTo>
                    <a:pt x="1271" y="1515"/>
                  </a:lnTo>
                  <a:lnTo>
                    <a:pt x="1490" y="1417"/>
                  </a:lnTo>
                  <a:lnTo>
                    <a:pt x="1637" y="1295"/>
                  </a:lnTo>
                  <a:lnTo>
                    <a:pt x="1735" y="1173"/>
                  </a:lnTo>
                  <a:lnTo>
                    <a:pt x="1808" y="1051"/>
                  </a:lnTo>
                  <a:lnTo>
                    <a:pt x="1857" y="904"/>
                  </a:lnTo>
                  <a:lnTo>
                    <a:pt x="1881" y="758"/>
                  </a:lnTo>
                  <a:lnTo>
                    <a:pt x="1857" y="611"/>
                  </a:lnTo>
                  <a:lnTo>
                    <a:pt x="1808" y="465"/>
                  </a:lnTo>
                  <a:lnTo>
                    <a:pt x="1735" y="343"/>
                  </a:lnTo>
                  <a:lnTo>
                    <a:pt x="1637" y="220"/>
                  </a:lnTo>
                  <a:lnTo>
                    <a:pt x="1515" y="123"/>
                  </a:lnTo>
                  <a:lnTo>
                    <a:pt x="1393" y="49"/>
                  </a:lnTo>
                  <a:lnTo>
                    <a:pt x="1246" y="1"/>
                  </a:lnTo>
                  <a:close/>
                </a:path>
              </a:pathLst>
            </a:custGeom>
            <a:solidFill>
              <a:srgbClr val="3796B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mbria" panose="02040503050406030204" pitchFamily="18" charset="0"/>
              </a:endParaRPr>
            </a:p>
          </p:txBody>
        </p:sp>
      </p:grpSp>
      <p:sp>
        <p:nvSpPr>
          <p:cNvPr id="18" name="Google Shape;220;p18"/>
          <p:cNvSpPr/>
          <p:nvPr/>
        </p:nvSpPr>
        <p:spPr>
          <a:xfrm rot="2466689">
            <a:off x="551771" y="3068000"/>
            <a:ext cx="432588" cy="374296"/>
          </a:xfrm>
          <a:custGeom>
            <a:avLst/>
            <a:gdLst/>
            <a:ahLst/>
            <a:cxnLst/>
            <a:rect l="l" t="t" r="r" b="b"/>
            <a:pathLst>
              <a:path w="15144" h="14460" extrusionOk="0">
                <a:moveTo>
                  <a:pt x="7572" y="1"/>
                </a:moveTo>
                <a:lnTo>
                  <a:pt x="7499" y="25"/>
                </a:lnTo>
                <a:lnTo>
                  <a:pt x="7401" y="74"/>
                </a:lnTo>
                <a:lnTo>
                  <a:pt x="7328" y="172"/>
                </a:lnTo>
                <a:lnTo>
                  <a:pt x="7255" y="294"/>
                </a:lnTo>
                <a:lnTo>
                  <a:pt x="5594" y="4104"/>
                </a:lnTo>
                <a:lnTo>
                  <a:pt x="5521" y="4226"/>
                </a:lnTo>
                <a:lnTo>
                  <a:pt x="5398" y="4373"/>
                </a:lnTo>
                <a:lnTo>
                  <a:pt x="5276" y="4495"/>
                </a:lnTo>
                <a:lnTo>
                  <a:pt x="5130" y="4617"/>
                </a:lnTo>
                <a:lnTo>
                  <a:pt x="4983" y="4715"/>
                </a:lnTo>
                <a:lnTo>
                  <a:pt x="4812" y="4788"/>
                </a:lnTo>
                <a:lnTo>
                  <a:pt x="4666" y="4861"/>
                </a:lnTo>
                <a:lnTo>
                  <a:pt x="4495" y="4886"/>
                </a:lnTo>
                <a:lnTo>
                  <a:pt x="392" y="5301"/>
                </a:lnTo>
                <a:lnTo>
                  <a:pt x="245" y="5325"/>
                </a:lnTo>
                <a:lnTo>
                  <a:pt x="123" y="5374"/>
                </a:lnTo>
                <a:lnTo>
                  <a:pt x="50" y="5423"/>
                </a:lnTo>
                <a:lnTo>
                  <a:pt x="1" y="5521"/>
                </a:lnTo>
                <a:lnTo>
                  <a:pt x="1" y="5594"/>
                </a:lnTo>
                <a:lnTo>
                  <a:pt x="25" y="5692"/>
                </a:lnTo>
                <a:lnTo>
                  <a:pt x="74" y="5789"/>
                </a:lnTo>
                <a:lnTo>
                  <a:pt x="196" y="5911"/>
                </a:lnTo>
                <a:lnTo>
                  <a:pt x="3274" y="8647"/>
                </a:lnTo>
                <a:lnTo>
                  <a:pt x="3396" y="8769"/>
                </a:lnTo>
                <a:lnTo>
                  <a:pt x="3493" y="8915"/>
                </a:lnTo>
                <a:lnTo>
                  <a:pt x="3567" y="9086"/>
                </a:lnTo>
                <a:lnTo>
                  <a:pt x="3640" y="9257"/>
                </a:lnTo>
                <a:lnTo>
                  <a:pt x="3689" y="9428"/>
                </a:lnTo>
                <a:lnTo>
                  <a:pt x="3713" y="9599"/>
                </a:lnTo>
                <a:lnTo>
                  <a:pt x="3713" y="9770"/>
                </a:lnTo>
                <a:lnTo>
                  <a:pt x="3689" y="9941"/>
                </a:lnTo>
                <a:lnTo>
                  <a:pt x="2810" y="13995"/>
                </a:lnTo>
                <a:lnTo>
                  <a:pt x="2785" y="14142"/>
                </a:lnTo>
                <a:lnTo>
                  <a:pt x="2810" y="14240"/>
                </a:lnTo>
                <a:lnTo>
                  <a:pt x="2834" y="14337"/>
                </a:lnTo>
                <a:lnTo>
                  <a:pt x="2883" y="14411"/>
                </a:lnTo>
                <a:lnTo>
                  <a:pt x="2981" y="14435"/>
                </a:lnTo>
                <a:lnTo>
                  <a:pt x="3078" y="14459"/>
                </a:lnTo>
                <a:lnTo>
                  <a:pt x="3200" y="14411"/>
                </a:lnTo>
                <a:lnTo>
                  <a:pt x="3322" y="14362"/>
                </a:lnTo>
                <a:lnTo>
                  <a:pt x="6888" y="12261"/>
                </a:lnTo>
                <a:lnTo>
                  <a:pt x="7035" y="12188"/>
                </a:lnTo>
                <a:lnTo>
                  <a:pt x="7206" y="12139"/>
                </a:lnTo>
                <a:lnTo>
                  <a:pt x="7401" y="12115"/>
                </a:lnTo>
                <a:lnTo>
                  <a:pt x="7743" y="12115"/>
                </a:lnTo>
                <a:lnTo>
                  <a:pt x="7938" y="12139"/>
                </a:lnTo>
                <a:lnTo>
                  <a:pt x="8109" y="12188"/>
                </a:lnTo>
                <a:lnTo>
                  <a:pt x="8256" y="12261"/>
                </a:lnTo>
                <a:lnTo>
                  <a:pt x="11822" y="14362"/>
                </a:lnTo>
                <a:lnTo>
                  <a:pt x="11944" y="14411"/>
                </a:lnTo>
                <a:lnTo>
                  <a:pt x="12066" y="14459"/>
                </a:lnTo>
                <a:lnTo>
                  <a:pt x="12164" y="14435"/>
                </a:lnTo>
                <a:lnTo>
                  <a:pt x="12261" y="14411"/>
                </a:lnTo>
                <a:lnTo>
                  <a:pt x="12310" y="14337"/>
                </a:lnTo>
                <a:lnTo>
                  <a:pt x="12335" y="14240"/>
                </a:lnTo>
                <a:lnTo>
                  <a:pt x="12359" y="14142"/>
                </a:lnTo>
                <a:lnTo>
                  <a:pt x="12335" y="13995"/>
                </a:lnTo>
                <a:lnTo>
                  <a:pt x="11455" y="9941"/>
                </a:lnTo>
                <a:lnTo>
                  <a:pt x="11431" y="9770"/>
                </a:lnTo>
                <a:lnTo>
                  <a:pt x="11431" y="9599"/>
                </a:lnTo>
                <a:lnTo>
                  <a:pt x="11455" y="9428"/>
                </a:lnTo>
                <a:lnTo>
                  <a:pt x="11504" y="9257"/>
                </a:lnTo>
                <a:lnTo>
                  <a:pt x="11577" y="9086"/>
                </a:lnTo>
                <a:lnTo>
                  <a:pt x="11651" y="8915"/>
                </a:lnTo>
                <a:lnTo>
                  <a:pt x="11748" y="8769"/>
                </a:lnTo>
                <a:lnTo>
                  <a:pt x="11870" y="8647"/>
                </a:lnTo>
                <a:lnTo>
                  <a:pt x="14948" y="5911"/>
                </a:lnTo>
                <a:lnTo>
                  <a:pt x="15070" y="5789"/>
                </a:lnTo>
                <a:lnTo>
                  <a:pt x="15119" y="5692"/>
                </a:lnTo>
                <a:lnTo>
                  <a:pt x="15143" y="5594"/>
                </a:lnTo>
                <a:lnTo>
                  <a:pt x="15143" y="5521"/>
                </a:lnTo>
                <a:lnTo>
                  <a:pt x="15094" y="5423"/>
                </a:lnTo>
                <a:lnTo>
                  <a:pt x="15021" y="5374"/>
                </a:lnTo>
                <a:lnTo>
                  <a:pt x="14899" y="5325"/>
                </a:lnTo>
                <a:lnTo>
                  <a:pt x="14752" y="5301"/>
                </a:lnTo>
                <a:lnTo>
                  <a:pt x="10649" y="4886"/>
                </a:lnTo>
                <a:lnTo>
                  <a:pt x="10478" y="4861"/>
                </a:lnTo>
                <a:lnTo>
                  <a:pt x="10332" y="4788"/>
                </a:lnTo>
                <a:lnTo>
                  <a:pt x="10161" y="4715"/>
                </a:lnTo>
                <a:lnTo>
                  <a:pt x="10014" y="4617"/>
                </a:lnTo>
                <a:lnTo>
                  <a:pt x="9868" y="4495"/>
                </a:lnTo>
                <a:lnTo>
                  <a:pt x="9746" y="4373"/>
                </a:lnTo>
                <a:lnTo>
                  <a:pt x="9624" y="4226"/>
                </a:lnTo>
                <a:lnTo>
                  <a:pt x="9550" y="4104"/>
                </a:lnTo>
                <a:lnTo>
                  <a:pt x="7890" y="294"/>
                </a:lnTo>
                <a:lnTo>
                  <a:pt x="7816" y="172"/>
                </a:lnTo>
                <a:lnTo>
                  <a:pt x="7743" y="74"/>
                </a:lnTo>
                <a:lnTo>
                  <a:pt x="7645" y="25"/>
                </a:lnTo>
                <a:lnTo>
                  <a:pt x="7572" y="1"/>
                </a:lnTo>
                <a:close/>
              </a:path>
            </a:pathLst>
          </a:custGeom>
          <a:solidFill>
            <a:srgbClr val="FF99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mbria" panose="02040503050406030204" pitchFamily="18" charset="0"/>
            </a:endParaRPr>
          </a:p>
        </p:txBody>
      </p:sp>
      <p:sp>
        <p:nvSpPr>
          <p:cNvPr id="19" name="Google Shape;221;p18"/>
          <p:cNvSpPr/>
          <p:nvPr/>
        </p:nvSpPr>
        <p:spPr>
          <a:xfrm rot="-1609379">
            <a:off x="7865667" y="144431"/>
            <a:ext cx="282082" cy="269341"/>
          </a:xfrm>
          <a:custGeom>
            <a:avLst/>
            <a:gdLst/>
            <a:ahLst/>
            <a:cxnLst/>
            <a:rect l="l" t="t" r="r" b="b"/>
            <a:pathLst>
              <a:path w="15144" h="14460" extrusionOk="0">
                <a:moveTo>
                  <a:pt x="7572" y="1"/>
                </a:moveTo>
                <a:lnTo>
                  <a:pt x="7499" y="25"/>
                </a:lnTo>
                <a:lnTo>
                  <a:pt x="7401" y="74"/>
                </a:lnTo>
                <a:lnTo>
                  <a:pt x="7328" y="172"/>
                </a:lnTo>
                <a:lnTo>
                  <a:pt x="7255" y="294"/>
                </a:lnTo>
                <a:lnTo>
                  <a:pt x="5594" y="4104"/>
                </a:lnTo>
                <a:lnTo>
                  <a:pt x="5521" y="4226"/>
                </a:lnTo>
                <a:lnTo>
                  <a:pt x="5398" y="4373"/>
                </a:lnTo>
                <a:lnTo>
                  <a:pt x="5276" y="4495"/>
                </a:lnTo>
                <a:lnTo>
                  <a:pt x="5130" y="4617"/>
                </a:lnTo>
                <a:lnTo>
                  <a:pt x="4983" y="4715"/>
                </a:lnTo>
                <a:lnTo>
                  <a:pt x="4812" y="4788"/>
                </a:lnTo>
                <a:lnTo>
                  <a:pt x="4666" y="4861"/>
                </a:lnTo>
                <a:lnTo>
                  <a:pt x="4495" y="4886"/>
                </a:lnTo>
                <a:lnTo>
                  <a:pt x="392" y="5301"/>
                </a:lnTo>
                <a:lnTo>
                  <a:pt x="245" y="5325"/>
                </a:lnTo>
                <a:lnTo>
                  <a:pt x="123" y="5374"/>
                </a:lnTo>
                <a:lnTo>
                  <a:pt x="50" y="5423"/>
                </a:lnTo>
                <a:lnTo>
                  <a:pt x="1" y="5521"/>
                </a:lnTo>
                <a:lnTo>
                  <a:pt x="1" y="5594"/>
                </a:lnTo>
                <a:lnTo>
                  <a:pt x="25" y="5692"/>
                </a:lnTo>
                <a:lnTo>
                  <a:pt x="74" y="5789"/>
                </a:lnTo>
                <a:lnTo>
                  <a:pt x="196" y="5911"/>
                </a:lnTo>
                <a:lnTo>
                  <a:pt x="3274" y="8647"/>
                </a:lnTo>
                <a:lnTo>
                  <a:pt x="3396" y="8769"/>
                </a:lnTo>
                <a:lnTo>
                  <a:pt x="3493" y="8915"/>
                </a:lnTo>
                <a:lnTo>
                  <a:pt x="3567" y="9086"/>
                </a:lnTo>
                <a:lnTo>
                  <a:pt x="3640" y="9257"/>
                </a:lnTo>
                <a:lnTo>
                  <a:pt x="3689" y="9428"/>
                </a:lnTo>
                <a:lnTo>
                  <a:pt x="3713" y="9599"/>
                </a:lnTo>
                <a:lnTo>
                  <a:pt x="3713" y="9770"/>
                </a:lnTo>
                <a:lnTo>
                  <a:pt x="3689" y="9941"/>
                </a:lnTo>
                <a:lnTo>
                  <a:pt x="2810" y="13995"/>
                </a:lnTo>
                <a:lnTo>
                  <a:pt x="2785" y="14142"/>
                </a:lnTo>
                <a:lnTo>
                  <a:pt x="2810" y="14240"/>
                </a:lnTo>
                <a:lnTo>
                  <a:pt x="2834" y="14337"/>
                </a:lnTo>
                <a:lnTo>
                  <a:pt x="2883" y="14411"/>
                </a:lnTo>
                <a:lnTo>
                  <a:pt x="2981" y="14435"/>
                </a:lnTo>
                <a:lnTo>
                  <a:pt x="3078" y="14459"/>
                </a:lnTo>
                <a:lnTo>
                  <a:pt x="3200" y="14411"/>
                </a:lnTo>
                <a:lnTo>
                  <a:pt x="3322" y="14362"/>
                </a:lnTo>
                <a:lnTo>
                  <a:pt x="6888" y="12261"/>
                </a:lnTo>
                <a:lnTo>
                  <a:pt x="7035" y="12188"/>
                </a:lnTo>
                <a:lnTo>
                  <a:pt x="7206" y="12139"/>
                </a:lnTo>
                <a:lnTo>
                  <a:pt x="7401" y="12115"/>
                </a:lnTo>
                <a:lnTo>
                  <a:pt x="7743" y="12115"/>
                </a:lnTo>
                <a:lnTo>
                  <a:pt x="7938" y="12139"/>
                </a:lnTo>
                <a:lnTo>
                  <a:pt x="8109" y="12188"/>
                </a:lnTo>
                <a:lnTo>
                  <a:pt x="8256" y="12261"/>
                </a:lnTo>
                <a:lnTo>
                  <a:pt x="11822" y="14362"/>
                </a:lnTo>
                <a:lnTo>
                  <a:pt x="11944" y="14411"/>
                </a:lnTo>
                <a:lnTo>
                  <a:pt x="12066" y="14459"/>
                </a:lnTo>
                <a:lnTo>
                  <a:pt x="12164" y="14435"/>
                </a:lnTo>
                <a:lnTo>
                  <a:pt x="12261" y="14411"/>
                </a:lnTo>
                <a:lnTo>
                  <a:pt x="12310" y="14337"/>
                </a:lnTo>
                <a:lnTo>
                  <a:pt x="12335" y="14240"/>
                </a:lnTo>
                <a:lnTo>
                  <a:pt x="12359" y="14142"/>
                </a:lnTo>
                <a:lnTo>
                  <a:pt x="12335" y="13995"/>
                </a:lnTo>
                <a:lnTo>
                  <a:pt x="11455" y="9941"/>
                </a:lnTo>
                <a:lnTo>
                  <a:pt x="11431" y="9770"/>
                </a:lnTo>
                <a:lnTo>
                  <a:pt x="11431" y="9599"/>
                </a:lnTo>
                <a:lnTo>
                  <a:pt x="11455" y="9428"/>
                </a:lnTo>
                <a:lnTo>
                  <a:pt x="11504" y="9257"/>
                </a:lnTo>
                <a:lnTo>
                  <a:pt x="11577" y="9086"/>
                </a:lnTo>
                <a:lnTo>
                  <a:pt x="11651" y="8915"/>
                </a:lnTo>
                <a:lnTo>
                  <a:pt x="11748" y="8769"/>
                </a:lnTo>
                <a:lnTo>
                  <a:pt x="11870" y="8647"/>
                </a:lnTo>
                <a:lnTo>
                  <a:pt x="14948" y="5911"/>
                </a:lnTo>
                <a:lnTo>
                  <a:pt x="15070" y="5789"/>
                </a:lnTo>
                <a:lnTo>
                  <a:pt x="15119" y="5692"/>
                </a:lnTo>
                <a:lnTo>
                  <a:pt x="15143" y="5594"/>
                </a:lnTo>
                <a:lnTo>
                  <a:pt x="15143" y="5521"/>
                </a:lnTo>
                <a:lnTo>
                  <a:pt x="15094" y="5423"/>
                </a:lnTo>
                <a:lnTo>
                  <a:pt x="15021" y="5374"/>
                </a:lnTo>
                <a:lnTo>
                  <a:pt x="14899" y="5325"/>
                </a:lnTo>
                <a:lnTo>
                  <a:pt x="14752" y="5301"/>
                </a:lnTo>
                <a:lnTo>
                  <a:pt x="10649" y="4886"/>
                </a:lnTo>
                <a:lnTo>
                  <a:pt x="10478" y="4861"/>
                </a:lnTo>
                <a:lnTo>
                  <a:pt x="10332" y="4788"/>
                </a:lnTo>
                <a:lnTo>
                  <a:pt x="10161" y="4715"/>
                </a:lnTo>
                <a:lnTo>
                  <a:pt x="10014" y="4617"/>
                </a:lnTo>
                <a:lnTo>
                  <a:pt x="9868" y="4495"/>
                </a:lnTo>
                <a:lnTo>
                  <a:pt x="9746" y="4373"/>
                </a:lnTo>
                <a:lnTo>
                  <a:pt x="9624" y="4226"/>
                </a:lnTo>
                <a:lnTo>
                  <a:pt x="9550" y="4104"/>
                </a:lnTo>
                <a:lnTo>
                  <a:pt x="7890" y="294"/>
                </a:lnTo>
                <a:lnTo>
                  <a:pt x="7816" y="172"/>
                </a:lnTo>
                <a:lnTo>
                  <a:pt x="7743" y="74"/>
                </a:lnTo>
                <a:lnTo>
                  <a:pt x="7645" y="25"/>
                </a:lnTo>
                <a:lnTo>
                  <a:pt x="7572" y="1"/>
                </a:lnTo>
                <a:close/>
              </a:path>
            </a:pathLst>
          </a:custGeom>
          <a:solidFill>
            <a:srgbClr val="FF99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mbria" panose="02040503050406030204" pitchFamily="18" charset="0"/>
            </a:endParaRPr>
          </a:p>
        </p:txBody>
      </p:sp>
      <p:sp>
        <p:nvSpPr>
          <p:cNvPr id="20" name="Google Shape;222;p18"/>
          <p:cNvSpPr/>
          <p:nvPr/>
        </p:nvSpPr>
        <p:spPr>
          <a:xfrm rot="2925831">
            <a:off x="8800436" y="1400897"/>
            <a:ext cx="211251" cy="201710"/>
          </a:xfrm>
          <a:custGeom>
            <a:avLst/>
            <a:gdLst/>
            <a:ahLst/>
            <a:cxnLst/>
            <a:rect l="l" t="t" r="r" b="b"/>
            <a:pathLst>
              <a:path w="15144" h="14460" extrusionOk="0">
                <a:moveTo>
                  <a:pt x="7572" y="1"/>
                </a:moveTo>
                <a:lnTo>
                  <a:pt x="7499" y="25"/>
                </a:lnTo>
                <a:lnTo>
                  <a:pt x="7401" y="74"/>
                </a:lnTo>
                <a:lnTo>
                  <a:pt x="7328" y="172"/>
                </a:lnTo>
                <a:lnTo>
                  <a:pt x="7255" y="294"/>
                </a:lnTo>
                <a:lnTo>
                  <a:pt x="5594" y="4104"/>
                </a:lnTo>
                <a:lnTo>
                  <a:pt x="5521" y="4226"/>
                </a:lnTo>
                <a:lnTo>
                  <a:pt x="5398" y="4373"/>
                </a:lnTo>
                <a:lnTo>
                  <a:pt x="5276" y="4495"/>
                </a:lnTo>
                <a:lnTo>
                  <a:pt x="5130" y="4617"/>
                </a:lnTo>
                <a:lnTo>
                  <a:pt x="4983" y="4715"/>
                </a:lnTo>
                <a:lnTo>
                  <a:pt x="4812" y="4788"/>
                </a:lnTo>
                <a:lnTo>
                  <a:pt x="4666" y="4861"/>
                </a:lnTo>
                <a:lnTo>
                  <a:pt x="4495" y="4886"/>
                </a:lnTo>
                <a:lnTo>
                  <a:pt x="392" y="5301"/>
                </a:lnTo>
                <a:lnTo>
                  <a:pt x="245" y="5325"/>
                </a:lnTo>
                <a:lnTo>
                  <a:pt x="123" y="5374"/>
                </a:lnTo>
                <a:lnTo>
                  <a:pt x="50" y="5423"/>
                </a:lnTo>
                <a:lnTo>
                  <a:pt x="1" y="5521"/>
                </a:lnTo>
                <a:lnTo>
                  <a:pt x="1" y="5594"/>
                </a:lnTo>
                <a:lnTo>
                  <a:pt x="25" y="5692"/>
                </a:lnTo>
                <a:lnTo>
                  <a:pt x="74" y="5789"/>
                </a:lnTo>
                <a:lnTo>
                  <a:pt x="196" y="5911"/>
                </a:lnTo>
                <a:lnTo>
                  <a:pt x="3274" y="8647"/>
                </a:lnTo>
                <a:lnTo>
                  <a:pt x="3396" y="8769"/>
                </a:lnTo>
                <a:lnTo>
                  <a:pt x="3493" y="8915"/>
                </a:lnTo>
                <a:lnTo>
                  <a:pt x="3567" y="9086"/>
                </a:lnTo>
                <a:lnTo>
                  <a:pt x="3640" y="9257"/>
                </a:lnTo>
                <a:lnTo>
                  <a:pt x="3689" y="9428"/>
                </a:lnTo>
                <a:lnTo>
                  <a:pt x="3713" y="9599"/>
                </a:lnTo>
                <a:lnTo>
                  <a:pt x="3713" y="9770"/>
                </a:lnTo>
                <a:lnTo>
                  <a:pt x="3689" y="9941"/>
                </a:lnTo>
                <a:lnTo>
                  <a:pt x="2810" y="13995"/>
                </a:lnTo>
                <a:lnTo>
                  <a:pt x="2785" y="14142"/>
                </a:lnTo>
                <a:lnTo>
                  <a:pt x="2810" y="14240"/>
                </a:lnTo>
                <a:lnTo>
                  <a:pt x="2834" y="14337"/>
                </a:lnTo>
                <a:lnTo>
                  <a:pt x="2883" y="14411"/>
                </a:lnTo>
                <a:lnTo>
                  <a:pt x="2981" y="14435"/>
                </a:lnTo>
                <a:lnTo>
                  <a:pt x="3078" y="14459"/>
                </a:lnTo>
                <a:lnTo>
                  <a:pt x="3200" y="14411"/>
                </a:lnTo>
                <a:lnTo>
                  <a:pt x="3322" y="14362"/>
                </a:lnTo>
                <a:lnTo>
                  <a:pt x="6888" y="12261"/>
                </a:lnTo>
                <a:lnTo>
                  <a:pt x="7035" y="12188"/>
                </a:lnTo>
                <a:lnTo>
                  <a:pt x="7206" y="12139"/>
                </a:lnTo>
                <a:lnTo>
                  <a:pt x="7401" y="12115"/>
                </a:lnTo>
                <a:lnTo>
                  <a:pt x="7743" y="12115"/>
                </a:lnTo>
                <a:lnTo>
                  <a:pt x="7938" y="12139"/>
                </a:lnTo>
                <a:lnTo>
                  <a:pt x="8109" y="12188"/>
                </a:lnTo>
                <a:lnTo>
                  <a:pt x="8256" y="12261"/>
                </a:lnTo>
                <a:lnTo>
                  <a:pt x="11822" y="14362"/>
                </a:lnTo>
                <a:lnTo>
                  <a:pt x="11944" y="14411"/>
                </a:lnTo>
                <a:lnTo>
                  <a:pt x="12066" y="14459"/>
                </a:lnTo>
                <a:lnTo>
                  <a:pt x="12164" y="14435"/>
                </a:lnTo>
                <a:lnTo>
                  <a:pt x="12261" y="14411"/>
                </a:lnTo>
                <a:lnTo>
                  <a:pt x="12310" y="14337"/>
                </a:lnTo>
                <a:lnTo>
                  <a:pt x="12335" y="14240"/>
                </a:lnTo>
                <a:lnTo>
                  <a:pt x="12359" y="14142"/>
                </a:lnTo>
                <a:lnTo>
                  <a:pt x="12335" y="13995"/>
                </a:lnTo>
                <a:lnTo>
                  <a:pt x="11455" y="9941"/>
                </a:lnTo>
                <a:lnTo>
                  <a:pt x="11431" y="9770"/>
                </a:lnTo>
                <a:lnTo>
                  <a:pt x="11431" y="9599"/>
                </a:lnTo>
                <a:lnTo>
                  <a:pt x="11455" y="9428"/>
                </a:lnTo>
                <a:lnTo>
                  <a:pt x="11504" y="9257"/>
                </a:lnTo>
                <a:lnTo>
                  <a:pt x="11577" y="9086"/>
                </a:lnTo>
                <a:lnTo>
                  <a:pt x="11651" y="8915"/>
                </a:lnTo>
                <a:lnTo>
                  <a:pt x="11748" y="8769"/>
                </a:lnTo>
                <a:lnTo>
                  <a:pt x="11870" y="8647"/>
                </a:lnTo>
                <a:lnTo>
                  <a:pt x="14948" y="5911"/>
                </a:lnTo>
                <a:lnTo>
                  <a:pt x="15070" y="5789"/>
                </a:lnTo>
                <a:lnTo>
                  <a:pt x="15119" y="5692"/>
                </a:lnTo>
                <a:lnTo>
                  <a:pt x="15143" y="5594"/>
                </a:lnTo>
                <a:lnTo>
                  <a:pt x="15143" y="5521"/>
                </a:lnTo>
                <a:lnTo>
                  <a:pt x="15094" y="5423"/>
                </a:lnTo>
                <a:lnTo>
                  <a:pt x="15021" y="5374"/>
                </a:lnTo>
                <a:lnTo>
                  <a:pt x="14899" y="5325"/>
                </a:lnTo>
                <a:lnTo>
                  <a:pt x="14752" y="5301"/>
                </a:lnTo>
                <a:lnTo>
                  <a:pt x="10649" y="4886"/>
                </a:lnTo>
                <a:lnTo>
                  <a:pt x="10478" y="4861"/>
                </a:lnTo>
                <a:lnTo>
                  <a:pt x="10332" y="4788"/>
                </a:lnTo>
                <a:lnTo>
                  <a:pt x="10161" y="4715"/>
                </a:lnTo>
                <a:lnTo>
                  <a:pt x="10014" y="4617"/>
                </a:lnTo>
                <a:lnTo>
                  <a:pt x="9868" y="4495"/>
                </a:lnTo>
                <a:lnTo>
                  <a:pt x="9746" y="4373"/>
                </a:lnTo>
                <a:lnTo>
                  <a:pt x="9624" y="4226"/>
                </a:lnTo>
                <a:lnTo>
                  <a:pt x="9550" y="4104"/>
                </a:lnTo>
                <a:lnTo>
                  <a:pt x="7890" y="294"/>
                </a:lnTo>
                <a:lnTo>
                  <a:pt x="7816" y="172"/>
                </a:lnTo>
                <a:lnTo>
                  <a:pt x="7743" y="74"/>
                </a:lnTo>
                <a:lnTo>
                  <a:pt x="7645" y="25"/>
                </a:lnTo>
                <a:lnTo>
                  <a:pt x="7572" y="1"/>
                </a:lnTo>
                <a:close/>
              </a:path>
            </a:pathLst>
          </a:custGeom>
          <a:solidFill>
            <a:srgbClr val="FF99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mbria" panose="02040503050406030204" pitchFamily="18" charset="0"/>
            </a:endParaRPr>
          </a:p>
        </p:txBody>
      </p:sp>
      <p:sp>
        <p:nvSpPr>
          <p:cNvPr id="21" name="Google Shape;223;p18"/>
          <p:cNvSpPr/>
          <p:nvPr/>
        </p:nvSpPr>
        <p:spPr>
          <a:xfrm rot="-1609195">
            <a:off x="8665438" y="183963"/>
            <a:ext cx="190312" cy="181716"/>
          </a:xfrm>
          <a:custGeom>
            <a:avLst/>
            <a:gdLst/>
            <a:ahLst/>
            <a:cxnLst/>
            <a:rect l="l" t="t" r="r" b="b"/>
            <a:pathLst>
              <a:path w="15144" h="14460" extrusionOk="0">
                <a:moveTo>
                  <a:pt x="7572" y="1"/>
                </a:moveTo>
                <a:lnTo>
                  <a:pt x="7499" y="25"/>
                </a:lnTo>
                <a:lnTo>
                  <a:pt x="7401" y="74"/>
                </a:lnTo>
                <a:lnTo>
                  <a:pt x="7328" y="172"/>
                </a:lnTo>
                <a:lnTo>
                  <a:pt x="7255" y="294"/>
                </a:lnTo>
                <a:lnTo>
                  <a:pt x="5594" y="4104"/>
                </a:lnTo>
                <a:lnTo>
                  <a:pt x="5521" y="4226"/>
                </a:lnTo>
                <a:lnTo>
                  <a:pt x="5398" y="4373"/>
                </a:lnTo>
                <a:lnTo>
                  <a:pt x="5276" y="4495"/>
                </a:lnTo>
                <a:lnTo>
                  <a:pt x="5130" y="4617"/>
                </a:lnTo>
                <a:lnTo>
                  <a:pt x="4983" y="4715"/>
                </a:lnTo>
                <a:lnTo>
                  <a:pt x="4812" y="4788"/>
                </a:lnTo>
                <a:lnTo>
                  <a:pt x="4666" y="4861"/>
                </a:lnTo>
                <a:lnTo>
                  <a:pt x="4495" y="4886"/>
                </a:lnTo>
                <a:lnTo>
                  <a:pt x="392" y="5301"/>
                </a:lnTo>
                <a:lnTo>
                  <a:pt x="245" y="5325"/>
                </a:lnTo>
                <a:lnTo>
                  <a:pt x="123" y="5374"/>
                </a:lnTo>
                <a:lnTo>
                  <a:pt x="50" y="5423"/>
                </a:lnTo>
                <a:lnTo>
                  <a:pt x="1" y="5521"/>
                </a:lnTo>
                <a:lnTo>
                  <a:pt x="1" y="5594"/>
                </a:lnTo>
                <a:lnTo>
                  <a:pt x="25" y="5692"/>
                </a:lnTo>
                <a:lnTo>
                  <a:pt x="74" y="5789"/>
                </a:lnTo>
                <a:lnTo>
                  <a:pt x="196" y="5911"/>
                </a:lnTo>
                <a:lnTo>
                  <a:pt x="3274" y="8647"/>
                </a:lnTo>
                <a:lnTo>
                  <a:pt x="3396" y="8769"/>
                </a:lnTo>
                <a:lnTo>
                  <a:pt x="3493" y="8915"/>
                </a:lnTo>
                <a:lnTo>
                  <a:pt x="3567" y="9086"/>
                </a:lnTo>
                <a:lnTo>
                  <a:pt x="3640" y="9257"/>
                </a:lnTo>
                <a:lnTo>
                  <a:pt x="3689" y="9428"/>
                </a:lnTo>
                <a:lnTo>
                  <a:pt x="3713" y="9599"/>
                </a:lnTo>
                <a:lnTo>
                  <a:pt x="3713" y="9770"/>
                </a:lnTo>
                <a:lnTo>
                  <a:pt x="3689" y="9941"/>
                </a:lnTo>
                <a:lnTo>
                  <a:pt x="2810" y="13995"/>
                </a:lnTo>
                <a:lnTo>
                  <a:pt x="2785" y="14142"/>
                </a:lnTo>
                <a:lnTo>
                  <a:pt x="2810" y="14240"/>
                </a:lnTo>
                <a:lnTo>
                  <a:pt x="2834" y="14337"/>
                </a:lnTo>
                <a:lnTo>
                  <a:pt x="2883" y="14411"/>
                </a:lnTo>
                <a:lnTo>
                  <a:pt x="2981" y="14435"/>
                </a:lnTo>
                <a:lnTo>
                  <a:pt x="3078" y="14459"/>
                </a:lnTo>
                <a:lnTo>
                  <a:pt x="3200" y="14411"/>
                </a:lnTo>
                <a:lnTo>
                  <a:pt x="3322" y="14362"/>
                </a:lnTo>
                <a:lnTo>
                  <a:pt x="6888" y="12261"/>
                </a:lnTo>
                <a:lnTo>
                  <a:pt x="7035" y="12188"/>
                </a:lnTo>
                <a:lnTo>
                  <a:pt x="7206" y="12139"/>
                </a:lnTo>
                <a:lnTo>
                  <a:pt x="7401" y="12115"/>
                </a:lnTo>
                <a:lnTo>
                  <a:pt x="7743" y="12115"/>
                </a:lnTo>
                <a:lnTo>
                  <a:pt x="7938" y="12139"/>
                </a:lnTo>
                <a:lnTo>
                  <a:pt x="8109" y="12188"/>
                </a:lnTo>
                <a:lnTo>
                  <a:pt x="8256" y="12261"/>
                </a:lnTo>
                <a:lnTo>
                  <a:pt x="11822" y="14362"/>
                </a:lnTo>
                <a:lnTo>
                  <a:pt x="11944" y="14411"/>
                </a:lnTo>
                <a:lnTo>
                  <a:pt x="12066" y="14459"/>
                </a:lnTo>
                <a:lnTo>
                  <a:pt x="12164" y="14435"/>
                </a:lnTo>
                <a:lnTo>
                  <a:pt x="12261" y="14411"/>
                </a:lnTo>
                <a:lnTo>
                  <a:pt x="12310" y="14337"/>
                </a:lnTo>
                <a:lnTo>
                  <a:pt x="12335" y="14240"/>
                </a:lnTo>
                <a:lnTo>
                  <a:pt x="12359" y="14142"/>
                </a:lnTo>
                <a:lnTo>
                  <a:pt x="12335" y="13995"/>
                </a:lnTo>
                <a:lnTo>
                  <a:pt x="11455" y="9941"/>
                </a:lnTo>
                <a:lnTo>
                  <a:pt x="11431" y="9770"/>
                </a:lnTo>
                <a:lnTo>
                  <a:pt x="11431" y="9599"/>
                </a:lnTo>
                <a:lnTo>
                  <a:pt x="11455" y="9428"/>
                </a:lnTo>
                <a:lnTo>
                  <a:pt x="11504" y="9257"/>
                </a:lnTo>
                <a:lnTo>
                  <a:pt x="11577" y="9086"/>
                </a:lnTo>
                <a:lnTo>
                  <a:pt x="11651" y="8915"/>
                </a:lnTo>
                <a:lnTo>
                  <a:pt x="11748" y="8769"/>
                </a:lnTo>
                <a:lnTo>
                  <a:pt x="11870" y="8647"/>
                </a:lnTo>
                <a:lnTo>
                  <a:pt x="14948" y="5911"/>
                </a:lnTo>
                <a:lnTo>
                  <a:pt x="15070" y="5789"/>
                </a:lnTo>
                <a:lnTo>
                  <a:pt x="15119" y="5692"/>
                </a:lnTo>
                <a:lnTo>
                  <a:pt x="15143" y="5594"/>
                </a:lnTo>
                <a:lnTo>
                  <a:pt x="15143" y="5521"/>
                </a:lnTo>
                <a:lnTo>
                  <a:pt x="15094" y="5423"/>
                </a:lnTo>
                <a:lnTo>
                  <a:pt x="15021" y="5374"/>
                </a:lnTo>
                <a:lnTo>
                  <a:pt x="14899" y="5325"/>
                </a:lnTo>
                <a:lnTo>
                  <a:pt x="14752" y="5301"/>
                </a:lnTo>
                <a:lnTo>
                  <a:pt x="10649" y="4886"/>
                </a:lnTo>
                <a:lnTo>
                  <a:pt x="10478" y="4861"/>
                </a:lnTo>
                <a:lnTo>
                  <a:pt x="10332" y="4788"/>
                </a:lnTo>
                <a:lnTo>
                  <a:pt x="10161" y="4715"/>
                </a:lnTo>
                <a:lnTo>
                  <a:pt x="10014" y="4617"/>
                </a:lnTo>
                <a:lnTo>
                  <a:pt x="9868" y="4495"/>
                </a:lnTo>
                <a:lnTo>
                  <a:pt x="9746" y="4373"/>
                </a:lnTo>
                <a:lnTo>
                  <a:pt x="9624" y="4226"/>
                </a:lnTo>
                <a:lnTo>
                  <a:pt x="9550" y="4104"/>
                </a:lnTo>
                <a:lnTo>
                  <a:pt x="7890" y="294"/>
                </a:lnTo>
                <a:lnTo>
                  <a:pt x="7816" y="172"/>
                </a:lnTo>
                <a:lnTo>
                  <a:pt x="7743" y="74"/>
                </a:lnTo>
                <a:lnTo>
                  <a:pt x="7645" y="25"/>
                </a:lnTo>
                <a:lnTo>
                  <a:pt x="7572" y="1"/>
                </a:lnTo>
                <a:close/>
              </a:path>
            </a:pathLst>
          </a:custGeom>
          <a:solidFill>
            <a:srgbClr val="FF99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mbria" panose="02040503050406030204" pitchFamily="18" charset="0"/>
            </a:endParaRPr>
          </a:p>
        </p:txBody>
      </p:sp>
      <p:grpSp>
        <p:nvGrpSpPr>
          <p:cNvPr id="22" name="Google Shape;212;p18">
            <a:extLst>
              <a:ext uri="{FF2B5EF4-FFF2-40B4-BE49-F238E27FC236}">
                <a16:creationId xmlns:a16="http://schemas.microsoft.com/office/drawing/2014/main" id="{1180605C-C314-4395-BD2A-A111FA2B4094}"/>
              </a:ext>
            </a:extLst>
          </p:cNvPr>
          <p:cNvGrpSpPr/>
          <p:nvPr/>
        </p:nvGrpSpPr>
        <p:grpSpPr>
          <a:xfrm>
            <a:off x="7677821" y="890818"/>
            <a:ext cx="1333831" cy="1209005"/>
            <a:chOff x="6654650" y="3665275"/>
            <a:chExt cx="409100" cy="409125"/>
          </a:xfrm>
        </p:grpSpPr>
        <p:sp>
          <p:nvSpPr>
            <p:cNvPr id="23" name="Google Shape;213;p18">
              <a:extLst>
                <a:ext uri="{FF2B5EF4-FFF2-40B4-BE49-F238E27FC236}">
                  <a16:creationId xmlns:a16="http://schemas.microsoft.com/office/drawing/2014/main" id="{F493E560-A57A-4937-BEC7-2D705B6F3972}"/>
                </a:ext>
              </a:extLst>
            </p:cNvPr>
            <p:cNvSpPr/>
            <p:nvPr/>
          </p:nvSpPr>
          <p:spPr>
            <a:xfrm>
              <a:off x="6808525" y="3819150"/>
              <a:ext cx="211875" cy="211900"/>
            </a:xfrm>
            <a:custGeom>
              <a:avLst/>
              <a:gdLst/>
              <a:ahLst/>
              <a:cxnLst/>
              <a:rect l="l" t="t" r="r" b="b"/>
              <a:pathLst>
                <a:path w="8475" h="8476" extrusionOk="0">
                  <a:moveTo>
                    <a:pt x="8157" y="0"/>
                  </a:moveTo>
                  <a:lnTo>
                    <a:pt x="7327" y="1075"/>
                  </a:lnTo>
                  <a:lnTo>
                    <a:pt x="6399" y="2150"/>
                  </a:lnTo>
                  <a:lnTo>
                    <a:pt x="5422" y="3249"/>
                  </a:lnTo>
                  <a:lnTo>
                    <a:pt x="4347" y="4348"/>
                  </a:lnTo>
                  <a:lnTo>
                    <a:pt x="3248" y="5422"/>
                  </a:lnTo>
                  <a:lnTo>
                    <a:pt x="2149" y="6399"/>
                  </a:lnTo>
                  <a:lnTo>
                    <a:pt x="1075" y="7327"/>
                  </a:lnTo>
                  <a:lnTo>
                    <a:pt x="0" y="8158"/>
                  </a:lnTo>
                  <a:lnTo>
                    <a:pt x="440" y="8280"/>
                  </a:lnTo>
                  <a:lnTo>
                    <a:pt x="855" y="8377"/>
                  </a:lnTo>
                  <a:lnTo>
                    <a:pt x="1294" y="8426"/>
                  </a:lnTo>
                  <a:lnTo>
                    <a:pt x="1734" y="8475"/>
                  </a:lnTo>
                  <a:lnTo>
                    <a:pt x="2174" y="8475"/>
                  </a:lnTo>
                  <a:lnTo>
                    <a:pt x="2613" y="8451"/>
                  </a:lnTo>
                  <a:lnTo>
                    <a:pt x="3028" y="8402"/>
                  </a:lnTo>
                  <a:lnTo>
                    <a:pt x="3468" y="8304"/>
                  </a:lnTo>
                  <a:lnTo>
                    <a:pt x="3883" y="8207"/>
                  </a:lnTo>
                  <a:lnTo>
                    <a:pt x="4323" y="8060"/>
                  </a:lnTo>
                  <a:lnTo>
                    <a:pt x="4714" y="7889"/>
                  </a:lnTo>
                  <a:lnTo>
                    <a:pt x="5129" y="7694"/>
                  </a:lnTo>
                  <a:lnTo>
                    <a:pt x="5520" y="7449"/>
                  </a:lnTo>
                  <a:lnTo>
                    <a:pt x="5886" y="7205"/>
                  </a:lnTo>
                  <a:lnTo>
                    <a:pt x="6252" y="6912"/>
                  </a:lnTo>
                  <a:lnTo>
                    <a:pt x="6594" y="6595"/>
                  </a:lnTo>
                  <a:lnTo>
                    <a:pt x="6912" y="6253"/>
                  </a:lnTo>
                  <a:lnTo>
                    <a:pt x="7205" y="5886"/>
                  </a:lnTo>
                  <a:lnTo>
                    <a:pt x="7449" y="5520"/>
                  </a:lnTo>
                  <a:lnTo>
                    <a:pt x="7693" y="5129"/>
                  </a:lnTo>
                  <a:lnTo>
                    <a:pt x="7889" y="4714"/>
                  </a:lnTo>
                  <a:lnTo>
                    <a:pt x="8060" y="4323"/>
                  </a:lnTo>
                  <a:lnTo>
                    <a:pt x="8206" y="3884"/>
                  </a:lnTo>
                  <a:lnTo>
                    <a:pt x="8304" y="3468"/>
                  </a:lnTo>
                  <a:lnTo>
                    <a:pt x="8402" y="3029"/>
                  </a:lnTo>
                  <a:lnTo>
                    <a:pt x="8450" y="2614"/>
                  </a:lnTo>
                  <a:lnTo>
                    <a:pt x="8475" y="2174"/>
                  </a:lnTo>
                  <a:lnTo>
                    <a:pt x="8475" y="1734"/>
                  </a:lnTo>
                  <a:lnTo>
                    <a:pt x="8426" y="1295"/>
                  </a:lnTo>
                  <a:lnTo>
                    <a:pt x="8377" y="855"/>
                  </a:lnTo>
                  <a:lnTo>
                    <a:pt x="8279" y="440"/>
                  </a:lnTo>
                  <a:lnTo>
                    <a:pt x="8157" y="0"/>
                  </a:lnTo>
                  <a:close/>
                </a:path>
              </a:pathLst>
            </a:custGeom>
            <a:solidFill>
              <a:srgbClr val="4BB5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mbria" panose="02040503050406030204" pitchFamily="18" charset="0"/>
              </a:endParaRPr>
            </a:p>
          </p:txBody>
        </p:sp>
        <p:sp>
          <p:nvSpPr>
            <p:cNvPr id="24" name="Google Shape;214;p18">
              <a:extLst>
                <a:ext uri="{FF2B5EF4-FFF2-40B4-BE49-F238E27FC236}">
                  <a16:creationId xmlns:a16="http://schemas.microsoft.com/office/drawing/2014/main" id="{EC45DC41-D57E-48B9-B749-A656AD6EA37A}"/>
                </a:ext>
              </a:extLst>
            </p:cNvPr>
            <p:cNvSpPr/>
            <p:nvPr/>
          </p:nvSpPr>
          <p:spPr>
            <a:xfrm>
              <a:off x="6654650" y="3665275"/>
              <a:ext cx="409100" cy="409125"/>
            </a:xfrm>
            <a:custGeom>
              <a:avLst/>
              <a:gdLst/>
              <a:ahLst/>
              <a:cxnLst/>
              <a:rect l="l" t="t" r="r" b="b"/>
              <a:pathLst>
                <a:path w="16364" h="16365" extrusionOk="0">
                  <a:moveTo>
                    <a:pt x="13580" y="1686"/>
                  </a:moveTo>
                  <a:lnTo>
                    <a:pt x="13677" y="1735"/>
                  </a:lnTo>
                  <a:lnTo>
                    <a:pt x="13775" y="1759"/>
                  </a:lnTo>
                  <a:lnTo>
                    <a:pt x="13848" y="1832"/>
                  </a:lnTo>
                  <a:lnTo>
                    <a:pt x="13897" y="1906"/>
                  </a:lnTo>
                  <a:lnTo>
                    <a:pt x="13946" y="1979"/>
                  </a:lnTo>
                  <a:lnTo>
                    <a:pt x="13970" y="2077"/>
                  </a:lnTo>
                  <a:lnTo>
                    <a:pt x="13995" y="2174"/>
                  </a:lnTo>
                  <a:lnTo>
                    <a:pt x="13995" y="2419"/>
                  </a:lnTo>
                  <a:lnTo>
                    <a:pt x="13922" y="2687"/>
                  </a:lnTo>
                  <a:lnTo>
                    <a:pt x="13824" y="3029"/>
                  </a:lnTo>
                  <a:lnTo>
                    <a:pt x="13677" y="3371"/>
                  </a:lnTo>
                  <a:lnTo>
                    <a:pt x="13482" y="3762"/>
                  </a:lnTo>
                  <a:lnTo>
                    <a:pt x="13238" y="4177"/>
                  </a:lnTo>
                  <a:lnTo>
                    <a:pt x="12993" y="3908"/>
                  </a:lnTo>
                  <a:lnTo>
                    <a:pt x="12749" y="3615"/>
                  </a:lnTo>
                  <a:lnTo>
                    <a:pt x="12407" y="3298"/>
                  </a:lnTo>
                  <a:lnTo>
                    <a:pt x="12041" y="3029"/>
                  </a:lnTo>
                  <a:lnTo>
                    <a:pt x="11675" y="2761"/>
                  </a:lnTo>
                  <a:lnTo>
                    <a:pt x="11308" y="2541"/>
                  </a:lnTo>
                  <a:lnTo>
                    <a:pt x="11748" y="2272"/>
                  </a:lnTo>
                  <a:lnTo>
                    <a:pt x="12187" y="2052"/>
                  </a:lnTo>
                  <a:lnTo>
                    <a:pt x="12554" y="1881"/>
                  </a:lnTo>
                  <a:lnTo>
                    <a:pt x="12920" y="1759"/>
                  </a:lnTo>
                  <a:lnTo>
                    <a:pt x="13213" y="1686"/>
                  </a:lnTo>
                  <a:close/>
                  <a:moveTo>
                    <a:pt x="9721" y="3591"/>
                  </a:moveTo>
                  <a:lnTo>
                    <a:pt x="9794" y="3615"/>
                  </a:lnTo>
                  <a:lnTo>
                    <a:pt x="9916" y="3713"/>
                  </a:lnTo>
                  <a:lnTo>
                    <a:pt x="10014" y="3835"/>
                  </a:lnTo>
                  <a:lnTo>
                    <a:pt x="10038" y="3908"/>
                  </a:lnTo>
                  <a:lnTo>
                    <a:pt x="10038" y="3982"/>
                  </a:lnTo>
                  <a:lnTo>
                    <a:pt x="10038" y="4055"/>
                  </a:lnTo>
                  <a:lnTo>
                    <a:pt x="10014" y="4128"/>
                  </a:lnTo>
                  <a:lnTo>
                    <a:pt x="9916" y="4250"/>
                  </a:lnTo>
                  <a:lnTo>
                    <a:pt x="9794" y="4348"/>
                  </a:lnTo>
                  <a:lnTo>
                    <a:pt x="9721" y="4372"/>
                  </a:lnTo>
                  <a:lnTo>
                    <a:pt x="9574" y="4372"/>
                  </a:lnTo>
                  <a:lnTo>
                    <a:pt x="9501" y="4348"/>
                  </a:lnTo>
                  <a:lnTo>
                    <a:pt x="9379" y="4250"/>
                  </a:lnTo>
                  <a:lnTo>
                    <a:pt x="9281" y="4128"/>
                  </a:lnTo>
                  <a:lnTo>
                    <a:pt x="9257" y="4055"/>
                  </a:lnTo>
                  <a:lnTo>
                    <a:pt x="9257" y="3982"/>
                  </a:lnTo>
                  <a:lnTo>
                    <a:pt x="9257" y="3908"/>
                  </a:lnTo>
                  <a:lnTo>
                    <a:pt x="9281" y="3835"/>
                  </a:lnTo>
                  <a:lnTo>
                    <a:pt x="9379" y="3713"/>
                  </a:lnTo>
                  <a:lnTo>
                    <a:pt x="9501" y="3615"/>
                  </a:lnTo>
                  <a:lnTo>
                    <a:pt x="9574" y="3591"/>
                  </a:lnTo>
                  <a:close/>
                  <a:moveTo>
                    <a:pt x="8182" y="3322"/>
                  </a:moveTo>
                  <a:lnTo>
                    <a:pt x="8304" y="3347"/>
                  </a:lnTo>
                  <a:lnTo>
                    <a:pt x="8402" y="3371"/>
                  </a:lnTo>
                  <a:lnTo>
                    <a:pt x="8500" y="3420"/>
                  </a:lnTo>
                  <a:lnTo>
                    <a:pt x="8597" y="3493"/>
                  </a:lnTo>
                  <a:lnTo>
                    <a:pt x="8671" y="3591"/>
                  </a:lnTo>
                  <a:lnTo>
                    <a:pt x="8719" y="3689"/>
                  </a:lnTo>
                  <a:lnTo>
                    <a:pt x="8768" y="3786"/>
                  </a:lnTo>
                  <a:lnTo>
                    <a:pt x="8768" y="3908"/>
                  </a:lnTo>
                  <a:lnTo>
                    <a:pt x="8768" y="4031"/>
                  </a:lnTo>
                  <a:lnTo>
                    <a:pt x="8719" y="4153"/>
                  </a:lnTo>
                  <a:lnTo>
                    <a:pt x="8671" y="4250"/>
                  </a:lnTo>
                  <a:lnTo>
                    <a:pt x="8597" y="4324"/>
                  </a:lnTo>
                  <a:lnTo>
                    <a:pt x="8500" y="4397"/>
                  </a:lnTo>
                  <a:lnTo>
                    <a:pt x="8402" y="4446"/>
                  </a:lnTo>
                  <a:lnTo>
                    <a:pt x="8304" y="4495"/>
                  </a:lnTo>
                  <a:lnTo>
                    <a:pt x="8060" y="4495"/>
                  </a:lnTo>
                  <a:lnTo>
                    <a:pt x="7962" y="4446"/>
                  </a:lnTo>
                  <a:lnTo>
                    <a:pt x="7865" y="4397"/>
                  </a:lnTo>
                  <a:lnTo>
                    <a:pt x="7767" y="4324"/>
                  </a:lnTo>
                  <a:lnTo>
                    <a:pt x="7694" y="4250"/>
                  </a:lnTo>
                  <a:lnTo>
                    <a:pt x="7645" y="4153"/>
                  </a:lnTo>
                  <a:lnTo>
                    <a:pt x="7596" y="4031"/>
                  </a:lnTo>
                  <a:lnTo>
                    <a:pt x="7596" y="3908"/>
                  </a:lnTo>
                  <a:lnTo>
                    <a:pt x="7596" y="3786"/>
                  </a:lnTo>
                  <a:lnTo>
                    <a:pt x="7645" y="3689"/>
                  </a:lnTo>
                  <a:lnTo>
                    <a:pt x="7694" y="3591"/>
                  </a:lnTo>
                  <a:lnTo>
                    <a:pt x="7767" y="3493"/>
                  </a:lnTo>
                  <a:lnTo>
                    <a:pt x="7865" y="3420"/>
                  </a:lnTo>
                  <a:lnTo>
                    <a:pt x="7962" y="3371"/>
                  </a:lnTo>
                  <a:lnTo>
                    <a:pt x="8060" y="3347"/>
                  </a:lnTo>
                  <a:lnTo>
                    <a:pt x="8182" y="3322"/>
                  </a:lnTo>
                  <a:close/>
                  <a:moveTo>
                    <a:pt x="9086" y="4763"/>
                  </a:moveTo>
                  <a:lnTo>
                    <a:pt x="9159" y="4788"/>
                  </a:lnTo>
                  <a:lnTo>
                    <a:pt x="9281" y="4885"/>
                  </a:lnTo>
                  <a:lnTo>
                    <a:pt x="9354" y="5007"/>
                  </a:lnTo>
                  <a:lnTo>
                    <a:pt x="9379" y="5081"/>
                  </a:lnTo>
                  <a:lnTo>
                    <a:pt x="9379" y="5154"/>
                  </a:lnTo>
                  <a:lnTo>
                    <a:pt x="9379" y="5227"/>
                  </a:lnTo>
                  <a:lnTo>
                    <a:pt x="9354" y="5301"/>
                  </a:lnTo>
                  <a:lnTo>
                    <a:pt x="9281" y="5423"/>
                  </a:lnTo>
                  <a:lnTo>
                    <a:pt x="9159" y="5520"/>
                  </a:lnTo>
                  <a:lnTo>
                    <a:pt x="9086" y="5545"/>
                  </a:lnTo>
                  <a:lnTo>
                    <a:pt x="8915" y="5545"/>
                  </a:lnTo>
                  <a:lnTo>
                    <a:pt x="8842" y="5520"/>
                  </a:lnTo>
                  <a:lnTo>
                    <a:pt x="8719" y="5423"/>
                  </a:lnTo>
                  <a:lnTo>
                    <a:pt x="8646" y="5301"/>
                  </a:lnTo>
                  <a:lnTo>
                    <a:pt x="8622" y="5227"/>
                  </a:lnTo>
                  <a:lnTo>
                    <a:pt x="8597" y="5154"/>
                  </a:lnTo>
                  <a:lnTo>
                    <a:pt x="8622" y="5081"/>
                  </a:lnTo>
                  <a:lnTo>
                    <a:pt x="8646" y="5007"/>
                  </a:lnTo>
                  <a:lnTo>
                    <a:pt x="8719" y="4885"/>
                  </a:lnTo>
                  <a:lnTo>
                    <a:pt x="8842" y="4788"/>
                  </a:lnTo>
                  <a:lnTo>
                    <a:pt x="8915" y="4763"/>
                  </a:lnTo>
                  <a:close/>
                  <a:moveTo>
                    <a:pt x="2540" y="11309"/>
                  </a:moveTo>
                  <a:lnTo>
                    <a:pt x="2760" y="11675"/>
                  </a:lnTo>
                  <a:lnTo>
                    <a:pt x="3029" y="12041"/>
                  </a:lnTo>
                  <a:lnTo>
                    <a:pt x="3298" y="12408"/>
                  </a:lnTo>
                  <a:lnTo>
                    <a:pt x="3615" y="12750"/>
                  </a:lnTo>
                  <a:lnTo>
                    <a:pt x="3908" y="12994"/>
                  </a:lnTo>
                  <a:lnTo>
                    <a:pt x="4177" y="13238"/>
                  </a:lnTo>
                  <a:lnTo>
                    <a:pt x="3762" y="13482"/>
                  </a:lnTo>
                  <a:lnTo>
                    <a:pt x="3371" y="13678"/>
                  </a:lnTo>
                  <a:lnTo>
                    <a:pt x="3029" y="13824"/>
                  </a:lnTo>
                  <a:lnTo>
                    <a:pt x="2687" y="13922"/>
                  </a:lnTo>
                  <a:lnTo>
                    <a:pt x="2418" y="13995"/>
                  </a:lnTo>
                  <a:lnTo>
                    <a:pt x="2174" y="13995"/>
                  </a:lnTo>
                  <a:lnTo>
                    <a:pt x="2076" y="13971"/>
                  </a:lnTo>
                  <a:lnTo>
                    <a:pt x="1979" y="13946"/>
                  </a:lnTo>
                  <a:lnTo>
                    <a:pt x="1905" y="13897"/>
                  </a:lnTo>
                  <a:lnTo>
                    <a:pt x="1832" y="13849"/>
                  </a:lnTo>
                  <a:lnTo>
                    <a:pt x="1759" y="13775"/>
                  </a:lnTo>
                  <a:lnTo>
                    <a:pt x="1734" y="13678"/>
                  </a:lnTo>
                  <a:lnTo>
                    <a:pt x="1686" y="13580"/>
                  </a:lnTo>
                  <a:lnTo>
                    <a:pt x="1686" y="13482"/>
                  </a:lnTo>
                  <a:lnTo>
                    <a:pt x="1686" y="13214"/>
                  </a:lnTo>
                  <a:lnTo>
                    <a:pt x="1759" y="12921"/>
                  </a:lnTo>
                  <a:lnTo>
                    <a:pt x="1881" y="12554"/>
                  </a:lnTo>
                  <a:lnTo>
                    <a:pt x="2052" y="12188"/>
                  </a:lnTo>
                  <a:lnTo>
                    <a:pt x="2272" y="11748"/>
                  </a:lnTo>
                  <a:lnTo>
                    <a:pt x="2540" y="11309"/>
                  </a:lnTo>
                  <a:close/>
                  <a:moveTo>
                    <a:pt x="15362" y="1"/>
                  </a:moveTo>
                  <a:lnTo>
                    <a:pt x="15094" y="25"/>
                  </a:lnTo>
                  <a:lnTo>
                    <a:pt x="14801" y="74"/>
                  </a:lnTo>
                  <a:lnTo>
                    <a:pt x="14483" y="172"/>
                  </a:lnTo>
                  <a:lnTo>
                    <a:pt x="14141" y="294"/>
                  </a:lnTo>
                  <a:lnTo>
                    <a:pt x="13775" y="440"/>
                  </a:lnTo>
                  <a:lnTo>
                    <a:pt x="13384" y="611"/>
                  </a:lnTo>
                  <a:lnTo>
                    <a:pt x="12993" y="831"/>
                  </a:lnTo>
                  <a:lnTo>
                    <a:pt x="12578" y="1051"/>
                  </a:lnTo>
                  <a:lnTo>
                    <a:pt x="11699" y="1613"/>
                  </a:lnTo>
                  <a:lnTo>
                    <a:pt x="10747" y="2272"/>
                  </a:lnTo>
                  <a:lnTo>
                    <a:pt x="10307" y="2101"/>
                  </a:lnTo>
                  <a:lnTo>
                    <a:pt x="9843" y="1955"/>
                  </a:lnTo>
                  <a:lnTo>
                    <a:pt x="9379" y="1857"/>
                  </a:lnTo>
                  <a:lnTo>
                    <a:pt x="8915" y="1784"/>
                  </a:lnTo>
                  <a:lnTo>
                    <a:pt x="8451" y="1735"/>
                  </a:lnTo>
                  <a:lnTo>
                    <a:pt x="7962" y="1735"/>
                  </a:lnTo>
                  <a:lnTo>
                    <a:pt x="7498" y="1784"/>
                  </a:lnTo>
                  <a:lnTo>
                    <a:pt x="7034" y="1832"/>
                  </a:lnTo>
                  <a:lnTo>
                    <a:pt x="6570" y="1930"/>
                  </a:lnTo>
                  <a:lnTo>
                    <a:pt x="6106" y="2077"/>
                  </a:lnTo>
                  <a:lnTo>
                    <a:pt x="5667" y="2248"/>
                  </a:lnTo>
                  <a:lnTo>
                    <a:pt x="5227" y="2443"/>
                  </a:lnTo>
                  <a:lnTo>
                    <a:pt x="4787" y="2687"/>
                  </a:lnTo>
                  <a:lnTo>
                    <a:pt x="4397" y="2980"/>
                  </a:lnTo>
                  <a:lnTo>
                    <a:pt x="4006" y="3273"/>
                  </a:lnTo>
                  <a:lnTo>
                    <a:pt x="3615" y="3615"/>
                  </a:lnTo>
                  <a:lnTo>
                    <a:pt x="3273" y="4006"/>
                  </a:lnTo>
                  <a:lnTo>
                    <a:pt x="2980" y="4397"/>
                  </a:lnTo>
                  <a:lnTo>
                    <a:pt x="2687" y="4788"/>
                  </a:lnTo>
                  <a:lnTo>
                    <a:pt x="2443" y="5227"/>
                  </a:lnTo>
                  <a:lnTo>
                    <a:pt x="2247" y="5667"/>
                  </a:lnTo>
                  <a:lnTo>
                    <a:pt x="2076" y="6107"/>
                  </a:lnTo>
                  <a:lnTo>
                    <a:pt x="1930" y="6571"/>
                  </a:lnTo>
                  <a:lnTo>
                    <a:pt x="1832" y="7035"/>
                  </a:lnTo>
                  <a:lnTo>
                    <a:pt x="1783" y="7499"/>
                  </a:lnTo>
                  <a:lnTo>
                    <a:pt x="1734" y="7963"/>
                  </a:lnTo>
                  <a:lnTo>
                    <a:pt x="1734" y="8451"/>
                  </a:lnTo>
                  <a:lnTo>
                    <a:pt x="1783" y="8915"/>
                  </a:lnTo>
                  <a:lnTo>
                    <a:pt x="1857" y="9379"/>
                  </a:lnTo>
                  <a:lnTo>
                    <a:pt x="1954" y="9843"/>
                  </a:lnTo>
                  <a:lnTo>
                    <a:pt x="2101" y="10307"/>
                  </a:lnTo>
                  <a:lnTo>
                    <a:pt x="2272" y="10747"/>
                  </a:lnTo>
                  <a:lnTo>
                    <a:pt x="1612" y="11699"/>
                  </a:lnTo>
                  <a:lnTo>
                    <a:pt x="1051" y="12579"/>
                  </a:lnTo>
                  <a:lnTo>
                    <a:pt x="831" y="12994"/>
                  </a:lnTo>
                  <a:lnTo>
                    <a:pt x="611" y="13385"/>
                  </a:lnTo>
                  <a:lnTo>
                    <a:pt x="440" y="13775"/>
                  </a:lnTo>
                  <a:lnTo>
                    <a:pt x="293" y="14142"/>
                  </a:lnTo>
                  <a:lnTo>
                    <a:pt x="171" y="14484"/>
                  </a:lnTo>
                  <a:lnTo>
                    <a:pt x="74" y="14801"/>
                  </a:lnTo>
                  <a:lnTo>
                    <a:pt x="25" y="15094"/>
                  </a:lnTo>
                  <a:lnTo>
                    <a:pt x="0" y="15363"/>
                  </a:lnTo>
                  <a:lnTo>
                    <a:pt x="0" y="15583"/>
                  </a:lnTo>
                  <a:lnTo>
                    <a:pt x="49" y="15802"/>
                  </a:lnTo>
                  <a:lnTo>
                    <a:pt x="123" y="15973"/>
                  </a:lnTo>
                  <a:lnTo>
                    <a:pt x="245" y="16120"/>
                  </a:lnTo>
                  <a:lnTo>
                    <a:pt x="342" y="16218"/>
                  </a:lnTo>
                  <a:lnTo>
                    <a:pt x="489" y="16291"/>
                  </a:lnTo>
                  <a:lnTo>
                    <a:pt x="635" y="16340"/>
                  </a:lnTo>
                  <a:lnTo>
                    <a:pt x="806" y="16364"/>
                  </a:lnTo>
                  <a:lnTo>
                    <a:pt x="1173" y="16364"/>
                  </a:lnTo>
                  <a:lnTo>
                    <a:pt x="1393" y="16315"/>
                  </a:lnTo>
                  <a:lnTo>
                    <a:pt x="1637" y="16267"/>
                  </a:lnTo>
                  <a:lnTo>
                    <a:pt x="2150" y="16120"/>
                  </a:lnTo>
                  <a:lnTo>
                    <a:pt x="2711" y="15876"/>
                  </a:lnTo>
                  <a:lnTo>
                    <a:pt x="3322" y="15583"/>
                  </a:lnTo>
                  <a:lnTo>
                    <a:pt x="3957" y="15192"/>
                  </a:lnTo>
                  <a:lnTo>
                    <a:pt x="4665" y="14752"/>
                  </a:lnTo>
                  <a:lnTo>
                    <a:pt x="5373" y="14264"/>
                  </a:lnTo>
                  <a:lnTo>
                    <a:pt x="6131" y="13702"/>
                  </a:lnTo>
                  <a:lnTo>
                    <a:pt x="6912" y="13092"/>
                  </a:lnTo>
                  <a:lnTo>
                    <a:pt x="7718" y="12432"/>
                  </a:lnTo>
                  <a:lnTo>
                    <a:pt x="8524" y="11724"/>
                  </a:lnTo>
                  <a:lnTo>
                    <a:pt x="9330" y="10967"/>
                  </a:lnTo>
                  <a:lnTo>
                    <a:pt x="10160" y="10161"/>
                  </a:lnTo>
                  <a:lnTo>
                    <a:pt x="10966" y="9330"/>
                  </a:lnTo>
                  <a:lnTo>
                    <a:pt x="11723" y="8524"/>
                  </a:lnTo>
                  <a:lnTo>
                    <a:pt x="12432" y="7718"/>
                  </a:lnTo>
                  <a:lnTo>
                    <a:pt x="13091" y="6912"/>
                  </a:lnTo>
                  <a:lnTo>
                    <a:pt x="13702" y="6131"/>
                  </a:lnTo>
                  <a:lnTo>
                    <a:pt x="14263" y="5374"/>
                  </a:lnTo>
                  <a:lnTo>
                    <a:pt x="14752" y="4666"/>
                  </a:lnTo>
                  <a:lnTo>
                    <a:pt x="15192" y="3957"/>
                  </a:lnTo>
                  <a:lnTo>
                    <a:pt x="15582" y="3322"/>
                  </a:lnTo>
                  <a:lnTo>
                    <a:pt x="15875" y="2712"/>
                  </a:lnTo>
                  <a:lnTo>
                    <a:pt x="16120" y="2150"/>
                  </a:lnTo>
                  <a:lnTo>
                    <a:pt x="16266" y="1637"/>
                  </a:lnTo>
                  <a:lnTo>
                    <a:pt x="16315" y="1393"/>
                  </a:lnTo>
                  <a:lnTo>
                    <a:pt x="16364" y="1173"/>
                  </a:lnTo>
                  <a:lnTo>
                    <a:pt x="16364" y="978"/>
                  </a:lnTo>
                  <a:lnTo>
                    <a:pt x="16364" y="807"/>
                  </a:lnTo>
                  <a:lnTo>
                    <a:pt x="16339" y="636"/>
                  </a:lnTo>
                  <a:lnTo>
                    <a:pt x="16291" y="489"/>
                  </a:lnTo>
                  <a:lnTo>
                    <a:pt x="16217" y="343"/>
                  </a:lnTo>
                  <a:lnTo>
                    <a:pt x="16120" y="245"/>
                  </a:lnTo>
                  <a:lnTo>
                    <a:pt x="15973" y="123"/>
                  </a:lnTo>
                  <a:lnTo>
                    <a:pt x="15802" y="50"/>
                  </a:lnTo>
                  <a:lnTo>
                    <a:pt x="15582" y="1"/>
                  </a:lnTo>
                  <a:close/>
                </a:path>
              </a:pathLst>
            </a:custGeom>
            <a:solidFill>
              <a:srgbClr val="4BB5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mbria" panose="02040503050406030204" pitchFamily="18" charset="0"/>
              </a:endParaRPr>
            </a:p>
          </p:txBody>
        </p:sp>
      </p:grpSp>
      <p:sp>
        <p:nvSpPr>
          <p:cNvPr id="25" name="Google Shape;221;p18">
            <a:extLst>
              <a:ext uri="{FF2B5EF4-FFF2-40B4-BE49-F238E27FC236}">
                <a16:creationId xmlns:a16="http://schemas.microsoft.com/office/drawing/2014/main" id="{67FD1AD8-D40F-4FC9-9FDD-F8A8E72250F6}"/>
              </a:ext>
            </a:extLst>
          </p:cNvPr>
          <p:cNvSpPr/>
          <p:nvPr/>
        </p:nvSpPr>
        <p:spPr>
          <a:xfrm rot="-1609379">
            <a:off x="7035520" y="1729924"/>
            <a:ext cx="311288" cy="269341"/>
          </a:xfrm>
          <a:custGeom>
            <a:avLst/>
            <a:gdLst/>
            <a:ahLst/>
            <a:cxnLst/>
            <a:rect l="l" t="t" r="r" b="b"/>
            <a:pathLst>
              <a:path w="15144" h="14460" extrusionOk="0">
                <a:moveTo>
                  <a:pt x="7572" y="1"/>
                </a:moveTo>
                <a:lnTo>
                  <a:pt x="7499" y="25"/>
                </a:lnTo>
                <a:lnTo>
                  <a:pt x="7401" y="74"/>
                </a:lnTo>
                <a:lnTo>
                  <a:pt x="7328" y="172"/>
                </a:lnTo>
                <a:lnTo>
                  <a:pt x="7255" y="294"/>
                </a:lnTo>
                <a:lnTo>
                  <a:pt x="5594" y="4104"/>
                </a:lnTo>
                <a:lnTo>
                  <a:pt x="5521" y="4226"/>
                </a:lnTo>
                <a:lnTo>
                  <a:pt x="5398" y="4373"/>
                </a:lnTo>
                <a:lnTo>
                  <a:pt x="5276" y="4495"/>
                </a:lnTo>
                <a:lnTo>
                  <a:pt x="5130" y="4617"/>
                </a:lnTo>
                <a:lnTo>
                  <a:pt x="4983" y="4715"/>
                </a:lnTo>
                <a:lnTo>
                  <a:pt x="4812" y="4788"/>
                </a:lnTo>
                <a:lnTo>
                  <a:pt x="4666" y="4861"/>
                </a:lnTo>
                <a:lnTo>
                  <a:pt x="4495" y="4886"/>
                </a:lnTo>
                <a:lnTo>
                  <a:pt x="392" y="5301"/>
                </a:lnTo>
                <a:lnTo>
                  <a:pt x="245" y="5325"/>
                </a:lnTo>
                <a:lnTo>
                  <a:pt x="123" y="5374"/>
                </a:lnTo>
                <a:lnTo>
                  <a:pt x="50" y="5423"/>
                </a:lnTo>
                <a:lnTo>
                  <a:pt x="1" y="5521"/>
                </a:lnTo>
                <a:lnTo>
                  <a:pt x="1" y="5594"/>
                </a:lnTo>
                <a:lnTo>
                  <a:pt x="25" y="5692"/>
                </a:lnTo>
                <a:lnTo>
                  <a:pt x="74" y="5789"/>
                </a:lnTo>
                <a:lnTo>
                  <a:pt x="196" y="5911"/>
                </a:lnTo>
                <a:lnTo>
                  <a:pt x="3274" y="8647"/>
                </a:lnTo>
                <a:lnTo>
                  <a:pt x="3396" y="8769"/>
                </a:lnTo>
                <a:lnTo>
                  <a:pt x="3493" y="8915"/>
                </a:lnTo>
                <a:lnTo>
                  <a:pt x="3567" y="9086"/>
                </a:lnTo>
                <a:lnTo>
                  <a:pt x="3640" y="9257"/>
                </a:lnTo>
                <a:lnTo>
                  <a:pt x="3689" y="9428"/>
                </a:lnTo>
                <a:lnTo>
                  <a:pt x="3713" y="9599"/>
                </a:lnTo>
                <a:lnTo>
                  <a:pt x="3713" y="9770"/>
                </a:lnTo>
                <a:lnTo>
                  <a:pt x="3689" y="9941"/>
                </a:lnTo>
                <a:lnTo>
                  <a:pt x="2810" y="13995"/>
                </a:lnTo>
                <a:lnTo>
                  <a:pt x="2785" y="14142"/>
                </a:lnTo>
                <a:lnTo>
                  <a:pt x="2810" y="14240"/>
                </a:lnTo>
                <a:lnTo>
                  <a:pt x="2834" y="14337"/>
                </a:lnTo>
                <a:lnTo>
                  <a:pt x="2883" y="14411"/>
                </a:lnTo>
                <a:lnTo>
                  <a:pt x="2981" y="14435"/>
                </a:lnTo>
                <a:lnTo>
                  <a:pt x="3078" y="14459"/>
                </a:lnTo>
                <a:lnTo>
                  <a:pt x="3200" y="14411"/>
                </a:lnTo>
                <a:lnTo>
                  <a:pt x="3322" y="14362"/>
                </a:lnTo>
                <a:lnTo>
                  <a:pt x="6888" y="12261"/>
                </a:lnTo>
                <a:lnTo>
                  <a:pt x="7035" y="12188"/>
                </a:lnTo>
                <a:lnTo>
                  <a:pt x="7206" y="12139"/>
                </a:lnTo>
                <a:lnTo>
                  <a:pt x="7401" y="12115"/>
                </a:lnTo>
                <a:lnTo>
                  <a:pt x="7743" y="12115"/>
                </a:lnTo>
                <a:lnTo>
                  <a:pt x="7938" y="12139"/>
                </a:lnTo>
                <a:lnTo>
                  <a:pt x="8109" y="12188"/>
                </a:lnTo>
                <a:lnTo>
                  <a:pt x="8256" y="12261"/>
                </a:lnTo>
                <a:lnTo>
                  <a:pt x="11822" y="14362"/>
                </a:lnTo>
                <a:lnTo>
                  <a:pt x="11944" y="14411"/>
                </a:lnTo>
                <a:lnTo>
                  <a:pt x="12066" y="14459"/>
                </a:lnTo>
                <a:lnTo>
                  <a:pt x="12164" y="14435"/>
                </a:lnTo>
                <a:lnTo>
                  <a:pt x="12261" y="14411"/>
                </a:lnTo>
                <a:lnTo>
                  <a:pt x="12310" y="14337"/>
                </a:lnTo>
                <a:lnTo>
                  <a:pt x="12335" y="14240"/>
                </a:lnTo>
                <a:lnTo>
                  <a:pt x="12359" y="14142"/>
                </a:lnTo>
                <a:lnTo>
                  <a:pt x="12335" y="13995"/>
                </a:lnTo>
                <a:lnTo>
                  <a:pt x="11455" y="9941"/>
                </a:lnTo>
                <a:lnTo>
                  <a:pt x="11431" y="9770"/>
                </a:lnTo>
                <a:lnTo>
                  <a:pt x="11431" y="9599"/>
                </a:lnTo>
                <a:lnTo>
                  <a:pt x="11455" y="9428"/>
                </a:lnTo>
                <a:lnTo>
                  <a:pt x="11504" y="9257"/>
                </a:lnTo>
                <a:lnTo>
                  <a:pt x="11577" y="9086"/>
                </a:lnTo>
                <a:lnTo>
                  <a:pt x="11651" y="8915"/>
                </a:lnTo>
                <a:lnTo>
                  <a:pt x="11748" y="8769"/>
                </a:lnTo>
                <a:lnTo>
                  <a:pt x="11870" y="8647"/>
                </a:lnTo>
                <a:lnTo>
                  <a:pt x="14948" y="5911"/>
                </a:lnTo>
                <a:lnTo>
                  <a:pt x="15070" y="5789"/>
                </a:lnTo>
                <a:lnTo>
                  <a:pt x="15119" y="5692"/>
                </a:lnTo>
                <a:lnTo>
                  <a:pt x="15143" y="5594"/>
                </a:lnTo>
                <a:lnTo>
                  <a:pt x="15143" y="5521"/>
                </a:lnTo>
                <a:lnTo>
                  <a:pt x="15094" y="5423"/>
                </a:lnTo>
                <a:lnTo>
                  <a:pt x="15021" y="5374"/>
                </a:lnTo>
                <a:lnTo>
                  <a:pt x="14899" y="5325"/>
                </a:lnTo>
                <a:lnTo>
                  <a:pt x="14752" y="5301"/>
                </a:lnTo>
                <a:lnTo>
                  <a:pt x="10649" y="4886"/>
                </a:lnTo>
                <a:lnTo>
                  <a:pt x="10478" y="4861"/>
                </a:lnTo>
                <a:lnTo>
                  <a:pt x="10332" y="4788"/>
                </a:lnTo>
                <a:lnTo>
                  <a:pt x="10161" y="4715"/>
                </a:lnTo>
                <a:lnTo>
                  <a:pt x="10014" y="4617"/>
                </a:lnTo>
                <a:lnTo>
                  <a:pt x="9868" y="4495"/>
                </a:lnTo>
                <a:lnTo>
                  <a:pt x="9746" y="4373"/>
                </a:lnTo>
                <a:lnTo>
                  <a:pt x="9624" y="4226"/>
                </a:lnTo>
                <a:lnTo>
                  <a:pt x="9550" y="4104"/>
                </a:lnTo>
                <a:lnTo>
                  <a:pt x="7890" y="294"/>
                </a:lnTo>
                <a:lnTo>
                  <a:pt x="7816" y="172"/>
                </a:lnTo>
                <a:lnTo>
                  <a:pt x="7743" y="74"/>
                </a:lnTo>
                <a:lnTo>
                  <a:pt x="7645" y="25"/>
                </a:lnTo>
                <a:lnTo>
                  <a:pt x="7572" y="1"/>
                </a:lnTo>
                <a:close/>
              </a:path>
            </a:pathLst>
          </a:custGeom>
          <a:solidFill>
            <a:srgbClr val="FF99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mbria" panose="02040503050406030204" pitchFamily="18" charset="0"/>
            </a:endParaRPr>
          </a:p>
        </p:txBody>
      </p:sp>
    </p:spTree>
    <p:extLst>
      <p:ext uri="{BB962C8B-B14F-4D97-AF65-F5344CB8AC3E}">
        <p14:creationId xmlns:p14="http://schemas.microsoft.com/office/powerpoint/2010/main" val="10909337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childTnLst>
                                  <p:subTnLst>
                                    <p:audio>
                                      <p:cMediaNode>
                                        <p:cTn display="0" masterRel="sameClick">
                                          <p:stCondLst>
                                            <p:cond evt="begin" delay="0">
                                              <p:tn val="5"/>
                                            </p:cond>
                                          </p:stCondLst>
                                          <p:endCondLst>
                                            <p:cond evt="onStopAudio" delay="0">
                                              <p:tgtEl>
                                                <p:sldTgt/>
                                              </p:tgtEl>
                                            </p:cond>
                                          </p:endCondLst>
                                        </p:cTn>
                                        <p:tgtEl>
                                          <p:sndTgt r:embed="rId2"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0-#ppt_w/2"/>
                                          </p:val>
                                        </p:tav>
                                        <p:tav tm="100000">
                                          <p:val>
                                            <p:strVal val="#ppt_x"/>
                                          </p:val>
                                        </p:tav>
                                      </p:tavLst>
                                    </p:anim>
                                    <p:anim calcmode="lin" valueType="num">
                                      <p:cBhvr additive="base">
                                        <p:cTn id="14" dur="500" fill="hold"/>
                                        <p:tgtEl>
                                          <p:spTgt spid="6"/>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laser.wav"/>
                                        </p:tgtEl>
                                      </p:cMediaNode>
                                    </p:audio>
                                  </p:subTnLst>
                                </p:cTn>
                              </p:par>
                              <p:par>
                                <p:cTn id="15" presetID="2" presetClass="entr" presetSubtype="8" fill="hold" grpId="0" nodeType="withEffect">
                                  <p:stCondLst>
                                    <p:cond delay="0"/>
                                  </p:stCondLst>
                                  <p:childTnLst>
                                    <p:set>
                                      <p:cBhvr>
                                        <p:cTn id="16" dur="1" fill="hold">
                                          <p:stCondLst>
                                            <p:cond delay="0"/>
                                          </p:stCondLst>
                                        </p:cTn>
                                        <p:tgtEl>
                                          <p:spTgt spid="7"/>
                                        </p:tgtEl>
                                        <p:attrNameLst>
                                          <p:attrName>style.visibility</p:attrName>
                                        </p:attrNameLst>
                                      </p:cBhvr>
                                      <p:to>
                                        <p:strVal val="visible"/>
                                      </p:to>
                                    </p:set>
                                    <p:anim calcmode="lin" valueType="num">
                                      <p:cBhvr additive="base">
                                        <p:cTn id="17" dur="500" fill="hold"/>
                                        <p:tgtEl>
                                          <p:spTgt spid="7"/>
                                        </p:tgtEl>
                                        <p:attrNameLst>
                                          <p:attrName>ppt_x</p:attrName>
                                        </p:attrNameLst>
                                      </p:cBhvr>
                                      <p:tavLst>
                                        <p:tav tm="0">
                                          <p:val>
                                            <p:strVal val="0-#ppt_w/2"/>
                                          </p:val>
                                        </p:tav>
                                        <p:tav tm="100000">
                                          <p:val>
                                            <p:strVal val="#ppt_x"/>
                                          </p:val>
                                        </p:tav>
                                      </p:tavLst>
                                    </p:anim>
                                    <p:anim calcmode="lin" valueType="num">
                                      <p:cBhvr additive="base">
                                        <p:cTn id="18" dur="500" fill="hold"/>
                                        <p:tgtEl>
                                          <p:spTgt spid="7"/>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5"/>
                                            </p:cond>
                                          </p:stCondLst>
                                          <p:endCondLst>
                                            <p:cond evt="onStopAudio" delay="0">
                                              <p:tgtEl>
                                                <p:sldTgt/>
                                              </p:tgtEl>
                                            </p:cond>
                                          </p:endCondLst>
                                        </p:cTn>
                                        <p:tgtEl>
                                          <p:sndTgt r:embed="rId3" name="laser.wav"/>
                                        </p:tgtEl>
                                      </p:cMediaNode>
                                    </p:audio>
                                  </p:subTnLst>
                                </p:cTn>
                              </p:par>
                            </p:childTnLst>
                          </p:cTn>
                        </p:par>
                      </p:childTnLst>
                    </p:cTn>
                  </p:par>
                  <p:par>
                    <p:cTn id="19" fill="hold">
                      <p:stCondLst>
                        <p:cond delay="indefinite"/>
                      </p:stCondLst>
                      <p:childTnLst>
                        <p:par>
                          <p:cTn id="20" fill="hold">
                            <p:stCondLst>
                              <p:cond delay="0"/>
                            </p:stCondLst>
                            <p:childTnLst>
                              <p:par>
                                <p:cTn id="21" presetID="2" presetClass="entr" presetSubtype="8"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anim calcmode="lin" valueType="num">
                                      <p:cBhvr additive="base">
                                        <p:cTn id="23" dur="500" fill="hold"/>
                                        <p:tgtEl>
                                          <p:spTgt spid="9"/>
                                        </p:tgtEl>
                                        <p:attrNameLst>
                                          <p:attrName>ppt_x</p:attrName>
                                        </p:attrNameLst>
                                      </p:cBhvr>
                                      <p:tavLst>
                                        <p:tav tm="0">
                                          <p:val>
                                            <p:strVal val="0-#ppt_w/2"/>
                                          </p:val>
                                        </p:tav>
                                        <p:tav tm="100000">
                                          <p:val>
                                            <p:strVal val="#ppt_x"/>
                                          </p:val>
                                        </p:tav>
                                      </p:tavLst>
                                    </p:anim>
                                    <p:anim calcmode="lin" valueType="num">
                                      <p:cBhvr additive="base">
                                        <p:cTn id="24" dur="500" fill="hold"/>
                                        <p:tgtEl>
                                          <p:spTgt spid="9"/>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1"/>
                                            </p:cond>
                                          </p:stCondLst>
                                          <p:endCondLst>
                                            <p:cond evt="onStopAudio" delay="0">
                                              <p:tgtEl>
                                                <p:sldTgt/>
                                              </p:tgtEl>
                                            </p:cond>
                                          </p:endCondLst>
                                        </p:cTn>
                                        <p:tgtEl>
                                          <p:sndTgt r:embed="rId3" name="laser.wav"/>
                                        </p:tgtEl>
                                      </p:cMediaNode>
                                    </p:audio>
                                  </p:subTnLst>
                                </p:cTn>
                              </p:par>
                              <p:par>
                                <p:cTn id="25" presetID="2" presetClass="entr" presetSubtype="8" fill="hold" nodeType="withEffect">
                                  <p:stCondLst>
                                    <p:cond delay="0"/>
                                  </p:stCondLst>
                                  <p:childTnLst>
                                    <p:set>
                                      <p:cBhvr>
                                        <p:cTn id="26" dur="1" fill="hold">
                                          <p:stCondLst>
                                            <p:cond delay="0"/>
                                          </p:stCondLst>
                                        </p:cTn>
                                        <p:tgtEl>
                                          <p:spTgt spid="8"/>
                                        </p:tgtEl>
                                        <p:attrNameLst>
                                          <p:attrName>style.visibility</p:attrName>
                                        </p:attrNameLst>
                                      </p:cBhvr>
                                      <p:to>
                                        <p:strVal val="visible"/>
                                      </p:to>
                                    </p:set>
                                    <p:anim calcmode="lin" valueType="num">
                                      <p:cBhvr additive="base">
                                        <p:cTn id="27" dur="500" fill="hold"/>
                                        <p:tgtEl>
                                          <p:spTgt spid="8"/>
                                        </p:tgtEl>
                                        <p:attrNameLst>
                                          <p:attrName>ppt_x</p:attrName>
                                        </p:attrNameLst>
                                      </p:cBhvr>
                                      <p:tavLst>
                                        <p:tav tm="0">
                                          <p:val>
                                            <p:strVal val="0-#ppt_w/2"/>
                                          </p:val>
                                        </p:tav>
                                        <p:tav tm="100000">
                                          <p:val>
                                            <p:strVal val="#ppt_x"/>
                                          </p:val>
                                        </p:tav>
                                      </p:tavLst>
                                    </p:anim>
                                    <p:anim calcmode="lin" valueType="num">
                                      <p:cBhvr additive="base">
                                        <p:cTn id="28" dur="500" fill="hold"/>
                                        <p:tgtEl>
                                          <p:spTgt spid="8"/>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5"/>
                                            </p:cond>
                                          </p:stCondLst>
                                          <p:endCondLst>
                                            <p:cond evt="onStopAudio" delay="0">
                                              <p:tgtEl>
                                                <p:sldTgt/>
                                              </p:tgtEl>
                                            </p:cond>
                                          </p:endCondLst>
                                        </p:cTn>
                                        <p:tgtEl>
                                          <p:sndTgt r:embed="rId3" name="laser.wav"/>
                                        </p:tgtEl>
                                      </p:cMediaNode>
                                    </p:audio>
                                  </p:subTnLst>
                                </p:cTn>
                              </p:par>
                            </p:childTnLst>
                          </p:cTn>
                        </p:par>
                      </p:childTnLst>
                    </p:cTn>
                  </p:par>
                  <p:par>
                    <p:cTn id="29" fill="hold">
                      <p:stCondLst>
                        <p:cond delay="indefinite"/>
                      </p:stCondLst>
                      <p:childTnLst>
                        <p:par>
                          <p:cTn id="30" fill="hold">
                            <p:stCondLst>
                              <p:cond delay="0"/>
                            </p:stCondLst>
                            <p:childTnLst>
                              <p:par>
                                <p:cTn id="31" presetID="2" presetClass="entr" presetSubtype="8" fill="hold" nodeType="clickEffect">
                                  <p:stCondLst>
                                    <p:cond delay="0"/>
                                  </p:stCondLst>
                                  <p:childTnLst>
                                    <p:set>
                                      <p:cBhvr>
                                        <p:cTn id="32" dur="1" fill="hold">
                                          <p:stCondLst>
                                            <p:cond delay="0"/>
                                          </p:stCondLst>
                                        </p:cTn>
                                        <p:tgtEl>
                                          <p:spTgt spid="10"/>
                                        </p:tgtEl>
                                        <p:attrNameLst>
                                          <p:attrName>style.visibility</p:attrName>
                                        </p:attrNameLst>
                                      </p:cBhvr>
                                      <p:to>
                                        <p:strVal val="visible"/>
                                      </p:to>
                                    </p:set>
                                    <p:anim calcmode="lin" valueType="num">
                                      <p:cBhvr additive="base">
                                        <p:cTn id="33" dur="500" fill="hold"/>
                                        <p:tgtEl>
                                          <p:spTgt spid="10"/>
                                        </p:tgtEl>
                                        <p:attrNameLst>
                                          <p:attrName>ppt_x</p:attrName>
                                        </p:attrNameLst>
                                      </p:cBhvr>
                                      <p:tavLst>
                                        <p:tav tm="0">
                                          <p:val>
                                            <p:strVal val="0-#ppt_w/2"/>
                                          </p:val>
                                        </p:tav>
                                        <p:tav tm="100000">
                                          <p:val>
                                            <p:strVal val="#ppt_x"/>
                                          </p:val>
                                        </p:tav>
                                      </p:tavLst>
                                    </p:anim>
                                    <p:anim calcmode="lin" valueType="num">
                                      <p:cBhvr additive="base">
                                        <p:cTn id="34" dur="500" fill="hold"/>
                                        <p:tgtEl>
                                          <p:spTgt spid="10"/>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1"/>
                                            </p:cond>
                                          </p:stCondLst>
                                          <p:endCondLst>
                                            <p:cond evt="onStopAudio" delay="0">
                                              <p:tgtEl>
                                                <p:sldTgt/>
                                              </p:tgtEl>
                                            </p:cond>
                                          </p:endCondLst>
                                        </p:cTn>
                                        <p:tgtEl>
                                          <p:sndTgt r:embed="rId3" name="laser.wav"/>
                                        </p:tgtEl>
                                      </p:cMediaNode>
                                    </p:audio>
                                  </p:subTnLst>
                                </p:cTn>
                              </p:par>
                              <p:par>
                                <p:cTn id="35" presetID="2" presetClass="entr" presetSubtype="8" fill="hold" grpId="0" nodeType="withEffect">
                                  <p:stCondLst>
                                    <p:cond delay="0"/>
                                  </p:stCondLst>
                                  <p:iterate type="lt">
                                    <p:tmPct val="0"/>
                                  </p:iterate>
                                  <p:childTnLst>
                                    <p:set>
                                      <p:cBhvr>
                                        <p:cTn id="36" dur="1" fill="hold">
                                          <p:stCondLst>
                                            <p:cond delay="0"/>
                                          </p:stCondLst>
                                        </p:cTn>
                                        <p:tgtEl>
                                          <p:spTgt spid="11">
                                            <p:txEl>
                                              <p:pRg st="0" end="0"/>
                                            </p:txEl>
                                          </p:spTgt>
                                        </p:tgtEl>
                                        <p:attrNameLst>
                                          <p:attrName>style.visibility</p:attrName>
                                        </p:attrNameLst>
                                      </p:cBhvr>
                                      <p:to>
                                        <p:strVal val="visible"/>
                                      </p:to>
                                    </p:set>
                                    <p:anim calcmode="lin" valueType="num">
                                      <p:cBhvr additive="base">
                                        <p:cTn id="37" dur="500" fill="hold"/>
                                        <p:tgtEl>
                                          <p:spTgt spid="11">
                                            <p:txEl>
                                              <p:pRg st="0" end="0"/>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11">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3" name="laser.wav"/>
                                        </p:tgtEl>
                                      </p:cMediaNode>
                                    </p:audio>
                                  </p:subTnLst>
                                </p:cTn>
                              </p:par>
                            </p:childTnLst>
                          </p:cTn>
                        </p:par>
                      </p:childTnLst>
                    </p:cTn>
                  </p:par>
                  <p:par>
                    <p:cTn id="39" fill="hold">
                      <p:stCondLst>
                        <p:cond delay="indefinite"/>
                      </p:stCondLst>
                      <p:childTnLst>
                        <p:par>
                          <p:cTn id="40" fill="hold">
                            <p:stCondLst>
                              <p:cond delay="0"/>
                            </p:stCondLst>
                            <p:childTnLst>
                              <p:par>
                                <p:cTn id="41" presetID="1" presetClass="emph" presetSubtype="10" repeatCount="indefinite" fill="hold" nodeType="clickEffect">
                                  <p:stCondLst>
                                    <p:cond delay="0"/>
                                  </p:stCondLst>
                                  <p:childTnLst>
                                    <p:animClr clrSpc="hsl" dir="ccw">
                                      <p:cBhvr>
                                        <p:cTn id="42" dur="300" fill="hold"/>
                                        <p:tgtEl>
                                          <p:spTgt spid="10"/>
                                        </p:tgtEl>
                                        <p:attrNameLst>
                                          <p:attrName>fillcolor</p:attrName>
                                        </p:attrNameLst>
                                      </p:cBhvr>
                                      <p:to>
                                        <a:srgbClr val="FF0000"/>
                                      </p:to>
                                    </p:animClr>
                                    <p:set>
                                      <p:cBhvr>
                                        <p:cTn id="43" dur="300" fill="hold"/>
                                        <p:tgtEl>
                                          <p:spTgt spid="10"/>
                                        </p:tgtEl>
                                        <p:attrNameLst>
                                          <p:attrName>fill.type</p:attrName>
                                        </p:attrNameLst>
                                      </p:cBhvr>
                                      <p:to>
                                        <p:strVal val="solid"/>
                                      </p:to>
                                    </p:set>
                                    <p:set>
                                      <p:cBhvr>
                                        <p:cTn id="44" dur="300" fill="hold"/>
                                        <p:tgtEl>
                                          <p:spTgt spid="10"/>
                                        </p:tgtEl>
                                        <p:attrNameLst>
                                          <p:attrName>fill.on</p:attrName>
                                        </p:attrNameLst>
                                      </p:cBhvr>
                                      <p:to>
                                        <p:strVal val="true"/>
                                      </p:to>
                                    </p:set>
                                  </p:childTnLst>
                                </p:cTn>
                              </p:par>
                              <p:par>
                                <p:cTn id="45" presetID="22" presetClass="emph" presetSubtype="0" fill="hold" nodeType="withEffect">
                                  <p:stCondLst>
                                    <p:cond delay="0"/>
                                  </p:stCondLst>
                                  <p:iterate type="lt">
                                    <p:tmPct val="0"/>
                                  </p:iterate>
                                  <p:childTnLst>
                                    <p:animClr clrSpc="hsl" dir="cw">
                                      <p:cBhvr override="childStyle">
                                        <p:cTn id="46" dur="1000" fill="hold"/>
                                        <p:tgtEl>
                                          <p:spTgt spid="11">
                                            <p:txEl>
                                              <p:pRg st="0" end="0"/>
                                            </p:txEl>
                                          </p:spTgt>
                                        </p:tgtEl>
                                        <p:attrNameLst>
                                          <p:attrName>style.color</p:attrName>
                                        </p:attrNameLst>
                                      </p:cBhvr>
                                      <p:by>
                                        <p:hsl h="-7200000" s="0" l="0"/>
                                      </p:by>
                                    </p:animClr>
                                    <p:animClr clrSpc="hsl" dir="cw">
                                      <p:cBhvr>
                                        <p:cTn id="47" dur="1000" fill="hold"/>
                                        <p:tgtEl>
                                          <p:spTgt spid="11">
                                            <p:txEl>
                                              <p:pRg st="0" end="0"/>
                                            </p:txEl>
                                          </p:spTgt>
                                        </p:tgtEl>
                                        <p:attrNameLst>
                                          <p:attrName>fillcolor</p:attrName>
                                        </p:attrNameLst>
                                      </p:cBhvr>
                                      <p:by>
                                        <p:hsl h="-7200000" s="0" l="0"/>
                                      </p:by>
                                    </p:animClr>
                                    <p:animClr clrSpc="hsl" dir="cw">
                                      <p:cBhvr>
                                        <p:cTn id="48" dur="1000" fill="hold"/>
                                        <p:tgtEl>
                                          <p:spTgt spid="11">
                                            <p:txEl>
                                              <p:pRg st="0" end="0"/>
                                            </p:txEl>
                                          </p:spTgt>
                                        </p:tgtEl>
                                        <p:attrNameLst>
                                          <p:attrName>stroke.color</p:attrName>
                                        </p:attrNameLst>
                                      </p:cBhvr>
                                      <p:by>
                                        <p:hsl h="-7200000" s="0" l="0"/>
                                      </p:by>
                                    </p:animClr>
                                    <p:set>
                                      <p:cBhvr>
                                        <p:cTn id="49" dur="1000" fill="hold"/>
                                        <p:tgtEl>
                                          <p:spTgt spid="11">
                                            <p:txEl>
                                              <p:pRg st="0" end="0"/>
                                            </p:txEl>
                                          </p:spTgt>
                                        </p:tgtEl>
                                        <p:attrNameLst>
                                          <p:attrName>fill.type</p:attrName>
                                        </p:attrNameLst>
                                      </p:cBhvr>
                                      <p:to>
                                        <p:strVal val="solid"/>
                                      </p:to>
                                    </p:set>
                                  </p:childTnLst>
                                  <p:subTnLst>
                                    <p:audio>
                                      <p:cMediaNode>
                                        <p:cTn display="0" masterRel="sameClick">
                                          <p:stCondLst>
                                            <p:cond evt="begin" delay="0">
                                              <p:tn val="45"/>
                                            </p:cond>
                                          </p:stCondLst>
                                          <p:endCondLst>
                                            <p:cond evt="onStopAudio" delay="0">
                                              <p:tgtEl>
                                                <p:sldTgt/>
                                              </p:tgtEl>
                                            </p:cond>
                                          </p:endCondLst>
                                        </p:cTn>
                                        <p:tgtEl>
                                          <p:sndTgt r:embed="rId4" name="applaus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11" grpId="0" build="allAtOnce"/>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2</a:t>
            </a:fld>
            <a:endParaRPr lang="en"/>
          </a:p>
        </p:txBody>
      </p:sp>
      <p:sp>
        <p:nvSpPr>
          <p:cNvPr id="3" name="Google Shape;176;p2"/>
          <p:cNvSpPr/>
          <p:nvPr/>
        </p:nvSpPr>
        <p:spPr>
          <a:xfrm>
            <a:off x="2563975" y="170841"/>
            <a:ext cx="233206" cy="707846"/>
          </a:xfrm>
          <a:prstGeom prst="roundRect">
            <a:avLst>
              <a:gd name="adj" fmla="val 50000"/>
            </a:avLst>
          </a:prstGeom>
          <a:solidFill>
            <a:srgbClr val="FFC00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Times New Roman"/>
              <a:ea typeface="Times New Roman"/>
              <a:cs typeface="Times New Roman"/>
              <a:sym typeface="Times New Roman"/>
            </a:endParaRPr>
          </a:p>
        </p:txBody>
      </p:sp>
      <p:pic>
        <p:nvPicPr>
          <p:cNvPr id="4" name="Google Shape;177;p2" descr="Kết quả hình ảnh cho nhà ảo thuật cartoon"/>
          <p:cNvPicPr preferRelativeResize="0"/>
          <p:nvPr/>
        </p:nvPicPr>
        <p:blipFill rotWithShape="1">
          <a:blip r:embed="rId3">
            <a:alphaModFix/>
          </a:blip>
          <a:srcRect l="63352" t="54912" r="2436"/>
          <a:stretch/>
        </p:blipFill>
        <p:spPr>
          <a:xfrm>
            <a:off x="5562600" y="4031960"/>
            <a:ext cx="1252986" cy="1293554"/>
          </a:xfrm>
          <a:prstGeom prst="rect">
            <a:avLst/>
          </a:prstGeom>
          <a:noFill/>
          <a:ln>
            <a:noFill/>
          </a:ln>
        </p:spPr>
      </p:pic>
      <p:sp>
        <p:nvSpPr>
          <p:cNvPr id="5" name="Google Shape;178;p2"/>
          <p:cNvSpPr txBox="1"/>
          <p:nvPr/>
        </p:nvSpPr>
        <p:spPr>
          <a:xfrm>
            <a:off x="2797181" y="170841"/>
            <a:ext cx="4480560" cy="707846"/>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2060"/>
              </a:buClr>
              <a:buSzPts val="3200"/>
              <a:buFont typeface="Arial"/>
              <a:buNone/>
            </a:pPr>
            <a:r>
              <a:rPr lang="en-US" sz="4000" b="1" i="0" u="none" strike="noStrike" cap="none">
                <a:solidFill>
                  <a:srgbClr val="002060"/>
                </a:solidFill>
                <a:latin typeface="Cambria"/>
                <a:ea typeface="Cambria"/>
                <a:cs typeface="Cambria"/>
                <a:sym typeface="Cambria"/>
              </a:rPr>
              <a:t>Mục tiêu</a:t>
            </a:r>
            <a:endParaRPr sz="4000" b="1" i="0" u="none" strike="noStrike" cap="none">
              <a:solidFill>
                <a:srgbClr val="002060"/>
              </a:solidFill>
              <a:latin typeface="Cambria"/>
              <a:ea typeface="Cambria"/>
              <a:cs typeface="Cambria"/>
              <a:sym typeface="Cambria"/>
            </a:endParaRPr>
          </a:p>
        </p:txBody>
      </p:sp>
      <p:grpSp>
        <p:nvGrpSpPr>
          <p:cNvPr id="6" name="Google Shape;179;p2"/>
          <p:cNvGrpSpPr/>
          <p:nvPr/>
        </p:nvGrpSpPr>
        <p:grpSpPr>
          <a:xfrm>
            <a:off x="-3161368" y="524764"/>
            <a:ext cx="10656589" cy="4749899"/>
            <a:chOff x="-4306964" y="-660719"/>
            <a:chExt cx="10656589" cy="5131440"/>
          </a:xfrm>
        </p:grpSpPr>
        <p:sp>
          <p:nvSpPr>
            <p:cNvPr id="7" name="Google Shape;180;p2"/>
            <p:cNvSpPr/>
            <p:nvPr/>
          </p:nvSpPr>
          <p:spPr>
            <a:xfrm>
              <a:off x="-4306964" y="-660719"/>
              <a:ext cx="5131440" cy="5131440"/>
            </a:xfrm>
            <a:prstGeom prst="blockArc">
              <a:avLst>
                <a:gd name="adj1" fmla="val 18900000"/>
                <a:gd name="adj2" fmla="val 2700000"/>
                <a:gd name="adj3" fmla="val 421"/>
              </a:avLst>
            </a:prstGeom>
            <a:noFill/>
            <a:ln w="25400" cap="flat" cmpd="sng">
              <a:solidFill>
                <a:srgbClr val="BF504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 name="Google Shape;181;p2"/>
            <p:cNvSpPr/>
            <p:nvPr/>
          </p:nvSpPr>
          <p:spPr>
            <a:xfrm>
              <a:off x="530231" y="381000"/>
              <a:ext cx="5819394" cy="762000"/>
            </a:xfrm>
            <a:prstGeom prst="rect">
              <a:avLst/>
            </a:prstGeom>
            <a:solidFill>
              <a:srgbClr val="BF504D"/>
            </a:solidFill>
            <a:ln w="254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 name="Google Shape;182;p2"/>
            <p:cNvSpPr txBox="1"/>
            <p:nvPr/>
          </p:nvSpPr>
          <p:spPr>
            <a:xfrm>
              <a:off x="530231" y="381000"/>
              <a:ext cx="5819394" cy="762000"/>
            </a:xfrm>
            <a:prstGeom prst="rect">
              <a:avLst/>
            </a:prstGeom>
            <a:solidFill>
              <a:srgbClr val="2BA1CB"/>
            </a:solidFill>
            <a:ln>
              <a:noFill/>
            </a:ln>
          </p:spPr>
          <p:txBody>
            <a:bodyPr spcFirstLastPara="1" wrap="square" lIns="604825" tIns="55875" rIns="55875" bIns="55875" anchor="ctr" anchorCtr="0">
              <a:noAutofit/>
            </a:bodyPr>
            <a:lstStyle/>
            <a:p>
              <a:pPr lvl="0">
                <a:lnSpc>
                  <a:spcPct val="90000"/>
                </a:lnSpc>
              </a:pPr>
              <a:r>
                <a:rPr lang="en-US" sz="2000">
                  <a:solidFill>
                    <a:schemeClr val="lt1"/>
                  </a:solidFill>
                  <a:latin typeface="Cambria"/>
                  <a:ea typeface="Cambria"/>
                  <a:cs typeface="Cambria"/>
                  <a:sym typeface="Cambria"/>
                </a:rPr>
                <a:t>Tìm từ và đặt câu với các từ thuộc chủ điểm nghệ thuật </a:t>
              </a:r>
            </a:p>
          </p:txBody>
        </p:sp>
        <p:sp>
          <p:nvSpPr>
            <p:cNvPr id="10" name="Google Shape;183;p2"/>
            <p:cNvSpPr/>
            <p:nvPr/>
          </p:nvSpPr>
          <p:spPr>
            <a:xfrm>
              <a:off x="53981" y="285750"/>
              <a:ext cx="952500" cy="952500"/>
            </a:xfrm>
            <a:prstGeom prst="ellipse">
              <a:avLst/>
            </a:prstGeom>
            <a:solidFill>
              <a:schemeClr val="lt1"/>
            </a:solidFill>
            <a:ln w="25400" cap="flat" cmpd="sng">
              <a:solidFill>
                <a:srgbClr val="BF504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84;p2"/>
            <p:cNvSpPr/>
            <p:nvPr/>
          </p:nvSpPr>
          <p:spPr>
            <a:xfrm>
              <a:off x="807218" y="1523999"/>
              <a:ext cx="5542407" cy="762000"/>
            </a:xfrm>
            <a:prstGeom prst="rect">
              <a:avLst/>
            </a:prstGeom>
            <a:solidFill>
              <a:schemeClr val="accent3"/>
            </a:solidFill>
            <a:ln w="254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85;p2"/>
            <p:cNvSpPr txBox="1"/>
            <p:nvPr/>
          </p:nvSpPr>
          <p:spPr>
            <a:xfrm>
              <a:off x="807218" y="1523999"/>
              <a:ext cx="5542407" cy="762000"/>
            </a:xfrm>
            <a:prstGeom prst="rect">
              <a:avLst/>
            </a:prstGeom>
            <a:solidFill>
              <a:srgbClr val="FFC000"/>
            </a:solidFill>
            <a:ln>
              <a:noFill/>
            </a:ln>
          </p:spPr>
          <p:txBody>
            <a:bodyPr spcFirstLastPara="1" wrap="square" lIns="604825" tIns="55875" rIns="55875" bIns="55875" anchor="ctr" anchorCtr="0">
              <a:noAutofit/>
            </a:bodyPr>
            <a:lstStyle/>
            <a:p>
              <a:pPr lvl="0">
                <a:lnSpc>
                  <a:spcPct val="90000"/>
                </a:lnSpc>
              </a:pPr>
              <a:r>
                <a:rPr lang="en-US" sz="2000">
                  <a:solidFill>
                    <a:schemeClr val="lt1"/>
                  </a:solidFill>
                  <a:latin typeface="Cambria"/>
                  <a:ea typeface="Cambria"/>
                  <a:cs typeface="Cambria"/>
                  <a:sym typeface="Cambria"/>
                </a:rPr>
                <a:t>Sử dụng đúng dấu phẩy trong văn bản</a:t>
              </a:r>
            </a:p>
          </p:txBody>
        </p:sp>
        <p:sp>
          <p:nvSpPr>
            <p:cNvPr id="13" name="Google Shape;186;p2"/>
            <p:cNvSpPr/>
            <p:nvPr/>
          </p:nvSpPr>
          <p:spPr>
            <a:xfrm>
              <a:off x="330968" y="1428750"/>
              <a:ext cx="952500" cy="952500"/>
            </a:xfrm>
            <a:prstGeom prst="ellipse">
              <a:avLst/>
            </a:prstGeom>
            <a:solidFill>
              <a:schemeClr val="lt1"/>
            </a:solidFill>
            <a:ln w="2540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87;p2"/>
            <p:cNvSpPr/>
            <p:nvPr/>
          </p:nvSpPr>
          <p:spPr>
            <a:xfrm>
              <a:off x="530231" y="2667000"/>
              <a:ext cx="5819394" cy="762000"/>
            </a:xfrm>
            <a:prstGeom prst="rect">
              <a:avLst/>
            </a:prstGeom>
            <a:solidFill>
              <a:schemeClr val="accent4"/>
            </a:solidFill>
            <a:ln w="254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88;p2"/>
            <p:cNvSpPr txBox="1"/>
            <p:nvPr/>
          </p:nvSpPr>
          <p:spPr>
            <a:xfrm>
              <a:off x="530231" y="2667000"/>
              <a:ext cx="5819394" cy="762000"/>
            </a:xfrm>
            <a:prstGeom prst="rect">
              <a:avLst/>
            </a:prstGeom>
            <a:solidFill>
              <a:srgbClr val="0070C0"/>
            </a:solidFill>
            <a:ln>
              <a:noFill/>
            </a:ln>
          </p:spPr>
          <p:txBody>
            <a:bodyPr spcFirstLastPara="1" wrap="square" lIns="604825" tIns="55875" rIns="55875" bIns="55875" anchor="ctr" anchorCtr="0">
              <a:noAutofit/>
            </a:bodyPr>
            <a:lstStyle/>
            <a:p>
              <a:pPr lvl="0">
                <a:lnSpc>
                  <a:spcPct val="90000"/>
                </a:lnSpc>
              </a:pPr>
              <a:r>
                <a:rPr lang="en-US" sz="2000">
                  <a:solidFill>
                    <a:schemeClr val="lt1"/>
                  </a:solidFill>
                  <a:latin typeface="Cambria"/>
                  <a:ea typeface="Cambria"/>
                  <a:cs typeface="Cambria"/>
                  <a:sym typeface="Cambria"/>
                </a:rPr>
                <a:t>Ứng dụng nói câu có hình ảnh </a:t>
              </a:r>
            </a:p>
          </p:txBody>
        </p:sp>
        <p:sp>
          <p:nvSpPr>
            <p:cNvPr id="16" name="Google Shape;189;p2"/>
            <p:cNvSpPr/>
            <p:nvPr/>
          </p:nvSpPr>
          <p:spPr>
            <a:xfrm>
              <a:off x="53981" y="2571750"/>
              <a:ext cx="952500" cy="952500"/>
            </a:xfrm>
            <a:prstGeom prst="ellipse">
              <a:avLst/>
            </a:prstGeom>
            <a:solidFill>
              <a:schemeClr val="lt1"/>
            </a:solidFill>
            <a:ln w="25400"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8" name="Google Shape;203;p3"/>
          <p:cNvSpPr/>
          <p:nvPr/>
        </p:nvSpPr>
        <p:spPr>
          <a:xfrm>
            <a:off x="1422699" y="1489028"/>
            <a:ext cx="468176" cy="705342"/>
          </a:xfrm>
          <a:prstGeom prst="rect">
            <a:avLst/>
          </a:prstGeom>
          <a:blipFill rotWithShape="1">
            <a:blip r:embed="rId4">
              <a:alphaModFix/>
            </a:blip>
            <a:stretch>
              <a:fillRect/>
            </a:stretch>
          </a:blipFill>
          <a:ln w="254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206;p3"/>
          <p:cNvSpPr/>
          <p:nvPr/>
        </p:nvSpPr>
        <p:spPr>
          <a:xfrm>
            <a:off x="1690167" y="2529742"/>
            <a:ext cx="468176" cy="722641"/>
          </a:xfrm>
          <a:prstGeom prst="rect">
            <a:avLst/>
          </a:prstGeom>
          <a:blipFill rotWithShape="1">
            <a:blip r:embed="rId5">
              <a:alphaModFix/>
              <a:duotone>
                <a:schemeClr val="accent4">
                  <a:shade val="45000"/>
                  <a:satMod val="135000"/>
                </a:schemeClr>
                <a:prstClr val="white"/>
              </a:duotone>
            </a:blip>
            <a:stretch>
              <a:fillRect/>
            </a:stretch>
          </a:blipFill>
          <a:ln w="254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9;p3"/>
          <p:cNvSpPr/>
          <p:nvPr/>
        </p:nvSpPr>
        <p:spPr>
          <a:xfrm>
            <a:off x="1456079" y="3605053"/>
            <a:ext cx="468176" cy="705345"/>
          </a:xfrm>
          <a:prstGeom prst="rect">
            <a:avLst/>
          </a:prstGeom>
          <a:blipFill rotWithShape="1">
            <a:blip r:embed="rId6">
              <a:alphaModFix/>
              <a:duotone>
                <a:prstClr val="black"/>
                <a:schemeClr val="accent1">
                  <a:tint val="45000"/>
                  <a:satMod val="400000"/>
                </a:schemeClr>
              </a:duotone>
            </a:blip>
            <a:stretch>
              <a:fillRect/>
            </a:stretch>
          </a:blipFill>
          <a:ln w="254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8563840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87"/>
        <p:cNvGrpSpPr/>
        <p:nvPr/>
      </p:nvGrpSpPr>
      <p:grpSpPr>
        <a:xfrm>
          <a:off x="0" y="0"/>
          <a:ext cx="0" cy="0"/>
          <a:chOff x="0" y="0"/>
          <a:chExt cx="0" cy="0"/>
        </a:xfrm>
      </p:grpSpPr>
      <p:pic>
        <p:nvPicPr>
          <p:cNvPr id="32" name="Google Shape;290;p8" descr="Image result for arrow cute"/>
          <p:cNvPicPr preferRelativeResize="0"/>
          <p:nvPr/>
        </p:nvPicPr>
        <p:blipFill rotWithShape="1">
          <a:blip r:embed="rId3">
            <a:alphaModFix/>
            <a:duotone>
              <a:schemeClr val="accent5">
                <a:shade val="45000"/>
                <a:satMod val="135000"/>
              </a:schemeClr>
              <a:prstClr val="white"/>
            </a:duotone>
          </a:blip>
          <a:srcRect l="33273" t="3291" r="35539" b="84916"/>
          <a:stretch/>
        </p:blipFill>
        <p:spPr>
          <a:xfrm rot="20764377">
            <a:off x="1170787" y="1312827"/>
            <a:ext cx="1902190" cy="483171"/>
          </a:xfrm>
          <a:prstGeom prst="rect">
            <a:avLst/>
          </a:prstGeom>
          <a:noFill/>
          <a:ln>
            <a:noFill/>
          </a:ln>
        </p:spPr>
      </p:pic>
      <p:pic>
        <p:nvPicPr>
          <p:cNvPr id="288" name="Google Shape;288;p8" descr="Mũi Tên Màu Đỏ Lên Biểu - Miễn Phí vector hình ảnh trên Pixabay"/>
          <p:cNvPicPr preferRelativeResize="0"/>
          <p:nvPr/>
        </p:nvPicPr>
        <p:blipFill rotWithShape="1">
          <a:blip r:embed="rId4">
            <a:alphaModFix/>
          </a:blip>
          <a:srcRect/>
          <a:stretch/>
        </p:blipFill>
        <p:spPr>
          <a:xfrm rot="6872264" flipH="1">
            <a:off x="428132" y="2980532"/>
            <a:ext cx="1364473" cy="1345016"/>
          </a:xfrm>
          <a:prstGeom prst="rect">
            <a:avLst/>
          </a:prstGeom>
          <a:noFill/>
          <a:ln>
            <a:noFill/>
          </a:ln>
        </p:spPr>
      </p:pic>
      <p:grpSp>
        <p:nvGrpSpPr>
          <p:cNvPr id="292" name="Google Shape;292;p8"/>
          <p:cNvGrpSpPr/>
          <p:nvPr/>
        </p:nvGrpSpPr>
        <p:grpSpPr>
          <a:xfrm>
            <a:off x="4626" y="1663243"/>
            <a:ext cx="2779732" cy="1949055"/>
            <a:chOff x="-67851" y="1871125"/>
            <a:chExt cx="2779732" cy="1949055"/>
          </a:xfrm>
        </p:grpSpPr>
        <p:pic>
          <p:nvPicPr>
            <p:cNvPr id="293" name="Google Shape;293;p8" descr="Image result for frame cute"/>
            <p:cNvPicPr preferRelativeResize="0"/>
            <p:nvPr/>
          </p:nvPicPr>
          <p:blipFill rotWithShape="1">
            <a:blip r:embed="rId5">
              <a:alphaModFix/>
            </a:blip>
            <a:srcRect t="50473" r="49291"/>
            <a:stretch/>
          </p:blipFill>
          <p:spPr>
            <a:xfrm rot="-5190591">
              <a:off x="427274" y="1507774"/>
              <a:ext cx="1789482" cy="2675757"/>
            </a:xfrm>
            <a:prstGeom prst="rect">
              <a:avLst/>
            </a:prstGeom>
            <a:noFill/>
            <a:ln>
              <a:noFill/>
            </a:ln>
          </p:spPr>
        </p:pic>
        <p:sp>
          <p:nvSpPr>
            <p:cNvPr id="294" name="Google Shape;294;p8"/>
            <p:cNvSpPr/>
            <p:nvPr/>
          </p:nvSpPr>
          <p:spPr>
            <a:xfrm>
              <a:off x="505495" y="2307239"/>
              <a:ext cx="1358900" cy="892552"/>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600" b="1">
                  <a:solidFill>
                    <a:srgbClr val="CC0066"/>
                  </a:solidFill>
                  <a:latin typeface="Cambria"/>
                  <a:ea typeface="Cambria"/>
                  <a:cs typeface="Cambria"/>
                  <a:sym typeface="Cambria"/>
                </a:rPr>
                <a:t>NGHỆ </a:t>
              </a:r>
              <a:endParaRPr/>
            </a:p>
            <a:p>
              <a:pPr marL="0" marR="0" lvl="0" indent="0" algn="ctr" rtl="0">
                <a:spcBef>
                  <a:spcPts val="0"/>
                </a:spcBef>
                <a:spcAft>
                  <a:spcPts val="0"/>
                </a:spcAft>
                <a:buNone/>
              </a:pPr>
              <a:r>
                <a:rPr lang="en-US" sz="2600" b="1">
                  <a:solidFill>
                    <a:srgbClr val="CC0066"/>
                  </a:solidFill>
                  <a:latin typeface="Cambria"/>
                  <a:ea typeface="Cambria"/>
                  <a:cs typeface="Cambria"/>
                  <a:sym typeface="Cambria"/>
                </a:rPr>
                <a:t>THUẬT</a:t>
              </a:r>
              <a:endParaRPr sz="2600">
                <a:solidFill>
                  <a:schemeClr val="dk1"/>
                </a:solidFill>
                <a:latin typeface="Calibri"/>
                <a:ea typeface="Calibri"/>
                <a:cs typeface="Calibri"/>
                <a:sym typeface="Calibri"/>
              </a:endParaRPr>
            </a:p>
          </p:txBody>
        </p:sp>
      </p:grpSp>
      <p:grpSp>
        <p:nvGrpSpPr>
          <p:cNvPr id="295" name="Google Shape;295;p8"/>
          <p:cNvGrpSpPr/>
          <p:nvPr/>
        </p:nvGrpSpPr>
        <p:grpSpPr>
          <a:xfrm>
            <a:off x="3062108" y="952817"/>
            <a:ext cx="2023033" cy="845458"/>
            <a:chOff x="2826185" y="299678"/>
            <a:chExt cx="2190315" cy="910129"/>
          </a:xfrm>
        </p:grpSpPr>
        <p:sp>
          <p:nvSpPr>
            <p:cNvPr id="296" name="Google Shape;296;p8"/>
            <p:cNvSpPr/>
            <p:nvPr/>
          </p:nvSpPr>
          <p:spPr>
            <a:xfrm>
              <a:off x="2915085" y="386879"/>
              <a:ext cx="2012515" cy="822928"/>
            </a:xfrm>
            <a:prstGeom prst="roundRect">
              <a:avLst>
                <a:gd name="adj" fmla="val 16667"/>
              </a:avLst>
            </a:prstGeom>
            <a:solidFill>
              <a:srgbClr val="B7CCE4"/>
            </a:solidFill>
            <a:ln w="25400" cap="flat" cmpd="sng">
              <a:solidFill>
                <a:srgbClr val="B6DDE7"/>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600" b="1">
                <a:solidFill>
                  <a:schemeClr val="lt1"/>
                </a:solidFill>
                <a:latin typeface="Calibri"/>
                <a:ea typeface="Calibri"/>
                <a:cs typeface="Calibri"/>
                <a:sym typeface="Calibri"/>
              </a:endParaRPr>
            </a:p>
          </p:txBody>
        </p:sp>
        <p:sp>
          <p:nvSpPr>
            <p:cNvPr id="297" name="Google Shape;297;p8"/>
            <p:cNvSpPr/>
            <p:nvPr/>
          </p:nvSpPr>
          <p:spPr>
            <a:xfrm>
              <a:off x="2826185" y="299678"/>
              <a:ext cx="2190315" cy="844929"/>
            </a:xfrm>
            <a:prstGeom prst="rect">
              <a:avLst/>
            </a:prstGeom>
            <a:noFill/>
            <a:ln>
              <a:noFill/>
            </a:ln>
          </p:spPr>
          <p:txBody>
            <a:bodyPr spcFirstLastPara="1" wrap="square" lIns="91425" tIns="45700" rIns="91425" bIns="45700" anchor="ctr" anchorCtr="0">
              <a:spAutoFit/>
            </a:bodyPr>
            <a:lstStyle/>
            <a:p>
              <a:pPr marL="0" marR="0" lvl="0" indent="0" algn="ctr" rtl="0">
                <a:spcBef>
                  <a:spcPts val="0"/>
                </a:spcBef>
                <a:spcAft>
                  <a:spcPts val="0"/>
                </a:spcAft>
                <a:buNone/>
              </a:pPr>
              <a:r>
                <a:rPr lang="en-US" sz="1800" b="1" dirty="0" err="1">
                  <a:solidFill>
                    <a:schemeClr val="dk1"/>
                  </a:solidFill>
                  <a:latin typeface="Cambria"/>
                  <a:ea typeface="Cambria"/>
                  <a:cs typeface="Cambria"/>
                  <a:sym typeface="Cambria"/>
                </a:rPr>
                <a:t>Người</a:t>
              </a:r>
              <a:r>
                <a:rPr lang="en-US" sz="1800" b="1" dirty="0">
                  <a:solidFill>
                    <a:schemeClr val="dk1"/>
                  </a:solidFill>
                  <a:latin typeface="Cambria"/>
                  <a:ea typeface="Cambria"/>
                  <a:cs typeface="Cambria"/>
                  <a:sym typeface="Cambria"/>
                </a:rPr>
                <a:t> </a:t>
              </a:r>
              <a:r>
                <a:rPr lang="en-US" sz="1800" b="1" dirty="0" err="1">
                  <a:solidFill>
                    <a:schemeClr val="dk1"/>
                  </a:solidFill>
                  <a:latin typeface="Cambria"/>
                  <a:ea typeface="Cambria"/>
                  <a:cs typeface="Cambria"/>
                  <a:sym typeface="Cambria"/>
                </a:rPr>
                <a:t>hoạt</a:t>
              </a:r>
              <a:r>
                <a:rPr lang="en-US" sz="1800" b="1" dirty="0">
                  <a:solidFill>
                    <a:schemeClr val="dk1"/>
                  </a:solidFill>
                  <a:latin typeface="Cambria"/>
                  <a:ea typeface="Cambria"/>
                  <a:cs typeface="Cambria"/>
                  <a:sym typeface="Cambria"/>
                </a:rPr>
                <a:t> </a:t>
              </a:r>
              <a:r>
                <a:rPr lang="en-US" sz="1800" b="1" dirty="0" err="1">
                  <a:solidFill>
                    <a:schemeClr val="dk1"/>
                  </a:solidFill>
                  <a:latin typeface="Cambria"/>
                  <a:ea typeface="Cambria"/>
                  <a:cs typeface="Cambria"/>
                  <a:sym typeface="Cambria"/>
                </a:rPr>
                <a:t>động</a:t>
              </a:r>
              <a:r>
                <a:rPr lang="en-US" sz="1800" b="1" dirty="0">
                  <a:solidFill>
                    <a:schemeClr val="dk1"/>
                  </a:solidFill>
                  <a:latin typeface="Cambria"/>
                  <a:ea typeface="Cambria"/>
                  <a:cs typeface="Cambria"/>
                  <a:sym typeface="Cambria"/>
                </a:rPr>
                <a:t> </a:t>
              </a:r>
              <a:r>
                <a:rPr lang="en-US" sz="1800" b="1" dirty="0" err="1">
                  <a:solidFill>
                    <a:schemeClr val="dk1"/>
                  </a:solidFill>
                  <a:latin typeface="Cambria"/>
                  <a:ea typeface="Cambria"/>
                  <a:cs typeface="Cambria"/>
                  <a:sym typeface="Cambria"/>
                </a:rPr>
                <a:t>nghệ</a:t>
              </a:r>
              <a:r>
                <a:rPr lang="en-US" sz="1800" b="1" dirty="0">
                  <a:solidFill>
                    <a:schemeClr val="dk1"/>
                  </a:solidFill>
                  <a:latin typeface="Cambria"/>
                  <a:ea typeface="Cambria"/>
                  <a:cs typeface="Cambria"/>
                  <a:sym typeface="Cambria"/>
                </a:rPr>
                <a:t> </a:t>
              </a:r>
              <a:r>
                <a:rPr lang="en-US" sz="1800" b="1" dirty="0" err="1">
                  <a:solidFill>
                    <a:schemeClr val="dk1"/>
                  </a:solidFill>
                  <a:latin typeface="Cambria"/>
                  <a:ea typeface="Cambria"/>
                  <a:cs typeface="Cambria"/>
                  <a:sym typeface="Cambria"/>
                </a:rPr>
                <a:t>thuật</a:t>
              </a:r>
              <a:endParaRPr sz="1800" b="1" dirty="0">
                <a:solidFill>
                  <a:schemeClr val="dk1"/>
                </a:solidFill>
                <a:latin typeface="Cambria"/>
                <a:ea typeface="Cambria"/>
                <a:cs typeface="Cambria"/>
                <a:sym typeface="Cambria"/>
              </a:endParaRPr>
            </a:p>
          </p:txBody>
        </p:sp>
      </p:grpSp>
      <p:grpSp>
        <p:nvGrpSpPr>
          <p:cNvPr id="298" name="Google Shape;298;p8"/>
          <p:cNvGrpSpPr/>
          <p:nvPr/>
        </p:nvGrpSpPr>
        <p:grpSpPr>
          <a:xfrm>
            <a:off x="3594480" y="2310569"/>
            <a:ext cx="1839322" cy="813137"/>
            <a:chOff x="2915084" y="2025072"/>
            <a:chExt cx="2012516" cy="822928"/>
          </a:xfrm>
        </p:grpSpPr>
        <p:sp>
          <p:nvSpPr>
            <p:cNvPr id="299" name="Google Shape;299;p8"/>
            <p:cNvSpPr/>
            <p:nvPr/>
          </p:nvSpPr>
          <p:spPr>
            <a:xfrm>
              <a:off x="2915084" y="2025072"/>
              <a:ext cx="2012515" cy="822928"/>
            </a:xfrm>
            <a:prstGeom prst="roundRect">
              <a:avLst>
                <a:gd name="adj" fmla="val 16667"/>
              </a:avLst>
            </a:prstGeom>
            <a:solidFill>
              <a:srgbClr val="FFFF99"/>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600" b="1">
                <a:solidFill>
                  <a:schemeClr val="lt1"/>
                </a:solidFill>
                <a:latin typeface="Calibri"/>
                <a:ea typeface="Calibri"/>
                <a:cs typeface="Calibri"/>
                <a:sym typeface="Calibri"/>
              </a:endParaRPr>
            </a:p>
          </p:txBody>
        </p:sp>
        <p:sp>
          <p:nvSpPr>
            <p:cNvPr id="300" name="Google Shape;300;p8"/>
            <p:cNvSpPr/>
            <p:nvPr/>
          </p:nvSpPr>
          <p:spPr>
            <a:xfrm>
              <a:off x="2915085" y="2081389"/>
              <a:ext cx="2012515" cy="646331"/>
            </a:xfrm>
            <a:prstGeom prst="rect">
              <a:avLst/>
            </a:prstGeom>
            <a:solidFill>
              <a:srgbClr val="FFFF99"/>
            </a:solidFill>
            <a:ln>
              <a:noFill/>
            </a:ln>
          </p:spPr>
          <p:txBody>
            <a:bodyPr spcFirstLastPara="1" wrap="square" lIns="91425" tIns="45700" rIns="91425" bIns="45700" anchor="ctr" anchorCtr="0">
              <a:spAutoFit/>
            </a:bodyPr>
            <a:lstStyle/>
            <a:p>
              <a:pPr marL="0" marR="0" lvl="0" indent="0" algn="ctr" rtl="0">
                <a:spcBef>
                  <a:spcPts val="0"/>
                </a:spcBef>
                <a:spcAft>
                  <a:spcPts val="0"/>
                </a:spcAft>
                <a:buNone/>
              </a:pPr>
              <a:r>
                <a:rPr lang="en-US" sz="1800" b="1" dirty="0" err="1">
                  <a:solidFill>
                    <a:schemeClr val="dk1"/>
                  </a:solidFill>
                  <a:latin typeface="Cambria"/>
                  <a:ea typeface="Cambria"/>
                  <a:cs typeface="Cambria"/>
                  <a:sym typeface="Cambria"/>
                </a:rPr>
                <a:t>Các</a:t>
              </a:r>
              <a:r>
                <a:rPr lang="en-US" sz="1800" b="1" dirty="0">
                  <a:solidFill>
                    <a:schemeClr val="dk1"/>
                  </a:solidFill>
                  <a:latin typeface="Cambria"/>
                  <a:ea typeface="Cambria"/>
                  <a:cs typeface="Cambria"/>
                  <a:sym typeface="Cambria"/>
                </a:rPr>
                <a:t> </a:t>
              </a:r>
              <a:r>
                <a:rPr lang="en-US" sz="1800" b="1" dirty="0" err="1">
                  <a:solidFill>
                    <a:schemeClr val="dk1"/>
                  </a:solidFill>
                  <a:latin typeface="Cambria"/>
                  <a:ea typeface="Cambria"/>
                  <a:cs typeface="Cambria"/>
                  <a:sym typeface="Cambria"/>
                </a:rPr>
                <a:t>hoạt</a:t>
              </a:r>
              <a:r>
                <a:rPr lang="en-US" sz="1800" b="1" dirty="0">
                  <a:solidFill>
                    <a:schemeClr val="dk1"/>
                  </a:solidFill>
                  <a:latin typeface="Cambria"/>
                  <a:ea typeface="Cambria"/>
                  <a:cs typeface="Cambria"/>
                  <a:sym typeface="Cambria"/>
                </a:rPr>
                <a:t> </a:t>
              </a:r>
              <a:r>
                <a:rPr lang="en-US" sz="1800" b="1" dirty="0" err="1">
                  <a:solidFill>
                    <a:schemeClr val="dk1"/>
                  </a:solidFill>
                  <a:latin typeface="Cambria"/>
                  <a:ea typeface="Cambria"/>
                  <a:cs typeface="Cambria"/>
                  <a:sym typeface="Cambria"/>
                </a:rPr>
                <a:t>động</a:t>
              </a:r>
              <a:r>
                <a:rPr lang="en-US" sz="1800" b="1" dirty="0">
                  <a:solidFill>
                    <a:schemeClr val="dk1"/>
                  </a:solidFill>
                  <a:latin typeface="Cambria"/>
                  <a:ea typeface="Cambria"/>
                  <a:cs typeface="Cambria"/>
                  <a:sym typeface="Cambria"/>
                </a:rPr>
                <a:t> </a:t>
              </a:r>
              <a:r>
                <a:rPr lang="en-US" sz="1800" b="1" dirty="0" err="1">
                  <a:solidFill>
                    <a:schemeClr val="dk1"/>
                  </a:solidFill>
                  <a:latin typeface="Cambria"/>
                  <a:ea typeface="Cambria"/>
                  <a:cs typeface="Cambria"/>
                  <a:sym typeface="Cambria"/>
                </a:rPr>
                <a:t>nghệ</a:t>
              </a:r>
              <a:r>
                <a:rPr lang="en-US" sz="1800" b="1" dirty="0">
                  <a:solidFill>
                    <a:schemeClr val="dk1"/>
                  </a:solidFill>
                  <a:latin typeface="Cambria"/>
                  <a:ea typeface="Cambria"/>
                  <a:cs typeface="Cambria"/>
                  <a:sym typeface="Cambria"/>
                </a:rPr>
                <a:t> </a:t>
              </a:r>
              <a:r>
                <a:rPr lang="en-US" sz="1800" b="1" dirty="0" err="1">
                  <a:solidFill>
                    <a:schemeClr val="dk1"/>
                  </a:solidFill>
                  <a:latin typeface="Cambria"/>
                  <a:ea typeface="Cambria"/>
                  <a:cs typeface="Cambria"/>
                  <a:sym typeface="Cambria"/>
                </a:rPr>
                <a:t>thuật</a:t>
              </a:r>
              <a:endParaRPr sz="1800" b="1" dirty="0">
                <a:solidFill>
                  <a:schemeClr val="dk1"/>
                </a:solidFill>
                <a:latin typeface="Cambria"/>
                <a:ea typeface="Cambria"/>
                <a:cs typeface="Cambria"/>
                <a:sym typeface="Cambria"/>
              </a:endParaRPr>
            </a:p>
          </p:txBody>
        </p:sp>
      </p:grpSp>
      <p:sp>
        <p:nvSpPr>
          <p:cNvPr id="304" name="Google Shape;304;p8"/>
          <p:cNvSpPr/>
          <p:nvPr/>
        </p:nvSpPr>
        <p:spPr>
          <a:xfrm>
            <a:off x="5687579" y="971550"/>
            <a:ext cx="3412245" cy="923330"/>
          </a:xfrm>
          <a:prstGeom prst="rect">
            <a:avLst/>
          </a:prstGeom>
          <a:noFill/>
          <a:ln w="28575" cap="flat" cmpd="sng">
            <a:solidFill>
              <a:srgbClr val="366092"/>
            </a:solidFill>
            <a:prstDash val="dash"/>
            <a:miter lim="800000"/>
            <a:headEnd type="none" w="sm" len="sm"/>
            <a:tailEnd type="none" w="sm" len="sm"/>
          </a:ln>
        </p:spPr>
        <p:txBody>
          <a:bodyPr spcFirstLastPara="1" wrap="square" lIns="91425" tIns="45700" rIns="91425" bIns="45700" anchor="ctr" anchorCtr="0">
            <a:spAutoFit/>
          </a:bodyPr>
          <a:lstStyle/>
          <a:p>
            <a:pPr marL="0" marR="0" lvl="0" indent="0" algn="just" rtl="0">
              <a:spcBef>
                <a:spcPts val="0"/>
              </a:spcBef>
              <a:spcAft>
                <a:spcPts val="0"/>
              </a:spcAft>
              <a:buNone/>
            </a:pPr>
            <a:r>
              <a:rPr lang="en-US" sz="1800">
                <a:solidFill>
                  <a:schemeClr val="dk1"/>
                </a:solidFill>
                <a:latin typeface="Cambria"/>
                <a:ea typeface="Cambria"/>
                <a:cs typeface="Cambria"/>
                <a:sym typeface="Cambria"/>
              </a:rPr>
              <a:t>diễn viên, ca sĩ, nhà thơ, nhà thiết kế thời trang, họa sĩ, quay phim, kiến trúc sư…</a:t>
            </a:r>
            <a:endParaRPr/>
          </a:p>
        </p:txBody>
      </p:sp>
      <p:sp>
        <p:nvSpPr>
          <p:cNvPr id="305" name="Google Shape;305;p8"/>
          <p:cNvSpPr/>
          <p:nvPr/>
        </p:nvSpPr>
        <p:spPr>
          <a:xfrm>
            <a:off x="6131057" y="2317805"/>
            <a:ext cx="2719029" cy="923289"/>
          </a:xfrm>
          <a:prstGeom prst="rect">
            <a:avLst/>
          </a:prstGeom>
          <a:noFill/>
          <a:ln w="19050" cap="flat" cmpd="sng">
            <a:solidFill>
              <a:srgbClr val="FFC000"/>
            </a:solidFill>
            <a:prstDash val="dash"/>
            <a:miter lim="800000"/>
            <a:headEnd type="none" w="sm" len="sm"/>
            <a:tailEnd type="none" w="sm" len="sm"/>
          </a:ln>
        </p:spPr>
        <p:txBody>
          <a:bodyPr spcFirstLastPara="1" wrap="square" lIns="91425" tIns="45700" rIns="91425" bIns="45700" anchor="ctr" anchorCtr="0">
            <a:spAutoFit/>
          </a:bodyPr>
          <a:lstStyle/>
          <a:p>
            <a:pPr marL="0" marR="0" lvl="0" indent="0" algn="just" rtl="0">
              <a:spcBef>
                <a:spcPts val="0"/>
              </a:spcBef>
              <a:spcAft>
                <a:spcPts val="0"/>
              </a:spcAft>
              <a:buNone/>
            </a:pPr>
            <a:r>
              <a:rPr lang="en-US" sz="1800">
                <a:solidFill>
                  <a:schemeClr val="dk1"/>
                </a:solidFill>
                <a:latin typeface="Cambria"/>
                <a:ea typeface="Cambria"/>
                <a:cs typeface="Cambria"/>
                <a:sym typeface="Cambria"/>
              </a:rPr>
              <a:t>làm thơ, viết kịch, nặn tượng, quay phim, ca hát, vẽ…</a:t>
            </a:r>
            <a:endParaRPr/>
          </a:p>
        </p:txBody>
      </p:sp>
      <p:sp>
        <p:nvSpPr>
          <p:cNvPr id="306" name="Google Shape;306;p8"/>
          <p:cNvSpPr/>
          <p:nvPr/>
        </p:nvSpPr>
        <p:spPr>
          <a:xfrm>
            <a:off x="4233178" y="3862623"/>
            <a:ext cx="3429624" cy="1015663"/>
          </a:xfrm>
          <a:prstGeom prst="rect">
            <a:avLst/>
          </a:prstGeom>
          <a:noFill/>
          <a:ln w="19050" cap="flat" cmpd="sng">
            <a:solidFill>
              <a:srgbClr val="FF9999"/>
            </a:solidFill>
            <a:prstDash val="dash"/>
            <a:miter lim="800000"/>
            <a:headEnd type="none" w="sm" len="sm"/>
            <a:tailEnd type="none" w="sm" len="sm"/>
          </a:ln>
        </p:spPr>
        <p:txBody>
          <a:bodyPr spcFirstLastPara="1" wrap="square" lIns="91425" tIns="45700" rIns="91425" bIns="45700" anchor="ctr" anchorCtr="0">
            <a:spAutoFit/>
          </a:bodyPr>
          <a:lstStyle/>
          <a:p>
            <a:pPr marL="0" marR="0" lvl="0" indent="0" algn="just" rtl="0">
              <a:spcBef>
                <a:spcPts val="0"/>
              </a:spcBef>
              <a:spcAft>
                <a:spcPts val="0"/>
              </a:spcAft>
              <a:buNone/>
            </a:pPr>
            <a:r>
              <a:rPr lang="en-US" sz="2000">
                <a:solidFill>
                  <a:schemeClr val="dk1"/>
                </a:solidFill>
                <a:latin typeface="Cambria"/>
                <a:ea typeface="Cambria"/>
                <a:cs typeface="Cambria"/>
                <a:sym typeface="Cambria"/>
              </a:rPr>
              <a:t>điện ảnh, chèo, tuồng, cải lương, múa rối, xiếc, ảo thuật, điêu khắc, thơ, văn…</a:t>
            </a:r>
            <a:endParaRPr/>
          </a:p>
        </p:txBody>
      </p:sp>
      <p:sp>
        <p:nvSpPr>
          <p:cNvPr id="307" name="Google Shape;307;p8"/>
          <p:cNvSpPr/>
          <p:nvPr/>
        </p:nvSpPr>
        <p:spPr>
          <a:xfrm>
            <a:off x="5433802" y="2580238"/>
            <a:ext cx="697255" cy="307079"/>
          </a:xfrm>
          <a:prstGeom prst="rightArrow">
            <a:avLst>
              <a:gd name="adj1" fmla="val 50000"/>
              <a:gd name="adj2" fmla="val 50000"/>
            </a:avLst>
          </a:prstGeom>
          <a:solidFill>
            <a:srgbClr val="FFC00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600">
              <a:solidFill>
                <a:schemeClr val="lt1"/>
              </a:solidFill>
              <a:latin typeface="Calibri"/>
              <a:ea typeface="Calibri"/>
              <a:cs typeface="Calibri"/>
              <a:sym typeface="Calibri"/>
            </a:endParaRPr>
          </a:p>
        </p:txBody>
      </p:sp>
      <p:sp>
        <p:nvSpPr>
          <p:cNvPr id="308" name="Google Shape;308;p8"/>
          <p:cNvSpPr/>
          <p:nvPr/>
        </p:nvSpPr>
        <p:spPr>
          <a:xfrm>
            <a:off x="5003024" y="1313311"/>
            <a:ext cx="684556" cy="307079"/>
          </a:xfrm>
          <a:prstGeom prst="rightArrow">
            <a:avLst>
              <a:gd name="adj1" fmla="val 50000"/>
              <a:gd name="adj2" fmla="val 50000"/>
            </a:avLst>
          </a:prstGeom>
          <a:solidFill>
            <a:srgbClr val="92CCDC"/>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600">
              <a:solidFill>
                <a:schemeClr val="lt1"/>
              </a:solidFill>
              <a:latin typeface="Calibri"/>
              <a:ea typeface="Calibri"/>
              <a:cs typeface="Calibri"/>
              <a:sym typeface="Calibri"/>
            </a:endParaRPr>
          </a:p>
        </p:txBody>
      </p:sp>
      <p:sp>
        <p:nvSpPr>
          <p:cNvPr id="310" name="Google Shape;310;p8"/>
          <p:cNvSpPr txBox="1"/>
          <p:nvPr/>
        </p:nvSpPr>
        <p:spPr>
          <a:xfrm>
            <a:off x="1717564" y="260926"/>
            <a:ext cx="7432476" cy="46166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Clr>
                <a:srgbClr val="002060"/>
              </a:buClr>
              <a:buSzPts val="2400"/>
              <a:buFont typeface="Cambria"/>
              <a:buNone/>
            </a:pPr>
            <a:r>
              <a:rPr lang="en-US" sz="2400" b="1">
                <a:solidFill>
                  <a:schemeClr val="dk1"/>
                </a:solidFill>
                <a:latin typeface="Cambria"/>
                <a:ea typeface="Cambria"/>
                <a:cs typeface="Cambria"/>
                <a:sym typeface="Cambria"/>
              </a:rPr>
              <a:t>Từ ngữ về nghệ thuật</a:t>
            </a:r>
            <a:endParaRPr sz="2400" b="1">
              <a:solidFill>
                <a:schemeClr val="dk1"/>
              </a:solidFill>
              <a:latin typeface="Cambria"/>
              <a:ea typeface="Cambria"/>
              <a:cs typeface="Cambria"/>
              <a:sym typeface="Cambria"/>
            </a:endParaRPr>
          </a:p>
        </p:txBody>
      </p:sp>
      <p:sp>
        <p:nvSpPr>
          <p:cNvPr id="311" name="Google Shape;311;p8"/>
          <p:cNvSpPr/>
          <p:nvPr/>
        </p:nvSpPr>
        <p:spPr>
          <a:xfrm>
            <a:off x="1393447" y="270144"/>
            <a:ext cx="136535" cy="537160"/>
          </a:xfrm>
          <a:prstGeom prst="roundRect">
            <a:avLst>
              <a:gd name="adj" fmla="val 50000"/>
            </a:avLst>
          </a:prstGeom>
          <a:solidFill>
            <a:srgbClr val="FFC00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67"/>
              <a:buFont typeface="Calibri"/>
              <a:buNone/>
            </a:pPr>
            <a:endParaRPr sz="1867" b="0" i="0" u="none" strike="noStrike" cap="none">
              <a:solidFill>
                <a:srgbClr val="FFFFFF"/>
              </a:solidFill>
              <a:latin typeface="Cambria"/>
              <a:ea typeface="Cambria"/>
              <a:cs typeface="Cambria"/>
              <a:sym typeface="Cambria"/>
            </a:endParaRPr>
          </a:p>
        </p:txBody>
      </p:sp>
      <p:grpSp>
        <p:nvGrpSpPr>
          <p:cNvPr id="312" name="Google Shape;312;p8"/>
          <p:cNvGrpSpPr/>
          <p:nvPr/>
        </p:nvGrpSpPr>
        <p:grpSpPr>
          <a:xfrm>
            <a:off x="1524000" y="3986690"/>
            <a:ext cx="1901242" cy="767532"/>
            <a:chOff x="2915083" y="3620581"/>
            <a:chExt cx="2012517" cy="822928"/>
          </a:xfrm>
        </p:grpSpPr>
        <p:sp>
          <p:nvSpPr>
            <p:cNvPr id="313" name="Google Shape;313;p8"/>
            <p:cNvSpPr/>
            <p:nvPr/>
          </p:nvSpPr>
          <p:spPr>
            <a:xfrm>
              <a:off x="2915083" y="3620581"/>
              <a:ext cx="2012515" cy="822928"/>
            </a:xfrm>
            <a:prstGeom prst="roundRect">
              <a:avLst>
                <a:gd name="adj" fmla="val 16667"/>
              </a:avLst>
            </a:pr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600" b="1">
                <a:solidFill>
                  <a:schemeClr val="lt1"/>
                </a:solidFill>
                <a:latin typeface="Calibri"/>
                <a:ea typeface="Calibri"/>
                <a:cs typeface="Calibri"/>
                <a:sym typeface="Calibri"/>
              </a:endParaRPr>
            </a:p>
          </p:txBody>
        </p:sp>
        <p:sp>
          <p:nvSpPr>
            <p:cNvPr id="314" name="Google Shape;314;p8"/>
            <p:cNvSpPr/>
            <p:nvPr/>
          </p:nvSpPr>
          <p:spPr>
            <a:xfrm>
              <a:off x="2915085" y="3673768"/>
              <a:ext cx="2012515" cy="692935"/>
            </a:xfrm>
            <a:prstGeom prst="rect">
              <a:avLst/>
            </a:prstGeom>
            <a:solidFill>
              <a:schemeClr val="accent3"/>
            </a:solidFill>
            <a:ln>
              <a:noFill/>
            </a:ln>
          </p:spPr>
          <p:txBody>
            <a:bodyPr spcFirstLastPara="1" wrap="square" lIns="91425" tIns="45700" rIns="91425" bIns="45700" anchor="ctr" anchorCtr="0">
              <a:spAutoFit/>
            </a:bodyPr>
            <a:lstStyle/>
            <a:p>
              <a:pPr marL="0" marR="0" lvl="0" indent="0" algn="ctr" rtl="0">
                <a:spcBef>
                  <a:spcPts val="0"/>
                </a:spcBef>
                <a:spcAft>
                  <a:spcPts val="0"/>
                </a:spcAft>
                <a:buNone/>
              </a:pPr>
              <a:r>
                <a:rPr lang="en-US" sz="1800" b="1">
                  <a:solidFill>
                    <a:schemeClr val="dk1"/>
                  </a:solidFill>
                  <a:latin typeface="Cambria"/>
                  <a:ea typeface="Cambria"/>
                  <a:cs typeface="Cambria"/>
                  <a:sym typeface="Cambria"/>
                </a:rPr>
                <a:t>Môn</a:t>
              </a:r>
              <a:endParaRPr/>
            </a:p>
            <a:p>
              <a:pPr marL="0" marR="0" lvl="0" indent="0" algn="ctr" rtl="0">
                <a:spcBef>
                  <a:spcPts val="0"/>
                </a:spcBef>
                <a:spcAft>
                  <a:spcPts val="0"/>
                </a:spcAft>
                <a:buNone/>
              </a:pPr>
              <a:r>
                <a:rPr lang="en-US" sz="1800" b="1">
                  <a:solidFill>
                    <a:schemeClr val="dk1"/>
                  </a:solidFill>
                  <a:latin typeface="Cambria"/>
                  <a:ea typeface="Cambria"/>
                  <a:cs typeface="Cambria"/>
                  <a:sym typeface="Cambria"/>
                </a:rPr>
                <a:t>nghệ thuật</a:t>
              </a:r>
              <a:endParaRPr sz="1800" b="1">
                <a:solidFill>
                  <a:schemeClr val="dk1"/>
                </a:solidFill>
                <a:latin typeface="Cambria"/>
                <a:ea typeface="Cambria"/>
                <a:cs typeface="Cambria"/>
                <a:sym typeface="Cambria"/>
              </a:endParaRPr>
            </a:p>
          </p:txBody>
        </p:sp>
      </p:grpSp>
      <p:sp>
        <p:nvSpPr>
          <p:cNvPr id="315" name="Google Shape;315;p8"/>
          <p:cNvSpPr/>
          <p:nvPr/>
        </p:nvSpPr>
        <p:spPr>
          <a:xfrm>
            <a:off x="3425240" y="4216916"/>
            <a:ext cx="697255" cy="307079"/>
          </a:xfrm>
          <a:prstGeom prst="rightArrow">
            <a:avLst>
              <a:gd name="adj1" fmla="val 50000"/>
              <a:gd name="adj2" fmla="val 50000"/>
            </a:avLst>
          </a:prstGeom>
          <a:gradFill>
            <a:gsLst>
              <a:gs pos="0">
                <a:srgbClr val="992D2B"/>
              </a:gs>
              <a:gs pos="80000">
                <a:srgbClr val="C93D39"/>
              </a:gs>
              <a:gs pos="100000">
                <a:srgbClr val="CD3A36"/>
              </a:gs>
            </a:gsLst>
            <a:lin ang="16200000" scaled="0"/>
          </a:gradFill>
          <a:ln w="9525" cap="flat" cmpd="sng">
            <a:solidFill>
              <a:srgbClr val="BD4B48"/>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pic>
        <p:nvPicPr>
          <p:cNvPr id="290" name="Google Shape;290;p8" descr="Image result for arrow cute"/>
          <p:cNvPicPr preferRelativeResize="0"/>
          <p:nvPr/>
        </p:nvPicPr>
        <p:blipFill rotWithShape="1">
          <a:blip r:embed="rId3">
            <a:alphaModFix/>
          </a:blip>
          <a:srcRect l="33273" t="3291" r="35539" b="84916"/>
          <a:stretch/>
        </p:blipFill>
        <p:spPr>
          <a:xfrm flipV="1">
            <a:off x="2349079" y="2550685"/>
            <a:ext cx="1277876" cy="476729"/>
          </a:xfrm>
          <a:prstGeom prst="rect">
            <a:avLst/>
          </a:prstGeom>
          <a:noFill/>
          <a:ln>
            <a:noFill/>
          </a:ln>
        </p:spPr>
      </p:pic>
    </p:spTree>
    <p:extLst>
      <p:ext uri="{BB962C8B-B14F-4D97-AF65-F5344CB8AC3E}">
        <p14:creationId xmlns:p14="http://schemas.microsoft.com/office/powerpoint/2010/main" val="9319933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90"/>
                                        </p:tgtEl>
                                        <p:attrNameLst>
                                          <p:attrName>style.visibility</p:attrName>
                                        </p:attrNameLst>
                                      </p:cBhvr>
                                      <p:to>
                                        <p:strVal val="visible"/>
                                      </p:to>
                                    </p:set>
                                    <p:animEffect transition="in" filter="fade">
                                      <p:cBhvr>
                                        <p:cTn id="7" dur="500"/>
                                        <p:tgtEl>
                                          <p:spTgt spid="290"/>
                                        </p:tgtEl>
                                      </p:cBhvr>
                                    </p:animEffect>
                                  </p:childTnLst>
                                </p:cTn>
                              </p:par>
                              <p:par>
                                <p:cTn id="8" presetID="10" presetClass="entr" presetSubtype="0" fill="hold" nodeType="withEffect">
                                  <p:stCondLst>
                                    <p:cond delay="0"/>
                                  </p:stCondLst>
                                  <p:childTnLst>
                                    <p:set>
                                      <p:cBhvr>
                                        <p:cTn id="9" dur="1" fill="hold">
                                          <p:stCondLst>
                                            <p:cond delay="0"/>
                                          </p:stCondLst>
                                        </p:cTn>
                                        <p:tgtEl>
                                          <p:spTgt spid="32"/>
                                        </p:tgtEl>
                                        <p:attrNameLst>
                                          <p:attrName>style.visibility</p:attrName>
                                        </p:attrNameLst>
                                      </p:cBhvr>
                                      <p:to>
                                        <p:strVal val="visible"/>
                                      </p:to>
                                    </p:set>
                                    <p:animEffect transition="in" filter="fade">
                                      <p:cBhvr>
                                        <p:cTn id="10" dur="500"/>
                                        <p:tgtEl>
                                          <p:spTgt spid="32"/>
                                        </p:tgtEl>
                                      </p:cBhvr>
                                    </p:animEffect>
                                  </p:childTnLst>
                                </p:cTn>
                              </p:par>
                              <p:par>
                                <p:cTn id="11" presetID="10" presetClass="entr" presetSubtype="0" fill="hold" nodeType="withEffect">
                                  <p:stCondLst>
                                    <p:cond delay="0"/>
                                  </p:stCondLst>
                                  <p:childTnLst>
                                    <p:set>
                                      <p:cBhvr>
                                        <p:cTn id="12" dur="1" fill="hold">
                                          <p:stCondLst>
                                            <p:cond delay="0"/>
                                          </p:stCondLst>
                                        </p:cTn>
                                        <p:tgtEl>
                                          <p:spTgt spid="288"/>
                                        </p:tgtEl>
                                        <p:attrNameLst>
                                          <p:attrName>style.visibility</p:attrName>
                                        </p:attrNameLst>
                                      </p:cBhvr>
                                      <p:to>
                                        <p:strVal val="visible"/>
                                      </p:to>
                                    </p:set>
                                    <p:animEffect transition="in" filter="fade">
                                      <p:cBhvr>
                                        <p:cTn id="13" dur="1000"/>
                                        <p:tgtEl>
                                          <p:spTgt spid="288"/>
                                        </p:tgtEl>
                                      </p:cBhvr>
                                    </p:animEffect>
                                  </p:childTnLst>
                                </p:cTn>
                              </p:par>
                              <p:par>
                                <p:cTn id="14" presetID="10" presetClass="entr" presetSubtype="0" fill="hold" nodeType="withEffect">
                                  <p:stCondLst>
                                    <p:cond delay="0"/>
                                  </p:stCondLst>
                                  <p:childTnLst>
                                    <p:set>
                                      <p:cBhvr>
                                        <p:cTn id="15" dur="1" fill="hold">
                                          <p:stCondLst>
                                            <p:cond delay="0"/>
                                          </p:stCondLst>
                                        </p:cTn>
                                        <p:tgtEl>
                                          <p:spTgt spid="295"/>
                                        </p:tgtEl>
                                        <p:attrNameLst>
                                          <p:attrName>style.visibility</p:attrName>
                                        </p:attrNameLst>
                                      </p:cBhvr>
                                      <p:to>
                                        <p:strVal val="visible"/>
                                      </p:to>
                                    </p:set>
                                    <p:animEffect transition="in" filter="fade">
                                      <p:cBhvr>
                                        <p:cTn id="16" dur="500"/>
                                        <p:tgtEl>
                                          <p:spTgt spid="295"/>
                                        </p:tgtEl>
                                      </p:cBhvr>
                                    </p:animEffect>
                                  </p:childTnLst>
                                </p:cTn>
                              </p:par>
                              <p:par>
                                <p:cTn id="17" presetID="10" presetClass="entr" presetSubtype="0" fill="hold" nodeType="withEffect">
                                  <p:stCondLst>
                                    <p:cond delay="0"/>
                                  </p:stCondLst>
                                  <p:childTnLst>
                                    <p:set>
                                      <p:cBhvr>
                                        <p:cTn id="18" dur="1" fill="hold">
                                          <p:stCondLst>
                                            <p:cond delay="0"/>
                                          </p:stCondLst>
                                        </p:cTn>
                                        <p:tgtEl>
                                          <p:spTgt spid="312"/>
                                        </p:tgtEl>
                                        <p:attrNameLst>
                                          <p:attrName>style.visibility</p:attrName>
                                        </p:attrNameLst>
                                      </p:cBhvr>
                                      <p:to>
                                        <p:strVal val="visible"/>
                                      </p:to>
                                    </p:set>
                                    <p:animEffect transition="in" filter="fade">
                                      <p:cBhvr>
                                        <p:cTn id="19" dur="1000"/>
                                        <p:tgtEl>
                                          <p:spTgt spid="312"/>
                                        </p:tgtEl>
                                      </p:cBhvr>
                                    </p:animEffect>
                                  </p:childTnLst>
                                </p:cTn>
                              </p:par>
                              <p:par>
                                <p:cTn id="20" presetID="10" presetClass="entr" presetSubtype="0" fill="hold" nodeType="withEffect">
                                  <p:stCondLst>
                                    <p:cond delay="0"/>
                                  </p:stCondLst>
                                  <p:childTnLst>
                                    <p:set>
                                      <p:cBhvr>
                                        <p:cTn id="21" dur="1" fill="hold">
                                          <p:stCondLst>
                                            <p:cond delay="0"/>
                                          </p:stCondLst>
                                        </p:cTn>
                                        <p:tgtEl>
                                          <p:spTgt spid="298"/>
                                        </p:tgtEl>
                                        <p:attrNameLst>
                                          <p:attrName>style.visibility</p:attrName>
                                        </p:attrNameLst>
                                      </p:cBhvr>
                                      <p:to>
                                        <p:strVal val="visible"/>
                                      </p:to>
                                    </p:set>
                                    <p:animEffect transition="in" filter="fade">
                                      <p:cBhvr>
                                        <p:cTn id="22" dur="500"/>
                                        <p:tgtEl>
                                          <p:spTgt spid="298"/>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08"/>
                                        </p:tgtEl>
                                        <p:attrNameLst>
                                          <p:attrName>style.visibility</p:attrName>
                                        </p:attrNameLst>
                                      </p:cBhvr>
                                      <p:to>
                                        <p:strVal val="visible"/>
                                      </p:to>
                                    </p:set>
                                    <p:animEffect transition="in" filter="fade">
                                      <p:cBhvr>
                                        <p:cTn id="27" dur="500"/>
                                        <p:tgtEl>
                                          <p:spTgt spid="308"/>
                                        </p:tgtEl>
                                      </p:cBhvr>
                                    </p:animEffect>
                                  </p:childTnLst>
                                </p:cTn>
                              </p:par>
                            </p:childTnLst>
                          </p:cTn>
                        </p:par>
                        <p:par>
                          <p:cTn id="28" fill="hold">
                            <p:stCondLst>
                              <p:cond delay="500"/>
                            </p:stCondLst>
                            <p:childTnLst>
                              <p:par>
                                <p:cTn id="29" presetID="10" presetClass="entr" presetSubtype="0" fill="hold" nodeType="afterEffect">
                                  <p:stCondLst>
                                    <p:cond delay="0"/>
                                  </p:stCondLst>
                                  <p:childTnLst>
                                    <p:set>
                                      <p:cBhvr>
                                        <p:cTn id="30" dur="1" fill="hold">
                                          <p:stCondLst>
                                            <p:cond delay="0"/>
                                          </p:stCondLst>
                                        </p:cTn>
                                        <p:tgtEl>
                                          <p:spTgt spid="304"/>
                                        </p:tgtEl>
                                        <p:attrNameLst>
                                          <p:attrName>style.visibility</p:attrName>
                                        </p:attrNameLst>
                                      </p:cBhvr>
                                      <p:to>
                                        <p:strVal val="visible"/>
                                      </p:to>
                                    </p:set>
                                    <p:animEffect transition="in" filter="fade">
                                      <p:cBhvr>
                                        <p:cTn id="31" dur="500"/>
                                        <p:tgtEl>
                                          <p:spTgt spid="304"/>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nodeType="clickEffect">
                                  <p:stCondLst>
                                    <p:cond delay="0"/>
                                  </p:stCondLst>
                                  <p:childTnLst>
                                    <p:set>
                                      <p:cBhvr>
                                        <p:cTn id="35" dur="1" fill="hold">
                                          <p:stCondLst>
                                            <p:cond delay="0"/>
                                          </p:stCondLst>
                                        </p:cTn>
                                        <p:tgtEl>
                                          <p:spTgt spid="307"/>
                                        </p:tgtEl>
                                        <p:attrNameLst>
                                          <p:attrName>style.visibility</p:attrName>
                                        </p:attrNameLst>
                                      </p:cBhvr>
                                      <p:to>
                                        <p:strVal val="visible"/>
                                      </p:to>
                                    </p:set>
                                    <p:animEffect transition="in" filter="fade">
                                      <p:cBhvr>
                                        <p:cTn id="36" dur="500"/>
                                        <p:tgtEl>
                                          <p:spTgt spid="307"/>
                                        </p:tgtEl>
                                      </p:cBhvr>
                                    </p:animEffect>
                                  </p:childTnLst>
                                </p:cTn>
                              </p:par>
                            </p:childTnLst>
                          </p:cTn>
                        </p:par>
                        <p:par>
                          <p:cTn id="37" fill="hold">
                            <p:stCondLst>
                              <p:cond delay="500"/>
                            </p:stCondLst>
                            <p:childTnLst>
                              <p:par>
                                <p:cTn id="38" presetID="10" presetClass="entr" presetSubtype="0" fill="hold" nodeType="afterEffect">
                                  <p:stCondLst>
                                    <p:cond delay="0"/>
                                  </p:stCondLst>
                                  <p:childTnLst>
                                    <p:set>
                                      <p:cBhvr>
                                        <p:cTn id="39" dur="1" fill="hold">
                                          <p:stCondLst>
                                            <p:cond delay="0"/>
                                          </p:stCondLst>
                                        </p:cTn>
                                        <p:tgtEl>
                                          <p:spTgt spid="305"/>
                                        </p:tgtEl>
                                        <p:attrNameLst>
                                          <p:attrName>style.visibility</p:attrName>
                                        </p:attrNameLst>
                                      </p:cBhvr>
                                      <p:to>
                                        <p:strVal val="visible"/>
                                      </p:to>
                                    </p:set>
                                    <p:animEffect transition="in" filter="fade">
                                      <p:cBhvr>
                                        <p:cTn id="40" dur="500"/>
                                        <p:tgtEl>
                                          <p:spTgt spid="305"/>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nodeType="clickEffect">
                                  <p:stCondLst>
                                    <p:cond delay="0"/>
                                  </p:stCondLst>
                                  <p:childTnLst>
                                    <p:set>
                                      <p:cBhvr>
                                        <p:cTn id="44" dur="1" fill="hold">
                                          <p:stCondLst>
                                            <p:cond delay="0"/>
                                          </p:stCondLst>
                                        </p:cTn>
                                        <p:tgtEl>
                                          <p:spTgt spid="306"/>
                                        </p:tgtEl>
                                        <p:attrNameLst>
                                          <p:attrName>style.visibility</p:attrName>
                                        </p:attrNameLst>
                                      </p:cBhvr>
                                      <p:to>
                                        <p:strVal val="visible"/>
                                      </p:to>
                                    </p:set>
                                    <p:animEffect transition="in" filter="fade">
                                      <p:cBhvr>
                                        <p:cTn id="45" dur="500"/>
                                        <p:tgtEl>
                                          <p:spTgt spid="306"/>
                                        </p:tgtEl>
                                      </p:cBhvr>
                                    </p:animEffect>
                                  </p:childTnLst>
                                </p:cTn>
                              </p:par>
                              <p:par>
                                <p:cTn id="46" presetID="10" presetClass="entr" presetSubtype="0" fill="hold" nodeType="withEffect">
                                  <p:stCondLst>
                                    <p:cond delay="0"/>
                                  </p:stCondLst>
                                  <p:childTnLst>
                                    <p:set>
                                      <p:cBhvr>
                                        <p:cTn id="47" dur="1" fill="hold">
                                          <p:stCondLst>
                                            <p:cond delay="0"/>
                                          </p:stCondLst>
                                        </p:cTn>
                                        <p:tgtEl>
                                          <p:spTgt spid="315"/>
                                        </p:tgtEl>
                                        <p:attrNameLst>
                                          <p:attrName>style.visibility</p:attrName>
                                        </p:attrNameLst>
                                      </p:cBhvr>
                                      <p:to>
                                        <p:strVal val="visible"/>
                                      </p:to>
                                    </p:set>
                                    <p:animEffect transition="in" filter="fade">
                                      <p:cBhvr>
                                        <p:cTn id="48" dur="500"/>
                                        <p:tgtEl>
                                          <p:spTgt spid="3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Box 2"/>
          <p:cNvSpPr txBox="1">
            <a:spLocks noChangeArrowheads="1"/>
          </p:cNvSpPr>
          <p:nvPr/>
        </p:nvSpPr>
        <p:spPr bwMode="auto">
          <a:xfrm>
            <a:off x="2983230" y="1079501"/>
            <a:ext cx="2686050" cy="332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14350" indent="-51435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AutoNum type="arabicPeriod"/>
            </a:pPr>
            <a:r>
              <a:rPr lang="en-US" altLang="en-US" sz="3000">
                <a:latin typeface="Times New Roman" panose="02020603050405020304" pitchFamily="18" charset="0"/>
              </a:rPr>
              <a:t>Kiến trúc</a:t>
            </a:r>
          </a:p>
          <a:p>
            <a:pPr>
              <a:spcBef>
                <a:spcPct val="0"/>
              </a:spcBef>
              <a:buFontTx/>
              <a:buAutoNum type="arabicPeriod"/>
            </a:pPr>
            <a:r>
              <a:rPr lang="en-US" altLang="en-US" sz="3000">
                <a:latin typeface="Times New Roman" panose="02020603050405020304" pitchFamily="18" charset="0"/>
              </a:rPr>
              <a:t>Điêu khắc</a:t>
            </a:r>
          </a:p>
          <a:p>
            <a:pPr>
              <a:spcBef>
                <a:spcPct val="0"/>
              </a:spcBef>
              <a:buFontTx/>
              <a:buAutoNum type="arabicPeriod"/>
            </a:pPr>
            <a:r>
              <a:rPr lang="en-US" altLang="en-US" sz="3000">
                <a:latin typeface="Times New Roman" panose="02020603050405020304" pitchFamily="18" charset="0"/>
              </a:rPr>
              <a:t>Hội họa</a:t>
            </a:r>
          </a:p>
          <a:p>
            <a:pPr>
              <a:spcBef>
                <a:spcPct val="0"/>
              </a:spcBef>
              <a:buFontTx/>
              <a:buAutoNum type="arabicPeriod"/>
            </a:pPr>
            <a:r>
              <a:rPr lang="en-US" altLang="en-US" sz="3000">
                <a:latin typeface="Times New Roman" panose="02020603050405020304" pitchFamily="18" charset="0"/>
              </a:rPr>
              <a:t>Âm nhạc</a:t>
            </a:r>
          </a:p>
          <a:p>
            <a:pPr>
              <a:spcBef>
                <a:spcPct val="0"/>
              </a:spcBef>
              <a:buFontTx/>
              <a:buAutoNum type="arabicPeriod"/>
            </a:pPr>
            <a:r>
              <a:rPr lang="en-US" altLang="en-US" sz="3000">
                <a:latin typeface="Times New Roman" panose="02020603050405020304" pitchFamily="18" charset="0"/>
              </a:rPr>
              <a:t>Văn chương</a:t>
            </a:r>
          </a:p>
          <a:p>
            <a:pPr>
              <a:spcBef>
                <a:spcPct val="0"/>
              </a:spcBef>
              <a:buFontTx/>
              <a:buAutoNum type="arabicPeriod"/>
            </a:pPr>
            <a:r>
              <a:rPr lang="en-US" altLang="en-US" sz="3000">
                <a:latin typeface="Times New Roman" panose="02020603050405020304" pitchFamily="18" charset="0"/>
              </a:rPr>
              <a:t>Sân khấu</a:t>
            </a:r>
          </a:p>
          <a:p>
            <a:pPr>
              <a:spcBef>
                <a:spcPct val="0"/>
              </a:spcBef>
              <a:buFontTx/>
              <a:buAutoNum type="arabicPeriod"/>
            </a:pPr>
            <a:r>
              <a:rPr lang="en-US" altLang="en-US" sz="3000">
                <a:latin typeface="Times New Roman" panose="02020603050405020304" pitchFamily="18" charset="0"/>
              </a:rPr>
              <a:t>Điện ảnh</a:t>
            </a:r>
          </a:p>
        </p:txBody>
      </p:sp>
      <p:sp>
        <p:nvSpPr>
          <p:cNvPr id="4" name="Google Shape;254;p22"/>
          <p:cNvSpPr txBox="1">
            <a:spLocks/>
          </p:cNvSpPr>
          <p:nvPr/>
        </p:nvSpPr>
        <p:spPr>
          <a:xfrm>
            <a:off x="3853808" y="243584"/>
            <a:ext cx="1693063" cy="549662"/>
          </a:xfrm>
          <a:prstGeom prst="rect">
            <a:avLst/>
          </a:prstGeom>
          <a:noFill/>
          <a:ln>
            <a:noFill/>
          </a:ln>
        </p:spPr>
        <p:txBody>
          <a:bodyPr spcFirstLastPara="1" wrap="square" lIns="91425" tIns="91425" rIns="91425" bIns="91425"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3796BF"/>
              </a:buClr>
              <a:buSzPts val="3000"/>
              <a:buFont typeface="Oswald"/>
              <a:buNone/>
              <a:defRPr sz="3000" b="1" i="0" u="none" strike="noStrike" cap="none">
                <a:solidFill>
                  <a:srgbClr val="3796BF"/>
                </a:solidFill>
                <a:latin typeface="Oswald"/>
                <a:ea typeface="Oswald"/>
                <a:cs typeface="Oswald"/>
                <a:sym typeface="Oswald"/>
              </a:defRPr>
            </a:lvl1pPr>
            <a:lvl2pPr marR="0" lvl="1" algn="l" rtl="0">
              <a:lnSpc>
                <a:spcPct val="100000"/>
              </a:lnSpc>
              <a:spcBef>
                <a:spcPts val="0"/>
              </a:spcBef>
              <a:spcAft>
                <a:spcPts val="0"/>
              </a:spcAft>
              <a:buClr>
                <a:srgbClr val="3796BF"/>
              </a:buClr>
              <a:buSzPts val="3000"/>
              <a:buFont typeface="Oswald"/>
              <a:buNone/>
              <a:defRPr sz="3000" b="1" i="0" u="none" strike="noStrike" cap="none">
                <a:solidFill>
                  <a:srgbClr val="3796BF"/>
                </a:solidFill>
                <a:latin typeface="Oswald"/>
                <a:ea typeface="Oswald"/>
                <a:cs typeface="Oswald"/>
                <a:sym typeface="Oswald"/>
              </a:defRPr>
            </a:lvl2pPr>
            <a:lvl3pPr marR="0" lvl="2" algn="l" rtl="0">
              <a:lnSpc>
                <a:spcPct val="100000"/>
              </a:lnSpc>
              <a:spcBef>
                <a:spcPts val="0"/>
              </a:spcBef>
              <a:spcAft>
                <a:spcPts val="0"/>
              </a:spcAft>
              <a:buClr>
                <a:srgbClr val="3796BF"/>
              </a:buClr>
              <a:buSzPts val="3000"/>
              <a:buFont typeface="Oswald"/>
              <a:buNone/>
              <a:defRPr sz="3000" b="1" i="0" u="none" strike="noStrike" cap="none">
                <a:solidFill>
                  <a:srgbClr val="3796BF"/>
                </a:solidFill>
                <a:latin typeface="Oswald"/>
                <a:ea typeface="Oswald"/>
                <a:cs typeface="Oswald"/>
                <a:sym typeface="Oswald"/>
              </a:defRPr>
            </a:lvl3pPr>
            <a:lvl4pPr marR="0" lvl="3" algn="l" rtl="0">
              <a:lnSpc>
                <a:spcPct val="100000"/>
              </a:lnSpc>
              <a:spcBef>
                <a:spcPts val="0"/>
              </a:spcBef>
              <a:spcAft>
                <a:spcPts val="0"/>
              </a:spcAft>
              <a:buClr>
                <a:srgbClr val="3796BF"/>
              </a:buClr>
              <a:buSzPts val="3000"/>
              <a:buFont typeface="Oswald"/>
              <a:buNone/>
              <a:defRPr sz="3000" b="1" i="0" u="none" strike="noStrike" cap="none">
                <a:solidFill>
                  <a:srgbClr val="3796BF"/>
                </a:solidFill>
                <a:latin typeface="Oswald"/>
                <a:ea typeface="Oswald"/>
                <a:cs typeface="Oswald"/>
                <a:sym typeface="Oswald"/>
              </a:defRPr>
            </a:lvl4pPr>
            <a:lvl5pPr marR="0" lvl="4" algn="l" rtl="0">
              <a:lnSpc>
                <a:spcPct val="100000"/>
              </a:lnSpc>
              <a:spcBef>
                <a:spcPts val="0"/>
              </a:spcBef>
              <a:spcAft>
                <a:spcPts val="0"/>
              </a:spcAft>
              <a:buClr>
                <a:srgbClr val="3796BF"/>
              </a:buClr>
              <a:buSzPts val="3000"/>
              <a:buFont typeface="Oswald"/>
              <a:buNone/>
              <a:defRPr sz="3000" b="1" i="0" u="none" strike="noStrike" cap="none">
                <a:solidFill>
                  <a:srgbClr val="3796BF"/>
                </a:solidFill>
                <a:latin typeface="Oswald"/>
                <a:ea typeface="Oswald"/>
                <a:cs typeface="Oswald"/>
                <a:sym typeface="Oswald"/>
              </a:defRPr>
            </a:lvl5pPr>
            <a:lvl6pPr marR="0" lvl="5" algn="l" rtl="0">
              <a:lnSpc>
                <a:spcPct val="100000"/>
              </a:lnSpc>
              <a:spcBef>
                <a:spcPts val="0"/>
              </a:spcBef>
              <a:spcAft>
                <a:spcPts val="0"/>
              </a:spcAft>
              <a:buClr>
                <a:srgbClr val="3796BF"/>
              </a:buClr>
              <a:buSzPts val="3000"/>
              <a:buFont typeface="Oswald"/>
              <a:buNone/>
              <a:defRPr sz="3000" b="1" i="0" u="none" strike="noStrike" cap="none">
                <a:solidFill>
                  <a:srgbClr val="3796BF"/>
                </a:solidFill>
                <a:latin typeface="Oswald"/>
                <a:ea typeface="Oswald"/>
                <a:cs typeface="Oswald"/>
                <a:sym typeface="Oswald"/>
              </a:defRPr>
            </a:lvl6pPr>
            <a:lvl7pPr marR="0" lvl="6" algn="l" rtl="0">
              <a:lnSpc>
                <a:spcPct val="100000"/>
              </a:lnSpc>
              <a:spcBef>
                <a:spcPts val="0"/>
              </a:spcBef>
              <a:spcAft>
                <a:spcPts val="0"/>
              </a:spcAft>
              <a:buClr>
                <a:srgbClr val="3796BF"/>
              </a:buClr>
              <a:buSzPts val="3000"/>
              <a:buFont typeface="Oswald"/>
              <a:buNone/>
              <a:defRPr sz="3000" b="1" i="0" u="none" strike="noStrike" cap="none">
                <a:solidFill>
                  <a:srgbClr val="3796BF"/>
                </a:solidFill>
                <a:latin typeface="Oswald"/>
                <a:ea typeface="Oswald"/>
                <a:cs typeface="Oswald"/>
                <a:sym typeface="Oswald"/>
              </a:defRPr>
            </a:lvl7pPr>
            <a:lvl8pPr marR="0" lvl="7" algn="l" rtl="0">
              <a:lnSpc>
                <a:spcPct val="100000"/>
              </a:lnSpc>
              <a:spcBef>
                <a:spcPts val="0"/>
              </a:spcBef>
              <a:spcAft>
                <a:spcPts val="0"/>
              </a:spcAft>
              <a:buClr>
                <a:srgbClr val="3796BF"/>
              </a:buClr>
              <a:buSzPts val="3000"/>
              <a:buFont typeface="Oswald"/>
              <a:buNone/>
              <a:defRPr sz="3000" b="1" i="0" u="none" strike="noStrike" cap="none">
                <a:solidFill>
                  <a:srgbClr val="3796BF"/>
                </a:solidFill>
                <a:latin typeface="Oswald"/>
                <a:ea typeface="Oswald"/>
                <a:cs typeface="Oswald"/>
                <a:sym typeface="Oswald"/>
              </a:defRPr>
            </a:lvl8pPr>
            <a:lvl9pPr marR="0" lvl="8" algn="l" rtl="0">
              <a:lnSpc>
                <a:spcPct val="100000"/>
              </a:lnSpc>
              <a:spcBef>
                <a:spcPts val="0"/>
              </a:spcBef>
              <a:spcAft>
                <a:spcPts val="0"/>
              </a:spcAft>
              <a:buClr>
                <a:srgbClr val="3796BF"/>
              </a:buClr>
              <a:buSzPts val="3000"/>
              <a:buFont typeface="Oswald"/>
              <a:buNone/>
              <a:defRPr sz="3000" b="1" i="0" u="none" strike="noStrike" cap="none">
                <a:solidFill>
                  <a:srgbClr val="3796BF"/>
                </a:solidFill>
                <a:latin typeface="Oswald"/>
                <a:ea typeface="Oswald"/>
                <a:cs typeface="Oswald"/>
                <a:sym typeface="Oswald"/>
              </a:defRPr>
            </a:lvl9pPr>
          </a:lstStyle>
          <a:p>
            <a:r>
              <a:rPr lang="vi-VN" sz="2400">
                <a:solidFill>
                  <a:srgbClr val="FFFFFF"/>
                </a:solidFill>
                <a:latin typeface="Cambria" panose="02040503050406030204" pitchFamily="18" charset="0"/>
                <a:ea typeface="Cambria" panose="02040503050406030204" pitchFamily="18" charset="0"/>
              </a:rPr>
              <a:t>DẤU PHẨY</a:t>
            </a:r>
            <a:endParaRPr lang="vi-VN" sz="2400" dirty="0">
              <a:solidFill>
                <a:srgbClr val="FFFFFF"/>
              </a:solidFill>
              <a:latin typeface="Cambria" panose="02040503050406030204" pitchFamily="18" charset="0"/>
              <a:ea typeface="Cambria" panose="02040503050406030204" pitchFamily="18" charset="0"/>
            </a:endParaRPr>
          </a:p>
        </p:txBody>
      </p:sp>
      <p:sp>
        <p:nvSpPr>
          <p:cNvPr id="5" name="Rectangle: Rounded Corners 1">
            <a:extLst>
              <a:ext uri="{FF2B5EF4-FFF2-40B4-BE49-F238E27FC236}">
                <a16:creationId xmlns:a16="http://schemas.microsoft.com/office/drawing/2014/main" id="{3036BC52-5E5C-467C-B6F1-8EFF2D42EC95}"/>
              </a:ext>
            </a:extLst>
          </p:cNvPr>
          <p:cNvSpPr/>
          <p:nvPr/>
        </p:nvSpPr>
        <p:spPr>
          <a:xfrm>
            <a:off x="2352302" y="284441"/>
            <a:ext cx="4393937" cy="549662"/>
          </a:xfrm>
          <a:prstGeom prst="roundRect">
            <a:avLst/>
          </a:prstGeom>
          <a:solidFill>
            <a:srgbClr val="253C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6" name="Google Shape;254;p22"/>
          <p:cNvSpPr txBox="1">
            <a:spLocks/>
          </p:cNvSpPr>
          <p:nvPr/>
        </p:nvSpPr>
        <p:spPr>
          <a:xfrm>
            <a:off x="2400928" y="243584"/>
            <a:ext cx="4690752" cy="549662"/>
          </a:xfrm>
          <a:prstGeom prst="rect">
            <a:avLst/>
          </a:prstGeom>
          <a:noFill/>
          <a:ln>
            <a:noFill/>
          </a:ln>
        </p:spPr>
        <p:txBody>
          <a:bodyPr spcFirstLastPara="1" wrap="square" lIns="91425" tIns="91425" rIns="91425" bIns="91425"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3796BF"/>
              </a:buClr>
              <a:buSzPts val="3000"/>
              <a:buFont typeface="Oswald"/>
              <a:buNone/>
              <a:defRPr sz="3000" b="1" i="0" u="none" strike="noStrike" cap="none">
                <a:solidFill>
                  <a:srgbClr val="3796BF"/>
                </a:solidFill>
                <a:latin typeface="Oswald"/>
                <a:ea typeface="Oswald"/>
                <a:cs typeface="Oswald"/>
                <a:sym typeface="Oswald"/>
              </a:defRPr>
            </a:lvl1pPr>
            <a:lvl2pPr marR="0" lvl="1" algn="l" rtl="0">
              <a:lnSpc>
                <a:spcPct val="100000"/>
              </a:lnSpc>
              <a:spcBef>
                <a:spcPts val="0"/>
              </a:spcBef>
              <a:spcAft>
                <a:spcPts val="0"/>
              </a:spcAft>
              <a:buClr>
                <a:srgbClr val="3796BF"/>
              </a:buClr>
              <a:buSzPts val="3000"/>
              <a:buFont typeface="Oswald"/>
              <a:buNone/>
              <a:defRPr sz="3000" b="1" i="0" u="none" strike="noStrike" cap="none">
                <a:solidFill>
                  <a:srgbClr val="3796BF"/>
                </a:solidFill>
                <a:latin typeface="Oswald"/>
                <a:ea typeface="Oswald"/>
                <a:cs typeface="Oswald"/>
                <a:sym typeface="Oswald"/>
              </a:defRPr>
            </a:lvl2pPr>
            <a:lvl3pPr marR="0" lvl="2" algn="l" rtl="0">
              <a:lnSpc>
                <a:spcPct val="100000"/>
              </a:lnSpc>
              <a:spcBef>
                <a:spcPts val="0"/>
              </a:spcBef>
              <a:spcAft>
                <a:spcPts val="0"/>
              </a:spcAft>
              <a:buClr>
                <a:srgbClr val="3796BF"/>
              </a:buClr>
              <a:buSzPts val="3000"/>
              <a:buFont typeface="Oswald"/>
              <a:buNone/>
              <a:defRPr sz="3000" b="1" i="0" u="none" strike="noStrike" cap="none">
                <a:solidFill>
                  <a:srgbClr val="3796BF"/>
                </a:solidFill>
                <a:latin typeface="Oswald"/>
                <a:ea typeface="Oswald"/>
                <a:cs typeface="Oswald"/>
                <a:sym typeface="Oswald"/>
              </a:defRPr>
            </a:lvl3pPr>
            <a:lvl4pPr marR="0" lvl="3" algn="l" rtl="0">
              <a:lnSpc>
                <a:spcPct val="100000"/>
              </a:lnSpc>
              <a:spcBef>
                <a:spcPts val="0"/>
              </a:spcBef>
              <a:spcAft>
                <a:spcPts val="0"/>
              </a:spcAft>
              <a:buClr>
                <a:srgbClr val="3796BF"/>
              </a:buClr>
              <a:buSzPts val="3000"/>
              <a:buFont typeface="Oswald"/>
              <a:buNone/>
              <a:defRPr sz="3000" b="1" i="0" u="none" strike="noStrike" cap="none">
                <a:solidFill>
                  <a:srgbClr val="3796BF"/>
                </a:solidFill>
                <a:latin typeface="Oswald"/>
                <a:ea typeface="Oswald"/>
                <a:cs typeface="Oswald"/>
                <a:sym typeface="Oswald"/>
              </a:defRPr>
            </a:lvl4pPr>
            <a:lvl5pPr marR="0" lvl="4" algn="l" rtl="0">
              <a:lnSpc>
                <a:spcPct val="100000"/>
              </a:lnSpc>
              <a:spcBef>
                <a:spcPts val="0"/>
              </a:spcBef>
              <a:spcAft>
                <a:spcPts val="0"/>
              </a:spcAft>
              <a:buClr>
                <a:srgbClr val="3796BF"/>
              </a:buClr>
              <a:buSzPts val="3000"/>
              <a:buFont typeface="Oswald"/>
              <a:buNone/>
              <a:defRPr sz="3000" b="1" i="0" u="none" strike="noStrike" cap="none">
                <a:solidFill>
                  <a:srgbClr val="3796BF"/>
                </a:solidFill>
                <a:latin typeface="Oswald"/>
                <a:ea typeface="Oswald"/>
                <a:cs typeface="Oswald"/>
                <a:sym typeface="Oswald"/>
              </a:defRPr>
            </a:lvl5pPr>
            <a:lvl6pPr marR="0" lvl="5" algn="l" rtl="0">
              <a:lnSpc>
                <a:spcPct val="100000"/>
              </a:lnSpc>
              <a:spcBef>
                <a:spcPts val="0"/>
              </a:spcBef>
              <a:spcAft>
                <a:spcPts val="0"/>
              </a:spcAft>
              <a:buClr>
                <a:srgbClr val="3796BF"/>
              </a:buClr>
              <a:buSzPts val="3000"/>
              <a:buFont typeface="Oswald"/>
              <a:buNone/>
              <a:defRPr sz="3000" b="1" i="0" u="none" strike="noStrike" cap="none">
                <a:solidFill>
                  <a:srgbClr val="3796BF"/>
                </a:solidFill>
                <a:latin typeface="Oswald"/>
                <a:ea typeface="Oswald"/>
                <a:cs typeface="Oswald"/>
                <a:sym typeface="Oswald"/>
              </a:defRPr>
            </a:lvl6pPr>
            <a:lvl7pPr marR="0" lvl="6" algn="l" rtl="0">
              <a:lnSpc>
                <a:spcPct val="100000"/>
              </a:lnSpc>
              <a:spcBef>
                <a:spcPts val="0"/>
              </a:spcBef>
              <a:spcAft>
                <a:spcPts val="0"/>
              </a:spcAft>
              <a:buClr>
                <a:srgbClr val="3796BF"/>
              </a:buClr>
              <a:buSzPts val="3000"/>
              <a:buFont typeface="Oswald"/>
              <a:buNone/>
              <a:defRPr sz="3000" b="1" i="0" u="none" strike="noStrike" cap="none">
                <a:solidFill>
                  <a:srgbClr val="3796BF"/>
                </a:solidFill>
                <a:latin typeface="Oswald"/>
                <a:ea typeface="Oswald"/>
                <a:cs typeface="Oswald"/>
                <a:sym typeface="Oswald"/>
              </a:defRPr>
            </a:lvl7pPr>
            <a:lvl8pPr marR="0" lvl="7" algn="l" rtl="0">
              <a:lnSpc>
                <a:spcPct val="100000"/>
              </a:lnSpc>
              <a:spcBef>
                <a:spcPts val="0"/>
              </a:spcBef>
              <a:spcAft>
                <a:spcPts val="0"/>
              </a:spcAft>
              <a:buClr>
                <a:srgbClr val="3796BF"/>
              </a:buClr>
              <a:buSzPts val="3000"/>
              <a:buFont typeface="Oswald"/>
              <a:buNone/>
              <a:defRPr sz="3000" b="1" i="0" u="none" strike="noStrike" cap="none">
                <a:solidFill>
                  <a:srgbClr val="3796BF"/>
                </a:solidFill>
                <a:latin typeface="Oswald"/>
                <a:ea typeface="Oswald"/>
                <a:cs typeface="Oswald"/>
                <a:sym typeface="Oswald"/>
              </a:defRPr>
            </a:lvl8pPr>
            <a:lvl9pPr marR="0" lvl="8" algn="l" rtl="0">
              <a:lnSpc>
                <a:spcPct val="100000"/>
              </a:lnSpc>
              <a:spcBef>
                <a:spcPts val="0"/>
              </a:spcBef>
              <a:spcAft>
                <a:spcPts val="0"/>
              </a:spcAft>
              <a:buClr>
                <a:srgbClr val="3796BF"/>
              </a:buClr>
              <a:buSzPts val="3000"/>
              <a:buFont typeface="Oswald"/>
              <a:buNone/>
              <a:defRPr sz="3000" b="1" i="0" u="none" strike="noStrike" cap="none">
                <a:solidFill>
                  <a:srgbClr val="3796BF"/>
                </a:solidFill>
                <a:latin typeface="Oswald"/>
                <a:ea typeface="Oswald"/>
                <a:cs typeface="Oswald"/>
                <a:sym typeface="Oswald"/>
              </a:defRPr>
            </a:lvl9pPr>
          </a:lstStyle>
          <a:p>
            <a:r>
              <a:rPr lang="en-US" sz="2400">
                <a:solidFill>
                  <a:srgbClr val="FFFFFF"/>
                </a:solidFill>
                <a:latin typeface="Cambria" panose="02040503050406030204" pitchFamily="18" charset="0"/>
                <a:ea typeface="Cambria" panose="02040503050406030204" pitchFamily="18" charset="0"/>
              </a:rPr>
              <a:t>   7 LOẠI HÌNH NGHỆ THUẬT:</a:t>
            </a:r>
            <a:endParaRPr lang="vi-VN" sz="2400" dirty="0">
              <a:solidFill>
                <a:srgbClr val="FFFFFF"/>
              </a:solidFill>
              <a:latin typeface="Cambria" panose="02040503050406030204" pitchFamily="18" charset="0"/>
              <a:ea typeface="Cambria" panose="02040503050406030204" pitchFamily="18" charset="0"/>
            </a:endParaRPr>
          </a:p>
        </p:txBody>
      </p:sp>
      <p:sp>
        <p:nvSpPr>
          <p:cNvPr id="9" name="Google Shape;211;p18"/>
          <p:cNvSpPr/>
          <p:nvPr/>
        </p:nvSpPr>
        <p:spPr>
          <a:xfrm>
            <a:off x="8093259" y="2437055"/>
            <a:ext cx="282133" cy="269390"/>
          </a:xfrm>
          <a:custGeom>
            <a:avLst/>
            <a:gdLst/>
            <a:ahLst/>
            <a:cxnLst/>
            <a:rect l="l" t="t" r="r" b="b"/>
            <a:pathLst>
              <a:path w="15144" h="14460" extrusionOk="0">
                <a:moveTo>
                  <a:pt x="7572" y="1"/>
                </a:moveTo>
                <a:lnTo>
                  <a:pt x="7499" y="25"/>
                </a:lnTo>
                <a:lnTo>
                  <a:pt x="7401" y="74"/>
                </a:lnTo>
                <a:lnTo>
                  <a:pt x="7328" y="172"/>
                </a:lnTo>
                <a:lnTo>
                  <a:pt x="7255" y="294"/>
                </a:lnTo>
                <a:lnTo>
                  <a:pt x="5594" y="4104"/>
                </a:lnTo>
                <a:lnTo>
                  <a:pt x="5521" y="4226"/>
                </a:lnTo>
                <a:lnTo>
                  <a:pt x="5398" y="4373"/>
                </a:lnTo>
                <a:lnTo>
                  <a:pt x="5276" y="4495"/>
                </a:lnTo>
                <a:lnTo>
                  <a:pt x="5130" y="4617"/>
                </a:lnTo>
                <a:lnTo>
                  <a:pt x="4983" y="4715"/>
                </a:lnTo>
                <a:lnTo>
                  <a:pt x="4812" y="4788"/>
                </a:lnTo>
                <a:lnTo>
                  <a:pt x="4666" y="4861"/>
                </a:lnTo>
                <a:lnTo>
                  <a:pt x="4495" y="4886"/>
                </a:lnTo>
                <a:lnTo>
                  <a:pt x="392" y="5301"/>
                </a:lnTo>
                <a:lnTo>
                  <a:pt x="245" y="5325"/>
                </a:lnTo>
                <a:lnTo>
                  <a:pt x="123" y="5374"/>
                </a:lnTo>
                <a:lnTo>
                  <a:pt x="50" y="5423"/>
                </a:lnTo>
                <a:lnTo>
                  <a:pt x="1" y="5521"/>
                </a:lnTo>
                <a:lnTo>
                  <a:pt x="1" y="5594"/>
                </a:lnTo>
                <a:lnTo>
                  <a:pt x="25" y="5692"/>
                </a:lnTo>
                <a:lnTo>
                  <a:pt x="74" y="5789"/>
                </a:lnTo>
                <a:lnTo>
                  <a:pt x="196" y="5911"/>
                </a:lnTo>
                <a:lnTo>
                  <a:pt x="3274" y="8647"/>
                </a:lnTo>
                <a:lnTo>
                  <a:pt x="3396" y="8769"/>
                </a:lnTo>
                <a:lnTo>
                  <a:pt x="3493" y="8915"/>
                </a:lnTo>
                <a:lnTo>
                  <a:pt x="3567" y="9086"/>
                </a:lnTo>
                <a:lnTo>
                  <a:pt x="3640" y="9257"/>
                </a:lnTo>
                <a:lnTo>
                  <a:pt x="3689" y="9428"/>
                </a:lnTo>
                <a:lnTo>
                  <a:pt x="3713" y="9599"/>
                </a:lnTo>
                <a:lnTo>
                  <a:pt x="3713" y="9770"/>
                </a:lnTo>
                <a:lnTo>
                  <a:pt x="3689" y="9941"/>
                </a:lnTo>
                <a:lnTo>
                  <a:pt x="2810" y="13995"/>
                </a:lnTo>
                <a:lnTo>
                  <a:pt x="2785" y="14142"/>
                </a:lnTo>
                <a:lnTo>
                  <a:pt x="2810" y="14240"/>
                </a:lnTo>
                <a:lnTo>
                  <a:pt x="2834" y="14337"/>
                </a:lnTo>
                <a:lnTo>
                  <a:pt x="2883" y="14411"/>
                </a:lnTo>
                <a:lnTo>
                  <a:pt x="2981" y="14435"/>
                </a:lnTo>
                <a:lnTo>
                  <a:pt x="3078" y="14459"/>
                </a:lnTo>
                <a:lnTo>
                  <a:pt x="3200" y="14411"/>
                </a:lnTo>
                <a:lnTo>
                  <a:pt x="3322" y="14362"/>
                </a:lnTo>
                <a:lnTo>
                  <a:pt x="6888" y="12261"/>
                </a:lnTo>
                <a:lnTo>
                  <a:pt x="7035" y="12188"/>
                </a:lnTo>
                <a:lnTo>
                  <a:pt x="7206" y="12139"/>
                </a:lnTo>
                <a:lnTo>
                  <a:pt x="7401" y="12115"/>
                </a:lnTo>
                <a:lnTo>
                  <a:pt x="7743" y="12115"/>
                </a:lnTo>
                <a:lnTo>
                  <a:pt x="7938" y="12139"/>
                </a:lnTo>
                <a:lnTo>
                  <a:pt x="8109" y="12188"/>
                </a:lnTo>
                <a:lnTo>
                  <a:pt x="8256" y="12261"/>
                </a:lnTo>
                <a:lnTo>
                  <a:pt x="11822" y="14362"/>
                </a:lnTo>
                <a:lnTo>
                  <a:pt x="11944" y="14411"/>
                </a:lnTo>
                <a:lnTo>
                  <a:pt x="12066" y="14459"/>
                </a:lnTo>
                <a:lnTo>
                  <a:pt x="12164" y="14435"/>
                </a:lnTo>
                <a:lnTo>
                  <a:pt x="12261" y="14411"/>
                </a:lnTo>
                <a:lnTo>
                  <a:pt x="12310" y="14337"/>
                </a:lnTo>
                <a:lnTo>
                  <a:pt x="12335" y="14240"/>
                </a:lnTo>
                <a:lnTo>
                  <a:pt x="12359" y="14142"/>
                </a:lnTo>
                <a:lnTo>
                  <a:pt x="12335" y="13995"/>
                </a:lnTo>
                <a:lnTo>
                  <a:pt x="11455" y="9941"/>
                </a:lnTo>
                <a:lnTo>
                  <a:pt x="11431" y="9770"/>
                </a:lnTo>
                <a:lnTo>
                  <a:pt x="11431" y="9599"/>
                </a:lnTo>
                <a:lnTo>
                  <a:pt x="11455" y="9428"/>
                </a:lnTo>
                <a:lnTo>
                  <a:pt x="11504" y="9257"/>
                </a:lnTo>
                <a:lnTo>
                  <a:pt x="11577" y="9086"/>
                </a:lnTo>
                <a:lnTo>
                  <a:pt x="11651" y="8915"/>
                </a:lnTo>
                <a:lnTo>
                  <a:pt x="11748" y="8769"/>
                </a:lnTo>
                <a:lnTo>
                  <a:pt x="11870" y="8647"/>
                </a:lnTo>
                <a:lnTo>
                  <a:pt x="14948" y="5911"/>
                </a:lnTo>
                <a:lnTo>
                  <a:pt x="15070" y="5789"/>
                </a:lnTo>
                <a:lnTo>
                  <a:pt x="15119" y="5692"/>
                </a:lnTo>
                <a:lnTo>
                  <a:pt x="15143" y="5594"/>
                </a:lnTo>
                <a:lnTo>
                  <a:pt x="15143" y="5521"/>
                </a:lnTo>
                <a:lnTo>
                  <a:pt x="15094" y="5423"/>
                </a:lnTo>
                <a:lnTo>
                  <a:pt x="15021" y="5374"/>
                </a:lnTo>
                <a:lnTo>
                  <a:pt x="14899" y="5325"/>
                </a:lnTo>
                <a:lnTo>
                  <a:pt x="14752" y="5301"/>
                </a:lnTo>
                <a:lnTo>
                  <a:pt x="10649" y="4886"/>
                </a:lnTo>
                <a:lnTo>
                  <a:pt x="10478" y="4861"/>
                </a:lnTo>
                <a:lnTo>
                  <a:pt x="10332" y="4788"/>
                </a:lnTo>
                <a:lnTo>
                  <a:pt x="10161" y="4715"/>
                </a:lnTo>
                <a:lnTo>
                  <a:pt x="10014" y="4617"/>
                </a:lnTo>
                <a:lnTo>
                  <a:pt x="9868" y="4495"/>
                </a:lnTo>
                <a:lnTo>
                  <a:pt x="9746" y="4373"/>
                </a:lnTo>
                <a:lnTo>
                  <a:pt x="9624" y="4226"/>
                </a:lnTo>
                <a:lnTo>
                  <a:pt x="9550" y="4104"/>
                </a:lnTo>
                <a:lnTo>
                  <a:pt x="7890" y="294"/>
                </a:lnTo>
                <a:lnTo>
                  <a:pt x="7816" y="172"/>
                </a:lnTo>
                <a:lnTo>
                  <a:pt x="7743" y="74"/>
                </a:lnTo>
                <a:lnTo>
                  <a:pt x="7645" y="25"/>
                </a:lnTo>
                <a:lnTo>
                  <a:pt x="7572" y="1"/>
                </a:lnTo>
                <a:close/>
              </a:path>
            </a:pathLst>
          </a:custGeom>
          <a:solidFill>
            <a:srgbClr val="FF99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 name="Google Shape;215;p18"/>
          <p:cNvGrpSpPr/>
          <p:nvPr/>
        </p:nvGrpSpPr>
        <p:grpSpPr>
          <a:xfrm>
            <a:off x="6793525" y="2279124"/>
            <a:ext cx="798554" cy="798615"/>
            <a:chOff x="570875" y="4322250"/>
            <a:chExt cx="443300" cy="443325"/>
          </a:xfrm>
        </p:grpSpPr>
        <p:sp>
          <p:nvSpPr>
            <p:cNvPr id="11" name="Google Shape;216;p18"/>
            <p:cNvSpPr/>
            <p:nvPr/>
          </p:nvSpPr>
          <p:spPr>
            <a:xfrm>
              <a:off x="570875" y="4322250"/>
              <a:ext cx="443300" cy="443325"/>
            </a:xfrm>
            <a:custGeom>
              <a:avLst/>
              <a:gdLst/>
              <a:ahLst/>
              <a:cxnLst/>
              <a:rect l="l" t="t" r="r" b="b"/>
              <a:pathLst>
                <a:path w="17732" h="17733" extrusionOk="0">
                  <a:moveTo>
                    <a:pt x="13091" y="2712"/>
                  </a:moveTo>
                  <a:lnTo>
                    <a:pt x="13286" y="2736"/>
                  </a:lnTo>
                  <a:lnTo>
                    <a:pt x="13506" y="2785"/>
                  </a:lnTo>
                  <a:lnTo>
                    <a:pt x="13702" y="2858"/>
                  </a:lnTo>
                  <a:lnTo>
                    <a:pt x="13873" y="2956"/>
                  </a:lnTo>
                  <a:lnTo>
                    <a:pt x="14068" y="3054"/>
                  </a:lnTo>
                  <a:lnTo>
                    <a:pt x="14239" y="3176"/>
                  </a:lnTo>
                  <a:lnTo>
                    <a:pt x="14410" y="3323"/>
                  </a:lnTo>
                  <a:lnTo>
                    <a:pt x="14556" y="3493"/>
                  </a:lnTo>
                  <a:lnTo>
                    <a:pt x="14679" y="3664"/>
                  </a:lnTo>
                  <a:lnTo>
                    <a:pt x="14776" y="3860"/>
                  </a:lnTo>
                  <a:lnTo>
                    <a:pt x="14874" y="4031"/>
                  </a:lnTo>
                  <a:lnTo>
                    <a:pt x="14947" y="4226"/>
                  </a:lnTo>
                  <a:lnTo>
                    <a:pt x="14996" y="4446"/>
                  </a:lnTo>
                  <a:lnTo>
                    <a:pt x="15021" y="4641"/>
                  </a:lnTo>
                  <a:lnTo>
                    <a:pt x="15021" y="4861"/>
                  </a:lnTo>
                  <a:lnTo>
                    <a:pt x="15021" y="5057"/>
                  </a:lnTo>
                  <a:lnTo>
                    <a:pt x="14996" y="5252"/>
                  </a:lnTo>
                  <a:lnTo>
                    <a:pt x="14947" y="5472"/>
                  </a:lnTo>
                  <a:lnTo>
                    <a:pt x="14874" y="5667"/>
                  </a:lnTo>
                  <a:lnTo>
                    <a:pt x="14776" y="5838"/>
                  </a:lnTo>
                  <a:lnTo>
                    <a:pt x="14679" y="6033"/>
                  </a:lnTo>
                  <a:lnTo>
                    <a:pt x="14556" y="6204"/>
                  </a:lnTo>
                  <a:lnTo>
                    <a:pt x="14410" y="6375"/>
                  </a:lnTo>
                  <a:lnTo>
                    <a:pt x="13433" y="7328"/>
                  </a:lnTo>
                  <a:lnTo>
                    <a:pt x="13311" y="7426"/>
                  </a:lnTo>
                  <a:lnTo>
                    <a:pt x="13189" y="7499"/>
                  </a:lnTo>
                  <a:lnTo>
                    <a:pt x="13042" y="7548"/>
                  </a:lnTo>
                  <a:lnTo>
                    <a:pt x="12871" y="7572"/>
                  </a:lnTo>
                  <a:lnTo>
                    <a:pt x="12725" y="7548"/>
                  </a:lnTo>
                  <a:lnTo>
                    <a:pt x="12578" y="7499"/>
                  </a:lnTo>
                  <a:lnTo>
                    <a:pt x="12456" y="7426"/>
                  </a:lnTo>
                  <a:lnTo>
                    <a:pt x="12334" y="7328"/>
                  </a:lnTo>
                  <a:lnTo>
                    <a:pt x="10405" y="5398"/>
                  </a:lnTo>
                  <a:lnTo>
                    <a:pt x="10307" y="5276"/>
                  </a:lnTo>
                  <a:lnTo>
                    <a:pt x="10234" y="5154"/>
                  </a:lnTo>
                  <a:lnTo>
                    <a:pt x="10185" y="5008"/>
                  </a:lnTo>
                  <a:lnTo>
                    <a:pt x="10160" y="4861"/>
                  </a:lnTo>
                  <a:lnTo>
                    <a:pt x="10185" y="4690"/>
                  </a:lnTo>
                  <a:lnTo>
                    <a:pt x="10234" y="4544"/>
                  </a:lnTo>
                  <a:lnTo>
                    <a:pt x="10307" y="4422"/>
                  </a:lnTo>
                  <a:lnTo>
                    <a:pt x="10405" y="4299"/>
                  </a:lnTo>
                  <a:lnTo>
                    <a:pt x="11357" y="3323"/>
                  </a:lnTo>
                  <a:lnTo>
                    <a:pt x="11528" y="3176"/>
                  </a:lnTo>
                  <a:lnTo>
                    <a:pt x="11699" y="3054"/>
                  </a:lnTo>
                  <a:lnTo>
                    <a:pt x="11894" y="2956"/>
                  </a:lnTo>
                  <a:lnTo>
                    <a:pt x="12065" y="2858"/>
                  </a:lnTo>
                  <a:lnTo>
                    <a:pt x="12261" y="2785"/>
                  </a:lnTo>
                  <a:lnTo>
                    <a:pt x="12481" y="2736"/>
                  </a:lnTo>
                  <a:lnTo>
                    <a:pt x="12676" y="2712"/>
                  </a:lnTo>
                  <a:close/>
                  <a:moveTo>
                    <a:pt x="8377" y="8867"/>
                  </a:moveTo>
                  <a:lnTo>
                    <a:pt x="8475" y="8891"/>
                  </a:lnTo>
                  <a:lnTo>
                    <a:pt x="8548" y="8915"/>
                  </a:lnTo>
                  <a:lnTo>
                    <a:pt x="8646" y="8964"/>
                  </a:lnTo>
                  <a:lnTo>
                    <a:pt x="8719" y="9013"/>
                  </a:lnTo>
                  <a:lnTo>
                    <a:pt x="8768" y="9086"/>
                  </a:lnTo>
                  <a:lnTo>
                    <a:pt x="8817" y="9184"/>
                  </a:lnTo>
                  <a:lnTo>
                    <a:pt x="8841" y="9257"/>
                  </a:lnTo>
                  <a:lnTo>
                    <a:pt x="8866" y="9355"/>
                  </a:lnTo>
                  <a:lnTo>
                    <a:pt x="8841" y="9453"/>
                  </a:lnTo>
                  <a:lnTo>
                    <a:pt x="8817" y="9550"/>
                  </a:lnTo>
                  <a:lnTo>
                    <a:pt x="8768" y="9624"/>
                  </a:lnTo>
                  <a:lnTo>
                    <a:pt x="8719" y="9697"/>
                  </a:lnTo>
                  <a:lnTo>
                    <a:pt x="6179" y="12237"/>
                  </a:lnTo>
                  <a:lnTo>
                    <a:pt x="6106" y="12310"/>
                  </a:lnTo>
                  <a:lnTo>
                    <a:pt x="6033" y="12359"/>
                  </a:lnTo>
                  <a:lnTo>
                    <a:pt x="5935" y="12383"/>
                  </a:lnTo>
                  <a:lnTo>
                    <a:pt x="5740" y="12383"/>
                  </a:lnTo>
                  <a:lnTo>
                    <a:pt x="5642" y="12359"/>
                  </a:lnTo>
                  <a:lnTo>
                    <a:pt x="5569" y="12310"/>
                  </a:lnTo>
                  <a:lnTo>
                    <a:pt x="5496" y="12237"/>
                  </a:lnTo>
                  <a:lnTo>
                    <a:pt x="5422" y="12164"/>
                  </a:lnTo>
                  <a:lnTo>
                    <a:pt x="5373" y="12090"/>
                  </a:lnTo>
                  <a:lnTo>
                    <a:pt x="5349" y="11993"/>
                  </a:lnTo>
                  <a:lnTo>
                    <a:pt x="5349" y="11895"/>
                  </a:lnTo>
                  <a:lnTo>
                    <a:pt x="5349" y="11797"/>
                  </a:lnTo>
                  <a:lnTo>
                    <a:pt x="5373" y="11700"/>
                  </a:lnTo>
                  <a:lnTo>
                    <a:pt x="5422" y="11626"/>
                  </a:lnTo>
                  <a:lnTo>
                    <a:pt x="5496" y="11553"/>
                  </a:lnTo>
                  <a:lnTo>
                    <a:pt x="8036" y="9013"/>
                  </a:lnTo>
                  <a:lnTo>
                    <a:pt x="8109" y="8964"/>
                  </a:lnTo>
                  <a:lnTo>
                    <a:pt x="8182" y="8915"/>
                  </a:lnTo>
                  <a:lnTo>
                    <a:pt x="8280" y="8891"/>
                  </a:lnTo>
                  <a:lnTo>
                    <a:pt x="8377" y="8867"/>
                  </a:lnTo>
                  <a:close/>
                  <a:moveTo>
                    <a:pt x="14825" y="1"/>
                  </a:moveTo>
                  <a:lnTo>
                    <a:pt x="14288" y="25"/>
                  </a:lnTo>
                  <a:lnTo>
                    <a:pt x="13751" y="50"/>
                  </a:lnTo>
                  <a:lnTo>
                    <a:pt x="13213" y="123"/>
                  </a:lnTo>
                  <a:lnTo>
                    <a:pt x="12676" y="245"/>
                  </a:lnTo>
                  <a:lnTo>
                    <a:pt x="12163" y="367"/>
                  </a:lnTo>
                  <a:lnTo>
                    <a:pt x="11675" y="538"/>
                  </a:lnTo>
                  <a:lnTo>
                    <a:pt x="11235" y="758"/>
                  </a:lnTo>
                  <a:lnTo>
                    <a:pt x="11015" y="856"/>
                  </a:lnTo>
                  <a:lnTo>
                    <a:pt x="10844" y="1002"/>
                  </a:lnTo>
                  <a:lnTo>
                    <a:pt x="10649" y="1124"/>
                  </a:lnTo>
                  <a:lnTo>
                    <a:pt x="10502" y="1271"/>
                  </a:lnTo>
                  <a:lnTo>
                    <a:pt x="5544" y="6229"/>
                  </a:lnTo>
                  <a:lnTo>
                    <a:pt x="391" y="6229"/>
                  </a:lnTo>
                  <a:lnTo>
                    <a:pt x="245" y="6253"/>
                  </a:lnTo>
                  <a:lnTo>
                    <a:pt x="147" y="6278"/>
                  </a:lnTo>
                  <a:lnTo>
                    <a:pt x="49" y="6327"/>
                  </a:lnTo>
                  <a:lnTo>
                    <a:pt x="0" y="6400"/>
                  </a:lnTo>
                  <a:lnTo>
                    <a:pt x="0" y="6473"/>
                  </a:lnTo>
                  <a:lnTo>
                    <a:pt x="25" y="6571"/>
                  </a:lnTo>
                  <a:lnTo>
                    <a:pt x="74" y="6668"/>
                  </a:lnTo>
                  <a:lnTo>
                    <a:pt x="171" y="6791"/>
                  </a:lnTo>
                  <a:lnTo>
                    <a:pt x="2589" y="9184"/>
                  </a:lnTo>
                  <a:lnTo>
                    <a:pt x="2272" y="9502"/>
                  </a:lnTo>
                  <a:lnTo>
                    <a:pt x="953" y="9746"/>
                  </a:lnTo>
                  <a:lnTo>
                    <a:pt x="806" y="9795"/>
                  </a:lnTo>
                  <a:lnTo>
                    <a:pt x="684" y="9843"/>
                  </a:lnTo>
                  <a:lnTo>
                    <a:pt x="611" y="9941"/>
                  </a:lnTo>
                  <a:lnTo>
                    <a:pt x="562" y="10014"/>
                  </a:lnTo>
                  <a:lnTo>
                    <a:pt x="562" y="10112"/>
                  </a:lnTo>
                  <a:lnTo>
                    <a:pt x="586" y="10234"/>
                  </a:lnTo>
                  <a:lnTo>
                    <a:pt x="635" y="10332"/>
                  </a:lnTo>
                  <a:lnTo>
                    <a:pt x="733" y="10454"/>
                  </a:lnTo>
                  <a:lnTo>
                    <a:pt x="7278" y="16999"/>
                  </a:lnTo>
                  <a:lnTo>
                    <a:pt x="7401" y="17097"/>
                  </a:lnTo>
                  <a:lnTo>
                    <a:pt x="7498" y="17146"/>
                  </a:lnTo>
                  <a:lnTo>
                    <a:pt x="7620" y="17170"/>
                  </a:lnTo>
                  <a:lnTo>
                    <a:pt x="7718" y="17170"/>
                  </a:lnTo>
                  <a:lnTo>
                    <a:pt x="7791" y="17122"/>
                  </a:lnTo>
                  <a:lnTo>
                    <a:pt x="7889" y="17048"/>
                  </a:lnTo>
                  <a:lnTo>
                    <a:pt x="7938" y="16926"/>
                  </a:lnTo>
                  <a:lnTo>
                    <a:pt x="7987" y="16780"/>
                  </a:lnTo>
                  <a:lnTo>
                    <a:pt x="8231" y="15461"/>
                  </a:lnTo>
                  <a:lnTo>
                    <a:pt x="8548" y="15143"/>
                  </a:lnTo>
                  <a:lnTo>
                    <a:pt x="10942" y="17561"/>
                  </a:lnTo>
                  <a:lnTo>
                    <a:pt x="11064" y="17659"/>
                  </a:lnTo>
                  <a:lnTo>
                    <a:pt x="11162" y="17708"/>
                  </a:lnTo>
                  <a:lnTo>
                    <a:pt x="11259" y="17732"/>
                  </a:lnTo>
                  <a:lnTo>
                    <a:pt x="11333" y="17732"/>
                  </a:lnTo>
                  <a:lnTo>
                    <a:pt x="11406" y="17683"/>
                  </a:lnTo>
                  <a:lnTo>
                    <a:pt x="11455" y="17586"/>
                  </a:lnTo>
                  <a:lnTo>
                    <a:pt x="11479" y="17488"/>
                  </a:lnTo>
                  <a:lnTo>
                    <a:pt x="11504" y="17341"/>
                  </a:lnTo>
                  <a:lnTo>
                    <a:pt x="11504" y="12188"/>
                  </a:lnTo>
                  <a:lnTo>
                    <a:pt x="16461" y="7230"/>
                  </a:lnTo>
                  <a:lnTo>
                    <a:pt x="16608" y="7084"/>
                  </a:lnTo>
                  <a:lnTo>
                    <a:pt x="16730" y="6888"/>
                  </a:lnTo>
                  <a:lnTo>
                    <a:pt x="16877" y="6693"/>
                  </a:lnTo>
                  <a:lnTo>
                    <a:pt x="16974" y="6498"/>
                  </a:lnTo>
                  <a:lnTo>
                    <a:pt x="17194" y="6058"/>
                  </a:lnTo>
                  <a:lnTo>
                    <a:pt x="17365" y="5569"/>
                  </a:lnTo>
                  <a:lnTo>
                    <a:pt x="17487" y="5057"/>
                  </a:lnTo>
                  <a:lnTo>
                    <a:pt x="17609" y="4519"/>
                  </a:lnTo>
                  <a:lnTo>
                    <a:pt x="17683" y="3982"/>
                  </a:lnTo>
                  <a:lnTo>
                    <a:pt x="17707" y="3445"/>
                  </a:lnTo>
                  <a:lnTo>
                    <a:pt x="17731" y="2907"/>
                  </a:lnTo>
                  <a:lnTo>
                    <a:pt x="17731" y="2419"/>
                  </a:lnTo>
                  <a:lnTo>
                    <a:pt x="17707" y="1955"/>
                  </a:lnTo>
                  <a:lnTo>
                    <a:pt x="17658" y="1515"/>
                  </a:lnTo>
                  <a:lnTo>
                    <a:pt x="17585" y="1149"/>
                  </a:lnTo>
                  <a:lnTo>
                    <a:pt x="17512" y="831"/>
                  </a:lnTo>
                  <a:lnTo>
                    <a:pt x="17414" y="587"/>
                  </a:lnTo>
                  <a:lnTo>
                    <a:pt x="17341" y="489"/>
                  </a:lnTo>
                  <a:lnTo>
                    <a:pt x="17292" y="441"/>
                  </a:lnTo>
                  <a:lnTo>
                    <a:pt x="17243" y="392"/>
                  </a:lnTo>
                  <a:lnTo>
                    <a:pt x="17145" y="318"/>
                  </a:lnTo>
                  <a:lnTo>
                    <a:pt x="16901" y="221"/>
                  </a:lnTo>
                  <a:lnTo>
                    <a:pt x="16584" y="148"/>
                  </a:lnTo>
                  <a:lnTo>
                    <a:pt x="16217" y="74"/>
                  </a:lnTo>
                  <a:lnTo>
                    <a:pt x="15778" y="25"/>
                  </a:lnTo>
                  <a:lnTo>
                    <a:pt x="15314" y="1"/>
                  </a:lnTo>
                  <a:close/>
                </a:path>
              </a:pathLst>
            </a:custGeom>
            <a:solidFill>
              <a:srgbClr val="3796B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217;p18"/>
            <p:cNvSpPr/>
            <p:nvPr/>
          </p:nvSpPr>
          <p:spPr>
            <a:xfrm>
              <a:off x="597725" y="4665400"/>
              <a:ext cx="73300" cy="73300"/>
            </a:xfrm>
            <a:custGeom>
              <a:avLst/>
              <a:gdLst/>
              <a:ahLst/>
              <a:cxnLst/>
              <a:rect l="l" t="t" r="r" b="b"/>
              <a:pathLst>
                <a:path w="2932" h="2932" extrusionOk="0">
                  <a:moveTo>
                    <a:pt x="2028" y="1"/>
                  </a:moveTo>
                  <a:lnTo>
                    <a:pt x="1857" y="25"/>
                  </a:lnTo>
                  <a:lnTo>
                    <a:pt x="1686" y="74"/>
                  </a:lnTo>
                  <a:lnTo>
                    <a:pt x="1515" y="147"/>
                  </a:lnTo>
                  <a:lnTo>
                    <a:pt x="1369" y="269"/>
                  </a:lnTo>
                  <a:lnTo>
                    <a:pt x="1222" y="489"/>
                  </a:lnTo>
                  <a:lnTo>
                    <a:pt x="1002" y="831"/>
                  </a:lnTo>
                  <a:lnTo>
                    <a:pt x="563" y="1735"/>
                  </a:lnTo>
                  <a:lnTo>
                    <a:pt x="172" y="2565"/>
                  </a:lnTo>
                  <a:lnTo>
                    <a:pt x="1" y="2932"/>
                  </a:lnTo>
                  <a:lnTo>
                    <a:pt x="1" y="2932"/>
                  </a:lnTo>
                  <a:lnTo>
                    <a:pt x="367" y="2761"/>
                  </a:lnTo>
                  <a:lnTo>
                    <a:pt x="1198" y="2370"/>
                  </a:lnTo>
                  <a:lnTo>
                    <a:pt x="2101" y="1930"/>
                  </a:lnTo>
                  <a:lnTo>
                    <a:pt x="2443" y="1710"/>
                  </a:lnTo>
                  <a:lnTo>
                    <a:pt x="2663" y="1564"/>
                  </a:lnTo>
                  <a:lnTo>
                    <a:pt x="2785" y="1417"/>
                  </a:lnTo>
                  <a:lnTo>
                    <a:pt x="2858" y="1246"/>
                  </a:lnTo>
                  <a:lnTo>
                    <a:pt x="2907" y="1075"/>
                  </a:lnTo>
                  <a:lnTo>
                    <a:pt x="2932" y="904"/>
                  </a:lnTo>
                  <a:lnTo>
                    <a:pt x="2907" y="733"/>
                  </a:lnTo>
                  <a:lnTo>
                    <a:pt x="2858" y="562"/>
                  </a:lnTo>
                  <a:lnTo>
                    <a:pt x="2785" y="416"/>
                  </a:lnTo>
                  <a:lnTo>
                    <a:pt x="2663" y="269"/>
                  </a:lnTo>
                  <a:lnTo>
                    <a:pt x="2517" y="147"/>
                  </a:lnTo>
                  <a:lnTo>
                    <a:pt x="2370" y="74"/>
                  </a:lnTo>
                  <a:lnTo>
                    <a:pt x="2199" y="25"/>
                  </a:lnTo>
                  <a:lnTo>
                    <a:pt x="2028" y="1"/>
                  </a:lnTo>
                  <a:close/>
                </a:path>
              </a:pathLst>
            </a:custGeom>
            <a:solidFill>
              <a:srgbClr val="3796B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218;p18"/>
            <p:cNvSpPr/>
            <p:nvPr/>
          </p:nvSpPr>
          <p:spPr>
            <a:xfrm>
              <a:off x="654525" y="4708150"/>
              <a:ext cx="47025" cy="47025"/>
            </a:xfrm>
            <a:custGeom>
              <a:avLst/>
              <a:gdLst/>
              <a:ahLst/>
              <a:cxnLst/>
              <a:rect l="l" t="t" r="r" b="b"/>
              <a:pathLst>
                <a:path w="1881" h="1881" extrusionOk="0">
                  <a:moveTo>
                    <a:pt x="1124" y="0"/>
                  </a:moveTo>
                  <a:lnTo>
                    <a:pt x="977" y="25"/>
                  </a:lnTo>
                  <a:lnTo>
                    <a:pt x="831" y="74"/>
                  </a:lnTo>
                  <a:lnTo>
                    <a:pt x="709" y="147"/>
                  </a:lnTo>
                  <a:lnTo>
                    <a:pt x="586" y="245"/>
                  </a:lnTo>
                  <a:lnTo>
                    <a:pt x="464" y="391"/>
                  </a:lnTo>
                  <a:lnTo>
                    <a:pt x="367" y="611"/>
                  </a:lnTo>
                  <a:lnTo>
                    <a:pt x="269" y="880"/>
                  </a:lnTo>
                  <a:lnTo>
                    <a:pt x="171" y="1173"/>
                  </a:lnTo>
                  <a:lnTo>
                    <a:pt x="49" y="1686"/>
                  </a:lnTo>
                  <a:lnTo>
                    <a:pt x="0" y="1881"/>
                  </a:lnTo>
                  <a:lnTo>
                    <a:pt x="0" y="1881"/>
                  </a:lnTo>
                  <a:lnTo>
                    <a:pt x="220" y="1857"/>
                  </a:lnTo>
                  <a:lnTo>
                    <a:pt x="733" y="1710"/>
                  </a:lnTo>
                  <a:lnTo>
                    <a:pt x="1002" y="1637"/>
                  </a:lnTo>
                  <a:lnTo>
                    <a:pt x="1270" y="1539"/>
                  </a:lnTo>
                  <a:lnTo>
                    <a:pt x="1515" y="1417"/>
                  </a:lnTo>
                  <a:lnTo>
                    <a:pt x="1661" y="1319"/>
                  </a:lnTo>
                  <a:lnTo>
                    <a:pt x="1759" y="1197"/>
                  </a:lnTo>
                  <a:lnTo>
                    <a:pt x="1832" y="1051"/>
                  </a:lnTo>
                  <a:lnTo>
                    <a:pt x="1881" y="928"/>
                  </a:lnTo>
                  <a:lnTo>
                    <a:pt x="1881" y="782"/>
                  </a:lnTo>
                  <a:lnTo>
                    <a:pt x="1881" y="635"/>
                  </a:lnTo>
                  <a:lnTo>
                    <a:pt x="1832" y="489"/>
                  </a:lnTo>
                  <a:lnTo>
                    <a:pt x="1759" y="367"/>
                  </a:lnTo>
                  <a:lnTo>
                    <a:pt x="1661" y="245"/>
                  </a:lnTo>
                  <a:lnTo>
                    <a:pt x="1539" y="147"/>
                  </a:lnTo>
                  <a:lnTo>
                    <a:pt x="1417" y="74"/>
                  </a:lnTo>
                  <a:lnTo>
                    <a:pt x="1270" y="25"/>
                  </a:lnTo>
                  <a:lnTo>
                    <a:pt x="1124" y="0"/>
                  </a:lnTo>
                  <a:close/>
                </a:path>
              </a:pathLst>
            </a:custGeom>
            <a:solidFill>
              <a:srgbClr val="3796B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219;p18"/>
            <p:cNvSpPr/>
            <p:nvPr/>
          </p:nvSpPr>
          <p:spPr>
            <a:xfrm>
              <a:off x="581250" y="4634875"/>
              <a:ext cx="47050" cy="47050"/>
            </a:xfrm>
            <a:custGeom>
              <a:avLst/>
              <a:gdLst/>
              <a:ahLst/>
              <a:cxnLst/>
              <a:rect l="l" t="t" r="r" b="b"/>
              <a:pathLst>
                <a:path w="1882" h="1882" extrusionOk="0">
                  <a:moveTo>
                    <a:pt x="953" y="1"/>
                  </a:moveTo>
                  <a:lnTo>
                    <a:pt x="831" y="49"/>
                  </a:lnTo>
                  <a:lnTo>
                    <a:pt x="684" y="123"/>
                  </a:lnTo>
                  <a:lnTo>
                    <a:pt x="562" y="220"/>
                  </a:lnTo>
                  <a:lnTo>
                    <a:pt x="465" y="367"/>
                  </a:lnTo>
                  <a:lnTo>
                    <a:pt x="342" y="611"/>
                  </a:lnTo>
                  <a:lnTo>
                    <a:pt x="245" y="880"/>
                  </a:lnTo>
                  <a:lnTo>
                    <a:pt x="171" y="1148"/>
                  </a:lnTo>
                  <a:lnTo>
                    <a:pt x="25" y="1661"/>
                  </a:lnTo>
                  <a:lnTo>
                    <a:pt x="1" y="1881"/>
                  </a:lnTo>
                  <a:lnTo>
                    <a:pt x="196" y="1832"/>
                  </a:lnTo>
                  <a:lnTo>
                    <a:pt x="709" y="1710"/>
                  </a:lnTo>
                  <a:lnTo>
                    <a:pt x="1002" y="1613"/>
                  </a:lnTo>
                  <a:lnTo>
                    <a:pt x="1271" y="1515"/>
                  </a:lnTo>
                  <a:lnTo>
                    <a:pt x="1490" y="1417"/>
                  </a:lnTo>
                  <a:lnTo>
                    <a:pt x="1637" y="1295"/>
                  </a:lnTo>
                  <a:lnTo>
                    <a:pt x="1735" y="1173"/>
                  </a:lnTo>
                  <a:lnTo>
                    <a:pt x="1808" y="1051"/>
                  </a:lnTo>
                  <a:lnTo>
                    <a:pt x="1857" y="904"/>
                  </a:lnTo>
                  <a:lnTo>
                    <a:pt x="1881" y="758"/>
                  </a:lnTo>
                  <a:lnTo>
                    <a:pt x="1857" y="611"/>
                  </a:lnTo>
                  <a:lnTo>
                    <a:pt x="1808" y="465"/>
                  </a:lnTo>
                  <a:lnTo>
                    <a:pt x="1735" y="343"/>
                  </a:lnTo>
                  <a:lnTo>
                    <a:pt x="1637" y="220"/>
                  </a:lnTo>
                  <a:lnTo>
                    <a:pt x="1515" y="123"/>
                  </a:lnTo>
                  <a:lnTo>
                    <a:pt x="1393" y="49"/>
                  </a:lnTo>
                  <a:lnTo>
                    <a:pt x="1246" y="1"/>
                  </a:lnTo>
                  <a:close/>
                </a:path>
              </a:pathLst>
            </a:custGeom>
            <a:solidFill>
              <a:srgbClr val="3796B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5" name="Google Shape;220;p18"/>
          <p:cNvSpPr/>
          <p:nvPr/>
        </p:nvSpPr>
        <p:spPr>
          <a:xfrm rot="2466689">
            <a:off x="7039013" y="447403"/>
            <a:ext cx="392001" cy="374296"/>
          </a:xfrm>
          <a:custGeom>
            <a:avLst/>
            <a:gdLst/>
            <a:ahLst/>
            <a:cxnLst/>
            <a:rect l="l" t="t" r="r" b="b"/>
            <a:pathLst>
              <a:path w="15144" h="14460" extrusionOk="0">
                <a:moveTo>
                  <a:pt x="7572" y="1"/>
                </a:moveTo>
                <a:lnTo>
                  <a:pt x="7499" y="25"/>
                </a:lnTo>
                <a:lnTo>
                  <a:pt x="7401" y="74"/>
                </a:lnTo>
                <a:lnTo>
                  <a:pt x="7328" y="172"/>
                </a:lnTo>
                <a:lnTo>
                  <a:pt x="7255" y="294"/>
                </a:lnTo>
                <a:lnTo>
                  <a:pt x="5594" y="4104"/>
                </a:lnTo>
                <a:lnTo>
                  <a:pt x="5521" y="4226"/>
                </a:lnTo>
                <a:lnTo>
                  <a:pt x="5398" y="4373"/>
                </a:lnTo>
                <a:lnTo>
                  <a:pt x="5276" y="4495"/>
                </a:lnTo>
                <a:lnTo>
                  <a:pt x="5130" y="4617"/>
                </a:lnTo>
                <a:lnTo>
                  <a:pt x="4983" y="4715"/>
                </a:lnTo>
                <a:lnTo>
                  <a:pt x="4812" y="4788"/>
                </a:lnTo>
                <a:lnTo>
                  <a:pt x="4666" y="4861"/>
                </a:lnTo>
                <a:lnTo>
                  <a:pt x="4495" y="4886"/>
                </a:lnTo>
                <a:lnTo>
                  <a:pt x="392" y="5301"/>
                </a:lnTo>
                <a:lnTo>
                  <a:pt x="245" y="5325"/>
                </a:lnTo>
                <a:lnTo>
                  <a:pt x="123" y="5374"/>
                </a:lnTo>
                <a:lnTo>
                  <a:pt x="50" y="5423"/>
                </a:lnTo>
                <a:lnTo>
                  <a:pt x="1" y="5521"/>
                </a:lnTo>
                <a:lnTo>
                  <a:pt x="1" y="5594"/>
                </a:lnTo>
                <a:lnTo>
                  <a:pt x="25" y="5692"/>
                </a:lnTo>
                <a:lnTo>
                  <a:pt x="74" y="5789"/>
                </a:lnTo>
                <a:lnTo>
                  <a:pt x="196" y="5911"/>
                </a:lnTo>
                <a:lnTo>
                  <a:pt x="3274" y="8647"/>
                </a:lnTo>
                <a:lnTo>
                  <a:pt x="3396" y="8769"/>
                </a:lnTo>
                <a:lnTo>
                  <a:pt x="3493" y="8915"/>
                </a:lnTo>
                <a:lnTo>
                  <a:pt x="3567" y="9086"/>
                </a:lnTo>
                <a:lnTo>
                  <a:pt x="3640" y="9257"/>
                </a:lnTo>
                <a:lnTo>
                  <a:pt x="3689" y="9428"/>
                </a:lnTo>
                <a:lnTo>
                  <a:pt x="3713" y="9599"/>
                </a:lnTo>
                <a:lnTo>
                  <a:pt x="3713" y="9770"/>
                </a:lnTo>
                <a:lnTo>
                  <a:pt x="3689" y="9941"/>
                </a:lnTo>
                <a:lnTo>
                  <a:pt x="2810" y="13995"/>
                </a:lnTo>
                <a:lnTo>
                  <a:pt x="2785" y="14142"/>
                </a:lnTo>
                <a:lnTo>
                  <a:pt x="2810" y="14240"/>
                </a:lnTo>
                <a:lnTo>
                  <a:pt x="2834" y="14337"/>
                </a:lnTo>
                <a:lnTo>
                  <a:pt x="2883" y="14411"/>
                </a:lnTo>
                <a:lnTo>
                  <a:pt x="2981" y="14435"/>
                </a:lnTo>
                <a:lnTo>
                  <a:pt x="3078" y="14459"/>
                </a:lnTo>
                <a:lnTo>
                  <a:pt x="3200" y="14411"/>
                </a:lnTo>
                <a:lnTo>
                  <a:pt x="3322" y="14362"/>
                </a:lnTo>
                <a:lnTo>
                  <a:pt x="6888" y="12261"/>
                </a:lnTo>
                <a:lnTo>
                  <a:pt x="7035" y="12188"/>
                </a:lnTo>
                <a:lnTo>
                  <a:pt x="7206" y="12139"/>
                </a:lnTo>
                <a:lnTo>
                  <a:pt x="7401" y="12115"/>
                </a:lnTo>
                <a:lnTo>
                  <a:pt x="7743" y="12115"/>
                </a:lnTo>
                <a:lnTo>
                  <a:pt x="7938" y="12139"/>
                </a:lnTo>
                <a:lnTo>
                  <a:pt x="8109" y="12188"/>
                </a:lnTo>
                <a:lnTo>
                  <a:pt x="8256" y="12261"/>
                </a:lnTo>
                <a:lnTo>
                  <a:pt x="11822" y="14362"/>
                </a:lnTo>
                <a:lnTo>
                  <a:pt x="11944" y="14411"/>
                </a:lnTo>
                <a:lnTo>
                  <a:pt x="12066" y="14459"/>
                </a:lnTo>
                <a:lnTo>
                  <a:pt x="12164" y="14435"/>
                </a:lnTo>
                <a:lnTo>
                  <a:pt x="12261" y="14411"/>
                </a:lnTo>
                <a:lnTo>
                  <a:pt x="12310" y="14337"/>
                </a:lnTo>
                <a:lnTo>
                  <a:pt x="12335" y="14240"/>
                </a:lnTo>
                <a:lnTo>
                  <a:pt x="12359" y="14142"/>
                </a:lnTo>
                <a:lnTo>
                  <a:pt x="12335" y="13995"/>
                </a:lnTo>
                <a:lnTo>
                  <a:pt x="11455" y="9941"/>
                </a:lnTo>
                <a:lnTo>
                  <a:pt x="11431" y="9770"/>
                </a:lnTo>
                <a:lnTo>
                  <a:pt x="11431" y="9599"/>
                </a:lnTo>
                <a:lnTo>
                  <a:pt x="11455" y="9428"/>
                </a:lnTo>
                <a:lnTo>
                  <a:pt x="11504" y="9257"/>
                </a:lnTo>
                <a:lnTo>
                  <a:pt x="11577" y="9086"/>
                </a:lnTo>
                <a:lnTo>
                  <a:pt x="11651" y="8915"/>
                </a:lnTo>
                <a:lnTo>
                  <a:pt x="11748" y="8769"/>
                </a:lnTo>
                <a:lnTo>
                  <a:pt x="11870" y="8647"/>
                </a:lnTo>
                <a:lnTo>
                  <a:pt x="14948" y="5911"/>
                </a:lnTo>
                <a:lnTo>
                  <a:pt x="15070" y="5789"/>
                </a:lnTo>
                <a:lnTo>
                  <a:pt x="15119" y="5692"/>
                </a:lnTo>
                <a:lnTo>
                  <a:pt x="15143" y="5594"/>
                </a:lnTo>
                <a:lnTo>
                  <a:pt x="15143" y="5521"/>
                </a:lnTo>
                <a:lnTo>
                  <a:pt x="15094" y="5423"/>
                </a:lnTo>
                <a:lnTo>
                  <a:pt x="15021" y="5374"/>
                </a:lnTo>
                <a:lnTo>
                  <a:pt x="14899" y="5325"/>
                </a:lnTo>
                <a:lnTo>
                  <a:pt x="14752" y="5301"/>
                </a:lnTo>
                <a:lnTo>
                  <a:pt x="10649" y="4886"/>
                </a:lnTo>
                <a:lnTo>
                  <a:pt x="10478" y="4861"/>
                </a:lnTo>
                <a:lnTo>
                  <a:pt x="10332" y="4788"/>
                </a:lnTo>
                <a:lnTo>
                  <a:pt x="10161" y="4715"/>
                </a:lnTo>
                <a:lnTo>
                  <a:pt x="10014" y="4617"/>
                </a:lnTo>
                <a:lnTo>
                  <a:pt x="9868" y="4495"/>
                </a:lnTo>
                <a:lnTo>
                  <a:pt x="9746" y="4373"/>
                </a:lnTo>
                <a:lnTo>
                  <a:pt x="9624" y="4226"/>
                </a:lnTo>
                <a:lnTo>
                  <a:pt x="9550" y="4104"/>
                </a:lnTo>
                <a:lnTo>
                  <a:pt x="7890" y="294"/>
                </a:lnTo>
                <a:lnTo>
                  <a:pt x="7816" y="172"/>
                </a:lnTo>
                <a:lnTo>
                  <a:pt x="7743" y="74"/>
                </a:lnTo>
                <a:lnTo>
                  <a:pt x="7645" y="25"/>
                </a:lnTo>
                <a:lnTo>
                  <a:pt x="7572" y="1"/>
                </a:lnTo>
                <a:close/>
              </a:path>
            </a:pathLst>
          </a:custGeom>
          <a:solidFill>
            <a:srgbClr val="FF99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221;p18"/>
          <p:cNvSpPr/>
          <p:nvPr/>
        </p:nvSpPr>
        <p:spPr>
          <a:xfrm rot="-1609379">
            <a:off x="7865667" y="168494"/>
            <a:ext cx="282082" cy="269341"/>
          </a:xfrm>
          <a:custGeom>
            <a:avLst/>
            <a:gdLst/>
            <a:ahLst/>
            <a:cxnLst/>
            <a:rect l="l" t="t" r="r" b="b"/>
            <a:pathLst>
              <a:path w="15144" h="14460" extrusionOk="0">
                <a:moveTo>
                  <a:pt x="7572" y="1"/>
                </a:moveTo>
                <a:lnTo>
                  <a:pt x="7499" y="25"/>
                </a:lnTo>
                <a:lnTo>
                  <a:pt x="7401" y="74"/>
                </a:lnTo>
                <a:lnTo>
                  <a:pt x="7328" y="172"/>
                </a:lnTo>
                <a:lnTo>
                  <a:pt x="7255" y="294"/>
                </a:lnTo>
                <a:lnTo>
                  <a:pt x="5594" y="4104"/>
                </a:lnTo>
                <a:lnTo>
                  <a:pt x="5521" y="4226"/>
                </a:lnTo>
                <a:lnTo>
                  <a:pt x="5398" y="4373"/>
                </a:lnTo>
                <a:lnTo>
                  <a:pt x="5276" y="4495"/>
                </a:lnTo>
                <a:lnTo>
                  <a:pt x="5130" y="4617"/>
                </a:lnTo>
                <a:lnTo>
                  <a:pt x="4983" y="4715"/>
                </a:lnTo>
                <a:lnTo>
                  <a:pt x="4812" y="4788"/>
                </a:lnTo>
                <a:lnTo>
                  <a:pt x="4666" y="4861"/>
                </a:lnTo>
                <a:lnTo>
                  <a:pt x="4495" y="4886"/>
                </a:lnTo>
                <a:lnTo>
                  <a:pt x="392" y="5301"/>
                </a:lnTo>
                <a:lnTo>
                  <a:pt x="245" y="5325"/>
                </a:lnTo>
                <a:lnTo>
                  <a:pt x="123" y="5374"/>
                </a:lnTo>
                <a:lnTo>
                  <a:pt x="50" y="5423"/>
                </a:lnTo>
                <a:lnTo>
                  <a:pt x="1" y="5521"/>
                </a:lnTo>
                <a:lnTo>
                  <a:pt x="1" y="5594"/>
                </a:lnTo>
                <a:lnTo>
                  <a:pt x="25" y="5692"/>
                </a:lnTo>
                <a:lnTo>
                  <a:pt x="74" y="5789"/>
                </a:lnTo>
                <a:lnTo>
                  <a:pt x="196" y="5911"/>
                </a:lnTo>
                <a:lnTo>
                  <a:pt x="3274" y="8647"/>
                </a:lnTo>
                <a:lnTo>
                  <a:pt x="3396" y="8769"/>
                </a:lnTo>
                <a:lnTo>
                  <a:pt x="3493" y="8915"/>
                </a:lnTo>
                <a:lnTo>
                  <a:pt x="3567" y="9086"/>
                </a:lnTo>
                <a:lnTo>
                  <a:pt x="3640" y="9257"/>
                </a:lnTo>
                <a:lnTo>
                  <a:pt x="3689" y="9428"/>
                </a:lnTo>
                <a:lnTo>
                  <a:pt x="3713" y="9599"/>
                </a:lnTo>
                <a:lnTo>
                  <a:pt x="3713" y="9770"/>
                </a:lnTo>
                <a:lnTo>
                  <a:pt x="3689" y="9941"/>
                </a:lnTo>
                <a:lnTo>
                  <a:pt x="2810" y="13995"/>
                </a:lnTo>
                <a:lnTo>
                  <a:pt x="2785" y="14142"/>
                </a:lnTo>
                <a:lnTo>
                  <a:pt x="2810" y="14240"/>
                </a:lnTo>
                <a:lnTo>
                  <a:pt x="2834" y="14337"/>
                </a:lnTo>
                <a:lnTo>
                  <a:pt x="2883" y="14411"/>
                </a:lnTo>
                <a:lnTo>
                  <a:pt x="2981" y="14435"/>
                </a:lnTo>
                <a:lnTo>
                  <a:pt x="3078" y="14459"/>
                </a:lnTo>
                <a:lnTo>
                  <a:pt x="3200" y="14411"/>
                </a:lnTo>
                <a:lnTo>
                  <a:pt x="3322" y="14362"/>
                </a:lnTo>
                <a:lnTo>
                  <a:pt x="6888" y="12261"/>
                </a:lnTo>
                <a:lnTo>
                  <a:pt x="7035" y="12188"/>
                </a:lnTo>
                <a:lnTo>
                  <a:pt x="7206" y="12139"/>
                </a:lnTo>
                <a:lnTo>
                  <a:pt x="7401" y="12115"/>
                </a:lnTo>
                <a:lnTo>
                  <a:pt x="7743" y="12115"/>
                </a:lnTo>
                <a:lnTo>
                  <a:pt x="7938" y="12139"/>
                </a:lnTo>
                <a:lnTo>
                  <a:pt x="8109" y="12188"/>
                </a:lnTo>
                <a:lnTo>
                  <a:pt x="8256" y="12261"/>
                </a:lnTo>
                <a:lnTo>
                  <a:pt x="11822" y="14362"/>
                </a:lnTo>
                <a:lnTo>
                  <a:pt x="11944" y="14411"/>
                </a:lnTo>
                <a:lnTo>
                  <a:pt x="12066" y="14459"/>
                </a:lnTo>
                <a:lnTo>
                  <a:pt x="12164" y="14435"/>
                </a:lnTo>
                <a:lnTo>
                  <a:pt x="12261" y="14411"/>
                </a:lnTo>
                <a:lnTo>
                  <a:pt x="12310" y="14337"/>
                </a:lnTo>
                <a:lnTo>
                  <a:pt x="12335" y="14240"/>
                </a:lnTo>
                <a:lnTo>
                  <a:pt x="12359" y="14142"/>
                </a:lnTo>
                <a:lnTo>
                  <a:pt x="12335" y="13995"/>
                </a:lnTo>
                <a:lnTo>
                  <a:pt x="11455" y="9941"/>
                </a:lnTo>
                <a:lnTo>
                  <a:pt x="11431" y="9770"/>
                </a:lnTo>
                <a:lnTo>
                  <a:pt x="11431" y="9599"/>
                </a:lnTo>
                <a:lnTo>
                  <a:pt x="11455" y="9428"/>
                </a:lnTo>
                <a:lnTo>
                  <a:pt x="11504" y="9257"/>
                </a:lnTo>
                <a:lnTo>
                  <a:pt x="11577" y="9086"/>
                </a:lnTo>
                <a:lnTo>
                  <a:pt x="11651" y="8915"/>
                </a:lnTo>
                <a:lnTo>
                  <a:pt x="11748" y="8769"/>
                </a:lnTo>
                <a:lnTo>
                  <a:pt x="11870" y="8647"/>
                </a:lnTo>
                <a:lnTo>
                  <a:pt x="14948" y="5911"/>
                </a:lnTo>
                <a:lnTo>
                  <a:pt x="15070" y="5789"/>
                </a:lnTo>
                <a:lnTo>
                  <a:pt x="15119" y="5692"/>
                </a:lnTo>
                <a:lnTo>
                  <a:pt x="15143" y="5594"/>
                </a:lnTo>
                <a:lnTo>
                  <a:pt x="15143" y="5521"/>
                </a:lnTo>
                <a:lnTo>
                  <a:pt x="15094" y="5423"/>
                </a:lnTo>
                <a:lnTo>
                  <a:pt x="15021" y="5374"/>
                </a:lnTo>
                <a:lnTo>
                  <a:pt x="14899" y="5325"/>
                </a:lnTo>
                <a:lnTo>
                  <a:pt x="14752" y="5301"/>
                </a:lnTo>
                <a:lnTo>
                  <a:pt x="10649" y="4886"/>
                </a:lnTo>
                <a:lnTo>
                  <a:pt x="10478" y="4861"/>
                </a:lnTo>
                <a:lnTo>
                  <a:pt x="10332" y="4788"/>
                </a:lnTo>
                <a:lnTo>
                  <a:pt x="10161" y="4715"/>
                </a:lnTo>
                <a:lnTo>
                  <a:pt x="10014" y="4617"/>
                </a:lnTo>
                <a:lnTo>
                  <a:pt x="9868" y="4495"/>
                </a:lnTo>
                <a:lnTo>
                  <a:pt x="9746" y="4373"/>
                </a:lnTo>
                <a:lnTo>
                  <a:pt x="9624" y="4226"/>
                </a:lnTo>
                <a:lnTo>
                  <a:pt x="9550" y="4104"/>
                </a:lnTo>
                <a:lnTo>
                  <a:pt x="7890" y="294"/>
                </a:lnTo>
                <a:lnTo>
                  <a:pt x="7816" y="172"/>
                </a:lnTo>
                <a:lnTo>
                  <a:pt x="7743" y="74"/>
                </a:lnTo>
                <a:lnTo>
                  <a:pt x="7645" y="25"/>
                </a:lnTo>
                <a:lnTo>
                  <a:pt x="7572" y="1"/>
                </a:lnTo>
                <a:close/>
              </a:path>
            </a:pathLst>
          </a:custGeom>
          <a:solidFill>
            <a:srgbClr val="FF99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222;p18"/>
          <p:cNvSpPr/>
          <p:nvPr/>
        </p:nvSpPr>
        <p:spPr>
          <a:xfrm rot="2925831">
            <a:off x="8800436" y="1400897"/>
            <a:ext cx="211251" cy="201710"/>
          </a:xfrm>
          <a:custGeom>
            <a:avLst/>
            <a:gdLst/>
            <a:ahLst/>
            <a:cxnLst/>
            <a:rect l="l" t="t" r="r" b="b"/>
            <a:pathLst>
              <a:path w="15144" h="14460" extrusionOk="0">
                <a:moveTo>
                  <a:pt x="7572" y="1"/>
                </a:moveTo>
                <a:lnTo>
                  <a:pt x="7499" y="25"/>
                </a:lnTo>
                <a:lnTo>
                  <a:pt x="7401" y="74"/>
                </a:lnTo>
                <a:lnTo>
                  <a:pt x="7328" y="172"/>
                </a:lnTo>
                <a:lnTo>
                  <a:pt x="7255" y="294"/>
                </a:lnTo>
                <a:lnTo>
                  <a:pt x="5594" y="4104"/>
                </a:lnTo>
                <a:lnTo>
                  <a:pt x="5521" y="4226"/>
                </a:lnTo>
                <a:lnTo>
                  <a:pt x="5398" y="4373"/>
                </a:lnTo>
                <a:lnTo>
                  <a:pt x="5276" y="4495"/>
                </a:lnTo>
                <a:lnTo>
                  <a:pt x="5130" y="4617"/>
                </a:lnTo>
                <a:lnTo>
                  <a:pt x="4983" y="4715"/>
                </a:lnTo>
                <a:lnTo>
                  <a:pt x="4812" y="4788"/>
                </a:lnTo>
                <a:lnTo>
                  <a:pt x="4666" y="4861"/>
                </a:lnTo>
                <a:lnTo>
                  <a:pt x="4495" y="4886"/>
                </a:lnTo>
                <a:lnTo>
                  <a:pt x="392" y="5301"/>
                </a:lnTo>
                <a:lnTo>
                  <a:pt x="245" y="5325"/>
                </a:lnTo>
                <a:lnTo>
                  <a:pt x="123" y="5374"/>
                </a:lnTo>
                <a:lnTo>
                  <a:pt x="50" y="5423"/>
                </a:lnTo>
                <a:lnTo>
                  <a:pt x="1" y="5521"/>
                </a:lnTo>
                <a:lnTo>
                  <a:pt x="1" y="5594"/>
                </a:lnTo>
                <a:lnTo>
                  <a:pt x="25" y="5692"/>
                </a:lnTo>
                <a:lnTo>
                  <a:pt x="74" y="5789"/>
                </a:lnTo>
                <a:lnTo>
                  <a:pt x="196" y="5911"/>
                </a:lnTo>
                <a:lnTo>
                  <a:pt x="3274" y="8647"/>
                </a:lnTo>
                <a:lnTo>
                  <a:pt x="3396" y="8769"/>
                </a:lnTo>
                <a:lnTo>
                  <a:pt x="3493" y="8915"/>
                </a:lnTo>
                <a:lnTo>
                  <a:pt x="3567" y="9086"/>
                </a:lnTo>
                <a:lnTo>
                  <a:pt x="3640" y="9257"/>
                </a:lnTo>
                <a:lnTo>
                  <a:pt x="3689" y="9428"/>
                </a:lnTo>
                <a:lnTo>
                  <a:pt x="3713" y="9599"/>
                </a:lnTo>
                <a:lnTo>
                  <a:pt x="3713" y="9770"/>
                </a:lnTo>
                <a:lnTo>
                  <a:pt x="3689" y="9941"/>
                </a:lnTo>
                <a:lnTo>
                  <a:pt x="2810" y="13995"/>
                </a:lnTo>
                <a:lnTo>
                  <a:pt x="2785" y="14142"/>
                </a:lnTo>
                <a:lnTo>
                  <a:pt x="2810" y="14240"/>
                </a:lnTo>
                <a:lnTo>
                  <a:pt x="2834" y="14337"/>
                </a:lnTo>
                <a:lnTo>
                  <a:pt x="2883" y="14411"/>
                </a:lnTo>
                <a:lnTo>
                  <a:pt x="2981" y="14435"/>
                </a:lnTo>
                <a:lnTo>
                  <a:pt x="3078" y="14459"/>
                </a:lnTo>
                <a:lnTo>
                  <a:pt x="3200" y="14411"/>
                </a:lnTo>
                <a:lnTo>
                  <a:pt x="3322" y="14362"/>
                </a:lnTo>
                <a:lnTo>
                  <a:pt x="6888" y="12261"/>
                </a:lnTo>
                <a:lnTo>
                  <a:pt x="7035" y="12188"/>
                </a:lnTo>
                <a:lnTo>
                  <a:pt x="7206" y="12139"/>
                </a:lnTo>
                <a:lnTo>
                  <a:pt x="7401" y="12115"/>
                </a:lnTo>
                <a:lnTo>
                  <a:pt x="7743" y="12115"/>
                </a:lnTo>
                <a:lnTo>
                  <a:pt x="7938" y="12139"/>
                </a:lnTo>
                <a:lnTo>
                  <a:pt x="8109" y="12188"/>
                </a:lnTo>
                <a:lnTo>
                  <a:pt x="8256" y="12261"/>
                </a:lnTo>
                <a:lnTo>
                  <a:pt x="11822" y="14362"/>
                </a:lnTo>
                <a:lnTo>
                  <a:pt x="11944" y="14411"/>
                </a:lnTo>
                <a:lnTo>
                  <a:pt x="12066" y="14459"/>
                </a:lnTo>
                <a:lnTo>
                  <a:pt x="12164" y="14435"/>
                </a:lnTo>
                <a:lnTo>
                  <a:pt x="12261" y="14411"/>
                </a:lnTo>
                <a:lnTo>
                  <a:pt x="12310" y="14337"/>
                </a:lnTo>
                <a:lnTo>
                  <a:pt x="12335" y="14240"/>
                </a:lnTo>
                <a:lnTo>
                  <a:pt x="12359" y="14142"/>
                </a:lnTo>
                <a:lnTo>
                  <a:pt x="12335" y="13995"/>
                </a:lnTo>
                <a:lnTo>
                  <a:pt x="11455" y="9941"/>
                </a:lnTo>
                <a:lnTo>
                  <a:pt x="11431" y="9770"/>
                </a:lnTo>
                <a:lnTo>
                  <a:pt x="11431" y="9599"/>
                </a:lnTo>
                <a:lnTo>
                  <a:pt x="11455" y="9428"/>
                </a:lnTo>
                <a:lnTo>
                  <a:pt x="11504" y="9257"/>
                </a:lnTo>
                <a:lnTo>
                  <a:pt x="11577" y="9086"/>
                </a:lnTo>
                <a:lnTo>
                  <a:pt x="11651" y="8915"/>
                </a:lnTo>
                <a:lnTo>
                  <a:pt x="11748" y="8769"/>
                </a:lnTo>
                <a:lnTo>
                  <a:pt x="11870" y="8647"/>
                </a:lnTo>
                <a:lnTo>
                  <a:pt x="14948" y="5911"/>
                </a:lnTo>
                <a:lnTo>
                  <a:pt x="15070" y="5789"/>
                </a:lnTo>
                <a:lnTo>
                  <a:pt x="15119" y="5692"/>
                </a:lnTo>
                <a:lnTo>
                  <a:pt x="15143" y="5594"/>
                </a:lnTo>
                <a:lnTo>
                  <a:pt x="15143" y="5521"/>
                </a:lnTo>
                <a:lnTo>
                  <a:pt x="15094" y="5423"/>
                </a:lnTo>
                <a:lnTo>
                  <a:pt x="15021" y="5374"/>
                </a:lnTo>
                <a:lnTo>
                  <a:pt x="14899" y="5325"/>
                </a:lnTo>
                <a:lnTo>
                  <a:pt x="14752" y="5301"/>
                </a:lnTo>
                <a:lnTo>
                  <a:pt x="10649" y="4886"/>
                </a:lnTo>
                <a:lnTo>
                  <a:pt x="10478" y="4861"/>
                </a:lnTo>
                <a:lnTo>
                  <a:pt x="10332" y="4788"/>
                </a:lnTo>
                <a:lnTo>
                  <a:pt x="10161" y="4715"/>
                </a:lnTo>
                <a:lnTo>
                  <a:pt x="10014" y="4617"/>
                </a:lnTo>
                <a:lnTo>
                  <a:pt x="9868" y="4495"/>
                </a:lnTo>
                <a:lnTo>
                  <a:pt x="9746" y="4373"/>
                </a:lnTo>
                <a:lnTo>
                  <a:pt x="9624" y="4226"/>
                </a:lnTo>
                <a:lnTo>
                  <a:pt x="9550" y="4104"/>
                </a:lnTo>
                <a:lnTo>
                  <a:pt x="7890" y="294"/>
                </a:lnTo>
                <a:lnTo>
                  <a:pt x="7816" y="172"/>
                </a:lnTo>
                <a:lnTo>
                  <a:pt x="7743" y="74"/>
                </a:lnTo>
                <a:lnTo>
                  <a:pt x="7645" y="25"/>
                </a:lnTo>
                <a:lnTo>
                  <a:pt x="7572" y="1"/>
                </a:lnTo>
                <a:close/>
              </a:path>
            </a:pathLst>
          </a:custGeom>
          <a:solidFill>
            <a:srgbClr val="FF99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223;p18"/>
          <p:cNvSpPr/>
          <p:nvPr/>
        </p:nvSpPr>
        <p:spPr>
          <a:xfrm rot="-1609195">
            <a:off x="8665438" y="183963"/>
            <a:ext cx="190312" cy="181716"/>
          </a:xfrm>
          <a:custGeom>
            <a:avLst/>
            <a:gdLst/>
            <a:ahLst/>
            <a:cxnLst/>
            <a:rect l="l" t="t" r="r" b="b"/>
            <a:pathLst>
              <a:path w="15144" h="14460" extrusionOk="0">
                <a:moveTo>
                  <a:pt x="7572" y="1"/>
                </a:moveTo>
                <a:lnTo>
                  <a:pt x="7499" y="25"/>
                </a:lnTo>
                <a:lnTo>
                  <a:pt x="7401" y="74"/>
                </a:lnTo>
                <a:lnTo>
                  <a:pt x="7328" y="172"/>
                </a:lnTo>
                <a:lnTo>
                  <a:pt x="7255" y="294"/>
                </a:lnTo>
                <a:lnTo>
                  <a:pt x="5594" y="4104"/>
                </a:lnTo>
                <a:lnTo>
                  <a:pt x="5521" y="4226"/>
                </a:lnTo>
                <a:lnTo>
                  <a:pt x="5398" y="4373"/>
                </a:lnTo>
                <a:lnTo>
                  <a:pt x="5276" y="4495"/>
                </a:lnTo>
                <a:lnTo>
                  <a:pt x="5130" y="4617"/>
                </a:lnTo>
                <a:lnTo>
                  <a:pt x="4983" y="4715"/>
                </a:lnTo>
                <a:lnTo>
                  <a:pt x="4812" y="4788"/>
                </a:lnTo>
                <a:lnTo>
                  <a:pt x="4666" y="4861"/>
                </a:lnTo>
                <a:lnTo>
                  <a:pt x="4495" y="4886"/>
                </a:lnTo>
                <a:lnTo>
                  <a:pt x="392" y="5301"/>
                </a:lnTo>
                <a:lnTo>
                  <a:pt x="245" y="5325"/>
                </a:lnTo>
                <a:lnTo>
                  <a:pt x="123" y="5374"/>
                </a:lnTo>
                <a:lnTo>
                  <a:pt x="50" y="5423"/>
                </a:lnTo>
                <a:lnTo>
                  <a:pt x="1" y="5521"/>
                </a:lnTo>
                <a:lnTo>
                  <a:pt x="1" y="5594"/>
                </a:lnTo>
                <a:lnTo>
                  <a:pt x="25" y="5692"/>
                </a:lnTo>
                <a:lnTo>
                  <a:pt x="74" y="5789"/>
                </a:lnTo>
                <a:lnTo>
                  <a:pt x="196" y="5911"/>
                </a:lnTo>
                <a:lnTo>
                  <a:pt x="3274" y="8647"/>
                </a:lnTo>
                <a:lnTo>
                  <a:pt x="3396" y="8769"/>
                </a:lnTo>
                <a:lnTo>
                  <a:pt x="3493" y="8915"/>
                </a:lnTo>
                <a:lnTo>
                  <a:pt x="3567" y="9086"/>
                </a:lnTo>
                <a:lnTo>
                  <a:pt x="3640" y="9257"/>
                </a:lnTo>
                <a:lnTo>
                  <a:pt x="3689" y="9428"/>
                </a:lnTo>
                <a:lnTo>
                  <a:pt x="3713" y="9599"/>
                </a:lnTo>
                <a:lnTo>
                  <a:pt x="3713" y="9770"/>
                </a:lnTo>
                <a:lnTo>
                  <a:pt x="3689" y="9941"/>
                </a:lnTo>
                <a:lnTo>
                  <a:pt x="2810" y="13995"/>
                </a:lnTo>
                <a:lnTo>
                  <a:pt x="2785" y="14142"/>
                </a:lnTo>
                <a:lnTo>
                  <a:pt x="2810" y="14240"/>
                </a:lnTo>
                <a:lnTo>
                  <a:pt x="2834" y="14337"/>
                </a:lnTo>
                <a:lnTo>
                  <a:pt x="2883" y="14411"/>
                </a:lnTo>
                <a:lnTo>
                  <a:pt x="2981" y="14435"/>
                </a:lnTo>
                <a:lnTo>
                  <a:pt x="3078" y="14459"/>
                </a:lnTo>
                <a:lnTo>
                  <a:pt x="3200" y="14411"/>
                </a:lnTo>
                <a:lnTo>
                  <a:pt x="3322" y="14362"/>
                </a:lnTo>
                <a:lnTo>
                  <a:pt x="6888" y="12261"/>
                </a:lnTo>
                <a:lnTo>
                  <a:pt x="7035" y="12188"/>
                </a:lnTo>
                <a:lnTo>
                  <a:pt x="7206" y="12139"/>
                </a:lnTo>
                <a:lnTo>
                  <a:pt x="7401" y="12115"/>
                </a:lnTo>
                <a:lnTo>
                  <a:pt x="7743" y="12115"/>
                </a:lnTo>
                <a:lnTo>
                  <a:pt x="7938" y="12139"/>
                </a:lnTo>
                <a:lnTo>
                  <a:pt x="8109" y="12188"/>
                </a:lnTo>
                <a:lnTo>
                  <a:pt x="8256" y="12261"/>
                </a:lnTo>
                <a:lnTo>
                  <a:pt x="11822" y="14362"/>
                </a:lnTo>
                <a:lnTo>
                  <a:pt x="11944" y="14411"/>
                </a:lnTo>
                <a:lnTo>
                  <a:pt x="12066" y="14459"/>
                </a:lnTo>
                <a:lnTo>
                  <a:pt x="12164" y="14435"/>
                </a:lnTo>
                <a:lnTo>
                  <a:pt x="12261" y="14411"/>
                </a:lnTo>
                <a:lnTo>
                  <a:pt x="12310" y="14337"/>
                </a:lnTo>
                <a:lnTo>
                  <a:pt x="12335" y="14240"/>
                </a:lnTo>
                <a:lnTo>
                  <a:pt x="12359" y="14142"/>
                </a:lnTo>
                <a:lnTo>
                  <a:pt x="12335" y="13995"/>
                </a:lnTo>
                <a:lnTo>
                  <a:pt x="11455" y="9941"/>
                </a:lnTo>
                <a:lnTo>
                  <a:pt x="11431" y="9770"/>
                </a:lnTo>
                <a:lnTo>
                  <a:pt x="11431" y="9599"/>
                </a:lnTo>
                <a:lnTo>
                  <a:pt x="11455" y="9428"/>
                </a:lnTo>
                <a:lnTo>
                  <a:pt x="11504" y="9257"/>
                </a:lnTo>
                <a:lnTo>
                  <a:pt x="11577" y="9086"/>
                </a:lnTo>
                <a:lnTo>
                  <a:pt x="11651" y="8915"/>
                </a:lnTo>
                <a:lnTo>
                  <a:pt x="11748" y="8769"/>
                </a:lnTo>
                <a:lnTo>
                  <a:pt x="11870" y="8647"/>
                </a:lnTo>
                <a:lnTo>
                  <a:pt x="14948" y="5911"/>
                </a:lnTo>
                <a:lnTo>
                  <a:pt x="15070" y="5789"/>
                </a:lnTo>
                <a:lnTo>
                  <a:pt x="15119" y="5692"/>
                </a:lnTo>
                <a:lnTo>
                  <a:pt x="15143" y="5594"/>
                </a:lnTo>
                <a:lnTo>
                  <a:pt x="15143" y="5521"/>
                </a:lnTo>
                <a:lnTo>
                  <a:pt x="15094" y="5423"/>
                </a:lnTo>
                <a:lnTo>
                  <a:pt x="15021" y="5374"/>
                </a:lnTo>
                <a:lnTo>
                  <a:pt x="14899" y="5325"/>
                </a:lnTo>
                <a:lnTo>
                  <a:pt x="14752" y="5301"/>
                </a:lnTo>
                <a:lnTo>
                  <a:pt x="10649" y="4886"/>
                </a:lnTo>
                <a:lnTo>
                  <a:pt x="10478" y="4861"/>
                </a:lnTo>
                <a:lnTo>
                  <a:pt x="10332" y="4788"/>
                </a:lnTo>
                <a:lnTo>
                  <a:pt x="10161" y="4715"/>
                </a:lnTo>
                <a:lnTo>
                  <a:pt x="10014" y="4617"/>
                </a:lnTo>
                <a:lnTo>
                  <a:pt x="9868" y="4495"/>
                </a:lnTo>
                <a:lnTo>
                  <a:pt x="9746" y="4373"/>
                </a:lnTo>
                <a:lnTo>
                  <a:pt x="9624" y="4226"/>
                </a:lnTo>
                <a:lnTo>
                  <a:pt x="9550" y="4104"/>
                </a:lnTo>
                <a:lnTo>
                  <a:pt x="7890" y="294"/>
                </a:lnTo>
                <a:lnTo>
                  <a:pt x="7816" y="172"/>
                </a:lnTo>
                <a:lnTo>
                  <a:pt x="7743" y="74"/>
                </a:lnTo>
                <a:lnTo>
                  <a:pt x="7645" y="25"/>
                </a:lnTo>
                <a:lnTo>
                  <a:pt x="7572" y="1"/>
                </a:lnTo>
                <a:close/>
              </a:path>
            </a:pathLst>
          </a:custGeom>
          <a:solidFill>
            <a:srgbClr val="FF99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9" name="Google Shape;212;p18">
            <a:extLst>
              <a:ext uri="{FF2B5EF4-FFF2-40B4-BE49-F238E27FC236}">
                <a16:creationId xmlns:a16="http://schemas.microsoft.com/office/drawing/2014/main" id="{1180605C-C314-4395-BD2A-A111FA2B4094}"/>
              </a:ext>
            </a:extLst>
          </p:cNvPr>
          <p:cNvGrpSpPr/>
          <p:nvPr/>
        </p:nvGrpSpPr>
        <p:grpSpPr>
          <a:xfrm>
            <a:off x="7592079" y="720796"/>
            <a:ext cx="1208686" cy="1209005"/>
            <a:chOff x="6654650" y="3665275"/>
            <a:chExt cx="409100" cy="409125"/>
          </a:xfrm>
        </p:grpSpPr>
        <p:sp>
          <p:nvSpPr>
            <p:cNvPr id="20" name="Google Shape;213;p18">
              <a:extLst>
                <a:ext uri="{FF2B5EF4-FFF2-40B4-BE49-F238E27FC236}">
                  <a16:creationId xmlns:a16="http://schemas.microsoft.com/office/drawing/2014/main" id="{F493E560-A57A-4937-BEC7-2D705B6F3972}"/>
                </a:ext>
              </a:extLst>
            </p:cNvPr>
            <p:cNvSpPr/>
            <p:nvPr/>
          </p:nvSpPr>
          <p:spPr>
            <a:xfrm>
              <a:off x="6808525" y="3819150"/>
              <a:ext cx="211875" cy="211900"/>
            </a:xfrm>
            <a:custGeom>
              <a:avLst/>
              <a:gdLst/>
              <a:ahLst/>
              <a:cxnLst/>
              <a:rect l="l" t="t" r="r" b="b"/>
              <a:pathLst>
                <a:path w="8475" h="8476" extrusionOk="0">
                  <a:moveTo>
                    <a:pt x="8157" y="0"/>
                  </a:moveTo>
                  <a:lnTo>
                    <a:pt x="7327" y="1075"/>
                  </a:lnTo>
                  <a:lnTo>
                    <a:pt x="6399" y="2150"/>
                  </a:lnTo>
                  <a:lnTo>
                    <a:pt x="5422" y="3249"/>
                  </a:lnTo>
                  <a:lnTo>
                    <a:pt x="4347" y="4348"/>
                  </a:lnTo>
                  <a:lnTo>
                    <a:pt x="3248" y="5422"/>
                  </a:lnTo>
                  <a:lnTo>
                    <a:pt x="2149" y="6399"/>
                  </a:lnTo>
                  <a:lnTo>
                    <a:pt x="1075" y="7327"/>
                  </a:lnTo>
                  <a:lnTo>
                    <a:pt x="0" y="8158"/>
                  </a:lnTo>
                  <a:lnTo>
                    <a:pt x="440" y="8280"/>
                  </a:lnTo>
                  <a:lnTo>
                    <a:pt x="855" y="8377"/>
                  </a:lnTo>
                  <a:lnTo>
                    <a:pt x="1294" y="8426"/>
                  </a:lnTo>
                  <a:lnTo>
                    <a:pt x="1734" y="8475"/>
                  </a:lnTo>
                  <a:lnTo>
                    <a:pt x="2174" y="8475"/>
                  </a:lnTo>
                  <a:lnTo>
                    <a:pt x="2613" y="8451"/>
                  </a:lnTo>
                  <a:lnTo>
                    <a:pt x="3028" y="8402"/>
                  </a:lnTo>
                  <a:lnTo>
                    <a:pt x="3468" y="8304"/>
                  </a:lnTo>
                  <a:lnTo>
                    <a:pt x="3883" y="8207"/>
                  </a:lnTo>
                  <a:lnTo>
                    <a:pt x="4323" y="8060"/>
                  </a:lnTo>
                  <a:lnTo>
                    <a:pt x="4714" y="7889"/>
                  </a:lnTo>
                  <a:lnTo>
                    <a:pt x="5129" y="7694"/>
                  </a:lnTo>
                  <a:lnTo>
                    <a:pt x="5520" y="7449"/>
                  </a:lnTo>
                  <a:lnTo>
                    <a:pt x="5886" y="7205"/>
                  </a:lnTo>
                  <a:lnTo>
                    <a:pt x="6252" y="6912"/>
                  </a:lnTo>
                  <a:lnTo>
                    <a:pt x="6594" y="6595"/>
                  </a:lnTo>
                  <a:lnTo>
                    <a:pt x="6912" y="6253"/>
                  </a:lnTo>
                  <a:lnTo>
                    <a:pt x="7205" y="5886"/>
                  </a:lnTo>
                  <a:lnTo>
                    <a:pt x="7449" y="5520"/>
                  </a:lnTo>
                  <a:lnTo>
                    <a:pt x="7693" y="5129"/>
                  </a:lnTo>
                  <a:lnTo>
                    <a:pt x="7889" y="4714"/>
                  </a:lnTo>
                  <a:lnTo>
                    <a:pt x="8060" y="4323"/>
                  </a:lnTo>
                  <a:lnTo>
                    <a:pt x="8206" y="3884"/>
                  </a:lnTo>
                  <a:lnTo>
                    <a:pt x="8304" y="3468"/>
                  </a:lnTo>
                  <a:lnTo>
                    <a:pt x="8402" y="3029"/>
                  </a:lnTo>
                  <a:lnTo>
                    <a:pt x="8450" y="2614"/>
                  </a:lnTo>
                  <a:lnTo>
                    <a:pt x="8475" y="2174"/>
                  </a:lnTo>
                  <a:lnTo>
                    <a:pt x="8475" y="1734"/>
                  </a:lnTo>
                  <a:lnTo>
                    <a:pt x="8426" y="1295"/>
                  </a:lnTo>
                  <a:lnTo>
                    <a:pt x="8377" y="855"/>
                  </a:lnTo>
                  <a:lnTo>
                    <a:pt x="8279" y="440"/>
                  </a:lnTo>
                  <a:lnTo>
                    <a:pt x="8157" y="0"/>
                  </a:lnTo>
                  <a:close/>
                </a:path>
              </a:pathLst>
            </a:custGeom>
            <a:solidFill>
              <a:srgbClr val="4BB5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4;p18">
              <a:extLst>
                <a:ext uri="{FF2B5EF4-FFF2-40B4-BE49-F238E27FC236}">
                  <a16:creationId xmlns:a16="http://schemas.microsoft.com/office/drawing/2014/main" id="{EC45DC41-D57E-48B9-B749-A656AD6EA37A}"/>
                </a:ext>
              </a:extLst>
            </p:cNvPr>
            <p:cNvSpPr/>
            <p:nvPr/>
          </p:nvSpPr>
          <p:spPr>
            <a:xfrm>
              <a:off x="6654650" y="3665275"/>
              <a:ext cx="409100" cy="409125"/>
            </a:xfrm>
            <a:custGeom>
              <a:avLst/>
              <a:gdLst/>
              <a:ahLst/>
              <a:cxnLst/>
              <a:rect l="l" t="t" r="r" b="b"/>
              <a:pathLst>
                <a:path w="16364" h="16365" extrusionOk="0">
                  <a:moveTo>
                    <a:pt x="13580" y="1686"/>
                  </a:moveTo>
                  <a:lnTo>
                    <a:pt x="13677" y="1735"/>
                  </a:lnTo>
                  <a:lnTo>
                    <a:pt x="13775" y="1759"/>
                  </a:lnTo>
                  <a:lnTo>
                    <a:pt x="13848" y="1832"/>
                  </a:lnTo>
                  <a:lnTo>
                    <a:pt x="13897" y="1906"/>
                  </a:lnTo>
                  <a:lnTo>
                    <a:pt x="13946" y="1979"/>
                  </a:lnTo>
                  <a:lnTo>
                    <a:pt x="13970" y="2077"/>
                  </a:lnTo>
                  <a:lnTo>
                    <a:pt x="13995" y="2174"/>
                  </a:lnTo>
                  <a:lnTo>
                    <a:pt x="13995" y="2419"/>
                  </a:lnTo>
                  <a:lnTo>
                    <a:pt x="13922" y="2687"/>
                  </a:lnTo>
                  <a:lnTo>
                    <a:pt x="13824" y="3029"/>
                  </a:lnTo>
                  <a:lnTo>
                    <a:pt x="13677" y="3371"/>
                  </a:lnTo>
                  <a:lnTo>
                    <a:pt x="13482" y="3762"/>
                  </a:lnTo>
                  <a:lnTo>
                    <a:pt x="13238" y="4177"/>
                  </a:lnTo>
                  <a:lnTo>
                    <a:pt x="12993" y="3908"/>
                  </a:lnTo>
                  <a:lnTo>
                    <a:pt x="12749" y="3615"/>
                  </a:lnTo>
                  <a:lnTo>
                    <a:pt x="12407" y="3298"/>
                  </a:lnTo>
                  <a:lnTo>
                    <a:pt x="12041" y="3029"/>
                  </a:lnTo>
                  <a:lnTo>
                    <a:pt x="11675" y="2761"/>
                  </a:lnTo>
                  <a:lnTo>
                    <a:pt x="11308" y="2541"/>
                  </a:lnTo>
                  <a:lnTo>
                    <a:pt x="11748" y="2272"/>
                  </a:lnTo>
                  <a:lnTo>
                    <a:pt x="12187" y="2052"/>
                  </a:lnTo>
                  <a:lnTo>
                    <a:pt x="12554" y="1881"/>
                  </a:lnTo>
                  <a:lnTo>
                    <a:pt x="12920" y="1759"/>
                  </a:lnTo>
                  <a:lnTo>
                    <a:pt x="13213" y="1686"/>
                  </a:lnTo>
                  <a:close/>
                  <a:moveTo>
                    <a:pt x="9721" y="3591"/>
                  </a:moveTo>
                  <a:lnTo>
                    <a:pt x="9794" y="3615"/>
                  </a:lnTo>
                  <a:lnTo>
                    <a:pt x="9916" y="3713"/>
                  </a:lnTo>
                  <a:lnTo>
                    <a:pt x="10014" y="3835"/>
                  </a:lnTo>
                  <a:lnTo>
                    <a:pt x="10038" y="3908"/>
                  </a:lnTo>
                  <a:lnTo>
                    <a:pt x="10038" y="3982"/>
                  </a:lnTo>
                  <a:lnTo>
                    <a:pt x="10038" y="4055"/>
                  </a:lnTo>
                  <a:lnTo>
                    <a:pt x="10014" y="4128"/>
                  </a:lnTo>
                  <a:lnTo>
                    <a:pt x="9916" y="4250"/>
                  </a:lnTo>
                  <a:lnTo>
                    <a:pt x="9794" y="4348"/>
                  </a:lnTo>
                  <a:lnTo>
                    <a:pt x="9721" y="4372"/>
                  </a:lnTo>
                  <a:lnTo>
                    <a:pt x="9574" y="4372"/>
                  </a:lnTo>
                  <a:lnTo>
                    <a:pt x="9501" y="4348"/>
                  </a:lnTo>
                  <a:lnTo>
                    <a:pt x="9379" y="4250"/>
                  </a:lnTo>
                  <a:lnTo>
                    <a:pt x="9281" y="4128"/>
                  </a:lnTo>
                  <a:lnTo>
                    <a:pt x="9257" y="4055"/>
                  </a:lnTo>
                  <a:lnTo>
                    <a:pt x="9257" y="3982"/>
                  </a:lnTo>
                  <a:lnTo>
                    <a:pt x="9257" y="3908"/>
                  </a:lnTo>
                  <a:lnTo>
                    <a:pt x="9281" y="3835"/>
                  </a:lnTo>
                  <a:lnTo>
                    <a:pt x="9379" y="3713"/>
                  </a:lnTo>
                  <a:lnTo>
                    <a:pt x="9501" y="3615"/>
                  </a:lnTo>
                  <a:lnTo>
                    <a:pt x="9574" y="3591"/>
                  </a:lnTo>
                  <a:close/>
                  <a:moveTo>
                    <a:pt x="8182" y="3322"/>
                  </a:moveTo>
                  <a:lnTo>
                    <a:pt x="8304" y="3347"/>
                  </a:lnTo>
                  <a:lnTo>
                    <a:pt x="8402" y="3371"/>
                  </a:lnTo>
                  <a:lnTo>
                    <a:pt x="8500" y="3420"/>
                  </a:lnTo>
                  <a:lnTo>
                    <a:pt x="8597" y="3493"/>
                  </a:lnTo>
                  <a:lnTo>
                    <a:pt x="8671" y="3591"/>
                  </a:lnTo>
                  <a:lnTo>
                    <a:pt x="8719" y="3689"/>
                  </a:lnTo>
                  <a:lnTo>
                    <a:pt x="8768" y="3786"/>
                  </a:lnTo>
                  <a:lnTo>
                    <a:pt x="8768" y="3908"/>
                  </a:lnTo>
                  <a:lnTo>
                    <a:pt x="8768" y="4031"/>
                  </a:lnTo>
                  <a:lnTo>
                    <a:pt x="8719" y="4153"/>
                  </a:lnTo>
                  <a:lnTo>
                    <a:pt x="8671" y="4250"/>
                  </a:lnTo>
                  <a:lnTo>
                    <a:pt x="8597" y="4324"/>
                  </a:lnTo>
                  <a:lnTo>
                    <a:pt x="8500" y="4397"/>
                  </a:lnTo>
                  <a:lnTo>
                    <a:pt x="8402" y="4446"/>
                  </a:lnTo>
                  <a:lnTo>
                    <a:pt x="8304" y="4495"/>
                  </a:lnTo>
                  <a:lnTo>
                    <a:pt x="8060" y="4495"/>
                  </a:lnTo>
                  <a:lnTo>
                    <a:pt x="7962" y="4446"/>
                  </a:lnTo>
                  <a:lnTo>
                    <a:pt x="7865" y="4397"/>
                  </a:lnTo>
                  <a:lnTo>
                    <a:pt x="7767" y="4324"/>
                  </a:lnTo>
                  <a:lnTo>
                    <a:pt x="7694" y="4250"/>
                  </a:lnTo>
                  <a:lnTo>
                    <a:pt x="7645" y="4153"/>
                  </a:lnTo>
                  <a:lnTo>
                    <a:pt x="7596" y="4031"/>
                  </a:lnTo>
                  <a:lnTo>
                    <a:pt x="7596" y="3908"/>
                  </a:lnTo>
                  <a:lnTo>
                    <a:pt x="7596" y="3786"/>
                  </a:lnTo>
                  <a:lnTo>
                    <a:pt x="7645" y="3689"/>
                  </a:lnTo>
                  <a:lnTo>
                    <a:pt x="7694" y="3591"/>
                  </a:lnTo>
                  <a:lnTo>
                    <a:pt x="7767" y="3493"/>
                  </a:lnTo>
                  <a:lnTo>
                    <a:pt x="7865" y="3420"/>
                  </a:lnTo>
                  <a:lnTo>
                    <a:pt x="7962" y="3371"/>
                  </a:lnTo>
                  <a:lnTo>
                    <a:pt x="8060" y="3347"/>
                  </a:lnTo>
                  <a:lnTo>
                    <a:pt x="8182" y="3322"/>
                  </a:lnTo>
                  <a:close/>
                  <a:moveTo>
                    <a:pt x="9086" y="4763"/>
                  </a:moveTo>
                  <a:lnTo>
                    <a:pt x="9159" y="4788"/>
                  </a:lnTo>
                  <a:lnTo>
                    <a:pt x="9281" y="4885"/>
                  </a:lnTo>
                  <a:lnTo>
                    <a:pt x="9354" y="5007"/>
                  </a:lnTo>
                  <a:lnTo>
                    <a:pt x="9379" y="5081"/>
                  </a:lnTo>
                  <a:lnTo>
                    <a:pt x="9379" y="5154"/>
                  </a:lnTo>
                  <a:lnTo>
                    <a:pt x="9379" y="5227"/>
                  </a:lnTo>
                  <a:lnTo>
                    <a:pt x="9354" y="5301"/>
                  </a:lnTo>
                  <a:lnTo>
                    <a:pt x="9281" y="5423"/>
                  </a:lnTo>
                  <a:lnTo>
                    <a:pt x="9159" y="5520"/>
                  </a:lnTo>
                  <a:lnTo>
                    <a:pt x="9086" y="5545"/>
                  </a:lnTo>
                  <a:lnTo>
                    <a:pt x="8915" y="5545"/>
                  </a:lnTo>
                  <a:lnTo>
                    <a:pt x="8842" y="5520"/>
                  </a:lnTo>
                  <a:lnTo>
                    <a:pt x="8719" y="5423"/>
                  </a:lnTo>
                  <a:lnTo>
                    <a:pt x="8646" y="5301"/>
                  </a:lnTo>
                  <a:lnTo>
                    <a:pt x="8622" y="5227"/>
                  </a:lnTo>
                  <a:lnTo>
                    <a:pt x="8597" y="5154"/>
                  </a:lnTo>
                  <a:lnTo>
                    <a:pt x="8622" y="5081"/>
                  </a:lnTo>
                  <a:lnTo>
                    <a:pt x="8646" y="5007"/>
                  </a:lnTo>
                  <a:lnTo>
                    <a:pt x="8719" y="4885"/>
                  </a:lnTo>
                  <a:lnTo>
                    <a:pt x="8842" y="4788"/>
                  </a:lnTo>
                  <a:lnTo>
                    <a:pt x="8915" y="4763"/>
                  </a:lnTo>
                  <a:close/>
                  <a:moveTo>
                    <a:pt x="2540" y="11309"/>
                  </a:moveTo>
                  <a:lnTo>
                    <a:pt x="2760" y="11675"/>
                  </a:lnTo>
                  <a:lnTo>
                    <a:pt x="3029" y="12041"/>
                  </a:lnTo>
                  <a:lnTo>
                    <a:pt x="3298" y="12408"/>
                  </a:lnTo>
                  <a:lnTo>
                    <a:pt x="3615" y="12750"/>
                  </a:lnTo>
                  <a:lnTo>
                    <a:pt x="3908" y="12994"/>
                  </a:lnTo>
                  <a:lnTo>
                    <a:pt x="4177" y="13238"/>
                  </a:lnTo>
                  <a:lnTo>
                    <a:pt x="3762" y="13482"/>
                  </a:lnTo>
                  <a:lnTo>
                    <a:pt x="3371" y="13678"/>
                  </a:lnTo>
                  <a:lnTo>
                    <a:pt x="3029" y="13824"/>
                  </a:lnTo>
                  <a:lnTo>
                    <a:pt x="2687" y="13922"/>
                  </a:lnTo>
                  <a:lnTo>
                    <a:pt x="2418" y="13995"/>
                  </a:lnTo>
                  <a:lnTo>
                    <a:pt x="2174" y="13995"/>
                  </a:lnTo>
                  <a:lnTo>
                    <a:pt x="2076" y="13971"/>
                  </a:lnTo>
                  <a:lnTo>
                    <a:pt x="1979" y="13946"/>
                  </a:lnTo>
                  <a:lnTo>
                    <a:pt x="1905" y="13897"/>
                  </a:lnTo>
                  <a:lnTo>
                    <a:pt x="1832" y="13849"/>
                  </a:lnTo>
                  <a:lnTo>
                    <a:pt x="1759" y="13775"/>
                  </a:lnTo>
                  <a:lnTo>
                    <a:pt x="1734" y="13678"/>
                  </a:lnTo>
                  <a:lnTo>
                    <a:pt x="1686" y="13580"/>
                  </a:lnTo>
                  <a:lnTo>
                    <a:pt x="1686" y="13482"/>
                  </a:lnTo>
                  <a:lnTo>
                    <a:pt x="1686" y="13214"/>
                  </a:lnTo>
                  <a:lnTo>
                    <a:pt x="1759" y="12921"/>
                  </a:lnTo>
                  <a:lnTo>
                    <a:pt x="1881" y="12554"/>
                  </a:lnTo>
                  <a:lnTo>
                    <a:pt x="2052" y="12188"/>
                  </a:lnTo>
                  <a:lnTo>
                    <a:pt x="2272" y="11748"/>
                  </a:lnTo>
                  <a:lnTo>
                    <a:pt x="2540" y="11309"/>
                  </a:lnTo>
                  <a:close/>
                  <a:moveTo>
                    <a:pt x="15362" y="1"/>
                  </a:moveTo>
                  <a:lnTo>
                    <a:pt x="15094" y="25"/>
                  </a:lnTo>
                  <a:lnTo>
                    <a:pt x="14801" y="74"/>
                  </a:lnTo>
                  <a:lnTo>
                    <a:pt x="14483" y="172"/>
                  </a:lnTo>
                  <a:lnTo>
                    <a:pt x="14141" y="294"/>
                  </a:lnTo>
                  <a:lnTo>
                    <a:pt x="13775" y="440"/>
                  </a:lnTo>
                  <a:lnTo>
                    <a:pt x="13384" y="611"/>
                  </a:lnTo>
                  <a:lnTo>
                    <a:pt x="12993" y="831"/>
                  </a:lnTo>
                  <a:lnTo>
                    <a:pt x="12578" y="1051"/>
                  </a:lnTo>
                  <a:lnTo>
                    <a:pt x="11699" y="1613"/>
                  </a:lnTo>
                  <a:lnTo>
                    <a:pt x="10747" y="2272"/>
                  </a:lnTo>
                  <a:lnTo>
                    <a:pt x="10307" y="2101"/>
                  </a:lnTo>
                  <a:lnTo>
                    <a:pt x="9843" y="1955"/>
                  </a:lnTo>
                  <a:lnTo>
                    <a:pt x="9379" y="1857"/>
                  </a:lnTo>
                  <a:lnTo>
                    <a:pt x="8915" y="1784"/>
                  </a:lnTo>
                  <a:lnTo>
                    <a:pt x="8451" y="1735"/>
                  </a:lnTo>
                  <a:lnTo>
                    <a:pt x="7962" y="1735"/>
                  </a:lnTo>
                  <a:lnTo>
                    <a:pt x="7498" y="1784"/>
                  </a:lnTo>
                  <a:lnTo>
                    <a:pt x="7034" y="1832"/>
                  </a:lnTo>
                  <a:lnTo>
                    <a:pt x="6570" y="1930"/>
                  </a:lnTo>
                  <a:lnTo>
                    <a:pt x="6106" y="2077"/>
                  </a:lnTo>
                  <a:lnTo>
                    <a:pt x="5667" y="2248"/>
                  </a:lnTo>
                  <a:lnTo>
                    <a:pt x="5227" y="2443"/>
                  </a:lnTo>
                  <a:lnTo>
                    <a:pt x="4787" y="2687"/>
                  </a:lnTo>
                  <a:lnTo>
                    <a:pt x="4397" y="2980"/>
                  </a:lnTo>
                  <a:lnTo>
                    <a:pt x="4006" y="3273"/>
                  </a:lnTo>
                  <a:lnTo>
                    <a:pt x="3615" y="3615"/>
                  </a:lnTo>
                  <a:lnTo>
                    <a:pt x="3273" y="4006"/>
                  </a:lnTo>
                  <a:lnTo>
                    <a:pt x="2980" y="4397"/>
                  </a:lnTo>
                  <a:lnTo>
                    <a:pt x="2687" y="4788"/>
                  </a:lnTo>
                  <a:lnTo>
                    <a:pt x="2443" y="5227"/>
                  </a:lnTo>
                  <a:lnTo>
                    <a:pt x="2247" y="5667"/>
                  </a:lnTo>
                  <a:lnTo>
                    <a:pt x="2076" y="6107"/>
                  </a:lnTo>
                  <a:lnTo>
                    <a:pt x="1930" y="6571"/>
                  </a:lnTo>
                  <a:lnTo>
                    <a:pt x="1832" y="7035"/>
                  </a:lnTo>
                  <a:lnTo>
                    <a:pt x="1783" y="7499"/>
                  </a:lnTo>
                  <a:lnTo>
                    <a:pt x="1734" y="7963"/>
                  </a:lnTo>
                  <a:lnTo>
                    <a:pt x="1734" y="8451"/>
                  </a:lnTo>
                  <a:lnTo>
                    <a:pt x="1783" y="8915"/>
                  </a:lnTo>
                  <a:lnTo>
                    <a:pt x="1857" y="9379"/>
                  </a:lnTo>
                  <a:lnTo>
                    <a:pt x="1954" y="9843"/>
                  </a:lnTo>
                  <a:lnTo>
                    <a:pt x="2101" y="10307"/>
                  </a:lnTo>
                  <a:lnTo>
                    <a:pt x="2272" y="10747"/>
                  </a:lnTo>
                  <a:lnTo>
                    <a:pt x="1612" y="11699"/>
                  </a:lnTo>
                  <a:lnTo>
                    <a:pt x="1051" y="12579"/>
                  </a:lnTo>
                  <a:lnTo>
                    <a:pt x="831" y="12994"/>
                  </a:lnTo>
                  <a:lnTo>
                    <a:pt x="611" y="13385"/>
                  </a:lnTo>
                  <a:lnTo>
                    <a:pt x="440" y="13775"/>
                  </a:lnTo>
                  <a:lnTo>
                    <a:pt x="293" y="14142"/>
                  </a:lnTo>
                  <a:lnTo>
                    <a:pt x="171" y="14484"/>
                  </a:lnTo>
                  <a:lnTo>
                    <a:pt x="74" y="14801"/>
                  </a:lnTo>
                  <a:lnTo>
                    <a:pt x="25" y="15094"/>
                  </a:lnTo>
                  <a:lnTo>
                    <a:pt x="0" y="15363"/>
                  </a:lnTo>
                  <a:lnTo>
                    <a:pt x="0" y="15583"/>
                  </a:lnTo>
                  <a:lnTo>
                    <a:pt x="49" y="15802"/>
                  </a:lnTo>
                  <a:lnTo>
                    <a:pt x="123" y="15973"/>
                  </a:lnTo>
                  <a:lnTo>
                    <a:pt x="245" y="16120"/>
                  </a:lnTo>
                  <a:lnTo>
                    <a:pt x="342" y="16218"/>
                  </a:lnTo>
                  <a:lnTo>
                    <a:pt x="489" y="16291"/>
                  </a:lnTo>
                  <a:lnTo>
                    <a:pt x="635" y="16340"/>
                  </a:lnTo>
                  <a:lnTo>
                    <a:pt x="806" y="16364"/>
                  </a:lnTo>
                  <a:lnTo>
                    <a:pt x="1173" y="16364"/>
                  </a:lnTo>
                  <a:lnTo>
                    <a:pt x="1393" y="16315"/>
                  </a:lnTo>
                  <a:lnTo>
                    <a:pt x="1637" y="16267"/>
                  </a:lnTo>
                  <a:lnTo>
                    <a:pt x="2150" y="16120"/>
                  </a:lnTo>
                  <a:lnTo>
                    <a:pt x="2711" y="15876"/>
                  </a:lnTo>
                  <a:lnTo>
                    <a:pt x="3322" y="15583"/>
                  </a:lnTo>
                  <a:lnTo>
                    <a:pt x="3957" y="15192"/>
                  </a:lnTo>
                  <a:lnTo>
                    <a:pt x="4665" y="14752"/>
                  </a:lnTo>
                  <a:lnTo>
                    <a:pt x="5373" y="14264"/>
                  </a:lnTo>
                  <a:lnTo>
                    <a:pt x="6131" y="13702"/>
                  </a:lnTo>
                  <a:lnTo>
                    <a:pt x="6912" y="13092"/>
                  </a:lnTo>
                  <a:lnTo>
                    <a:pt x="7718" y="12432"/>
                  </a:lnTo>
                  <a:lnTo>
                    <a:pt x="8524" y="11724"/>
                  </a:lnTo>
                  <a:lnTo>
                    <a:pt x="9330" y="10967"/>
                  </a:lnTo>
                  <a:lnTo>
                    <a:pt x="10160" y="10161"/>
                  </a:lnTo>
                  <a:lnTo>
                    <a:pt x="10966" y="9330"/>
                  </a:lnTo>
                  <a:lnTo>
                    <a:pt x="11723" y="8524"/>
                  </a:lnTo>
                  <a:lnTo>
                    <a:pt x="12432" y="7718"/>
                  </a:lnTo>
                  <a:lnTo>
                    <a:pt x="13091" y="6912"/>
                  </a:lnTo>
                  <a:lnTo>
                    <a:pt x="13702" y="6131"/>
                  </a:lnTo>
                  <a:lnTo>
                    <a:pt x="14263" y="5374"/>
                  </a:lnTo>
                  <a:lnTo>
                    <a:pt x="14752" y="4666"/>
                  </a:lnTo>
                  <a:lnTo>
                    <a:pt x="15192" y="3957"/>
                  </a:lnTo>
                  <a:lnTo>
                    <a:pt x="15582" y="3322"/>
                  </a:lnTo>
                  <a:lnTo>
                    <a:pt x="15875" y="2712"/>
                  </a:lnTo>
                  <a:lnTo>
                    <a:pt x="16120" y="2150"/>
                  </a:lnTo>
                  <a:lnTo>
                    <a:pt x="16266" y="1637"/>
                  </a:lnTo>
                  <a:lnTo>
                    <a:pt x="16315" y="1393"/>
                  </a:lnTo>
                  <a:lnTo>
                    <a:pt x="16364" y="1173"/>
                  </a:lnTo>
                  <a:lnTo>
                    <a:pt x="16364" y="978"/>
                  </a:lnTo>
                  <a:lnTo>
                    <a:pt x="16364" y="807"/>
                  </a:lnTo>
                  <a:lnTo>
                    <a:pt x="16339" y="636"/>
                  </a:lnTo>
                  <a:lnTo>
                    <a:pt x="16291" y="489"/>
                  </a:lnTo>
                  <a:lnTo>
                    <a:pt x="16217" y="343"/>
                  </a:lnTo>
                  <a:lnTo>
                    <a:pt x="16120" y="245"/>
                  </a:lnTo>
                  <a:lnTo>
                    <a:pt x="15973" y="123"/>
                  </a:lnTo>
                  <a:lnTo>
                    <a:pt x="15802" y="50"/>
                  </a:lnTo>
                  <a:lnTo>
                    <a:pt x="15582" y="1"/>
                  </a:lnTo>
                  <a:close/>
                </a:path>
              </a:pathLst>
            </a:custGeom>
            <a:solidFill>
              <a:srgbClr val="4BB5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2" name="Google Shape;221;p18">
            <a:extLst>
              <a:ext uri="{FF2B5EF4-FFF2-40B4-BE49-F238E27FC236}">
                <a16:creationId xmlns:a16="http://schemas.microsoft.com/office/drawing/2014/main" id="{67FD1AD8-D40F-4FC9-9FDD-F8A8E72250F6}"/>
              </a:ext>
            </a:extLst>
          </p:cNvPr>
          <p:cNvSpPr/>
          <p:nvPr/>
        </p:nvSpPr>
        <p:spPr>
          <a:xfrm rot="-1609379">
            <a:off x="7037092" y="1760576"/>
            <a:ext cx="282082" cy="269341"/>
          </a:xfrm>
          <a:custGeom>
            <a:avLst/>
            <a:gdLst/>
            <a:ahLst/>
            <a:cxnLst/>
            <a:rect l="l" t="t" r="r" b="b"/>
            <a:pathLst>
              <a:path w="15144" h="14460" extrusionOk="0">
                <a:moveTo>
                  <a:pt x="7572" y="1"/>
                </a:moveTo>
                <a:lnTo>
                  <a:pt x="7499" y="25"/>
                </a:lnTo>
                <a:lnTo>
                  <a:pt x="7401" y="74"/>
                </a:lnTo>
                <a:lnTo>
                  <a:pt x="7328" y="172"/>
                </a:lnTo>
                <a:lnTo>
                  <a:pt x="7255" y="294"/>
                </a:lnTo>
                <a:lnTo>
                  <a:pt x="5594" y="4104"/>
                </a:lnTo>
                <a:lnTo>
                  <a:pt x="5521" y="4226"/>
                </a:lnTo>
                <a:lnTo>
                  <a:pt x="5398" y="4373"/>
                </a:lnTo>
                <a:lnTo>
                  <a:pt x="5276" y="4495"/>
                </a:lnTo>
                <a:lnTo>
                  <a:pt x="5130" y="4617"/>
                </a:lnTo>
                <a:lnTo>
                  <a:pt x="4983" y="4715"/>
                </a:lnTo>
                <a:lnTo>
                  <a:pt x="4812" y="4788"/>
                </a:lnTo>
                <a:lnTo>
                  <a:pt x="4666" y="4861"/>
                </a:lnTo>
                <a:lnTo>
                  <a:pt x="4495" y="4886"/>
                </a:lnTo>
                <a:lnTo>
                  <a:pt x="392" y="5301"/>
                </a:lnTo>
                <a:lnTo>
                  <a:pt x="245" y="5325"/>
                </a:lnTo>
                <a:lnTo>
                  <a:pt x="123" y="5374"/>
                </a:lnTo>
                <a:lnTo>
                  <a:pt x="50" y="5423"/>
                </a:lnTo>
                <a:lnTo>
                  <a:pt x="1" y="5521"/>
                </a:lnTo>
                <a:lnTo>
                  <a:pt x="1" y="5594"/>
                </a:lnTo>
                <a:lnTo>
                  <a:pt x="25" y="5692"/>
                </a:lnTo>
                <a:lnTo>
                  <a:pt x="74" y="5789"/>
                </a:lnTo>
                <a:lnTo>
                  <a:pt x="196" y="5911"/>
                </a:lnTo>
                <a:lnTo>
                  <a:pt x="3274" y="8647"/>
                </a:lnTo>
                <a:lnTo>
                  <a:pt x="3396" y="8769"/>
                </a:lnTo>
                <a:lnTo>
                  <a:pt x="3493" y="8915"/>
                </a:lnTo>
                <a:lnTo>
                  <a:pt x="3567" y="9086"/>
                </a:lnTo>
                <a:lnTo>
                  <a:pt x="3640" y="9257"/>
                </a:lnTo>
                <a:lnTo>
                  <a:pt x="3689" y="9428"/>
                </a:lnTo>
                <a:lnTo>
                  <a:pt x="3713" y="9599"/>
                </a:lnTo>
                <a:lnTo>
                  <a:pt x="3713" y="9770"/>
                </a:lnTo>
                <a:lnTo>
                  <a:pt x="3689" y="9941"/>
                </a:lnTo>
                <a:lnTo>
                  <a:pt x="2810" y="13995"/>
                </a:lnTo>
                <a:lnTo>
                  <a:pt x="2785" y="14142"/>
                </a:lnTo>
                <a:lnTo>
                  <a:pt x="2810" y="14240"/>
                </a:lnTo>
                <a:lnTo>
                  <a:pt x="2834" y="14337"/>
                </a:lnTo>
                <a:lnTo>
                  <a:pt x="2883" y="14411"/>
                </a:lnTo>
                <a:lnTo>
                  <a:pt x="2981" y="14435"/>
                </a:lnTo>
                <a:lnTo>
                  <a:pt x="3078" y="14459"/>
                </a:lnTo>
                <a:lnTo>
                  <a:pt x="3200" y="14411"/>
                </a:lnTo>
                <a:lnTo>
                  <a:pt x="3322" y="14362"/>
                </a:lnTo>
                <a:lnTo>
                  <a:pt x="6888" y="12261"/>
                </a:lnTo>
                <a:lnTo>
                  <a:pt x="7035" y="12188"/>
                </a:lnTo>
                <a:lnTo>
                  <a:pt x="7206" y="12139"/>
                </a:lnTo>
                <a:lnTo>
                  <a:pt x="7401" y="12115"/>
                </a:lnTo>
                <a:lnTo>
                  <a:pt x="7743" y="12115"/>
                </a:lnTo>
                <a:lnTo>
                  <a:pt x="7938" y="12139"/>
                </a:lnTo>
                <a:lnTo>
                  <a:pt x="8109" y="12188"/>
                </a:lnTo>
                <a:lnTo>
                  <a:pt x="8256" y="12261"/>
                </a:lnTo>
                <a:lnTo>
                  <a:pt x="11822" y="14362"/>
                </a:lnTo>
                <a:lnTo>
                  <a:pt x="11944" y="14411"/>
                </a:lnTo>
                <a:lnTo>
                  <a:pt x="12066" y="14459"/>
                </a:lnTo>
                <a:lnTo>
                  <a:pt x="12164" y="14435"/>
                </a:lnTo>
                <a:lnTo>
                  <a:pt x="12261" y="14411"/>
                </a:lnTo>
                <a:lnTo>
                  <a:pt x="12310" y="14337"/>
                </a:lnTo>
                <a:lnTo>
                  <a:pt x="12335" y="14240"/>
                </a:lnTo>
                <a:lnTo>
                  <a:pt x="12359" y="14142"/>
                </a:lnTo>
                <a:lnTo>
                  <a:pt x="12335" y="13995"/>
                </a:lnTo>
                <a:lnTo>
                  <a:pt x="11455" y="9941"/>
                </a:lnTo>
                <a:lnTo>
                  <a:pt x="11431" y="9770"/>
                </a:lnTo>
                <a:lnTo>
                  <a:pt x="11431" y="9599"/>
                </a:lnTo>
                <a:lnTo>
                  <a:pt x="11455" y="9428"/>
                </a:lnTo>
                <a:lnTo>
                  <a:pt x="11504" y="9257"/>
                </a:lnTo>
                <a:lnTo>
                  <a:pt x="11577" y="9086"/>
                </a:lnTo>
                <a:lnTo>
                  <a:pt x="11651" y="8915"/>
                </a:lnTo>
                <a:lnTo>
                  <a:pt x="11748" y="8769"/>
                </a:lnTo>
                <a:lnTo>
                  <a:pt x="11870" y="8647"/>
                </a:lnTo>
                <a:lnTo>
                  <a:pt x="14948" y="5911"/>
                </a:lnTo>
                <a:lnTo>
                  <a:pt x="15070" y="5789"/>
                </a:lnTo>
                <a:lnTo>
                  <a:pt x="15119" y="5692"/>
                </a:lnTo>
                <a:lnTo>
                  <a:pt x="15143" y="5594"/>
                </a:lnTo>
                <a:lnTo>
                  <a:pt x="15143" y="5521"/>
                </a:lnTo>
                <a:lnTo>
                  <a:pt x="15094" y="5423"/>
                </a:lnTo>
                <a:lnTo>
                  <a:pt x="15021" y="5374"/>
                </a:lnTo>
                <a:lnTo>
                  <a:pt x="14899" y="5325"/>
                </a:lnTo>
                <a:lnTo>
                  <a:pt x="14752" y="5301"/>
                </a:lnTo>
                <a:lnTo>
                  <a:pt x="10649" y="4886"/>
                </a:lnTo>
                <a:lnTo>
                  <a:pt x="10478" y="4861"/>
                </a:lnTo>
                <a:lnTo>
                  <a:pt x="10332" y="4788"/>
                </a:lnTo>
                <a:lnTo>
                  <a:pt x="10161" y="4715"/>
                </a:lnTo>
                <a:lnTo>
                  <a:pt x="10014" y="4617"/>
                </a:lnTo>
                <a:lnTo>
                  <a:pt x="9868" y="4495"/>
                </a:lnTo>
                <a:lnTo>
                  <a:pt x="9746" y="4373"/>
                </a:lnTo>
                <a:lnTo>
                  <a:pt x="9624" y="4226"/>
                </a:lnTo>
                <a:lnTo>
                  <a:pt x="9550" y="4104"/>
                </a:lnTo>
                <a:lnTo>
                  <a:pt x="7890" y="294"/>
                </a:lnTo>
                <a:lnTo>
                  <a:pt x="7816" y="172"/>
                </a:lnTo>
                <a:lnTo>
                  <a:pt x="7743" y="74"/>
                </a:lnTo>
                <a:lnTo>
                  <a:pt x="7645" y="25"/>
                </a:lnTo>
                <a:lnTo>
                  <a:pt x="7572" y="1"/>
                </a:lnTo>
                <a:close/>
              </a:path>
            </a:pathLst>
          </a:custGeom>
          <a:solidFill>
            <a:srgbClr val="FF99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0648475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8194"/>
                                        </p:tgtEl>
                                        <p:attrNameLst>
                                          <p:attrName>style.visibility</p:attrName>
                                        </p:attrNameLst>
                                      </p:cBhvr>
                                      <p:to>
                                        <p:strVal val="visible"/>
                                      </p:to>
                                    </p:set>
                                    <p:animEffect transition="in" filter="barn(inVertical)">
                                      <p:cBhvr>
                                        <p:cTn id="13" dur="500"/>
                                        <p:tgtEl>
                                          <p:spTgt spid="819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4" grpId="0"/>
      <p:bldP spid="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3"/>
          <p:cNvSpPr txBox="1">
            <a:spLocks noChangeArrowheads="1"/>
          </p:cNvSpPr>
          <p:nvPr/>
        </p:nvSpPr>
        <p:spPr bwMode="auto">
          <a:xfrm>
            <a:off x="118112" y="1438962"/>
            <a:ext cx="7458710" cy="3294062"/>
          </a:xfrm>
          <a:prstGeom prst="rect">
            <a:avLst/>
          </a:prstGeom>
          <a:noFill/>
          <a:ln>
            <a:solidFill>
              <a:srgbClr val="FFFF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eaLnBrk="1" hangingPunct="1">
              <a:lnSpc>
                <a:spcPct val="90000"/>
              </a:lnSpc>
              <a:buClrTx/>
              <a:buFontTx/>
              <a:buNone/>
            </a:pPr>
            <a:r>
              <a:rPr lang="en-US" altLang="en-US" sz="2800">
                <a:latin typeface="Times New Roman" panose="02020603050405020304" pitchFamily="18" charset="0"/>
              </a:rPr>
              <a:t>    Mỗi bản nhạc mỗi bức tranh</a:t>
            </a:r>
            <a:r>
              <a:rPr lang="en-US" altLang="en-US" sz="2800">
                <a:solidFill>
                  <a:srgbClr val="FF0000"/>
                </a:solidFill>
                <a:latin typeface="Times New Roman" panose="02020603050405020304" pitchFamily="18" charset="0"/>
              </a:rPr>
              <a:t> </a:t>
            </a:r>
            <a:r>
              <a:rPr lang="en-US" altLang="en-US" sz="2800">
                <a:latin typeface="Times New Roman" panose="02020603050405020304" pitchFamily="18" charset="0"/>
              </a:rPr>
              <a:t>mỗi câu chuyện</a:t>
            </a:r>
            <a:r>
              <a:rPr lang="en-US" altLang="en-US" sz="2800">
                <a:solidFill>
                  <a:srgbClr val="FF0000"/>
                </a:solidFill>
                <a:latin typeface="Times New Roman" panose="02020603050405020304" pitchFamily="18" charset="0"/>
              </a:rPr>
              <a:t> </a:t>
            </a:r>
            <a:r>
              <a:rPr lang="en-US" altLang="en-US" sz="2800">
                <a:latin typeface="Times New Roman" panose="02020603050405020304" pitchFamily="18" charset="0"/>
                <a:cs typeface="Times New Roman" panose="02020603050405020304" pitchFamily="18" charset="0"/>
              </a:rPr>
              <a:t>mỗi vở kịch mỗi cuốn phim….đều là một tác phẩm nghệ </a:t>
            </a:r>
            <a:r>
              <a:rPr lang="en-US" altLang="en-US" sz="2800">
                <a:latin typeface="Times New Roman" panose="02020603050405020304" pitchFamily="18" charset="0"/>
              </a:rPr>
              <a:t>thuật. Người tạo nên tác phẩm nghệ thuật là các nhạc sĩ họa sĩ nhà văn nghệ sĩ sân khấu hay đạo diễn. Họ đang lao động miệt mài say mê để đem lại cho ta những giờ giải trí tuyệt vời giúp ta nâng cao hiểu biết và góp phần làm cho cuộc sống mỗi ngày một tốt đẹp hơn.</a:t>
            </a:r>
          </a:p>
        </p:txBody>
      </p:sp>
      <p:sp>
        <p:nvSpPr>
          <p:cNvPr id="12290" name="Rectangle 2"/>
          <p:cNvSpPr>
            <a:spLocks noGrp="1" noChangeArrowheads="1"/>
          </p:cNvSpPr>
          <p:nvPr>
            <p:ph type="title" idx="4294967295"/>
          </p:nvPr>
        </p:nvSpPr>
        <p:spPr>
          <a:xfrm>
            <a:off x="2428240" y="-431641"/>
            <a:ext cx="6849428" cy="1453198"/>
          </a:xfrm>
        </p:spPr>
        <p:txBody>
          <a:bodyPr/>
          <a:lstStyle/>
          <a:p>
            <a:pPr eaLnBrk="1" hangingPunct="1"/>
            <a:r>
              <a:rPr lang="en-US" altLang="en-US" sz="2800">
                <a:solidFill>
                  <a:schemeClr val="tx1"/>
                </a:solidFill>
                <a:latin typeface="Cambria" panose="02040503050406030204" pitchFamily="18" charset="0"/>
              </a:rPr>
              <a:t>Bài 2: Đặt dấu phẩy vào chỗ thích hợp trong đoạn văn sau?</a:t>
            </a:r>
          </a:p>
        </p:txBody>
      </p:sp>
      <p:sp>
        <p:nvSpPr>
          <p:cNvPr id="18" name="Rectangle 8"/>
          <p:cNvSpPr>
            <a:spLocks noChangeArrowheads="1"/>
          </p:cNvSpPr>
          <p:nvPr/>
        </p:nvSpPr>
        <p:spPr bwMode="auto">
          <a:xfrm>
            <a:off x="4657090" y="1276668"/>
            <a:ext cx="9144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en-US" altLang="en-US" sz="2800" b="0" i="0" u="none" strike="noStrike" kern="1200" cap="none" spc="0" normalizeH="0" baseline="0" noProof="0">
              <a:ln>
                <a:noFill/>
              </a:ln>
              <a:solidFill>
                <a:srgbClr val="FF0000"/>
              </a:solidFill>
              <a:effectLst/>
              <a:uLnTx/>
              <a:uFillTx/>
              <a:latin typeface="Arial" panose="020B0604020202020204" pitchFamily="34" charset="0"/>
              <a:ea typeface="+mn-ea"/>
              <a:cs typeface="+mn-cs"/>
            </a:endParaRPr>
          </a:p>
        </p:txBody>
      </p:sp>
      <p:sp>
        <p:nvSpPr>
          <p:cNvPr id="19" name="Rectangle 12"/>
          <p:cNvSpPr>
            <a:spLocks noChangeArrowheads="1"/>
          </p:cNvSpPr>
          <p:nvPr/>
        </p:nvSpPr>
        <p:spPr bwMode="auto">
          <a:xfrm>
            <a:off x="2203450" y="1256348"/>
            <a:ext cx="1028700" cy="744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fontAlgn="base">
              <a:spcBef>
                <a:spcPct val="0"/>
              </a:spcBef>
              <a:spcAft>
                <a:spcPct val="0"/>
              </a:spcAft>
              <a:buClrTx/>
              <a:buFontTx/>
              <a:buNone/>
            </a:pPr>
            <a:r>
              <a:rPr lang="en-US" altLang="en-US" sz="2800" b="1" kern="1200">
                <a:solidFill>
                  <a:srgbClr val="FF0000"/>
                </a:solidFill>
                <a:latin typeface=".VnTime" panose="020B7200000000000000" pitchFamily="34" charset="0"/>
                <a:ea typeface="+mn-ea"/>
                <a:cs typeface="+mn-cs"/>
              </a:rPr>
              <a:t>,</a:t>
            </a:r>
          </a:p>
        </p:txBody>
      </p:sp>
      <p:sp>
        <p:nvSpPr>
          <p:cNvPr id="28" name="Rectangle 12"/>
          <p:cNvSpPr>
            <a:spLocks noChangeArrowheads="1"/>
          </p:cNvSpPr>
          <p:nvPr/>
        </p:nvSpPr>
        <p:spPr bwMode="auto">
          <a:xfrm>
            <a:off x="4537075" y="1254919"/>
            <a:ext cx="1028700" cy="744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fontAlgn="base">
              <a:spcBef>
                <a:spcPct val="0"/>
              </a:spcBef>
              <a:spcAft>
                <a:spcPct val="0"/>
              </a:spcAft>
              <a:buClrTx/>
              <a:buFontTx/>
              <a:buNone/>
            </a:pPr>
            <a:r>
              <a:rPr lang="en-US" altLang="en-US" sz="2800" b="1" kern="1200">
                <a:solidFill>
                  <a:srgbClr val="FF0000"/>
                </a:solidFill>
                <a:latin typeface=".VnTime" panose="020B7200000000000000" pitchFamily="34" charset="0"/>
                <a:ea typeface="+mn-ea"/>
                <a:cs typeface="+mn-cs"/>
              </a:rPr>
              <a:t>,</a:t>
            </a:r>
          </a:p>
        </p:txBody>
      </p:sp>
      <p:sp>
        <p:nvSpPr>
          <p:cNvPr id="29" name="Rectangle 12"/>
          <p:cNvSpPr>
            <a:spLocks noChangeArrowheads="1"/>
          </p:cNvSpPr>
          <p:nvPr/>
        </p:nvSpPr>
        <p:spPr bwMode="auto">
          <a:xfrm>
            <a:off x="7062472" y="1242537"/>
            <a:ext cx="1028700" cy="744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fontAlgn="base">
              <a:spcBef>
                <a:spcPct val="0"/>
              </a:spcBef>
              <a:spcAft>
                <a:spcPct val="0"/>
              </a:spcAft>
              <a:buClrTx/>
              <a:buFontTx/>
              <a:buNone/>
            </a:pPr>
            <a:r>
              <a:rPr lang="en-US" altLang="en-US" sz="2800" b="1" kern="1200">
                <a:solidFill>
                  <a:srgbClr val="FF0000"/>
                </a:solidFill>
                <a:latin typeface=".VnTime" panose="020B7200000000000000" pitchFamily="34" charset="0"/>
                <a:ea typeface="+mn-ea"/>
                <a:cs typeface="+mn-cs"/>
              </a:rPr>
              <a:t>,</a:t>
            </a:r>
          </a:p>
        </p:txBody>
      </p:sp>
      <p:sp>
        <p:nvSpPr>
          <p:cNvPr id="30" name="Rectangle 12"/>
          <p:cNvSpPr>
            <a:spLocks noChangeArrowheads="1"/>
          </p:cNvSpPr>
          <p:nvPr/>
        </p:nvSpPr>
        <p:spPr bwMode="auto">
          <a:xfrm>
            <a:off x="1460817" y="1655605"/>
            <a:ext cx="1028700" cy="744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fontAlgn="base">
              <a:spcBef>
                <a:spcPct val="0"/>
              </a:spcBef>
              <a:spcAft>
                <a:spcPct val="0"/>
              </a:spcAft>
              <a:buClrTx/>
              <a:buFontTx/>
              <a:buNone/>
            </a:pPr>
            <a:r>
              <a:rPr lang="en-US" altLang="en-US" sz="2800" b="1" kern="1200">
                <a:solidFill>
                  <a:srgbClr val="FF0000"/>
                </a:solidFill>
                <a:latin typeface=".VnTime" panose="020B7200000000000000" pitchFamily="34" charset="0"/>
                <a:ea typeface="+mn-ea"/>
                <a:cs typeface="+mn-cs"/>
              </a:rPr>
              <a:t>,</a:t>
            </a:r>
          </a:p>
        </p:txBody>
      </p:sp>
      <p:sp>
        <p:nvSpPr>
          <p:cNvPr id="31" name="Rectangle 12"/>
          <p:cNvSpPr>
            <a:spLocks noChangeArrowheads="1"/>
          </p:cNvSpPr>
          <p:nvPr/>
        </p:nvSpPr>
        <p:spPr bwMode="auto">
          <a:xfrm>
            <a:off x="1439862" y="2434035"/>
            <a:ext cx="1028700" cy="744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fontAlgn="base">
              <a:spcBef>
                <a:spcPct val="0"/>
              </a:spcBef>
              <a:spcAft>
                <a:spcPct val="0"/>
              </a:spcAft>
              <a:buClrTx/>
              <a:buFontTx/>
              <a:buNone/>
            </a:pPr>
            <a:r>
              <a:rPr lang="en-US" altLang="en-US" sz="2800" b="1" kern="1200">
                <a:solidFill>
                  <a:srgbClr val="FF0000"/>
                </a:solidFill>
                <a:latin typeface=".VnTime" panose="020B7200000000000000" pitchFamily="34" charset="0"/>
                <a:ea typeface="+mn-ea"/>
                <a:cs typeface="+mn-cs"/>
              </a:rPr>
              <a:t>,</a:t>
            </a:r>
          </a:p>
        </p:txBody>
      </p:sp>
      <p:sp>
        <p:nvSpPr>
          <p:cNvPr id="32" name="Rectangle 12"/>
          <p:cNvSpPr>
            <a:spLocks noChangeArrowheads="1"/>
          </p:cNvSpPr>
          <p:nvPr/>
        </p:nvSpPr>
        <p:spPr bwMode="auto">
          <a:xfrm>
            <a:off x="2455545" y="2434035"/>
            <a:ext cx="1028700" cy="744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fontAlgn="base">
              <a:spcBef>
                <a:spcPct val="0"/>
              </a:spcBef>
              <a:spcAft>
                <a:spcPct val="0"/>
              </a:spcAft>
              <a:buClrTx/>
              <a:buFontTx/>
              <a:buNone/>
            </a:pPr>
            <a:r>
              <a:rPr lang="en-US" altLang="en-US" sz="2800" b="1" kern="1200">
                <a:solidFill>
                  <a:srgbClr val="FF0000"/>
                </a:solidFill>
                <a:latin typeface=".VnTime" panose="020B7200000000000000" pitchFamily="34" charset="0"/>
                <a:ea typeface="+mn-ea"/>
                <a:cs typeface="+mn-cs"/>
              </a:rPr>
              <a:t>,</a:t>
            </a:r>
          </a:p>
        </p:txBody>
      </p:sp>
      <p:sp>
        <p:nvSpPr>
          <p:cNvPr id="33" name="Rectangle 12"/>
          <p:cNvSpPr>
            <a:spLocks noChangeArrowheads="1"/>
          </p:cNvSpPr>
          <p:nvPr/>
        </p:nvSpPr>
        <p:spPr bwMode="auto">
          <a:xfrm>
            <a:off x="3787773" y="2434035"/>
            <a:ext cx="1028700" cy="744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fontAlgn="base">
              <a:spcBef>
                <a:spcPct val="0"/>
              </a:spcBef>
              <a:spcAft>
                <a:spcPct val="0"/>
              </a:spcAft>
              <a:buClrTx/>
              <a:buFontTx/>
              <a:buNone/>
            </a:pPr>
            <a:r>
              <a:rPr lang="en-US" altLang="en-US" sz="2800" b="1" kern="1200">
                <a:solidFill>
                  <a:srgbClr val="FF0000"/>
                </a:solidFill>
                <a:latin typeface=".VnTime" panose="020B7200000000000000" pitchFamily="34" charset="0"/>
                <a:ea typeface="+mn-ea"/>
                <a:cs typeface="+mn-cs"/>
              </a:rPr>
              <a:t>,</a:t>
            </a:r>
          </a:p>
        </p:txBody>
      </p:sp>
      <p:sp>
        <p:nvSpPr>
          <p:cNvPr id="34" name="Rectangle 12"/>
          <p:cNvSpPr>
            <a:spLocks noChangeArrowheads="1"/>
          </p:cNvSpPr>
          <p:nvPr/>
        </p:nvSpPr>
        <p:spPr bwMode="auto">
          <a:xfrm>
            <a:off x="5402579" y="2806303"/>
            <a:ext cx="1028700" cy="744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fontAlgn="base">
              <a:spcBef>
                <a:spcPct val="0"/>
              </a:spcBef>
              <a:spcAft>
                <a:spcPct val="0"/>
              </a:spcAft>
              <a:buClrTx/>
              <a:buFontTx/>
              <a:buNone/>
            </a:pPr>
            <a:r>
              <a:rPr lang="en-US" altLang="en-US" sz="2800" b="1" kern="1200">
                <a:solidFill>
                  <a:srgbClr val="FF0000"/>
                </a:solidFill>
                <a:latin typeface=".VnTime" panose="020B7200000000000000" pitchFamily="34" charset="0"/>
                <a:ea typeface="+mn-ea"/>
                <a:cs typeface="+mn-cs"/>
              </a:rPr>
              <a:t>,</a:t>
            </a:r>
          </a:p>
        </p:txBody>
      </p:sp>
      <p:sp>
        <p:nvSpPr>
          <p:cNvPr id="35" name="Rectangle 12"/>
          <p:cNvSpPr>
            <a:spLocks noChangeArrowheads="1"/>
          </p:cNvSpPr>
          <p:nvPr/>
        </p:nvSpPr>
        <p:spPr bwMode="auto">
          <a:xfrm>
            <a:off x="5930904" y="3178572"/>
            <a:ext cx="1028700" cy="744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fontAlgn="base">
              <a:spcBef>
                <a:spcPct val="0"/>
              </a:spcBef>
              <a:spcAft>
                <a:spcPct val="0"/>
              </a:spcAft>
              <a:buClrTx/>
              <a:buFontTx/>
              <a:buNone/>
            </a:pPr>
            <a:r>
              <a:rPr lang="en-US" altLang="en-US" sz="2800" b="1" kern="1200">
                <a:solidFill>
                  <a:srgbClr val="FF0000"/>
                </a:solidFill>
                <a:latin typeface=".VnTime" panose="020B7200000000000000" pitchFamily="34" charset="0"/>
                <a:ea typeface="+mn-ea"/>
                <a:cs typeface="+mn-cs"/>
              </a:rPr>
              <a:t>,</a:t>
            </a:r>
          </a:p>
        </p:txBody>
      </p:sp>
      <p:sp>
        <p:nvSpPr>
          <p:cNvPr id="15" name="Rectangle 8"/>
          <p:cNvSpPr>
            <a:spLocks noChangeArrowheads="1"/>
          </p:cNvSpPr>
          <p:nvPr/>
        </p:nvSpPr>
        <p:spPr bwMode="auto">
          <a:xfrm>
            <a:off x="1734819" y="911067"/>
            <a:ext cx="9144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en-US" altLang="en-US" sz="2800" b="0" i="0" u="none" strike="noStrike" kern="1200" cap="none" spc="0" normalizeH="0" baseline="0" noProof="0">
              <a:ln>
                <a:noFill/>
              </a:ln>
              <a:solidFill>
                <a:srgbClr val="FF0000"/>
              </a:solidFill>
              <a:effectLst/>
              <a:uLnTx/>
              <a:uFillTx/>
              <a:latin typeface="Arial" panose="020B0604020202020204" pitchFamily="34" charset="0"/>
              <a:ea typeface="+mn-ea"/>
              <a:cs typeface="+mn-cs"/>
            </a:endParaRPr>
          </a:p>
        </p:txBody>
      </p:sp>
      <p:sp>
        <p:nvSpPr>
          <p:cNvPr id="36" name="Slide Number Placeholder 1"/>
          <p:cNvSpPr>
            <a:spLocks noGrp="1"/>
          </p:cNvSpPr>
          <p:nvPr>
            <p:ph type="sldNum" idx="12"/>
          </p:nvPr>
        </p:nvSpPr>
        <p:spPr>
          <a:xfrm>
            <a:off x="8091172" y="465615"/>
            <a:ext cx="548700" cy="393600"/>
          </a:xfrm>
        </p:spPr>
        <p:txBody>
          <a:bodyPr/>
          <a:lstStyle/>
          <a:p>
            <a:pPr marL="0" lvl="0" indent="0" algn="r" rtl="0">
              <a:spcBef>
                <a:spcPts val="0"/>
              </a:spcBef>
              <a:spcAft>
                <a:spcPts val="0"/>
              </a:spcAft>
              <a:buNone/>
            </a:pPr>
            <a:fld id="{00000000-1234-1234-1234-123412341234}" type="slidenum">
              <a:rPr lang="en" smtClean="0"/>
              <a:t>5</a:t>
            </a:fld>
            <a:endParaRPr lang="en"/>
          </a:p>
        </p:txBody>
      </p:sp>
      <p:sp>
        <p:nvSpPr>
          <p:cNvPr id="37" name="Rectangle 3"/>
          <p:cNvSpPr txBox="1">
            <a:spLocks noChangeArrowheads="1"/>
          </p:cNvSpPr>
          <p:nvPr/>
        </p:nvSpPr>
        <p:spPr bwMode="auto">
          <a:xfrm>
            <a:off x="118112" y="1427818"/>
            <a:ext cx="7458710" cy="3294062"/>
          </a:xfrm>
          <a:prstGeom prst="rect">
            <a:avLst/>
          </a:prstGeom>
          <a:noFill/>
          <a:ln>
            <a:solidFill>
              <a:srgbClr val="FFFF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eaLnBrk="1" hangingPunct="1">
              <a:lnSpc>
                <a:spcPct val="90000"/>
              </a:lnSpc>
              <a:buClrTx/>
              <a:buFontTx/>
              <a:buNone/>
            </a:pPr>
            <a:r>
              <a:rPr lang="en-US" altLang="en-US" sz="2800" dirty="0">
                <a:latin typeface="Times New Roman" panose="02020603050405020304" pitchFamily="18" charset="0"/>
              </a:rPr>
              <a:t>    </a:t>
            </a:r>
            <a:r>
              <a:rPr lang="en-US" altLang="en-US" sz="2800" dirty="0" err="1">
                <a:solidFill>
                  <a:srgbClr val="FF0000"/>
                </a:solidFill>
                <a:latin typeface="Times New Roman" panose="02020603050405020304" pitchFamily="18" charset="0"/>
              </a:rPr>
              <a:t>Mỗi</a:t>
            </a:r>
            <a:r>
              <a:rPr lang="en-US" altLang="en-US" sz="2800" dirty="0">
                <a:solidFill>
                  <a:srgbClr val="FF0000"/>
                </a:solidFill>
                <a:latin typeface="Times New Roman" panose="02020603050405020304" pitchFamily="18" charset="0"/>
              </a:rPr>
              <a:t> </a:t>
            </a:r>
            <a:r>
              <a:rPr lang="en-US" altLang="en-US" sz="2800" dirty="0" err="1">
                <a:solidFill>
                  <a:srgbClr val="FF0000"/>
                </a:solidFill>
                <a:latin typeface="Times New Roman" panose="02020603050405020304" pitchFamily="18" charset="0"/>
              </a:rPr>
              <a:t>bản</a:t>
            </a:r>
            <a:r>
              <a:rPr lang="en-US" altLang="en-US" sz="2800" dirty="0">
                <a:solidFill>
                  <a:srgbClr val="FF0000"/>
                </a:solidFill>
                <a:latin typeface="Times New Roman" panose="02020603050405020304" pitchFamily="18" charset="0"/>
              </a:rPr>
              <a:t> </a:t>
            </a:r>
            <a:r>
              <a:rPr lang="en-US" altLang="en-US" sz="2800" dirty="0" err="1">
                <a:solidFill>
                  <a:srgbClr val="FF0000"/>
                </a:solidFill>
                <a:latin typeface="Times New Roman" panose="02020603050405020304" pitchFamily="18" charset="0"/>
              </a:rPr>
              <a:t>nhạc</a:t>
            </a:r>
            <a:r>
              <a:rPr lang="en-US" altLang="en-US" sz="2800" dirty="0">
                <a:solidFill>
                  <a:srgbClr val="FF0000"/>
                </a:solidFill>
                <a:latin typeface="Times New Roman" panose="02020603050405020304" pitchFamily="18" charset="0"/>
              </a:rPr>
              <a:t> </a:t>
            </a:r>
            <a:r>
              <a:rPr lang="en-US" altLang="en-US" sz="2800" dirty="0" err="1">
                <a:solidFill>
                  <a:srgbClr val="FF0000"/>
                </a:solidFill>
                <a:latin typeface="Times New Roman" panose="02020603050405020304" pitchFamily="18" charset="0"/>
              </a:rPr>
              <a:t>mỗi</a:t>
            </a:r>
            <a:r>
              <a:rPr lang="en-US" altLang="en-US" sz="2800" dirty="0">
                <a:solidFill>
                  <a:srgbClr val="FF0000"/>
                </a:solidFill>
                <a:latin typeface="Times New Roman" panose="02020603050405020304" pitchFamily="18" charset="0"/>
              </a:rPr>
              <a:t> </a:t>
            </a:r>
            <a:r>
              <a:rPr lang="en-US" altLang="en-US" sz="2800" dirty="0" err="1">
                <a:solidFill>
                  <a:srgbClr val="FF0000"/>
                </a:solidFill>
                <a:latin typeface="Times New Roman" panose="02020603050405020304" pitchFamily="18" charset="0"/>
              </a:rPr>
              <a:t>bức</a:t>
            </a:r>
            <a:r>
              <a:rPr lang="en-US" altLang="en-US" sz="2800" dirty="0">
                <a:solidFill>
                  <a:srgbClr val="FF0000"/>
                </a:solidFill>
                <a:latin typeface="Times New Roman" panose="02020603050405020304" pitchFamily="18" charset="0"/>
              </a:rPr>
              <a:t> </a:t>
            </a:r>
            <a:r>
              <a:rPr lang="en-US" altLang="en-US" sz="2800" dirty="0" err="1">
                <a:solidFill>
                  <a:srgbClr val="FF0000"/>
                </a:solidFill>
                <a:latin typeface="Times New Roman" panose="02020603050405020304" pitchFamily="18" charset="0"/>
              </a:rPr>
              <a:t>tranh</a:t>
            </a:r>
            <a:r>
              <a:rPr lang="en-US" altLang="en-US" sz="2800" dirty="0">
                <a:solidFill>
                  <a:srgbClr val="FF0000"/>
                </a:solidFill>
                <a:latin typeface="Times New Roman" panose="02020603050405020304" pitchFamily="18" charset="0"/>
              </a:rPr>
              <a:t> </a:t>
            </a:r>
            <a:r>
              <a:rPr lang="en-US" altLang="en-US" sz="2800" dirty="0" err="1">
                <a:solidFill>
                  <a:srgbClr val="FF0000"/>
                </a:solidFill>
                <a:latin typeface="Times New Roman" panose="02020603050405020304" pitchFamily="18" charset="0"/>
              </a:rPr>
              <a:t>mỗi</a:t>
            </a:r>
            <a:r>
              <a:rPr lang="en-US" altLang="en-US" sz="2800" dirty="0">
                <a:solidFill>
                  <a:srgbClr val="FF0000"/>
                </a:solidFill>
                <a:latin typeface="Times New Roman" panose="02020603050405020304" pitchFamily="18" charset="0"/>
              </a:rPr>
              <a:t> </a:t>
            </a:r>
            <a:r>
              <a:rPr lang="en-US" altLang="en-US" sz="2800" dirty="0" err="1">
                <a:solidFill>
                  <a:srgbClr val="FF0000"/>
                </a:solidFill>
                <a:latin typeface="Times New Roman" panose="02020603050405020304" pitchFamily="18" charset="0"/>
              </a:rPr>
              <a:t>câu</a:t>
            </a:r>
            <a:r>
              <a:rPr lang="en-US" altLang="en-US" sz="2800" dirty="0">
                <a:solidFill>
                  <a:srgbClr val="FF0000"/>
                </a:solidFill>
                <a:latin typeface="Times New Roman" panose="02020603050405020304" pitchFamily="18" charset="0"/>
              </a:rPr>
              <a:t> </a:t>
            </a:r>
            <a:r>
              <a:rPr lang="en-US" altLang="en-US" sz="2800" dirty="0" err="1">
                <a:solidFill>
                  <a:srgbClr val="FF0000"/>
                </a:solidFill>
                <a:latin typeface="Times New Roman" panose="02020603050405020304" pitchFamily="18" charset="0"/>
              </a:rPr>
              <a:t>chuyện</a:t>
            </a:r>
            <a:r>
              <a:rPr lang="en-US" altLang="en-US" sz="2800" dirty="0">
                <a:solidFill>
                  <a:srgbClr val="FF0000"/>
                </a:solidFill>
                <a:latin typeface="Times New Roman" panose="02020603050405020304" pitchFamily="18" charset="0"/>
              </a:rPr>
              <a:t> </a:t>
            </a:r>
            <a:r>
              <a:rPr lang="en-US" altLang="en-US" sz="2800" dirty="0" err="1">
                <a:solidFill>
                  <a:srgbClr val="FF0000"/>
                </a:solidFill>
                <a:latin typeface="Times New Roman" panose="02020603050405020304" pitchFamily="18" charset="0"/>
                <a:cs typeface="Times New Roman" panose="02020603050405020304" pitchFamily="18" charset="0"/>
              </a:rPr>
              <a:t>mỗi</a:t>
            </a:r>
            <a:r>
              <a:rPr lang="en-US" altLang="en-US" sz="2800" dirty="0">
                <a:solidFill>
                  <a:srgbClr val="FF0000"/>
                </a:solidFill>
                <a:latin typeface="Times New Roman" panose="02020603050405020304" pitchFamily="18" charset="0"/>
                <a:cs typeface="Times New Roman" panose="02020603050405020304" pitchFamily="18" charset="0"/>
              </a:rPr>
              <a:t> </a:t>
            </a:r>
            <a:r>
              <a:rPr lang="en-US" altLang="en-US" sz="2800" dirty="0" err="1">
                <a:solidFill>
                  <a:srgbClr val="FF0000"/>
                </a:solidFill>
                <a:latin typeface="Times New Roman" panose="02020603050405020304" pitchFamily="18" charset="0"/>
                <a:cs typeface="Times New Roman" panose="02020603050405020304" pitchFamily="18" charset="0"/>
              </a:rPr>
              <a:t>vở</a:t>
            </a:r>
            <a:r>
              <a:rPr lang="en-US" altLang="en-US" sz="2800" dirty="0">
                <a:solidFill>
                  <a:srgbClr val="FF0000"/>
                </a:solidFill>
                <a:latin typeface="Times New Roman" panose="02020603050405020304" pitchFamily="18" charset="0"/>
                <a:cs typeface="Times New Roman" panose="02020603050405020304" pitchFamily="18" charset="0"/>
              </a:rPr>
              <a:t> </a:t>
            </a:r>
            <a:r>
              <a:rPr lang="en-US" altLang="en-US" sz="2800" dirty="0" err="1">
                <a:solidFill>
                  <a:srgbClr val="FF0000"/>
                </a:solidFill>
                <a:latin typeface="Times New Roman" panose="02020603050405020304" pitchFamily="18" charset="0"/>
                <a:cs typeface="Times New Roman" panose="02020603050405020304" pitchFamily="18" charset="0"/>
              </a:rPr>
              <a:t>kịch</a:t>
            </a:r>
            <a:r>
              <a:rPr lang="en-US" altLang="en-US" sz="2800" dirty="0">
                <a:solidFill>
                  <a:srgbClr val="FF0000"/>
                </a:solidFill>
                <a:latin typeface="Times New Roman" panose="02020603050405020304" pitchFamily="18" charset="0"/>
                <a:cs typeface="Times New Roman" panose="02020603050405020304" pitchFamily="18" charset="0"/>
              </a:rPr>
              <a:t> </a:t>
            </a:r>
            <a:r>
              <a:rPr lang="en-US" altLang="en-US" sz="2800" dirty="0" err="1">
                <a:solidFill>
                  <a:srgbClr val="FF0000"/>
                </a:solidFill>
                <a:latin typeface="Times New Roman" panose="02020603050405020304" pitchFamily="18" charset="0"/>
                <a:cs typeface="Times New Roman" panose="02020603050405020304" pitchFamily="18" charset="0"/>
              </a:rPr>
              <a:t>mỗi</a:t>
            </a:r>
            <a:r>
              <a:rPr lang="en-US" altLang="en-US" sz="2800" dirty="0">
                <a:solidFill>
                  <a:srgbClr val="FF0000"/>
                </a:solidFill>
                <a:latin typeface="Times New Roman" panose="02020603050405020304" pitchFamily="18" charset="0"/>
                <a:cs typeface="Times New Roman" panose="02020603050405020304" pitchFamily="18" charset="0"/>
              </a:rPr>
              <a:t> </a:t>
            </a:r>
            <a:r>
              <a:rPr lang="en-US" altLang="en-US" sz="2800" dirty="0" err="1">
                <a:solidFill>
                  <a:srgbClr val="FF0000"/>
                </a:solidFill>
                <a:latin typeface="Times New Roman" panose="02020603050405020304" pitchFamily="18" charset="0"/>
                <a:cs typeface="Times New Roman" panose="02020603050405020304" pitchFamily="18" charset="0"/>
              </a:rPr>
              <a:t>cuốn</a:t>
            </a:r>
            <a:r>
              <a:rPr lang="en-US" altLang="en-US" sz="2800" dirty="0">
                <a:solidFill>
                  <a:srgbClr val="FF0000"/>
                </a:solidFill>
                <a:latin typeface="Times New Roman" panose="02020603050405020304" pitchFamily="18" charset="0"/>
                <a:cs typeface="Times New Roman" panose="02020603050405020304" pitchFamily="18" charset="0"/>
              </a:rPr>
              <a:t> </a:t>
            </a:r>
            <a:r>
              <a:rPr lang="en-US" altLang="en-US" sz="2800" dirty="0" err="1">
                <a:solidFill>
                  <a:srgbClr val="FF0000"/>
                </a:solidFill>
                <a:latin typeface="Times New Roman" panose="02020603050405020304" pitchFamily="18" charset="0"/>
                <a:cs typeface="Times New Roman" panose="02020603050405020304" pitchFamily="18" charset="0"/>
              </a:rPr>
              <a:t>phim</a:t>
            </a:r>
            <a:r>
              <a:rPr lang="en-US" altLang="en-US" sz="2800" dirty="0">
                <a:latin typeface="Times New Roman" panose="02020603050405020304" pitchFamily="18" charset="0"/>
                <a:cs typeface="Times New Roman" panose="02020603050405020304" pitchFamily="18" charset="0"/>
              </a:rPr>
              <a:t>….</a:t>
            </a:r>
            <a:r>
              <a:rPr lang="en-US" altLang="en-US" sz="2800" dirty="0" err="1">
                <a:latin typeface="Times New Roman" panose="02020603050405020304" pitchFamily="18" charset="0"/>
                <a:cs typeface="Times New Roman" panose="02020603050405020304" pitchFamily="18" charset="0"/>
              </a:rPr>
              <a:t>đều</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là</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một</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tác</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phẩm</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nghệ</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rPr>
              <a:t>thuật</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Người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tạo</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nên</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phẩm</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nghệ</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thuật</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là</a:t>
            </a:r>
            <a:r>
              <a:rPr lang="en-US" altLang="en-US" sz="2800" dirty="0">
                <a:latin typeface="Times New Roman" panose="02020603050405020304" pitchFamily="18" charset="0"/>
              </a:rPr>
              <a:t> </a:t>
            </a:r>
            <a:r>
              <a:rPr lang="en-US" altLang="en-US" sz="2800" dirty="0" err="1">
                <a:solidFill>
                  <a:srgbClr val="FF0000"/>
                </a:solidFill>
                <a:latin typeface="Times New Roman" panose="02020603050405020304" pitchFamily="18" charset="0"/>
              </a:rPr>
              <a:t>các</a:t>
            </a:r>
            <a:r>
              <a:rPr lang="en-US" altLang="en-US" sz="2800" dirty="0">
                <a:solidFill>
                  <a:srgbClr val="FF0000"/>
                </a:solidFill>
                <a:latin typeface="Times New Roman" panose="02020603050405020304" pitchFamily="18" charset="0"/>
              </a:rPr>
              <a:t> </a:t>
            </a:r>
            <a:r>
              <a:rPr lang="en-US" altLang="en-US" sz="2800" dirty="0" err="1">
                <a:solidFill>
                  <a:srgbClr val="FF0000"/>
                </a:solidFill>
                <a:latin typeface="Times New Roman" panose="02020603050405020304" pitchFamily="18" charset="0"/>
              </a:rPr>
              <a:t>nhạc</a:t>
            </a:r>
            <a:r>
              <a:rPr lang="en-US" altLang="en-US" sz="2800" dirty="0">
                <a:solidFill>
                  <a:srgbClr val="FF0000"/>
                </a:solidFill>
                <a:latin typeface="Times New Roman" panose="02020603050405020304" pitchFamily="18" charset="0"/>
              </a:rPr>
              <a:t> </a:t>
            </a:r>
            <a:r>
              <a:rPr lang="en-US" altLang="en-US" sz="2800" dirty="0" err="1">
                <a:solidFill>
                  <a:srgbClr val="FF0000"/>
                </a:solidFill>
                <a:latin typeface="Times New Roman" panose="02020603050405020304" pitchFamily="18" charset="0"/>
              </a:rPr>
              <a:t>sĩ</a:t>
            </a:r>
            <a:r>
              <a:rPr lang="en-US" altLang="en-US" sz="2800" dirty="0">
                <a:solidFill>
                  <a:srgbClr val="FF0000"/>
                </a:solidFill>
                <a:latin typeface="Times New Roman" panose="02020603050405020304" pitchFamily="18" charset="0"/>
              </a:rPr>
              <a:t> </a:t>
            </a:r>
            <a:r>
              <a:rPr lang="en-US" altLang="en-US" sz="2800" dirty="0" err="1">
                <a:solidFill>
                  <a:srgbClr val="FF0000"/>
                </a:solidFill>
                <a:latin typeface="Times New Roman" panose="02020603050405020304" pitchFamily="18" charset="0"/>
              </a:rPr>
              <a:t>họa</a:t>
            </a:r>
            <a:r>
              <a:rPr lang="en-US" altLang="en-US" sz="2800" dirty="0">
                <a:solidFill>
                  <a:srgbClr val="FF0000"/>
                </a:solidFill>
                <a:latin typeface="Times New Roman" panose="02020603050405020304" pitchFamily="18" charset="0"/>
              </a:rPr>
              <a:t> </a:t>
            </a:r>
            <a:r>
              <a:rPr lang="en-US" altLang="en-US" sz="2800" dirty="0" err="1">
                <a:solidFill>
                  <a:srgbClr val="FF0000"/>
                </a:solidFill>
                <a:latin typeface="Times New Roman" panose="02020603050405020304" pitchFamily="18" charset="0"/>
              </a:rPr>
              <a:t>sĩ</a:t>
            </a:r>
            <a:r>
              <a:rPr lang="en-US" altLang="en-US" sz="2800" dirty="0">
                <a:solidFill>
                  <a:srgbClr val="FF0000"/>
                </a:solidFill>
                <a:latin typeface="Times New Roman" panose="02020603050405020304" pitchFamily="18" charset="0"/>
              </a:rPr>
              <a:t> </a:t>
            </a:r>
            <a:r>
              <a:rPr lang="en-US" altLang="en-US" sz="2800" dirty="0" err="1">
                <a:solidFill>
                  <a:srgbClr val="FF0000"/>
                </a:solidFill>
                <a:latin typeface="Times New Roman" panose="02020603050405020304" pitchFamily="18" charset="0"/>
              </a:rPr>
              <a:t>nhà</a:t>
            </a:r>
            <a:r>
              <a:rPr lang="en-US" altLang="en-US" sz="2800" dirty="0">
                <a:solidFill>
                  <a:srgbClr val="FF0000"/>
                </a:solidFill>
                <a:latin typeface="Times New Roman" panose="02020603050405020304" pitchFamily="18" charset="0"/>
              </a:rPr>
              <a:t> </a:t>
            </a:r>
            <a:r>
              <a:rPr lang="en-US" altLang="en-US" sz="2800" dirty="0" err="1">
                <a:solidFill>
                  <a:srgbClr val="FF0000"/>
                </a:solidFill>
                <a:latin typeface="Times New Roman" panose="02020603050405020304" pitchFamily="18" charset="0"/>
              </a:rPr>
              <a:t>văn</a:t>
            </a:r>
            <a:r>
              <a:rPr lang="en-US" altLang="en-US" sz="2800" dirty="0">
                <a:solidFill>
                  <a:srgbClr val="FF0000"/>
                </a:solidFill>
                <a:latin typeface="Times New Roman" panose="02020603050405020304" pitchFamily="18" charset="0"/>
              </a:rPr>
              <a:t> </a:t>
            </a:r>
            <a:r>
              <a:rPr lang="en-US" altLang="en-US" sz="2800" dirty="0" err="1">
                <a:solidFill>
                  <a:srgbClr val="FF0000"/>
                </a:solidFill>
                <a:latin typeface="Times New Roman" panose="02020603050405020304" pitchFamily="18" charset="0"/>
              </a:rPr>
              <a:t>nghệ</a:t>
            </a:r>
            <a:r>
              <a:rPr lang="en-US" altLang="en-US" sz="2800" dirty="0">
                <a:solidFill>
                  <a:srgbClr val="FF0000"/>
                </a:solidFill>
                <a:latin typeface="Times New Roman" panose="02020603050405020304" pitchFamily="18" charset="0"/>
              </a:rPr>
              <a:t> </a:t>
            </a:r>
            <a:r>
              <a:rPr lang="en-US" altLang="en-US" sz="2800" dirty="0" err="1">
                <a:solidFill>
                  <a:srgbClr val="FF0000"/>
                </a:solidFill>
                <a:latin typeface="Times New Roman" panose="02020603050405020304" pitchFamily="18" charset="0"/>
              </a:rPr>
              <a:t>sĩ</a:t>
            </a:r>
            <a:r>
              <a:rPr lang="en-US" altLang="en-US" sz="2800" dirty="0">
                <a:solidFill>
                  <a:srgbClr val="FF0000"/>
                </a:solidFill>
                <a:latin typeface="Times New Roman" panose="02020603050405020304" pitchFamily="18" charset="0"/>
              </a:rPr>
              <a:t> </a:t>
            </a:r>
            <a:r>
              <a:rPr lang="en-US" altLang="en-US" sz="2800" dirty="0" err="1">
                <a:solidFill>
                  <a:srgbClr val="FF0000"/>
                </a:solidFill>
                <a:latin typeface="Times New Roman" panose="02020603050405020304" pitchFamily="18" charset="0"/>
              </a:rPr>
              <a:t>sân</a:t>
            </a:r>
            <a:r>
              <a:rPr lang="en-US" altLang="en-US" sz="2800" dirty="0">
                <a:solidFill>
                  <a:srgbClr val="FF0000"/>
                </a:solidFill>
                <a:latin typeface="Times New Roman" panose="02020603050405020304" pitchFamily="18" charset="0"/>
              </a:rPr>
              <a:t> </a:t>
            </a:r>
            <a:r>
              <a:rPr lang="en-US" altLang="en-US" sz="2800" dirty="0" err="1">
                <a:solidFill>
                  <a:srgbClr val="FF0000"/>
                </a:solidFill>
                <a:latin typeface="Times New Roman" panose="02020603050405020304" pitchFamily="18" charset="0"/>
              </a:rPr>
              <a:t>khấu</a:t>
            </a:r>
            <a:r>
              <a:rPr lang="en-US" altLang="en-US" sz="2800" dirty="0">
                <a:solidFill>
                  <a:srgbClr val="FF0000"/>
                </a:solidFill>
                <a:latin typeface="Times New Roman" panose="02020603050405020304" pitchFamily="18" charset="0"/>
              </a:rPr>
              <a:t> </a:t>
            </a:r>
            <a:r>
              <a:rPr lang="en-US" altLang="en-US" sz="2800" dirty="0">
                <a:latin typeface="Times New Roman" panose="02020603050405020304" pitchFamily="18" charset="0"/>
              </a:rPr>
              <a:t>hay </a:t>
            </a:r>
            <a:r>
              <a:rPr lang="en-US" altLang="en-US" sz="2800" dirty="0" err="1">
                <a:latin typeface="Times New Roman" panose="02020603050405020304" pitchFamily="18" charset="0"/>
              </a:rPr>
              <a:t>đạo</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diễn</a:t>
            </a:r>
            <a:r>
              <a:rPr lang="en-US" altLang="en-US" sz="2800" dirty="0">
                <a:latin typeface="Times New Roman" panose="02020603050405020304" pitchFamily="18" charset="0"/>
              </a:rPr>
              <a:t>. </a:t>
            </a:r>
            <a:r>
              <a:rPr lang="en-US" altLang="en-US" sz="2800" dirty="0" err="1">
                <a:solidFill>
                  <a:schemeClr val="accent5">
                    <a:lumMod val="50000"/>
                  </a:schemeClr>
                </a:solidFill>
                <a:latin typeface="Times New Roman" panose="02020603050405020304" pitchFamily="18" charset="0"/>
              </a:rPr>
              <a:t>Họ</a:t>
            </a:r>
            <a:r>
              <a:rPr lang="en-US" altLang="en-US" sz="2800" dirty="0">
                <a:solidFill>
                  <a:schemeClr val="accent5">
                    <a:lumMod val="50000"/>
                  </a:schemeClr>
                </a:solidFill>
                <a:latin typeface="Times New Roman" panose="02020603050405020304" pitchFamily="18" charset="0"/>
              </a:rPr>
              <a:t> </a:t>
            </a:r>
            <a:r>
              <a:rPr lang="en-US" altLang="en-US" sz="2800" dirty="0" err="1">
                <a:solidFill>
                  <a:schemeClr val="accent5">
                    <a:lumMod val="50000"/>
                  </a:schemeClr>
                </a:solidFill>
                <a:latin typeface="Times New Roman" panose="02020603050405020304" pitchFamily="18" charset="0"/>
              </a:rPr>
              <a:t>đang</a:t>
            </a:r>
            <a:r>
              <a:rPr lang="en-US" altLang="en-US" sz="2800" dirty="0">
                <a:solidFill>
                  <a:schemeClr val="accent5">
                    <a:lumMod val="50000"/>
                  </a:schemeClr>
                </a:solidFill>
                <a:latin typeface="Times New Roman" panose="02020603050405020304" pitchFamily="18" charset="0"/>
              </a:rPr>
              <a:t> lao </a:t>
            </a:r>
            <a:r>
              <a:rPr lang="en-US" altLang="en-US" sz="2800" dirty="0" err="1">
                <a:solidFill>
                  <a:schemeClr val="accent5">
                    <a:lumMod val="50000"/>
                  </a:schemeClr>
                </a:solidFill>
                <a:latin typeface="Times New Roman" panose="02020603050405020304" pitchFamily="18" charset="0"/>
              </a:rPr>
              <a:t>động</a:t>
            </a:r>
            <a:r>
              <a:rPr lang="en-US" altLang="en-US" sz="2800" dirty="0">
                <a:solidFill>
                  <a:schemeClr val="accent5">
                    <a:lumMod val="50000"/>
                  </a:schemeClr>
                </a:solidFill>
                <a:latin typeface="Times New Roman" panose="02020603050405020304" pitchFamily="18" charset="0"/>
              </a:rPr>
              <a:t> </a:t>
            </a:r>
            <a:r>
              <a:rPr lang="en-US" altLang="en-US" sz="2800" dirty="0" err="1">
                <a:solidFill>
                  <a:schemeClr val="accent5">
                    <a:lumMod val="50000"/>
                  </a:schemeClr>
                </a:solidFill>
                <a:latin typeface="Times New Roman" panose="02020603050405020304" pitchFamily="18" charset="0"/>
              </a:rPr>
              <a:t>miệt</a:t>
            </a:r>
            <a:r>
              <a:rPr lang="en-US" altLang="en-US" sz="2800" dirty="0">
                <a:solidFill>
                  <a:schemeClr val="accent5">
                    <a:lumMod val="50000"/>
                  </a:schemeClr>
                </a:solidFill>
                <a:latin typeface="Times New Roman" panose="02020603050405020304" pitchFamily="18" charset="0"/>
              </a:rPr>
              <a:t> </a:t>
            </a:r>
            <a:r>
              <a:rPr lang="en-US" altLang="en-US" sz="2800" dirty="0" err="1">
                <a:solidFill>
                  <a:schemeClr val="accent5">
                    <a:lumMod val="50000"/>
                  </a:schemeClr>
                </a:solidFill>
                <a:latin typeface="Times New Roman" panose="02020603050405020304" pitchFamily="18" charset="0"/>
              </a:rPr>
              <a:t>mài</a:t>
            </a:r>
            <a:r>
              <a:rPr lang="en-US" altLang="en-US" sz="2800" dirty="0">
                <a:solidFill>
                  <a:schemeClr val="accent5">
                    <a:lumMod val="50000"/>
                  </a:schemeClr>
                </a:solidFill>
                <a:latin typeface="Times New Roman" panose="02020603050405020304" pitchFamily="18" charset="0"/>
              </a:rPr>
              <a:t> say </a:t>
            </a:r>
            <a:r>
              <a:rPr lang="en-US" altLang="en-US" sz="2800" dirty="0" err="1">
                <a:solidFill>
                  <a:schemeClr val="accent5">
                    <a:lumMod val="50000"/>
                  </a:schemeClr>
                </a:solidFill>
                <a:latin typeface="Times New Roman" panose="02020603050405020304" pitchFamily="18" charset="0"/>
              </a:rPr>
              <a:t>mê</a:t>
            </a:r>
            <a:r>
              <a:rPr lang="en-US" altLang="en-US" sz="2800" dirty="0">
                <a:solidFill>
                  <a:schemeClr val="accent5">
                    <a:lumMod val="50000"/>
                  </a:schemeClr>
                </a:solidFill>
                <a:latin typeface="Times New Roman" panose="02020603050405020304" pitchFamily="18" charset="0"/>
              </a:rPr>
              <a:t> </a:t>
            </a:r>
            <a:r>
              <a:rPr lang="en-US" altLang="en-US" sz="2800" dirty="0" err="1">
                <a:solidFill>
                  <a:schemeClr val="accent5">
                    <a:lumMod val="50000"/>
                  </a:schemeClr>
                </a:solidFill>
                <a:latin typeface="Times New Roman" panose="02020603050405020304" pitchFamily="18" charset="0"/>
              </a:rPr>
              <a:t>để</a:t>
            </a:r>
            <a:r>
              <a:rPr lang="en-US" altLang="en-US" sz="2800" dirty="0">
                <a:solidFill>
                  <a:schemeClr val="accent5">
                    <a:lumMod val="50000"/>
                  </a:schemeClr>
                </a:solidFill>
                <a:latin typeface="Times New Roman" panose="02020603050405020304" pitchFamily="18" charset="0"/>
              </a:rPr>
              <a:t> </a:t>
            </a:r>
            <a:r>
              <a:rPr lang="en-US" altLang="en-US" sz="2800" dirty="0" err="1">
                <a:solidFill>
                  <a:schemeClr val="accent5">
                    <a:lumMod val="50000"/>
                  </a:schemeClr>
                </a:solidFill>
                <a:latin typeface="Times New Roman" panose="02020603050405020304" pitchFamily="18" charset="0"/>
              </a:rPr>
              <a:t>đem</a:t>
            </a:r>
            <a:r>
              <a:rPr lang="en-US" altLang="en-US" sz="2800" dirty="0">
                <a:solidFill>
                  <a:schemeClr val="accent5">
                    <a:lumMod val="50000"/>
                  </a:schemeClr>
                </a:solidFill>
                <a:latin typeface="Times New Roman" panose="02020603050405020304" pitchFamily="18" charset="0"/>
              </a:rPr>
              <a:t> </a:t>
            </a:r>
            <a:r>
              <a:rPr lang="en-US" altLang="en-US" sz="2800" dirty="0" err="1">
                <a:solidFill>
                  <a:schemeClr val="accent5">
                    <a:lumMod val="50000"/>
                  </a:schemeClr>
                </a:solidFill>
                <a:latin typeface="Times New Roman" panose="02020603050405020304" pitchFamily="18" charset="0"/>
              </a:rPr>
              <a:t>lại</a:t>
            </a:r>
            <a:r>
              <a:rPr lang="en-US" altLang="en-US" sz="2800" dirty="0">
                <a:solidFill>
                  <a:schemeClr val="accent5">
                    <a:lumMod val="50000"/>
                  </a:schemeClr>
                </a:solidFill>
                <a:latin typeface="Times New Roman" panose="02020603050405020304" pitchFamily="18" charset="0"/>
              </a:rPr>
              <a:t> </a:t>
            </a:r>
            <a:r>
              <a:rPr lang="en-US" altLang="en-US" sz="2800" dirty="0" err="1">
                <a:solidFill>
                  <a:schemeClr val="accent5">
                    <a:lumMod val="50000"/>
                  </a:schemeClr>
                </a:solidFill>
                <a:latin typeface="Times New Roman" panose="02020603050405020304" pitchFamily="18" charset="0"/>
              </a:rPr>
              <a:t>cho</a:t>
            </a:r>
            <a:r>
              <a:rPr lang="en-US" altLang="en-US" sz="2800" dirty="0">
                <a:solidFill>
                  <a:schemeClr val="accent5">
                    <a:lumMod val="50000"/>
                  </a:schemeClr>
                </a:solidFill>
                <a:latin typeface="Times New Roman" panose="02020603050405020304" pitchFamily="18" charset="0"/>
              </a:rPr>
              <a:t> ta </a:t>
            </a:r>
            <a:r>
              <a:rPr lang="en-US" altLang="en-US" sz="2800" dirty="0" err="1">
                <a:solidFill>
                  <a:schemeClr val="accent5">
                    <a:lumMod val="50000"/>
                  </a:schemeClr>
                </a:solidFill>
                <a:latin typeface="Times New Roman" panose="02020603050405020304" pitchFamily="18" charset="0"/>
              </a:rPr>
              <a:t>những</a:t>
            </a:r>
            <a:r>
              <a:rPr lang="en-US" altLang="en-US" sz="2800" dirty="0">
                <a:solidFill>
                  <a:schemeClr val="accent5">
                    <a:lumMod val="50000"/>
                  </a:schemeClr>
                </a:solidFill>
                <a:latin typeface="Times New Roman" panose="02020603050405020304" pitchFamily="18" charset="0"/>
              </a:rPr>
              <a:t> </a:t>
            </a:r>
            <a:r>
              <a:rPr lang="en-US" altLang="en-US" sz="2800" dirty="0" err="1">
                <a:solidFill>
                  <a:schemeClr val="accent5">
                    <a:lumMod val="50000"/>
                  </a:schemeClr>
                </a:solidFill>
                <a:latin typeface="Times New Roman" panose="02020603050405020304" pitchFamily="18" charset="0"/>
              </a:rPr>
              <a:t>giờ</a:t>
            </a:r>
            <a:r>
              <a:rPr lang="en-US" altLang="en-US" sz="2800" dirty="0">
                <a:solidFill>
                  <a:schemeClr val="accent5">
                    <a:lumMod val="50000"/>
                  </a:schemeClr>
                </a:solidFill>
                <a:latin typeface="Times New Roman" panose="02020603050405020304" pitchFamily="18" charset="0"/>
              </a:rPr>
              <a:t> </a:t>
            </a:r>
            <a:r>
              <a:rPr lang="en-US" altLang="en-US" sz="2800" dirty="0" err="1">
                <a:solidFill>
                  <a:schemeClr val="accent5">
                    <a:lumMod val="50000"/>
                  </a:schemeClr>
                </a:solidFill>
                <a:latin typeface="Times New Roman" panose="02020603050405020304" pitchFamily="18" charset="0"/>
              </a:rPr>
              <a:t>giải</a:t>
            </a:r>
            <a:r>
              <a:rPr lang="en-US" altLang="en-US" sz="2800" dirty="0">
                <a:solidFill>
                  <a:schemeClr val="accent5">
                    <a:lumMod val="50000"/>
                  </a:schemeClr>
                </a:solidFill>
                <a:latin typeface="Times New Roman" panose="02020603050405020304" pitchFamily="18" charset="0"/>
              </a:rPr>
              <a:t> </a:t>
            </a:r>
            <a:r>
              <a:rPr lang="en-US" altLang="en-US" sz="2800" dirty="0" err="1">
                <a:solidFill>
                  <a:schemeClr val="accent5">
                    <a:lumMod val="50000"/>
                  </a:schemeClr>
                </a:solidFill>
                <a:latin typeface="Times New Roman" panose="02020603050405020304" pitchFamily="18" charset="0"/>
              </a:rPr>
              <a:t>trí</a:t>
            </a:r>
            <a:r>
              <a:rPr lang="en-US" altLang="en-US" sz="2800" dirty="0">
                <a:solidFill>
                  <a:schemeClr val="accent5">
                    <a:lumMod val="50000"/>
                  </a:schemeClr>
                </a:solidFill>
                <a:latin typeface="Times New Roman" panose="02020603050405020304" pitchFamily="18" charset="0"/>
              </a:rPr>
              <a:t> </a:t>
            </a:r>
            <a:r>
              <a:rPr lang="en-US" altLang="en-US" sz="2800" dirty="0" err="1">
                <a:solidFill>
                  <a:schemeClr val="accent5">
                    <a:lumMod val="50000"/>
                  </a:schemeClr>
                </a:solidFill>
                <a:latin typeface="Times New Roman" panose="02020603050405020304" pitchFamily="18" charset="0"/>
              </a:rPr>
              <a:t>tuyệt</a:t>
            </a:r>
            <a:r>
              <a:rPr lang="en-US" altLang="en-US" sz="2800" dirty="0">
                <a:solidFill>
                  <a:schemeClr val="accent5">
                    <a:lumMod val="50000"/>
                  </a:schemeClr>
                </a:solidFill>
                <a:latin typeface="Times New Roman" panose="02020603050405020304" pitchFamily="18" charset="0"/>
              </a:rPr>
              <a:t> </a:t>
            </a:r>
            <a:r>
              <a:rPr lang="en-US" altLang="en-US" sz="2800" dirty="0" err="1">
                <a:solidFill>
                  <a:schemeClr val="accent5">
                    <a:lumMod val="50000"/>
                  </a:schemeClr>
                </a:solidFill>
                <a:latin typeface="Times New Roman" panose="02020603050405020304" pitchFamily="18" charset="0"/>
              </a:rPr>
              <a:t>vời</a:t>
            </a:r>
            <a:r>
              <a:rPr lang="en-US" altLang="en-US" sz="2800" dirty="0">
                <a:solidFill>
                  <a:schemeClr val="accent5">
                    <a:lumMod val="50000"/>
                  </a:schemeClr>
                </a:solidFill>
                <a:latin typeface="Times New Roman" panose="02020603050405020304" pitchFamily="18" charset="0"/>
              </a:rPr>
              <a:t> </a:t>
            </a:r>
            <a:r>
              <a:rPr lang="en-US" altLang="en-US" sz="2800" dirty="0" err="1">
                <a:solidFill>
                  <a:schemeClr val="accent5">
                    <a:lumMod val="50000"/>
                  </a:schemeClr>
                </a:solidFill>
                <a:latin typeface="Times New Roman" panose="02020603050405020304" pitchFamily="18" charset="0"/>
              </a:rPr>
              <a:t>giúp</a:t>
            </a:r>
            <a:r>
              <a:rPr lang="en-US" altLang="en-US" sz="2800" dirty="0">
                <a:solidFill>
                  <a:schemeClr val="accent5">
                    <a:lumMod val="50000"/>
                  </a:schemeClr>
                </a:solidFill>
                <a:latin typeface="Times New Roman" panose="02020603050405020304" pitchFamily="18" charset="0"/>
              </a:rPr>
              <a:t> ta </a:t>
            </a:r>
            <a:r>
              <a:rPr lang="en-US" altLang="en-US" sz="2800" dirty="0" err="1">
                <a:solidFill>
                  <a:schemeClr val="accent5">
                    <a:lumMod val="50000"/>
                  </a:schemeClr>
                </a:solidFill>
                <a:latin typeface="Times New Roman" panose="02020603050405020304" pitchFamily="18" charset="0"/>
              </a:rPr>
              <a:t>nâng</a:t>
            </a:r>
            <a:r>
              <a:rPr lang="en-US" altLang="en-US" sz="2800" dirty="0">
                <a:solidFill>
                  <a:schemeClr val="accent5">
                    <a:lumMod val="50000"/>
                  </a:schemeClr>
                </a:solidFill>
                <a:latin typeface="Times New Roman" panose="02020603050405020304" pitchFamily="18" charset="0"/>
              </a:rPr>
              <a:t> </a:t>
            </a:r>
            <a:r>
              <a:rPr lang="en-US" altLang="en-US" sz="2800" dirty="0" err="1">
                <a:solidFill>
                  <a:schemeClr val="accent5">
                    <a:lumMod val="50000"/>
                  </a:schemeClr>
                </a:solidFill>
                <a:latin typeface="Times New Roman" panose="02020603050405020304" pitchFamily="18" charset="0"/>
              </a:rPr>
              <a:t>cao</a:t>
            </a:r>
            <a:r>
              <a:rPr lang="en-US" altLang="en-US" sz="2800" dirty="0">
                <a:solidFill>
                  <a:schemeClr val="accent5">
                    <a:lumMod val="50000"/>
                  </a:schemeClr>
                </a:solidFill>
                <a:latin typeface="Times New Roman" panose="02020603050405020304" pitchFamily="18" charset="0"/>
              </a:rPr>
              <a:t> </a:t>
            </a:r>
            <a:r>
              <a:rPr lang="en-US" altLang="en-US" sz="2800" dirty="0" err="1">
                <a:solidFill>
                  <a:schemeClr val="accent5">
                    <a:lumMod val="50000"/>
                  </a:schemeClr>
                </a:solidFill>
                <a:latin typeface="Times New Roman" panose="02020603050405020304" pitchFamily="18" charset="0"/>
              </a:rPr>
              <a:t>hiểu</a:t>
            </a:r>
            <a:r>
              <a:rPr lang="en-US" altLang="en-US" sz="2800" dirty="0">
                <a:solidFill>
                  <a:schemeClr val="accent5">
                    <a:lumMod val="50000"/>
                  </a:schemeClr>
                </a:solidFill>
                <a:latin typeface="Times New Roman" panose="02020603050405020304" pitchFamily="18" charset="0"/>
              </a:rPr>
              <a:t> </a:t>
            </a:r>
            <a:r>
              <a:rPr lang="en-US" altLang="en-US" sz="2800" dirty="0" err="1">
                <a:solidFill>
                  <a:schemeClr val="accent5">
                    <a:lumMod val="50000"/>
                  </a:schemeClr>
                </a:solidFill>
                <a:latin typeface="Times New Roman" panose="02020603050405020304" pitchFamily="18" charset="0"/>
              </a:rPr>
              <a:t>biết</a:t>
            </a:r>
            <a:r>
              <a:rPr lang="en-US" altLang="en-US" sz="2800" dirty="0">
                <a:solidFill>
                  <a:schemeClr val="accent5">
                    <a:lumMod val="50000"/>
                  </a:schemeClr>
                </a:solidFill>
                <a:latin typeface="Times New Roman" panose="02020603050405020304" pitchFamily="18" charset="0"/>
              </a:rPr>
              <a:t> </a:t>
            </a:r>
            <a:r>
              <a:rPr lang="en-US" altLang="en-US" sz="2800" dirty="0" err="1">
                <a:solidFill>
                  <a:schemeClr val="accent5">
                    <a:lumMod val="50000"/>
                  </a:schemeClr>
                </a:solidFill>
                <a:latin typeface="Times New Roman" panose="02020603050405020304" pitchFamily="18" charset="0"/>
              </a:rPr>
              <a:t>và</a:t>
            </a:r>
            <a:r>
              <a:rPr lang="en-US" altLang="en-US" sz="2800" dirty="0">
                <a:solidFill>
                  <a:schemeClr val="accent5">
                    <a:lumMod val="50000"/>
                  </a:schemeClr>
                </a:solidFill>
                <a:latin typeface="Times New Roman" panose="02020603050405020304" pitchFamily="18" charset="0"/>
              </a:rPr>
              <a:t> </a:t>
            </a:r>
            <a:r>
              <a:rPr lang="en-US" altLang="en-US" sz="2800" dirty="0" err="1">
                <a:solidFill>
                  <a:schemeClr val="accent5">
                    <a:lumMod val="50000"/>
                  </a:schemeClr>
                </a:solidFill>
                <a:latin typeface="Times New Roman" panose="02020603050405020304" pitchFamily="18" charset="0"/>
              </a:rPr>
              <a:t>góp</a:t>
            </a:r>
            <a:r>
              <a:rPr lang="en-US" altLang="en-US" sz="2800" dirty="0">
                <a:solidFill>
                  <a:schemeClr val="accent5">
                    <a:lumMod val="50000"/>
                  </a:schemeClr>
                </a:solidFill>
                <a:latin typeface="Times New Roman" panose="02020603050405020304" pitchFamily="18" charset="0"/>
              </a:rPr>
              <a:t> </a:t>
            </a:r>
            <a:r>
              <a:rPr lang="en-US" altLang="en-US" sz="2800" dirty="0" err="1">
                <a:solidFill>
                  <a:schemeClr val="accent5">
                    <a:lumMod val="50000"/>
                  </a:schemeClr>
                </a:solidFill>
                <a:latin typeface="Times New Roman" panose="02020603050405020304" pitchFamily="18" charset="0"/>
              </a:rPr>
              <a:t>phần</a:t>
            </a:r>
            <a:r>
              <a:rPr lang="en-US" altLang="en-US" sz="2800" dirty="0">
                <a:solidFill>
                  <a:schemeClr val="accent5">
                    <a:lumMod val="50000"/>
                  </a:schemeClr>
                </a:solidFill>
                <a:latin typeface="Times New Roman" panose="02020603050405020304" pitchFamily="18" charset="0"/>
              </a:rPr>
              <a:t> </a:t>
            </a:r>
            <a:r>
              <a:rPr lang="en-US" altLang="en-US" sz="2800" dirty="0" err="1">
                <a:solidFill>
                  <a:schemeClr val="accent5">
                    <a:lumMod val="50000"/>
                  </a:schemeClr>
                </a:solidFill>
                <a:latin typeface="Times New Roman" panose="02020603050405020304" pitchFamily="18" charset="0"/>
              </a:rPr>
              <a:t>làm</a:t>
            </a:r>
            <a:r>
              <a:rPr lang="en-US" altLang="en-US" sz="2800" dirty="0">
                <a:solidFill>
                  <a:schemeClr val="accent5">
                    <a:lumMod val="50000"/>
                  </a:schemeClr>
                </a:solidFill>
                <a:latin typeface="Times New Roman" panose="02020603050405020304" pitchFamily="18" charset="0"/>
              </a:rPr>
              <a:t> </a:t>
            </a:r>
            <a:r>
              <a:rPr lang="en-US" altLang="en-US" sz="2800" dirty="0" err="1">
                <a:solidFill>
                  <a:schemeClr val="accent5">
                    <a:lumMod val="50000"/>
                  </a:schemeClr>
                </a:solidFill>
                <a:latin typeface="Times New Roman" panose="02020603050405020304" pitchFamily="18" charset="0"/>
              </a:rPr>
              <a:t>cho</a:t>
            </a:r>
            <a:r>
              <a:rPr lang="en-US" altLang="en-US" sz="2800" dirty="0">
                <a:solidFill>
                  <a:schemeClr val="accent5">
                    <a:lumMod val="50000"/>
                  </a:schemeClr>
                </a:solidFill>
                <a:latin typeface="Times New Roman" panose="02020603050405020304" pitchFamily="18" charset="0"/>
              </a:rPr>
              <a:t> </a:t>
            </a:r>
            <a:r>
              <a:rPr lang="en-US" altLang="en-US" sz="2800" dirty="0" err="1">
                <a:solidFill>
                  <a:schemeClr val="accent5">
                    <a:lumMod val="50000"/>
                  </a:schemeClr>
                </a:solidFill>
                <a:latin typeface="Times New Roman" panose="02020603050405020304" pitchFamily="18" charset="0"/>
              </a:rPr>
              <a:t>cuộc</a:t>
            </a:r>
            <a:r>
              <a:rPr lang="en-US" altLang="en-US" sz="2800" dirty="0">
                <a:solidFill>
                  <a:schemeClr val="accent5">
                    <a:lumMod val="50000"/>
                  </a:schemeClr>
                </a:solidFill>
                <a:latin typeface="Times New Roman" panose="02020603050405020304" pitchFamily="18" charset="0"/>
              </a:rPr>
              <a:t> </a:t>
            </a:r>
            <a:r>
              <a:rPr lang="en-US" altLang="en-US" sz="2800" dirty="0" err="1">
                <a:solidFill>
                  <a:schemeClr val="accent5">
                    <a:lumMod val="50000"/>
                  </a:schemeClr>
                </a:solidFill>
                <a:latin typeface="Times New Roman" panose="02020603050405020304" pitchFamily="18" charset="0"/>
              </a:rPr>
              <a:t>sống</a:t>
            </a:r>
            <a:r>
              <a:rPr lang="en-US" altLang="en-US" sz="2800" dirty="0">
                <a:solidFill>
                  <a:schemeClr val="accent5">
                    <a:lumMod val="50000"/>
                  </a:schemeClr>
                </a:solidFill>
                <a:latin typeface="Times New Roman" panose="02020603050405020304" pitchFamily="18" charset="0"/>
              </a:rPr>
              <a:t> </a:t>
            </a:r>
            <a:r>
              <a:rPr lang="en-US" altLang="en-US" sz="2800" dirty="0" err="1">
                <a:solidFill>
                  <a:schemeClr val="accent5">
                    <a:lumMod val="50000"/>
                  </a:schemeClr>
                </a:solidFill>
                <a:latin typeface="Times New Roman" panose="02020603050405020304" pitchFamily="18" charset="0"/>
              </a:rPr>
              <a:t>mỗi</a:t>
            </a:r>
            <a:r>
              <a:rPr lang="en-US" altLang="en-US" sz="2800" dirty="0">
                <a:solidFill>
                  <a:schemeClr val="accent5">
                    <a:lumMod val="50000"/>
                  </a:schemeClr>
                </a:solidFill>
                <a:latin typeface="Times New Roman" panose="02020603050405020304" pitchFamily="18" charset="0"/>
              </a:rPr>
              <a:t> </a:t>
            </a:r>
            <a:r>
              <a:rPr lang="en-US" altLang="en-US" sz="2800" dirty="0" err="1">
                <a:solidFill>
                  <a:schemeClr val="accent5">
                    <a:lumMod val="50000"/>
                  </a:schemeClr>
                </a:solidFill>
                <a:latin typeface="Times New Roman" panose="02020603050405020304" pitchFamily="18" charset="0"/>
              </a:rPr>
              <a:t>ngày</a:t>
            </a:r>
            <a:r>
              <a:rPr lang="en-US" altLang="en-US" sz="2800" dirty="0">
                <a:solidFill>
                  <a:schemeClr val="accent5">
                    <a:lumMod val="50000"/>
                  </a:schemeClr>
                </a:solidFill>
                <a:latin typeface="Times New Roman" panose="02020603050405020304" pitchFamily="18" charset="0"/>
              </a:rPr>
              <a:t> </a:t>
            </a:r>
            <a:r>
              <a:rPr lang="en-US" altLang="en-US" sz="2800" dirty="0" err="1">
                <a:solidFill>
                  <a:schemeClr val="accent5">
                    <a:lumMod val="50000"/>
                  </a:schemeClr>
                </a:solidFill>
                <a:latin typeface="Times New Roman" panose="02020603050405020304" pitchFamily="18" charset="0"/>
              </a:rPr>
              <a:t>một</a:t>
            </a:r>
            <a:r>
              <a:rPr lang="en-US" altLang="en-US" sz="2800" dirty="0">
                <a:solidFill>
                  <a:schemeClr val="accent5">
                    <a:lumMod val="50000"/>
                  </a:schemeClr>
                </a:solidFill>
                <a:latin typeface="Times New Roman" panose="02020603050405020304" pitchFamily="18" charset="0"/>
              </a:rPr>
              <a:t> </a:t>
            </a:r>
            <a:r>
              <a:rPr lang="en-US" altLang="en-US" sz="2800" dirty="0" err="1">
                <a:solidFill>
                  <a:schemeClr val="accent5">
                    <a:lumMod val="50000"/>
                  </a:schemeClr>
                </a:solidFill>
                <a:latin typeface="Times New Roman" panose="02020603050405020304" pitchFamily="18" charset="0"/>
              </a:rPr>
              <a:t>tốt</a:t>
            </a:r>
            <a:r>
              <a:rPr lang="en-US" altLang="en-US" sz="2800" dirty="0">
                <a:solidFill>
                  <a:schemeClr val="accent5">
                    <a:lumMod val="50000"/>
                  </a:schemeClr>
                </a:solidFill>
                <a:latin typeface="Times New Roman" panose="02020603050405020304" pitchFamily="18" charset="0"/>
              </a:rPr>
              <a:t> </a:t>
            </a:r>
            <a:r>
              <a:rPr lang="en-US" altLang="en-US" sz="2800" dirty="0" err="1">
                <a:solidFill>
                  <a:schemeClr val="accent5">
                    <a:lumMod val="50000"/>
                  </a:schemeClr>
                </a:solidFill>
                <a:latin typeface="Times New Roman" panose="02020603050405020304" pitchFamily="18" charset="0"/>
              </a:rPr>
              <a:t>đẹp</a:t>
            </a:r>
            <a:r>
              <a:rPr lang="en-US" altLang="en-US" sz="2800" dirty="0">
                <a:solidFill>
                  <a:schemeClr val="accent5">
                    <a:lumMod val="50000"/>
                  </a:schemeClr>
                </a:solidFill>
                <a:latin typeface="Times New Roman" panose="02020603050405020304" pitchFamily="18" charset="0"/>
              </a:rPr>
              <a:t> </a:t>
            </a:r>
            <a:r>
              <a:rPr lang="en-US" altLang="en-US" sz="2800" dirty="0" err="1">
                <a:solidFill>
                  <a:schemeClr val="accent5">
                    <a:lumMod val="50000"/>
                  </a:schemeClr>
                </a:solidFill>
                <a:latin typeface="Times New Roman" panose="02020603050405020304" pitchFamily="18" charset="0"/>
              </a:rPr>
              <a:t>hơn</a:t>
            </a:r>
            <a:r>
              <a:rPr lang="en-US" altLang="en-US" sz="2800" dirty="0">
                <a:solidFill>
                  <a:schemeClr val="accent5">
                    <a:lumMod val="50000"/>
                  </a:schemeClr>
                </a:solidFill>
                <a:latin typeface="Times New Roman" panose="02020603050405020304" pitchFamily="18" charset="0"/>
              </a:rPr>
              <a:t>.</a:t>
            </a:r>
          </a:p>
        </p:txBody>
      </p:sp>
      <p:sp>
        <p:nvSpPr>
          <p:cNvPr id="38" name="Rectangle 8"/>
          <p:cNvSpPr>
            <a:spLocks noChangeArrowheads="1"/>
          </p:cNvSpPr>
          <p:nvPr/>
        </p:nvSpPr>
        <p:spPr bwMode="auto">
          <a:xfrm>
            <a:off x="4657090" y="1276668"/>
            <a:ext cx="9144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en-US" altLang="en-US" sz="2800" b="0" i="0" u="none" strike="noStrike" kern="1200" cap="none" spc="0" normalizeH="0" baseline="0" noProof="0">
              <a:ln>
                <a:noFill/>
              </a:ln>
              <a:solidFill>
                <a:srgbClr val="FF0000"/>
              </a:solidFill>
              <a:effectLst/>
              <a:uLnTx/>
              <a:uFillTx/>
              <a:latin typeface="Arial" panose="020B0604020202020204" pitchFamily="34" charset="0"/>
              <a:ea typeface="+mn-ea"/>
              <a:cs typeface="+mn-cs"/>
            </a:endParaRPr>
          </a:p>
        </p:txBody>
      </p:sp>
      <p:sp>
        <p:nvSpPr>
          <p:cNvPr id="39" name="Rectangle 12"/>
          <p:cNvSpPr>
            <a:spLocks noChangeArrowheads="1"/>
          </p:cNvSpPr>
          <p:nvPr/>
        </p:nvSpPr>
        <p:spPr bwMode="auto">
          <a:xfrm>
            <a:off x="2203450" y="1256348"/>
            <a:ext cx="1028700" cy="744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fontAlgn="base">
              <a:spcBef>
                <a:spcPct val="0"/>
              </a:spcBef>
              <a:spcAft>
                <a:spcPct val="0"/>
              </a:spcAft>
              <a:buClrTx/>
              <a:buFontTx/>
              <a:buNone/>
            </a:pPr>
            <a:r>
              <a:rPr lang="en-US" altLang="en-US" sz="2800" b="1" kern="1200">
                <a:solidFill>
                  <a:srgbClr val="FF0000"/>
                </a:solidFill>
                <a:latin typeface=".VnTime" panose="020B7200000000000000" pitchFamily="34" charset="0"/>
                <a:ea typeface="+mn-ea"/>
                <a:cs typeface="+mn-cs"/>
              </a:rPr>
              <a:t>,</a:t>
            </a:r>
          </a:p>
        </p:txBody>
      </p:sp>
      <p:sp>
        <p:nvSpPr>
          <p:cNvPr id="40" name="Rectangle 12"/>
          <p:cNvSpPr>
            <a:spLocks noChangeArrowheads="1"/>
          </p:cNvSpPr>
          <p:nvPr/>
        </p:nvSpPr>
        <p:spPr bwMode="auto">
          <a:xfrm>
            <a:off x="4537075" y="1254919"/>
            <a:ext cx="1028700" cy="744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fontAlgn="base">
              <a:spcBef>
                <a:spcPct val="0"/>
              </a:spcBef>
              <a:spcAft>
                <a:spcPct val="0"/>
              </a:spcAft>
              <a:buClrTx/>
              <a:buFontTx/>
              <a:buNone/>
            </a:pPr>
            <a:r>
              <a:rPr lang="en-US" altLang="en-US" sz="2800" b="1" kern="1200">
                <a:solidFill>
                  <a:srgbClr val="FF0000"/>
                </a:solidFill>
                <a:latin typeface=".VnTime" panose="020B7200000000000000" pitchFamily="34" charset="0"/>
                <a:ea typeface="+mn-ea"/>
                <a:cs typeface="+mn-cs"/>
              </a:rPr>
              <a:t>,</a:t>
            </a:r>
          </a:p>
        </p:txBody>
      </p:sp>
      <p:sp>
        <p:nvSpPr>
          <p:cNvPr id="41" name="Rectangle 12"/>
          <p:cNvSpPr>
            <a:spLocks noChangeArrowheads="1"/>
          </p:cNvSpPr>
          <p:nvPr/>
        </p:nvSpPr>
        <p:spPr bwMode="auto">
          <a:xfrm>
            <a:off x="7062472" y="1242537"/>
            <a:ext cx="1028700" cy="744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fontAlgn="base">
              <a:spcBef>
                <a:spcPct val="0"/>
              </a:spcBef>
              <a:spcAft>
                <a:spcPct val="0"/>
              </a:spcAft>
              <a:buClrTx/>
              <a:buFontTx/>
              <a:buNone/>
            </a:pPr>
            <a:r>
              <a:rPr lang="en-US" altLang="en-US" sz="2800" b="1" kern="1200">
                <a:solidFill>
                  <a:srgbClr val="FF0000"/>
                </a:solidFill>
                <a:latin typeface=".VnTime" panose="020B7200000000000000" pitchFamily="34" charset="0"/>
                <a:ea typeface="+mn-ea"/>
                <a:cs typeface="+mn-cs"/>
              </a:rPr>
              <a:t>,</a:t>
            </a:r>
          </a:p>
        </p:txBody>
      </p:sp>
      <p:sp>
        <p:nvSpPr>
          <p:cNvPr id="42" name="Rectangle 12"/>
          <p:cNvSpPr>
            <a:spLocks noChangeArrowheads="1"/>
          </p:cNvSpPr>
          <p:nvPr/>
        </p:nvSpPr>
        <p:spPr bwMode="auto">
          <a:xfrm>
            <a:off x="1460817" y="1655605"/>
            <a:ext cx="1028700" cy="744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fontAlgn="base">
              <a:spcBef>
                <a:spcPct val="0"/>
              </a:spcBef>
              <a:spcAft>
                <a:spcPct val="0"/>
              </a:spcAft>
              <a:buClrTx/>
              <a:buFontTx/>
              <a:buNone/>
            </a:pPr>
            <a:r>
              <a:rPr lang="en-US" altLang="en-US" sz="2800" b="1" kern="1200">
                <a:solidFill>
                  <a:srgbClr val="FF0000"/>
                </a:solidFill>
                <a:latin typeface=".VnTime" panose="020B7200000000000000" pitchFamily="34" charset="0"/>
                <a:ea typeface="+mn-ea"/>
                <a:cs typeface="+mn-cs"/>
              </a:rPr>
              <a:t>,</a:t>
            </a:r>
          </a:p>
        </p:txBody>
      </p:sp>
      <p:sp>
        <p:nvSpPr>
          <p:cNvPr id="43" name="Rectangle 12"/>
          <p:cNvSpPr>
            <a:spLocks noChangeArrowheads="1"/>
          </p:cNvSpPr>
          <p:nvPr/>
        </p:nvSpPr>
        <p:spPr bwMode="auto">
          <a:xfrm>
            <a:off x="1439862" y="2434035"/>
            <a:ext cx="1028700" cy="744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fontAlgn="base">
              <a:spcBef>
                <a:spcPct val="0"/>
              </a:spcBef>
              <a:spcAft>
                <a:spcPct val="0"/>
              </a:spcAft>
              <a:buClrTx/>
              <a:buFontTx/>
              <a:buNone/>
            </a:pPr>
            <a:r>
              <a:rPr lang="en-US" altLang="en-US" sz="2800" b="1" kern="1200">
                <a:solidFill>
                  <a:srgbClr val="FF0000"/>
                </a:solidFill>
                <a:latin typeface=".VnTime" panose="020B7200000000000000" pitchFamily="34" charset="0"/>
                <a:ea typeface="+mn-ea"/>
                <a:cs typeface="+mn-cs"/>
              </a:rPr>
              <a:t>,</a:t>
            </a:r>
          </a:p>
        </p:txBody>
      </p:sp>
      <p:sp>
        <p:nvSpPr>
          <p:cNvPr id="45" name="Rectangle 12"/>
          <p:cNvSpPr>
            <a:spLocks noChangeArrowheads="1"/>
          </p:cNvSpPr>
          <p:nvPr/>
        </p:nvSpPr>
        <p:spPr bwMode="auto">
          <a:xfrm>
            <a:off x="3787773" y="2434035"/>
            <a:ext cx="1028700" cy="744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fontAlgn="base">
              <a:spcBef>
                <a:spcPct val="0"/>
              </a:spcBef>
              <a:spcAft>
                <a:spcPct val="0"/>
              </a:spcAft>
              <a:buClrTx/>
              <a:buFontTx/>
              <a:buNone/>
            </a:pPr>
            <a:r>
              <a:rPr lang="en-US" altLang="en-US" sz="2800" b="1" kern="1200" dirty="0">
                <a:solidFill>
                  <a:srgbClr val="FF0000"/>
                </a:solidFill>
                <a:latin typeface=".VnTime" panose="020B7200000000000000" pitchFamily="34" charset="0"/>
                <a:ea typeface="+mn-ea"/>
                <a:cs typeface="+mn-cs"/>
              </a:rPr>
              <a:t>,</a:t>
            </a:r>
          </a:p>
        </p:txBody>
      </p:sp>
      <p:sp>
        <p:nvSpPr>
          <p:cNvPr id="46" name="Rectangle 12"/>
          <p:cNvSpPr>
            <a:spLocks noChangeArrowheads="1"/>
          </p:cNvSpPr>
          <p:nvPr/>
        </p:nvSpPr>
        <p:spPr bwMode="auto">
          <a:xfrm>
            <a:off x="5402579" y="2806303"/>
            <a:ext cx="1028700" cy="744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fontAlgn="base">
              <a:spcBef>
                <a:spcPct val="0"/>
              </a:spcBef>
              <a:spcAft>
                <a:spcPct val="0"/>
              </a:spcAft>
              <a:buClrTx/>
              <a:buFontTx/>
              <a:buNone/>
            </a:pPr>
            <a:r>
              <a:rPr lang="en-US" altLang="en-US" sz="2800" b="1" kern="1200">
                <a:solidFill>
                  <a:srgbClr val="FF0000"/>
                </a:solidFill>
                <a:latin typeface=".VnTime" panose="020B7200000000000000" pitchFamily="34" charset="0"/>
                <a:ea typeface="+mn-ea"/>
                <a:cs typeface="+mn-cs"/>
              </a:rPr>
              <a:t>,</a:t>
            </a:r>
          </a:p>
        </p:txBody>
      </p:sp>
      <p:sp>
        <p:nvSpPr>
          <p:cNvPr id="47" name="Rectangle 46"/>
          <p:cNvSpPr>
            <a:spLocks noChangeArrowheads="1"/>
          </p:cNvSpPr>
          <p:nvPr/>
        </p:nvSpPr>
        <p:spPr bwMode="auto">
          <a:xfrm>
            <a:off x="5930904" y="3178572"/>
            <a:ext cx="1028700" cy="744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fontAlgn="base">
              <a:spcBef>
                <a:spcPct val="0"/>
              </a:spcBef>
              <a:spcAft>
                <a:spcPct val="0"/>
              </a:spcAft>
              <a:buClrTx/>
              <a:buFontTx/>
              <a:buNone/>
            </a:pPr>
            <a:r>
              <a:rPr lang="en-US" altLang="en-US" sz="2800" b="1" kern="1200">
                <a:solidFill>
                  <a:srgbClr val="FF0000"/>
                </a:solidFill>
                <a:latin typeface=".VnTime" panose="020B7200000000000000" pitchFamily="34" charset="0"/>
                <a:ea typeface="+mn-ea"/>
                <a:cs typeface="+mn-cs"/>
              </a:rPr>
              <a:t>,</a:t>
            </a:r>
          </a:p>
        </p:txBody>
      </p:sp>
    </p:spTree>
    <p:extLst>
      <p:ext uri="{BB962C8B-B14F-4D97-AF65-F5344CB8AC3E}">
        <p14:creationId xmlns:p14="http://schemas.microsoft.com/office/powerpoint/2010/main" val="26974138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nodePh="1">
                                  <p:stCondLst>
                                    <p:cond delay="0"/>
                                  </p:stCondLst>
                                  <p:endCondLst>
                                    <p:cond evt="begin" delay="0">
                                      <p:tn val="5"/>
                                    </p:cond>
                                  </p:endCondLst>
                                  <p:childTnLst>
                                    <p:set>
                                      <p:cBhvr>
                                        <p:cTn id="6" dur="1" fill="hold">
                                          <p:stCondLst>
                                            <p:cond delay="0"/>
                                          </p:stCondLst>
                                        </p:cTn>
                                        <p:tgtEl>
                                          <p:spTgt spid="18"/>
                                        </p:tgtEl>
                                        <p:attrNameLst>
                                          <p:attrName>style.visibility</p:attrName>
                                        </p:attrNameLst>
                                      </p:cBhvr>
                                      <p:to>
                                        <p:strVal val="visible"/>
                                      </p:to>
                                    </p:set>
                                    <p:anim calcmode="lin" valueType="num">
                                      <p:cBhvr>
                                        <p:cTn id="7" dur="1000" fill="hold"/>
                                        <p:tgtEl>
                                          <p:spTgt spid="18"/>
                                        </p:tgtEl>
                                        <p:attrNameLst>
                                          <p:attrName>ppt_w</p:attrName>
                                        </p:attrNameLst>
                                      </p:cBhvr>
                                      <p:tavLst>
                                        <p:tav tm="0">
                                          <p:val>
                                            <p:strVal val="#ppt_w*0.70"/>
                                          </p:val>
                                        </p:tav>
                                        <p:tav tm="100000">
                                          <p:val>
                                            <p:strVal val="#ppt_w"/>
                                          </p:val>
                                        </p:tav>
                                      </p:tavLst>
                                    </p:anim>
                                    <p:anim calcmode="lin" valueType="num">
                                      <p:cBhvr>
                                        <p:cTn id="8" dur="1000" fill="hold"/>
                                        <p:tgtEl>
                                          <p:spTgt spid="18"/>
                                        </p:tgtEl>
                                        <p:attrNameLst>
                                          <p:attrName>ppt_h</p:attrName>
                                        </p:attrNameLst>
                                      </p:cBhvr>
                                      <p:tavLst>
                                        <p:tav tm="0">
                                          <p:val>
                                            <p:strVal val="#ppt_h"/>
                                          </p:val>
                                        </p:tav>
                                        <p:tav tm="100000">
                                          <p:val>
                                            <p:strVal val="#ppt_h"/>
                                          </p:val>
                                        </p:tav>
                                      </p:tavLst>
                                    </p:anim>
                                    <p:animEffect transition="in" filter="fade">
                                      <p:cBhvr>
                                        <p:cTn id="9" dur="1000"/>
                                        <p:tgtEl>
                                          <p:spTgt spid="18"/>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19"/>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28"/>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29"/>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30"/>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grpId="0" nodeType="clickEffect">
                                  <p:stCondLst>
                                    <p:cond delay="0"/>
                                  </p:stCondLst>
                                  <p:childTnLst>
                                    <p:set>
                                      <p:cBhvr>
                                        <p:cTn id="29" dur="1" fill="hold">
                                          <p:stCondLst>
                                            <p:cond delay="0"/>
                                          </p:stCondLst>
                                        </p:cTn>
                                        <p:tgtEl>
                                          <p:spTgt spid="31"/>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grpId="0" nodeType="clickEffect">
                                  <p:stCondLst>
                                    <p:cond delay="0"/>
                                  </p:stCondLst>
                                  <p:childTnLst>
                                    <p:set>
                                      <p:cBhvr>
                                        <p:cTn id="33" dur="1" fill="hold">
                                          <p:stCondLst>
                                            <p:cond delay="0"/>
                                          </p:stCondLst>
                                        </p:cTn>
                                        <p:tgtEl>
                                          <p:spTgt spid="32"/>
                                        </p:tgtEl>
                                        <p:attrNameLst>
                                          <p:attrName>style.visibility</p:attrName>
                                        </p:attrNameLst>
                                      </p:cBhvr>
                                      <p:to>
                                        <p:strVal val="visible"/>
                                      </p:to>
                                    </p:set>
                                  </p:childTnLst>
                                </p:cTn>
                              </p:par>
                            </p:childTnLst>
                          </p:cTn>
                        </p:par>
                      </p:childTnLst>
                    </p:cTn>
                  </p:par>
                  <p:par>
                    <p:cTn id="34" fill="hold">
                      <p:stCondLst>
                        <p:cond delay="indefinite"/>
                      </p:stCondLst>
                      <p:childTnLst>
                        <p:par>
                          <p:cTn id="35" fill="hold">
                            <p:stCondLst>
                              <p:cond delay="0"/>
                            </p:stCondLst>
                            <p:childTnLst>
                              <p:par>
                                <p:cTn id="36" presetID="1" presetClass="entr" presetSubtype="0" fill="hold" grpId="0" nodeType="clickEffect">
                                  <p:stCondLst>
                                    <p:cond delay="0"/>
                                  </p:stCondLst>
                                  <p:childTnLst>
                                    <p:set>
                                      <p:cBhvr>
                                        <p:cTn id="37" dur="1" fill="hold">
                                          <p:stCondLst>
                                            <p:cond delay="0"/>
                                          </p:stCondLst>
                                        </p:cTn>
                                        <p:tgtEl>
                                          <p:spTgt spid="33"/>
                                        </p:tgtEl>
                                        <p:attrNameLst>
                                          <p:attrName>style.visibility</p:attrName>
                                        </p:attrNameLst>
                                      </p:cBhvr>
                                      <p:to>
                                        <p:strVal val="visible"/>
                                      </p:to>
                                    </p:set>
                                  </p:childTnLst>
                                </p:cTn>
                              </p:par>
                            </p:childTnLst>
                          </p:cTn>
                        </p:par>
                      </p:childTnLst>
                    </p:cTn>
                  </p:par>
                  <p:par>
                    <p:cTn id="38" fill="hold">
                      <p:stCondLst>
                        <p:cond delay="indefinite"/>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34"/>
                                        </p:tgtEl>
                                        <p:attrNameLst>
                                          <p:attrName>style.visibility</p:attrName>
                                        </p:attrNameLst>
                                      </p:cBhvr>
                                      <p:to>
                                        <p:strVal val="visible"/>
                                      </p:to>
                                    </p:set>
                                  </p:childTnLst>
                                </p:cTn>
                              </p:par>
                            </p:childTnLst>
                          </p:cTn>
                        </p:par>
                      </p:childTnLst>
                    </p:cTn>
                  </p:par>
                  <p:par>
                    <p:cTn id="42" fill="hold">
                      <p:stCondLst>
                        <p:cond delay="indefinite"/>
                      </p:stCondLst>
                      <p:childTnLst>
                        <p:par>
                          <p:cTn id="43" fill="hold">
                            <p:stCondLst>
                              <p:cond delay="0"/>
                            </p:stCondLst>
                            <p:childTnLst>
                              <p:par>
                                <p:cTn id="44" presetID="1" presetClass="entr" presetSubtype="0" fill="hold" grpId="0" nodeType="clickEffect">
                                  <p:stCondLst>
                                    <p:cond delay="0"/>
                                  </p:stCondLst>
                                  <p:childTnLst>
                                    <p:set>
                                      <p:cBhvr>
                                        <p:cTn id="45" dur="1" fill="hold">
                                          <p:stCondLst>
                                            <p:cond delay="0"/>
                                          </p:stCondLst>
                                        </p:cTn>
                                        <p:tgtEl>
                                          <p:spTgt spid="35"/>
                                        </p:tgtEl>
                                        <p:attrNameLst>
                                          <p:attrName>style.visibility</p:attrName>
                                        </p:attrNameLst>
                                      </p:cBhvr>
                                      <p:to>
                                        <p:strVal val="visible"/>
                                      </p:to>
                                    </p:set>
                                  </p:childTnLst>
                                </p:cTn>
                              </p:par>
                            </p:childTnLst>
                          </p:cTn>
                        </p:par>
                      </p:childTnLst>
                    </p:cTn>
                  </p:par>
                  <p:par>
                    <p:cTn id="46" fill="hold">
                      <p:stCondLst>
                        <p:cond delay="indefinite"/>
                      </p:stCondLst>
                      <p:childTnLst>
                        <p:par>
                          <p:cTn id="47" fill="hold">
                            <p:stCondLst>
                              <p:cond delay="0"/>
                            </p:stCondLst>
                            <p:childTnLst>
                              <p:par>
                                <p:cTn id="48" presetID="55" presetClass="entr" presetSubtype="0" fill="hold" grpId="0" nodeType="clickEffect" nodePh="1">
                                  <p:stCondLst>
                                    <p:cond delay="0"/>
                                  </p:stCondLst>
                                  <p:endCondLst>
                                    <p:cond evt="begin" delay="0">
                                      <p:tn val="48"/>
                                    </p:cond>
                                  </p:endCondLst>
                                  <p:childTnLst>
                                    <p:set>
                                      <p:cBhvr>
                                        <p:cTn id="49" dur="1" fill="hold">
                                          <p:stCondLst>
                                            <p:cond delay="0"/>
                                          </p:stCondLst>
                                        </p:cTn>
                                        <p:tgtEl>
                                          <p:spTgt spid="15"/>
                                        </p:tgtEl>
                                        <p:attrNameLst>
                                          <p:attrName>style.visibility</p:attrName>
                                        </p:attrNameLst>
                                      </p:cBhvr>
                                      <p:to>
                                        <p:strVal val="visible"/>
                                      </p:to>
                                    </p:set>
                                    <p:anim calcmode="lin" valueType="num">
                                      <p:cBhvr>
                                        <p:cTn id="50" dur="1000" fill="hold"/>
                                        <p:tgtEl>
                                          <p:spTgt spid="15"/>
                                        </p:tgtEl>
                                        <p:attrNameLst>
                                          <p:attrName>ppt_w</p:attrName>
                                        </p:attrNameLst>
                                      </p:cBhvr>
                                      <p:tavLst>
                                        <p:tav tm="0">
                                          <p:val>
                                            <p:strVal val="#ppt_w*0.70"/>
                                          </p:val>
                                        </p:tav>
                                        <p:tav tm="100000">
                                          <p:val>
                                            <p:strVal val="#ppt_w"/>
                                          </p:val>
                                        </p:tav>
                                      </p:tavLst>
                                    </p:anim>
                                    <p:anim calcmode="lin" valueType="num">
                                      <p:cBhvr>
                                        <p:cTn id="51" dur="1000" fill="hold"/>
                                        <p:tgtEl>
                                          <p:spTgt spid="15"/>
                                        </p:tgtEl>
                                        <p:attrNameLst>
                                          <p:attrName>ppt_h</p:attrName>
                                        </p:attrNameLst>
                                      </p:cBhvr>
                                      <p:tavLst>
                                        <p:tav tm="0">
                                          <p:val>
                                            <p:strVal val="#ppt_h"/>
                                          </p:val>
                                        </p:tav>
                                        <p:tav tm="100000">
                                          <p:val>
                                            <p:strVal val="#ppt_h"/>
                                          </p:val>
                                        </p:tav>
                                      </p:tavLst>
                                    </p:anim>
                                    <p:animEffect transition="in" filter="fade">
                                      <p:cBhvr>
                                        <p:cTn id="52" dur="1000"/>
                                        <p:tgtEl>
                                          <p:spTgt spid="15"/>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grpId="0" nodeType="clickEffect" nodePh="1">
                                  <p:stCondLst>
                                    <p:cond delay="0"/>
                                  </p:stCondLst>
                                  <p:endCondLst>
                                    <p:cond evt="begin" delay="0">
                                      <p:tn val="55"/>
                                    </p:cond>
                                  </p:endCondLst>
                                  <p:childTnLst>
                                    <p:set>
                                      <p:cBhvr>
                                        <p:cTn id="56" dur="1" fill="hold">
                                          <p:stCondLst>
                                            <p:cond delay="0"/>
                                          </p:stCondLst>
                                        </p:cTn>
                                        <p:tgtEl>
                                          <p:spTgt spid="38"/>
                                        </p:tgtEl>
                                        <p:attrNameLst>
                                          <p:attrName>style.visibility</p:attrName>
                                        </p:attrNameLst>
                                      </p:cBhvr>
                                      <p:to>
                                        <p:strVal val="visible"/>
                                      </p:to>
                                    </p:set>
                                    <p:animEffect transition="in" filter="barn(inVertical)">
                                      <p:cBhvr>
                                        <p:cTn id="57" dur="500"/>
                                        <p:tgtEl>
                                          <p:spTgt spid="38"/>
                                        </p:tgtEl>
                                      </p:cBhvr>
                                    </p:animEffect>
                                  </p:childTnLst>
                                </p:cTn>
                              </p:par>
                              <p:par>
                                <p:cTn id="58" presetID="16" presetClass="entr" presetSubtype="21" fill="hold" grpId="0" nodeType="withEffect">
                                  <p:stCondLst>
                                    <p:cond delay="0"/>
                                  </p:stCondLst>
                                  <p:childTnLst>
                                    <p:set>
                                      <p:cBhvr>
                                        <p:cTn id="59" dur="1" fill="hold">
                                          <p:stCondLst>
                                            <p:cond delay="0"/>
                                          </p:stCondLst>
                                        </p:cTn>
                                        <p:tgtEl>
                                          <p:spTgt spid="39"/>
                                        </p:tgtEl>
                                        <p:attrNameLst>
                                          <p:attrName>style.visibility</p:attrName>
                                        </p:attrNameLst>
                                      </p:cBhvr>
                                      <p:to>
                                        <p:strVal val="visible"/>
                                      </p:to>
                                    </p:set>
                                    <p:animEffect transition="in" filter="barn(inVertical)">
                                      <p:cBhvr>
                                        <p:cTn id="60" dur="500"/>
                                        <p:tgtEl>
                                          <p:spTgt spid="39"/>
                                        </p:tgtEl>
                                      </p:cBhvr>
                                    </p:animEffect>
                                  </p:childTnLst>
                                </p:cTn>
                              </p:par>
                              <p:par>
                                <p:cTn id="61" presetID="16" presetClass="entr" presetSubtype="21" fill="hold" grpId="0" nodeType="withEffect">
                                  <p:stCondLst>
                                    <p:cond delay="0"/>
                                  </p:stCondLst>
                                  <p:childTnLst>
                                    <p:set>
                                      <p:cBhvr>
                                        <p:cTn id="62" dur="1" fill="hold">
                                          <p:stCondLst>
                                            <p:cond delay="0"/>
                                          </p:stCondLst>
                                        </p:cTn>
                                        <p:tgtEl>
                                          <p:spTgt spid="40"/>
                                        </p:tgtEl>
                                        <p:attrNameLst>
                                          <p:attrName>style.visibility</p:attrName>
                                        </p:attrNameLst>
                                      </p:cBhvr>
                                      <p:to>
                                        <p:strVal val="visible"/>
                                      </p:to>
                                    </p:set>
                                    <p:animEffect transition="in" filter="barn(inVertical)">
                                      <p:cBhvr>
                                        <p:cTn id="63" dur="500"/>
                                        <p:tgtEl>
                                          <p:spTgt spid="40"/>
                                        </p:tgtEl>
                                      </p:cBhvr>
                                    </p:animEffect>
                                  </p:childTnLst>
                                </p:cTn>
                              </p:par>
                              <p:par>
                                <p:cTn id="64" presetID="16" presetClass="entr" presetSubtype="21" fill="hold" grpId="0" nodeType="withEffect">
                                  <p:stCondLst>
                                    <p:cond delay="0"/>
                                  </p:stCondLst>
                                  <p:childTnLst>
                                    <p:set>
                                      <p:cBhvr>
                                        <p:cTn id="65" dur="1" fill="hold">
                                          <p:stCondLst>
                                            <p:cond delay="0"/>
                                          </p:stCondLst>
                                        </p:cTn>
                                        <p:tgtEl>
                                          <p:spTgt spid="41"/>
                                        </p:tgtEl>
                                        <p:attrNameLst>
                                          <p:attrName>style.visibility</p:attrName>
                                        </p:attrNameLst>
                                      </p:cBhvr>
                                      <p:to>
                                        <p:strVal val="visible"/>
                                      </p:to>
                                    </p:set>
                                    <p:animEffect transition="in" filter="barn(inVertical)">
                                      <p:cBhvr>
                                        <p:cTn id="66" dur="500"/>
                                        <p:tgtEl>
                                          <p:spTgt spid="41"/>
                                        </p:tgtEl>
                                      </p:cBhvr>
                                    </p:animEffect>
                                  </p:childTnLst>
                                </p:cTn>
                              </p:par>
                              <p:par>
                                <p:cTn id="67" presetID="16" presetClass="entr" presetSubtype="21" fill="hold" grpId="0" nodeType="withEffect">
                                  <p:stCondLst>
                                    <p:cond delay="0"/>
                                  </p:stCondLst>
                                  <p:childTnLst>
                                    <p:set>
                                      <p:cBhvr>
                                        <p:cTn id="68" dur="1" fill="hold">
                                          <p:stCondLst>
                                            <p:cond delay="0"/>
                                          </p:stCondLst>
                                        </p:cTn>
                                        <p:tgtEl>
                                          <p:spTgt spid="42"/>
                                        </p:tgtEl>
                                        <p:attrNameLst>
                                          <p:attrName>style.visibility</p:attrName>
                                        </p:attrNameLst>
                                      </p:cBhvr>
                                      <p:to>
                                        <p:strVal val="visible"/>
                                      </p:to>
                                    </p:set>
                                    <p:animEffect transition="in" filter="barn(inVertical)">
                                      <p:cBhvr>
                                        <p:cTn id="69" dur="500"/>
                                        <p:tgtEl>
                                          <p:spTgt spid="42"/>
                                        </p:tgtEl>
                                      </p:cBhvr>
                                    </p:animEffect>
                                  </p:childTnLst>
                                </p:cTn>
                              </p:par>
                              <p:par>
                                <p:cTn id="70" presetID="16" presetClass="entr" presetSubtype="21" fill="hold" grpId="0" nodeType="withEffect">
                                  <p:stCondLst>
                                    <p:cond delay="0"/>
                                  </p:stCondLst>
                                  <p:childTnLst>
                                    <p:set>
                                      <p:cBhvr>
                                        <p:cTn id="71" dur="1" fill="hold">
                                          <p:stCondLst>
                                            <p:cond delay="0"/>
                                          </p:stCondLst>
                                        </p:cTn>
                                        <p:tgtEl>
                                          <p:spTgt spid="43"/>
                                        </p:tgtEl>
                                        <p:attrNameLst>
                                          <p:attrName>style.visibility</p:attrName>
                                        </p:attrNameLst>
                                      </p:cBhvr>
                                      <p:to>
                                        <p:strVal val="visible"/>
                                      </p:to>
                                    </p:set>
                                    <p:animEffect transition="in" filter="barn(inVertical)">
                                      <p:cBhvr>
                                        <p:cTn id="72" dur="500"/>
                                        <p:tgtEl>
                                          <p:spTgt spid="43"/>
                                        </p:tgtEl>
                                      </p:cBhvr>
                                    </p:animEffect>
                                  </p:childTnLst>
                                </p:cTn>
                              </p:par>
                              <p:par>
                                <p:cTn id="73" presetID="16" presetClass="entr" presetSubtype="21" fill="hold" grpId="0" nodeType="withEffect">
                                  <p:stCondLst>
                                    <p:cond delay="0"/>
                                  </p:stCondLst>
                                  <p:childTnLst>
                                    <p:set>
                                      <p:cBhvr>
                                        <p:cTn id="74" dur="1" fill="hold">
                                          <p:stCondLst>
                                            <p:cond delay="0"/>
                                          </p:stCondLst>
                                        </p:cTn>
                                        <p:tgtEl>
                                          <p:spTgt spid="45"/>
                                        </p:tgtEl>
                                        <p:attrNameLst>
                                          <p:attrName>style.visibility</p:attrName>
                                        </p:attrNameLst>
                                      </p:cBhvr>
                                      <p:to>
                                        <p:strVal val="visible"/>
                                      </p:to>
                                    </p:set>
                                    <p:animEffect transition="in" filter="barn(inVertical)">
                                      <p:cBhvr>
                                        <p:cTn id="75" dur="500"/>
                                        <p:tgtEl>
                                          <p:spTgt spid="45"/>
                                        </p:tgtEl>
                                      </p:cBhvr>
                                    </p:animEffect>
                                  </p:childTnLst>
                                </p:cTn>
                              </p:par>
                              <p:par>
                                <p:cTn id="76" presetID="16" presetClass="entr" presetSubtype="21" fill="hold" grpId="0" nodeType="withEffect">
                                  <p:stCondLst>
                                    <p:cond delay="0"/>
                                  </p:stCondLst>
                                  <p:childTnLst>
                                    <p:set>
                                      <p:cBhvr>
                                        <p:cTn id="77" dur="1" fill="hold">
                                          <p:stCondLst>
                                            <p:cond delay="0"/>
                                          </p:stCondLst>
                                        </p:cTn>
                                        <p:tgtEl>
                                          <p:spTgt spid="46"/>
                                        </p:tgtEl>
                                        <p:attrNameLst>
                                          <p:attrName>style.visibility</p:attrName>
                                        </p:attrNameLst>
                                      </p:cBhvr>
                                      <p:to>
                                        <p:strVal val="visible"/>
                                      </p:to>
                                    </p:set>
                                    <p:animEffect transition="in" filter="barn(inVertical)">
                                      <p:cBhvr>
                                        <p:cTn id="78" dur="500"/>
                                        <p:tgtEl>
                                          <p:spTgt spid="46"/>
                                        </p:tgtEl>
                                      </p:cBhvr>
                                    </p:animEffect>
                                  </p:childTnLst>
                                </p:cTn>
                              </p:par>
                              <p:par>
                                <p:cTn id="79" presetID="16" presetClass="entr" presetSubtype="21" fill="hold" grpId="0" nodeType="withEffect">
                                  <p:stCondLst>
                                    <p:cond delay="0"/>
                                  </p:stCondLst>
                                  <p:childTnLst>
                                    <p:set>
                                      <p:cBhvr>
                                        <p:cTn id="80" dur="1" fill="hold">
                                          <p:stCondLst>
                                            <p:cond delay="0"/>
                                          </p:stCondLst>
                                        </p:cTn>
                                        <p:tgtEl>
                                          <p:spTgt spid="47"/>
                                        </p:tgtEl>
                                        <p:attrNameLst>
                                          <p:attrName>style.visibility</p:attrName>
                                        </p:attrNameLst>
                                      </p:cBhvr>
                                      <p:to>
                                        <p:strVal val="visible"/>
                                      </p:to>
                                    </p:set>
                                    <p:animEffect transition="in" filter="barn(inVertical)">
                                      <p:cBhvr>
                                        <p:cTn id="81" dur="500"/>
                                        <p:tgtEl>
                                          <p:spTgt spid="47"/>
                                        </p:tgtEl>
                                      </p:cBhvr>
                                    </p:animEffect>
                                  </p:childTnLst>
                                </p:cTn>
                              </p:par>
                              <p:par>
                                <p:cTn id="82" presetID="16" presetClass="entr" presetSubtype="21" fill="hold" grpId="0" nodeType="withEffect">
                                  <p:stCondLst>
                                    <p:cond delay="0"/>
                                  </p:stCondLst>
                                  <p:childTnLst>
                                    <p:set>
                                      <p:cBhvr>
                                        <p:cTn id="83" dur="1" fill="hold">
                                          <p:stCondLst>
                                            <p:cond delay="0"/>
                                          </p:stCondLst>
                                        </p:cTn>
                                        <p:tgtEl>
                                          <p:spTgt spid="36"/>
                                        </p:tgtEl>
                                        <p:attrNameLst>
                                          <p:attrName>style.visibility</p:attrName>
                                        </p:attrNameLst>
                                      </p:cBhvr>
                                      <p:to>
                                        <p:strVal val="visible"/>
                                      </p:to>
                                    </p:set>
                                    <p:animEffect transition="in" filter="barn(inVertical)">
                                      <p:cBhvr>
                                        <p:cTn id="84" dur="500"/>
                                        <p:tgtEl>
                                          <p:spTgt spid="36"/>
                                        </p:tgtEl>
                                      </p:cBhvr>
                                    </p:animEffect>
                                  </p:childTnLst>
                                </p:cTn>
                              </p:par>
                              <p:par>
                                <p:cTn id="85" presetID="16" presetClass="entr" presetSubtype="21" fill="hold" grpId="0" nodeType="withEffect">
                                  <p:stCondLst>
                                    <p:cond delay="0"/>
                                  </p:stCondLst>
                                  <p:childTnLst>
                                    <p:set>
                                      <p:cBhvr>
                                        <p:cTn id="86" dur="1" fill="hold">
                                          <p:stCondLst>
                                            <p:cond delay="0"/>
                                          </p:stCondLst>
                                        </p:cTn>
                                        <p:tgtEl>
                                          <p:spTgt spid="37"/>
                                        </p:tgtEl>
                                        <p:attrNameLst>
                                          <p:attrName>style.visibility</p:attrName>
                                        </p:attrNameLst>
                                      </p:cBhvr>
                                      <p:to>
                                        <p:strVal val="visible"/>
                                      </p:to>
                                    </p:set>
                                    <p:animEffect transition="in" filter="barn(inVertical)">
                                      <p:cBhvr>
                                        <p:cTn id="87"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19" grpId="0"/>
      <p:bldP spid="28" grpId="0"/>
      <p:bldP spid="29" grpId="0"/>
      <p:bldP spid="30" grpId="0"/>
      <p:bldP spid="31" grpId="0"/>
      <p:bldP spid="32" grpId="0"/>
      <p:bldP spid="33" grpId="0"/>
      <p:bldP spid="34" grpId="0"/>
      <p:bldP spid="35" grpId="0"/>
      <p:bldP spid="15" grpId="0"/>
      <p:bldP spid="36" grpId="0"/>
      <p:bldP spid="37" grpId="0" animBg="1"/>
      <p:bldP spid="38" grpId="0"/>
      <p:bldP spid="39" grpId="0"/>
      <p:bldP spid="40" grpId="0"/>
      <p:bldP spid="41" grpId="0"/>
      <p:bldP spid="42" grpId="0"/>
      <p:bldP spid="43" grpId="0"/>
      <p:bldP spid="45" grpId="0"/>
      <p:bldP spid="46" grpId="0"/>
      <p:bldP spid="4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08"/>
        <p:cNvGrpSpPr/>
        <p:nvPr/>
      </p:nvGrpSpPr>
      <p:grpSpPr>
        <a:xfrm>
          <a:off x="0" y="0"/>
          <a:ext cx="0" cy="0"/>
          <a:chOff x="0" y="0"/>
          <a:chExt cx="0" cy="0"/>
        </a:xfrm>
      </p:grpSpPr>
      <p:sp>
        <p:nvSpPr>
          <p:cNvPr id="211" name="Google Shape;211;p18"/>
          <p:cNvSpPr/>
          <p:nvPr/>
        </p:nvSpPr>
        <p:spPr>
          <a:xfrm>
            <a:off x="8093259" y="2437055"/>
            <a:ext cx="282133" cy="269390"/>
          </a:xfrm>
          <a:custGeom>
            <a:avLst/>
            <a:gdLst/>
            <a:ahLst/>
            <a:cxnLst/>
            <a:rect l="l" t="t" r="r" b="b"/>
            <a:pathLst>
              <a:path w="15144" h="14460" extrusionOk="0">
                <a:moveTo>
                  <a:pt x="7572" y="1"/>
                </a:moveTo>
                <a:lnTo>
                  <a:pt x="7499" y="25"/>
                </a:lnTo>
                <a:lnTo>
                  <a:pt x="7401" y="74"/>
                </a:lnTo>
                <a:lnTo>
                  <a:pt x="7328" y="172"/>
                </a:lnTo>
                <a:lnTo>
                  <a:pt x="7255" y="294"/>
                </a:lnTo>
                <a:lnTo>
                  <a:pt x="5594" y="4104"/>
                </a:lnTo>
                <a:lnTo>
                  <a:pt x="5521" y="4226"/>
                </a:lnTo>
                <a:lnTo>
                  <a:pt x="5398" y="4373"/>
                </a:lnTo>
                <a:lnTo>
                  <a:pt x="5276" y="4495"/>
                </a:lnTo>
                <a:lnTo>
                  <a:pt x="5130" y="4617"/>
                </a:lnTo>
                <a:lnTo>
                  <a:pt x="4983" y="4715"/>
                </a:lnTo>
                <a:lnTo>
                  <a:pt x="4812" y="4788"/>
                </a:lnTo>
                <a:lnTo>
                  <a:pt x="4666" y="4861"/>
                </a:lnTo>
                <a:lnTo>
                  <a:pt x="4495" y="4886"/>
                </a:lnTo>
                <a:lnTo>
                  <a:pt x="392" y="5301"/>
                </a:lnTo>
                <a:lnTo>
                  <a:pt x="245" y="5325"/>
                </a:lnTo>
                <a:lnTo>
                  <a:pt x="123" y="5374"/>
                </a:lnTo>
                <a:lnTo>
                  <a:pt x="50" y="5423"/>
                </a:lnTo>
                <a:lnTo>
                  <a:pt x="1" y="5521"/>
                </a:lnTo>
                <a:lnTo>
                  <a:pt x="1" y="5594"/>
                </a:lnTo>
                <a:lnTo>
                  <a:pt x="25" y="5692"/>
                </a:lnTo>
                <a:lnTo>
                  <a:pt x="74" y="5789"/>
                </a:lnTo>
                <a:lnTo>
                  <a:pt x="196" y="5911"/>
                </a:lnTo>
                <a:lnTo>
                  <a:pt x="3274" y="8647"/>
                </a:lnTo>
                <a:lnTo>
                  <a:pt x="3396" y="8769"/>
                </a:lnTo>
                <a:lnTo>
                  <a:pt x="3493" y="8915"/>
                </a:lnTo>
                <a:lnTo>
                  <a:pt x="3567" y="9086"/>
                </a:lnTo>
                <a:lnTo>
                  <a:pt x="3640" y="9257"/>
                </a:lnTo>
                <a:lnTo>
                  <a:pt x="3689" y="9428"/>
                </a:lnTo>
                <a:lnTo>
                  <a:pt x="3713" y="9599"/>
                </a:lnTo>
                <a:lnTo>
                  <a:pt x="3713" y="9770"/>
                </a:lnTo>
                <a:lnTo>
                  <a:pt x="3689" y="9941"/>
                </a:lnTo>
                <a:lnTo>
                  <a:pt x="2810" y="13995"/>
                </a:lnTo>
                <a:lnTo>
                  <a:pt x="2785" y="14142"/>
                </a:lnTo>
                <a:lnTo>
                  <a:pt x="2810" y="14240"/>
                </a:lnTo>
                <a:lnTo>
                  <a:pt x="2834" y="14337"/>
                </a:lnTo>
                <a:lnTo>
                  <a:pt x="2883" y="14411"/>
                </a:lnTo>
                <a:lnTo>
                  <a:pt x="2981" y="14435"/>
                </a:lnTo>
                <a:lnTo>
                  <a:pt x="3078" y="14459"/>
                </a:lnTo>
                <a:lnTo>
                  <a:pt x="3200" y="14411"/>
                </a:lnTo>
                <a:lnTo>
                  <a:pt x="3322" y="14362"/>
                </a:lnTo>
                <a:lnTo>
                  <a:pt x="6888" y="12261"/>
                </a:lnTo>
                <a:lnTo>
                  <a:pt x="7035" y="12188"/>
                </a:lnTo>
                <a:lnTo>
                  <a:pt x="7206" y="12139"/>
                </a:lnTo>
                <a:lnTo>
                  <a:pt x="7401" y="12115"/>
                </a:lnTo>
                <a:lnTo>
                  <a:pt x="7743" y="12115"/>
                </a:lnTo>
                <a:lnTo>
                  <a:pt x="7938" y="12139"/>
                </a:lnTo>
                <a:lnTo>
                  <a:pt x="8109" y="12188"/>
                </a:lnTo>
                <a:lnTo>
                  <a:pt x="8256" y="12261"/>
                </a:lnTo>
                <a:lnTo>
                  <a:pt x="11822" y="14362"/>
                </a:lnTo>
                <a:lnTo>
                  <a:pt x="11944" y="14411"/>
                </a:lnTo>
                <a:lnTo>
                  <a:pt x="12066" y="14459"/>
                </a:lnTo>
                <a:lnTo>
                  <a:pt x="12164" y="14435"/>
                </a:lnTo>
                <a:lnTo>
                  <a:pt x="12261" y="14411"/>
                </a:lnTo>
                <a:lnTo>
                  <a:pt x="12310" y="14337"/>
                </a:lnTo>
                <a:lnTo>
                  <a:pt x="12335" y="14240"/>
                </a:lnTo>
                <a:lnTo>
                  <a:pt x="12359" y="14142"/>
                </a:lnTo>
                <a:lnTo>
                  <a:pt x="12335" y="13995"/>
                </a:lnTo>
                <a:lnTo>
                  <a:pt x="11455" y="9941"/>
                </a:lnTo>
                <a:lnTo>
                  <a:pt x="11431" y="9770"/>
                </a:lnTo>
                <a:lnTo>
                  <a:pt x="11431" y="9599"/>
                </a:lnTo>
                <a:lnTo>
                  <a:pt x="11455" y="9428"/>
                </a:lnTo>
                <a:lnTo>
                  <a:pt x="11504" y="9257"/>
                </a:lnTo>
                <a:lnTo>
                  <a:pt x="11577" y="9086"/>
                </a:lnTo>
                <a:lnTo>
                  <a:pt x="11651" y="8915"/>
                </a:lnTo>
                <a:lnTo>
                  <a:pt x="11748" y="8769"/>
                </a:lnTo>
                <a:lnTo>
                  <a:pt x="11870" y="8647"/>
                </a:lnTo>
                <a:lnTo>
                  <a:pt x="14948" y="5911"/>
                </a:lnTo>
                <a:lnTo>
                  <a:pt x="15070" y="5789"/>
                </a:lnTo>
                <a:lnTo>
                  <a:pt x="15119" y="5692"/>
                </a:lnTo>
                <a:lnTo>
                  <a:pt x="15143" y="5594"/>
                </a:lnTo>
                <a:lnTo>
                  <a:pt x="15143" y="5521"/>
                </a:lnTo>
                <a:lnTo>
                  <a:pt x="15094" y="5423"/>
                </a:lnTo>
                <a:lnTo>
                  <a:pt x="15021" y="5374"/>
                </a:lnTo>
                <a:lnTo>
                  <a:pt x="14899" y="5325"/>
                </a:lnTo>
                <a:lnTo>
                  <a:pt x="14752" y="5301"/>
                </a:lnTo>
                <a:lnTo>
                  <a:pt x="10649" y="4886"/>
                </a:lnTo>
                <a:lnTo>
                  <a:pt x="10478" y="4861"/>
                </a:lnTo>
                <a:lnTo>
                  <a:pt x="10332" y="4788"/>
                </a:lnTo>
                <a:lnTo>
                  <a:pt x="10161" y="4715"/>
                </a:lnTo>
                <a:lnTo>
                  <a:pt x="10014" y="4617"/>
                </a:lnTo>
                <a:lnTo>
                  <a:pt x="9868" y="4495"/>
                </a:lnTo>
                <a:lnTo>
                  <a:pt x="9746" y="4373"/>
                </a:lnTo>
                <a:lnTo>
                  <a:pt x="9624" y="4226"/>
                </a:lnTo>
                <a:lnTo>
                  <a:pt x="9550" y="4104"/>
                </a:lnTo>
                <a:lnTo>
                  <a:pt x="7890" y="294"/>
                </a:lnTo>
                <a:lnTo>
                  <a:pt x="7816" y="172"/>
                </a:lnTo>
                <a:lnTo>
                  <a:pt x="7743" y="74"/>
                </a:lnTo>
                <a:lnTo>
                  <a:pt x="7645" y="25"/>
                </a:lnTo>
                <a:lnTo>
                  <a:pt x="7572" y="1"/>
                </a:lnTo>
                <a:close/>
              </a:path>
            </a:pathLst>
          </a:custGeom>
          <a:solidFill>
            <a:srgbClr val="FF99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12" name="Google Shape;212;p18"/>
          <p:cNvGrpSpPr/>
          <p:nvPr/>
        </p:nvGrpSpPr>
        <p:grpSpPr>
          <a:xfrm>
            <a:off x="7592079" y="717840"/>
            <a:ext cx="1208686" cy="1209005"/>
            <a:chOff x="6654650" y="3665275"/>
            <a:chExt cx="409100" cy="409125"/>
          </a:xfrm>
        </p:grpSpPr>
        <p:sp>
          <p:nvSpPr>
            <p:cNvPr id="213" name="Google Shape;213;p18"/>
            <p:cNvSpPr/>
            <p:nvPr/>
          </p:nvSpPr>
          <p:spPr>
            <a:xfrm>
              <a:off x="6808525" y="3819150"/>
              <a:ext cx="211875" cy="211900"/>
            </a:xfrm>
            <a:custGeom>
              <a:avLst/>
              <a:gdLst/>
              <a:ahLst/>
              <a:cxnLst/>
              <a:rect l="l" t="t" r="r" b="b"/>
              <a:pathLst>
                <a:path w="8475" h="8476" extrusionOk="0">
                  <a:moveTo>
                    <a:pt x="8157" y="0"/>
                  </a:moveTo>
                  <a:lnTo>
                    <a:pt x="7327" y="1075"/>
                  </a:lnTo>
                  <a:lnTo>
                    <a:pt x="6399" y="2150"/>
                  </a:lnTo>
                  <a:lnTo>
                    <a:pt x="5422" y="3249"/>
                  </a:lnTo>
                  <a:lnTo>
                    <a:pt x="4347" y="4348"/>
                  </a:lnTo>
                  <a:lnTo>
                    <a:pt x="3248" y="5422"/>
                  </a:lnTo>
                  <a:lnTo>
                    <a:pt x="2149" y="6399"/>
                  </a:lnTo>
                  <a:lnTo>
                    <a:pt x="1075" y="7327"/>
                  </a:lnTo>
                  <a:lnTo>
                    <a:pt x="0" y="8158"/>
                  </a:lnTo>
                  <a:lnTo>
                    <a:pt x="440" y="8280"/>
                  </a:lnTo>
                  <a:lnTo>
                    <a:pt x="855" y="8377"/>
                  </a:lnTo>
                  <a:lnTo>
                    <a:pt x="1294" y="8426"/>
                  </a:lnTo>
                  <a:lnTo>
                    <a:pt x="1734" y="8475"/>
                  </a:lnTo>
                  <a:lnTo>
                    <a:pt x="2174" y="8475"/>
                  </a:lnTo>
                  <a:lnTo>
                    <a:pt x="2613" y="8451"/>
                  </a:lnTo>
                  <a:lnTo>
                    <a:pt x="3028" y="8402"/>
                  </a:lnTo>
                  <a:lnTo>
                    <a:pt x="3468" y="8304"/>
                  </a:lnTo>
                  <a:lnTo>
                    <a:pt x="3883" y="8207"/>
                  </a:lnTo>
                  <a:lnTo>
                    <a:pt x="4323" y="8060"/>
                  </a:lnTo>
                  <a:lnTo>
                    <a:pt x="4714" y="7889"/>
                  </a:lnTo>
                  <a:lnTo>
                    <a:pt x="5129" y="7694"/>
                  </a:lnTo>
                  <a:lnTo>
                    <a:pt x="5520" y="7449"/>
                  </a:lnTo>
                  <a:lnTo>
                    <a:pt x="5886" y="7205"/>
                  </a:lnTo>
                  <a:lnTo>
                    <a:pt x="6252" y="6912"/>
                  </a:lnTo>
                  <a:lnTo>
                    <a:pt x="6594" y="6595"/>
                  </a:lnTo>
                  <a:lnTo>
                    <a:pt x="6912" y="6253"/>
                  </a:lnTo>
                  <a:lnTo>
                    <a:pt x="7205" y="5886"/>
                  </a:lnTo>
                  <a:lnTo>
                    <a:pt x="7449" y="5520"/>
                  </a:lnTo>
                  <a:lnTo>
                    <a:pt x="7693" y="5129"/>
                  </a:lnTo>
                  <a:lnTo>
                    <a:pt x="7889" y="4714"/>
                  </a:lnTo>
                  <a:lnTo>
                    <a:pt x="8060" y="4323"/>
                  </a:lnTo>
                  <a:lnTo>
                    <a:pt x="8206" y="3884"/>
                  </a:lnTo>
                  <a:lnTo>
                    <a:pt x="8304" y="3468"/>
                  </a:lnTo>
                  <a:lnTo>
                    <a:pt x="8402" y="3029"/>
                  </a:lnTo>
                  <a:lnTo>
                    <a:pt x="8450" y="2614"/>
                  </a:lnTo>
                  <a:lnTo>
                    <a:pt x="8475" y="2174"/>
                  </a:lnTo>
                  <a:lnTo>
                    <a:pt x="8475" y="1734"/>
                  </a:lnTo>
                  <a:lnTo>
                    <a:pt x="8426" y="1295"/>
                  </a:lnTo>
                  <a:lnTo>
                    <a:pt x="8377" y="855"/>
                  </a:lnTo>
                  <a:lnTo>
                    <a:pt x="8279" y="440"/>
                  </a:lnTo>
                  <a:lnTo>
                    <a:pt x="8157" y="0"/>
                  </a:lnTo>
                  <a:close/>
                </a:path>
              </a:pathLst>
            </a:custGeom>
            <a:solidFill>
              <a:srgbClr val="4BB5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 name="Google Shape;214;p18"/>
            <p:cNvSpPr/>
            <p:nvPr/>
          </p:nvSpPr>
          <p:spPr>
            <a:xfrm>
              <a:off x="6654650" y="3665275"/>
              <a:ext cx="409100" cy="409125"/>
            </a:xfrm>
            <a:custGeom>
              <a:avLst/>
              <a:gdLst/>
              <a:ahLst/>
              <a:cxnLst/>
              <a:rect l="l" t="t" r="r" b="b"/>
              <a:pathLst>
                <a:path w="16364" h="16365" extrusionOk="0">
                  <a:moveTo>
                    <a:pt x="13580" y="1686"/>
                  </a:moveTo>
                  <a:lnTo>
                    <a:pt x="13677" y="1735"/>
                  </a:lnTo>
                  <a:lnTo>
                    <a:pt x="13775" y="1759"/>
                  </a:lnTo>
                  <a:lnTo>
                    <a:pt x="13848" y="1832"/>
                  </a:lnTo>
                  <a:lnTo>
                    <a:pt x="13897" y="1906"/>
                  </a:lnTo>
                  <a:lnTo>
                    <a:pt x="13946" y="1979"/>
                  </a:lnTo>
                  <a:lnTo>
                    <a:pt x="13970" y="2077"/>
                  </a:lnTo>
                  <a:lnTo>
                    <a:pt x="13995" y="2174"/>
                  </a:lnTo>
                  <a:lnTo>
                    <a:pt x="13995" y="2419"/>
                  </a:lnTo>
                  <a:lnTo>
                    <a:pt x="13922" y="2687"/>
                  </a:lnTo>
                  <a:lnTo>
                    <a:pt x="13824" y="3029"/>
                  </a:lnTo>
                  <a:lnTo>
                    <a:pt x="13677" y="3371"/>
                  </a:lnTo>
                  <a:lnTo>
                    <a:pt x="13482" y="3762"/>
                  </a:lnTo>
                  <a:lnTo>
                    <a:pt x="13238" y="4177"/>
                  </a:lnTo>
                  <a:lnTo>
                    <a:pt x="12993" y="3908"/>
                  </a:lnTo>
                  <a:lnTo>
                    <a:pt x="12749" y="3615"/>
                  </a:lnTo>
                  <a:lnTo>
                    <a:pt x="12407" y="3298"/>
                  </a:lnTo>
                  <a:lnTo>
                    <a:pt x="12041" y="3029"/>
                  </a:lnTo>
                  <a:lnTo>
                    <a:pt x="11675" y="2761"/>
                  </a:lnTo>
                  <a:lnTo>
                    <a:pt x="11308" y="2541"/>
                  </a:lnTo>
                  <a:lnTo>
                    <a:pt x="11748" y="2272"/>
                  </a:lnTo>
                  <a:lnTo>
                    <a:pt x="12187" y="2052"/>
                  </a:lnTo>
                  <a:lnTo>
                    <a:pt x="12554" y="1881"/>
                  </a:lnTo>
                  <a:lnTo>
                    <a:pt x="12920" y="1759"/>
                  </a:lnTo>
                  <a:lnTo>
                    <a:pt x="13213" y="1686"/>
                  </a:lnTo>
                  <a:close/>
                  <a:moveTo>
                    <a:pt x="9721" y="3591"/>
                  </a:moveTo>
                  <a:lnTo>
                    <a:pt x="9794" y="3615"/>
                  </a:lnTo>
                  <a:lnTo>
                    <a:pt x="9916" y="3713"/>
                  </a:lnTo>
                  <a:lnTo>
                    <a:pt x="10014" y="3835"/>
                  </a:lnTo>
                  <a:lnTo>
                    <a:pt x="10038" y="3908"/>
                  </a:lnTo>
                  <a:lnTo>
                    <a:pt x="10038" y="3982"/>
                  </a:lnTo>
                  <a:lnTo>
                    <a:pt x="10038" y="4055"/>
                  </a:lnTo>
                  <a:lnTo>
                    <a:pt x="10014" y="4128"/>
                  </a:lnTo>
                  <a:lnTo>
                    <a:pt x="9916" y="4250"/>
                  </a:lnTo>
                  <a:lnTo>
                    <a:pt x="9794" y="4348"/>
                  </a:lnTo>
                  <a:lnTo>
                    <a:pt x="9721" y="4372"/>
                  </a:lnTo>
                  <a:lnTo>
                    <a:pt x="9574" y="4372"/>
                  </a:lnTo>
                  <a:lnTo>
                    <a:pt x="9501" y="4348"/>
                  </a:lnTo>
                  <a:lnTo>
                    <a:pt x="9379" y="4250"/>
                  </a:lnTo>
                  <a:lnTo>
                    <a:pt x="9281" y="4128"/>
                  </a:lnTo>
                  <a:lnTo>
                    <a:pt x="9257" y="4055"/>
                  </a:lnTo>
                  <a:lnTo>
                    <a:pt x="9257" y="3982"/>
                  </a:lnTo>
                  <a:lnTo>
                    <a:pt x="9257" y="3908"/>
                  </a:lnTo>
                  <a:lnTo>
                    <a:pt x="9281" y="3835"/>
                  </a:lnTo>
                  <a:lnTo>
                    <a:pt x="9379" y="3713"/>
                  </a:lnTo>
                  <a:lnTo>
                    <a:pt x="9501" y="3615"/>
                  </a:lnTo>
                  <a:lnTo>
                    <a:pt x="9574" y="3591"/>
                  </a:lnTo>
                  <a:close/>
                  <a:moveTo>
                    <a:pt x="8182" y="3322"/>
                  </a:moveTo>
                  <a:lnTo>
                    <a:pt x="8304" y="3347"/>
                  </a:lnTo>
                  <a:lnTo>
                    <a:pt x="8402" y="3371"/>
                  </a:lnTo>
                  <a:lnTo>
                    <a:pt x="8500" y="3420"/>
                  </a:lnTo>
                  <a:lnTo>
                    <a:pt x="8597" y="3493"/>
                  </a:lnTo>
                  <a:lnTo>
                    <a:pt x="8671" y="3591"/>
                  </a:lnTo>
                  <a:lnTo>
                    <a:pt x="8719" y="3689"/>
                  </a:lnTo>
                  <a:lnTo>
                    <a:pt x="8768" y="3786"/>
                  </a:lnTo>
                  <a:lnTo>
                    <a:pt x="8768" y="3908"/>
                  </a:lnTo>
                  <a:lnTo>
                    <a:pt x="8768" y="4031"/>
                  </a:lnTo>
                  <a:lnTo>
                    <a:pt x="8719" y="4153"/>
                  </a:lnTo>
                  <a:lnTo>
                    <a:pt x="8671" y="4250"/>
                  </a:lnTo>
                  <a:lnTo>
                    <a:pt x="8597" y="4324"/>
                  </a:lnTo>
                  <a:lnTo>
                    <a:pt x="8500" y="4397"/>
                  </a:lnTo>
                  <a:lnTo>
                    <a:pt x="8402" y="4446"/>
                  </a:lnTo>
                  <a:lnTo>
                    <a:pt x="8304" y="4495"/>
                  </a:lnTo>
                  <a:lnTo>
                    <a:pt x="8060" y="4495"/>
                  </a:lnTo>
                  <a:lnTo>
                    <a:pt x="7962" y="4446"/>
                  </a:lnTo>
                  <a:lnTo>
                    <a:pt x="7865" y="4397"/>
                  </a:lnTo>
                  <a:lnTo>
                    <a:pt x="7767" y="4324"/>
                  </a:lnTo>
                  <a:lnTo>
                    <a:pt x="7694" y="4250"/>
                  </a:lnTo>
                  <a:lnTo>
                    <a:pt x="7645" y="4153"/>
                  </a:lnTo>
                  <a:lnTo>
                    <a:pt x="7596" y="4031"/>
                  </a:lnTo>
                  <a:lnTo>
                    <a:pt x="7596" y="3908"/>
                  </a:lnTo>
                  <a:lnTo>
                    <a:pt x="7596" y="3786"/>
                  </a:lnTo>
                  <a:lnTo>
                    <a:pt x="7645" y="3689"/>
                  </a:lnTo>
                  <a:lnTo>
                    <a:pt x="7694" y="3591"/>
                  </a:lnTo>
                  <a:lnTo>
                    <a:pt x="7767" y="3493"/>
                  </a:lnTo>
                  <a:lnTo>
                    <a:pt x="7865" y="3420"/>
                  </a:lnTo>
                  <a:lnTo>
                    <a:pt x="7962" y="3371"/>
                  </a:lnTo>
                  <a:lnTo>
                    <a:pt x="8060" y="3347"/>
                  </a:lnTo>
                  <a:lnTo>
                    <a:pt x="8182" y="3322"/>
                  </a:lnTo>
                  <a:close/>
                  <a:moveTo>
                    <a:pt x="9086" y="4763"/>
                  </a:moveTo>
                  <a:lnTo>
                    <a:pt x="9159" y="4788"/>
                  </a:lnTo>
                  <a:lnTo>
                    <a:pt x="9281" y="4885"/>
                  </a:lnTo>
                  <a:lnTo>
                    <a:pt x="9354" y="5007"/>
                  </a:lnTo>
                  <a:lnTo>
                    <a:pt x="9379" y="5081"/>
                  </a:lnTo>
                  <a:lnTo>
                    <a:pt x="9379" y="5154"/>
                  </a:lnTo>
                  <a:lnTo>
                    <a:pt x="9379" y="5227"/>
                  </a:lnTo>
                  <a:lnTo>
                    <a:pt x="9354" y="5301"/>
                  </a:lnTo>
                  <a:lnTo>
                    <a:pt x="9281" y="5423"/>
                  </a:lnTo>
                  <a:lnTo>
                    <a:pt x="9159" y="5520"/>
                  </a:lnTo>
                  <a:lnTo>
                    <a:pt x="9086" y="5545"/>
                  </a:lnTo>
                  <a:lnTo>
                    <a:pt x="8915" y="5545"/>
                  </a:lnTo>
                  <a:lnTo>
                    <a:pt x="8842" y="5520"/>
                  </a:lnTo>
                  <a:lnTo>
                    <a:pt x="8719" y="5423"/>
                  </a:lnTo>
                  <a:lnTo>
                    <a:pt x="8646" y="5301"/>
                  </a:lnTo>
                  <a:lnTo>
                    <a:pt x="8622" y="5227"/>
                  </a:lnTo>
                  <a:lnTo>
                    <a:pt x="8597" y="5154"/>
                  </a:lnTo>
                  <a:lnTo>
                    <a:pt x="8622" y="5081"/>
                  </a:lnTo>
                  <a:lnTo>
                    <a:pt x="8646" y="5007"/>
                  </a:lnTo>
                  <a:lnTo>
                    <a:pt x="8719" y="4885"/>
                  </a:lnTo>
                  <a:lnTo>
                    <a:pt x="8842" y="4788"/>
                  </a:lnTo>
                  <a:lnTo>
                    <a:pt x="8915" y="4763"/>
                  </a:lnTo>
                  <a:close/>
                  <a:moveTo>
                    <a:pt x="2540" y="11309"/>
                  </a:moveTo>
                  <a:lnTo>
                    <a:pt x="2760" y="11675"/>
                  </a:lnTo>
                  <a:lnTo>
                    <a:pt x="3029" y="12041"/>
                  </a:lnTo>
                  <a:lnTo>
                    <a:pt x="3298" y="12408"/>
                  </a:lnTo>
                  <a:lnTo>
                    <a:pt x="3615" y="12750"/>
                  </a:lnTo>
                  <a:lnTo>
                    <a:pt x="3908" y="12994"/>
                  </a:lnTo>
                  <a:lnTo>
                    <a:pt x="4177" y="13238"/>
                  </a:lnTo>
                  <a:lnTo>
                    <a:pt x="3762" y="13482"/>
                  </a:lnTo>
                  <a:lnTo>
                    <a:pt x="3371" y="13678"/>
                  </a:lnTo>
                  <a:lnTo>
                    <a:pt x="3029" y="13824"/>
                  </a:lnTo>
                  <a:lnTo>
                    <a:pt x="2687" y="13922"/>
                  </a:lnTo>
                  <a:lnTo>
                    <a:pt x="2418" y="13995"/>
                  </a:lnTo>
                  <a:lnTo>
                    <a:pt x="2174" y="13995"/>
                  </a:lnTo>
                  <a:lnTo>
                    <a:pt x="2076" y="13971"/>
                  </a:lnTo>
                  <a:lnTo>
                    <a:pt x="1979" y="13946"/>
                  </a:lnTo>
                  <a:lnTo>
                    <a:pt x="1905" y="13897"/>
                  </a:lnTo>
                  <a:lnTo>
                    <a:pt x="1832" y="13849"/>
                  </a:lnTo>
                  <a:lnTo>
                    <a:pt x="1759" y="13775"/>
                  </a:lnTo>
                  <a:lnTo>
                    <a:pt x="1734" y="13678"/>
                  </a:lnTo>
                  <a:lnTo>
                    <a:pt x="1686" y="13580"/>
                  </a:lnTo>
                  <a:lnTo>
                    <a:pt x="1686" y="13482"/>
                  </a:lnTo>
                  <a:lnTo>
                    <a:pt x="1686" y="13214"/>
                  </a:lnTo>
                  <a:lnTo>
                    <a:pt x="1759" y="12921"/>
                  </a:lnTo>
                  <a:lnTo>
                    <a:pt x="1881" y="12554"/>
                  </a:lnTo>
                  <a:lnTo>
                    <a:pt x="2052" y="12188"/>
                  </a:lnTo>
                  <a:lnTo>
                    <a:pt x="2272" y="11748"/>
                  </a:lnTo>
                  <a:lnTo>
                    <a:pt x="2540" y="11309"/>
                  </a:lnTo>
                  <a:close/>
                  <a:moveTo>
                    <a:pt x="15362" y="1"/>
                  </a:moveTo>
                  <a:lnTo>
                    <a:pt x="15094" y="25"/>
                  </a:lnTo>
                  <a:lnTo>
                    <a:pt x="14801" y="74"/>
                  </a:lnTo>
                  <a:lnTo>
                    <a:pt x="14483" y="172"/>
                  </a:lnTo>
                  <a:lnTo>
                    <a:pt x="14141" y="294"/>
                  </a:lnTo>
                  <a:lnTo>
                    <a:pt x="13775" y="440"/>
                  </a:lnTo>
                  <a:lnTo>
                    <a:pt x="13384" y="611"/>
                  </a:lnTo>
                  <a:lnTo>
                    <a:pt x="12993" y="831"/>
                  </a:lnTo>
                  <a:lnTo>
                    <a:pt x="12578" y="1051"/>
                  </a:lnTo>
                  <a:lnTo>
                    <a:pt x="11699" y="1613"/>
                  </a:lnTo>
                  <a:lnTo>
                    <a:pt x="10747" y="2272"/>
                  </a:lnTo>
                  <a:lnTo>
                    <a:pt x="10307" y="2101"/>
                  </a:lnTo>
                  <a:lnTo>
                    <a:pt x="9843" y="1955"/>
                  </a:lnTo>
                  <a:lnTo>
                    <a:pt x="9379" y="1857"/>
                  </a:lnTo>
                  <a:lnTo>
                    <a:pt x="8915" y="1784"/>
                  </a:lnTo>
                  <a:lnTo>
                    <a:pt x="8451" y="1735"/>
                  </a:lnTo>
                  <a:lnTo>
                    <a:pt x="7962" y="1735"/>
                  </a:lnTo>
                  <a:lnTo>
                    <a:pt x="7498" y="1784"/>
                  </a:lnTo>
                  <a:lnTo>
                    <a:pt x="7034" y="1832"/>
                  </a:lnTo>
                  <a:lnTo>
                    <a:pt x="6570" y="1930"/>
                  </a:lnTo>
                  <a:lnTo>
                    <a:pt x="6106" y="2077"/>
                  </a:lnTo>
                  <a:lnTo>
                    <a:pt x="5667" y="2248"/>
                  </a:lnTo>
                  <a:lnTo>
                    <a:pt x="5227" y="2443"/>
                  </a:lnTo>
                  <a:lnTo>
                    <a:pt x="4787" y="2687"/>
                  </a:lnTo>
                  <a:lnTo>
                    <a:pt x="4397" y="2980"/>
                  </a:lnTo>
                  <a:lnTo>
                    <a:pt x="4006" y="3273"/>
                  </a:lnTo>
                  <a:lnTo>
                    <a:pt x="3615" y="3615"/>
                  </a:lnTo>
                  <a:lnTo>
                    <a:pt x="3273" y="4006"/>
                  </a:lnTo>
                  <a:lnTo>
                    <a:pt x="2980" y="4397"/>
                  </a:lnTo>
                  <a:lnTo>
                    <a:pt x="2687" y="4788"/>
                  </a:lnTo>
                  <a:lnTo>
                    <a:pt x="2443" y="5227"/>
                  </a:lnTo>
                  <a:lnTo>
                    <a:pt x="2247" y="5667"/>
                  </a:lnTo>
                  <a:lnTo>
                    <a:pt x="2076" y="6107"/>
                  </a:lnTo>
                  <a:lnTo>
                    <a:pt x="1930" y="6571"/>
                  </a:lnTo>
                  <a:lnTo>
                    <a:pt x="1832" y="7035"/>
                  </a:lnTo>
                  <a:lnTo>
                    <a:pt x="1783" y="7499"/>
                  </a:lnTo>
                  <a:lnTo>
                    <a:pt x="1734" y="7963"/>
                  </a:lnTo>
                  <a:lnTo>
                    <a:pt x="1734" y="8451"/>
                  </a:lnTo>
                  <a:lnTo>
                    <a:pt x="1783" y="8915"/>
                  </a:lnTo>
                  <a:lnTo>
                    <a:pt x="1857" y="9379"/>
                  </a:lnTo>
                  <a:lnTo>
                    <a:pt x="1954" y="9843"/>
                  </a:lnTo>
                  <a:lnTo>
                    <a:pt x="2101" y="10307"/>
                  </a:lnTo>
                  <a:lnTo>
                    <a:pt x="2272" y="10747"/>
                  </a:lnTo>
                  <a:lnTo>
                    <a:pt x="1612" y="11699"/>
                  </a:lnTo>
                  <a:lnTo>
                    <a:pt x="1051" y="12579"/>
                  </a:lnTo>
                  <a:lnTo>
                    <a:pt x="831" y="12994"/>
                  </a:lnTo>
                  <a:lnTo>
                    <a:pt x="611" y="13385"/>
                  </a:lnTo>
                  <a:lnTo>
                    <a:pt x="440" y="13775"/>
                  </a:lnTo>
                  <a:lnTo>
                    <a:pt x="293" y="14142"/>
                  </a:lnTo>
                  <a:lnTo>
                    <a:pt x="171" y="14484"/>
                  </a:lnTo>
                  <a:lnTo>
                    <a:pt x="74" y="14801"/>
                  </a:lnTo>
                  <a:lnTo>
                    <a:pt x="25" y="15094"/>
                  </a:lnTo>
                  <a:lnTo>
                    <a:pt x="0" y="15363"/>
                  </a:lnTo>
                  <a:lnTo>
                    <a:pt x="0" y="15583"/>
                  </a:lnTo>
                  <a:lnTo>
                    <a:pt x="49" y="15802"/>
                  </a:lnTo>
                  <a:lnTo>
                    <a:pt x="123" y="15973"/>
                  </a:lnTo>
                  <a:lnTo>
                    <a:pt x="245" y="16120"/>
                  </a:lnTo>
                  <a:lnTo>
                    <a:pt x="342" y="16218"/>
                  </a:lnTo>
                  <a:lnTo>
                    <a:pt x="489" y="16291"/>
                  </a:lnTo>
                  <a:lnTo>
                    <a:pt x="635" y="16340"/>
                  </a:lnTo>
                  <a:lnTo>
                    <a:pt x="806" y="16364"/>
                  </a:lnTo>
                  <a:lnTo>
                    <a:pt x="1173" y="16364"/>
                  </a:lnTo>
                  <a:lnTo>
                    <a:pt x="1393" y="16315"/>
                  </a:lnTo>
                  <a:lnTo>
                    <a:pt x="1637" y="16267"/>
                  </a:lnTo>
                  <a:lnTo>
                    <a:pt x="2150" y="16120"/>
                  </a:lnTo>
                  <a:lnTo>
                    <a:pt x="2711" y="15876"/>
                  </a:lnTo>
                  <a:lnTo>
                    <a:pt x="3322" y="15583"/>
                  </a:lnTo>
                  <a:lnTo>
                    <a:pt x="3957" y="15192"/>
                  </a:lnTo>
                  <a:lnTo>
                    <a:pt x="4665" y="14752"/>
                  </a:lnTo>
                  <a:lnTo>
                    <a:pt x="5373" y="14264"/>
                  </a:lnTo>
                  <a:lnTo>
                    <a:pt x="6131" y="13702"/>
                  </a:lnTo>
                  <a:lnTo>
                    <a:pt x="6912" y="13092"/>
                  </a:lnTo>
                  <a:lnTo>
                    <a:pt x="7718" y="12432"/>
                  </a:lnTo>
                  <a:lnTo>
                    <a:pt x="8524" y="11724"/>
                  </a:lnTo>
                  <a:lnTo>
                    <a:pt x="9330" y="10967"/>
                  </a:lnTo>
                  <a:lnTo>
                    <a:pt x="10160" y="10161"/>
                  </a:lnTo>
                  <a:lnTo>
                    <a:pt x="10966" y="9330"/>
                  </a:lnTo>
                  <a:lnTo>
                    <a:pt x="11723" y="8524"/>
                  </a:lnTo>
                  <a:lnTo>
                    <a:pt x="12432" y="7718"/>
                  </a:lnTo>
                  <a:lnTo>
                    <a:pt x="13091" y="6912"/>
                  </a:lnTo>
                  <a:lnTo>
                    <a:pt x="13702" y="6131"/>
                  </a:lnTo>
                  <a:lnTo>
                    <a:pt x="14263" y="5374"/>
                  </a:lnTo>
                  <a:lnTo>
                    <a:pt x="14752" y="4666"/>
                  </a:lnTo>
                  <a:lnTo>
                    <a:pt x="15192" y="3957"/>
                  </a:lnTo>
                  <a:lnTo>
                    <a:pt x="15582" y="3322"/>
                  </a:lnTo>
                  <a:lnTo>
                    <a:pt x="15875" y="2712"/>
                  </a:lnTo>
                  <a:lnTo>
                    <a:pt x="16120" y="2150"/>
                  </a:lnTo>
                  <a:lnTo>
                    <a:pt x="16266" y="1637"/>
                  </a:lnTo>
                  <a:lnTo>
                    <a:pt x="16315" y="1393"/>
                  </a:lnTo>
                  <a:lnTo>
                    <a:pt x="16364" y="1173"/>
                  </a:lnTo>
                  <a:lnTo>
                    <a:pt x="16364" y="978"/>
                  </a:lnTo>
                  <a:lnTo>
                    <a:pt x="16364" y="807"/>
                  </a:lnTo>
                  <a:lnTo>
                    <a:pt x="16339" y="636"/>
                  </a:lnTo>
                  <a:lnTo>
                    <a:pt x="16291" y="489"/>
                  </a:lnTo>
                  <a:lnTo>
                    <a:pt x="16217" y="343"/>
                  </a:lnTo>
                  <a:lnTo>
                    <a:pt x="16120" y="245"/>
                  </a:lnTo>
                  <a:lnTo>
                    <a:pt x="15973" y="123"/>
                  </a:lnTo>
                  <a:lnTo>
                    <a:pt x="15802" y="50"/>
                  </a:lnTo>
                  <a:lnTo>
                    <a:pt x="15582" y="1"/>
                  </a:lnTo>
                  <a:close/>
                </a:path>
              </a:pathLst>
            </a:custGeom>
            <a:solidFill>
              <a:srgbClr val="4BB5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15" name="Google Shape;215;p18"/>
          <p:cNvGrpSpPr/>
          <p:nvPr/>
        </p:nvGrpSpPr>
        <p:grpSpPr>
          <a:xfrm>
            <a:off x="6793525" y="2279124"/>
            <a:ext cx="798554" cy="798615"/>
            <a:chOff x="570875" y="4322250"/>
            <a:chExt cx="443300" cy="443325"/>
          </a:xfrm>
        </p:grpSpPr>
        <p:sp>
          <p:nvSpPr>
            <p:cNvPr id="216" name="Google Shape;216;p18"/>
            <p:cNvSpPr/>
            <p:nvPr/>
          </p:nvSpPr>
          <p:spPr>
            <a:xfrm>
              <a:off x="570875" y="4322250"/>
              <a:ext cx="443300" cy="443325"/>
            </a:xfrm>
            <a:custGeom>
              <a:avLst/>
              <a:gdLst/>
              <a:ahLst/>
              <a:cxnLst/>
              <a:rect l="l" t="t" r="r" b="b"/>
              <a:pathLst>
                <a:path w="17732" h="17733" extrusionOk="0">
                  <a:moveTo>
                    <a:pt x="13091" y="2712"/>
                  </a:moveTo>
                  <a:lnTo>
                    <a:pt x="13286" y="2736"/>
                  </a:lnTo>
                  <a:lnTo>
                    <a:pt x="13506" y="2785"/>
                  </a:lnTo>
                  <a:lnTo>
                    <a:pt x="13702" y="2858"/>
                  </a:lnTo>
                  <a:lnTo>
                    <a:pt x="13873" y="2956"/>
                  </a:lnTo>
                  <a:lnTo>
                    <a:pt x="14068" y="3054"/>
                  </a:lnTo>
                  <a:lnTo>
                    <a:pt x="14239" y="3176"/>
                  </a:lnTo>
                  <a:lnTo>
                    <a:pt x="14410" y="3323"/>
                  </a:lnTo>
                  <a:lnTo>
                    <a:pt x="14556" y="3493"/>
                  </a:lnTo>
                  <a:lnTo>
                    <a:pt x="14679" y="3664"/>
                  </a:lnTo>
                  <a:lnTo>
                    <a:pt x="14776" y="3860"/>
                  </a:lnTo>
                  <a:lnTo>
                    <a:pt x="14874" y="4031"/>
                  </a:lnTo>
                  <a:lnTo>
                    <a:pt x="14947" y="4226"/>
                  </a:lnTo>
                  <a:lnTo>
                    <a:pt x="14996" y="4446"/>
                  </a:lnTo>
                  <a:lnTo>
                    <a:pt x="15021" y="4641"/>
                  </a:lnTo>
                  <a:lnTo>
                    <a:pt x="15021" y="4861"/>
                  </a:lnTo>
                  <a:lnTo>
                    <a:pt x="15021" y="5057"/>
                  </a:lnTo>
                  <a:lnTo>
                    <a:pt x="14996" y="5252"/>
                  </a:lnTo>
                  <a:lnTo>
                    <a:pt x="14947" y="5472"/>
                  </a:lnTo>
                  <a:lnTo>
                    <a:pt x="14874" y="5667"/>
                  </a:lnTo>
                  <a:lnTo>
                    <a:pt x="14776" y="5838"/>
                  </a:lnTo>
                  <a:lnTo>
                    <a:pt x="14679" y="6033"/>
                  </a:lnTo>
                  <a:lnTo>
                    <a:pt x="14556" y="6204"/>
                  </a:lnTo>
                  <a:lnTo>
                    <a:pt x="14410" y="6375"/>
                  </a:lnTo>
                  <a:lnTo>
                    <a:pt x="13433" y="7328"/>
                  </a:lnTo>
                  <a:lnTo>
                    <a:pt x="13311" y="7426"/>
                  </a:lnTo>
                  <a:lnTo>
                    <a:pt x="13189" y="7499"/>
                  </a:lnTo>
                  <a:lnTo>
                    <a:pt x="13042" y="7548"/>
                  </a:lnTo>
                  <a:lnTo>
                    <a:pt x="12871" y="7572"/>
                  </a:lnTo>
                  <a:lnTo>
                    <a:pt x="12725" y="7548"/>
                  </a:lnTo>
                  <a:lnTo>
                    <a:pt x="12578" y="7499"/>
                  </a:lnTo>
                  <a:lnTo>
                    <a:pt x="12456" y="7426"/>
                  </a:lnTo>
                  <a:lnTo>
                    <a:pt x="12334" y="7328"/>
                  </a:lnTo>
                  <a:lnTo>
                    <a:pt x="10405" y="5398"/>
                  </a:lnTo>
                  <a:lnTo>
                    <a:pt x="10307" y="5276"/>
                  </a:lnTo>
                  <a:lnTo>
                    <a:pt x="10234" y="5154"/>
                  </a:lnTo>
                  <a:lnTo>
                    <a:pt x="10185" y="5008"/>
                  </a:lnTo>
                  <a:lnTo>
                    <a:pt x="10160" y="4861"/>
                  </a:lnTo>
                  <a:lnTo>
                    <a:pt x="10185" y="4690"/>
                  </a:lnTo>
                  <a:lnTo>
                    <a:pt x="10234" y="4544"/>
                  </a:lnTo>
                  <a:lnTo>
                    <a:pt x="10307" y="4422"/>
                  </a:lnTo>
                  <a:lnTo>
                    <a:pt x="10405" y="4299"/>
                  </a:lnTo>
                  <a:lnTo>
                    <a:pt x="11357" y="3323"/>
                  </a:lnTo>
                  <a:lnTo>
                    <a:pt x="11528" y="3176"/>
                  </a:lnTo>
                  <a:lnTo>
                    <a:pt x="11699" y="3054"/>
                  </a:lnTo>
                  <a:lnTo>
                    <a:pt x="11894" y="2956"/>
                  </a:lnTo>
                  <a:lnTo>
                    <a:pt x="12065" y="2858"/>
                  </a:lnTo>
                  <a:lnTo>
                    <a:pt x="12261" y="2785"/>
                  </a:lnTo>
                  <a:lnTo>
                    <a:pt x="12481" y="2736"/>
                  </a:lnTo>
                  <a:lnTo>
                    <a:pt x="12676" y="2712"/>
                  </a:lnTo>
                  <a:close/>
                  <a:moveTo>
                    <a:pt x="8377" y="8867"/>
                  </a:moveTo>
                  <a:lnTo>
                    <a:pt x="8475" y="8891"/>
                  </a:lnTo>
                  <a:lnTo>
                    <a:pt x="8548" y="8915"/>
                  </a:lnTo>
                  <a:lnTo>
                    <a:pt x="8646" y="8964"/>
                  </a:lnTo>
                  <a:lnTo>
                    <a:pt x="8719" y="9013"/>
                  </a:lnTo>
                  <a:lnTo>
                    <a:pt x="8768" y="9086"/>
                  </a:lnTo>
                  <a:lnTo>
                    <a:pt x="8817" y="9184"/>
                  </a:lnTo>
                  <a:lnTo>
                    <a:pt x="8841" y="9257"/>
                  </a:lnTo>
                  <a:lnTo>
                    <a:pt x="8866" y="9355"/>
                  </a:lnTo>
                  <a:lnTo>
                    <a:pt x="8841" y="9453"/>
                  </a:lnTo>
                  <a:lnTo>
                    <a:pt x="8817" y="9550"/>
                  </a:lnTo>
                  <a:lnTo>
                    <a:pt x="8768" y="9624"/>
                  </a:lnTo>
                  <a:lnTo>
                    <a:pt x="8719" y="9697"/>
                  </a:lnTo>
                  <a:lnTo>
                    <a:pt x="6179" y="12237"/>
                  </a:lnTo>
                  <a:lnTo>
                    <a:pt x="6106" y="12310"/>
                  </a:lnTo>
                  <a:lnTo>
                    <a:pt x="6033" y="12359"/>
                  </a:lnTo>
                  <a:lnTo>
                    <a:pt x="5935" y="12383"/>
                  </a:lnTo>
                  <a:lnTo>
                    <a:pt x="5740" y="12383"/>
                  </a:lnTo>
                  <a:lnTo>
                    <a:pt x="5642" y="12359"/>
                  </a:lnTo>
                  <a:lnTo>
                    <a:pt x="5569" y="12310"/>
                  </a:lnTo>
                  <a:lnTo>
                    <a:pt x="5496" y="12237"/>
                  </a:lnTo>
                  <a:lnTo>
                    <a:pt x="5422" y="12164"/>
                  </a:lnTo>
                  <a:lnTo>
                    <a:pt x="5373" y="12090"/>
                  </a:lnTo>
                  <a:lnTo>
                    <a:pt x="5349" y="11993"/>
                  </a:lnTo>
                  <a:lnTo>
                    <a:pt x="5349" y="11895"/>
                  </a:lnTo>
                  <a:lnTo>
                    <a:pt x="5349" y="11797"/>
                  </a:lnTo>
                  <a:lnTo>
                    <a:pt x="5373" y="11700"/>
                  </a:lnTo>
                  <a:lnTo>
                    <a:pt x="5422" y="11626"/>
                  </a:lnTo>
                  <a:lnTo>
                    <a:pt x="5496" y="11553"/>
                  </a:lnTo>
                  <a:lnTo>
                    <a:pt x="8036" y="9013"/>
                  </a:lnTo>
                  <a:lnTo>
                    <a:pt x="8109" y="8964"/>
                  </a:lnTo>
                  <a:lnTo>
                    <a:pt x="8182" y="8915"/>
                  </a:lnTo>
                  <a:lnTo>
                    <a:pt x="8280" y="8891"/>
                  </a:lnTo>
                  <a:lnTo>
                    <a:pt x="8377" y="8867"/>
                  </a:lnTo>
                  <a:close/>
                  <a:moveTo>
                    <a:pt x="14825" y="1"/>
                  </a:moveTo>
                  <a:lnTo>
                    <a:pt x="14288" y="25"/>
                  </a:lnTo>
                  <a:lnTo>
                    <a:pt x="13751" y="50"/>
                  </a:lnTo>
                  <a:lnTo>
                    <a:pt x="13213" y="123"/>
                  </a:lnTo>
                  <a:lnTo>
                    <a:pt x="12676" y="245"/>
                  </a:lnTo>
                  <a:lnTo>
                    <a:pt x="12163" y="367"/>
                  </a:lnTo>
                  <a:lnTo>
                    <a:pt x="11675" y="538"/>
                  </a:lnTo>
                  <a:lnTo>
                    <a:pt x="11235" y="758"/>
                  </a:lnTo>
                  <a:lnTo>
                    <a:pt x="11015" y="856"/>
                  </a:lnTo>
                  <a:lnTo>
                    <a:pt x="10844" y="1002"/>
                  </a:lnTo>
                  <a:lnTo>
                    <a:pt x="10649" y="1124"/>
                  </a:lnTo>
                  <a:lnTo>
                    <a:pt x="10502" y="1271"/>
                  </a:lnTo>
                  <a:lnTo>
                    <a:pt x="5544" y="6229"/>
                  </a:lnTo>
                  <a:lnTo>
                    <a:pt x="391" y="6229"/>
                  </a:lnTo>
                  <a:lnTo>
                    <a:pt x="245" y="6253"/>
                  </a:lnTo>
                  <a:lnTo>
                    <a:pt x="147" y="6278"/>
                  </a:lnTo>
                  <a:lnTo>
                    <a:pt x="49" y="6327"/>
                  </a:lnTo>
                  <a:lnTo>
                    <a:pt x="0" y="6400"/>
                  </a:lnTo>
                  <a:lnTo>
                    <a:pt x="0" y="6473"/>
                  </a:lnTo>
                  <a:lnTo>
                    <a:pt x="25" y="6571"/>
                  </a:lnTo>
                  <a:lnTo>
                    <a:pt x="74" y="6668"/>
                  </a:lnTo>
                  <a:lnTo>
                    <a:pt x="171" y="6791"/>
                  </a:lnTo>
                  <a:lnTo>
                    <a:pt x="2589" y="9184"/>
                  </a:lnTo>
                  <a:lnTo>
                    <a:pt x="2272" y="9502"/>
                  </a:lnTo>
                  <a:lnTo>
                    <a:pt x="953" y="9746"/>
                  </a:lnTo>
                  <a:lnTo>
                    <a:pt x="806" y="9795"/>
                  </a:lnTo>
                  <a:lnTo>
                    <a:pt x="684" y="9843"/>
                  </a:lnTo>
                  <a:lnTo>
                    <a:pt x="611" y="9941"/>
                  </a:lnTo>
                  <a:lnTo>
                    <a:pt x="562" y="10014"/>
                  </a:lnTo>
                  <a:lnTo>
                    <a:pt x="562" y="10112"/>
                  </a:lnTo>
                  <a:lnTo>
                    <a:pt x="586" y="10234"/>
                  </a:lnTo>
                  <a:lnTo>
                    <a:pt x="635" y="10332"/>
                  </a:lnTo>
                  <a:lnTo>
                    <a:pt x="733" y="10454"/>
                  </a:lnTo>
                  <a:lnTo>
                    <a:pt x="7278" y="16999"/>
                  </a:lnTo>
                  <a:lnTo>
                    <a:pt x="7401" y="17097"/>
                  </a:lnTo>
                  <a:lnTo>
                    <a:pt x="7498" y="17146"/>
                  </a:lnTo>
                  <a:lnTo>
                    <a:pt x="7620" y="17170"/>
                  </a:lnTo>
                  <a:lnTo>
                    <a:pt x="7718" y="17170"/>
                  </a:lnTo>
                  <a:lnTo>
                    <a:pt x="7791" y="17122"/>
                  </a:lnTo>
                  <a:lnTo>
                    <a:pt x="7889" y="17048"/>
                  </a:lnTo>
                  <a:lnTo>
                    <a:pt x="7938" y="16926"/>
                  </a:lnTo>
                  <a:lnTo>
                    <a:pt x="7987" y="16780"/>
                  </a:lnTo>
                  <a:lnTo>
                    <a:pt x="8231" y="15461"/>
                  </a:lnTo>
                  <a:lnTo>
                    <a:pt x="8548" y="15143"/>
                  </a:lnTo>
                  <a:lnTo>
                    <a:pt x="10942" y="17561"/>
                  </a:lnTo>
                  <a:lnTo>
                    <a:pt x="11064" y="17659"/>
                  </a:lnTo>
                  <a:lnTo>
                    <a:pt x="11162" y="17708"/>
                  </a:lnTo>
                  <a:lnTo>
                    <a:pt x="11259" y="17732"/>
                  </a:lnTo>
                  <a:lnTo>
                    <a:pt x="11333" y="17732"/>
                  </a:lnTo>
                  <a:lnTo>
                    <a:pt x="11406" y="17683"/>
                  </a:lnTo>
                  <a:lnTo>
                    <a:pt x="11455" y="17586"/>
                  </a:lnTo>
                  <a:lnTo>
                    <a:pt x="11479" y="17488"/>
                  </a:lnTo>
                  <a:lnTo>
                    <a:pt x="11504" y="17341"/>
                  </a:lnTo>
                  <a:lnTo>
                    <a:pt x="11504" y="12188"/>
                  </a:lnTo>
                  <a:lnTo>
                    <a:pt x="16461" y="7230"/>
                  </a:lnTo>
                  <a:lnTo>
                    <a:pt x="16608" y="7084"/>
                  </a:lnTo>
                  <a:lnTo>
                    <a:pt x="16730" y="6888"/>
                  </a:lnTo>
                  <a:lnTo>
                    <a:pt x="16877" y="6693"/>
                  </a:lnTo>
                  <a:lnTo>
                    <a:pt x="16974" y="6498"/>
                  </a:lnTo>
                  <a:lnTo>
                    <a:pt x="17194" y="6058"/>
                  </a:lnTo>
                  <a:lnTo>
                    <a:pt x="17365" y="5569"/>
                  </a:lnTo>
                  <a:lnTo>
                    <a:pt x="17487" y="5057"/>
                  </a:lnTo>
                  <a:lnTo>
                    <a:pt x="17609" y="4519"/>
                  </a:lnTo>
                  <a:lnTo>
                    <a:pt x="17683" y="3982"/>
                  </a:lnTo>
                  <a:lnTo>
                    <a:pt x="17707" y="3445"/>
                  </a:lnTo>
                  <a:lnTo>
                    <a:pt x="17731" y="2907"/>
                  </a:lnTo>
                  <a:lnTo>
                    <a:pt x="17731" y="2419"/>
                  </a:lnTo>
                  <a:lnTo>
                    <a:pt x="17707" y="1955"/>
                  </a:lnTo>
                  <a:lnTo>
                    <a:pt x="17658" y="1515"/>
                  </a:lnTo>
                  <a:lnTo>
                    <a:pt x="17585" y="1149"/>
                  </a:lnTo>
                  <a:lnTo>
                    <a:pt x="17512" y="831"/>
                  </a:lnTo>
                  <a:lnTo>
                    <a:pt x="17414" y="587"/>
                  </a:lnTo>
                  <a:lnTo>
                    <a:pt x="17341" y="489"/>
                  </a:lnTo>
                  <a:lnTo>
                    <a:pt x="17292" y="441"/>
                  </a:lnTo>
                  <a:lnTo>
                    <a:pt x="17243" y="392"/>
                  </a:lnTo>
                  <a:lnTo>
                    <a:pt x="17145" y="318"/>
                  </a:lnTo>
                  <a:lnTo>
                    <a:pt x="16901" y="221"/>
                  </a:lnTo>
                  <a:lnTo>
                    <a:pt x="16584" y="148"/>
                  </a:lnTo>
                  <a:lnTo>
                    <a:pt x="16217" y="74"/>
                  </a:lnTo>
                  <a:lnTo>
                    <a:pt x="15778" y="25"/>
                  </a:lnTo>
                  <a:lnTo>
                    <a:pt x="15314" y="1"/>
                  </a:lnTo>
                  <a:close/>
                </a:path>
              </a:pathLst>
            </a:custGeom>
            <a:solidFill>
              <a:srgbClr val="3796B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 name="Google Shape;217;p18"/>
            <p:cNvSpPr/>
            <p:nvPr/>
          </p:nvSpPr>
          <p:spPr>
            <a:xfrm>
              <a:off x="597725" y="4665400"/>
              <a:ext cx="73300" cy="73300"/>
            </a:xfrm>
            <a:custGeom>
              <a:avLst/>
              <a:gdLst/>
              <a:ahLst/>
              <a:cxnLst/>
              <a:rect l="l" t="t" r="r" b="b"/>
              <a:pathLst>
                <a:path w="2932" h="2932" extrusionOk="0">
                  <a:moveTo>
                    <a:pt x="2028" y="1"/>
                  </a:moveTo>
                  <a:lnTo>
                    <a:pt x="1857" y="25"/>
                  </a:lnTo>
                  <a:lnTo>
                    <a:pt x="1686" y="74"/>
                  </a:lnTo>
                  <a:lnTo>
                    <a:pt x="1515" y="147"/>
                  </a:lnTo>
                  <a:lnTo>
                    <a:pt x="1369" y="269"/>
                  </a:lnTo>
                  <a:lnTo>
                    <a:pt x="1222" y="489"/>
                  </a:lnTo>
                  <a:lnTo>
                    <a:pt x="1002" y="831"/>
                  </a:lnTo>
                  <a:lnTo>
                    <a:pt x="563" y="1735"/>
                  </a:lnTo>
                  <a:lnTo>
                    <a:pt x="172" y="2565"/>
                  </a:lnTo>
                  <a:lnTo>
                    <a:pt x="1" y="2932"/>
                  </a:lnTo>
                  <a:lnTo>
                    <a:pt x="1" y="2932"/>
                  </a:lnTo>
                  <a:lnTo>
                    <a:pt x="367" y="2761"/>
                  </a:lnTo>
                  <a:lnTo>
                    <a:pt x="1198" y="2370"/>
                  </a:lnTo>
                  <a:lnTo>
                    <a:pt x="2101" y="1930"/>
                  </a:lnTo>
                  <a:lnTo>
                    <a:pt x="2443" y="1710"/>
                  </a:lnTo>
                  <a:lnTo>
                    <a:pt x="2663" y="1564"/>
                  </a:lnTo>
                  <a:lnTo>
                    <a:pt x="2785" y="1417"/>
                  </a:lnTo>
                  <a:lnTo>
                    <a:pt x="2858" y="1246"/>
                  </a:lnTo>
                  <a:lnTo>
                    <a:pt x="2907" y="1075"/>
                  </a:lnTo>
                  <a:lnTo>
                    <a:pt x="2932" y="904"/>
                  </a:lnTo>
                  <a:lnTo>
                    <a:pt x="2907" y="733"/>
                  </a:lnTo>
                  <a:lnTo>
                    <a:pt x="2858" y="562"/>
                  </a:lnTo>
                  <a:lnTo>
                    <a:pt x="2785" y="416"/>
                  </a:lnTo>
                  <a:lnTo>
                    <a:pt x="2663" y="269"/>
                  </a:lnTo>
                  <a:lnTo>
                    <a:pt x="2517" y="147"/>
                  </a:lnTo>
                  <a:lnTo>
                    <a:pt x="2370" y="74"/>
                  </a:lnTo>
                  <a:lnTo>
                    <a:pt x="2199" y="25"/>
                  </a:lnTo>
                  <a:lnTo>
                    <a:pt x="2028" y="1"/>
                  </a:lnTo>
                  <a:close/>
                </a:path>
              </a:pathLst>
            </a:custGeom>
            <a:solidFill>
              <a:srgbClr val="3796B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 name="Google Shape;218;p18"/>
            <p:cNvSpPr/>
            <p:nvPr/>
          </p:nvSpPr>
          <p:spPr>
            <a:xfrm>
              <a:off x="654525" y="4708150"/>
              <a:ext cx="47025" cy="47025"/>
            </a:xfrm>
            <a:custGeom>
              <a:avLst/>
              <a:gdLst/>
              <a:ahLst/>
              <a:cxnLst/>
              <a:rect l="l" t="t" r="r" b="b"/>
              <a:pathLst>
                <a:path w="1881" h="1881" extrusionOk="0">
                  <a:moveTo>
                    <a:pt x="1124" y="0"/>
                  </a:moveTo>
                  <a:lnTo>
                    <a:pt x="977" y="25"/>
                  </a:lnTo>
                  <a:lnTo>
                    <a:pt x="831" y="74"/>
                  </a:lnTo>
                  <a:lnTo>
                    <a:pt x="709" y="147"/>
                  </a:lnTo>
                  <a:lnTo>
                    <a:pt x="586" y="245"/>
                  </a:lnTo>
                  <a:lnTo>
                    <a:pt x="464" y="391"/>
                  </a:lnTo>
                  <a:lnTo>
                    <a:pt x="367" y="611"/>
                  </a:lnTo>
                  <a:lnTo>
                    <a:pt x="269" y="880"/>
                  </a:lnTo>
                  <a:lnTo>
                    <a:pt x="171" y="1173"/>
                  </a:lnTo>
                  <a:lnTo>
                    <a:pt x="49" y="1686"/>
                  </a:lnTo>
                  <a:lnTo>
                    <a:pt x="0" y="1881"/>
                  </a:lnTo>
                  <a:lnTo>
                    <a:pt x="0" y="1881"/>
                  </a:lnTo>
                  <a:lnTo>
                    <a:pt x="220" y="1857"/>
                  </a:lnTo>
                  <a:lnTo>
                    <a:pt x="733" y="1710"/>
                  </a:lnTo>
                  <a:lnTo>
                    <a:pt x="1002" y="1637"/>
                  </a:lnTo>
                  <a:lnTo>
                    <a:pt x="1270" y="1539"/>
                  </a:lnTo>
                  <a:lnTo>
                    <a:pt x="1515" y="1417"/>
                  </a:lnTo>
                  <a:lnTo>
                    <a:pt x="1661" y="1319"/>
                  </a:lnTo>
                  <a:lnTo>
                    <a:pt x="1759" y="1197"/>
                  </a:lnTo>
                  <a:lnTo>
                    <a:pt x="1832" y="1051"/>
                  </a:lnTo>
                  <a:lnTo>
                    <a:pt x="1881" y="928"/>
                  </a:lnTo>
                  <a:lnTo>
                    <a:pt x="1881" y="782"/>
                  </a:lnTo>
                  <a:lnTo>
                    <a:pt x="1881" y="635"/>
                  </a:lnTo>
                  <a:lnTo>
                    <a:pt x="1832" y="489"/>
                  </a:lnTo>
                  <a:lnTo>
                    <a:pt x="1759" y="367"/>
                  </a:lnTo>
                  <a:lnTo>
                    <a:pt x="1661" y="245"/>
                  </a:lnTo>
                  <a:lnTo>
                    <a:pt x="1539" y="147"/>
                  </a:lnTo>
                  <a:lnTo>
                    <a:pt x="1417" y="74"/>
                  </a:lnTo>
                  <a:lnTo>
                    <a:pt x="1270" y="25"/>
                  </a:lnTo>
                  <a:lnTo>
                    <a:pt x="1124" y="0"/>
                  </a:lnTo>
                  <a:close/>
                </a:path>
              </a:pathLst>
            </a:custGeom>
            <a:solidFill>
              <a:srgbClr val="3796B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 name="Google Shape;219;p18"/>
            <p:cNvSpPr/>
            <p:nvPr/>
          </p:nvSpPr>
          <p:spPr>
            <a:xfrm>
              <a:off x="581250" y="4634875"/>
              <a:ext cx="47050" cy="47050"/>
            </a:xfrm>
            <a:custGeom>
              <a:avLst/>
              <a:gdLst/>
              <a:ahLst/>
              <a:cxnLst/>
              <a:rect l="l" t="t" r="r" b="b"/>
              <a:pathLst>
                <a:path w="1882" h="1882" extrusionOk="0">
                  <a:moveTo>
                    <a:pt x="953" y="1"/>
                  </a:moveTo>
                  <a:lnTo>
                    <a:pt x="831" y="49"/>
                  </a:lnTo>
                  <a:lnTo>
                    <a:pt x="684" y="123"/>
                  </a:lnTo>
                  <a:lnTo>
                    <a:pt x="562" y="220"/>
                  </a:lnTo>
                  <a:lnTo>
                    <a:pt x="465" y="367"/>
                  </a:lnTo>
                  <a:lnTo>
                    <a:pt x="342" y="611"/>
                  </a:lnTo>
                  <a:lnTo>
                    <a:pt x="245" y="880"/>
                  </a:lnTo>
                  <a:lnTo>
                    <a:pt x="171" y="1148"/>
                  </a:lnTo>
                  <a:lnTo>
                    <a:pt x="25" y="1661"/>
                  </a:lnTo>
                  <a:lnTo>
                    <a:pt x="1" y="1881"/>
                  </a:lnTo>
                  <a:lnTo>
                    <a:pt x="196" y="1832"/>
                  </a:lnTo>
                  <a:lnTo>
                    <a:pt x="709" y="1710"/>
                  </a:lnTo>
                  <a:lnTo>
                    <a:pt x="1002" y="1613"/>
                  </a:lnTo>
                  <a:lnTo>
                    <a:pt x="1271" y="1515"/>
                  </a:lnTo>
                  <a:lnTo>
                    <a:pt x="1490" y="1417"/>
                  </a:lnTo>
                  <a:lnTo>
                    <a:pt x="1637" y="1295"/>
                  </a:lnTo>
                  <a:lnTo>
                    <a:pt x="1735" y="1173"/>
                  </a:lnTo>
                  <a:lnTo>
                    <a:pt x="1808" y="1051"/>
                  </a:lnTo>
                  <a:lnTo>
                    <a:pt x="1857" y="904"/>
                  </a:lnTo>
                  <a:lnTo>
                    <a:pt x="1881" y="758"/>
                  </a:lnTo>
                  <a:lnTo>
                    <a:pt x="1857" y="611"/>
                  </a:lnTo>
                  <a:lnTo>
                    <a:pt x="1808" y="465"/>
                  </a:lnTo>
                  <a:lnTo>
                    <a:pt x="1735" y="343"/>
                  </a:lnTo>
                  <a:lnTo>
                    <a:pt x="1637" y="220"/>
                  </a:lnTo>
                  <a:lnTo>
                    <a:pt x="1515" y="123"/>
                  </a:lnTo>
                  <a:lnTo>
                    <a:pt x="1393" y="49"/>
                  </a:lnTo>
                  <a:lnTo>
                    <a:pt x="1246" y="1"/>
                  </a:lnTo>
                  <a:close/>
                </a:path>
              </a:pathLst>
            </a:custGeom>
            <a:solidFill>
              <a:srgbClr val="3796B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20" name="Google Shape;220;p18"/>
          <p:cNvSpPr/>
          <p:nvPr/>
        </p:nvSpPr>
        <p:spPr>
          <a:xfrm rot="2466689">
            <a:off x="7039013" y="447403"/>
            <a:ext cx="392001" cy="374296"/>
          </a:xfrm>
          <a:custGeom>
            <a:avLst/>
            <a:gdLst/>
            <a:ahLst/>
            <a:cxnLst/>
            <a:rect l="l" t="t" r="r" b="b"/>
            <a:pathLst>
              <a:path w="15144" h="14460" extrusionOk="0">
                <a:moveTo>
                  <a:pt x="7572" y="1"/>
                </a:moveTo>
                <a:lnTo>
                  <a:pt x="7499" y="25"/>
                </a:lnTo>
                <a:lnTo>
                  <a:pt x="7401" y="74"/>
                </a:lnTo>
                <a:lnTo>
                  <a:pt x="7328" y="172"/>
                </a:lnTo>
                <a:lnTo>
                  <a:pt x="7255" y="294"/>
                </a:lnTo>
                <a:lnTo>
                  <a:pt x="5594" y="4104"/>
                </a:lnTo>
                <a:lnTo>
                  <a:pt x="5521" y="4226"/>
                </a:lnTo>
                <a:lnTo>
                  <a:pt x="5398" y="4373"/>
                </a:lnTo>
                <a:lnTo>
                  <a:pt x="5276" y="4495"/>
                </a:lnTo>
                <a:lnTo>
                  <a:pt x="5130" y="4617"/>
                </a:lnTo>
                <a:lnTo>
                  <a:pt x="4983" y="4715"/>
                </a:lnTo>
                <a:lnTo>
                  <a:pt x="4812" y="4788"/>
                </a:lnTo>
                <a:lnTo>
                  <a:pt x="4666" y="4861"/>
                </a:lnTo>
                <a:lnTo>
                  <a:pt x="4495" y="4886"/>
                </a:lnTo>
                <a:lnTo>
                  <a:pt x="392" y="5301"/>
                </a:lnTo>
                <a:lnTo>
                  <a:pt x="245" y="5325"/>
                </a:lnTo>
                <a:lnTo>
                  <a:pt x="123" y="5374"/>
                </a:lnTo>
                <a:lnTo>
                  <a:pt x="50" y="5423"/>
                </a:lnTo>
                <a:lnTo>
                  <a:pt x="1" y="5521"/>
                </a:lnTo>
                <a:lnTo>
                  <a:pt x="1" y="5594"/>
                </a:lnTo>
                <a:lnTo>
                  <a:pt x="25" y="5692"/>
                </a:lnTo>
                <a:lnTo>
                  <a:pt x="74" y="5789"/>
                </a:lnTo>
                <a:lnTo>
                  <a:pt x="196" y="5911"/>
                </a:lnTo>
                <a:lnTo>
                  <a:pt x="3274" y="8647"/>
                </a:lnTo>
                <a:lnTo>
                  <a:pt x="3396" y="8769"/>
                </a:lnTo>
                <a:lnTo>
                  <a:pt x="3493" y="8915"/>
                </a:lnTo>
                <a:lnTo>
                  <a:pt x="3567" y="9086"/>
                </a:lnTo>
                <a:lnTo>
                  <a:pt x="3640" y="9257"/>
                </a:lnTo>
                <a:lnTo>
                  <a:pt x="3689" y="9428"/>
                </a:lnTo>
                <a:lnTo>
                  <a:pt x="3713" y="9599"/>
                </a:lnTo>
                <a:lnTo>
                  <a:pt x="3713" y="9770"/>
                </a:lnTo>
                <a:lnTo>
                  <a:pt x="3689" y="9941"/>
                </a:lnTo>
                <a:lnTo>
                  <a:pt x="2810" y="13995"/>
                </a:lnTo>
                <a:lnTo>
                  <a:pt x="2785" y="14142"/>
                </a:lnTo>
                <a:lnTo>
                  <a:pt x="2810" y="14240"/>
                </a:lnTo>
                <a:lnTo>
                  <a:pt x="2834" y="14337"/>
                </a:lnTo>
                <a:lnTo>
                  <a:pt x="2883" y="14411"/>
                </a:lnTo>
                <a:lnTo>
                  <a:pt x="2981" y="14435"/>
                </a:lnTo>
                <a:lnTo>
                  <a:pt x="3078" y="14459"/>
                </a:lnTo>
                <a:lnTo>
                  <a:pt x="3200" y="14411"/>
                </a:lnTo>
                <a:lnTo>
                  <a:pt x="3322" y="14362"/>
                </a:lnTo>
                <a:lnTo>
                  <a:pt x="6888" y="12261"/>
                </a:lnTo>
                <a:lnTo>
                  <a:pt x="7035" y="12188"/>
                </a:lnTo>
                <a:lnTo>
                  <a:pt x="7206" y="12139"/>
                </a:lnTo>
                <a:lnTo>
                  <a:pt x="7401" y="12115"/>
                </a:lnTo>
                <a:lnTo>
                  <a:pt x="7743" y="12115"/>
                </a:lnTo>
                <a:lnTo>
                  <a:pt x="7938" y="12139"/>
                </a:lnTo>
                <a:lnTo>
                  <a:pt x="8109" y="12188"/>
                </a:lnTo>
                <a:lnTo>
                  <a:pt x="8256" y="12261"/>
                </a:lnTo>
                <a:lnTo>
                  <a:pt x="11822" y="14362"/>
                </a:lnTo>
                <a:lnTo>
                  <a:pt x="11944" y="14411"/>
                </a:lnTo>
                <a:lnTo>
                  <a:pt x="12066" y="14459"/>
                </a:lnTo>
                <a:lnTo>
                  <a:pt x="12164" y="14435"/>
                </a:lnTo>
                <a:lnTo>
                  <a:pt x="12261" y="14411"/>
                </a:lnTo>
                <a:lnTo>
                  <a:pt x="12310" y="14337"/>
                </a:lnTo>
                <a:lnTo>
                  <a:pt x="12335" y="14240"/>
                </a:lnTo>
                <a:lnTo>
                  <a:pt x="12359" y="14142"/>
                </a:lnTo>
                <a:lnTo>
                  <a:pt x="12335" y="13995"/>
                </a:lnTo>
                <a:lnTo>
                  <a:pt x="11455" y="9941"/>
                </a:lnTo>
                <a:lnTo>
                  <a:pt x="11431" y="9770"/>
                </a:lnTo>
                <a:lnTo>
                  <a:pt x="11431" y="9599"/>
                </a:lnTo>
                <a:lnTo>
                  <a:pt x="11455" y="9428"/>
                </a:lnTo>
                <a:lnTo>
                  <a:pt x="11504" y="9257"/>
                </a:lnTo>
                <a:lnTo>
                  <a:pt x="11577" y="9086"/>
                </a:lnTo>
                <a:lnTo>
                  <a:pt x="11651" y="8915"/>
                </a:lnTo>
                <a:lnTo>
                  <a:pt x="11748" y="8769"/>
                </a:lnTo>
                <a:lnTo>
                  <a:pt x="11870" y="8647"/>
                </a:lnTo>
                <a:lnTo>
                  <a:pt x="14948" y="5911"/>
                </a:lnTo>
                <a:lnTo>
                  <a:pt x="15070" y="5789"/>
                </a:lnTo>
                <a:lnTo>
                  <a:pt x="15119" y="5692"/>
                </a:lnTo>
                <a:lnTo>
                  <a:pt x="15143" y="5594"/>
                </a:lnTo>
                <a:lnTo>
                  <a:pt x="15143" y="5521"/>
                </a:lnTo>
                <a:lnTo>
                  <a:pt x="15094" y="5423"/>
                </a:lnTo>
                <a:lnTo>
                  <a:pt x="15021" y="5374"/>
                </a:lnTo>
                <a:lnTo>
                  <a:pt x="14899" y="5325"/>
                </a:lnTo>
                <a:lnTo>
                  <a:pt x="14752" y="5301"/>
                </a:lnTo>
                <a:lnTo>
                  <a:pt x="10649" y="4886"/>
                </a:lnTo>
                <a:lnTo>
                  <a:pt x="10478" y="4861"/>
                </a:lnTo>
                <a:lnTo>
                  <a:pt x="10332" y="4788"/>
                </a:lnTo>
                <a:lnTo>
                  <a:pt x="10161" y="4715"/>
                </a:lnTo>
                <a:lnTo>
                  <a:pt x="10014" y="4617"/>
                </a:lnTo>
                <a:lnTo>
                  <a:pt x="9868" y="4495"/>
                </a:lnTo>
                <a:lnTo>
                  <a:pt x="9746" y="4373"/>
                </a:lnTo>
                <a:lnTo>
                  <a:pt x="9624" y="4226"/>
                </a:lnTo>
                <a:lnTo>
                  <a:pt x="9550" y="4104"/>
                </a:lnTo>
                <a:lnTo>
                  <a:pt x="7890" y="294"/>
                </a:lnTo>
                <a:lnTo>
                  <a:pt x="7816" y="172"/>
                </a:lnTo>
                <a:lnTo>
                  <a:pt x="7743" y="74"/>
                </a:lnTo>
                <a:lnTo>
                  <a:pt x="7645" y="25"/>
                </a:lnTo>
                <a:lnTo>
                  <a:pt x="7572" y="1"/>
                </a:lnTo>
                <a:close/>
              </a:path>
            </a:pathLst>
          </a:custGeom>
          <a:solidFill>
            <a:srgbClr val="FF99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 name="Google Shape;221;p18"/>
          <p:cNvSpPr/>
          <p:nvPr/>
        </p:nvSpPr>
        <p:spPr>
          <a:xfrm rot="-1609379">
            <a:off x="7865667" y="168494"/>
            <a:ext cx="282082" cy="269341"/>
          </a:xfrm>
          <a:custGeom>
            <a:avLst/>
            <a:gdLst/>
            <a:ahLst/>
            <a:cxnLst/>
            <a:rect l="l" t="t" r="r" b="b"/>
            <a:pathLst>
              <a:path w="15144" h="14460" extrusionOk="0">
                <a:moveTo>
                  <a:pt x="7572" y="1"/>
                </a:moveTo>
                <a:lnTo>
                  <a:pt x="7499" y="25"/>
                </a:lnTo>
                <a:lnTo>
                  <a:pt x="7401" y="74"/>
                </a:lnTo>
                <a:lnTo>
                  <a:pt x="7328" y="172"/>
                </a:lnTo>
                <a:lnTo>
                  <a:pt x="7255" y="294"/>
                </a:lnTo>
                <a:lnTo>
                  <a:pt x="5594" y="4104"/>
                </a:lnTo>
                <a:lnTo>
                  <a:pt x="5521" y="4226"/>
                </a:lnTo>
                <a:lnTo>
                  <a:pt x="5398" y="4373"/>
                </a:lnTo>
                <a:lnTo>
                  <a:pt x="5276" y="4495"/>
                </a:lnTo>
                <a:lnTo>
                  <a:pt x="5130" y="4617"/>
                </a:lnTo>
                <a:lnTo>
                  <a:pt x="4983" y="4715"/>
                </a:lnTo>
                <a:lnTo>
                  <a:pt x="4812" y="4788"/>
                </a:lnTo>
                <a:lnTo>
                  <a:pt x="4666" y="4861"/>
                </a:lnTo>
                <a:lnTo>
                  <a:pt x="4495" y="4886"/>
                </a:lnTo>
                <a:lnTo>
                  <a:pt x="392" y="5301"/>
                </a:lnTo>
                <a:lnTo>
                  <a:pt x="245" y="5325"/>
                </a:lnTo>
                <a:lnTo>
                  <a:pt x="123" y="5374"/>
                </a:lnTo>
                <a:lnTo>
                  <a:pt x="50" y="5423"/>
                </a:lnTo>
                <a:lnTo>
                  <a:pt x="1" y="5521"/>
                </a:lnTo>
                <a:lnTo>
                  <a:pt x="1" y="5594"/>
                </a:lnTo>
                <a:lnTo>
                  <a:pt x="25" y="5692"/>
                </a:lnTo>
                <a:lnTo>
                  <a:pt x="74" y="5789"/>
                </a:lnTo>
                <a:lnTo>
                  <a:pt x="196" y="5911"/>
                </a:lnTo>
                <a:lnTo>
                  <a:pt x="3274" y="8647"/>
                </a:lnTo>
                <a:lnTo>
                  <a:pt x="3396" y="8769"/>
                </a:lnTo>
                <a:lnTo>
                  <a:pt x="3493" y="8915"/>
                </a:lnTo>
                <a:lnTo>
                  <a:pt x="3567" y="9086"/>
                </a:lnTo>
                <a:lnTo>
                  <a:pt x="3640" y="9257"/>
                </a:lnTo>
                <a:lnTo>
                  <a:pt x="3689" y="9428"/>
                </a:lnTo>
                <a:lnTo>
                  <a:pt x="3713" y="9599"/>
                </a:lnTo>
                <a:lnTo>
                  <a:pt x="3713" y="9770"/>
                </a:lnTo>
                <a:lnTo>
                  <a:pt x="3689" y="9941"/>
                </a:lnTo>
                <a:lnTo>
                  <a:pt x="2810" y="13995"/>
                </a:lnTo>
                <a:lnTo>
                  <a:pt x="2785" y="14142"/>
                </a:lnTo>
                <a:lnTo>
                  <a:pt x="2810" y="14240"/>
                </a:lnTo>
                <a:lnTo>
                  <a:pt x="2834" y="14337"/>
                </a:lnTo>
                <a:lnTo>
                  <a:pt x="2883" y="14411"/>
                </a:lnTo>
                <a:lnTo>
                  <a:pt x="2981" y="14435"/>
                </a:lnTo>
                <a:lnTo>
                  <a:pt x="3078" y="14459"/>
                </a:lnTo>
                <a:lnTo>
                  <a:pt x="3200" y="14411"/>
                </a:lnTo>
                <a:lnTo>
                  <a:pt x="3322" y="14362"/>
                </a:lnTo>
                <a:lnTo>
                  <a:pt x="6888" y="12261"/>
                </a:lnTo>
                <a:lnTo>
                  <a:pt x="7035" y="12188"/>
                </a:lnTo>
                <a:lnTo>
                  <a:pt x="7206" y="12139"/>
                </a:lnTo>
                <a:lnTo>
                  <a:pt x="7401" y="12115"/>
                </a:lnTo>
                <a:lnTo>
                  <a:pt x="7743" y="12115"/>
                </a:lnTo>
                <a:lnTo>
                  <a:pt x="7938" y="12139"/>
                </a:lnTo>
                <a:lnTo>
                  <a:pt x="8109" y="12188"/>
                </a:lnTo>
                <a:lnTo>
                  <a:pt x="8256" y="12261"/>
                </a:lnTo>
                <a:lnTo>
                  <a:pt x="11822" y="14362"/>
                </a:lnTo>
                <a:lnTo>
                  <a:pt x="11944" y="14411"/>
                </a:lnTo>
                <a:lnTo>
                  <a:pt x="12066" y="14459"/>
                </a:lnTo>
                <a:lnTo>
                  <a:pt x="12164" y="14435"/>
                </a:lnTo>
                <a:lnTo>
                  <a:pt x="12261" y="14411"/>
                </a:lnTo>
                <a:lnTo>
                  <a:pt x="12310" y="14337"/>
                </a:lnTo>
                <a:lnTo>
                  <a:pt x="12335" y="14240"/>
                </a:lnTo>
                <a:lnTo>
                  <a:pt x="12359" y="14142"/>
                </a:lnTo>
                <a:lnTo>
                  <a:pt x="12335" y="13995"/>
                </a:lnTo>
                <a:lnTo>
                  <a:pt x="11455" y="9941"/>
                </a:lnTo>
                <a:lnTo>
                  <a:pt x="11431" y="9770"/>
                </a:lnTo>
                <a:lnTo>
                  <a:pt x="11431" y="9599"/>
                </a:lnTo>
                <a:lnTo>
                  <a:pt x="11455" y="9428"/>
                </a:lnTo>
                <a:lnTo>
                  <a:pt x="11504" y="9257"/>
                </a:lnTo>
                <a:lnTo>
                  <a:pt x="11577" y="9086"/>
                </a:lnTo>
                <a:lnTo>
                  <a:pt x="11651" y="8915"/>
                </a:lnTo>
                <a:lnTo>
                  <a:pt x="11748" y="8769"/>
                </a:lnTo>
                <a:lnTo>
                  <a:pt x="11870" y="8647"/>
                </a:lnTo>
                <a:lnTo>
                  <a:pt x="14948" y="5911"/>
                </a:lnTo>
                <a:lnTo>
                  <a:pt x="15070" y="5789"/>
                </a:lnTo>
                <a:lnTo>
                  <a:pt x="15119" y="5692"/>
                </a:lnTo>
                <a:lnTo>
                  <a:pt x="15143" y="5594"/>
                </a:lnTo>
                <a:lnTo>
                  <a:pt x="15143" y="5521"/>
                </a:lnTo>
                <a:lnTo>
                  <a:pt x="15094" y="5423"/>
                </a:lnTo>
                <a:lnTo>
                  <a:pt x="15021" y="5374"/>
                </a:lnTo>
                <a:lnTo>
                  <a:pt x="14899" y="5325"/>
                </a:lnTo>
                <a:lnTo>
                  <a:pt x="14752" y="5301"/>
                </a:lnTo>
                <a:lnTo>
                  <a:pt x="10649" y="4886"/>
                </a:lnTo>
                <a:lnTo>
                  <a:pt x="10478" y="4861"/>
                </a:lnTo>
                <a:lnTo>
                  <a:pt x="10332" y="4788"/>
                </a:lnTo>
                <a:lnTo>
                  <a:pt x="10161" y="4715"/>
                </a:lnTo>
                <a:lnTo>
                  <a:pt x="10014" y="4617"/>
                </a:lnTo>
                <a:lnTo>
                  <a:pt x="9868" y="4495"/>
                </a:lnTo>
                <a:lnTo>
                  <a:pt x="9746" y="4373"/>
                </a:lnTo>
                <a:lnTo>
                  <a:pt x="9624" y="4226"/>
                </a:lnTo>
                <a:lnTo>
                  <a:pt x="9550" y="4104"/>
                </a:lnTo>
                <a:lnTo>
                  <a:pt x="7890" y="294"/>
                </a:lnTo>
                <a:lnTo>
                  <a:pt x="7816" y="172"/>
                </a:lnTo>
                <a:lnTo>
                  <a:pt x="7743" y="74"/>
                </a:lnTo>
                <a:lnTo>
                  <a:pt x="7645" y="25"/>
                </a:lnTo>
                <a:lnTo>
                  <a:pt x="7572" y="1"/>
                </a:lnTo>
                <a:close/>
              </a:path>
            </a:pathLst>
          </a:custGeom>
          <a:solidFill>
            <a:srgbClr val="FF99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 name="Google Shape;222;p18"/>
          <p:cNvSpPr/>
          <p:nvPr/>
        </p:nvSpPr>
        <p:spPr>
          <a:xfrm rot="2925831">
            <a:off x="8800436" y="1400897"/>
            <a:ext cx="211251" cy="201710"/>
          </a:xfrm>
          <a:custGeom>
            <a:avLst/>
            <a:gdLst/>
            <a:ahLst/>
            <a:cxnLst/>
            <a:rect l="l" t="t" r="r" b="b"/>
            <a:pathLst>
              <a:path w="15144" h="14460" extrusionOk="0">
                <a:moveTo>
                  <a:pt x="7572" y="1"/>
                </a:moveTo>
                <a:lnTo>
                  <a:pt x="7499" y="25"/>
                </a:lnTo>
                <a:lnTo>
                  <a:pt x="7401" y="74"/>
                </a:lnTo>
                <a:lnTo>
                  <a:pt x="7328" y="172"/>
                </a:lnTo>
                <a:lnTo>
                  <a:pt x="7255" y="294"/>
                </a:lnTo>
                <a:lnTo>
                  <a:pt x="5594" y="4104"/>
                </a:lnTo>
                <a:lnTo>
                  <a:pt x="5521" y="4226"/>
                </a:lnTo>
                <a:lnTo>
                  <a:pt x="5398" y="4373"/>
                </a:lnTo>
                <a:lnTo>
                  <a:pt x="5276" y="4495"/>
                </a:lnTo>
                <a:lnTo>
                  <a:pt x="5130" y="4617"/>
                </a:lnTo>
                <a:lnTo>
                  <a:pt x="4983" y="4715"/>
                </a:lnTo>
                <a:lnTo>
                  <a:pt x="4812" y="4788"/>
                </a:lnTo>
                <a:lnTo>
                  <a:pt x="4666" y="4861"/>
                </a:lnTo>
                <a:lnTo>
                  <a:pt x="4495" y="4886"/>
                </a:lnTo>
                <a:lnTo>
                  <a:pt x="392" y="5301"/>
                </a:lnTo>
                <a:lnTo>
                  <a:pt x="245" y="5325"/>
                </a:lnTo>
                <a:lnTo>
                  <a:pt x="123" y="5374"/>
                </a:lnTo>
                <a:lnTo>
                  <a:pt x="50" y="5423"/>
                </a:lnTo>
                <a:lnTo>
                  <a:pt x="1" y="5521"/>
                </a:lnTo>
                <a:lnTo>
                  <a:pt x="1" y="5594"/>
                </a:lnTo>
                <a:lnTo>
                  <a:pt x="25" y="5692"/>
                </a:lnTo>
                <a:lnTo>
                  <a:pt x="74" y="5789"/>
                </a:lnTo>
                <a:lnTo>
                  <a:pt x="196" y="5911"/>
                </a:lnTo>
                <a:lnTo>
                  <a:pt x="3274" y="8647"/>
                </a:lnTo>
                <a:lnTo>
                  <a:pt x="3396" y="8769"/>
                </a:lnTo>
                <a:lnTo>
                  <a:pt x="3493" y="8915"/>
                </a:lnTo>
                <a:lnTo>
                  <a:pt x="3567" y="9086"/>
                </a:lnTo>
                <a:lnTo>
                  <a:pt x="3640" y="9257"/>
                </a:lnTo>
                <a:lnTo>
                  <a:pt x="3689" y="9428"/>
                </a:lnTo>
                <a:lnTo>
                  <a:pt x="3713" y="9599"/>
                </a:lnTo>
                <a:lnTo>
                  <a:pt x="3713" y="9770"/>
                </a:lnTo>
                <a:lnTo>
                  <a:pt x="3689" y="9941"/>
                </a:lnTo>
                <a:lnTo>
                  <a:pt x="2810" y="13995"/>
                </a:lnTo>
                <a:lnTo>
                  <a:pt x="2785" y="14142"/>
                </a:lnTo>
                <a:lnTo>
                  <a:pt x="2810" y="14240"/>
                </a:lnTo>
                <a:lnTo>
                  <a:pt x="2834" y="14337"/>
                </a:lnTo>
                <a:lnTo>
                  <a:pt x="2883" y="14411"/>
                </a:lnTo>
                <a:lnTo>
                  <a:pt x="2981" y="14435"/>
                </a:lnTo>
                <a:lnTo>
                  <a:pt x="3078" y="14459"/>
                </a:lnTo>
                <a:lnTo>
                  <a:pt x="3200" y="14411"/>
                </a:lnTo>
                <a:lnTo>
                  <a:pt x="3322" y="14362"/>
                </a:lnTo>
                <a:lnTo>
                  <a:pt x="6888" y="12261"/>
                </a:lnTo>
                <a:lnTo>
                  <a:pt x="7035" y="12188"/>
                </a:lnTo>
                <a:lnTo>
                  <a:pt x="7206" y="12139"/>
                </a:lnTo>
                <a:lnTo>
                  <a:pt x="7401" y="12115"/>
                </a:lnTo>
                <a:lnTo>
                  <a:pt x="7743" y="12115"/>
                </a:lnTo>
                <a:lnTo>
                  <a:pt x="7938" y="12139"/>
                </a:lnTo>
                <a:lnTo>
                  <a:pt x="8109" y="12188"/>
                </a:lnTo>
                <a:lnTo>
                  <a:pt x="8256" y="12261"/>
                </a:lnTo>
                <a:lnTo>
                  <a:pt x="11822" y="14362"/>
                </a:lnTo>
                <a:lnTo>
                  <a:pt x="11944" y="14411"/>
                </a:lnTo>
                <a:lnTo>
                  <a:pt x="12066" y="14459"/>
                </a:lnTo>
                <a:lnTo>
                  <a:pt x="12164" y="14435"/>
                </a:lnTo>
                <a:lnTo>
                  <a:pt x="12261" y="14411"/>
                </a:lnTo>
                <a:lnTo>
                  <a:pt x="12310" y="14337"/>
                </a:lnTo>
                <a:lnTo>
                  <a:pt x="12335" y="14240"/>
                </a:lnTo>
                <a:lnTo>
                  <a:pt x="12359" y="14142"/>
                </a:lnTo>
                <a:lnTo>
                  <a:pt x="12335" y="13995"/>
                </a:lnTo>
                <a:lnTo>
                  <a:pt x="11455" y="9941"/>
                </a:lnTo>
                <a:lnTo>
                  <a:pt x="11431" y="9770"/>
                </a:lnTo>
                <a:lnTo>
                  <a:pt x="11431" y="9599"/>
                </a:lnTo>
                <a:lnTo>
                  <a:pt x="11455" y="9428"/>
                </a:lnTo>
                <a:lnTo>
                  <a:pt x="11504" y="9257"/>
                </a:lnTo>
                <a:lnTo>
                  <a:pt x="11577" y="9086"/>
                </a:lnTo>
                <a:lnTo>
                  <a:pt x="11651" y="8915"/>
                </a:lnTo>
                <a:lnTo>
                  <a:pt x="11748" y="8769"/>
                </a:lnTo>
                <a:lnTo>
                  <a:pt x="11870" y="8647"/>
                </a:lnTo>
                <a:lnTo>
                  <a:pt x="14948" y="5911"/>
                </a:lnTo>
                <a:lnTo>
                  <a:pt x="15070" y="5789"/>
                </a:lnTo>
                <a:lnTo>
                  <a:pt x="15119" y="5692"/>
                </a:lnTo>
                <a:lnTo>
                  <a:pt x="15143" y="5594"/>
                </a:lnTo>
                <a:lnTo>
                  <a:pt x="15143" y="5521"/>
                </a:lnTo>
                <a:lnTo>
                  <a:pt x="15094" y="5423"/>
                </a:lnTo>
                <a:lnTo>
                  <a:pt x="15021" y="5374"/>
                </a:lnTo>
                <a:lnTo>
                  <a:pt x="14899" y="5325"/>
                </a:lnTo>
                <a:lnTo>
                  <a:pt x="14752" y="5301"/>
                </a:lnTo>
                <a:lnTo>
                  <a:pt x="10649" y="4886"/>
                </a:lnTo>
                <a:lnTo>
                  <a:pt x="10478" y="4861"/>
                </a:lnTo>
                <a:lnTo>
                  <a:pt x="10332" y="4788"/>
                </a:lnTo>
                <a:lnTo>
                  <a:pt x="10161" y="4715"/>
                </a:lnTo>
                <a:lnTo>
                  <a:pt x="10014" y="4617"/>
                </a:lnTo>
                <a:lnTo>
                  <a:pt x="9868" y="4495"/>
                </a:lnTo>
                <a:lnTo>
                  <a:pt x="9746" y="4373"/>
                </a:lnTo>
                <a:lnTo>
                  <a:pt x="9624" y="4226"/>
                </a:lnTo>
                <a:lnTo>
                  <a:pt x="9550" y="4104"/>
                </a:lnTo>
                <a:lnTo>
                  <a:pt x="7890" y="294"/>
                </a:lnTo>
                <a:lnTo>
                  <a:pt x="7816" y="172"/>
                </a:lnTo>
                <a:lnTo>
                  <a:pt x="7743" y="74"/>
                </a:lnTo>
                <a:lnTo>
                  <a:pt x="7645" y="25"/>
                </a:lnTo>
                <a:lnTo>
                  <a:pt x="7572" y="1"/>
                </a:lnTo>
                <a:close/>
              </a:path>
            </a:pathLst>
          </a:custGeom>
          <a:solidFill>
            <a:srgbClr val="FF99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 name="Google Shape;223;p18"/>
          <p:cNvSpPr/>
          <p:nvPr/>
        </p:nvSpPr>
        <p:spPr>
          <a:xfrm rot="-1609195">
            <a:off x="8665438" y="183963"/>
            <a:ext cx="190312" cy="181716"/>
          </a:xfrm>
          <a:custGeom>
            <a:avLst/>
            <a:gdLst/>
            <a:ahLst/>
            <a:cxnLst/>
            <a:rect l="l" t="t" r="r" b="b"/>
            <a:pathLst>
              <a:path w="15144" h="14460" extrusionOk="0">
                <a:moveTo>
                  <a:pt x="7572" y="1"/>
                </a:moveTo>
                <a:lnTo>
                  <a:pt x="7499" y="25"/>
                </a:lnTo>
                <a:lnTo>
                  <a:pt x="7401" y="74"/>
                </a:lnTo>
                <a:lnTo>
                  <a:pt x="7328" y="172"/>
                </a:lnTo>
                <a:lnTo>
                  <a:pt x="7255" y="294"/>
                </a:lnTo>
                <a:lnTo>
                  <a:pt x="5594" y="4104"/>
                </a:lnTo>
                <a:lnTo>
                  <a:pt x="5521" y="4226"/>
                </a:lnTo>
                <a:lnTo>
                  <a:pt x="5398" y="4373"/>
                </a:lnTo>
                <a:lnTo>
                  <a:pt x="5276" y="4495"/>
                </a:lnTo>
                <a:lnTo>
                  <a:pt x="5130" y="4617"/>
                </a:lnTo>
                <a:lnTo>
                  <a:pt x="4983" y="4715"/>
                </a:lnTo>
                <a:lnTo>
                  <a:pt x="4812" y="4788"/>
                </a:lnTo>
                <a:lnTo>
                  <a:pt x="4666" y="4861"/>
                </a:lnTo>
                <a:lnTo>
                  <a:pt x="4495" y="4886"/>
                </a:lnTo>
                <a:lnTo>
                  <a:pt x="392" y="5301"/>
                </a:lnTo>
                <a:lnTo>
                  <a:pt x="245" y="5325"/>
                </a:lnTo>
                <a:lnTo>
                  <a:pt x="123" y="5374"/>
                </a:lnTo>
                <a:lnTo>
                  <a:pt x="50" y="5423"/>
                </a:lnTo>
                <a:lnTo>
                  <a:pt x="1" y="5521"/>
                </a:lnTo>
                <a:lnTo>
                  <a:pt x="1" y="5594"/>
                </a:lnTo>
                <a:lnTo>
                  <a:pt x="25" y="5692"/>
                </a:lnTo>
                <a:lnTo>
                  <a:pt x="74" y="5789"/>
                </a:lnTo>
                <a:lnTo>
                  <a:pt x="196" y="5911"/>
                </a:lnTo>
                <a:lnTo>
                  <a:pt x="3274" y="8647"/>
                </a:lnTo>
                <a:lnTo>
                  <a:pt x="3396" y="8769"/>
                </a:lnTo>
                <a:lnTo>
                  <a:pt x="3493" y="8915"/>
                </a:lnTo>
                <a:lnTo>
                  <a:pt x="3567" y="9086"/>
                </a:lnTo>
                <a:lnTo>
                  <a:pt x="3640" y="9257"/>
                </a:lnTo>
                <a:lnTo>
                  <a:pt x="3689" y="9428"/>
                </a:lnTo>
                <a:lnTo>
                  <a:pt x="3713" y="9599"/>
                </a:lnTo>
                <a:lnTo>
                  <a:pt x="3713" y="9770"/>
                </a:lnTo>
                <a:lnTo>
                  <a:pt x="3689" y="9941"/>
                </a:lnTo>
                <a:lnTo>
                  <a:pt x="2810" y="13995"/>
                </a:lnTo>
                <a:lnTo>
                  <a:pt x="2785" y="14142"/>
                </a:lnTo>
                <a:lnTo>
                  <a:pt x="2810" y="14240"/>
                </a:lnTo>
                <a:lnTo>
                  <a:pt x="2834" y="14337"/>
                </a:lnTo>
                <a:lnTo>
                  <a:pt x="2883" y="14411"/>
                </a:lnTo>
                <a:lnTo>
                  <a:pt x="2981" y="14435"/>
                </a:lnTo>
                <a:lnTo>
                  <a:pt x="3078" y="14459"/>
                </a:lnTo>
                <a:lnTo>
                  <a:pt x="3200" y="14411"/>
                </a:lnTo>
                <a:lnTo>
                  <a:pt x="3322" y="14362"/>
                </a:lnTo>
                <a:lnTo>
                  <a:pt x="6888" y="12261"/>
                </a:lnTo>
                <a:lnTo>
                  <a:pt x="7035" y="12188"/>
                </a:lnTo>
                <a:lnTo>
                  <a:pt x="7206" y="12139"/>
                </a:lnTo>
                <a:lnTo>
                  <a:pt x="7401" y="12115"/>
                </a:lnTo>
                <a:lnTo>
                  <a:pt x="7743" y="12115"/>
                </a:lnTo>
                <a:lnTo>
                  <a:pt x="7938" y="12139"/>
                </a:lnTo>
                <a:lnTo>
                  <a:pt x="8109" y="12188"/>
                </a:lnTo>
                <a:lnTo>
                  <a:pt x="8256" y="12261"/>
                </a:lnTo>
                <a:lnTo>
                  <a:pt x="11822" y="14362"/>
                </a:lnTo>
                <a:lnTo>
                  <a:pt x="11944" y="14411"/>
                </a:lnTo>
                <a:lnTo>
                  <a:pt x="12066" y="14459"/>
                </a:lnTo>
                <a:lnTo>
                  <a:pt x="12164" y="14435"/>
                </a:lnTo>
                <a:lnTo>
                  <a:pt x="12261" y="14411"/>
                </a:lnTo>
                <a:lnTo>
                  <a:pt x="12310" y="14337"/>
                </a:lnTo>
                <a:lnTo>
                  <a:pt x="12335" y="14240"/>
                </a:lnTo>
                <a:lnTo>
                  <a:pt x="12359" y="14142"/>
                </a:lnTo>
                <a:lnTo>
                  <a:pt x="12335" y="13995"/>
                </a:lnTo>
                <a:lnTo>
                  <a:pt x="11455" y="9941"/>
                </a:lnTo>
                <a:lnTo>
                  <a:pt x="11431" y="9770"/>
                </a:lnTo>
                <a:lnTo>
                  <a:pt x="11431" y="9599"/>
                </a:lnTo>
                <a:lnTo>
                  <a:pt x="11455" y="9428"/>
                </a:lnTo>
                <a:lnTo>
                  <a:pt x="11504" y="9257"/>
                </a:lnTo>
                <a:lnTo>
                  <a:pt x="11577" y="9086"/>
                </a:lnTo>
                <a:lnTo>
                  <a:pt x="11651" y="8915"/>
                </a:lnTo>
                <a:lnTo>
                  <a:pt x="11748" y="8769"/>
                </a:lnTo>
                <a:lnTo>
                  <a:pt x="11870" y="8647"/>
                </a:lnTo>
                <a:lnTo>
                  <a:pt x="14948" y="5911"/>
                </a:lnTo>
                <a:lnTo>
                  <a:pt x="15070" y="5789"/>
                </a:lnTo>
                <a:lnTo>
                  <a:pt x="15119" y="5692"/>
                </a:lnTo>
                <a:lnTo>
                  <a:pt x="15143" y="5594"/>
                </a:lnTo>
                <a:lnTo>
                  <a:pt x="15143" y="5521"/>
                </a:lnTo>
                <a:lnTo>
                  <a:pt x="15094" y="5423"/>
                </a:lnTo>
                <a:lnTo>
                  <a:pt x="15021" y="5374"/>
                </a:lnTo>
                <a:lnTo>
                  <a:pt x="14899" y="5325"/>
                </a:lnTo>
                <a:lnTo>
                  <a:pt x="14752" y="5301"/>
                </a:lnTo>
                <a:lnTo>
                  <a:pt x="10649" y="4886"/>
                </a:lnTo>
                <a:lnTo>
                  <a:pt x="10478" y="4861"/>
                </a:lnTo>
                <a:lnTo>
                  <a:pt x="10332" y="4788"/>
                </a:lnTo>
                <a:lnTo>
                  <a:pt x="10161" y="4715"/>
                </a:lnTo>
                <a:lnTo>
                  <a:pt x="10014" y="4617"/>
                </a:lnTo>
                <a:lnTo>
                  <a:pt x="9868" y="4495"/>
                </a:lnTo>
                <a:lnTo>
                  <a:pt x="9746" y="4373"/>
                </a:lnTo>
                <a:lnTo>
                  <a:pt x="9624" y="4226"/>
                </a:lnTo>
                <a:lnTo>
                  <a:pt x="9550" y="4104"/>
                </a:lnTo>
                <a:lnTo>
                  <a:pt x="7890" y="294"/>
                </a:lnTo>
                <a:lnTo>
                  <a:pt x="7816" y="172"/>
                </a:lnTo>
                <a:lnTo>
                  <a:pt x="7743" y="74"/>
                </a:lnTo>
                <a:lnTo>
                  <a:pt x="7645" y="25"/>
                </a:lnTo>
                <a:lnTo>
                  <a:pt x="7572" y="1"/>
                </a:lnTo>
                <a:close/>
              </a:path>
            </a:pathLst>
          </a:custGeom>
          <a:solidFill>
            <a:srgbClr val="FF99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9" name="Google Shape;212;p18">
            <a:extLst>
              <a:ext uri="{FF2B5EF4-FFF2-40B4-BE49-F238E27FC236}">
                <a16:creationId xmlns:a16="http://schemas.microsoft.com/office/drawing/2014/main" id="{1180605C-C314-4395-BD2A-A111FA2B4094}"/>
              </a:ext>
            </a:extLst>
          </p:cNvPr>
          <p:cNvGrpSpPr/>
          <p:nvPr/>
        </p:nvGrpSpPr>
        <p:grpSpPr>
          <a:xfrm>
            <a:off x="7592079" y="720796"/>
            <a:ext cx="1208686" cy="1209005"/>
            <a:chOff x="6654650" y="3665275"/>
            <a:chExt cx="409100" cy="409125"/>
          </a:xfrm>
        </p:grpSpPr>
        <p:sp>
          <p:nvSpPr>
            <p:cNvPr id="20" name="Google Shape;213;p18">
              <a:extLst>
                <a:ext uri="{FF2B5EF4-FFF2-40B4-BE49-F238E27FC236}">
                  <a16:creationId xmlns:a16="http://schemas.microsoft.com/office/drawing/2014/main" id="{F493E560-A57A-4937-BEC7-2D705B6F3972}"/>
                </a:ext>
              </a:extLst>
            </p:cNvPr>
            <p:cNvSpPr/>
            <p:nvPr/>
          </p:nvSpPr>
          <p:spPr>
            <a:xfrm>
              <a:off x="6808525" y="3819150"/>
              <a:ext cx="211875" cy="211900"/>
            </a:xfrm>
            <a:custGeom>
              <a:avLst/>
              <a:gdLst/>
              <a:ahLst/>
              <a:cxnLst/>
              <a:rect l="l" t="t" r="r" b="b"/>
              <a:pathLst>
                <a:path w="8475" h="8476" extrusionOk="0">
                  <a:moveTo>
                    <a:pt x="8157" y="0"/>
                  </a:moveTo>
                  <a:lnTo>
                    <a:pt x="7327" y="1075"/>
                  </a:lnTo>
                  <a:lnTo>
                    <a:pt x="6399" y="2150"/>
                  </a:lnTo>
                  <a:lnTo>
                    <a:pt x="5422" y="3249"/>
                  </a:lnTo>
                  <a:lnTo>
                    <a:pt x="4347" y="4348"/>
                  </a:lnTo>
                  <a:lnTo>
                    <a:pt x="3248" y="5422"/>
                  </a:lnTo>
                  <a:lnTo>
                    <a:pt x="2149" y="6399"/>
                  </a:lnTo>
                  <a:lnTo>
                    <a:pt x="1075" y="7327"/>
                  </a:lnTo>
                  <a:lnTo>
                    <a:pt x="0" y="8158"/>
                  </a:lnTo>
                  <a:lnTo>
                    <a:pt x="440" y="8280"/>
                  </a:lnTo>
                  <a:lnTo>
                    <a:pt x="855" y="8377"/>
                  </a:lnTo>
                  <a:lnTo>
                    <a:pt x="1294" y="8426"/>
                  </a:lnTo>
                  <a:lnTo>
                    <a:pt x="1734" y="8475"/>
                  </a:lnTo>
                  <a:lnTo>
                    <a:pt x="2174" y="8475"/>
                  </a:lnTo>
                  <a:lnTo>
                    <a:pt x="2613" y="8451"/>
                  </a:lnTo>
                  <a:lnTo>
                    <a:pt x="3028" y="8402"/>
                  </a:lnTo>
                  <a:lnTo>
                    <a:pt x="3468" y="8304"/>
                  </a:lnTo>
                  <a:lnTo>
                    <a:pt x="3883" y="8207"/>
                  </a:lnTo>
                  <a:lnTo>
                    <a:pt x="4323" y="8060"/>
                  </a:lnTo>
                  <a:lnTo>
                    <a:pt x="4714" y="7889"/>
                  </a:lnTo>
                  <a:lnTo>
                    <a:pt x="5129" y="7694"/>
                  </a:lnTo>
                  <a:lnTo>
                    <a:pt x="5520" y="7449"/>
                  </a:lnTo>
                  <a:lnTo>
                    <a:pt x="5886" y="7205"/>
                  </a:lnTo>
                  <a:lnTo>
                    <a:pt x="6252" y="6912"/>
                  </a:lnTo>
                  <a:lnTo>
                    <a:pt x="6594" y="6595"/>
                  </a:lnTo>
                  <a:lnTo>
                    <a:pt x="6912" y="6253"/>
                  </a:lnTo>
                  <a:lnTo>
                    <a:pt x="7205" y="5886"/>
                  </a:lnTo>
                  <a:lnTo>
                    <a:pt x="7449" y="5520"/>
                  </a:lnTo>
                  <a:lnTo>
                    <a:pt x="7693" y="5129"/>
                  </a:lnTo>
                  <a:lnTo>
                    <a:pt x="7889" y="4714"/>
                  </a:lnTo>
                  <a:lnTo>
                    <a:pt x="8060" y="4323"/>
                  </a:lnTo>
                  <a:lnTo>
                    <a:pt x="8206" y="3884"/>
                  </a:lnTo>
                  <a:lnTo>
                    <a:pt x="8304" y="3468"/>
                  </a:lnTo>
                  <a:lnTo>
                    <a:pt x="8402" y="3029"/>
                  </a:lnTo>
                  <a:lnTo>
                    <a:pt x="8450" y="2614"/>
                  </a:lnTo>
                  <a:lnTo>
                    <a:pt x="8475" y="2174"/>
                  </a:lnTo>
                  <a:lnTo>
                    <a:pt x="8475" y="1734"/>
                  </a:lnTo>
                  <a:lnTo>
                    <a:pt x="8426" y="1295"/>
                  </a:lnTo>
                  <a:lnTo>
                    <a:pt x="8377" y="855"/>
                  </a:lnTo>
                  <a:lnTo>
                    <a:pt x="8279" y="440"/>
                  </a:lnTo>
                  <a:lnTo>
                    <a:pt x="8157" y="0"/>
                  </a:lnTo>
                  <a:close/>
                </a:path>
              </a:pathLst>
            </a:custGeom>
            <a:solidFill>
              <a:srgbClr val="4BB5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4;p18">
              <a:extLst>
                <a:ext uri="{FF2B5EF4-FFF2-40B4-BE49-F238E27FC236}">
                  <a16:creationId xmlns:a16="http://schemas.microsoft.com/office/drawing/2014/main" id="{EC45DC41-D57E-48B9-B749-A656AD6EA37A}"/>
                </a:ext>
              </a:extLst>
            </p:cNvPr>
            <p:cNvSpPr/>
            <p:nvPr/>
          </p:nvSpPr>
          <p:spPr>
            <a:xfrm>
              <a:off x="6654650" y="3665275"/>
              <a:ext cx="409100" cy="409125"/>
            </a:xfrm>
            <a:custGeom>
              <a:avLst/>
              <a:gdLst/>
              <a:ahLst/>
              <a:cxnLst/>
              <a:rect l="l" t="t" r="r" b="b"/>
              <a:pathLst>
                <a:path w="16364" h="16365" extrusionOk="0">
                  <a:moveTo>
                    <a:pt x="13580" y="1686"/>
                  </a:moveTo>
                  <a:lnTo>
                    <a:pt x="13677" y="1735"/>
                  </a:lnTo>
                  <a:lnTo>
                    <a:pt x="13775" y="1759"/>
                  </a:lnTo>
                  <a:lnTo>
                    <a:pt x="13848" y="1832"/>
                  </a:lnTo>
                  <a:lnTo>
                    <a:pt x="13897" y="1906"/>
                  </a:lnTo>
                  <a:lnTo>
                    <a:pt x="13946" y="1979"/>
                  </a:lnTo>
                  <a:lnTo>
                    <a:pt x="13970" y="2077"/>
                  </a:lnTo>
                  <a:lnTo>
                    <a:pt x="13995" y="2174"/>
                  </a:lnTo>
                  <a:lnTo>
                    <a:pt x="13995" y="2419"/>
                  </a:lnTo>
                  <a:lnTo>
                    <a:pt x="13922" y="2687"/>
                  </a:lnTo>
                  <a:lnTo>
                    <a:pt x="13824" y="3029"/>
                  </a:lnTo>
                  <a:lnTo>
                    <a:pt x="13677" y="3371"/>
                  </a:lnTo>
                  <a:lnTo>
                    <a:pt x="13482" y="3762"/>
                  </a:lnTo>
                  <a:lnTo>
                    <a:pt x="13238" y="4177"/>
                  </a:lnTo>
                  <a:lnTo>
                    <a:pt x="12993" y="3908"/>
                  </a:lnTo>
                  <a:lnTo>
                    <a:pt x="12749" y="3615"/>
                  </a:lnTo>
                  <a:lnTo>
                    <a:pt x="12407" y="3298"/>
                  </a:lnTo>
                  <a:lnTo>
                    <a:pt x="12041" y="3029"/>
                  </a:lnTo>
                  <a:lnTo>
                    <a:pt x="11675" y="2761"/>
                  </a:lnTo>
                  <a:lnTo>
                    <a:pt x="11308" y="2541"/>
                  </a:lnTo>
                  <a:lnTo>
                    <a:pt x="11748" y="2272"/>
                  </a:lnTo>
                  <a:lnTo>
                    <a:pt x="12187" y="2052"/>
                  </a:lnTo>
                  <a:lnTo>
                    <a:pt x="12554" y="1881"/>
                  </a:lnTo>
                  <a:lnTo>
                    <a:pt x="12920" y="1759"/>
                  </a:lnTo>
                  <a:lnTo>
                    <a:pt x="13213" y="1686"/>
                  </a:lnTo>
                  <a:close/>
                  <a:moveTo>
                    <a:pt x="9721" y="3591"/>
                  </a:moveTo>
                  <a:lnTo>
                    <a:pt x="9794" y="3615"/>
                  </a:lnTo>
                  <a:lnTo>
                    <a:pt x="9916" y="3713"/>
                  </a:lnTo>
                  <a:lnTo>
                    <a:pt x="10014" y="3835"/>
                  </a:lnTo>
                  <a:lnTo>
                    <a:pt x="10038" y="3908"/>
                  </a:lnTo>
                  <a:lnTo>
                    <a:pt x="10038" y="3982"/>
                  </a:lnTo>
                  <a:lnTo>
                    <a:pt x="10038" y="4055"/>
                  </a:lnTo>
                  <a:lnTo>
                    <a:pt x="10014" y="4128"/>
                  </a:lnTo>
                  <a:lnTo>
                    <a:pt x="9916" y="4250"/>
                  </a:lnTo>
                  <a:lnTo>
                    <a:pt x="9794" y="4348"/>
                  </a:lnTo>
                  <a:lnTo>
                    <a:pt x="9721" y="4372"/>
                  </a:lnTo>
                  <a:lnTo>
                    <a:pt x="9574" y="4372"/>
                  </a:lnTo>
                  <a:lnTo>
                    <a:pt x="9501" y="4348"/>
                  </a:lnTo>
                  <a:lnTo>
                    <a:pt x="9379" y="4250"/>
                  </a:lnTo>
                  <a:lnTo>
                    <a:pt x="9281" y="4128"/>
                  </a:lnTo>
                  <a:lnTo>
                    <a:pt x="9257" y="4055"/>
                  </a:lnTo>
                  <a:lnTo>
                    <a:pt x="9257" y="3982"/>
                  </a:lnTo>
                  <a:lnTo>
                    <a:pt x="9257" y="3908"/>
                  </a:lnTo>
                  <a:lnTo>
                    <a:pt x="9281" y="3835"/>
                  </a:lnTo>
                  <a:lnTo>
                    <a:pt x="9379" y="3713"/>
                  </a:lnTo>
                  <a:lnTo>
                    <a:pt x="9501" y="3615"/>
                  </a:lnTo>
                  <a:lnTo>
                    <a:pt x="9574" y="3591"/>
                  </a:lnTo>
                  <a:close/>
                  <a:moveTo>
                    <a:pt x="8182" y="3322"/>
                  </a:moveTo>
                  <a:lnTo>
                    <a:pt x="8304" y="3347"/>
                  </a:lnTo>
                  <a:lnTo>
                    <a:pt x="8402" y="3371"/>
                  </a:lnTo>
                  <a:lnTo>
                    <a:pt x="8500" y="3420"/>
                  </a:lnTo>
                  <a:lnTo>
                    <a:pt x="8597" y="3493"/>
                  </a:lnTo>
                  <a:lnTo>
                    <a:pt x="8671" y="3591"/>
                  </a:lnTo>
                  <a:lnTo>
                    <a:pt x="8719" y="3689"/>
                  </a:lnTo>
                  <a:lnTo>
                    <a:pt x="8768" y="3786"/>
                  </a:lnTo>
                  <a:lnTo>
                    <a:pt x="8768" y="3908"/>
                  </a:lnTo>
                  <a:lnTo>
                    <a:pt x="8768" y="4031"/>
                  </a:lnTo>
                  <a:lnTo>
                    <a:pt x="8719" y="4153"/>
                  </a:lnTo>
                  <a:lnTo>
                    <a:pt x="8671" y="4250"/>
                  </a:lnTo>
                  <a:lnTo>
                    <a:pt x="8597" y="4324"/>
                  </a:lnTo>
                  <a:lnTo>
                    <a:pt x="8500" y="4397"/>
                  </a:lnTo>
                  <a:lnTo>
                    <a:pt x="8402" y="4446"/>
                  </a:lnTo>
                  <a:lnTo>
                    <a:pt x="8304" y="4495"/>
                  </a:lnTo>
                  <a:lnTo>
                    <a:pt x="8060" y="4495"/>
                  </a:lnTo>
                  <a:lnTo>
                    <a:pt x="7962" y="4446"/>
                  </a:lnTo>
                  <a:lnTo>
                    <a:pt x="7865" y="4397"/>
                  </a:lnTo>
                  <a:lnTo>
                    <a:pt x="7767" y="4324"/>
                  </a:lnTo>
                  <a:lnTo>
                    <a:pt x="7694" y="4250"/>
                  </a:lnTo>
                  <a:lnTo>
                    <a:pt x="7645" y="4153"/>
                  </a:lnTo>
                  <a:lnTo>
                    <a:pt x="7596" y="4031"/>
                  </a:lnTo>
                  <a:lnTo>
                    <a:pt x="7596" y="3908"/>
                  </a:lnTo>
                  <a:lnTo>
                    <a:pt x="7596" y="3786"/>
                  </a:lnTo>
                  <a:lnTo>
                    <a:pt x="7645" y="3689"/>
                  </a:lnTo>
                  <a:lnTo>
                    <a:pt x="7694" y="3591"/>
                  </a:lnTo>
                  <a:lnTo>
                    <a:pt x="7767" y="3493"/>
                  </a:lnTo>
                  <a:lnTo>
                    <a:pt x="7865" y="3420"/>
                  </a:lnTo>
                  <a:lnTo>
                    <a:pt x="7962" y="3371"/>
                  </a:lnTo>
                  <a:lnTo>
                    <a:pt x="8060" y="3347"/>
                  </a:lnTo>
                  <a:lnTo>
                    <a:pt x="8182" y="3322"/>
                  </a:lnTo>
                  <a:close/>
                  <a:moveTo>
                    <a:pt x="9086" y="4763"/>
                  </a:moveTo>
                  <a:lnTo>
                    <a:pt x="9159" y="4788"/>
                  </a:lnTo>
                  <a:lnTo>
                    <a:pt x="9281" y="4885"/>
                  </a:lnTo>
                  <a:lnTo>
                    <a:pt x="9354" y="5007"/>
                  </a:lnTo>
                  <a:lnTo>
                    <a:pt x="9379" y="5081"/>
                  </a:lnTo>
                  <a:lnTo>
                    <a:pt x="9379" y="5154"/>
                  </a:lnTo>
                  <a:lnTo>
                    <a:pt x="9379" y="5227"/>
                  </a:lnTo>
                  <a:lnTo>
                    <a:pt x="9354" y="5301"/>
                  </a:lnTo>
                  <a:lnTo>
                    <a:pt x="9281" y="5423"/>
                  </a:lnTo>
                  <a:lnTo>
                    <a:pt x="9159" y="5520"/>
                  </a:lnTo>
                  <a:lnTo>
                    <a:pt x="9086" y="5545"/>
                  </a:lnTo>
                  <a:lnTo>
                    <a:pt x="8915" y="5545"/>
                  </a:lnTo>
                  <a:lnTo>
                    <a:pt x="8842" y="5520"/>
                  </a:lnTo>
                  <a:lnTo>
                    <a:pt x="8719" y="5423"/>
                  </a:lnTo>
                  <a:lnTo>
                    <a:pt x="8646" y="5301"/>
                  </a:lnTo>
                  <a:lnTo>
                    <a:pt x="8622" y="5227"/>
                  </a:lnTo>
                  <a:lnTo>
                    <a:pt x="8597" y="5154"/>
                  </a:lnTo>
                  <a:lnTo>
                    <a:pt x="8622" y="5081"/>
                  </a:lnTo>
                  <a:lnTo>
                    <a:pt x="8646" y="5007"/>
                  </a:lnTo>
                  <a:lnTo>
                    <a:pt x="8719" y="4885"/>
                  </a:lnTo>
                  <a:lnTo>
                    <a:pt x="8842" y="4788"/>
                  </a:lnTo>
                  <a:lnTo>
                    <a:pt x="8915" y="4763"/>
                  </a:lnTo>
                  <a:close/>
                  <a:moveTo>
                    <a:pt x="2540" y="11309"/>
                  </a:moveTo>
                  <a:lnTo>
                    <a:pt x="2760" y="11675"/>
                  </a:lnTo>
                  <a:lnTo>
                    <a:pt x="3029" y="12041"/>
                  </a:lnTo>
                  <a:lnTo>
                    <a:pt x="3298" y="12408"/>
                  </a:lnTo>
                  <a:lnTo>
                    <a:pt x="3615" y="12750"/>
                  </a:lnTo>
                  <a:lnTo>
                    <a:pt x="3908" y="12994"/>
                  </a:lnTo>
                  <a:lnTo>
                    <a:pt x="4177" y="13238"/>
                  </a:lnTo>
                  <a:lnTo>
                    <a:pt x="3762" y="13482"/>
                  </a:lnTo>
                  <a:lnTo>
                    <a:pt x="3371" y="13678"/>
                  </a:lnTo>
                  <a:lnTo>
                    <a:pt x="3029" y="13824"/>
                  </a:lnTo>
                  <a:lnTo>
                    <a:pt x="2687" y="13922"/>
                  </a:lnTo>
                  <a:lnTo>
                    <a:pt x="2418" y="13995"/>
                  </a:lnTo>
                  <a:lnTo>
                    <a:pt x="2174" y="13995"/>
                  </a:lnTo>
                  <a:lnTo>
                    <a:pt x="2076" y="13971"/>
                  </a:lnTo>
                  <a:lnTo>
                    <a:pt x="1979" y="13946"/>
                  </a:lnTo>
                  <a:lnTo>
                    <a:pt x="1905" y="13897"/>
                  </a:lnTo>
                  <a:lnTo>
                    <a:pt x="1832" y="13849"/>
                  </a:lnTo>
                  <a:lnTo>
                    <a:pt x="1759" y="13775"/>
                  </a:lnTo>
                  <a:lnTo>
                    <a:pt x="1734" y="13678"/>
                  </a:lnTo>
                  <a:lnTo>
                    <a:pt x="1686" y="13580"/>
                  </a:lnTo>
                  <a:lnTo>
                    <a:pt x="1686" y="13482"/>
                  </a:lnTo>
                  <a:lnTo>
                    <a:pt x="1686" y="13214"/>
                  </a:lnTo>
                  <a:lnTo>
                    <a:pt x="1759" y="12921"/>
                  </a:lnTo>
                  <a:lnTo>
                    <a:pt x="1881" y="12554"/>
                  </a:lnTo>
                  <a:lnTo>
                    <a:pt x="2052" y="12188"/>
                  </a:lnTo>
                  <a:lnTo>
                    <a:pt x="2272" y="11748"/>
                  </a:lnTo>
                  <a:lnTo>
                    <a:pt x="2540" y="11309"/>
                  </a:lnTo>
                  <a:close/>
                  <a:moveTo>
                    <a:pt x="15362" y="1"/>
                  </a:moveTo>
                  <a:lnTo>
                    <a:pt x="15094" y="25"/>
                  </a:lnTo>
                  <a:lnTo>
                    <a:pt x="14801" y="74"/>
                  </a:lnTo>
                  <a:lnTo>
                    <a:pt x="14483" y="172"/>
                  </a:lnTo>
                  <a:lnTo>
                    <a:pt x="14141" y="294"/>
                  </a:lnTo>
                  <a:lnTo>
                    <a:pt x="13775" y="440"/>
                  </a:lnTo>
                  <a:lnTo>
                    <a:pt x="13384" y="611"/>
                  </a:lnTo>
                  <a:lnTo>
                    <a:pt x="12993" y="831"/>
                  </a:lnTo>
                  <a:lnTo>
                    <a:pt x="12578" y="1051"/>
                  </a:lnTo>
                  <a:lnTo>
                    <a:pt x="11699" y="1613"/>
                  </a:lnTo>
                  <a:lnTo>
                    <a:pt x="10747" y="2272"/>
                  </a:lnTo>
                  <a:lnTo>
                    <a:pt x="10307" y="2101"/>
                  </a:lnTo>
                  <a:lnTo>
                    <a:pt x="9843" y="1955"/>
                  </a:lnTo>
                  <a:lnTo>
                    <a:pt x="9379" y="1857"/>
                  </a:lnTo>
                  <a:lnTo>
                    <a:pt x="8915" y="1784"/>
                  </a:lnTo>
                  <a:lnTo>
                    <a:pt x="8451" y="1735"/>
                  </a:lnTo>
                  <a:lnTo>
                    <a:pt x="7962" y="1735"/>
                  </a:lnTo>
                  <a:lnTo>
                    <a:pt x="7498" y="1784"/>
                  </a:lnTo>
                  <a:lnTo>
                    <a:pt x="7034" y="1832"/>
                  </a:lnTo>
                  <a:lnTo>
                    <a:pt x="6570" y="1930"/>
                  </a:lnTo>
                  <a:lnTo>
                    <a:pt x="6106" y="2077"/>
                  </a:lnTo>
                  <a:lnTo>
                    <a:pt x="5667" y="2248"/>
                  </a:lnTo>
                  <a:lnTo>
                    <a:pt x="5227" y="2443"/>
                  </a:lnTo>
                  <a:lnTo>
                    <a:pt x="4787" y="2687"/>
                  </a:lnTo>
                  <a:lnTo>
                    <a:pt x="4397" y="2980"/>
                  </a:lnTo>
                  <a:lnTo>
                    <a:pt x="4006" y="3273"/>
                  </a:lnTo>
                  <a:lnTo>
                    <a:pt x="3615" y="3615"/>
                  </a:lnTo>
                  <a:lnTo>
                    <a:pt x="3273" y="4006"/>
                  </a:lnTo>
                  <a:lnTo>
                    <a:pt x="2980" y="4397"/>
                  </a:lnTo>
                  <a:lnTo>
                    <a:pt x="2687" y="4788"/>
                  </a:lnTo>
                  <a:lnTo>
                    <a:pt x="2443" y="5227"/>
                  </a:lnTo>
                  <a:lnTo>
                    <a:pt x="2247" y="5667"/>
                  </a:lnTo>
                  <a:lnTo>
                    <a:pt x="2076" y="6107"/>
                  </a:lnTo>
                  <a:lnTo>
                    <a:pt x="1930" y="6571"/>
                  </a:lnTo>
                  <a:lnTo>
                    <a:pt x="1832" y="7035"/>
                  </a:lnTo>
                  <a:lnTo>
                    <a:pt x="1783" y="7499"/>
                  </a:lnTo>
                  <a:lnTo>
                    <a:pt x="1734" y="7963"/>
                  </a:lnTo>
                  <a:lnTo>
                    <a:pt x="1734" y="8451"/>
                  </a:lnTo>
                  <a:lnTo>
                    <a:pt x="1783" y="8915"/>
                  </a:lnTo>
                  <a:lnTo>
                    <a:pt x="1857" y="9379"/>
                  </a:lnTo>
                  <a:lnTo>
                    <a:pt x="1954" y="9843"/>
                  </a:lnTo>
                  <a:lnTo>
                    <a:pt x="2101" y="10307"/>
                  </a:lnTo>
                  <a:lnTo>
                    <a:pt x="2272" y="10747"/>
                  </a:lnTo>
                  <a:lnTo>
                    <a:pt x="1612" y="11699"/>
                  </a:lnTo>
                  <a:lnTo>
                    <a:pt x="1051" y="12579"/>
                  </a:lnTo>
                  <a:lnTo>
                    <a:pt x="831" y="12994"/>
                  </a:lnTo>
                  <a:lnTo>
                    <a:pt x="611" y="13385"/>
                  </a:lnTo>
                  <a:lnTo>
                    <a:pt x="440" y="13775"/>
                  </a:lnTo>
                  <a:lnTo>
                    <a:pt x="293" y="14142"/>
                  </a:lnTo>
                  <a:lnTo>
                    <a:pt x="171" y="14484"/>
                  </a:lnTo>
                  <a:lnTo>
                    <a:pt x="74" y="14801"/>
                  </a:lnTo>
                  <a:lnTo>
                    <a:pt x="25" y="15094"/>
                  </a:lnTo>
                  <a:lnTo>
                    <a:pt x="0" y="15363"/>
                  </a:lnTo>
                  <a:lnTo>
                    <a:pt x="0" y="15583"/>
                  </a:lnTo>
                  <a:lnTo>
                    <a:pt x="49" y="15802"/>
                  </a:lnTo>
                  <a:lnTo>
                    <a:pt x="123" y="15973"/>
                  </a:lnTo>
                  <a:lnTo>
                    <a:pt x="245" y="16120"/>
                  </a:lnTo>
                  <a:lnTo>
                    <a:pt x="342" y="16218"/>
                  </a:lnTo>
                  <a:lnTo>
                    <a:pt x="489" y="16291"/>
                  </a:lnTo>
                  <a:lnTo>
                    <a:pt x="635" y="16340"/>
                  </a:lnTo>
                  <a:lnTo>
                    <a:pt x="806" y="16364"/>
                  </a:lnTo>
                  <a:lnTo>
                    <a:pt x="1173" y="16364"/>
                  </a:lnTo>
                  <a:lnTo>
                    <a:pt x="1393" y="16315"/>
                  </a:lnTo>
                  <a:lnTo>
                    <a:pt x="1637" y="16267"/>
                  </a:lnTo>
                  <a:lnTo>
                    <a:pt x="2150" y="16120"/>
                  </a:lnTo>
                  <a:lnTo>
                    <a:pt x="2711" y="15876"/>
                  </a:lnTo>
                  <a:lnTo>
                    <a:pt x="3322" y="15583"/>
                  </a:lnTo>
                  <a:lnTo>
                    <a:pt x="3957" y="15192"/>
                  </a:lnTo>
                  <a:lnTo>
                    <a:pt x="4665" y="14752"/>
                  </a:lnTo>
                  <a:lnTo>
                    <a:pt x="5373" y="14264"/>
                  </a:lnTo>
                  <a:lnTo>
                    <a:pt x="6131" y="13702"/>
                  </a:lnTo>
                  <a:lnTo>
                    <a:pt x="6912" y="13092"/>
                  </a:lnTo>
                  <a:lnTo>
                    <a:pt x="7718" y="12432"/>
                  </a:lnTo>
                  <a:lnTo>
                    <a:pt x="8524" y="11724"/>
                  </a:lnTo>
                  <a:lnTo>
                    <a:pt x="9330" y="10967"/>
                  </a:lnTo>
                  <a:lnTo>
                    <a:pt x="10160" y="10161"/>
                  </a:lnTo>
                  <a:lnTo>
                    <a:pt x="10966" y="9330"/>
                  </a:lnTo>
                  <a:lnTo>
                    <a:pt x="11723" y="8524"/>
                  </a:lnTo>
                  <a:lnTo>
                    <a:pt x="12432" y="7718"/>
                  </a:lnTo>
                  <a:lnTo>
                    <a:pt x="13091" y="6912"/>
                  </a:lnTo>
                  <a:lnTo>
                    <a:pt x="13702" y="6131"/>
                  </a:lnTo>
                  <a:lnTo>
                    <a:pt x="14263" y="5374"/>
                  </a:lnTo>
                  <a:lnTo>
                    <a:pt x="14752" y="4666"/>
                  </a:lnTo>
                  <a:lnTo>
                    <a:pt x="15192" y="3957"/>
                  </a:lnTo>
                  <a:lnTo>
                    <a:pt x="15582" y="3322"/>
                  </a:lnTo>
                  <a:lnTo>
                    <a:pt x="15875" y="2712"/>
                  </a:lnTo>
                  <a:lnTo>
                    <a:pt x="16120" y="2150"/>
                  </a:lnTo>
                  <a:lnTo>
                    <a:pt x="16266" y="1637"/>
                  </a:lnTo>
                  <a:lnTo>
                    <a:pt x="16315" y="1393"/>
                  </a:lnTo>
                  <a:lnTo>
                    <a:pt x="16364" y="1173"/>
                  </a:lnTo>
                  <a:lnTo>
                    <a:pt x="16364" y="978"/>
                  </a:lnTo>
                  <a:lnTo>
                    <a:pt x="16364" y="807"/>
                  </a:lnTo>
                  <a:lnTo>
                    <a:pt x="16339" y="636"/>
                  </a:lnTo>
                  <a:lnTo>
                    <a:pt x="16291" y="489"/>
                  </a:lnTo>
                  <a:lnTo>
                    <a:pt x="16217" y="343"/>
                  </a:lnTo>
                  <a:lnTo>
                    <a:pt x="16120" y="245"/>
                  </a:lnTo>
                  <a:lnTo>
                    <a:pt x="15973" y="123"/>
                  </a:lnTo>
                  <a:lnTo>
                    <a:pt x="15802" y="50"/>
                  </a:lnTo>
                  <a:lnTo>
                    <a:pt x="15582" y="1"/>
                  </a:lnTo>
                  <a:close/>
                </a:path>
              </a:pathLst>
            </a:custGeom>
            <a:solidFill>
              <a:srgbClr val="4BB5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7" name="Google Shape;221;p18">
            <a:extLst>
              <a:ext uri="{FF2B5EF4-FFF2-40B4-BE49-F238E27FC236}">
                <a16:creationId xmlns:a16="http://schemas.microsoft.com/office/drawing/2014/main" id="{67FD1AD8-D40F-4FC9-9FDD-F8A8E72250F6}"/>
              </a:ext>
            </a:extLst>
          </p:cNvPr>
          <p:cNvSpPr/>
          <p:nvPr/>
        </p:nvSpPr>
        <p:spPr>
          <a:xfrm rot="-1609379">
            <a:off x="7037092" y="1760576"/>
            <a:ext cx="282082" cy="269341"/>
          </a:xfrm>
          <a:custGeom>
            <a:avLst/>
            <a:gdLst/>
            <a:ahLst/>
            <a:cxnLst/>
            <a:rect l="l" t="t" r="r" b="b"/>
            <a:pathLst>
              <a:path w="15144" h="14460" extrusionOk="0">
                <a:moveTo>
                  <a:pt x="7572" y="1"/>
                </a:moveTo>
                <a:lnTo>
                  <a:pt x="7499" y="25"/>
                </a:lnTo>
                <a:lnTo>
                  <a:pt x="7401" y="74"/>
                </a:lnTo>
                <a:lnTo>
                  <a:pt x="7328" y="172"/>
                </a:lnTo>
                <a:lnTo>
                  <a:pt x="7255" y="294"/>
                </a:lnTo>
                <a:lnTo>
                  <a:pt x="5594" y="4104"/>
                </a:lnTo>
                <a:lnTo>
                  <a:pt x="5521" y="4226"/>
                </a:lnTo>
                <a:lnTo>
                  <a:pt x="5398" y="4373"/>
                </a:lnTo>
                <a:lnTo>
                  <a:pt x="5276" y="4495"/>
                </a:lnTo>
                <a:lnTo>
                  <a:pt x="5130" y="4617"/>
                </a:lnTo>
                <a:lnTo>
                  <a:pt x="4983" y="4715"/>
                </a:lnTo>
                <a:lnTo>
                  <a:pt x="4812" y="4788"/>
                </a:lnTo>
                <a:lnTo>
                  <a:pt x="4666" y="4861"/>
                </a:lnTo>
                <a:lnTo>
                  <a:pt x="4495" y="4886"/>
                </a:lnTo>
                <a:lnTo>
                  <a:pt x="392" y="5301"/>
                </a:lnTo>
                <a:lnTo>
                  <a:pt x="245" y="5325"/>
                </a:lnTo>
                <a:lnTo>
                  <a:pt x="123" y="5374"/>
                </a:lnTo>
                <a:lnTo>
                  <a:pt x="50" y="5423"/>
                </a:lnTo>
                <a:lnTo>
                  <a:pt x="1" y="5521"/>
                </a:lnTo>
                <a:lnTo>
                  <a:pt x="1" y="5594"/>
                </a:lnTo>
                <a:lnTo>
                  <a:pt x="25" y="5692"/>
                </a:lnTo>
                <a:lnTo>
                  <a:pt x="74" y="5789"/>
                </a:lnTo>
                <a:lnTo>
                  <a:pt x="196" y="5911"/>
                </a:lnTo>
                <a:lnTo>
                  <a:pt x="3274" y="8647"/>
                </a:lnTo>
                <a:lnTo>
                  <a:pt x="3396" y="8769"/>
                </a:lnTo>
                <a:lnTo>
                  <a:pt x="3493" y="8915"/>
                </a:lnTo>
                <a:lnTo>
                  <a:pt x="3567" y="9086"/>
                </a:lnTo>
                <a:lnTo>
                  <a:pt x="3640" y="9257"/>
                </a:lnTo>
                <a:lnTo>
                  <a:pt x="3689" y="9428"/>
                </a:lnTo>
                <a:lnTo>
                  <a:pt x="3713" y="9599"/>
                </a:lnTo>
                <a:lnTo>
                  <a:pt x="3713" y="9770"/>
                </a:lnTo>
                <a:lnTo>
                  <a:pt x="3689" y="9941"/>
                </a:lnTo>
                <a:lnTo>
                  <a:pt x="2810" y="13995"/>
                </a:lnTo>
                <a:lnTo>
                  <a:pt x="2785" y="14142"/>
                </a:lnTo>
                <a:lnTo>
                  <a:pt x="2810" y="14240"/>
                </a:lnTo>
                <a:lnTo>
                  <a:pt x="2834" y="14337"/>
                </a:lnTo>
                <a:lnTo>
                  <a:pt x="2883" y="14411"/>
                </a:lnTo>
                <a:lnTo>
                  <a:pt x="2981" y="14435"/>
                </a:lnTo>
                <a:lnTo>
                  <a:pt x="3078" y="14459"/>
                </a:lnTo>
                <a:lnTo>
                  <a:pt x="3200" y="14411"/>
                </a:lnTo>
                <a:lnTo>
                  <a:pt x="3322" y="14362"/>
                </a:lnTo>
                <a:lnTo>
                  <a:pt x="6888" y="12261"/>
                </a:lnTo>
                <a:lnTo>
                  <a:pt x="7035" y="12188"/>
                </a:lnTo>
                <a:lnTo>
                  <a:pt x="7206" y="12139"/>
                </a:lnTo>
                <a:lnTo>
                  <a:pt x="7401" y="12115"/>
                </a:lnTo>
                <a:lnTo>
                  <a:pt x="7743" y="12115"/>
                </a:lnTo>
                <a:lnTo>
                  <a:pt x="7938" y="12139"/>
                </a:lnTo>
                <a:lnTo>
                  <a:pt x="8109" y="12188"/>
                </a:lnTo>
                <a:lnTo>
                  <a:pt x="8256" y="12261"/>
                </a:lnTo>
                <a:lnTo>
                  <a:pt x="11822" y="14362"/>
                </a:lnTo>
                <a:lnTo>
                  <a:pt x="11944" y="14411"/>
                </a:lnTo>
                <a:lnTo>
                  <a:pt x="12066" y="14459"/>
                </a:lnTo>
                <a:lnTo>
                  <a:pt x="12164" y="14435"/>
                </a:lnTo>
                <a:lnTo>
                  <a:pt x="12261" y="14411"/>
                </a:lnTo>
                <a:lnTo>
                  <a:pt x="12310" y="14337"/>
                </a:lnTo>
                <a:lnTo>
                  <a:pt x="12335" y="14240"/>
                </a:lnTo>
                <a:lnTo>
                  <a:pt x="12359" y="14142"/>
                </a:lnTo>
                <a:lnTo>
                  <a:pt x="12335" y="13995"/>
                </a:lnTo>
                <a:lnTo>
                  <a:pt x="11455" y="9941"/>
                </a:lnTo>
                <a:lnTo>
                  <a:pt x="11431" y="9770"/>
                </a:lnTo>
                <a:lnTo>
                  <a:pt x="11431" y="9599"/>
                </a:lnTo>
                <a:lnTo>
                  <a:pt x="11455" y="9428"/>
                </a:lnTo>
                <a:lnTo>
                  <a:pt x="11504" y="9257"/>
                </a:lnTo>
                <a:lnTo>
                  <a:pt x="11577" y="9086"/>
                </a:lnTo>
                <a:lnTo>
                  <a:pt x="11651" y="8915"/>
                </a:lnTo>
                <a:lnTo>
                  <a:pt x="11748" y="8769"/>
                </a:lnTo>
                <a:lnTo>
                  <a:pt x="11870" y="8647"/>
                </a:lnTo>
                <a:lnTo>
                  <a:pt x="14948" y="5911"/>
                </a:lnTo>
                <a:lnTo>
                  <a:pt x="15070" y="5789"/>
                </a:lnTo>
                <a:lnTo>
                  <a:pt x="15119" y="5692"/>
                </a:lnTo>
                <a:lnTo>
                  <a:pt x="15143" y="5594"/>
                </a:lnTo>
                <a:lnTo>
                  <a:pt x="15143" y="5521"/>
                </a:lnTo>
                <a:lnTo>
                  <a:pt x="15094" y="5423"/>
                </a:lnTo>
                <a:lnTo>
                  <a:pt x="15021" y="5374"/>
                </a:lnTo>
                <a:lnTo>
                  <a:pt x="14899" y="5325"/>
                </a:lnTo>
                <a:lnTo>
                  <a:pt x="14752" y="5301"/>
                </a:lnTo>
                <a:lnTo>
                  <a:pt x="10649" y="4886"/>
                </a:lnTo>
                <a:lnTo>
                  <a:pt x="10478" y="4861"/>
                </a:lnTo>
                <a:lnTo>
                  <a:pt x="10332" y="4788"/>
                </a:lnTo>
                <a:lnTo>
                  <a:pt x="10161" y="4715"/>
                </a:lnTo>
                <a:lnTo>
                  <a:pt x="10014" y="4617"/>
                </a:lnTo>
                <a:lnTo>
                  <a:pt x="9868" y="4495"/>
                </a:lnTo>
                <a:lnTo>
                  <a:pt x="9746" y="4373"/>
                </a:lnTo>
                <a:lnTo>
                  <a:pt x="9624" y="4226"/>
                </a:lnTo>
                <a:lnTo>
                  <a:pt x="9550" y="4104"/>
                </a:lnTo>
                <a:lnTo>
                  <a:pt x="7890" y="294"/>
                </a:lnTo>
                <a:lnTo>
                  <a:pt x="7816" y="172"/>
                </a:lnTo>
                <a:lnTo>
                  <a:pt x="7743" y="74"/>
                </a:lnTo>
                <a:lnTo>
                  <a:pt x="7645" y="25"/>
                </a:lnTo>
                <a:lnTo>
                  <a:pt x="7572" y="1"/>
                </a:lnTo>
                <a:close/>
              </a:path>
            </a:pathLst>
          </a:custGeom>
          <a:solidFill>
            <a:srgbClr val="FF99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文本框 41">
            <a:extLst>
              <a:ext uri="{FF2B5EF4-FFF2-40B4-BE49-F238E27FC236}">
                <a16:creationId xmlns:a16="http://schemas.microsoft.com/office/drawing/2014/main" id="{68B176E6-6F42-495B-AE4C-52F638EBF25B}"/>
              </a:ext>
            </a:extLst>
          </p:cNvPr>
          <p:cNvSpPr txBox="1"/>
          <p:nvPr/>
        </p:nvSpPr>
        <p:spPr>
          <a:xfrm>
            <a:off x="834091" y="1711423"/>
            <a:ext cx="6062878" cy="830997"/>
          </a:xfrm>
          <a:prstGeom prst="rect">
            <a:avLst/>
          </a:prstGeom>
          <a:noFill/>
        </p:spPr>
        <p:txBody>
          <a:bodyPr wrap="none" rtlCol="0">
            <a:sp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altLang="zh-CN" sz="4800" b="1" i="0" u="none" strike="noStrike" kern="1200" cap="none" spc="0" normalizeH="0" baseline="0" noProof="0">
                <a:ln>
                  <a:noFill/>
                </a:ln>
                <a:solidFill>
                  <a:srgbClr val="FFA219"/>
                </a:solidFill>
                <a:effectLst/>
                <a:uLnTx/>
                <a:uFillTx/>
                <a:latin typeface="Cambria" panose="02040503050406030204" pitchFamily="18" charset="0"/>
                <a:ea typeface="Cambria" panose="02040503050406030204" pitchFamily="18" charset="0"/>
                <a:cs typeface="+mn-cs"/>
              </a:rPr>
              <a:t>AI NHANH</a:t>
            </a:r>
            <a:r>
              <a:rPr kumimoji="0" lang="en-US" altLang="zh-CN" sz="4800" b="1" i="0" u="none" strike="noStrike" kern="1200" cap="none" spc="0" normalizeH="0" noProof="0">
                <a:ln>
                  <a:noFill/>
                </a:ln>
                <a:solidFill>
                  <a:srgbClr val="FFA219"/>
                </a:solidFill>
                <a:effectLst/>
                <a:uLnTx/>
                <a:uFillTx/>
                <a:latin typeface="Cambria" panose="02040503050406030204" pitchFamily="18" charset="0"/>
                <a:ea typeface="Cambria" panose="02040503050406030204" pitchFamily="18" charset="0"/>
                <a:cs typeface="+mn-cs"/>
              </a:rPr>
              <a:t> – AI ĐÚNG</a:t>
            </a:r>
            <a:endParaRPr kumimoji="0" lang="zh-CN" altLang="en-US" sz="4800" b="1" i="0" u="none" strike="noStrike" kern="1200" cap="none" spc="0" normalizeH="0" baseline="0" noProof="0" dirty="0">
              <a:ln>
                <a:noFill/>
              </a:ln>
              <a:solidFill>
                <a:srgbClr val="FFA219"/>
              </a:solidFill>
              <a:effectLst/>
              <a:uLnTx/>
              <a:uFillTx/>
              <a:latin typeface="Cambria" panose="02040503050406030204" pitchFamily="18" charset="0"/>
              <a:ea typeface="微软雅黑" panose="020B0503020204020204" pitchFamily="34" charset="-122"/>
              <a:cs typeface="+mn-cs"/>
            </a:endParaRPr>
          </a:p>
        </p:txBody>
      </p:sp>
      <p:sp>
        <p:nvSpPr>
          <p:cNvPr id="23" name="Google Shape;85;p13">
            <a:extLst>
              <a:ext uri="{FF2B5EF4-FFF2-40B4-BE49-F238E27FC236}">
                <a16:creationId xmlns:a16="http://schemas.microsoft.com/office/drawing/2014/main" id="{935EBA8E-E428-4EE4-A910-E8198873F113}"/>
              </a:ext>
            </a:extLst>
          </p:cNvPr>
          <p:cNvSpPr txBox="1"/>
          <p:nvPr/>
        </p:nvSpPr>
        <p:spPr>
          <a:xfrm>
            <a:off x="526600" y="2918395"/>
            <a:ext cx="6708413" cy="484748"/>
          </a:xfrm>
          <a:prstGeom prst="rect">
            <a:avLst/>
          </a:prstGeom>
          <a:noFill/>
          <a:ln>
            <a:noFill/>
          </a:ln>
        </p:spPr>
        <p:txBody>
          <a:bodyPr spcFirstLastPara="1" wrap="square" lIns="68569" tIns="34275" rIns="68569" bIns="34275" anchor="t" anchorCtr="0">
            <a:noAutofit/>
          </a:bodyPr>
          <a:lstStyle/>
          <a:p>
            <a:pPr marL="0" marR="0" lvl="0" indent="0" algn="ctr" defTabSz="685800" rtl="0" eaLnBrk="1" fontAlgn="auto" latinLnBrk="0" hangingPunct="1">
              <a:lnSpc>
                <a:spcPct val="100000"/>
              </a:lnSpc>
              <a:spcBef>
                <a:spcPts val="0"/>
              </a:spcBef>
              <a:spcAft>
                <a:spcPts val="0"/>
              </a:spcAft>
              <a:buClr>
                <a:prstClr val="black"/>
              </a:buClr>
              <a:buSzPts val="3600"/>
              <a:buFontTx/>
              <a:buNone/>
              <a:tabLst/>
              <a:defRPr/>
            </a:pPr>
            <a:r>
              <a:rPr kumimoji="0" lang="vi-VN" sz="2000" b="0" i="1" u="none" strike="noStrike" kern="1200" cap="none" spc="0" normalizeH="0" baseline="0" noProof="0" dirty="0">
                <a:ln>
                  <a:noFill/>
                </a:ln>
                <a:solidFill>
                  <a:prstClr val="black"/>
                </a:solidFill>
                <a:effectLst/>
                <a:uLnTx/>
                <a:uFillTx/>
                <a:latin typeface="Cambria"/>
                <a:ea typeface="Cambria"/>
                <a:cs typeface="Cambria"/>
                <a:sym typeface="Cambria"/>
              </a:rPr>
              <a:t>Con </a:t>
            </a:r>
            <a:r>
              <a:rPr kumimoji="0" lang="vi-VN" sz="2000" b="0" i="1" u="none" strike="noStrike" kern="1200" cap="none" spc="0" normalizeH="0" baseline="0" noProof="0" dirty="0" err="1">
                <a:ln>
                  <a:noFill/>
                </a:ln>
                <a:solidFill>
                  <a:prstClr val="black"/>
                </a:solidFill>
                <a:effectLst/>
                <a:uLnTx/>
                <a:uFillTx/>
                <a:latin typeface="Cambria"/>
                <a:ea typeface="Cambria"/>
                <a:cs typeface="Cambria"/>
                <a:sym typeface="Cambria"/>
              </a:rPr>
              <a:t>hãy</a:t>
            </a:r>
            <a:r>
              <a:rPr kumimoji="0" lang="vi-VN" sz="2000" b="0" i="1" u="none" strike="noStrike" kern="1200" cap="none" spc="0" normalizeH="0" baseline="0" noProof="0" dirty="0">
                <a:ln>
                  <a:noFill/>
                </a:ln>
                <a:solidFill>
                  <a:prstClr val="black"/>
                </a:solidFill>
                <a:effectLst/>
                <a:uLnTx/>
                <a:uFillTx/>
                <a:latin typeface="Cambria"/>
                <a:ea typeface="Cambria"/>
                <a:cs typeface="Cambria"/>
                <a:sym typeface="Cambria"/>
              </a:rPr>
              <a:t> </a:t>
            </a:r>
            <a:r>
              <a:rPr kumimoji="0" lang="vi-VN" sz="2000" b="0" i="1" u="none" strike="noStrike" kern="1200" cap="none" spc="0" normalizeH="0" baseline="0" noProof="0" dirty="0" err="1">
                <a:ln>
                  <a:noFill/>
                </a:ln>
                <a:solidFill>
                  <a:prstClr val="black"/>
                </a:solidFill>
                <a:effectLst/>
                <a:uLnTx/>
                <a:uFillTx/>
                <a:latin typeface="Cambria"/>
                <a:ea typeface="Cambria"/>
                <a:cs typeface="Cambria"/>
                <a:sym typeface="Cambria"/>
              </a:rPr>
              <a:t>trả</a:t>
            </a:r>
            <a:r>
              <a:rPr kumimoji="0" lang="vi-VN" sz="2000" b="0" i="1" u="none" strike="noStrike" kern="1200" cap="none" spc="0" normalizeH="0" baseline="0" noProof="0" dirty="0">
                <a:ln>
                  <a:noFill/>
                </a:ln>
                <a:solidFill>
                  <a:prstClr val="black"/>
                </a:solidFill>
                <a:effectLst/>
                <a:uLnTx/>
                <a:uFillTx/>
                <a:latin typeface="Cambria"/>
                <a:ea typeface="Cambria"/>
                <a:cs typeface="Cambria"/>
                <a:sym typeface="Cambria"/>
              </a:rPr>
              <a:t> </a:t>
            </a:r>
            <a:r>
              <a:rPr kumimoji="0" lang="vi-VN" sz="2000" b="0" i="1" u="none" strike="noStrike" kern="1200" cap="none" spc="0" normalizeH="0" baseline="0" noProof="0" dirty="0" err="1">
                <a:ln>
                  <a:noFill/>
                </a:ln>
                <a:solidFill>
                  <a:prstClr val="black"/>
                </a:solidFill>
                <a:effectLst/>
                <a:uLnTx/>
                <a:uFillTx/>
                <a:latin typeface="Cambria"/>
                <a:ea typeface="Cambria"/>
                <a:cs typeface="Cambria"/>
                <a:sym typeface="Cambria"/>
              </a:rPr>
              <a:t>lời</a:t>
            </a:r>
            <a:r>
              <a:rPr kumimoji="0" lang="vi-VN" sz="2000" b="0" i="1" u="none" strike="noStrike" kern="1200" cap="none" spc="0" normalizeH="0" baseline="0" noProof="0" dirty="0">
                <a:ln>
                  <a:noFill/>
                </a:ln>
                <a:solidFill>
                  <a:prstClr val="black"/>
                </a:solidFill>
                <a:effectLst/>
                <a:uLnTx/>
                <a:uFillTx/>
                <a:latin typeface="Cambria"/>
                <a:ea typeface="Cambria"/>
                <a:cs typeface="Cambria"/>
                <a:sym typeface="Cambria"/>
              </a:rPr>
              <a:t> </a:t>
            </a:r>
            <a:r>
              <a:rPr kumimoji="0" lang="vi-VN" sz="2000" b="0" i="1" u="none" strike="noStrike" kern="1200" cap="none" spc="0" normalizeH="0" baseline="0" noProof="0" dirty="0" err="1">
                <a:ln>
                  <a:noFill/>
                </a:ln>
                <a:solidFill>
                  <a:prstClr val="black"/>
                </a:solidFill>
                <a:effectLst/>
                <a:uLnTx/>
                <a:uFillTx/>
                <a:latin typeface="Cambria"/>
                <a:ea typeface="Cambria"/>
                <a:cs typeface="Cambria"/>
                <a:sym typeface="Cambria"/>
              </a:rPr>
              <a:t>các</a:t>
            </a:r>
            <a:r>
              <a:rPr kumimoji="0" lang="vi-VN" sz="2000" b="0" i="1" u="none" strike="noStrike" kern="1200" cap="none" spc="0" normalizeH="0" baseline="0" noProof="0" dirty="0">
                <a:ln>
                  <a:noFill/>
                </a:ln>
                <a:solidFill>
                  <a:prstClr val="black"/>
                </a:solidFill>
                <a:effectLst/>
                <a:uLnTx/>
                <a:uFillTx/>
                <a:latin typeface="Cambria"/>
                <a:ea typeface="Cambria"/>
                <a:cs typeface="Cambria"/>
                <a:sym typeface="Cambria"/>
              </a:rPr>
              <a:t> câu </a:t>
            </a:r>
            <a:r>
              <a:rPr kumimoji="0" lang="vi-VN" sz="2000" b="0" i="1" u="none" strike="noStrike" kern="1200" cap="none" spc="0" normalizeH="0" baseline="0" noProof="0" dirty="0" err="1">
                <a:ln>
                  <a:noFill/>
                </a:ln>
                <a:solidFill>
                  <a:prstClr val="black"/>
                </a:solidFill>
                <a:effectLst/>
                <a:uLnTx/>
                <a:uFillTx/>
                <a:latin typeface="Cambria"/>
                <a:ea typeface="Cambria"/>
                <a:cs typeface="Cambria"/>
                <a:sym typeface="Cambria"/>
              </a:rPr>
              <a:t>hỏi</a:t>
            </a:r>
            <a:r>
              <a:rPr kumimoji="0" lang="vi-VN" sz="2000" b="0" i="1" u="none" strike="noStrike" kern="1200" cap="none" spc="0" normalizeH="0" baseline="0" noProof="0" dirty="0">
                <a:ln>
                  <a:noFill/>
                </a:ln>
                <a:solidFill>
                  <a:prstClr val="black"/>
                </a:solidFill>
                <a:effectLst/>
                <a:uLnTx/>
                <a:uFillTx/>
                <a:latin typeface="Cambria"/>
                <a:ea typeface="Cambria"/>
                <a:cs typeface="Cambria"/>
                <a:sym typeface="Cambria"/>
              </a:rPr>
              <a:t> sau:</a:t>
            </a:r>
          </a:p>
        </p:txBody>
      </p:sp>
    </p:spTree>
    <p:extLst>
      <p:ext uri="{BB962C8B-B14F-4D97-AF65-F5344CB8AC3E}">
        <p14:creationId xmlns:p14="http://schemas.microsoft.com/office/powerpoint/2010/main" val="226093481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08"/>
        <p:cNvGrpSpPr/>
        <p:nvPr/>
      </p:nvGrpSpPr>
      <p:grpSpPr>
        <a:xfrm>
          <a:off x="0" y="0"/>
          <a:ext cx="0" cy="0"/>
          <a:chOff x="0" y="0"/>
          <a:chExt cx="0" cy="0"/>
        </a:xfrm>
      </p:grpSpPr>
      <p:sp>
        <p:nvSpPr>
          <p:cNvPr id="211" name="Google Shape;211;p18"/>
          <p:cNvSpPr/>
          <p:nvPr/>
        </p:nvSpPr>
        <p:spPr>
          <a:xfrm>
            <a:off x="8093259" y="2437055"/>
            <a:ext cx="282133" cy="269390"/>
          </a:xfrm>
          <a:custGeom>
            <a:avLst/>
            <a:gdLst/>
            <a:ahLst/>
            <a:cxnLst/>
            <a:rect l="l" t="t" r="r" b="b"/>
            <a:pathLst>
              <a:path w="15144" h="14460" extrusionOk="0">
                <a:moveTo>
                  <a:pt x="7572" y="1"/>
                </a:moveTo>
                <a:lnTo>
                  <a:pt x="7499" y="25"/>
                </a:lnTo>
                <a:lnTo>
                  <a:pt x="7401" y="74"/>
                </a:lnTo>
                <a:lnTo>
                  <a:pt x="7328" y="172"/>
                </a:lnTo>
                <a:lnTo>
                  <a:pt x="7255" y="294"/>
                </a:lnTo>
                <a:lnTo>
                  <a:pt x="5594" y="4104"/>
                </a:lnTo>
                <a:lnTo>
                  <a:pt x="5521" y="4226"/>
                </a:lnTo>
                <a:lnTo>
                  <a:pt x="5398" y="4373"/>
                </a:lnTo>
                <a:lnTo>
                  <a:pt x="5276" y="4495"/>
                </a:lnTo>
                <a:lnTo>
                  <a:pt x="5130" y="4617"/>
                </a:lnTo>
                <a:lnTo>
                  <a:pt x="4983" y="4715"/>
                </a:lnTo>
                <a:lnTo>
                  <a:pt x="4812" y="4788"/>
                </a:lnTo>
                <a:lnTo>
                  <a:pt x="4666" y="4861"/>
                </a:lnTo>
                <a:lnTo>
                  <a:pt x="4495" y="4886"/>
                </a:lnTo>
                <a:lnTo>
                  <a:pt x="392" y="5301"/>
                </a:lnTo>
                <a:lnTo>
                  <a:pt x="245" y="5325"/>
                </a:lnTo>
                <a:lnTo>
                  <a:pt x="123" y="5374"/>
                </a:lnTo>
                <a:lnTo>
                  <a:pt x="50" y="5423"/>
                </a:lnTo>
                <a:lnTo>
                  <a:pt x="1" y="5521"/>
                </a:lnTo>
                <a:lnTo>
                  <a:pt x="1" y="5594"/>
                </a:lnTo>
                <a:lnTo>
                  <a:pt x="25" y="5692"/>
                </a:lnTo>
                <a:lnTo>
                  <a:pt x="74" y="5789"/>
                </a:lnTo>
                <a:lnTo>
                  <a:pt x="196" y="5911"/>
                </a:lnTo>
                <a:lnTo>
                  <a:pt x="3274" y="8647"/>
                </a:lnTo>
                <a:lnTo>
                  <a:pt x="3396" y="8769"/>
                </a:lnTo>
                <a:lnTo>
                  <a:pt x="3493" y="8915"/>
                </a:lnTo>
                <a:lnTo>
                  <a:pt x="3567" y="9086"/>
                </a:lnTo>
                <a:lnTo>
                  <a:pt x="3640" y="9257"/>
                </a:lnTo>
                <a:lnTo>
                  <a:pt x="3689" y="9428"/>
                </a:lnTo>
                <a:lnTo>
                  <a:pt x="3713" y="9599"/>
                </a:lnTo>
                <a:lnTo>
                  <a:pt x="3713" y="9770"/>
                </a:lnTo>
                <a:lnTo>
                  <a:pt x="3689" y="9941"/>
                </a:lnTo>
                <a:lnTo>
                  <a:pt x="2810" y="13995"/>
                </a:lnTo>
                <a:lnTo>
                  <a:pt x="2785" y="14142"/>
                </a:lnTo>
                <a:lnTo>
                  <a:pt x="2810" y="14240"/>
                </a:lnTo>
                <a:lnTo>
                  <a:pt x="2834" y="14337"/>
                </a:lnTo>
                <a:lnTo>
                  <a:pt x="2883" y="14411"/>
                </a:lnTo>
                <a:lnTo>
                  <a:pt x="2981" y="14435"/>
                </a:lnTo>
                <a:lnTo>
                  <a:pt x="3078" y="14459"/>
                </a:lnTo>
                <a:lnTo>
                  <a:pt x="3200" y="14411"/>
                </a:lnTo>
                <a:lnTo>
                  <a:pt x="3322" y="14362"/>
                </a:lnTo>
                <a:lnTo>
                  <a:pt x="6888" y="12261"/>
                </a:lnTo>
                <a:lnTo>
                  <a:pt x="7035" y="12188"/>
                </a:lnTo>
                <a:lnTo>
                  <a:pt x="7206" y="12139"/>
                </a:lnTo>
                <a:lnTo>
                  <a:pt x="7401" y="12115"/>
                </a:lnTo>
                <a:lnTo>
                  <a:pt x="7743" y="12115"/>
                </a:lnTo>
                <a:lnTo>
                  <a:pt x="7938" y="12139"/>
                </a:lnTo>
                <a:lnTo>
                  <a:pt x="8109" y="12188"/>
                </a:lnTo>
                <a:lnTo>
                  <a:pt x="8256" y="12261"/>
                </a:lnTo>
                <a:lnTo>
                  <a:pt x="11822" y="14362"/>
                </a:lnTo>
                <a:lnTo>
                  <a:pt x="11944" y="14411"/>
                </a:lnTo>
                <a:lnTo>
                  <a:pt x="12066" y="14459"/>
                </a:lnTo>
                <a:lnTo>
                  <a:pt x="12164" y="14435"/>
                </a:lnTo>
                <a:lnTo>
                  <a:pt x="12261" y="14411"/>
                </a:lnTo>
                <a:lnTo>
                  <a:pt x="12310" y="14337"/>
                </a:lnTo>
                <a:lnTo>
                  <a:pt x="12335" y="14240"/>
                </a:lnTo>
                <a:lnTo>
                  <a:pt x="12359" y="14142"/>
                </a:lnTo>
                <a:lnTo>
                  <a:pt x="12335" y="13995"/>
                </a:lnTo>
                <a:lnTo>
                  <a:pt x="11455" y="9941"/>
                </a:lnTo>
                <a:lnTo>
                  <a:pt x="11431" y="9770"/>
                </a:lnTo>
                <a:lnTo>
                  <a:pt x="11431" y="9599"/>
                </a:lnTo>
                <a:lnTo>
                  <a:pt x="11455" y="9428"/>
                </a:lnTo>
                <a:lnTo>
                  <a:pt x="11504" y="9257"/>
                </a:lnTo>
                <a:lnTo>
                  <a:pt x="11577" y="9086"/>
                </a:lnTo>
                <a:lnTo>
                  <a:pt x="11651" y="8915"/>
                </a:lnTo>
                <a:lnTo>
                  <a:pt x="11748" y="8769"/>
                </a:lnTo>
                <a:lnTo>
                  <a:pt x="11870" y="8647"/>
                </a:lnTo>
                <a:lnTo>
                  <a:pt x="14948" y="5911"/>
                </a:lnTo>
                <a:lnTo>
                  <a:pt x="15070" y="5789"/>
                </a:lnTo>
                <a:lnTo>
                  <a:pt x="15119" y="5692"/>
                </a:lnTo>
                <a:lnTo>
                  <a:pt x="15143" y="5594"/>
                </a:lnTo>
                <a:lnTo>
                  <a:pt x="15143" y="5521"/>
                </a:lnTo>
                <a:lnTo>
                  <a:pt x="15094" y="5423"/>
                </a:lnTo>
                <a:lnTo>
                  <a:pt x="15021" y="5374"/>
                </a:lnTo>
                <a:lnTo>
                  <a:pt x="14899" y="5325"/>
                </a:lnTo>
                <a:lnTo>
                  <a:pt x="14752" y="5301"/>
                </a:lnTo>
                <a:lnTo>
                  <a:pt x="10649" y="4886"/>
                </a:lnTo>
                <a:lnTo>
                  <a:pt x="10478" y="4861"/>
                </a:lnTo>
                <a:lnTo>
                  <a:pt x="10332" y="4788"/>
                </a:lnTo>
                <a:lnTo>
                  <a:pt x="10161" y="4715"/>
                </a:lnTo>
                <a:lnTo>
                  <a:pt x="10014" y="4617"/>
                </a:lnTo>
                <a:lnTo>
                  <a:pt x="9868" y="4495"/>
                </a:lnTo>
                <a:lnTo>
                  <a:pt x="9746" y="4373"/>
                </a:lnTo>
                <a:lnTo>
                  <a:pt x="9624" y="4226"/>
                </a:lnTo>
                <a:lnTo>
                  <a:pt x="9550" y="4104"/>
                </a:lnTo>
                <a:lnTo>
                  <a:pt x="7890" y="294"/>
                </a:lnTo>
                <a:lnTo>
                  <a:pt x="7816" y="172"/>
                </a:lnTo>
                <a:lnTo>
                  <a:pt x="7743" y="74"/>
                </a:lnTo>
                <a:lnTo>
                  <a:pt x="7645" y="25"/>
                </a:lnTo>
                <a:lnTo>
                  <a:pt x="7572" y="1"/>
                </a:lnTo>
                <a:close/>
              </a:path>
            </a:pathLst>
          </a:custGeom>
          <a:solidFill>
            <a:srgbClr val="FF99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mbria" panose="02040503050406030204" pitchFamily="18" charset="0"/>
            </a:endParaRPr>
          </a:p>
        </p:txBody>
      </p:sp>
      <p:grpSp>
        <p:nvGrpSpPr>
          <p:cNvPr id="212" name="Google Shape;212;p18"/>
          <p:cNvGrpSpPr/>
          <p:nvPr/>
        </p:nvGrpSpPr>
        <p:grpSpPr>
          <a:xfrm>
            <a:off x="7592079" y="717840"/>
            <a:ext cx="1208686" cy="1209005"/>
            <a:chOff x="6654650" y="3665275"/>
            <a:chExt cx="409100" cy="409125"/>
          </a:xfrm>
        </p:grpSpPr>
        <p:sp>
          <p:nvSpPr>
            <p:cNvPr id="213" name="Google Shape;213;p18"/>
            <p:cNvSpPr/>
            <p:nvPr/>
          </p:nvSpPr>
          <p:spPr>
            <a:xfrm>
              <a:off x="6808525" y="3819150"/>
              <a:ext cx="211875" cy="211900"/>
            </a:xfrm>
            <a:custGeom>
              <a:avLst/>
              <a:gdLst/>
              <a:ahLst/>
              <a:cxnLst/>
              <a:rect l="l" t="t" r="r" b="b"/>
              <a:pathLst>
                <a:path w="8475" h="8476" extrusionOk="0">
                  <a:moveTo>
                    <a:pt x="8157" y="0"/>
                  </a:moveTo>
                  <a:lnTo>
                    <a:pt x="7327" y="1075"/>
                  </a:lnTo>
                  <a:lnTo>
                    <a:pt x="6399" y="2150"/>
                  </a:lnTo>
                  <a:lnTo>
                    <a:pt x="5422" y="3249"/>
                  </a:lnTo>
                  <a:lnTo>
                    <a:pt x="4347" y="4348"/>
                  </a:lnTo>
                  <a:lnTo>
                    <a:pt x="3248" y="5422"/>
                  </a:lnTo>
                  <a:lnTo>
                    <a:pt x="2149" y="6399"/>
                  </a:lnTo>
                  <a:lnTo>
                    <a:pt x="1075" y="7327"/>
                  </a:lnTo>
                  <a:lnTo>
                    <a:pt x="0" y="8158"/>
                  </a:lnTo>
                  <a:lnTo>
                    <a:pt x="440" y="8280"/>
                  </a:lnTo>
                  <a:lnTo>
                    <a:pt x="855" y="8377"/>
                  </a:lnTo>
                  <a:lnTo>
                    <a:pt x="1294" y="8426"/>
                  </a:lnTo>
                  <a:lnTo>
                    <a:pt x="1734" y="8475"/>
                  </a:lnTo>
                  <a:lnTo>
                    <a:pt x="2174" y="8475"/>
                  </a:lnTo>
                  <a:lnTo>
                    <a:pt x="2613" y="8451"/>
                  </a:lnTo>
                  <a:lnTo>
                    <a:pt x="3028" y="8402"/>
                  </a:lnTo>
                  <a:lnTo>
                    <a:pt x="3468" y="8304"/>
                  </a:lnTo>
                  <a:lnTo>
                    <a:pt x="3883" y="8207"/>
                  </a:lnTo>
                  <a:lnTo>
                    <a:pt x="4323" y="8060"/>
                  </a:lnTo>
                  <a:lnTo>
                    <a:pt x="4714" y="7889"/>
                  </a:lnTo>
                  <a:lnTo>
                    <a:pt x="5129" y="7694"/>
                  </a:lnTo>
                  <a:lnTo>
                    <a:pt x="5520" y="7449"/>
                  </a:lnTo>
                  <a:lnTo>
                    <a:pt x="5886" y="7205"/>
                  </a:lnTo>
                  <a:lnTo>
                    <a:pt x="6252" y="6912"/>
                  </a:lnTo>
                  <a:lnTo>
                    <a:pt x="6594" y="6595"/>
                  </a:lnTo>
                  <a:lnTo>
                    <a:pt x="6912" y="6253"/>
                  </a:lnTo>
                  <a:lnTo>
                    <a:pt x="7205" y="5886"/>
                  </a:lnTo>
                  <a:lnTo>
                    <a:pt x="7449" y="5520"/>
                  </a:lnTo>
                  <a:lnTo>
                    <a:pt x="7693" y="5129"/>
                  </a:lnTo>
                  <a:lnTo>
                    <a:pt x="7889" y="4714"/>
                  </a:lnTo>
                  <a:lnTo>
                    <a:pt x="8060" y="4323"/>
                  </a:lnTo>
                  <a:lnTo>
                    <a:pt x="8206" y="3884"/>
                  </a:lnTo>
                  <a:lnTo>
                    <a:pt x="8304" y="3468"/>
                  </a:lnTo>
                  <a:lnTo>
                    <a:pt x="8402" y="3029"/>
                  </a:lnTo>
                  <a:lnTo>
                    <a:pt x="8450" y="2614"/>
                  </a:lnTo>
                  <a:lnTo>
                    <a:pt x="8475" y="2174"/>
                  </a:lnTo>
                  <a:lnTo>
                    <a:pt x="8475" y="1734"/>
                  </a:lnTo>
                  <a:lnTo>
                    <a:pt x="8426" y="1295"/>
                  </a:lnTo>
                  <a:lnTo>
                    <a:pt x="8377" y="855"/>
                  </a:lnTo>
                  <a:lnTo>
                    <a:pt x="8279" y="440"/>
                  </a:lnTo>
                  <a:lnTo>
                    <a:pt x="8157" y="0"/>
                  </a:lnTo>
                  <a:close/>
                </a:path>
              </a:pathLst>
            </a:custGeom>
            <a:solidFill>
              <a:srgbClr val="4BB5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mbria" panose="02040503050406030204" pitchFamily="18" charset="0"/>
              </a:endParaRPr>
            </a:p>
          </p:txBody>
        </p:sp>
        <p:sp>
          <p:nvSpPr>
            <p:cNvPr id="214" name="Google Shape;214;p18"/>
            <p:cNvSpPr/>
            <p:nvPr/>
          </p:nvSpPr>
          <p:spPr>
            <a:xfrm>
              <a:off x="6654650" y="3665275"/>
              <a:ext cx="409100" cy="409125"/>
            </a:xfrm>
            <a:custGeom>
              <a:avLst/>
              <a:gdLst/>
              <a:ahLst/>
              <a:cxnLst/>
              <a:rect l="l" t="t" r="r" b="b"/>
              <a:pathLst>
                <a:path w="16364" h="16365" extrusionOk="0">
                  <a:moveTo>
                    <a:pt x="13580" y="1686"/>
                  </a:moveTo>
                  <a:lnTo>
                    <a:pt x="13677" y="1735"/>
                  </a:lnTo>
                  <a:lnTo>
                    <a:pt x="13775" y="1759"/>
                  </a:lnTo>
                  <a:lnTo>
                    <a:pt x="13848" y="1832"/>
                  </a:lnTo>
                  <a:lnTo>
                    <a:pt x="13897" y="1906"/>
                  </a:lnTo>
                  <a:lnTo>
                    <a:pt x="13946" y="1979"/>
                  </a:lnTo>
                  <a:lnTo>
                    <a:pt x="13970" y="2077"/>
                  </a:lnTo>
                  <a:lnTo>
                    <a:pt x="13995" y="2174"/>
                  </a:lnTo>
                  <a:lnTo>
                    <a:pt x="13995" y="2419"/>
                  </a:lnTo>
                  <a:lnTo>
                    <a:pt x="13922" y="2687"/>
                  </a:lnTo>
                  <a:lnTo>
                    <a:pt x="13824" y="3029"/>
                  </a:lnTo>
                  <a:lnTo>
                    <a:pt x="13677" y="3371"/>
                  </a:lnTo>
                  <a:lnTo>
                    <a:pt x="13482" y="3762"/>
                  </a:lnTo>
                  <a:lnTo>
                    <a:pt x="13238" y="4177"/>
                  </a:lnTo>
                  <a:lnTo>
                    <a:pt x="12993" y="3908"/>
                  </a:lnTo>
                  <a:lnTo>
                    <a:pt x="12749" y="3615"/>
                  </a:lnTo>
                  <a:lnTo>
                    <a:pt x="12407" y="3298"/>
                  </a:lnTo>
                  <a:lnTo>
                    <a:pt x="12041" y="3029"/>
                  </a:lnTo>
                  <a:lnTo>
                    <a:pt x="11675" y="2761"/>
                  </a:lnTo>
                  <a:lnTo>
                    <a:pt x="11308" y="2541"/>
                  </a:lnTo>
                  <a:lnTo>
                    <a:pt x="11748" y="2272"/>
                  </a:lnTo>
                  <a:lnTo>
                    <a:pt x="12187" y="2052"/>
                  </a:lnTo>
                  <a:lnTo>
                    <a:pt x="12554" y="1881"/>
                  </a:lnTo>
                  <a:lnTo>
                    <a:pt x="12920" y="1759"/>
                  </a:lnTo>
                  <a:lnTo>
                    <a:pt x="13213" y="1686"/>
                  </a:lnTo>
                  <a:close/>
                  <a:moveTo>
                    <a:pt x="9721" y="3591"/>
                  </a:moveTo>
                  <a:lnTo>
                    <a:pt x="9794" y="3615"/>
                  </a:lnTo>
                  <a:lnTo>
                    <a:pt x="9916" y="3713"/>
                  </a:lnTo>
                  <a:lnTo>
                    <a:pt x="10014" y="3835"/>
                  </a:lnTo>
                  <a:lnTo>
                    <a:pt x="10038" y="3908"/>
                  </a:lnTo>
                  <a:lnTo>
                    <a:pt x="10038" y="3982"/>
                  </a:lnTo>
                  <a:lnTo>
                    <a:pt x="10038" y="4055"/>
                  </a:lnTo>
                  <a:lnTo>
                    <a:pt x="10014" y="4128"/>
                  </a:lnTo>
                  <a:lnTo>
                    <a:pt x="9916" y="4250"/>
                  </a:lnTo>
                  <a:lnTo>
                    <a:pt x="9794" y="4348"/>
                  </a:lnTo>
                  <a:lnTo>
                    <a:pt x="9721" y="4372"/>
                  </a:lnTo>
                  <a:lnTo>
                    <a:pt x="9574" y="4372"/>
                  </a:lnTo>
                  <a:lnTo>
                    <a:pt x="9501" y="4348"/>
                  </a:lnTo>
                  <a:lnTo>
                    <a:pt x="9379" y="4250"/>
                  </a:lnTo>
                  <a:lnTo>
                    <a:pt x="9281" y="4128"/>
                  </a:lnTo>
                  <a:lnTo>
                    <a:pt x="9257" y="4055"/>
                  </a:lnTo>
                  <a:lnTo>
                    <a:pt x="9257" y="3982"/>
                  </a:lnTo>
                  <a:lnTo>
                    <a:pt x="9257" y="3908"/>
                  </a:lnTo>
                  <a:lnTo>
                    <a:pt x="9281" y="3835"/>
                  </a:lnTo>
                  <a:lnTo>
                    <a:pt x="9379" y="3713"/>
                  </a:lnTo>
                  <a:lnTo>
                    <a:pt x="9501" y="3615"/>
                  </a:lnTo>
                  <a:lnTo>
                    <a:pt x="9574" y="3591"/>
                  </a:lnTo>
                  <a:close/>
                  <a:moveTo>
                    <a:pt x="8182" y="3322"/>
                  </a:moveTo>
                  <a:lnTo>
                    <a:pt x="8304" y="3347"/>
                  </a:lnTo>
                  <a:lnTo>
                    <a:pt x="8402" y="3371"/>
                  </a:lnTo>
                  <a:lnTo>
                    <a:pt x="8500" y="3420"/>
                  </a:lnTo>
                  <a:lnTo>
                    <a:pt x="8597" y="3493"/>
                  </a:lnTo>
                  <a:lnTo>
                    <a:pt x="8671" y="3591"/>
                  </a:lnTo>
                  <a:lnTo>
                    <a:pt x="8719" y="3689"/>
                  </a:lnTo>
                  <a:lnTo>
                    <a:pt x="8768" y="3786"/>
                  </a:lnTo>
                  <a:lnTo>
                    <a:pt x="8768" y="3908"/>
                  </a:lnTo>
                  <a:lnTo>
                    <a:pt x="8768" y="4031"/>
                  </a:lnTo>
                  <a:lnTo>
                    <a:pt x="8719" y="4153"/>
                  </a:lnTo>
                  <a:lnTo>
                    <a:pt x="8671" y="4250"/>
                  </a:lnTo>
                  <a:lnTo>
                    <a:pt x="8597" y="4324"/>
                  </a:lnTo>
                  <a:lnTo>
                    <a:pt x="8500" y="4397"/>
                  </a:lnTo>
                  <a:lnTo>
                    <a:pt x="8402" y="4446"/>
                  </a:lnTo>
                  <a:lnTo>
                    <a:pt x="8304" y="4495"/>
                  </a:lnTo>
                  <a:lnTo>
                    <a:pt x="8060" y="4495"/>
                  </a:lnTo>
                  <a:lnTo>
                    <a:pt x="7962" y="4446"/>
                  </a:lnTo>
                  <a:lnTo>
                    <a:pt x="7865" y="4397"/>
                  </a:lnTo>
                  <a:lnTo>
                    <a:pt x="7767" y="4324"/>
                  </a:lnTo>
                  <a:lnTo>
                    <a:pt x="7694" y="4250"/>
                  </a:lnTo>
                  <a:lnTo>
                    <a:pt x="7645" y="4153"/>
                  </a:lnTo>
                  <a:lnTo>
                    <a:pt x="7596" y="4031"/>
                  </a:lnTo>
                  <a:lnTo>
                    <a:pt x="7596" y="3908"/>
                  </a:lnTo>
                  <a:lnTo>
                    <a:pt x="7596" y="3786"/>
                  </a:lnTo>
                  <a:lnTo>
                    <a:pt x="7645" y="3689"/>
                  </a:lnTo>
                  <a:lnTo>
                    <a:pt x="7694" y="3591"/>
                  </a:lnTo>
                  <a:lnTo>
                    <a:pt x="7767" y="3493"/>
                  </a:lnTo>
                  <a:lnTo>
                    <a:pt x="7865" y="3420"/>
                  </a:lnTo>
                  <a:lnTo>
                    <a:pt x="7962" y="3371"/>
                  </a:lnTo>
                  <a:lnTo>
                    <a:pt x="8060" y="3347"/>
                  </a:lnTo>
                  <a:lnTo>
                    <a:pt x="8182" y="3322"/>
                  </a:lnTo>
                  <a:close/>
                  <a:moveTo>
                    <a:pt x="9086" y="4763"/>
                  </a:moveTo>
                  <a:lnTo>
                    <a:pt x="9159" y="4788"/>
                  </a:lnTo>
                  <a:lnTo>
                    <a:pt x="9281" y="4885"/>
                  </a:lnTo>
                  <a:lnTo>
                    <a:pt x="9354" y="5007"/>
                  </a:lnTo>
                  <a:lnTo>
                    <a:pt x="9379" y="5081"/>
                  </a:lnTo>
                  <a:lnTo>
                    <a:pt x="9379" y="5154"/>
                  </a:lnTo>
                  <a:lnTo>
                    <a:pt x="9379" y="5227"/>
                  </a:lnTo>
                  <a:lnTo>
                    <a:pt x="9354" y="5301"/>
                  </a:lnTo>
                  <a:lnTo>
                    <a:pt x="9281" y="5423"/>
                  </a:lnTo>
                  <a:lnTo>
                    <a:pt x="9159" y="5520"/>
                  </a:lnTo>
                  <a:lnTo>
                    <a:pt x="9086" y="5545"/>
                  </a:lnTo>
                  <a:lnTo>
                    <a:pt x="8915" y="5545"/>
                  </a:lnTo>
                  <a:lnTo>
                    <a:pt x="8842" y="5520"/>
                  </a:lnTo>
                  <a:lnTo>
                    <a:pt x="8719" y="5423"/>
                  </a:lnTo>
                  <a:lnTo>
                    <a:pt x="8646" y="5301"/>
                  </a:lnTo>
                  <a:lnTo>
                    <a:pt x="8622" y="5227"/>
                  </a:lnTo>
                  <a:lnTo>
                    <a:pt x="8597" y="5154"/>
                  </a:lnTo>
                  <a:lnTo>
                    <a:pt x="8622" y="5081"/>
                  </a:lnTo>
                  <a:lnTo>
                    <a:pt x="8646" y="5007"/>
                  </a:lnTo>
                  <a:lnTo>
                    <a:pt x="8719" y="4885"/>
                  </a:lnTo>
                  <a:lnTo>
                    <a:pt x="8842" y="4788"/>
                  </a:lnTo>
                  <a:lnTo>
                    <a:pt x="8915" y="4763"/>
                  </a:lnTo>
                  <a:close/>
                  <a:moveTo>
                    <a:pt x="2540" y="11309"/>
                  </a:moveTo>
                  <a:lnTo>
                    <a:pt x="2760" y="11675"/>
                  </a:lnTo>
                  <a:lnTo>
                    <a:pt x="3029" y="12041"/>
                  </a:lnTo>
                  <a:lnTo>
                    <a:pt x="3298" y="12408"/>
                  </a:lnTo>
                  <a:lnTo>
                    <a:pt x="3615" y="12750"/>
                  </a:lnTo>
                  <a:lnTo>
                    <a:pt x="3908" y="12994"/>
                  </a:lnTo>
                  <a:lnTo>
                    <a:pt x="4177" y="13238"/>
                  </a:lnTo>
                  <a:lnTo>
                    <a:pt x="3762" y="13482"/>
                  </a:lnTo>
                  <a:lnTo>
                    <a:pt x="3371" y="13678"/>
                  </a:lnTo>
                  <a:lnTo>
                    <a:pt x="3029" y="13824"/>
                  </a:lnTo>
                  <a:lnTo>
                    <a:pt x="2687" y="13922"/>
                  </a:lnTo>
                  <a:lnTo>
                    <a:pt x="2418" y="13995"/>
                  </a:lnTo>
                  <a:lnTo>
                    <a:pt x="2174" y="13995"/>
                  </a:lnTo>
                  <a:lnTo>
                    <a:pt x="2076" y="13971"/>
                  </a:lnTo>
                  <a:lnTo>
                    <a:pt x="1979" y="13946"/>
                  </a:lnTo>
                  <a:lnTo>
                    <a:pt x="1905" y="13897"/>
                  </a:lnTo>
                  <a:lnTo>
                    <a:pt x="1832" y="13849"/>
                  </a:lnTo>
                  <a:lnTo>
                    <a:pt x="1759" y="13775"/>
                  </a:lnTo>
                  <a:lnTo>
                    <a:pt x="1734" y="13678"/>
                  </a:lnTo>
                  <a:lnTo>
                    <a:pt x="1686" y="13580"/>
                  </a:lnTo>
                  <a:lnTo>
                    <a:pt x="1686" y="13482"/>
                  </a:lnTo>
                  <a:lnTo>
                    <a:pt x="1686" y="13214"/>
                  </a:lnTo>
                  <a:lnTo>
                    <a:pt x="1759" y="12921"/>
                  </a:lnTo>
                  <a:lnTo>
                    <a:pt x="1881" y="12554"/>
                  </a:lnTo>
                  <a:lnTo>
                    <a:pt x="2052" y="12188"/>
                  </a:lnTo>
                  <a:lnTo>
                    <a:pt x="2272" y="11748"/>
                  </a:lnTo>
                  <a:lnTo>
                    <a:pt x="2540" y="11309"/>
                  </a:lnTo>
                  <a:close/>
                  <a:moveTo>
                    <a:pt x="15362" y="1"/>
                  </a:moveTo>
                  <a:lnTo>
                    <a:pt x="15094" y="25"/>
                  </a:lnTo>
                  <a:lnTo>
                    <a:pt x="14801" y="74"/>
                  </a:lnTo>
                  <a:lnTo>
                    <a:pt x="14483" y="172"/>
                  </a:lnTo>
                  <a:lnTo>
                    <a:pt x="14141" y="294"/>
                  </a:lnTo>
                  <a:lnTo>
                    <a:pt x="13775" y="440"/>
                  </a:lnTo>
                  <a:lnTo>
                    <a:pt x="13384" y="611"/>
                  </a:lnTo>
                  <a:lnTo>
                    <a:pt x="12993" y="831"/>
                  </a:lnTo>
                  <a:lnTo>
                    <a:pt x="12578" y="1051"/>
                  </a:lnTo>
                  <a:lnTo>
                    <a:pt x="11699" y="1613"/>
                  </a:lnTo>
                  <a:lnTo>
                    <a:pt x="10747" y="2272"/>
                  </a:lnTo>
                  <a:lnTo>
                    <a:pt x="10307" y="2101"/>
                  </a:lnTo>
                  <a:lnTo>
                    <a:pt x="9843" y="1955"/>
                  </a:lnTo>
                  <a:lnTo>
                    <a:pt x="9379" y="1857"/>
                  </a:lnTo>
                  <a:lnTo>
                    <a:pt x="8915" y="1784"/>
                  </a:lnTo>
                  <a:lnTo>
                    <a:pt x="8451" y="1735"/>
                  </a:lnTo>
                  <a:lnTo>
                    <a:pt x="7962" y="1735"/>
                  </a:lnTo>
                  <a:lnTo>
                    <a:pt x="7498" y="1784"/>
                  </a:lnTo>
                  <a:lnTo>
                    <a:pt x="7034" y="1832"/>
                  </a:lnTo>
                  <a:lnTo>
                    <a:pt x="6570" y="1930"/>
                  </a:lnTo>
                  <a:lnTo>
                    <a:pt x="6106" y="2077"/>
                  </a:lnTo>
                  <a:lnTo>
                    <a:pt x="5667" y="2248"/>
                  </a:lnTo>
                  <a:lnTo>
                    <a:pt x="5227" y="2443"/>
                  </a:lnTo>
                  <a:lnTo>
                    <a:pt x="4787" y="2687"/>
                  </a:lnTo>
                  <a:lnTo>
                    <a:pt x="4397" y="2980"/>
                  </a:lnTo>
                  <a:lnTo>
                    <a:pt x="4006" y="3273"/>
                  </a:lnTo>
                  <a:lnTo>
                    <a:pt x="3615" y="3615"/>
                  </a:lnTo>
                  <a:lnTo>
                    <a:pt x="3273" y="4006"/>
                  </a:lnTo>
                  <a:lnTo>
                    <a:pt x="2980" y="4397"/>
                  </a:lnTo>
                  <a:lnTo>
                    <a:pt x="2687" y="4788"/>
                  </a:lnTo>
                  <a:lnTo>
                    <a:pt x="2443" y="5227"/>
                  </a:lnTo>
                  <a:lnTo>
                    <a:pt x="2247" y="5667"/>
                  </a:lnTo>
                  <a:lnTo>
                    <a:pt x="2076" y="6107"/>
                  </a:lnTo>
                  <a:lnTo>
                    <a:pt x="1930" y="6571"/>
                  </a:lnTo>
                  <a:lnTo>
                    <a:pt x="1832" y="7035"/>
                  </a:lnTo>
                  <a:lnTo>
                    <a:pt x="1783" y="7499"/>
                  </a:lnTo>
                  <a:lnTo>
                    <a:pt x="1734" y="7963"/>
                  </a:lnTo>
                  <a:lnTo>
                    <a:pt x="1734" y="8451"/>
                  </a:lnTo>
                  <a:lnTo>
                    <a:pt x="1783" y="8915"/>
                  </a:lnTo>
                  <a:lnTo>
                    <a:pt x="1857" y="9379"/>
                  </a:lnTo>
                  <a:lnTo>
                    <a:pt x="1954" y="9843"/>
                  </a:lnTo>
                  <a:lnTo>
                    <a:pt x="2101" y="10307"/>
                  </a:lnTo>
                  <a:lnTo>
                    <a:pt x="2272" y="10747"/>
                  </a:lnTo>
                  <a:lnTo>
                    <a:pt x="1612" y="11699"/>
                  </a:lnTo>
                  <a:lnTo>
                    <a:pt x="1051" y="12579"/>
                  </a:lnTo>
                  <a:lnTo>
                    <a:pt x="831" y="12994"/>
                  </a:lnTo>
                  <a:lnTo>
                    <a:pt x="611" y="13385"/>
                  </a:lnTo>
                  <a:lnTo>
                    <a:pt x="440" y="13775"/>
                  </a:lnTo>
                  <a:lnTo>
                    <a:pt x="293" y="14142"/>
                  </a:lnTo>
                  <a:lnTo>
                    <a:pt x="171" y="14484"/>
                  </a:lnTo>
                  <a:lnTo>
                    <a:pt x="74" y="14801"/>
                  </a:lnTo>
                  <a:lnTo>
                    <a:pt x="25" y="15094"/>
                  </a:lnTo>
                  <a:lnTo>
                    <a:pt x="0" y="15363"/>
                  </a:lnTo>
                  <a:lnTo>
                    <a:pt x="0" y="15583"/>
                  </a:lnTo>
                  <a:lnTo>
                    <a:pt x="49" y="15802"/>
                  </a:lnTo>
                  <a:lnTo>
                    <a:pt x="123" y="15973"/>
                  </a:lnTo>
                  <a:lnTo>
                    <a:pt x="245" y="16120"/>
                  </a:lnTo>
                  <a:lnTo>
                    <a:pt x="342" y="16218"/>
                  </a:lnTo>
                  <a:lnTo>
                    <a:pt x="489" y="16291"/>
                  </a:lnTo>
                  <a:lnTo>
                    <a:pt x="635" y="16340"/>
                  </a:lnTo>
                  <a:lnTo>
                    <a:pt x="806" y="16364"/>
                  </a:lnTo>
                  <a:lnTo>
                    <a:pt x="1173" y="16364"/>
                  </a:lnTo>
                  <a:lnTo>
                    <a:pt x="1393" y="16315"/>
                  </a:lnTo>
                  <a:lnTo>
                    <a:pt x="1637" y="16267"/>
                  </a:lnTo>
                  <a:lnTo>
                    <a:pt x="2150" y="16120"/>
                  </a:lnTo>
                  <a:lnTo>
                    <a:pt x="2711" y="15876"/>
                  </a:lnTo>
                  <a:lnTo>
                    <a:pt x="3322" y="15583"/>
                  </a:lnTo>
                  <a:lnTo>
                    <a:pt x="3957" y="15192"/>
                  </a:lnTo>
                  <a:lnTo>
                    <a:pt x="4665" y="14752"/>
                  </a:lnTo>
                  <a:lnTo>
                    <a:pt x="5373" y="14264"/>
                  </a:lnTo>
                  <a:lnTo>
                    <a:pt x="6131" y="13702"/>
                  </a:lnTo>
                  <a:lnTo>
                    <a:pt x="6912" y="13092"/>
                  </a:lnTo>
                  <a:lnTo>
                    <a:pt x="7718" y="12432"/>
                  </a:lnTo>
                  <a:lnTo>
                    <a:pt x="8524" y="11724"/>
                  </a:lnTo>
                  <a:lnTo>
                    <a:pt x="9330" y="10967"/>
                  </a:lnTo>
                  <a:lnTo>
                    <a:pt x="10160" y="10161"/>
                  </a:lnTo>
                  <a:lnTo>
                    <a:pt x="10966" y="9330"/>
                  </a:lnTo>
                  <a:lnTo>
                    <a:pt x="11723" y="8524"/>
                  </a:lnTo>
                  <a:lnTo>
                    <a:pt x="12432" y="7718"/>
                  </a:lnTo>
                  <a:lnTo>
                    <a:pt x="13091" y="6912"/>
                  </a:lnTo>
                  <a:lnTo>
                    <a:pt x="13702" y="6131"/>
                  </a:lnTo>
                  <a:lnTo>
                    <a:pt x="14263" y="5374"/>
                  </a:lnTo>
                  <a:lnTo>
                    <a:pt x="14752" y="4666"/>
                  </a:lnTo>
                  <a:lnTo>
                    <a:pt x="15192" y="3957"/>
                  </a:lnTo>
                  <a:lnTo>
                    <a:pt x="15582" y="3322"/>
                  </a:lnTo>
                  <a:lnTo>
                    <a:pt x="15875" y="2712"/>
                  </a:lnTo>
                  <a:lnTo>
                    <a:pt x="16120" y="2150"/>
                  </a:lnTo>
                  <a:lnTo>
                    <a:pt x="16266" y="1637"/>
                  </a:lnTo>
                  <a:lnTo>
                    <a:pt x="16315" y="1393"/>
                  </a:lnTo>
                  <a:lnTo>
                    <a:pt x="16364" y="1173"/>
                  </a:lnTo>
                  <a:lnTo>
                    <a:pt x="16364" y="978"/>
                  </a:lnTo>
                  <a:lnTo>
                    <a:pt x="16364" y="807"/>
                  </a:lnTo>
                  <a:lnTo>
                    <a:pt x="16339" y="636"/>
                  </a:lnTo>
                  <a:lnTo>
                    <a:pt x="16291" y="489"/>
                  </a:lnTo>
                  <a:lnTo>
                    <a:pt x="16217" y="343"/>
                  </a:lnTo>
                  <a:lnTo>
                    <a:pt x="16120" y="245"/>
                  </a:lnTo>
                  <a:lnTo>
                    <a:pt x="15973" y="123"/>
                  </a:lnTo>
                  <a:lnTo>
                    <a:pt x="15802" y="50"/>
                  </a:lnTo>
                  <a:lnTo>
                    <a:pt x="15582" y="1"/>
                  </a:lnTo>
                  <a:close/>
                </a:path>
              </a:pathLst>
            </a:custGeom>
            <a:solidFill>
              <a:srgbClr val="4BB5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mbria" panose="02040503050406030204" pitchFamily="18" charset="0"/>
              </a:endParaRPr>
            </a:p>
          </p:txBody>
        </p:sp>
      </p:grpSp>
      <p:grpSp>
        <p:nvGrpSpPr>
          <p:cNvPr id="215" name="Google Shape;215;p18"/>
          <p:cNvGrpSpPr/>
          <p:nvPr/>
        </p:nvGrpSpPr>
        <p:grpSpPr>
          <a:xfrm>
            <a:off x="697637" y="4113340"/>
            <a:ext cx="798554" cy="798615"/>
            <a:chOff x="570875" y="4322250"/>
            <a:chExt cx="443300" cy="443325"/>
          </a:xfrm>
        </p:grpSpPr>
        <p:sp>
          <p:nvSpPr>
            <p:cNvPr id="216" name="Google Shape;216;p18"/>
            <p:cNvSpPr/>
            <p:nvPr/>
          </p:nvSpPr>
          <p:spPr>
            <a:xfrm>
              <a:off x="570875" y="4322250"/>
              <a:ext cx="443300" cy="443325"/>
            </a:xfrm>
            <a:custGeom>
              <a:avLst/>
              <a:gdLst/>
              <a:ahLst/>
              <a:cxnLst/>
              <a:rect l="l" t="t" r="r" b="b"/>
              <a:pathLst>
                <a:path w="17732" h="17733" extrusionOk="0">
                  <a:moveTo>
                    <a:pt x="13091" y="2712"/>
                  </a:moveTo>
                  <a:lnTo>
                    <a:pt x="13286" y="2736"/>
                  </a:lnTo>
                  <a:lnTo>
                    <a:pt x="13506" y="2785"/>
                  </a:lnTo>
                  <a:lnTo>
                    <a:pt x="13702" y="2858"/>
                  </a:lnTo>
                  <a:lnTo>
                    <a:pt x="13873" y="2956"/>
                  </a:lnTo>
                  <a:lnTo>
                    <a:pt x="14068" y="3054"/>
                  </a:lnTo>
                  <a:lnTo>
                    <a:pt x="14239" y="3176"/>
                  </a:lnTo>
                  <a:lnTo>
                    <a:pt x="14410" y="3323"/>
                  </a:lnTo>
                  <a:lnTo>
                    <a:pt x="14556" y="3493"/>
                  </a:lnTo>
                  <a:lnTo>
                    <a:pt x="14679" y="3664"/>
                  </a:lnTo>
                  <a:lnTo>
                    <a:pt x="14776" y="3860"/>
                  </a:lnTo>
                  <a:lnTo>
                    <a:pt x="14874" y="4031"/>
                  </a:lnTo>
                  <a:lnTo>
                    <a:pt x="14947" y="4226"/>
                  </a:lnTo>
                  <a:lnTo>
                    <a:pt x="14996" y="4446"/>
                  </a:lnTo>
                  <a:lnTo>
                    <a:pt x="15021" y="4641"/>
                  </a:lnTo>
                  <a:lnTo>
                    <a:pt x="15021" y="4861"/>
                  </a:lnTo>
                  <a:lnTo>
                    <a:pt x="15021" y="5057"/>
                  </a:lnTo>
                  <a:lnTo>
                    <a:pt x="14996" y="5252"/>
                  </a:lnTo>
                  <a:lnTo>
                    <a:pt x="14947" y="5472"/>
                  </a:lnTo>
                  <a:lnTo>
                    <a:pt x="14874" y="5667"/>
                  </a:lnTo>
                  <a:lnTo>
                    <a:pt x="14776" y="5838"/>
                  </a:lnTo>
                  <a:lnTo>
                    <a:pt x="14679" y="6033"/>
                  </a:lnTo>
                  <a:lnTo>
                    <a:pt x="14556" y="6204"/>
                  </a:lnTo>
                  <a:lnTo>
                    <a:pt x="14410" y="6375"/>
                  </a:lnTo>
                  <a:lnTo>
                    <a:pt x="13433" y="7328"/>
                  </a:lnTo>
                  <a:lnTo>
                    <a:pt x="13311" y="7426"/>
                  </a:lnTo>
                  <a:lnTo>
                    <a:pt x="13189" y="7499"/>
                  </a:lnTo>
                  <a:lnTo>
                    <a:pt x="13042" y="7548"/>
                  </a:lnTo>
                  <a:lnTo>
                    <a:pt x="12871" y="7572"/>
                  </a:lnTo>
                  <a:lnTo>
                    <a:pt x="12725" y="7548"/>
                  </a:lnTo>
                  <a:lnTo>
                    <a:pt x="12578" y="7499"/>
                  </a:lnTo>
                  <a:lnTo>
                    <a:pt x="12456" y="7426"/>
                  </a:lnTo>
                  <a:lnTo>
                    <a:pt x="12334" y="7328"/>
                  </a:lnTo>
                  <a:lnTo>
                    <a:pt x="10405" y="5398"/>
                  </a:lnTo>
                  <a:lnTo>
                    <a:pt x="10307" y="5276"/>
                  </a:lnTo>
                  <a:lnTo>
                    <a:pt x="10234" y="5154"/>
                  </a:lnTo>
                  <a:lnTo>
                    <a:pt x="10185" y="5008"/>
                  </a:lnTo>
                  <a:lnTo>
                    <a:pt x="10160" y="4861"/>
                  </a:lnTo>
                  <a:lnTo>
                    <a:pt x="10185" y="4690"/>
                  </a:lnTo>
                  <a:lnTo>
                    <a:pt x="10234" y="4544"/>
                  </a:lnTo>
                  <a:lnTo>
                    <a:pt x="10307" y="4422"/>
                  </a:lnTo>
                  <a:lnTo>
                    <a:pt x="10405" y="4299"/>
                  </a:lnTo>
                  <a:lnTo>
                    <a:pt x="11357" y="3323"/>
                  </a:lnTo>
                  <a:lnTo>
                    <a:pt x="11528" y="3176"/>
                  </a:lnTo>
                  <a:lnTo>
                    <a:pt x="11699" y="3054"/>
                  </a:lnTo>
                  <a:lnTo>
                    <a:pt x="11894" y="2956"/>
                  </a:lnTo>
                  <a:lnTo>
                    <a:pt x="12065" y="2858"/>
                  </a:lnTo>
                  <a:lnTo>
                    <a:pt x="12261" y="2785"/>
                  </a:lnTo>
                  <a:lnTo>
                    <a:pt x="12481" y="2736"/>
                  </a:lnTo>
                  <a:lnTo>
                    <a:pt x="12676" y="2712"/>
                  </a:lnTo>
                  <a:close/>
                  <a:moveTo>
                    <a:pt x="8377" y="8867"/>
                  </a:moveTo>
                  <a:lnTo>
                    <a:pt x="8475" y="8891"/>
                  </a:lnTo>
                  <a:lnTo>
                    <a:pt x="8548" y="8915"/>
                  </a:lnTo>
                  <a:lnTo>
                    <a:pt x="8646" y="8964"/>
                  </a:lnTo>
                  <a:lnTo>
                    <a:pt x="8719" y="9013"/>
                  </a:lnTo>
                  <a:lnTo>
                    <a:pt x="8768" y="9086"/>
                  </a:lnTo>
                  <a:lnTo>
                    <a:pt x="8817" y="9184"/>
                  </a:lnTo>
                  <a:lnTo>
                    <a:pt x="8841" y="9257"/>
                  </a:lnTo>
                  <a:lnTo>
                    <a:pt x="8866" y="9355"/>
                  </a:lnTo>
                  <a:lnTo>
                    <a:pt x="8841" y="9453"/>
                  </a:lnTo>
                  <a:lnTo>
                    <a:pt x="8817" y="9550"/>
                  </a:lnTo>
                  <a:lnTo>
                    <a:pt x="8768" y="9624"/>
                  </a:lnTo>
                  <a:lnTo>
                    <a:pt x="8719" y="9697"/>
                  </a:lnTo>
                  <a:lnTo>
                    <a:pt x="6179" y="12237"/>
                  </a:lnTo>
                  <a:lnTo>
                    <a:pt x="6106" y="12310"/>
                  </a:lnTo>
                  <a:lnTo>
                    <a:pt x="6033" y="12359"/>
                  </a:lnTo>
                  <a:lnTo>
                    <a:pt x="5935" y="12383"/>
                  </a:lnTo>
                  <a:lnTo>
                    <a:pt x="5740" y="12383"/>
                  </a:lnTo>
                  <a:lnTo>
                    <a:pt x="5642" y="12359"/>
                  </a:lnTo>
                  <a:lnTo>
                    <a:pt x="5569" y="12310"/>
                  </a:lnTo>
                  <a:lnTo>
                    <a:pt x="5496" y="12237"/>
                  </a:lnTo>
                  <a:lnTo>
                    <a:pt x="5422" y="12164"/>
                  </a:lnTo>
                  <a:lnTo>
                    <a:pt x="5373" y="12090"/>
                  </a:lnTo>
                  <a:lnTo>
                    <a:pt x="5349" y="11993"/>
                  </a:lnTo>
                  <a:lnTo>
                    <a:pt x="5349" y="11895"/>
                  </a:lnTo>
                  <a:lnTo>
                    <a:pt x="5349" y="11797"/>
                  </a:lnTo>
                  <a:lnTo>
                    <a:pt x="5373" y="11700"/>
                  </a:lnTo>
                  <a:lnTo>
                    <a:pt x="5422" y="11626"/>
                  </a:lnTo>
                  <a:lnTo>
                    <a:pt x="5496" y="11553"/>
                  </a:lnTo>
                  <a:lnTo>
                    <a:pt x="8036" y="9013"/>
                  </a:lnTo>
                  <a:lnTo>
                    <a:pt x="8109" y="8964"/>
                  </a:lnTo>
                  <a:lnTo>
                    <a:pt x="8182" y="8915"/>
                  </a:lnTo>
                  <a:lnTo>
                    <a:pt x="8280" y="8891"/>
                  </a:lnTo>
                  <a:lnTo>
                    <a:pt x="8377" y="8867"/>
                  </a:lnTo>
                  <a:close/>
                  <a:moveTo>
                    <a:pt x="14825" y="1"/>
                  </a:moveTo>
                  <a:lnTo>
                    <a:pt x="14288" y="25"/>
                  </a:lnTo>
                  <a:lnTo>
                    <a:pt x="13751" y="50"/>
                  </a:lnTo>
                  <a:lnTo>
                    <a:pt x="13213" y="123"/>
                  </a:lnTo>
                  <a:lnTo>
                    <a:pt x="12676" y="245"/>
                  </a:lnTo>
                  <a:lnTo>
                    <a:pt x="12163" y="367"/>
                  </a:lnTo>
                  <a:lnTo>
                    <a:pt x="11675" y="538"/>
                  </a:lnTo>
                  <a:lnTo>
                    <a:pt x="11235" y="758"/>
                  </a:lnTo>
                  <a:lnTo>
                    <a:pt x="11015" y="856"/>
                  </a:lnTo>
                  <a:lnTo>
                    <a:pt x="10844" y="1002"/>
                  </a:lnTo>
                  <a:lnTo>
                    <a:pt x="10649" y="1124"/>
                  </a:lnTo>
                  <a:lnTo>
                    <a:pt x="10502" y="1271"/>
                  </a:lnTo>
                  <a:lnTo>
                    <a:pt x="5544" y="6229"/>
                  </a:lnTo>
                  <a:lnTo>
                    <a:pt x="391" y="6229"/>
                  </a:lnTo>
                  <a:lnTo>
                    <a:pt x="245" y="6253"/>
                  </a:lnTo>
                  <a:lnTo>
                    <a:pt x="147" y="6278"/>
                  </a:lnTo>
                  <a:lnTo>
                    <a:pt x="49" y="6327"/>
                  </a:lnTo>
                  <a:lnTo>
                    <a:pt x="0" y="6400"/>
                  </a:lnTo>
                  <a:lnTo>
                    <a:pt x="0" y="6473"/>
                  </a:lnTo>
                  <a:lnTo>
                    <a:pt x="25" y="6571"/>
                  </a:lnTo>
                  <a:lnTo>
                    <a:pt x="74" y="6668"/>
                  </a:lnTo>
                  <a:lnTo>
                    <a:pt x="171" y="6791"/>
                  </a:lnTo>
                  <a:lnTo>
                    <a:pt x="2589" y="9184"/>
                  </a:lnTo>
                  <a:lnTo>
                    <a:pt x="2272" y="9502"/>
                  </a:lnTo>
                  <a:lnTo>
                    <a:pt x="953" y="9746"/>
                  </a:lnTo>
                  <a:lnTo>
                    <a:pt x="806" y="9795"/>
                  </a:lnTo>
                  <a:lnTo>
                    <a:pt x="684" y="9843"/>
                  </a:lnTo>
                  <a:lnTo>
                    <a:pt x="611" y="9941"/>
                  </a:lnTo>
                  <a:lnTo>
                    <a:pt x="562" y="10014"/>
                  </a:lnTo>
                  <a:lnTo>
                    <a:pt x="562" y="10112"/>
                  </a:lnTo>
                  <a:lnTo>
                    <a:pt x="586" y="10234"/>
                  </a:lnTo>
                  <a:lnTo>
                    <a:pt x="635" y="10332"/>
                  </a:lnTo>
                  <a:lnTo>
                    <a:pt x="733" y="10454"/>
                  </a:lnTo>
                  <a:lnTo>
                    <a:pt x="7278" y="16999"/>
                  </a:lnTo>
                  <a:lnTo>
                    <a:pt x="7401" y="17097"/>
                  </a:lnTo>
                  <a:lnTo>
                    <a:pt x="7498" y="17146"/>
                  </a:lnTo>
                  <a:lnTo>
                    <a:pt x="7620" y="17170"/>
                  </a:lnTo>
                  <a:lnTo>
                    <a:pt x="7718" y="17170"/>
                  </a:lnTo>
                  <a:lnTo>
                    <a:pt x="7791" y="17122"/>
                  </a:lnTo>
                  <a:lnTo>
                    <a:pt x="7889" y="17048"/>
                  </a:lnTo>
                  <a:lnTo>
                    <a:pt x="7938" y="16926"/>
                  </a:lnTo>
                  <a:lnTo>
                    <a:pt x="7987" y="16780"/>
                  </a:lnTo>
                  <a:lnTo>
                    <a:pt x="8231" y="15461"/>
                  </a:lnTo>
                  <a:lnTo>
                    <a:pt x="8548" y="15143"/>
                  </a:lnTo>
                  <a:lnTo>
                    <a:pt x="10942" y="17561"/>
                  </a:lnTo>
                  <a:lnTo>
                    <a:pt x="11064" y="17659"/>
                  </a:lnTo>
                  <a:lnTo>
                    <a:pt x="11162" y="17708"/>
                  </a:lnTo>
                  <a:lnTo>
                    <a:pt x="11259" y="17732"/>
                  </a:lnTo>
                  <a:lnTo>
                    <a:pt x="11333" y="17732"/>
                  </a:lnTo>
                  <a:lnTo>
                    <a:pt x="11406" y="17683"/>
                  </a:lnTo>
                  <a:lnTo>
                    <a:pt x="11455" y="17586"/>
                  </a:lnTo>
                  <a:lnTo>
                    <a:pt x="11479" y="17488"/>
                  </a:lnTo>
                  <a:lnTo>
                    <a:pt x="11504" y="17341"/>
                  </a:lnTo>
                  <a:lnTo>
                    <a:pt x="11504" y="12188"/>
                  </a:lnTo>
                  <a:lnTo>
                    <a:pt x="16461" y="7230"/>
                  </a:lnTo>
                  <a:lnTo>
                    <a:pt x="16608" y="7084"/>
                  </a:lnTo>
                  <a:lnTo>
                    <a:pt x="16730" y="6888"/>
                  </a:lnTo>
                  <a:lnTo>
                    <a:pt x="16877" y="6693"/>
                  </a:lnTo>
                  <a:lnTo>
                    <a:pt x="16974" y="6498"/>
                  </a:lnTo>
                  <a:lnTo>
                    <a:pt x="17194" y="6058"/>
                  </a:lnTo>
                  <a:lnTo>
                    <a:pt x="17365" y="5569"/>
                  </a:lnTo>
                  <a:lnTo>
                    <a:pt x="17487" y="5057"/>
                  </a:lnTo>
                  <a:lnTo>
                    <a:pt x="17609" y="4519"/>
                  </a:lnTo>
                  <a:lnTo>
                    <a:pt x="17683" y="3982"/>
                  </a:lnTo>
                  <a:lnTo>
                    <a:pt x="17707" y="3445"/>
                  </a:lnTo>
                  <a:lnTo>
                    <a:pt x="17731" y="2907"/>
                  </a:lnTo>
                  <a:lnTo>
                    <a:pt x="17731" y="2419"/>
                  </a:lnTo>
                  <a:lnTo>
                    <a:pt x="17707" y="1955"/>
                  </a:lnTo>
                  <a:lnTo>
                    <a:pt x="17658" y="1515"/>
                  </a:lnTo>
                  <a:lnTo>
                    <a:pt x="17585" y="1149"/>
                  </a:lnTo>
                  <a:lnTo>
                    <a:pt x="17512" y="831"/>
                  </a:lnTo>
                  <a:lnTo>
                    <a:pt x="17414" y="587"/>
                  </a:lnTo>
                  <a:lnTo>
                    <a:pt x="17341" y="489"/>
                  </a:lnTo>
                  <a:lnTo>
                    <a:pt x="17292" y="441"/>
                  </a:lnTo>
                  <a:lnTo>
                    <a:pt x="17243" y="392"/>
                  </a:lnTo>
                  <a:lnTo>
                    <a:pt x="17145" y="318"/>
                  </a:lnTo>
                  <a:lnTo>
                    <a:pt x="16901" y="221"/>
                  </a:lnTo>
                  <a:lnTo>
                    <a:pt x="16584" y="148"/>
                  </a:lnTo>
                  <a:lnTo>
                    <a:pt x="16217" y="74"/>
                  </a:lnTo>
                  <a:lnTo>
                    <a:pt x="15778" y="25"/>
                  </a:lnTo>
                  <a:lnTo>
                    <a:pt x="15314" y="1"/>
                  </a:lnTo>
                  <a:close/>
                </a:path>
              </a:pathLst>
            </a:custGeom>
            <a:solidFill>
              <a:srgbClr val="3796B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mbria" panose="02040503050406030204" pitchFamily="18" charset="0"/>
              </a:endParaRPr>
            </a:p>
          </p:txBody>
        </p:sp>
        <p:sp>
          <p:nvSpPr>
            <p:cNvPr id="217" name="Google Shape;217;p18"/>
            <p:cNvSpPr/>
            <p:nvPr/>
          </p:nvSpPr>
          <p:spPr>
            <a:xfrm>
              <a:off x="597725" y="4665400"/>
              <a:ext cx="73300" cy="73300"/>
            </a:xfrm>
            <a:custGeom>
              <a:avLst/>
              <a:gdLst/>
              <a:ahLst/>
              <a:cxnLst/>
              <a:rect l="l" t="t" r="r" b="b"/>
              <a:pathLst>
                <a:path w="2932" h="2932" extrusionOk="0">
                  <a:moveTo>
                    <a:pt x="2028" y="1"/>
                  </a:moveTo>
                  <a:lnTo>
                    <a:pt x="1857" y="25"/>
                  </a:lnTo>
                  <a:lnTo>
                    <a:pt x="1686" y="74"/>
                  </a:lnTo>
                  <a:lnTo>
                    <a:pt x="1515" y="147"/>
                  </a:lnTo>
                  <a:lnTo>
                    <a:pt x="1369" y="269"/>
                  </a:lnTo>
                  <a:lnTo>
                    <a:pt x="1222" y="489"/>
                  </a:lnTo>
                  <a:lnTo>
                    <a:pt x="1002" y="831"/>
                  </a:lnTo>
                  <a:lnTo>
                    <a:pt x="563" y="1735"/>
                  </a:lnTo>
                  <a:lnTo>
                    <a:pt x="172" y="2565"/>
                  </a:lnTo>
                  <a:lnTo>
                    <a:pt x="1" y="2932"/>
                  </a:lnTo>
                  <a:lnTo>
                    <a:pt x="1" y="2932"/>
                  </a:lnTo>
                  <a:lnTo>
                    <a:pt x="367" y="2761"/>
                  </a:lnTo>
                  <a:lnTo>
                    <a:pt x="1198" y="2370"/>
                  </a:lnTo>
                  <a:lnTo>
                    <a:pt x="2101" y="1930"/>
                  </a:lnTo>
                  <a:lnTo>
                    <a:pt x="2443" y="1710"/>
                  </a:lnTo>
                  <a:lnTo>
                    <a:pt x="2663" y="1564"/>
                  </a:lnTo>
                  <a:lnTo>
                    <a:pt x="2785" y="1417"/>
                  </a:lnTo>
                  <a:lnTo>
                    <a:pt x="2858" y="1246"/>
                  </a:lnTo>
                  <a:lnTo>
                    <a:pt x="2907" y="1075"/>
                  </a:lnTo>
                  <a:lnTo>
                    <a:pt x="2932" y="904"/>
                  </a:lnTo>
                  <a:lnTo>
                    <a:pt x="2907" y="733"/>
                  </a:lnTo>
                  <a:lnTo>
                    <a:pt x="2858" y="562"/>
                  </a:lnTo>
                  <a:lnTo>
                    <a:pt x="2785" y="416"/>
                  </a:lnTo>
                  <a:lnTo>
                    <a:pt x="2663" y="269"/>
                  </a:lnTo>
                  <a:lnTo>
                    <a:pt x="2517" y="147"/>
                  </a:lnTo>
                  <a:lnTo>
                    <a:pt x="2370" y="74"/>
                  </a:lnTo>
                  <a:lnTo>
                    <a:pt x="2199" y="25"/>
                  </a:lnTo>
                  <a:lnTo>
                    <a:pt x="2028" y="1"/>
                  </a:lnTo>
                  <a:close/>
                </a:path>
              </a:pathLst>
            </a:custGeom>
            <a:solidFill>
              <a:srgbClr val="3796B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mbria" panose="02040503050406030204" pitchFamily="18" charset="0"/>
              </a:endParaRPr>
            </a:p>
          </p:txBody>
        </p:sp>
        <p:sp>
          <p:nvSpPr>
            <p:cNvPr id="218" name="Google Shape;218;p18"/>
            <p:cNvSpPr/>
            <p:nvPr/>
          </p:nvSpPr>
          <p:spPr>
            <a:xfrm>
              <a:off x="654525" y="4708150"/>
              <a:ext cx="47025" cy="47025"/>
            </a:xfrm>
            <a:custGeom>
              <a:avLst/>
              <a:gdLst/>
              <a:ahLst/>
              <a:cxnLst/>
              <a:rect l="l" t="t" r="r" b="b"/>
              <a:pathLst>
                <a:path w="1881" h="1881" extrusionOk="0">
                  <a:moveTo>
                    <a:pt x="1124" y="0"/>
                  </a:moveTo>
                  <a:lnTo>
                    <a:pt x="977" y="25"/>
                  </a:lnTo>
                  <a:lnTo>
                    <a:pt x="831" y="74"/>
                  </a:lnTo>
                  <a:lnTo>
                    <a:pt x="709" y="147"/>
                  </a:lnTo>
                  <a:lnTo>
                    <a:pt x="586" y="245"/>
                  </a:lnTo>
                  <a:lnTo>
                    <a:pt x="464" y="391"/>
                  </a:lnTo>
                  <a:lnTo>
                    <a:pt x="367" y="611"/>
                  </a:lnTo>
                  <a:lnTo>
                    <a:pt x="269" y="880"/>
                  </a:lnTo>
                  <a:lnTo>
                    <a:pt x="171" y="1173"/>
                  </a:lnTo>
                  <a:lnTo>
                    <a:pt x="49" y="1686"/>
                  </a:lnTo>
                  <a:lnTo>
                    <a:pt x="0" y="1881"/>
                  </a:lnTo>
                  <a:lnTo>
                    <a:pt x="0" y="1881"/>
                  </a:lnTo>
                  <a:lnTo>
                    <a:pt x="220" y="1857"/>
                  </a:lnTo>
                  <a:lnTo>
                    <a:pt x="733" y="1710"/>
                  </a:lnTo>
                  <a:lnTo>
                    <a:pt x="1002" y="1637"/>
                  </a:lnTo>
                  <a:lnTo>
                    <a:pt x="1270" y="1539"/>
                  </a:lnTo>
                  <a:lnTo>
                    <a:pt x="1515" y="1417"/>
                  </a:lnTo>
                  <a:lnTo>
                    <a:pt x="1661" y="1319"/>
                  </a:lnTo>
                  <a:lnTo>
                    <a:pt x="1759" y="1197"/>
                  </a:lnTo>
                  <a:lnTo>
                    <a:pt x="1832" y="1051"/>
                  </a:lnTo>
                  <a:lnTo>
                    <a:pt x="1881" y="928"/>
                  </a:lnTo>
                  <a:lnTo>
                    <a:pt x="1881" y="782"/>
                  </a:lnTo>
                  <a:lnTo>
                    <a:pt x="1881" y="635"/>
                  </a:lnTo>
                  <a:lnTo>
                    <a:pt x="1832" y="489"/>
                  </a:lnTo>
                  <a:lnTo>
                    <a:pt x="1759" y="367"/>
                  </a:lnTo>
                  <a:lnTo>
                    <a:pt x="1661" y="245"/>
                  </a:lnTo>
                  <a:lnTo>
                    <a:pt x="1539" y="147"/>
                  </a:lnTo>
                  <a:lnTo>
                    <a:pt x="1417" y="74"/>
                  </a:lnTo>
                  <a:lnTo>
                    <a:pt x="1270" y="25"/>
                  </a:lnTo>
                  <a:lnTo>
                    <a:pt x="1124" y="0"/>
                  </a:lnTo>
                  <a:close/>
                </a:path>
              </a:pathLst>
            </a:custGeom>
            <a:solidFill>
              <a:srgbClr val="3796B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mbria" panose="02040503050406030204" pitchFamily="18" charset="0"/>
              </a:endParaRPr>
            </a:p>
          </p:txBody>
        </p:sp>
        <p:sp>
          <p:nvSpPr>
            <p:cNvPr id="219" name="Google Shape;219;p18"/>
            <p:cNvSpPr/>
            <p:nvPr/>
          </p:nvSpPr>
          <p:spPr>
            <a:xfrm>
              <a:off x="581250" y="4634875"/>
              <a:ext cx="47050" cy="47050"/>
            </a:xfrm>
            <a:custGeom>
              <a:avLst/>
              <a:gdLst/>
              <a:ahLst/>
              <a:cxnLst/>
              <a:rect l="l" t="t" r="r" b="b"/>
              <a:pathLst>
                <a:path w="1882" h="1882" extrusionOk="0">
                  <a:moveTo>
                    <a:pt x="953" y="1"/>
                  </a:moveTo>
                  <a:lnTo>
                    <a:pt x="831" y="49"/>
                  </a:lnTo>
                  <a:lnTo>
                    <a:pt x="684" y="123"/>
                  </a:lnTo>
                  <a:lnTo>
                    <a:pt x="562" y="220"/>
                  </a:lnTo>
                  <a:lnTo>
                    <a:pt x="465" y="367"/>
                  </a:lnTo>
                  <a:lnTo>
                    <a:pt x="342" y="611"/>
                  </a:lnTo>
                  <a:lnTo>
                    <a:pt x="245" y="880"/>
                  </a:lnTo>
                  <a:lnTo>
                    <a:pt x="171" y="1148"/>
                  </a:lnTo>
                  <a:lnTo>
                    <a:pt x="25" y="1661"/>
                  </a:lnTo>
                  <a:lnTo>
                    <a:pt x="1" y="1881"/>
                  </a:lnTo>
                  <a:lnTo>
                    <a:pt x="196" y="1832"/>
                  </a:lnTo>
                  <a:lnTo>
                    <a:pt x="709" y="1710"/>
                  </a:lnTo>
                  <a:lnTo>
                    <a:pt x="1002" y="1613"/>
                  </a:lnTo>
                  <a:lnTo>
                    <a:pt x="1271" y="1515"/>
                  </a:lnTo>
                  <a:lnTo>
                    <a:pt x="1490" y="1417"/>
                  </a:lnTo>
                  <a:lnTo>
                    <a:pt x="1637" y="1295"/>
                  </a:lnTo>
                  <a:lnTo>
                    <a:pt x="1735" y="1173"/>
                  </a:lnTo>
                  <a:lnTo>
                    <a:pt x="1808" y="1051"/>
                  </a:lnTo>
                  <a:lnTo>
                    <a:pt x="1857" y="904"/>
                  </a:lnTo>
                  <a:lnTo>
                    <a:pt x="1881" y="758"/>
                  </a:lnTo>
                  <a:lnTo>
                    <a:pt x="1857" y="611"/>
                  </a:lnTo>
                  <a:lnTo>
                    <a:pt x="1808" y="465"/>
                  </a:lnTo>
                  <a:lnTo>
                    <a:pt x="1735" y="343"/>
                  </a:lnTo>
                  <a:lnTo>
                    <a:pt x="1637" y="220"/>
                  </a:lnTo>
                  <a:lnTo>
                    <a:pt x="1515" y="123"/>
                  </a:lnTo>
                  <a:lnTo>
                    <a:pt x="1393" y="49"/>
                  </a:lnTo>
                  <a:lnTo>
                    <a:pt x="1246" y="1"/>
                  </a:lnTo>
                  <a:close/>
                </a:path>
              </a:pathLst>
            </a:custGeom>
            <a:solidFill>
              <a:srgbClr val="3796B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mbria" panose="02040503050406030204" pitchFamily="18" charset="0"/>
              </a:endParaRPr>
            </a:p>
          </p:txBody>
        </p:sp>
      </p:grpSp>
      <p:sp>
        <p:nvSpPr>
          <p:cNvPr id="220" name="Google Shape;220;p18"/>
          <p:cNvSpPr/>
          <p:nvPr/>
        </p:nvSpPr>
        <p:spPr>
          <a:xfrm rot="2466689">
            <a:off x="791053" y="3637578"/>
            <a:ext cx="392001" cy="374296"/>
          </a:xfrm>
          <a:custGeom>
            <a:avLst/>
            <a:gdLst/>
            <a:ahLst/>
            <a:cxnLst/>
            <a:rect l="l" t="t" r="r" b="b"/>
            <a:pathLst>
              <a:path w="15144" h="14460" extrusionOk="0">
                <a:moveTo>
                  <a:pt x="7572" y="1"/>
                </a:moveTo>
                <a:lnTo>
                  <a:pt x="7499" y="25"/>
                </a:lnTo>
                <a:lnTo>
                  <a:pt x="7401" y="74"/>
                </a:lnTo>
                <a:lnTo>
                  <a:pt x="7328" y="172"/>
                </a:lnTo>
                <a:lnTo>
                  <a:pt x="7255" y="294"/>
                </a:lnTo>
                <a:lnTo>
                  <a:pt x="5594" y="4104"/>
                </a:lnTo>
                <a:lnTo>
                  <a:pt x="5521" y="4226"/>
                </a:lnTo>
                <a:lnTo>
                  <a:pt x="5398" y="4373"/>
                </a:lnTo>
                <a:lnTo>
                  <a:pt x="5276" y="4495"/>
                </a:lnTo>
                <a:lnTo>
                  <a:pt x="5130" y="4617"/>
                </a:lnTo>
                <a:lnTo>
                  <a:pt x="4983" y="4715"/>
                </a:lnTo>
                <a:lnTo>
                  <a:pt x="4812" y="4788"/>
                </a:lnTo>
                <a:lnTo>
                  <a:pt x="4666" y="4861"/>
                </a:lnTo>
                <a:lnTo>
                  <a:pt x="4495" y="4886"/>
                </a:lnTo>
                <a:lnTo>
                  <a:pt x="392" y="5301"/>
                </a:lnTo>
                <a:lnTo>
                  <a:pt x="245" y="5325"/>
                </a:lnTo>
                <a:lnTo>
                  <a:pt x="123" y="5374"/>
                </a:lnTo>
                <a:lnTo>
                  <a:pt x="50" y="5423"/>
                </a:lnTo>
                <a:lnTo>
                  <a:pt x="1" y="5521"/>
                </a:lnTo>
                <a:lnTo>
                  <a:pt x="1" y="5594"/>
                </a:lnTo>
                <a:lnTo>
                  <a:pt x="25" y="5692"/>
                </a:lnTo>
                <a:lnTo>
                  <a:pt x="74" y="5789"/>
                </a:lnTo>
                <a:lnTo>
                  <a:pt x="196" y="5911"/>
                </a:lnTo>
                <a:lnTo>
                  <a:pt x="3274" y="8647"/>
                </a:lnTo>
                <a:lnTo>
                  <a:pt x="3396" y="8769"/>
                </a:lnTo>
                <a:lnTo>
                  <a:pt x="3493" y="8915"/>
                </a:lnTo>
                <a:lnTo>
                  <a:pt x="3567" y="9086"/>
                </a:lnTo>
                <a:lnTo>
                  <a:pt x="3640" y="9257"/>
                </a:lnTo>
                <a:lnTo>
                  <a:pt x="3689" y="9428"/>
                </a:lnTo>
                <a:lnTo>
                  <a:pt x="3713" y="9599"/>
                </a:lnTo>
                <a:lnTo>
                  <a:pt x="3713" y="9770"/>
                </a:lnTo>
                <a:lnTo>
                  <a:pt x="3689" y="9941"/>
                </a:lnTo>
                <a:lnTo>
                  <a:pt x="2810" y="13995"/>
                </a:lnTo>
                <a:lnTo>
                  <a:pt x="2785" y="14142"/>
                </a:lnTo>
                <a:lnTo>
                  <a:pt x="2810" y="14240"/>
                </a:lnTo>
                <a:lnTo>
                  <a:pt x="2834" y="14337"/>
                </a:lnTo>
                <a:lnTo>
                  <a:pt x="2883" y="14411"/>
                </a:lnTo>
                <a:lnTo>
                  <a:pt x="2981" y="14435"/>
                </a:lnTo>
                <a:lnTo>
                  <a:pt x="3078" y="14459"/>
                </a:lnTo>
                <a:lnTo>
                  <a:pt x="3200" y="14411"/>
                </a:lnTo>
                <a:lnTo>
                  <a:pt x="3322" y="14362"/>
                </a:lnTo>
                <a:lnTo>
                  <a:pt x="6888" y="12261"/>
                </a:lnTo>
                <a:lnTo>
                  <a:pt x="7035" y="12188"/>
                </a:lnTo>
                <a:lnTo>
                  <a:pt x="7206" y="12139"/>
                </a:lnTo>
                <a:lnTo>
                  <a:pt x="7401" y="12115"/>
                </a:lnTo>
                <a:lnTo>
                  <a:pt x="7743" y="12115"/>
                </a:lnTo>
                <a:lnTo>
                  <a:pt x="7938" y="12139"/>
                </a:lnTo>
                <a:lnTo>
                  <a:pt x="8109" y="12188"/>
                </a:lnTo>
                <a:lnTo>
                  <a:pt x="8256" y="12261"/>
                </a:lnTo>
                <a:lnTo>
                  <a:pt x="11822" y="14362"/>
                </a:lnTo>
                <a:lnTo>
                  <a:pt x="11944" y="14411"/>
                </a:lnTo>
                <a:lnTo>
                  <a:pt x="12066" y="14459"/>
                </a:lnTo>
                <a:lnTo>
                  <a:pt x="12164" y="14435"/>
                </a:lnTo>
                <a:lnTo>
                  <a:pt x="12261" y="14411"/>
                </a:lnTo>
                <a:lnTo>
                  <a:pt x="12310" y="14337"/>
                </a:lnTo>
                <a:lnTo>
                  <a:pt x="12335" y="14240"/>
                </a:lnTo>
                <a:lnTo>
                  <a:pt x="12359" y="14142"/>
                </a:lnTo>
                <a:lnTo>
                  <a:pt x="12335" y="13995"/>
                </a:lnTo>
                <a:lnTo>
                  <a:pt x="11455" y="9941"/>
                </a:lnTo>
                <a:lnTo>
                  <a:pt x="11431" y="9770"/>
                </a:lnTo>
                <a:lnTo>
                  <a:pt x="11431" y="9599"/>
                </a:lnTo>
                <a:lnTo>
                  <a:pt x="11455" y="9428"/>
                </a:lnTo>
                <a:lnTo>
                  <a:pt x="11504" y="9257"/>
                </a:lnTo>
                <a:lnTo>
                  <a:pt x="11577" y="9086"/>
                </a:lnTo>
                <a:lnTo>
                  <a:pt x="11651" y="8915"/>
                </a:lnTo>
                <a:lnTo>
                  <a:pt x="11748" y="8769"/>
                </a:lnTo>
                <a:lnTo>
                  <a:pt x="11870" y="8647"/>
                </a:lnTo>
                <a:lnTo>
                  <a:pt x="14948" y="5911"/>
                </a:lnTo>
                <a:lnTo>
                  <a:pt x="15070" y="5789"/>
                </a:lnTo>
                <a:lnTo>
                  <a:pt x="15119" y="5692"/>
                </a:lnTo>
                <a:lnTo>
                  <a:pt x="15143" y="5594"/>
                </a:lnTo>
                <a:lnTo>
                  <a:pt x="15143" y="5521"/>
                </a:lnTo>
                <a:lnTo>
                  <a:pt x="15094" y="5423"/>
                </a:lnTo>
                <a:lnTo>
                  <a:pt x="15021" y="5374"/>
                </a:lnTo>
                <a:lnTo>
                  <a:pt x="14899" y="5325"/>
                </a:lnTo>
                <a:lnTo>
                  <a:pt x="14752" y="5301"/>
                </a:lnTo>
                <a:lnTo>
                  <a:pt x="10649" y="4886"/>
                </a:lnTo>
                <a:lnTo>
                  <a:pt x="10478" y="4861"/>
                </a:lnTo>
                <a:lnTo>
                  <a:pt x="10332" y="4788"/>
                </a:lnTo>
                <a:lnTo>
                  <a:pt x="10161" y="4715"/>
                </a:lnTo>
                <a:lnTo>
                  <a:pt x="10014" y="4617"/>
                </a:lnTo>
                <a:lnTo>
                  <a:pt x="9868" y="4495"/>
                </a:lnTo>
                <a:lnTo>
                  <a:pt x="9746" y="4373"/>
                </a:lnTo>
                <a:lnTo>
                  <a:pt x="9624" y="4226"/>
                </a:lnTo>
                <a:lnTo>
                  <a:pt x="9550" y="4104"/>
                </a:lnTo>
                <a:lnTo>
                  <a:pt x="7890" y="294"/>
                </a:lnTo>
                <a:lnTo>
                  <a:pt x="7816" y="172"/>
                </a:lnTo>
                <a:lnTo>
                  <a:pt x="7743" y="74"/>
                </a:lnTo>
                <a:lnTo>
                  <a:pt x="7645" y="25"/>
                </a:lnTo>
                <a:lnTo>
                  <a:pt x="7572" y="1"/>
                </a:lnTo>
                <a:close/>
              </a:path>
            </a:pathLst>
          </a:custGeom>
          <a:solidFill>
            <a:srgbClr val="FF99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mbria" panose="02040503050406030204" pitchFamily="18" charset="0"/>
            </a:endParaRPr>
          </a:p>
        </p:txBody>
      </p:sp>
      <p:sp>
        <p:nvSpPr>
          <p:cNvPr id="221" name="Google Shape;221;p18"/>
          <p:cNvSpPr/>
          <p:nvPr/>
        </p:nvSpPr>
        <p:spPr>
          <a:xfrm rot="-1609379">
            <a:off x="7865667" y="168494"/>
            <a:ext cx="282082" cy="269341"/>
          </a:xfrm>
          <a:custGeom>
            <a:avLst/>
            <a:gdLst/>
            <a:ahLst/>
            <a:cxnLst/>
            <a:rect l="l" t="t" r="r" b="b"/>
            <a:pathLst>
              <a:path w="15144" h="14460" extrusionOk="0">
                <a:moveTo>
                  <a:pt x="7572" y="1"/>
                </a:moveTo>
                <a:lnTo>
                  <a:pt x="7499" y="25"/>
                </a:lnTo>
                <a:lnTo>
                  <a:pt x="7401" y="74"/>
                </a:lnTo>
                <a:lnTo>
                  <a:pt x="7328" y="172"/>
                </a:lnTo>
                <a:lnTo>
                  <a:pt x="7255" y="294"/>
                </a:lnTo>
                <a:lnTo>
                  <a:pt x="5594" y="4104"/>
                </a:lnTo>
                <a:lnTo>
                  <a:pt x="5521" y="4226"/>
                </a:lnTo>
                <a:lnTo>
                  <a:pt x="5398" y="4373"/>
                </a:lnTo>
                <a:lnTo>
                  <a:pt x="5276" y="4495"/>
                </a:lnTo>
                <a:lnTo>
                  <a:pt x="5130" y="4617"/>
                </a:lnTo>
                <a:lnTo>
                  <a:pt x="4983" y="4715"/>
                </a:lnTo>
                <a:lnTo>
                  <a:pt x="4812" y="4788"/>
                </a:lnTo>
                <a:lnTo>
                  <a:pt x="4666" y="4861"/>
                </a:lnTo>
                <a:lnTo>
                  <a:pt x="4495" y="4886"/>
                </a:lnTo>
                <a:lnTo>
                  <a:pt x="392" y="5301"/>
                </a:lnTo>
                <a:lnTo>
                  <a:pt x="245" y="5325"/>
                </a:lnTo>
                <a:lnTo>
                  <a:pt x="123" y="5374"/>
                </a:lnTo>
                <a:lnTo>
                  <a:pt x="50" y="5423"/>
                </a:lnTo>
                <a:lnTo>
                  <a:pt x="1" y="5521"/>
                </a:lnTo>
                <a:lnTo>
                  <a:pt x="1" y="5594"/>
                </a:lnTo>
                <a:lnTo>
                  <a:pt x="25" y="5692"/>
                </a:lnTo>
                <a:lnTo>
                  <a:pt x="74" y="5789"/>
                </a:lnTo>
                <a:lnTo>
                  <a:pt x="196" y="5911"/>
                </a:lnTo>
                <a:lnTo>
                  <a:pt x="3274" y="8647"/>
                </a:lnTo>
                <a:lnTo>
                  <a:pt x="3396" y="8769"/>
                </a:lnTo>
                <a:lnTo>
                  <a:pt x="3493" y="8915"/>
                </a:lnTo>
                <a:lnTo>
                  <a:pt x="3567" y="9086"/>
                </a:lnTo>
                <a:lnTo>
                  <a:pt x="3640" y="9257"/>
                </a:lnTo>
                <a:lnTo>
                  <a:pt x="3689" y="9428"/>
                </a:lnTo>
                <a:lnTo>
                  <a:pt x="3713" y="9599"/>
                </a:lnTo>
                <a:lnTo>
                  <a:pt x="3713" y="9770"/>
                </a:lnTo>
                <a:lnTo>
                  <a:pt x="3689" y="9941"/>
                </a:lnTo>
                <a:lnTo>
                  <a:pt x="2810" y="13995"/>
                </a:lnTo>
                <a:lnTo>
                  <a:pt x="2785" y="14142"/>
                </a:lnTo>
                <a:lnTo>
                  <a:pt x="2810" y="14240"/>
                </a:lnTo>
                <a:lnTo>
                  <a:pt x="2834" y="14337"/>
                </a:lnTo>
                <a:lnTo>
                  <a:pt x="2883" y="14411"/>
                </a:lnTo>
                <a:lnTo>
                  <a:pt x="2981" y="14435"/>
                </a:lnTo>
                <a:lnTo>
                  <a:pt x="3078" y="14459"/>
                </a:lnTo>
                <a:lnTo>
                  <a:pt x="3200" y="14411"/>
                </a:lnTo>
                <a:lnTo>
                  <a:pt x="3322" y="14362"/>
                </a:lnTo>
                <a:lnTo>
                  <a:pt x="6888" y="12261"/>
                </a:lnTo>
                <a:lnTo>
                  <a:pt x="7035" y="12188"/>
                </a:lnTo>
                <a:lnTo>
                  <a:pt x="7206" y="12139"/>
                </a:lnTo>
                <a:lnTo>
                  <a:pt x="7401" y="12115"/>
                </a:lnTo>
                <a:lnTo>
                  <a:pt x="7743" y="12115"/>
                </a:lnTo>
                <a:lnTo>
                  <a:pt x="7938" y="12139"/>
                </a:lnTo>
                <a:lnTo>
                  <a:pt x="8109" y="12188"/>
                </a:lnTo>
                <a:lnTo>
                  <a:pt x="8256" y="12261"/>
                </a:lnTo>
                <a:lnTo>
                  <a:pt x="11822" y="14362"/>
                </a:lnTo>
                <a:lnTo>
                  <a:pt x="11944" y="14411"/>
                </a:lnTo>
                <a:lnTo>
                  <a:pt x="12066" y="14459"/>
                </a:lnTo>
                <a:lnTo>
                  <a:pt x="12164" y="14435"/>
                </a:lnTo>
                <a:lnTo>
                  <a:pt x="12261" y="14411"/>
                </a:lnTo>
                <a:lnTo>
                  <a:pt x="12310" y="14337"/>
                </a:lnTo>
                <a:lnTo>
                  <a:pt x="12335" y="14240"/>
                </a:lnTo>
                <a:lnTo>
                  <a:pt x="12359" y="14142"/>
                </a:lnTo>
                <a:lnTo>
                  <a:pt x="12335" y="13995"/>
                </a:lnTo>
                <a:lnTo>
                  <a:pt x="11455" y="9941"/>
                </a:lnTo>
                <a:lnTo>
                  <a:pt x="11431" y="9770"/>
                </a:lnTo>
                <a:lnTo>
                  <a:pt x="11431" y="9599"/>
                </a:lnTo>
                <a:lnTo>
                  <a:pt x="11455" y="9428"/>
                </a:lnTo>
                <a:lnTo>
                  <a:pt x="11504" y="9257"/>
                </a:lnTo>
                <a:lnTo>
                  <a:pt x="11577" y="9086"/>
                </a:lnTo>
                <a:lnTo>
                  <a:pt x="11651" y="8915"/>
                </a:lnTo>
                <a:lnTo>
                  <a:pt x="11748" y="8769"/>
                </a:lnTo>
                <a:lnTo>
                  <a:pt x="11870" y="8647"/>
                </a:lnTo>
                <a:lnTo>
                  <a:pt x="14948" y="5911"/>
                </a:lnTo>
                <a:lnTo>
                  <a:pt x="15070" y="5789"/>
                </a:lnTo>
                <a:lnTo>
                  <a:pt x="15119" y="5692"/>
                </a:lnTo>
                <a:lnTo>
                  <a:pt x="15143" y="5594"/>
                </a:lnTo>
                <a:lnTo>
                  <a:pt x="15143" y="5521"/>
                </a:lnTo>
                <a:lnTo>
                  <a:pt x="15094" y="5423"/>
                </a:lnTo>
                <a:lnTo>
                  <a:pt x="15021" y="5374"/>
                </a:lnTo>
                <a:lnTo>
                  <a:pt x="14899" y="5325"/>
                </a:lnTo>
                <a:lnTo>
                  <a:pt x="14752" y="5301"/>
                </a:lnTo>
                <a:lnTo>
                  <a:pt x="10649" y="4886"/>
                </a:lnTo>
                <a:lnTo>
                  <a:pt x="10478" y="4861"/>
                </a:lnTo>
                <a:lnTo>
                  <a:pt x="10332" y="4788"/>
                </a:lnTo>
                <a:lnTo>
                  <a:pt x="10161" y="4715"/>
                </a:lnTo>
                <a:lnTo>
                  <a:pt x="10014" y="4617"/>
                </a:lnTo>
                <a:lnTo>
                  <a:pt x="9868" y="4495"/>
                </a:lnTo>
                <a:lnTo>
                  <a:pt x="9746" y="4373"/>
                </a:lnTo>
                <a:lnTo>
                  <a:pt x="9624" y="4226"/>
                </a:lnTo>
                <a:lnTo>
                  <a:pt x="9550" y="4104"/>
                </a:lnTo>
                <a:lnTo>
                  <a:pt x="7890" y="294"/>
                </a:lnTo>
                <a:lnTo>
                  <a:pt x="7816" y="172"/>
                </a:lnTo>
                <a:lnTo>
                  <a:pt x="7743" y="74"/>
                </a:lnTo>
                <a:lnTo>
                  <a:pt x="7645" y="25"/>
                </a:lnTo>
                <a:lnTo>
                  <a:pt x="7572" y="1"/>
                </a:lnTo>
                <a:close/>
              </a:path>
            </a:pathLst>
          </a:custGeom>
          <a:solidFill>
            <a:srgbClr val="FF99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mbria" panose="02040503050406030204" pitchFamily="18" charset="0"/>
            </a:endParaRPr>
          </a:p>
        </p:txBody>
      </p:sp>
      <p:sp>
        <p:nvSpPr>
          <p:cNvPr id="222" name="Google Shape;222;p18"/>
          <p:cNvSpPr/>
          <p:nvPr/>
        </p:nvSpPr>
        <p:spPr>
          <a:xfrm rot="2925831">
            <a:off x="8800436" y="1400897"/>
            <a:ext cx="211251" cy="201710"/>
          </a:xfrm>
          <a:custGeom>
            <a:avLst/>
            <a:gdLst/>
            <a:ahLst/>
            <a:cxnLst/>
            <a:rect l="l" t="t" r="r" b="b"/>
            <a:pathLst>
              <a:path w="15144" h="14460" extrusionOk="0">
                <a:moveTo>
                  <a:pt x="7572" y="1"/>
                </a:moveTo>
                <a:lnTo>
                  <a:pt x="7499" y="25"/>
                </a:lnTo>
                <a:lnTo>
                  <a:pt x="7401" y="74"/>
                </a:lnTo>
                <a:lnTo>
                  <a:pt x="7328" y="172"/>
                </a:lnTo>
                <a:lnTo>
                  <a:pt x="7255" y="294"/>
                </a:lnTo>
                <a:lnTo>
                  <a:pt x="5594" y="4104"/>
                </a:lnTo>
                <a:lnTo>
                  <a:pt x="5521" y="4226"/>
                </a:lnTo>
                <a:lnTo>
                  <a:pt x="5398" y="4373"/>
                </a:lnTo>
                <a:lnTo>
                  <a:pt x="5276" y="4495"/>
                </a:lnTo>
                <a:lnTo>
                  <a:pt x="5130" y="4617"/>
                </a:lnTo>
                <a:lnTo>
                  <a:pt x="4983" y="4715"/>
                </a:lnTo>
                <a:lnTo>
                  <a:pt x="4812" y="4788"/>
                </a:lnTo>
                <a:lnTo>
                  <a:pt x="4666" y="4861"/>
                </a:lnTo>
                <a:lnTo>
                  <a:pt x="4495" y="4886"/>
                </a:lnTo>
                <a:lnTo>
                  <a:pt x="392" y="5301"/>
                </a:lnTo>
                <a:lnTo>
                  <a:pt x="245" y="5325"/>
                </a:lnTo>
                <a:lnTo>
                  <a:pt x="123" y="5374"/>
                </a:lnTo>
                <a:lnTo>
                  <a:pt x="50" y="5423"/>
                </a:lnTo>
                <a:lnTo>
                  <a:pt x="1" y="5521"/>
                </a:lnTo>
                <a:lnTo>
                  <a:pt x="1" y="5594"/>
                </a:lnTo>
                <a:lnTo>
                  <a:pt x="25" y="5692"/>
                </a:lnTo>
                <a:lnTo>
                  <a:pt x="74" y="5789"/>
                </a:lnTo>
                <a:lnTo>
                  <a:pt x="196" y="5911"/>
                </a:lnTo>
                <a:lnTo>
                  <a:pt x="3274" y="8647"/>
                </a:lnTo>
                <a:lnTo>
                  <a:pt x="3396" y="8769"/>
                </a:lnTo>
                <a:lnTo>
                  <a:pt x="3493" y="8915"/>
                </a:lnTo>
                <a:lnTo>
                  <a:pt x="3567" y="9086"/>
                </a:lnTo>
                <a:lnTo>
                  <a:pt x="3640" y="9257"/>
                </a:lnTo>
                <a:lnTo>
                  <a:pt x="3689" y="9428"/>
                </a:lnTo>
                <a:lnTo>
                  <a:pt x="3713" y="9599"/>
                </a:lnTo>
                <a:lnTo>
                  <a:pt x="3713" y="9770"/>
                </a:lnTo>
                <a:lnTo>
                  <a:pt x="3689" y="9941"/>
                </a:lnTo>
                <a:lnTo>
                  <a:pt x="2810" y="13995"/>
                </a:lnTo>
                <a:lnTo>
                  <a:pt x="2785" y="14142"/>
                </a:lnTo>
                <a:lnTo>
                  <a:pt x="2810" y="14240"/>
                </a:lnTo>
                <a:lnTo>
                  <a:pt x="2834" y="14337"/>
                </a:lnTo>
                <a:lnTo>
                  <a:pt x="2883" y="14411"/>
                </a:lnTo>
                <a:lnTo>
                  <a:pt x="2981" y="14435"/>
                </a:lnTo>
                <a:lnTo>
                  <a:pt x="3078" y="14459"/>
                </a:lnTo>
                <a:lnTo>
                  <a:pt x="3200" y="14411"/>
                </a:lnTo>
                <a:lnTo>
                  <a:pt x="3322" y="14362"/>
                </a:lnTo>
                <a:lnTo>
                  <a:pt x="6888" y="12261"/>
                </a:lnTo>
                <a:lnTo>
                  <a:pt x="7035" y="12188"/>
                </a:lnTo>
                <a:lnTo>
                  <a:pt x="7206" y="12139"/>
                </a:lnTo>
                <a:lnTo>
                  <a:pt x="7401" y="12115"/>
                </a:lnTo>
                <a:lnTo>
                  <a:pt x="7743" y="12115"/>
                </a:lnTo>
                <a:lnTo>
                  <a:pt x="7938" y="12139"/>
                </a:lnTo>
                <a:lnTo>
                  <a:pt x="8109" y="12188"/>
                </a:lnTo>
                <a:lnTo>
                  <a:pt x="8256" y="12261"/>
                </a:lnTo>
                <a:lnTo>
                  <a:pt x="11822" y="14362"/>
                </a:lnTo>
                <a:lnTo>
                  <a:pt x="11944" y="14411"/>
                </a:lnTo>
                <a:lnTo>
                  <a:pt x="12066" y="14459"/>
                </a:lnTo>
                <a:lnTo>
                  <a:pt x="12164" y="14435"/>
                </a:lnTo>
                <a:lnTo>
                  <a:pt x="12261" y="14411"/>
                </a:lnTo>
                <a:lnTo>
                  <a:pt x="12310" y="14337"/>
                </a:lnTo>
                <a:lnTo>
                  <a:pt x="12335" y="14240"/>
                </a:lnTo>
                <a:lnTo>
                  <a:pt x="12359" y="14142"/>
                </a:lnTo>
                <a:lnTo>
                  <a:pt x="12335" y="13995"/>
                </a:lnTo>
                <a:lnTo>
                  <a:pt x="11455" y="9941"/>
                </a:lnTo>
                <a:lnTo>
                  <a:pt x="11431" y="9770"/>
                </a:lnTo>
                <a:lnTo>
                  <a:pt x="11431" y="9599"/>
                </a:lnTo>
                <a:lnTo>
                  <a:pt x="11455" y="9428"/>
                </a:lnTo>
                <a:lnTo>
                  <a:pt x="11504" y="9257"/>
                </a:lnTo>
                <a:lnTo>
                  <a:pt x="11577" y="9086"/>
                </a:lnTo>
                <a:lnTo>
                  <a:pt x="11651" y="8915"/>
                </a:lnTo>
                <a:lnTo>
                  <a:pt x="11748" y="8769"/>
                </a:lnTo>
                <a:lnTo>
                  <a:pt x="11870" y="8647"/>
                </a:lnTo>
                <a:lnTo>
                  <a:pt x="14948" y="5911"/>
                </a:lnTo>
                <a:lnTo>
                  <a:pt x="15070" y="5789"/>
                </a:lnTo>
                <a:lnTo>
                  <a:pt x="15119" y="5692"/>
                </a:lnTo>
                <a:lnTo>
                  <a:pt x="15143" y="5594"/>
                </a:lnTo>
                <a:lnTo>
                  <a:pt x="15143" y="5521"/>
                </a:lnTo>
                <a:lnTo>
                  <a:pt x="15094" y="5423"/>
                </a:lnTo>
                <a:lnTo>
                  <a:pt x="15021" y="5374"/>
                </a:lnTo>
                <a:lnTo>
                  <a:pt x="14899" y="5325"/>
                </a:lnTo>
                <a:lnTo>
                  <a:pt x="14752" y="5301"/>
                </a:lnTo>
                <a:lnTo>
                  <a:pt x="10649" y="4886"/>
                </a:lnTo>
                <a:lnTo>
                  <a:pt x="10478" y="4861"/>
                </a:lnTo>
                <a:lnTo>
                  <a:pt x="10332" y="4788"/>
                </a:lnTo>
                <a:lnTo>
                  <a:pt x="10161" y="4715"/>
                </a:lnTo>
                <a:lnTo>
                  <a:pt x="10014" y="4617"/>
                </a:lnTo>
                <a:lnTo>
                  <a:pt x="9868" y="4495"/>
                </a:lnTo>
                <a:lnTo>
                  <a:pt x="9746" y="4373"/>
                </a:lnTo>
                <a:lnTo>
                  <a:pt x="9624" y="4226"/>
                </a:lnTo>
                <a:lnTo>
                  <a:pt x="9550" y="4104"/>
                </a:lnTo>
                <a:lnTo>
                  <a:pt x="7890" y="294"/>
                </a:lnTo>
                <a:lnTo>
                  <a:pt x="7816" y="172"/>
                </a:lnTo>
                <a:lnTo>
                  <a:pt x="7743" y="74"/>
                </a:lnTo>
                <a:lnTo>
                  <a:pt x="7645" y="25"/>
                </a:lnTo>
                <a:lnTo>
                  <a:pt x="7572" y="1"/>
                </a:lnTo>
                <a:close/>
              </a:path>
            </a:pathLst>
          </a:custGeom>
          <a:solidFill>
            <a:srgbClr val="FF99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mbria" panose="02040503050406030204" pitchFamily="18" charset="0"/>
            </a:endParaRPr>
          </a:p>
        </p:txBody>
      </p:sp>
      <p:sp>
        <p:nvSpPr>
          <p:cNvPr id="223" name="Google Shape;223;p18"/>
          <p:cNvSpPr/>
          <p:nvPr/>
        </p:nvSpPr>
        <p:spPr>
          <a:xfrm rot="-1609195">
            <a:off x="8665438" y="183963"/>
            <a:ext cx="190312" cy="181716"/>
          </a:xfrm>
          <a:custGeom>
            <a:avLst/>
            <a:gdLst/>
            <a:ahLst/>
            <a:cxnLst/>
            <a:rect l="l" t="t" r="r" b="b"/>
            <a:pathLst>
              <a:path w="15144" h="14460" extrusionOk="0">
                <a:moveTo>
                  <a:pt x="7572" y="1"/>
                </a:moveTo>
                <a:lnTo>
                  <a:pt x="7499" y="25"/>
                </a:lnTo>
                <a:lnTo>
                  <a:pt x="7401" y="74"/>
                </a:lnTo>
                <a:lnTo>
                  <a:pt x="7328" y="172"/>
                </a:lnTo>
                <a:lnTo>
                  <a:pt x="7255" y="294"/>
                </a:lnTo>
                <a:lnTo>
                  <a:pt x="5594" y="4104"/>
                </a:lnTo>
                <a:lnTo>
                  <a:pt x="5521" y="4226"/>
                </a:lnTo>
                <a:lnTo>
                  <a:pt x="5398" y="4373"/>
                </a:lnTo>
                <a:lnTo>
                  <a:pt x="5276" y="4495"/>
                </a:lnTo>
                <a:lnTo>
                  <a:pt x="5130" y="4617"/>
                </a:lnTo>
                <a:lnTo>
                  <a:pt x="4983" y="4715"/>
                </a:lnTo>
                <a:lnTo>
                  <a:pt x="4812" y="4788"/>
                </a:lnTo>
                <a:lnTo>
                  <a:pt x="4666" y="4861"/>
                </a:lnTo>
                <a:lnTo>
                  <a:pt x="4495" y="4886"/>
                </a:lnTo>
                <a:lnTo>
                  <a:pt x="392" y="5301"/>
                </a:lnTo>
                <a:lnTo>
                  <a:pt x="245" y="5325"/>
                </a:lnTo>
                <a:lnTo>
                  <a:pt x="123" y="5374"/>
                </a:lnTo>
                <a:lnTo>
                  <a:pt x="50" y="5423"/>
                </a:lnTo>
                <a:lnTo>
                  <a:pt x="1" y="5521"/>
                </a:lnTo>
                <a:lnTo>
                  <a:pt x="1" y="5594"/>
                </a:lnTo>
                <a:lnTo>
                  <a:pt x="25" y="5692"/>
                </a:lnTo>
                <a:lnTo>
                  <a:pt x="74" y="5789"/>
                </a:lnTo>
                <a:lnTo>
                  <a:pt x="196" y="5911"/>
                </a:lnTo>
                <a:lnTo>
                  <a:pt x="3274" y="8647"/>
                </a:lnTo>
                <a:lnTo>
                  <a:pt x="3396" y="8769"/>
                </a:lnTo>
                <a:lnTo>
                  <a:pt x="3493" y="8915"/>
                </a:lnTo>
                <a:lnTo>
                  <a:pt x="3567" y="9086"/>
                </a:lnTo>
                <a:lnTo>
                  <a:pt x="3640" y="9257"/>
                </a:lnTo>
                <a:lnTo>
                  <a:pt x="3689" y="9428"/>
                </a:lnTo>
                <a:lnTo>
                  <a:pt x="3713" y="9599"/>
                </a:lnTo>
                <a:lnTo>
                  <a:pt x="3713" y="9770"/>
                </a:lnTo>
                <a:lnTo>
                  <a:pt x="3689" y="9941"/>
                </a:lnTo>
                <a:lnTo>
                  <a:pt x="2810" y="13995"/>
                </a:lnTo>
                <a:lnTo>
                  <a:pt x="2785" y="14142"/>
                </a:lnTo>
                <a:lnTo>
                  <a:pt x="2810" y="14240"/>
                </a:lnTo>
                <a:lnTo>
                  <a:pt x="2834" y="14337"/>
                </a:lnTo>
                <a:lnTo>
                  <a:pt x="2883" y="14411"/>
                </a:lnTo>
                <a:lnTo>
                  <a:pt x="2981" y="14435"/>
                </a:lnTo>
                <a:lnTo>
                  <a:pt x="3078" y="14459"/>
                </a:lnTo>
                <a:lnTo>
                  <a:pt x="3200" y="14411"/>
                </a:lnTo>
                <a:lnTo>
                  <a:pt x="3322" y="14362"/>
                </a:lnTo>
                <a:lnTo>
                  <a:pt x="6888" y="12261"/>
                </a:lnTo>
                <a:lnTo>
                  <a:pt x="7035" y="12188"/>
                </a:lnTo>
                <a:lnTo>
                  <a:pt x="7206" y="12139"/>
                </a:lnTo>
                <a:lnTo>
                  <a:pt x="7401" y="12115"/>
                </a:lnTo>
                <a:lnTo>
                  <a:pt x="7743" y="12115"/>
                </a:lnTo>
                <a:lnTo>
                  <a:pt x="7938" y="12139"/>
                </a:lnTo>
                <a:lnTo>
                  <a:pt x="8109" y="12188"/>
                </a:lnTo>
                <a:lnTo>
                  <a:pt x="8256" y="12261"/>
                </a:lnTo>
                <a:lnTo>
                  <a:pt x="11822" y="14362"/>
                </a:lnTo>
                <a:lnTo>
                  <a:pt x="11944" y="14411"/>
                </a:lnTo>
                <a:lnTo>
                  <a:pt x="12066" y="14459"/>
                </a:lnTo>
                <a:lnTo>
                  <a:pt x="12164" y="14435"/>
                </a:lnTo>
                <a:lnTo>
                  <a:pt x="12261" y="14411"/>
                </a:lnTo>
                <a:lnTo>
                  <a:pt x="12310" y="14337"/>
                </a:lnTo>
                <a:lnTo>
                  <a:pt x="12335" y="14240"/>
                </a:lnTo>
                <a:lnTo>
                  <a:pt x="12359" y="14142"/>
                </a:lnTo>
                <a:lnTo>
                  <a:pt x="12335" y="13995"/>
                </a:lnTo>
                <a:lnTo>
                  <a:pt x="11455" y="9941"/>
                </a:lnTo>
                <a:lnTo>
                  <a:pt x="11431" y="9770"/>
                </a:lnTo>
                <a:lnTo>
                  <a:pt x="11431" y="9599"/>
                </a:lnTo>
                <a:lnTo>
                  <a:pt x="11455" y="9428"/>
                </a:lnTo>
                <a:lnTo>
                  <a:pt x="11504" y="9257"/>
                </a:lnTo>
                <a:lnTo>
                  <a:pt x="11577" y="9086"/>
                </a:lnTo>
                <a:lnTo>
                  <a:pt x="11651" y="8915"/>
                </a:lnTo>
                <a:lnTo>
                  <a:pt x="11748" y="8769"/>
                </a:lnTo>
                <a:lnTo>
                  <a:pt x="11870" y="8647"/>
                </a:lnTo>
                <a:lnTo>
                  <a:pt x="14948" y="5911"/>
                </a:lnTo>
                <a:lnTo>
                  <a:pt x="15070" y="5789"/>
                </a:lnTo>
                <a:lnTo>
                  <a:pt x="15119" y="5692"/>
                </a:lnTo>
                <a:lnTo>
                  <a:pt x="15143" y="5594"/>
                </a:lnTo>
                <a:lnTo>
                  <a:pt x="15143" y="5521"/>
                </a:lnTo>
                <a:lnTo>
                  <a:pt x="15094" y="5423"/>
                </a:lnTo>
                <a:lnTo>
                  <a:pt x="15021" y="5374"/>
                </a:lnTo>
                <a:lnTo>
                  <a:pt x="14899" y="5325"/>
                </a:lnTo>
                <a:lnTo>
                  <a:pt x="14752" y="5301"/>
                </a:lnTo>
                <a:lnTo>
                  <a:pt x="10649" y="4886"/>
                </a:lnTo>
                <a:lnTo>
                  <a:pt x="10478" y="4861"/>
                </a:lnTo>
                <a:lnTo>
                  <a:pt x="10332" y="4788"/>
                </a:lnTo>
                <a:lnTo>
                  <a:pt x="10161" y="4715"/>
                </a:lnTo>
                <a:lnTo>
                  <a:pt x="10014" y="4617"/>
                </a:lnTo>
                <a:lnTo>
                  <a:pt x="9868" y="4495"/>
                </a:lnTo>
                <a:lnTo>
                  <a:pt x="9746" y="4373"/>
                </a:lnTo>
                <a:lnTo>
                  <a:pt x="9624" y="4226"/>
                </a:lnTo>
                <a:lnTo>
                  <a:pt x="9550" y="4104"/>
                </a:lnTo>
                <a:lnTo>
                  <a:pt x="7890" y="294"/>
                </a:lnTo>
                <a:lnTo>
                  <a:pt x="7816" y="172"/>
                </a:lnTo>
                <a:lnTo>
                  <a:pt x="7743" y="74"/>
                </a:lnTo>
                <a:lnTo>
                  <a:pt x="7645" y="25"/>
                </a:lnTo>
                <a:lnTo>
                  <a:pt x="7572" y="1"/>
                </a:lnTo>
                <a:close/>
              </a:path>
            </a:pathLst>
          </a:custGeom>
          <a:solidFill>
            <a:srgbClr val="FF99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mbria" panose="02040503050406030204" pitchFamily="18" charset="0"/>
            </a:endParaRPr>
          </a:p>
        </p:txBody>
      </p:sp>
      <p:grpSp>
        <p:nvGrpSpPr>
          <p:cNvPr id="19" name="Google Shape;212;p18">
            <a:extLst>
              <a:ext uri="{FF2B5EF4-FFF2-40B4-BE49-F238E27FC236}">
                <a16:creationId xmlns:a16="http://schemas.microsoft.com/office/drawing/2014/main" id="{1180605C-C314-4395-BD2A-A111FA2B4094}"/>
              </a:ext>
            </a:extLst>
          </p:cNvPr>
          <p:cNvGrpSpPr/>
          <p:nvPr/>
        </p:nvGrpSpPr>
        <p:grpSpPr>
          <a:xfrm>
            <a:off x="7592079" y="720796"/>
            <a:ext cx="1208686" cy="1209005"/>
            <a:chOff x="6654650" y="3665275"/>
            <a:chExt cx="409100" cy="409125"/>
          </a:xfrm>
        </p:grpSpPr>
        <p:sp>
          <p:nvSpPr>
            <p:cNvPr id="20" name="Google Shape;213;p18">
              <a:extLst>
                <a:ext uri="{FF2B5EF4-FFF2-40B4-BE49-F238E27FC236}">
                  <a16:creationId xmlns:a16="http://schemas.microsoft.com/office/drawing/2014/main" id="{F493E560-A57A-4937-BEC7-2D705B6F3972}"/>
                </a:ext>
              </a:extLst>
            </p:cNvPr>
            <p:cNvSpPr/>
            <p:nvPr/>
          </p:nvSpPr>
          <p:spPr>
            <a:xfrm>
              <a:off x="6808525" y="3819150"/>
              <a:ext cx="211875" cy="211900"/>
            </a:xfrm>
            <a:custGeom>
              <a:avLst/>
              <a:gdLst/>
              <a:ahLst/>
              <a:cxnLst/>
              <a:rect l="l" t="t" r="r" b="b"/>
              <a:pathLst>
                <a:path w="8475" h="8476" extrusionOk="0">
                  <a:moveTo>
                    <a:pt x="8157" y="0"/>
                  </a:moveTo>
                  <a:lnTo>
                    <a:pt x="7327" y="1075"/>
                  </a:lnTo>
                  <a:lnTo>
                    <a:pt x="6399" y="2150"/>
                  </a:lnTo>
                  <a:lnTo>
                    <a:pt x="5422" y="3249"/>
                  </a:lnTo>
                  <a:lnTo>
                    <a:pt x="4347" y="4348"/>
                  </a:lnTo>
                  <a:lnTo>
                    <a:pt x="3248" y="5422"/>
                  </a:lnTo>
                  <a:lnTo>
                    <a:pt x="2149" y="6399"/>
                  </a:lnTo>
                  <a:lnTo>
                    <a:pt x="1075" y="7327"/>
                  </a:lnTo>
                  <a:lnTo>
                    <a:pt x="0" y="8158"/>
                  </a:lnTo>
                  <a:lnTo>
                    <a:pt x="440" y="8280"/>
                  </a:lnTo>
                  <a:lnTo>
                    <a:pt x="855" y="8377"/>
                  </a:lnTo>
                  <a:lnTo>
                    <a:pt x="1294" y="8426"/>
                  </a:lnTo>
                  <a:lnTo>
                    <a:pt x="1734" y="8475"/>
                  </a:lnTo>
                  <a:lnTo>
                    <a:pt x="2174" y="8475"/>
                  </a:lnTo>
                  <a:lnTo>
                    <a:pt x="2613" y="8451"/>
                  </a:lnTo>
                  <a:lnTo>
                    <a:pt x="3028" y="8402"/>
                  </a:lnTo>
                  <a:lnTo>
                    <a:pt x="3468" y="8304"/>
                  </a:lnTo>
                  <a:lnTo>
                    <a:pt x="3883" y="8207"/>
                  </a:lnTo>
                  <a:lnTo>
                    <a:pt x="4323" y="8060"/>
                  </a:lnTo>
                  <a:lnTo>
                    <a:pt x="4714" y="7889"/>
                  </a:lnTo>
                  <a:lnTo>
                    <a:pt x="5129" y="7694"/>
                  </a:lnTo>
                  <a:lnTo>
                    <a:pt x="5520" y="7449"/>
                  </a:lnTo>
                  <a:lnTo>
                    <a:pt x="5886" y="7205"/>
                  </a:lnTo>
                  <a:lnTo>
                    <a:pt x="6252" y="6912"/>
                  </a:lnTo>
                  <a:lnTo>
                    <a:pt x="6594" y="6595"/>
                  </a:lnTo>
                  <a:lnTo>
                    <a:pt x="6912" y="6253"/>
                  </a:lnTo>
                  <a:lnTo>
                    <a:pt x="7205" y="5886"/>
                  </a:lnTo>
                  <a:lnTo>
                    <a:pt x="7449" y="5520"/>
                  </a:lnTo>
                  <a:lnTo>
                    <a:pt x="7693" y="5129"/>
                  </a:lnTo>
                  <a:lnTo>
                    <a:pt x="7889" y="4714"/>
                  </a:lnTo>
                  <a:lnTo>
                    <a:pt x="8060" y="4323"/>
                  </a:lnTo>
                  <a:lnTo>
                    <a:pt x="8206" y="3884"/>
                  </a:lnTo>
                  <a:lnTo>
                    <a:pt x="8304" y="3468"/>
                  </a:lnTo>
                  <a:lnTo>
                    <a:pt x="8402" y="3029"/>
                  </a:lnTo>
                  <a:lnTo>
                    <a:pt x="8450" y="2614"/>
                  </a:lnTo>
                  <a:lnTo>
                    <a:pt x="8475" y="2174"/>
                  </a:lnTo>
                  <a:lnTo>
                    <a:pt x="8475" y="1734"/>
                  </a:lnTo>
                  <a:lnTo>
                    <a:pt x="8426" y="1295"/>
                  </a:lnTo>
                  <a:lnTo>
                    <a:pt x="8377" y="855"/>
                  </a:lnTo>
                  <a:lnTo>
                    <a:pt x="8279" y="440"/>
                  </a:lnTo>
                  <a:lnTo>
                    <a:pt x="8157" y="0"/>
                  </a:lnTo>
                  <a:close/>
                </a:path>
              </a:pathLst>
            </a:custGeom>
            <a:solidFill>
              <a:srgbClr val="4BB5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mbria" panose="02040503050406030204" pitchFamily="18" charset="0"/>
              </a:endParaRPr>
            </a:p>
          </p:txBody>
        </p:sp>
        <p:sp>
          <p:nvSpPr>
            <p:cNvPr id="21" name="Google Shape;214;p18">
              <a:extLst>
                <a:ext uri="{FF2B5EF4-FFF2-40B4-BE49-F238E27FC236}">
                  <a16:creationId xmlns:a16="http://schemas.microsoft.com/office/drawing/2014/main" id="{EC45DC41-D57E-48B9-B749-A656AD6EA37A}"/>
                </a:ext>
              </a:extLst>
            </p:cNvPr>
            <p:cNvSpPr/>
            <p:nvPr/>
          </p:nvSpPr>
          <p:spPr>
            <a:xfrm>
              <a:off x="6654650" y="3665275"/>
              <a:ext cx="409100" cy="409125"/>
            </a:xfrm>
            <a:custGeom>
              <a:avLst/>
              <a:gdLst/>
              <a:ahLst/>
              <a:cxnLst/>
              <a:rect l="l" t="t" r="r" b="b"/>
              <a:pathLst>
                <a:path w="16364" h="16365" extrusionOk="0">
                  <a:moveTo>
                    <a:pt x="13580" y="1686"/>
                  </a:moveTo>
                  <a:lnTo>
                    <a:pt x="13677" y="1735"/>
                  </a:lnTo>
                  <a:lnTo>
                    <a:pt x="13775" y="1759"/>
                  </a:lnTo>
                  <a:lnTo>
                    <a:pt x="13848" y="1832"/>
                  </a:lnTo>
                  <a:lnTo>
                    <a:pt x="13897" y="1906"/>
                  </a:lnTo>
                  <a:lnTo>
                    <a:pt x="13946" y="1979"/>
                  </a:lnTo>
                  <a:lnTo>
                    <a:pt x="13970" y="2077"/>
                  </a:lnTo>
                  <a:lnTo>
                    <a:pt x="13995" y="2174"/>
                  </a:lnTo>
                  <a:lnTo>
                    <a:pt x="13995" y="2419"/>
                  </a:lnTo>
                  <a:lnTo>
                    <a:pt x="13922" y="2687"/>
                  </a:lnTo>
                  <a:lnTo>
                    <a:pt x="13824" y="3029"/>
                  </a:lnTo>
                  <a:lnTo>
                    <a:pt x="13677" y="3371"/>
                  </a:lnTo>
                  <a:lnTo>
                    <a:pt x="13482" y="3762"/>
                  </a:lnTo>
                  <a:lnTo>
                    <a:pt x="13238" y="4177"/>
                  </a:lnTo>
                  <a:lnTo>
                    <a:pt x="12993" y="3908"/>
                  </a:lnTo>
                  <a:lnTo>
                    <a:pt x="12749" y="3615"/>
                  </a:lnTo>
                  <a:lnTo>
                    <a:pt x="12407" y="3298"/>
                  </a:lnTo>
                  <a:lnTo>
                    <a:pt x="12041" y="3029"/>
                  </a:lnTo>
                  <a:lnTo>
                    <a:pt x="11675" y="2761"/>
                  </a:lnTo>
                  <a:lnTo>
                    <a:pt x="11308" y="2541"/>
                  </a:lnTo>
                  <a:lnTo>
                    <a:pt x="11748" y="2272"/>
                  </a:lnTo>
                  <a:lnTo>
                    <a:pt x="12187" y="2052"/>
                  </a:lnTo>
                  <a:lnTo>
                    <a:pt x="12554" y="1881"/>
                  </a:lnTo>
                  <a:lnTo>
                    <a:pt x="12920" y="1759"/>
                  </a:lnTo>
                  <a:lnTo>
                    <a:pt x="13213" y="1686"/>
                  </a:lnTo>
                  <a:close/>
                  <a:moveTo>
                    <a:pt x="9721" y="3591"/>
                  </a:moveTo>
                  <a:lnTo>
                    <a:pt x="9794" y="3615"/>
                  </a:lnTo>
                  <a:lnTo>
                    <a:pt x="9916" y="3713"/>
                  </a:lnTo>
                  <a:lnTo>
                    <a:pt x="10014" y="3835"/>
                  </a:lnTo>
                  <a:lnTo>
                    <a:pt x="10038" y="3908"/>
                  </a:lnTo>
                  <a:lnTo>
                    <a:pt x="10038" y="3982"/>
                  </a:lnTo>
                  <a:lnTo>
                    <a:pt x="10038" y="4055"/>
                  </a:lnTo>
                  <a:lnTo>
                    <a:pt x="10014" y="4128"/>
                  </a:lnTo>
                  <a:lnTo>
                    <a:pt x="9916" y="4250"/>
                  </a:lnTo>
                  <a:lnTo>
                    <a:pt x="9794" y="4348"/>
                  </a:lnTo>
                  <a:lnTo>
                    <a:pt x="9721" y="4372"/>
                  </a:lnTo>
                  <a:lnTo>
                    <a:pt x="9574" y="4372"/>
                  </a:lnTo>
                  <a:lnTo>
                    <a:pt x="9501" y="4348"/>
                  </a:lnTo>
                  <a:lnTo>
                    <a:pt x="9379" y="4250"/>
                  </a:lnTo>
                  <a:lnTo>
                    <a:pt x="9281" y="4128"/>
                  </a:lnTo>
                  <a:lnTo>
                    <a:pt x="9257" y="4055"/>
                  </a:lnTo>
                  <a:lnTo>
                    <a:pt x="9257" y="3982"/>
                  </a:lnTo>
                  <a:lnTo>
                    <a:pt x="9257" y="3908"/>
                  </a:lnTo>
                  <a:lnTo>
                    <a:pt x="9281" y="3835"/>
                  </a:lnTo>
                  <a:lnTo>
                    <a:pt x="9379" y="3713"/>
                  </a:lnTo>
                  <a:lnTo>
                    <a:pt x="9501" y="3615"/>
                  </a:lnTo>
                  <a:lnTo>
                    <a:pt x="9574" y="3591"/>
                  </a:lnTo>
                  <a:close/>
                  <a:moveTo>
                    <a:pt x="8182" y="3322"/>
                  </a:moveTo>
                  <a:lnTo>
                    <a:pt x="8304" y="3347"/>
                  </a:lnTo>
                  <a:lnTo>
                    <a:pt x="8402" y="3371"/>
                  </a:lnTo>
                  <a:lnTo>
                    <a:pt x="8500" y="3420"/>
                  </a:lnTo>
                  <a:lnTo>
                    <a:pt x="8597" y="3493"/>
                  </a:lnTo>
                  <a:lnTo>
                    <a:pt x="8671" y="3591"/>
                  </a:lnTo>
                  <a:lnTo>
                    <a:pt x="8719" y="3689"/>
                  </a:lnTo>
                  <a:lnTo>
                    <a:pt x="8768" y="3786"/>
                  </a:lnTo>
                  <a:lnTo>
                    <a:pt x="8768" y="3908"/>
                  </a:lnTo>
                  <a:lnTo>
                    <a:pt x="8768" y="4031"/>
                  </a:lnTo>
                  <a:lnTo>
                    <a:pt x="8719" y="4153"/>
                  </a:lnTo>
                  <a:lnTo>
                    <a:pt x="8671" y="4250"/>
                  </a:lnTo>
                  <a:lnTo>
                    <a:pt x="8597" y="4324"/>
                  </a:lnTo>
                  <a:lnTo>
                    <a:pt x="8500" y="4397"/>
                  </a:lnTo>
                  <a:lnTo>
                    <a:pt x="8402" y="4446"/>
                  </a:lnTo>
                  <a:lnTo>
                    <a:pt x="8304" y="4495"/>
                  </a:lnTo>
                  <a:lnTo>
                    <a:pt x="8060" y="4495"/>
                  </a:lnTo>
                  <a:lnTo>
                    <a:pt x="7962" y="4446"/>
                  </a:lnTo>
                  <a:lnTo>
                    <a:pt x="7865" y="4397"/>
                  </a:lnTo>
                  <a:lnTo>
                    <a:pt x="7767" y="4324"/>
                  </a:lnTo>
                  <a:lnTo>
                    <a:pt x="7694" y="4250"/>
                  </a:lnTo>
                  <a:lnTo>
                    <a:pt x="7645" y="4153"/>
                  </a:lnTo>
                  <a:lnTo>
                    <a:pt x="7596" y="4031"/>
                  </a:lnTo>
                  <a:lnTo>
                    <a:pt x="7596" y="3908"/>
                  </a:lnTo>
                  <a:lnTo>
                    <a:pt x="7596" y="3786"/>
                  </a:lnTo>
                  <a:lnTo>
                    <a:pt x="7645" y="3689"/>
                  </a:lnTo>
                  <a:lnTo>
                    <a:pt x="7694" y="3591"/>
                  </a:lnTo>
                  <a:lnTo>
                    <a:pt x="7767" y="3493"/>
                  </a:lnTo>
                  <a:lnTo>
                    <a:pt x="7865" y="3420"/>
                  </a:lnTo>
                  <a:lnTo>
                    <a:pt x="7962" y="3371"/>
                  </a:lnTo>
                  <a:lnTo>
                    <a:pt x="8060" y="3347"/>
                  </a:lnTo>
                  <a:lnTo>
                    <a:pt x="8182" y="3322"/>
                  </a:lnTo>
                  <a:close/>
                  <a:moveTo>
                    <a:pt x="9086" y="4763"/>
                  </a:moveTo>
                  <a:lnTo>
                    <a:pt x="9159" y="4788"/>
                  </a:lnTo>
                  <a:lnTo>
                    <a:pt x="9281" y="4885"/>
                  </a:lnTo>
                  <a:lnTo>
                    <a:pt x="9354" y="5007"/>
                  </a:lnTo>
                  <a:lnTo>
                    <a:pt x="9379" y="5081"/>
                  </a:lnTo>
                  <a:lnTo>
                    <a:pt x="9379" y="5154"/>
                  </a:lnTo>
                  <a:lnTo>
                    <a:pt x="9379" y="5227"/>
                  </a:lnTo>
                  <a:lnTo>
                    <a:pt x="9354" y="5301"/>
                  </a:lnTo>
                  <a:lnTo>
                    <a:pt x="9281" y="5423"/>
                  </a:lnTo>
                  <a:lnTo>
                    <a:pt x="9159" y="5520"/>
                  </a:lnTo>
                  <a:lnTo>
                    <a:pt x="9086" y="5545"/>
                  </a:lnTo>
                  <a:lnTo>
                    <a:pt x="8915" y="5545"/>
                  </a:lnTo>
                  <a:lnTo>
                    <a:pt x="8842" y="5520"/>
                  </a:lnTo>
                  <a:lnTo>
                    <a:pt x="8719" y="5423"/>
                  </a:lnTo>
                  <a:lnTo>
                    <a:pt x="8646" y="5301"/>
                  </a:lnTo>
                  <a:lnTo>
                    <a:pt x="8622" y="5227"/>
                  </a:lnTo>
                  <a:lnTo>
                    <a:pt x="8597" y="5154"/>
                  </a:lnTo>
                  <a:lnTo>
                    <a:pt x="8622" y="5081"/>
                  </a:lnTo>
                  <a:lnTo>
                    <a:pt x="8646" y="5007"/>
                  </a:lnTo>
                  <a:lnTo>
                    <a:pt x="8719" y="4885"/>
                  </a:lnTo>
                  <a:lnTo>
                    <a:pt x="8842" y="4788"/>
                  </a:lnTo>
                  <a:lnTo>
                    <a:pt x="8915" y="4763"/>
                  </a:lnTo>
                  <a:close/>
                  <a:moveTo>
                    <a:pt x="2540" y="11309"/>
                  </a:moveTo>
                  <a:lnTo>
                    <a:pt x="2760" y="11675"/>
                  </a:lnTo>
                  <a:lnTo>
                    <a:pt x="3029" y="12041"/>
                  </a:lnTo>
                  <a:lnTo>
                    <a:pt x="3298" y="12408"/>
                  </a:lnTo>
                  <a:lnTo>
                    <a:pt x="3615" y="12750"/>
                  </a:lnTo>
                  <a:lnTo>
                    <a:pt x="3908" y="12994"/>
                  </a:lnTo>
                  <a:lnTo>
                    <a:pt x="4177" y="13238"/>
                  </a:lnTo>
                  <a:lnTo>
                    <a:pt x="3762" y="13482"/>
                  </a:lnTo>
                  <a:lnTo>
                    <a:pt x="3371" y="13678"/>
                  </a:lnTo>
                  <a:lnTo>
                    <a:pt x="3029" y="13824"/>
                  </a:lnTo>
                  <a:lnTo>
                    <a:pt x="2687" y="13922"/>
                  </a:lnTo>
                  <a:lnTo>
                    <a:pt x="2418" y="13995"/>
                  </a:lnTo>
                  <a:lnTo>
                    <a:pt x="2174" y="13995"/>
                  </a:lnTo>
                  <a:lnTo>
                    <a:pt x="2076" y="13971"/>
                  </a:lnTo>
                  <a:lnTo>
                    <a:pt x="1979" y="13946"/>
                  </a:lnTo>
                  <a:lnTo>
                    <a:pt x="1905" y="13897"/>
                  </a:lnTo>
                  <a:lnTo>
                    <a:pt x="1832" y="13849"/>
                  </a:lnTo>
                  <a:lnTo>
                    <a:pt x="1759" y="13775"/>
                  </a:lnTo>
                  <a:lnTo>
                    <a:pt x="1734" y="13678"/>
                  </a:lnTo>
                  <a:lnTo>
                    <a:pt x="1686" y="13580"/>
                  </a:lnTo>
                  <a:lnTo>
                    <a:pt x="1686" y="13482"/>
                  </a:lnTo>
                  <a:lnTo>
                    <a:pt x="1686" y="13214"/>
                  </a:lnTo>
                  <a:lnTo>
                    <a:pt x="1759" y="12921"/>
                  </a:lnTo>
                  <a:lnTo>
                    <a:pt x="1881" y="12554"/>
                  </a:lnTo>
                  <a:lnTo>
                    <a:pt x="2052" y="12188"/>
                  </a:lnTo>
                  <a:lnTo>
                    <a:pt x="2272" y="11748"/>
                  </a:lnTo>
                  <a:lnTo>
                    <a:pt x="2540" y="11309"/>
                  </a:lnTo>
                  <a:close/>
                  <a:moveTo>
                    <a:pt x="15362" y="1"/>
                  </a:moveTo>
                  <a:lnTo>
                    <a:pt x="15094" y="25"/>
                  </a:lnTo>
                  <a:lnTo>
                    <a:pt x="14801" y="74"/>
                  </a:lnTo>
                  <a:lnTo>
                    <a:pt x="14483" y="172"/>
                  </a:lnTo>
                  <a:lnTo>
                    <a:pt x="14141" y="294"/>
                  </a:lnTo>
                  <a:lnTo>
                    <a:pt x="13775" y="440"/>
                  </a:lnTo>
                  <a:lnTo>
                    <a:pt x="13384" y="611"/>
                  </a:lnTo>
                  <a:lnTo>
                    <a:pt x="12993" y="831"/>
                  </a:lnTo>
                  <a:lnTo>
                    <a:pt x="12578" y="1051"/>
                  </a:lnTo>
                  <a:lnTo>
                    <a:pt x="11699" y="1613"/>
                  </a:lnTo>
                  <a:lnTo>
                    <a:pt x="10747" y="2272"/>
                  </a:lnTo>
                  <a:lnTo>
                    <a:pt x="10307" y="2101"/>
                  </a:lnTo>
                  <a:lnTo>
                    <a:pt x="9843" y="1955"/>
                  </a:lnTo>
                  <a:lnTo>
                    <a:pt x="9379" y="1857"/>
                  </a:lnTo>
                  <a:lnTo>
                    <a:pt x="8915" y="1784"/>
                  </a:lnTo>
                  <a:lnTo>
                    <a:pt x="8451" y="1735"/>
                  </a:lnTo>
                  <a:lnTo>
                    <a:pt x="7962" y="1735"/>
                  </a:lnTo>
                  <a:lnTo>
                    <a:pt x="7498" y="1784"/>
                  </a:lnTo>
                  <a:lnTo>
                    <a:pt x="7034" y="1832"/>
                  </a:lnTo>
                  <a:lnTo>
                    <a:pt x="6570" y="1930"/>
                  </a:lnTo>
                  <a:lnTo>
                    <a:pt x="6106" y="2077"/>
                  </a:lnTo>
                  <a:lnTo>
                    <a:pt x="5667" y="2248"/>
                  </a:lnTo>
                  <a:lnTo>
                    <a:pt x="5227" y="2443"/>
                  </a:lnTo>
                  <a:lnTo>
                    <a:pt x="4787" y="2687"/>
                  </a:lnTo>
                  <a:lnTo>
                    <a:pt x="4397" y="2980"/>
                  </a:lnTo>
                  <a:lnTo>
                    <a:pt x="4006" y="3273"/>
                  </a:lnTo>
                  <a:lnTo>
                    <a:pt x="3615" y="3615"/>
                  </a:lnTo>
                  <a:lnTo>
                    <a:pt x="3273" y="4006"/>
                  </a:lnTo>
                  <a:lnTo>
                    <a:pt x="2980" y="4397"/>
                  </a:lnTo>
                  <a:lnTo>
                    <a:pt x="2687" y="4788"/>
                  </a:lnTo>
                  <a:lnTo>
                    <a:pt x="2443" y="5227"/>
                  </a:lnTo>
                  <a:lnTo>
                    <a:pt x="2247" y="5667"/>
                  </a:lnTo>
                  <a:lnTo>
                    <a:pt x="2076" y="6107"/>
                  </a:lnTo>
                  <a:lnTo>
                    <a:pt x="1930" y="6571"/>
                  </a:lnTo>
                  <a:lnTo>
                    <a:pt x="1832" y="7035"/>
                  </a:lnTo>
                  <a:lnTo>
                    <a:pt x="1783" y="7499"/>
                  </a:lnTo>
                  <a:lnTo>
                    <a:pt x="1734" y="7963"/>
                  </a:lnTo>
                  <a:lnTo>
                    <a:pt x="1734" y="8451"/>
                  </a:lnTo>
                  <a:lnTo>
                    <a:pt x="1783" y="8915"/>
                  </a:lnTo>
                  <a:lnTo>
                    <a:pt x="1857" y="9379"/>
                  </a:lnTo>
                  <a:lnTo>
                    <a:pt x="1954" y="9843"/>
                  </a:lnTo>
                  <a:lnTo>
                    <a:pt x="2101" y="10307"/>
                  </a:lnTo>
                  <a:lnTo>
                    <a:pt x="2272" y="10747"/>
                  </a:lnTo>
                  <a:lnTo>
                    <a:pt x="1612" y="11699"/>
                  </a:lnTo>
                  <a:lnTo>
                    <a:pt x="1051" y="12579"/>
                  </a:lnTo>
                  <a:lnTo>
                    <a:pt x="831" y="12994"/>
                  </a:lnTo>
                  <a:lnTo>
                    <a:pt x="611" y="13385"/>
                  </a:lnTo>
                  <a:lnTo>
                    <a:pt x="440" y="13775"/>
                  </a:lnTo>
                  <a:lnTo>
                    <a:pt x="293" y="14142"/>
                  </a:lnTo>
                  <a:lnTo>
                    <a:pt x="171" y="14484"/>
                  </a:lnTo>
                  <a:lnTo>
                    <a:pt x="74" y="14801"/>
                  </a:lnTo>
                  <a:lnTo>
                    <a:pt x="25" y="15094"/>
                  </a:lnTo>
                  <a:lnTo>
                    <a:pt x="0" y="15363"/>
                  </a:lnTo>
                  <a:lnTo>
                    <a:pt x="0" y="15583"/>
                  </a:lnTo>
                  <a:lnTo>
                    <a:pt x="49" y="15802"/>
                  </a:lnTo>
                  <a:lnTo>
                    <a:pt x="123" y="15973"/>
                  </a:lnTo>
                  <a:lnTo>
                    <a:pt x="245" y="16120"/>
                  </a:lnTo>
                  <a:lnTo>
                    <a:pt x="342" y="16218"/>
                  </a:lnTo>
                  <a:lnTo>
                    <a:pt x="489" y="16291"/>
                  </a:lnTo>
                  <a:lnTo>
                    <a:pt x="635" y="16340"/>
                  </a:lnTo>
                  <a:lnTo>
                    <a:pt x="806" y="16364"/>
                  </a:lnTo>
                  <a:lnTo>
                    <a:pt x="1173" y="16364"/>
                  </a:lnTo>
                  <a:lnTo>
                    <a:pt x="1393" y="16315"/>
                  </a:lnTo>
                  <a:lnTo>
                    <a:pt x="1637" y="16267"/>
                  </a:lnTo>
                  <a:lnTo>
                    <a:pt x="2150" y="16120"/>
                  </a:lnTo>
                  <a:lnTo>
                    <a:pt x="2711" y="15876"/>
                  </a:lnTo>
                  <a:lnTo>
                    <a:pt x="3322" y="15583"/>
                  </a:lnTo>
                  <a:lnTo>
                    <a:pt x="3957" y="15192"/>
                  </a:lnTo>
                  <a:lnTo>
                    <a:pt x="4665" y="14752"/>
                  </a:lnTo>
                  <a:lnTo>
                    <a:pt x="5373" y="14264"/>
                  </a:lnTo>
                  <a:lnTo>
                    <a:pt x="6131" y="13702"/>
                  </a:lnTo>
                  <a:lnTo>
                    <a:pt x="6912" y="13092"/>
                  </a:lnTo>
                  <a:lnTo>
                    <a:pt x="7718" y="12432"/>
                  </a:lnTo>
                  <a:lnTo>
                    <a:pt x="8524" y="11724"/>
                  </a:lnTo>
                  <a:lnTo>
                    <a:pt x="9330" y="10967"/>
                  </a:lnTo>
                  <a:lnTo>
                    <a:pt x="10160" y="10161"/>
                  </a:lnTo>
                  <a:lnTo>
                    <a:pt x="10966" y="9330"/>
                  </a:lnTo>
                  <a:lnTo>
                    <a:pt x="11723" y="8524"/>
                  </a:lnTo>
                  <a:lnTo>
                    <a:pt x="12432" y="7718"/>
                  </a:lnTo>
                  <a:lnTo>
                    <a:pt x="13091" y="6912"/>
                  </a:lnTo>
                  <a:lnTo>
                    <a:pt x="13702" y="6131"/>
                  </a:lnTo>
                  <a:lnTo>
                    <a:pt x="14263" y="5374"/>
                  </a:lnTo>
                  <a:lnTo>
                    <a:pt x="14752" y="4666"/>
                  </a:lnTo>
                  <a:lnTo>
                    <a:pt x="15192" y="3957"/>
                  </a:lnTo>
                  <a:lnTo>
                    <a:pt x="15582" y="3322"/>
                  </a:lnTo>
                  <a:lnTo>
                    <a:pt x="15875" y="2712"/>
                  </a:lnTo>
                  <a:lnTo>
                    <a:pt x="16120" y="2150"/>
                  </a:lnTo>
                  <a:lnTo>
                    <a:pt x="16266" y="1637"/>
                  </a:lnTo>
                  <a:lnTo>
                    <a:pt x="16315" y="1393"/>
                  </a:lnTo>
                  <a:lnTo>
                    <a:pt x="16364" y="1173"/>
                  </a:lnTo>
                  <a:lnTo>
                    <a:pt x="16364" y="978"/>
                  </a:lnTo>
                  <a:lnTo>
                    <a:pt x="16364" y="807"/>
                  </a:lnTo>
                  <a:lnTo>
                    <a:pt x="16339" y="636"/>
                  </a:lnTo>
                  <a:lnTo>
                    <a:pt x="16291" y="489"/>
                  </a:lnTo>
                  <a:lnTo>
                    <a:pt x="16217" y="343"/>
                  </a:lnTo>
                  <a:lnTo>
                    <a:pt x="16120" y="245"/>
                  </a:lnTo>
                  <a:lnTo>
                    <a:pt x="15973" y="123"/>
                  </a:lnTo>
                  <a:lnTo>
                    <a:pt x="15802" y="50"/>
                  </a:lnTo>
                  <a:lnTo>
                    <a:pt x="15582" y="1"/>
                  </a:lnTo>
                  <a:close/>
                </a:path>
              </a:pathLst>
            </a:custGeom>
            <a:solidFill>
              <a:srgbClr val="4BB5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mbria" panose="02040503050406030204" pitchFamily="18" charset="0"/>
              </a:endParaRPr>
            </a:p>
          </p:txBody>
        </p:sp>
      </p:grpSp>
      <p:sp>
        <p:nvSpPr>
          <p:cNvPr id="27" name="Google Shape;221;p18">
            <a:extLst>
              <a:ext uri="{FF2B5EF4-FFF2-40B4-BE49-F238E27FC236}">
                <a16:creationId xmlns:a16="http://schemas.microsoft.com/office/drawing/2014/main" id="{67FD1AD8-D40F-4FC9-9FDD-F8A8E72250F6}"/>
              </a:ext>
            </a:extLst>
          </p:cNvPr>
          <p:cNvSpPr/>
          <p:nvPr/>
        </p:nvSpPr>
        <p:spPr>
          <a:xfrm rot="-1609379">
            <a:off x="7037092" y="1760576"/>
            <a:ext cx="282082" cy="269341"/>
          </a:xfrm>
          <a:custGeom>
            <a:avLst/>
            <a:gdLst/>
            <a:ahLst/>
            <a:cxnLst/>
            <a:rect l="l" t="t" r="r" b="b"/>
            <a:pathLst>
              <a:path w="15144" h="14460" extrusionOk="0">
                <a:moveTo>
                  <a:pt x="7572" y="1"/>
                </a:moveTo>
                <a:lnTo>
                  <a:pt x="7499" y="25"/>
                </a:lnTo>
                <a:lnTo>
                  <a:pt x="7401" y="74"/>
                </a:lnTo>
                <a:lnTo>
                  <a:pt x="7328" y="172"/>
                </a:lnTo>
                <a:lnTo>
                  <a:pt x="7255" y="294"/>
                </a:lnTo>
                <a:lnTo>
                  <a:pt x="5594" y="4104"/>
                </a:lnTo>
                <a:lnTo>
                  <a:pt x="5521" y="4226"/>
                </a:lnTo>
                <a:lnTo>
                  <a:pt x="5398" y="4373"/>
                </a:lnTo>
                <a:lnTo>
                  <a:pt x="5276" y="4495"/>
                </a:lnTo>
                <a:lnTo>
                  <a:pt x="5130" y="4617"/>
                </a:lnTo>
                <a:lnTo>
                  <a:pt x="4983" y="4715"/>
                </a:lnTo>
                <a:lnTo>
                  <a:pt x="4812" y="4788"/>
                </a:lnTo>
                <a:lnTo>
                  <a:pt x="4666" y="4861"/>
                </a:lnTo>
                <a:lnTo>
                  <a:pt x="4495" y="4886"/>
                </a:lnTo>
                <a:lnTo>
                  <a:pt x="392" y="5301"/>
                </a:lnTo>
                <a:lnTo>
                  <a:pt x="245" y="5325"/>
                </a:lnTo>
                <a:lnTo>
                  <a:pt x="123" y="5374"/>
                </a:lnTo>
                <a:lnTo>
                  <a:pt x="50" y="5423"/>
                </a:lnTo>
                <a:lnTo>
                  <a:pt x="1" y="5521"/>
                </a:lnTo>
                <a:lnTo>
                  <a:pt x="1" y="5594"/>
                </a:lnTo>
                <a:lnTo>
                  <a:pt x="25" y="5692"/>
                </a:lnTo>
                <a:lnTo>
                  <a:pt x="74" y="5789"/>
                </a:lnTo>
                <a:lnTo>
                  <a:pt x="196" y="5911"/>
                </a:lnTo>
                <a:lnTo>
                  <a:pt x="3274" y="8647"/>
                </a:lnTo>
                <a:lnTo>
                  <a:pt x="3396" y="8769"/>
                </a:lnTo>
                <a:lnTo>
                  <a:pt x="3493" y="8915"/>
                </a:lnTo>
                <a:lnTo>
                  <a:pt x="3567" y="9086"/>
                </a:lnTo>
                <a:lnTo>
                  <a:pt x="3640" y="9257"/>
                </a:lnTo>
                <a:lnTo>
                  <a:pt x="3689" y="9428"/>
                </a:lnTo>
                <a:lnTo>
                  <a:pt x="3713" y="9599"/>
                </a:lnTo>
                <a:lnTo>
                  <a:pt x="3713" y="9770"/>
                </a:lnTo>
                <a:lnTo>
                  <a:pt x="3689" y="9941"/>
                </a:lnTo>
                <a:lnTo>
                  <a:pt x="2810" y="13995"/>
                </a:lnTo>
                <a:lnTo>
                  <a:pt x="2785" y="14142"/>
                </a:lnTo>
                <a:lnTo>
                  <a:pt x="2810" y="14240"/>
                </a:lnTo>
                <a:lnTo>
                  <a:pt x="2834" y="14337"/>
                </a:lnTo>
                <a:lnTo>
                  <a:pt x="2883" y="14411"/>
                </a:lnTo>
                <a:lnTo>
                  <a:pt x="2981" y="14435"/>
                </a:lnTo>
                <a:lnTo>
                  <a:pt x="3078" y="14459"/>
                </a:lnTo>
                <a:lnTo>
                  <a:pt x="3200" y="14411"/>
                </a:lnTo>
                <a:lnTo>
                  <a:pt x="3322" y="14362"/>
                </a:lnTo>
                <a:lnTo>
                  <a:pt x="6888" y="12261"/>
                </a:lnTo>
                <a:lnTo>
                  <a:pt x="7035" y="12188"/>
                </a:lnTo>
                <a:lnTo>
                  <a:pt x="7206" y="12139"/>
                </a:lnTo>
                <a:lnTo>
                  <a:pt x="7401" y="12115"/>
                </a:lnTo>
                <a:lnTo>
                  <a:pt x="7743" y="12115"/>
                </a:lnTo>
                <a:lnTo>
                  <a:pt x="7938" y="12139"/>
                </a:lnTo>
                <a:lnTo>
                  <a:pt x="8109" y="12188"/>
                </a:lnTo>
                <a:lnTo>
                  <a:pt x="8256" y="12261"/>
                </a:lnTo>
                <a:lnTo>
                  <a:pt x="11822" y="14362"/>
                </a:lnTo>
                <a:lnTo>
                  <a:pt x="11944" y="14411"/>
                </a:lnTo>
                <a:lnTo>
                  <a:pt x="12066" y="14459"/>
                </a:lnTo>
                <a:lnTo>
                  <a:pt x="12164" y="14435"/>
                </a:lnTo>
                <a:lnTo>
                  <a:pt x="12261" y="14411"/>
                </a:lnTo>
                <a:lnTo>
                  <a:pt x="12310" y="14337"/>
                </a:lnTo>
                <a:lnTo>
                  <a:pt x="12335" y="14240"/>
                </a:lnTo>
                <a:lnTo>
                  <a:pt x="12359" y="14142"/>
                </a:lnTo>
                <a:lnTo>
                  <a:pt x="12335" y="13995"/>
                </a:lnTo>
                <a:lnTo>
                  <a:pt x="11455" y="9941"/>
                </a:lnTo>
                <a:lnTo>
                  <a:pt x="11431" y="9770"/>
                </a:lnTo>
                <a:lnTo>
                  <a:pt x="11431" y="9599"/>
                </a:lnTo>
                <a:lnTo>
                  <a:pt x="11455" y="9428"/>
                </a:lnTo>
                <a:lnTo>
                  <a:pt x="11504" y="9257"/>
                </a:lnTo>
                <a:lnTo>
                  <a:pt x="11577" y="9086"/>
                </a:lnTo>
                <a:lnTo>
                  <a:pt x="11651" y="8915"/>
                </a:lnTo>
                <a:lnTo>
                  <a:pt x="11748" y="8769"/>
                </a:lnTo>
                <a:lnTo>
                  <a:pt x="11870" y="8647"/>
                </a:lnTo>
                <a:lnTo>
                  <a:pt x="14948" y="5911"/>
                </a:lnTo>
                <a:lnTo>
                  <a:pt x="15070" y="5789"/>
                </a:lnTo>
                <a:lnTo>
                  <a:pt x="15119" y="5692"/>
                </a:lnTo>
                <a:lnTo>
                  <a:pt x="15143" y="5594"/>
                </a:lnTo>
                <a:lnTo>
                  <a:pt x="15143" y="5521"/>
                </a:lnTo>
                <a:lnTo>
                  <a:pt x="15094" y="5423"/>
                </a:lnTo>
                <a:lnTo>
                  <a:pt x="15021" y="5374"/>
                </a:lnTo>
                <a:lnTo>
                  <a:pt x="14899" y="5325"/>
                </a:lnTo>
                <a:lnTo>
                  <a:pt x="14752" y="5301"/>
                </a:lnTo>
                <a:lnTo>
                  <a:pt x="10649" y="4886"/>
                </a:lnTo>
                <a:lnTo>
                  <a:pt x="10478" y="4861"/>
                </a:lnTo>
                <a:lnTo>
                  <a:pt x="10332" y="4788"/>
                </a:lnTo>
                <a:lnTo>
                  <a:pt x="10161" y="4715"/>
                </a:lnTo>
                <a:lnTo>
                  <a:pt x="10014" y="4617"/>
                </a:lnTo>
                <a:lnTo>
                  <a:pt x="9868" y="4495"/>
                </a:lnTo>
                <a:lnTo>
                  <a:pt x="9746" y="4373"/>
                </a:lnTo>
                <a:lnTo>
                  <a:pt x="9624" y="4226"/>
                </a:lnTo>
                <a:lnTo>
                  <a:pt x="9550" y="4104"/>
                </a:lnTo>
                <a:lnTo>
                  <a:pt x="7890" y="294"/>
                </a:lnTo>
                <a:lnTo>
                  <a:pt x="7816" y="172"/>
                </a:lnTo>
                <a:lnTo>
                  <a:pt x="7743" y="74"/>
                </a:lnTo>
                <a:lnTo>
                  <a:pt x="7645" y="25"/>
                </a:lnTo>
                <a:lnTo>
                  <a:pt x="7572" y="1"/>
                </a:lnTo>
                <a:close/>
              </a:path>
            </a:pathLst>
          </a:custGeom>
          <a:solidFill>
            <a:srgbClr val="FF99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mbria" panose="02040503050406030204" pitchFamily="18" charset="0"/>
            </a:endParaRPr>
          </a:p>
        </p:txBody>
      </p:sp>
      <p:grpSp>
        <p:nvGrpSpPr>
          <p:cNvPr id="25" name="Group 2">
            <a:extLst>
              <a:ext uri="{FF2B5EF4-FFF2-40B4-BE49-F238E27FC236}">
                <a16:creationId xmlns:a16="http://schemas.microsoft.com/office/drawing/2014/main" id="{CC877068-A7F8-4EA1-8494-2775BF3BFC0C}"/>
              </a:ext>
            </a:extLst>
          </p:cNvPr>
          <p:cNvGrpSpPr>
            <a:grpSpLocks/>
          </p:cNvGrpSpPr>
          <p:nvPr/>
        </p:nvGrpSpPr>
        <p:grpSpPr bwMode="auto">
          <a:xfrm>
            <a:off x="679873" y="1031053"/>
            <a:ext cx="6912769" cy="571500"/>
            <a:chOff x="240" y="672"/>
            <a:chExt cx="5806" cy="1488"/>
          </a:xfrm>
        </p:grpSpPr>
        <p:sp>
          <p:nvSpPr>
            <p:cNvPr id="26" name="Rectangle 3">
              <a:extLst>
                <a:ext uri="{FF2B5EF4-FFF2-40B4-BE49-F238E27FC236}">
                  <a16:creationId xmlns:a16="http://schemas.microsoft.com/office/drawing/2014/main" id="{8AAF0423-F72D-42A3-8146-905D5AC6BA08}"/>
                </a:ext>
              </a:extLst>
            </p:cNvPr>
            <p:cNvSpPr>
              <a:spLocks noChangeArrowheads="1"/>
            </p:cNvSpPr>
            <p:nvPr/>
          </p:nvSpPr>
          <p:spPr bwMode="auto">
            <a:xfrm>
              <a:off x="240" y="672"/>
              <a:ext cx="5806" cy="1488"/>
            </a:xfrm>
            <a:prstGeom prst="rect">
              <a:avLst/>
            </a:prstGeom>
            <a:solidFill>
              <a:srgbClr val="FFFF00"/>
            </a:solidFill>
            <a:ln w="9525">
              <a:solidFill>
                <a:srgbClr val="00000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685800" rtl="0" eaLnBrk="1" fontAlgn="auto" latinLnBrk="0" hangingPunct="1">
                <a:lnSpc>
                  <a:spcPct val="100000"/>
                </a:lnSpc>
                <a:spcBef>
                  <a:spcPct val="0"/>
                </a:spcBef>
                <a:spcAft>
                  <a:spcPts val="0"/>
                </a:spcAft>
                <a:buClrTx/>
                <a:buSzTx/>
                <a:buFontTx/>
                <a:buNone/>
                <a:tabLst/>
                <a:defRPr/>
              </a:pPr>
              <a:endParaRPr kumimoji="0" lang="en-US" altLang="en-US" sz="3000" b="0" i="0" u="none" strike="noStrike" kern="1200" cap="none" spc="0" normalizeH="0" baseline="0" noProof="0" dirty="0">
                <a:ln>
                  <a:noFill/>
                </a:ln>
                <a:solidFill>
                  <a:prstClr val="black"/>
                </a:solidFill>
                <a:effectLst/>
                <a:uLnTx/>
                <a:uFillTx/>
                <a:latin typeface="Cambria" panose="02040503050406030204" pitchFamily="18" charset="0"/>
                <a:ea typeface="+mn-ea"/>
                <a:cs typeface="+mn-cs"/>
              </a:endParaRPr>
            </a:p>
          </p:txBody>
        </p:sp>
        <p:sp>
          <p:nvSpPr>
            <p:cNvPr id="30" name="Text Box 4">
              <a:extLst>
                <a:ext uri="{FF2B5EF4-FFF2-40B4-BE49-F238E27FC236}">
                  <a16:creationId xmlns:a16="http://schemas.microsoft.com/office/drawing/2014/main" id="{5B0B1F1E-506F-41AD-80C7-73854C3DC8C4}"/>
                </a:ext>
              </a:extLst>
            </p:cNvPr>
            <p:cNvSpPr txBox="1">
              <a:spLocks noChangeArrowheads="1"/>
            </p:cNvSpPr>
            <p:nvPr/>
          </p:nvSpPr>
          <p:spPr bwMode="auto">
            <a:xfrm>
              <a:off x="255" y="719"/>
              <a:ext cx="5791" cy="1202"/>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just" defTabSz="685800" rtl="0" eaLnBrk="1" fontAlgn="auto" latinLnBrk="0" hangingPunct="1">
                <a:lnSpc>
                  <a:spcPct val="100000"/>
                </a:lnSpc>
                <a:spcBef>
                  <a:spcPct val="50000"/>
                </a:spcBef>
                <a:spcAft>
                  <a:spcPts val="0"/>
                </a:spcAft>
                <a:buClrTx/>
                <a:buSzTx/>
                <a:buFontTx/>
                <a:buNone/>
                <a:tabLst/>
                <a:defRPr/>
              </a:pPr>
              <a:r>
                <a:rPr kumimoji="0" lang="en-US" altLang="en-US" sz="1800" b="1"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 </a:t>
              </a:r>
              <a:r>
                <a:rPr kumimoji="0" lang="en-US" altLang="en-US" sz="2400" b="1"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1/ </a:t>
              </a:r>
              <a:r>
                <a:rPr kumimoji="0" lang="en-US" altLang="en-US" sz="2400" b="1" i="0" u="none" strike="noStrike" kern="1200" cap="none" spc="0" normalizeH="0" baseline="0" noProof="0" dirty="0" err="1">
                  <a:ln>
                    <a:noFill/>
                  </a:ln>
                  <a:solidFill>
                    <a:prstClr val="black"/>
                  </a:solidFill>
                  <a:effectLst/>
                  <a:uLnTx/>
                  <a:uFillTx/>
                  <a:latin typeface="Cambria" panose="02040503050406030204" pitchFamily="18" charset="0"/>
                  <a:ea typeface="+mn-ea"/>
                  <a:cs typeface="+mn-cs"/>
                </a:rPr>
                <a:t>Từ</a:t>
              </a:r>
              <a:r>
                <a:rPr kumimoji="0" lang="en-US" altLang="en-US" sz="2400" b="1"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 </a:t>
              </a:r>
              <a:r>
                <a:rPr kumimoji="0" lang="en-US" altLang="en-US" sz="2400" b="1" i="0" u="none" strike="noStrike" kern="1200" cap="none" spc="0" normalizeH="0" baseline="0" noProof="0" err="1">
                  <a:ln>
                    <a:noFill/>
                  </a:ln>
                  <a:solidFill>
                    <a:prstClr val="black"/>
                  </a:solidFill>
                  <a:effectLst/>
                  <a:uLnTx/>
                  <a:uFillTx/>
                  <a:latin typeface="Cambria" panose="02040503050406030204" pitchFamily="18" charset="0"/>
                  <a:ea typeface="+mn-ea"/>
                  <a:cs typeface="+mn-cs"/>
                </a:rPr>
                <a:t>ngữ</a:t>
              </a:r>
              <a:r>
                <a:rPr kumimoji="0" lang="en-US" altLang="en-US" sz="2400" b="1" i="0" u="none" strike="noStrike" kern="1200" cap="none" spc="0" normalizeH="0" baseline="0" noProof="0">
                  <a:ln>
                    <a:noFill/>
                  </a:ln>
                  <a:solidFill>
                    <a:prstClr val="black"/>
                  </a:solidFill>
                  <a:effectLst/>
                  <a:uLnTx/>
                  <a:uFillTx/>
                  <a:latin typeface="Cambria" panose="02040503050406030204" pitchFamily="18" charset="0"/>
                  <a:ea typeface="+mn-ea"/>
                  <a:cs typeface="+mn-cs"/>
                </a:rPr>
                <a:t> nào</a:t>
              </a:r>
              <a:r>
                <a:rPr kumimoji="0" lang="en-US" altLang="en-US" sz="2400" b="1" i="0" u="none" strike="noStrike" kern="1200" cap="none" spc="0" normalizeH="0" noProof="0">
                  <a:ln>
                    <a:noFill/>
                  </a:ln>
                  <a:solidFill>
                    <a:prstClr val="black"/>
                  </a:solidFill>
                  <a:effectLst/>
                  <a:uLnTx/>
                  <a:uFillTx/>
                  <a:latin typeface="Cambria" panose="02040503050406030204" pitchFamily="18" charset="0"/>
                  <a:ea typeface="+mn-ea"/>
                  <a:cs typeface="+mn-cs"/>
                </a:rPr>
                <a:t> </a:t>
              </a:r>
              <a:r>
                <a:rPr kumimoji="0" lang="en-US" altLang="en-US" sz="2400" b="1" i="0" u="none" strike="noStrike" kern="1200" cap="none" spc="0" normalizeH="0" baseline="0" noProof="0">
                  <a:ln>
                    <a:noFill/>
                  </a:ln>
                  <a:solidFill>
                    <a:prstClr val="black"/>
                  </a:solidFill>
                  <a:effectLst/>
                  <a:uLnTx/>
                  <a:uFillTx/>
                  <a:latin typeface="Cambria" panose="02040503050406030204" pitchFamily="18" charset="0"/>
                  <a:ea typeface="+mn-ea"/>
                  <a:cs typeface="+mn-cs"/>
                </a:rPr>
                <a:t>chỉ </a:t>
              </a:r>
              <a:r>
                <a:rPr kumimoji="0" lang="en-US" altLang="en-US" sz="2400" b="1" i="0" u="none" strike="noStrike" kern="1200" cap="none" spc="0" normalizeH="0" baseline="0" noProof="0" dirty="0" err="1">
                  <a:ln>
                    <a:noFill/>
                  </a:ln>
                  <a:solidFill>
                    <a:prstClr val="black"/>
                  </a:solidFill>
                  <a:effectLst/>
                  <a:uLnTx/>
                  <a:uFillTx/>
                  <a:latin typeface="Cambria" panose="02040503050406030204" pitchFamily="18" charset="0"/>
                  <a:ea typeface="+mn-ea"/>
                  <a:cs typeface="+mn-cs"/>
                </a:rPr>
                <a:t>người</a:t>
              </a:r>
              <a:r>
                <a:rPr kumimoji="0" lang="en-US" altLang="en-US" sz="2400" b="1"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 </a:t>
              </a:r>
              <a:r>
                <a:rPr kumimoji="0" lang="en-US" altLang="en-US" sz="2400" b="1" i="0" u="none" strike="noStrike" kern="1200" cap="none" spc="0" normalizeH="0" baseline="0" noProof="0" dirty="0" err="1">
                  <a:ln>
                    <a:noFill/>
                  </a:ln>
                  <a:solidFill>
                    <a:prstClr val="black"/>
                  </a:solidFill>
                  <a:effectLst/>
                  <a:uLnTx/>
                  <a:uFillTx/>
                  <a:latin typeface="Cambria" panose="02040503050406030204" pitchFamily="18" charset="0"/>
                  <a:ea typeface="+mn-ea"/>
                  <a:cs typeface="+mn-cs"/>
                </a:rPr>
                <a:t>hoạt</a:t>
              </a:r>
              <a:r>
                <a:rPr kumimoji="0" lang="en-US" altLang="en-US" sz="2400" b="1"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 </a:t>
              </a:r>
              <a:r>
                <a:rPr kumimoji="0" lang="en-US" altLang="en-US" sz="2400" b="1" i="0" u="none" strike="noStrike" kern="1200" cap="none" spc="0" normalizeH="0" baseline="0" noProof="0" dirty="0" err="1">
                  <a:ln>
                    <a:noFill/>
                  </a:ln>
                  <a:solidFill>
                    <a:prstClr val="black"/>
                  </a:solidFill>
                  <a:effectLst/>
                  <a:uLnTx/>
                  <a:uFillTx/>
                  <a:latin typeface="Cambria" panose="02040503050406030204" pitchFamily="18" charset="0"/>
                  <a:ea typeface="+mn-ea"/>
                  <a:cs typeface="+mn-cs"/>
                </a:rPr>
                <a:t>động</a:t>
              </a:r>
              <a:r>
                <a:rPr kumimoji="0" lang="en-US" altLang="en-US" sz="2400" b="1"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 </a:t>
              </a:r>
              <a:r>
                <a:rPr kumimoji="0" lang="en-US" altLang="en-US" sz="2400" b="1" i="0" u="none" strike="noStrike" kern="1200" cap="none" spc="0" normalizeH="0" baseline="0" noProof="0" dirty="0" err="1">
                  <a:ln>
                    <a:noFill/>
                  </a:ln>
                  <a:solidFill>
                    <a:prstClr val="black"/>
                  </a:solidFill>
                  <a:effectLst/>
                  <a:uLnTx/>
                  <a:uFillTx/>
                  <a:latin typeface="Cambria" panose="02040503050406030204" pitchFamily="18" charset="0"/>
                  <a:ea typeface="+mn-ea"/>
                  <a:cs typeface="+mn-cs"/>
                </a:rPr>
                <a:t>nghệ</a:t>
              </a:r>
              <a:r>
                <a:rPr kumimoji="0" lang="en-US" altLang="en-US" sz="2400" b="1"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 </a:t>
              </a:r>
              <a:r>
                <a:rPr kumimoji="0" lang="en-US" altLang="en-US" sz="2400" b="1" i="0" u="none" strike="noStrike" kern="1200" cap="none" spc="0" normalizeH="0" baseline="0" noProof="0" dirty="0" err="1">
                  <a:ln>
                    <a:noFill/>
                  </a:ln>
                  <a:solidFill>
                    <a:prstClr val="black"/>
                  </a:solidFill>
                  <a:effectLst/>
                  <a:uLnTx/>
                  <a:uFillTx/>
                  <a:latin typeface="Cambria" panose="02040503050406030204" pitchFamily="18" charset="0"/>
                  <a:ea typeface="+mn-ea"/>
                  <a:cs typeface="+mn-cs"/>
                </a:rPr>
                <a:t>thuật</a:t>
              </a:r>
              <a:r>
                <a:rPr kumimoji="0" lang="en-US" altLang="en-US" sz="2400" b="1"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a:t>
              </a:r>
            </a:p>
          </p:txBody>
        </p:sp>
      </p:grpSp>
      <p:grpSp>
        <p:nvGrpSpPr>
          <p:cNvPr id="32" name="Group 5">
            <a:extLst>
              <a:ext uri="{FF2B5EF4-FFF2-40B4-BE49-F238E27FC236}">
                <a16:creationId xmlns:a16="http://schemas.microsoft.com/office/drawing/2014/main" id="{1C150FBB-4DA3-4687-BFB5-389396EC1CE0}"/>
              </a:ext>
            </a:extLst>
          </p:cNvPr>
          <p:cNvGrpSpPr>
            <a:grpSpLocks/>
          </p:cNvGrpSpPr>
          <p:nvPr/>
        </p:nvGrpSpPr>
        <p:grpSpPr bwMode="auto">
          <a:xfrm>
            <a:off x="2003253" y="2072780"/>
            <a:ext cx="4286250" cy="571500"/>
            <a:chOff x="1263" y="2283"/>
            <a:chExt cx="3489" cy="480"/>
          </a:xfrm>
        </p:grpSpPr>
        <p:sp>
          <p:nvSpPr>
            <p:cNvPr id="33" name="Rectangle 6">
              <a:extLst>
                <a:ext uri="{FF2B5EF4-FFF2-40B4-BE49-F238E27FC236}">
                  <a16:creationId xmlns:a16="http://schemas.microsoft.com/office/drawing/2014/main" id="{9AEF9941-D7C6-4C69-BE69-80F6365DC86A}"/>
                </a:ext>
              </a:extLst>
            </p:cNvPr>
            <p:cNvSpPr>
              <a:spLocks noChangeArrowheads="1"/>
            </p:cNvSpPr>
            <p:nvPr/>
          </p:nvSpPr>
          <p:spPr bwMode="auto">
            <a:xfrm>
              <a:off x="1263" y="2283"/>
              <a:ext cx="3489" cy="480"/>
            </a:xfrm>
            <a:prstGeom prst="rect">
              <a:avLst/>
            </a:prstGeom>
            <a:solidFill>
              <a:srgbClr val="CCFFFF"/>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685800" rtl="0" eaLnBrk="1" fontAlgn="auto" latinLnBrk="0" hangingPunct="1">
                <a:lnSpc>
                  <a:spcPct val="100000"/>
                </a:lnSpc>
                <a:spcBef>
                  <a:spcPct val="0"/>
                </a:spcBef>
                <a:spcAft>
                  <a:spcPts val="0"/>
                </a:spcAft>
                <a:buClrTx/>
                <a:buSzTx/>
                <a:buFontTx/>
                <a:buNone/>
                <a:tabLst/>
                <a:defRPr/>
              </a:pPr>
              <a:endParaRPr kumimoji="0" lang="en-US" altLang="en-US" sz="3000" b="0" i="0" u="none" strike="noStrike" kern="1200" cap="none" spc="0" normalizeH="0" baseline="0" noProof="0">
                <a:ln>
                  <a:noFill/>
                </a:ln>
                <a:solidFill>
                  <a:prstClr val="black"/>
                </a:solidFill>
                <a:effectLst/>
                <a:uLnTx/>
                <a:uFillTx/>
                <a:latin typeface="Cambria" panose="02040503050406030204" pitchFamily="18" charset="0"/>
                <a:ea typeface="+mn-ea"/>
                <a:cs typeface="+mn-cs"/>
              </a:endParaRPr>
            </a:p>
          </p:txBody>
        </p:sp>
        <p:sp>
          <p:nvSpPr>
            <p:cNvPr id="34" name="Text Box 7">
              <a:extLst>
                <a:ext uri="{FF2B5EF4-FFF2-40B4-BE49-F238E27FC236}">
                  <a16:creationId xmlns:a16="http://schemas.microsoft.com/office/drawing/2014/main" id="{3EF0EDA7-4404-4945-A3D6-B133C02BBEB2}"/>
                </a:ext>
              </a:extLst>
            </p:cNvPr>
            <p:cNvSpPr txBox="1">
              <a:spLocks noChangeArrowheads="1"/>
            </p:cNvSpPr>
            <p:nvPr/>
          </p:nvSpPr>
          <p:spPr bwMode="auto">
            <a:xfrm>
              <a:off x="1344" y="2352"/>
              <a:ext cx="3168" cy="3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685800" rtl="0" eaLnBrk="1" fontAlgn="auto" latinLnBrk="0" hangingPunct="1">
                <a:lnSpc>
                  <a:spcPct val="100000"/>
                </a:lnSpc>
                <a:spcBef>
                  <a:spcPct val="50000"/>
                </a:spcBef>
                <a:spcAft>
                  <a:spcPts val="0"/>
                </a:spcAft>
                <a:buClrTx/>
                <a:buSzTx/>
                <a:buFontTx/>
                <a:buNone/>
                <a:tabLst/>
                <a:defRPr/>
              </a:pPr>
              <a:r>
                <a:rPr kumimoji="0" lang="en-US" altLang="en-US" sz="2100" b="1" i="0" u="none" strike="noStrike" kern="1200" cap="none" spc="0" normalizeH="0" baseline="0" noProof="0">
                  <a:ln>
                    <a:noFill/>
                  </a:ln>
                  <a:solidFill>
                    <a:prstClr val="black"/>
                  </a:solidFill>
                  <a:effectLst/>
                  <a:uLnTx/>
                  <a:uFillTx/>
                  <a:latin typeface="Cambria" panose="02040503050406030204" pitchFamily="18" charset="0"/>
                  <a:ea typeface="+mn-ea"/>
                  <a:cs typeface="+mn-cs"/>
                </a:rPr>
                <a:t>A. </a:t>
              </a:r>
              <a:r>
                <a:rPr kumimoji="0" lang="en-US" altLang="en-US" sz="2100" b="1" i="0" u="none" strike="noStrike" kern="1200" cap="none" spc="0" normalizeH="0" baseline="0" noProof="0" dirty="0" err="1">
                  <a:ln>
                    <a:noFill/>
                  </a:ln>
                  <a:solidFill>
                    <a:prstClr val="black"/>
                  </a:solidFill>
                  <a:effectLst/>
                  <a:uLnTx/>
                  <a:uFillTx/>
                  <a:latin typeface="Cambria" panose="02040503050406030204" pitchFamily="18" charset="0"/>
                  <a:ea typeface="+mn-ea"/>
                  <a:cs typeface="+mn-cs"/>
                </a:rPr>
                <a:t>Âm</a:t>
              </a:r>
              <a:r>
                <a:rPr kumimoji="0" lang="en-US" altLang="en-US" sz="2100" b="1"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 </a:t>
              </a:r>
              <a:r>
                <a:rPr kumimoji="0" lang="en-US" altLang="en-US" sz="2100" b="1" i="0" u="none" strike="noStrike" kern="1200" cap="none" spc="0" normalizeH="0" baseline="0" noProof="0" dirty="0" err="1">
                  <a:ln>
                    <a:noFill/>
                  </a:ln>
                  <a:solidFill>
                    <a:prstClr val="black"/>
                  </a:solidFill>
                  <a:effectLst/>
                  <a:uLnTx/>
                  <a:uFillTx/>
                  <a:latin typeface="Cambria" panose="02040503050406030204" pitchFamily="18" charset="0"/>
                  <a:ea typeface="+mn-ea"/>
                  <a:cs typeface="+mn-cs"/>
                </a:rPr>
                <a:t>nhạc</a:t>
              </a:r>
              <a:endParaRPr kumimoji="0" lang="en-US" altLang="en-US" sz="2100" b="1" i="0" u="none" strike="noStrike" kern="1200" cap="none" spc="0" normalizeH="0" baseline="0" noProof="0" dirty="0">
                <a:ln>
                  <a:noFill/>
                </a:ln>
                <a:solidFill>
                  <a:prstClr val="black"/>
                </a:solidFill>
                <a:effectLst/>
                <a:uLnTx/>
                <a:uFillTx/>
                <a:latin typeface="Cambria" panose="02040503050406030204" pitchFamily="18" charset="0"/>
                <a:ea typeface="+mn-ea"/>
                <a:cs typeface="+mn-cs"/>
              </a:endParaRPr>
            </a:p>
          </p:txBody>
        </p:sp>
      </p:grpSp>
      <p:grpSp>
        <p:nvGrpSpPr>
          <p:cNvPr id="35" name="Group 8">
            <a:extLst>
              <a:ext uri="{FF2B5EF4-FFF2-40B4-BE49-F238E27FC236}">
                <a16:creationId xmlns:a16="http://schemas.microsoft.com/office/drawing/2014/main" id="{0C6ECAFE-6E2E-49B8-962E-8BF644C957A8}"/>
              </a:ext>
            </a:extLst>
          </p:cNvPr>
          <p:cNvGrpSpPr>
            <a:grpSpLocks/>
          </p:cNvGrpSpPr>
          <p:nvPr/>
        </p:nvGrpSpPr>
        <p:grpSpPr bwMode="auto">
          <a:xfrm>
            <a:off x="2003253" y="2830542"/>
            <a:ext cx="4514850" cy="567929"/>
            <a:chOff x="1281" y="2928"/>
            <a:chExt cx="3711" cy="477"/>
          </a:xfrm>
        </p:grpSpPr>
        <p:sp>
          <p:nvSpPr>
            <p:cNvPr id="36" name="Rectangle 9">
              <a:extLst>
                <a:ext uri="{FF2B5EF4-FFF2-40B4-BE49-F238E27FC236}">
                  <a16:creationId xmlns:a16="http://schemas.microsoft.com/office/drawing/2014/main" id="{A928BCED-709C-4633-BF87-6647BCB9C422}"/>
                </a:ext>
              </a:extLst>
            </p:cNvPr>
            <p:cNvSpPr>
              <a:spLocks noChangeArrowheads="1"/>
            </p:cNvSpPr>
            <p:nvPr/>
          </p:nvSpPr>
          <p:spPr bwMode="auto">
            <a:xfrm>
              <a:off x="1281" y="2928"/>
              <a:ext cx="3519" cy="477"/>
            </a:xfrm>
            <a:prstGeom prst="rect">
              <a:avLst/>
            </a:prstGeom>
            <a:solidFill>
              <a:srgbClr val="CCFFFF"/>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685800" rtl="0" eaLnBrk="1" fontAlgn="auto" latinLnBrk="0" hangingPunct="1">
                <a:lnSpc>
                  <a:spcPct val="100000"/>
                </a:lnSpc>
                <a:spcBef>
                  <a:spcPct val="0"/>
                </a:spcBef>
                <a:spcAft>
                  <a:spcPts val="0"/>
                </a:spcAft>
                <a:buClrTx/>
                <a:buSzTx/>
                <a:buFontTx/>
                <a:buNone/>
                <a:tabLst/>
                <a:defRPr/>
              </a:pPr>
              <a:endParaRPr kumimoji="0" lang="en-US" altLang="en-US" sz="3000" b="0" i="0" u="none" strike="noStrike" kern="1200" cap="none" spc="0" normalizeH="0" baseline="0" noProof="0">
                <a:ln>
                  <a:noFill/>
                </a:ln>
                <a:solidFill>
                  <a:prstClr val="black"/>
                </a:solidFill>
                <a:effectLst/>
                <a:uLnTx/>
                <a:uFillTx/>
                <a:latin typeface="Cambria" panose="02040503050406030204" pitchFamily="18" charset="0"/>
                <a:ea typeface="+mn-ea"/>
                <a:cs typeface="+mn-cs"/>
              </a:endParaRPr>
            </a:p>
          </p:txBody>
        </p:sp>
        <p:sp>
          <p:nvSpPr>
            <p:cNvPr id="37" name="Text Box 10">
              <a:extLst>
                <a:ext uri="{FF2B5EF4-FFF2-40B4-BE49-F238E27FC236}">
                  <a16:creationId xmlns:a16="http://schemas.microsoft.com/office/drawing/2014/main" id="{A97849EE-E3A4-4ED7-81F7-4E9F921EA950}"/>
                </a:ext>
              </a:extLst>
            </p:cNvPr>
            <p:cNvSpPr txBox="1">
              <a:spLocks noChangeArrowheads="1"/>
            </p:cNvSpPr>
            <p:nvPr/>
          </p:nvSpPr>
          <p:spPr bwMode="auto">
            <a:xfrm>
              <a:off x="1296" y="3024"/>
              <a:ext cx="3696" cy="3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685800" rtl="0" eaLnBrk="1" fontAlgn="auto" latinLnBrk="0" hangingPunct="1">
                <a:lnSpc>
                  <a:spcPct val="100000"/>
                </a:lnSpc>
                <a:spcBef>
                  <a:spcPct val="50000"/>
                </a:spcBef>
                <a:spcAft>
                  <a:spcPts val="0"/>
                </a:spcAft>
                <a:buClrTx/>
                <a:buSzTx/>
                <a:buFontTx/>
                <a:buNone/>
                <a:tabLst/>
                <a:defRPr/>
              </a:pPr>
              <a:r>
                <a:rPr kumimoji="0" lang="en-US" altLang="en-US" sz="2100" b="1" i="0" u="none" strike="noStrike" kern="1200" cap="none" spc="0" normalizeH="0" baseline="0" noProof="0">
                  <a:ln>
                    <a:noFill/>
                  </a:ln>
                  <a:solidFill>
                    <a:srgbClr val="FF0000"/>
                  </a:solidFill>
                  <a:effectLst/>
                  <a:uLnTx/>
                  <a:uFillTx/>
                  <a:latin typeface="Cambria" panose="02040503050406030204" pitchFamily="18" charset="0"/>
                  <a:ea typeface="+mn-ea"/>
                  <a:cs typeface="+mn-cs"/>
                </a:rPr>
                <a:t> </a:t>
              </a:r>
              <a:r>
                <a:rPr lang="en-US" altLang="en-US" sz="2100" b="1" kern="1200">
                  <a:solidFill>
                    <a:prstClr val="black"/>
                  </a:solidFill>
                  <a:latin typeface="Cambria" panose="02040503050406030204" pitchFamily="18" charset="0"/>
                  <a:ea typeface="+mn-ea"/>
                  <a:cs typeface="+mn-cs"/>
                </a:rPr>
                <a:t>B</a:t>
              </a:r>
              <a:r>
                <a:rPr kumimoji="0" lang="en-US" altLang="en-US" sz="2100" b="1" i="0" u="none" strike="noStrike" kern="1200" cap="none" spc="0" normalizeH="0" baseline="0" noProof="0">
                  <a:ln>
                    <a:noFill/>
                  </a:ln>
                  <a:solidFill>
                    <a:prstClr val="black"/>
                  </a:solidFill>
                  <a:effectLst/>
                  <a:uLnTx/>
                  <a:uFillTx/>
                  <a:latin typeface="Cambria" panose="02040503050406030204" pitchFamily="18" charset="0"/>
                  <a:ea typeface="+mn-ea"/>
                  <a:cs typeface="+mn-cs"/>
                </a:rPr>
                <a:t>. Ca hát</a:t>
              </a:r>
            </a:p>
          </p:txBody>
        </p:sp>
      </p:grpSp>
      <p:grpSp>
        <p:nvGrpSpPr>
          <p:cNvPr id="38" name="Group 11">
            <a:extLst>
              <a:ext uri="{FF2B5EF4-FFF2-40B4-BE49-F238E27FC236}">
                <a16:creationId xmlns:a16="http://schemas.microsoft.com/office/drawing/2014/main" id="{267AD307-0EF9-4F60-B806-D650EE86DEE9}"/>
              </a:ext>
            </a:extLst>
          </p:cNvPr>
          <p:cNvGrpSpPr>
            <a:grpSpLocks/>
          </p:cNvGrpSpPr>
          <p:nvPr/>
        </p:nvGrpSpPr>
        <p:grpSpPr bwMode="auto">
          <a:xfrm>
            <a:off x="2003253" y="3554847"/>
            <a:ext cx="4286250" cy="571500"/>
            <a:chOff x="1248" y="3696"/>
            <a:chExt cx="3600" cy="480"/>
          </a:xfrm>
        </p:grpSpPr>
        <p:sp>
          <p:nvSpPr>
            <p:cNvPr id="39" name="Rectangle 12">
              <a:extLst>
                <a:ext uri="{FF2B5EF4-FFF2-40B4-BE49-F238E27FC236}">
                  <a16:creationId xmlns:a16="http://schemas.microsoft.com/office/drawing/2014/main" id="{25990D18-FAA2-4B3A-8231-C187687F70E2}"/>
                </a:ext>
              </a:extLst>
            </p:cNvPr>
            <p:cNvSpPr>
              <a:spLocks noChangeArrowheads="1"/>
            </p:cNvSpPr>
            <p:nvPr/>
          </p:nvSpPr>
          <p:spPr bwMode="auto">
            <a:xfrm>
              <a:off x="1248" y="3696"/>
              <a:ext cx="3600" cy="480"/>
            </a:xfrm>
            <a:prstGeom prst="rect">
              <a:avLst/>
            </a:prstGeom>
            <a:solidFill>
              <a:srgbClr val="CCFFFF"/>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685800" rtl="0" eaLnBrk="1" fontAlgn="auto" latinLnBrk="0" hangingPunct="1">
                <a:lnSpc>
                  <a:spcPct val="100000"/>
                </a:lnSpc>
                <a:spcBef>
                  <a:spcPct val="0"/>
                </a:spcBef>
                <a:spcAft>
                  <a:spcPts val="0"/>
                </a:spcAft>
                <a:buClrTx/>
                <a:buSzTx/>
                <a:buFontTx/>
                <a:buNone/>
                <a:tabLst/>
                <a:defRPr/>
              </a:pPr>
              <a:endParaRPr kumimoji="0" lang="en-US" altLang="en-US" sz="3000" b="0" i="0" u="none" strike="noStrike" kern="1200" cap="none" spc="0" normalizeH="0" baseline="0" noProof="0">
                <a:ln>
                  <a:noFill/>
                </a:ln>
                <a:solidFill>
                  <a:prstClr val="black"/>
                </a:solidFill>
                <a:effectLst/>
                <a:uLnTx/>
                <a:uFillTx/>
                <a:latin typeface="Cambria" panose="02040503050406030204" pitchFamily="18" charset="0"/>
                <a:ea typeface="+mn-ea"/>
                <a:cs typeface="+mn-cs"/>
              </a:endParaRPr>
            </a:p>
          </p:txBody>
        </p:sp>
        <p:sp>
          <p:nvSpPr>
            <p:cNvPr id="40" name="Text Box 13">
              <a:extLst>
                <a:ext uri="{FF2B5EF4-FFF2-40B4-BE49-F238E27FC236}">
                  <a16:creationId xmlns:a16="http://schemas.microsoft.com/office/drawing/2014/main" id="{A79C407B-01A2-4F9A-B61B-1A50725ADAF9}"/>
                </a:ext>
              </a:extLst>
            </p:cNvPr>
            <p:cNvSpPr txBox="1">
              <a:spLocks noChangeArrowheads="1"/>
            </p:cNvSpPr>
            <p:nvPr/>
          </p:nvSpPr>
          <p:spPr bwMode="auto">
            <a:xfrm>
              <a:off x="1332" y="3789"/>
              <a:ext cx="3039" cy="3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685800" rtl="0" eaLnBrk="1" fontAlgn="auto" latinLnBrk="0" hangingPunct="1">
                <a:lnSpc>
                  <a:spcPct val="100000"/>
                </a:lnSpc>
                <a:spcBef>
                  <a:spcPct val="50000"/>
                </a:spcBef>
                <a:spcAft>
                  <a:spcPts val="0"/>
                </a:spcAft>
                <a:buClrTx/>
                <a:buSzTx/>
                <a:buFontTx/>
                <a:buNone/>
                <a:tabLst/>
                <a:defRPr/>
              </a:pPr>
              <a:r>
                <a:rPr lang="en-US" altLang="en-US" sz="2100" b="1" kern="1200">
                  <a:solidFill>
                    <a:prstClr val="black"/>
                  </a:solidFill>
                  <a:latin typeface="Cambria" panose="02040503050406030204" pitchFamily="18" charset="0"/>
                  <a:ea typeface="+mn-ea"/>
                  <a:cs typeface="+mn-cs"/>
                </a:rPr>
                <a:t>C</a:t>
              </a:r>
              <a:r>
                <a:rPr kumimoji="0" lang="en-US" altLang="en-US" sz="2100" b="1" i="0" u="none" strike="noStrike" kern="1200" cap="none" spc="0" normalizeH="0" baseline="0" noProof="0">
                  <a:ln>
                    <a:noFill/>
                  </a:ln>
                  <a:solidFill>
                    <a:prstClr val="black"/>
                  </a:solidFill>
                  <a:effectLst/>
                  <a:uLnTx/>
                  <a:uFillTx/>
                  <a:latin typeface="Cambria" panose="02040503050406030204" pitchFamily="18" charset="0"/>
                  <a:ea typeface="+mn-ea"/>
                  <a:cs typeface="+mn-cs"/>
                </a:rPr>
                <a:t>. Nhạc sĩ</a:t>
              </a:r>
            </a:p>
          </p:txBody>
        </p:sp>
      </p:grpSp>
    </p:spTree>
    <p:extLst>
      <p:ext uri="{BB962C8B-B14F-4D97-AF65-F5344CB8AC3E}">
        <p14:creationId xmlns:p14="http://schemas.microsoft.com/office/powerpoint/2010/main" val="30071965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25"/>
                                        </p:tgtEl>
                                        <p:attrNameLst>
                                          <p:attrName>style.visibility</p:attrName>
                                        </p:attrNameLst>
                                      </p:cBhvr>
                                      <p:to>
                                        <p:strVal val="visible"/>
                                      </p:to>
                                    </p:set>
                                    <p:anim calcmode="lin" valueType="num">
                                      <p:cBhvr>
                                        <p:cTn id="7" dur="500" fill="hold"/>
                                        <p:tgtEl>
                                          <p:spTgt spid="25"/>
                                        </p:tgtEl>
                                        <p:attrNameLst>
                                          <p:attrName>ppt_w</p:attrName>
                                        </p:attrNameLst>
                                      </p:cBhvr>
                                      <p:tavLst>
                                        <p:tav tm="0">
                                          <p:val>
                                            <p:fltVal val="0"/>
                                          </p:val>
                                        </p:tav>
                                        <p:tav tm="100000">
                                          <p:val>
                                            <p:strVal val="#ppt_w"/>
                                          </p:val>
                                        </p:tav>
                                      </p:tavLst>
                                    </p:anim>
                                    <p:anim calcmode="lin" valueType="num">
                                      <p:cBhvr>
                                        <p:cTn id="8" dur="500" fill="hold"/>
                                        <p:tgtEl>
                                          <p:spTgt spid="25"/>
                                        </p:tgtEl>
                                        <p:attrNameLst>
                                          <p:attrName>ppt_h</p:attrName>
                                        </p:attrNameLst>
                                      </p:cBhvr>
                                      <p:tavLst>
                                        <p:tav tm="0">
                                          <p:val>
                                            <p:fltVal val="0"/>
                                          </p:val>
                                        </p:tav>
                                        <p:tav tm="100000">
                                          <p:val>
                                            <p:strVal val="#ppt_h"/>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53" presetClass="entr" presetSubtype="0" fill="hold" nodeType="clickEffect">
                                  <p:stCondLst>
                                    <p:cond delay="0"/>
                                  </p:stCondLst>
                                  <p:childTnLst>
                                    <p:set>
                                      <p:cBhvr>
                                        <p:cTn id="12" dur="1" fill="hold">
                                          <p:stCondLst>
                                            <p:cond delay="0"/>
                                          </p:stCondLst>
                                        </p:cTn>
                                        <p:tgtEl>
                                          <p:spTgt spid="32"/>
                                        </p:tgtEl>
                                        <p:attrNameLst>
                                          <p:attrName>style.visibility</p:attrName>
                                        </p:attrNameLst>
                                      </p:cBhvr>
                                      <p:to>
                                        <p:strVal val="visible"/>
                                      </p:to>
                                    </p:set>
                                    <p:anim calcmode="lin" valueType="num">
                                      <p:cBhvr>
                                        <p:cTn id="13" dur="500" fill="hold"/>
                                        <p:tgtEl>
                                          <p:spTgt spid="32"/>
                                        </p:tgtEl>
                                        <p:attrNameLst>
                                          <p:attrName>ppt_w</p:attrName>
                                        </p:attrNameLst>
                                      </p:cBhvr>
                                      <p:tavLst>
                                        <p:tav tm="0">
                                          <p:val>
                                            <p:fltVal val="0"/>
                                          </p:val>
                                        </p:tav>
                                        <p:tav tm="100000">
                                          <p:val>
                                            <p:strVal val="#ppt_w"/>
                                          </p:val>
                                        </p:tav>
                                      </p:tavLst>
                                    </p:anim>
                                    <p:anim calcmode="lin" valueType="num">
                                      <p:cBhvr>
                                        <p:cTn id="14" dur="500" fill="hold"/>
                                        <p:tgtEl>
                                          <p:spTgt spid="32"/>
                                        </p:tgtEl>
                                        <p:attrNameLst>
                                          <p:attrName>ppt_h</p:attrName>
                                        </p:attrNameLst>
                                      </p:cBhvr>
                                      <p:tavLst>
                                        <p:tav tm="0">
                                          <p:val>
                                            <p:fltVal val="0"/>
                                          </p:val>
                                        </p:tav>
                                        <p:tav tm="100000">
                                          <p:val>
                                            <p:strVal val="#ppt_h"/>
                                          </p:val>
                                        </p:tav>
                                      </p:tavLst>
                                    </p:anim>
                                    <p:animEffect transition="in" filter="fade">
                                      <p:cBhvr>
                                        <p:cTn id="15" dur="500"/>
                                        <p:tgtEl>
                                          <p:spTgt spid="32"/>
                                        </p:tgtEl>
                                      </p:cBhvr>
                                    </p:animEffect>
                                  </p:childTnLst>
                                  <p:subTnLst>
                                    <p:audio>
                                      <p:cMediaNode>
                                        <p:cTn display="0" masterRel="sameClick">
                                          <p:stCondLst>
                                            <p:cond evt="begin" delay="0">
                                              <p:tn val="11"/>
                                            </p:cond>
                                          </p:stCondLst>
                                          <p:endCondLst>
                                            <p:cond evt="onStopAudio" delay="0">
                                              <p:tgtEl>
                                                <p:sldTgt/>
                                              </p:tgtEl>
                                            </p:cond>
                                          </p:endCondLst>
                                        </p:cTn>
                                        <p:tgtEl>
                                          <p:sndTgt r:embed="rId4" name="laser.wav"/>
                                        </p:tgtEl>
                                      </p:cMediaNode>
                                    </p:audio>
                                  </p:subTnLst>
                                </p:cTn>
                              </p:par>
                            </p:childTnLst>
                          </p:cTn>
                        </p:par>
                      </p:childTnLst>
                    </p:cTn>
                  </p:par>
                  <p:par>
                    <p:cTn id="16" fill="hold">
                      <p:stCondLst>
                        <p:cond delay="indefinite"/>
                      </p:stCondLst>
                      <p:childTnLst>
                        <p:par>
                          <p:cTn id="17" fill="hold">
                            <p:stCondLst>
                              <p:cond delay="0"/>
                            </p:stCondLst>
                            <p:childTnLst>
                              <p:par>
                                <p:cTn id="18" presetID="53" presetClass="entr" presetSubtype="0" fill="hold" nodeType="clickEffect">
                                  <p:stCondLst>
                                    <p:cond delay="0"/>
                                  </p:stCondLst>
                                  <p:childTnLst>
                                    <p:set>
                                      <p:cBhvr>
                                        <p:cTn id="19" dur="1" fill="hold">
                                          <p:stCondLst>
                                            <p:cond delay="0"/>
                                          </p:stCondLst>
                                        </p:cTn>
                                        <p:tgtEl>
                                          <p:spTgt spid="35"/>
                                        </p:tgtEl>
                                        <p:attrNameLst>
                                          <p:attrName>style.visibility</p:attrName>
                                        </p:attrNameLst>
                                      </p:cBhvr>
                                      <p:to>
                                        <p:strVal val="visible"/>
                                      </p:to>
                                    </p:set>
                                    <p:anim calcmode="lin" valueType="num">
                                      <p:cBhvr>
                                        <p:cTn id="20" dur="500" fill="hold"/>
                                        <p:tgtEl>
                                          <p:spTgt spid="35"/>
                                        </p:tgtEl>
                                        <p:attrNameLst>
                                          <p:attrName>ppt_w</p:attrName>
                                        </p:attrNameLst>
                                      </p:cBhvr>
                                      <p:tavLst>
                                        <p:tav tm="0">
                                          <p:val>
                                            <p:fltVal val="0"/>
                                          </p:val>
                                        </p:tav>
                                        <p:tav tm="100000">
                                          <p:val>
                                            <p:strVal val="#ppt_w"/>
                                          </p:val>
                                        </p:tav>
                                      </p:tavLst>
                                    </p:anim>
                                    <p:anim calcmode="lin" valueType="num">
                                      <p:cBhvr>
                                        <p:cTn id="21" dur="500" fill="hold"/>
                                        <p:tgtEl>
                                          <p:spTgt spid="35"/>
                                        </p:tgtEl>
                                        <p:attrNameLst>
                                          <p:attrName>ppt_h</p:attrName>
                                        </p:attrNameLst>
                                      </p:cBhvr>
                                      <p:tavLst>
                                        <p:tav tm="0">
                                          <p:val>
                                            <p:fltVal val="0"/>
                                          </p:val>
                                        </p:tav>
                                        <p:tav tm="100000">
                                          <p:val>
                                            <p:strVal val="#ppt_h"/>
                                          </p:val>
                                        </p:tav>
                                      </p:tavLst>
                                    </p:anim>
                                    <p:animEffect transition="in" filter="fade">
                                      <p:cBhvr>
                                        <p:cTn id="22" dur="500"/>
                                        <p:tgtEl>
                                          <p:spTgt spid="35"/>
                                        </p:tgtEl>
                                      </p:cBhvr>
                                    </p:animEffect>
                                  </p:childTnLst>
                                  <p:subTnLst>
                                    <p:audio>
                                      <p:cMediaNode>
                                        <p:cTn display="0" masterRel="sameClick">
                                          <p:stCondLst>
                                            <p:cond evt="begin" delay="0">
                                              <p:tn val="18"/>
                                            </p:cond>
                                          </p:stCondLst>
                                          <p:endCondLst>
                                            <p:cond evt="onStopAudio" delay="0">
                                              <p:tgtEl>
                                                <p:sldTgt/>
                                              </p:tgtEl>
                                            </p:cond>
                                          </p:endCondLst>
                                        </p:cTn>
                                        <p:tgtEl>
                                          <p:sndTgt r:embed="rId4" name="laser.wav"/>
                                        </p:tgtEl>
                                      </p:cMediaNode>
                                    </p:audio>
                                  </p:subTnLst>
                                </p:cTn>
                              </p:par>
                            </p:childTnLst>
                          </p:cTn>
                        </p:par>
                      </p:childTnLst>
                    </p:cTn>
                  </p:par>
                  <p:par>
                    <p:cTn id="23" fill="hold">
                      <p:stCondLst>
                        <p:cond delay="indefinite"/>
                      </p:stCondLst>
                      <p:childTnLst>
                        <p:par>
                          <p:cTn id="24" fill="hold">
                            <p:stCondLst>
                              <p:cond delay="0"/>
                            </p:stCondLst>
                            <p:childTnLst>
                              <p:par>
                                <p:cTn id="25" presetID="53" presetClass="entr" presetSubtype="0" fill="hold" nodeType="clickEffect">
                                  <p:stCondLst>
                                    <p:cond delay="0"/>
                                  </p:stCondLst>
                                  <p:childTnLst>
                                    <p:set>
                                      <p:cBhvr>
                                        <p:cTn id="26" dur="1" fill="hold">
                                          <p:stCondLst>
                                            <p:cond delay="0"/>
                                          </p:stCondLst>
                                        </p:cTn>
                                        <p:tgtEl>
                                          <p:spTgt spid="38"/>
                                        </p:tgtEl>
                                        <p:attrNameLst>
                                          <p:attrName>style.visibility</p:attrName>
                                        </p:attrNameLst>
                                      </p:cBhvr>
                                      <p:to>
                                        <p:strVal val="visible"/>
                                      </p:to>
                                    </p:set>
                                    <p:anim calcmode="lin" valueType="num">
                                      <p:cBhvr>
                                        <p:cTn id="27" dur="500" fill="hold"/>
                                        <p:tgtEl>
                                          <p:spTgt spid="38"/>
                                        </p:tgtEl>
                                        <p:attrNameLst>
                                          <p:attrName>ppt_w</p:attrName>
                                        </p:attrNameLst>
                                      </p:cBhvr>
                                      <p:tavLst>
                                        <p:tav tm="0">
                                          <p:val>
                                            <p:fltVal val="0"/>
                                          </p:val>
                                        </p:tav>
                                        <p:tav tm="100000">
                                          <p:val>
                                            <p:strVal val="#ppt_w"/>
                                          </p:val>
                                        </p:tav>
                                      </p:tavLst>
                                    </p:anim>
                                    <p:anim calcmode="lin" valueType="num">
                                      <p:cBhvr>
                                        <p:cTn id="28" dur="500" fill="hold"/>
                                        <p:tgtEl>
                                          <p:spTgt spid="38"/>
                                        </p:tgtEl>
                                        <p:attrNameLst>
                                          <p:attrName>ppt_h</p:attrName>
                                        </p:attrNameLst>
                                      </p:cBhvr>
                                      <p:tavLst>
                                        <p:tav tm="0">
                                          <p:val>
                                            <p:fltVal val="0"/>
                                          </p:val>
                                        </p:tav>
                                        <p:tav tm="100000">
                                          <p:val>
                                            <p:strVal val="#ppt_h"/>
                                          </p:val>
                                        </p:tav>
                                      </p:tavLst>
                                    </p:anim>
                                    <p:animEffect transition="in" filter="fade">
                                      <p:cBhvr>
                                        <p:cTn id="29" dur="500"/>
                                        <p:tgtEl>
                                          <p:spTgt spid="38"/>
                                        </p:tgtEl>
                                      </p:cBhvr>
                                    </p:animEffect>
                                  </p:childTnLst>
                                  <p:subTnLst>
                                    <p:audio>
                                      <p:cMediaNode>
                                        <p:cTn display="0" masterRel="sameClick">
                                          <p:stCondLst>
                                            <p:cond evt="begin" delay="0">
                                              <p:tn val="25"/>
                                            </p:cond>
                                          </p:stCondLst>
                                          <p:endCondLst>
                                            <p:cond evt="onStopAudio" delay="0">
                                              <p:tgtEl>
                                                <p:sldTgt/>
                                              </p:tgtEl>
                                            </p:cond>
                                          </p:endCondLst>
                                        </p:cTn>
                                        <p:tgtEl>
                                          <p:sndTgt r:embed="rId4" name="laser.wav"/>
                                        </p:tgtEl>
                                      </p:cMediaNode>
                                    </p:audio>
                                  </p:subTnLst>
                                </p:cTn>
                              </p:par>
                            </p:childTnLst>
                          </p:cTn>
                        </p:par>
                      </p:childTnLst>
                    </p:cTn>
                  </p:par>
                  <p:par>
                    <p:cTn id="30" fill="hold">
                      <p:stCondLst>
                        <p:cond delay="indefinite"/>
                      </p:stCondLst>
                      <p:childTnLst>
                        <p:par>
                          <p:cTn id="31" fill="hold">
                            <p:stCondLst>
                              <p:cond delay="0"/>
                            </p:stCondLst>
                            <p:childTnLst>
                              <p:par>
                                <p:cTn id="32" presetID="32" presetClass="emph" presetSubtype="0" repeatCount="indefinite" fill="hold" nodeType="clickEffect">
                                  <p:stCondLst>
                                    <p:cond delay="0"/>
                                  </p:stCondLst>
                                  <p:childTnLst>
                                    <p:animClr clrSpc="rgb" dir="cw">
                                      <p:cBhvr override="childStyle">
                                        <p:cTn id="33" dur="100" fill="hold"/>
                                        <p:tgtEl>
                                          <p:spTgt spid="38"/>
                                        </p:tgtEl>
                                        <p:attrNameLst>
                                          <p:attrName>style.color</p:attrName>
                                        </p:attrNameLst>
                                      </p:cBhvr>
                                      <p:to>
                                        <a:schemeClr val="accent2"/>
                                      </p:to>
                                    </p:animClr>
                                    <p:animClr clrSpc="rgb" dir="cw">
                                      <p:cBhvr>
                                        <p:cTn id="34" dur="100" fill="hold"/>
                                        <p:tgtEl>
                                          <p:spTgt spid="38"/>
                                        </p:tgtEl>
                                        <p:attrNameLst>
                                          <p:attrName>fillcolor</p:attrName>
                                        </p:attrNameLst>
                                      </p:cBhvr>
                                      <p:to>
                                        <a:schemeClr val="accent2"/>
                                      </p:to>
                                    </p:animClr>
                                    <p:set>
                                      <p:cBhvr>
                                        <p:cTn id="35" dur="100" fill="hold"/>
                                        <p:tgtEl>
                                          <p:spTgt spid="38"/>
                                        </p:tgtEl>
                                        <p:attrNameLst>
                                          <p:attrName>fill.type</p:attrName>
                                        </p:attrNameLst>
                                      </p:cBhvr>
                                      <p:to>
                                        <p:strVal val="solid"/>
                                      </p:to>
                                    </p:set>
                                    <p:set>
                                      <p:cBhvr>
                                        <p:cTn id="36" dur="100" fill="hold"/>
                                        <p:tgtEl>
                                          <p:spTgt spid="38"/>
                                        </p:tgtEl>
                                        <p:attrNameLst>
                                          <p:attrName>fill.on</p:attrName>
                                        </p:attrNameLst>
                                      </p:cBhvr>
                                      <p:to>
                                        <p:strVal val="true"/>
                                      </p:to>
                                    </p:set>
                                    <p:animRot by="120000">
                                      <p:cBhvr>
                                        <p:cTn id="37" dur="100" fill="hold">
                                          <p:stCondLst>
                                            <p:cond delay="0"/>
                                          </p:stCondLst>
                                        </p:cTn>
                                        <p:tgtEl>
                                          <p:spTgt spid="38"/>
                                        </p:tgtEl>
                                        <p:attrNameLst>
                                          <p:attrName>r</p:attrName>
                                        </p:attrNameLst>
                                      </p:cBhvr>
                                    </p:animRot>
                                    <p:animRot by="-240000">
                                      <p:cBhvr>
                                        <p:cTn id="38" dur="200" fill="hold">
                                          <p:stCondLst>
                                            <p:cond delay="200"/>
                                          </p:stCondLst>
                                        </p:cTn>
                                        <p:tgtEl>
                                          <p:spTgt spid="38"/>
                                        </p:tgtEl>
                                        <p:attrNameLst>
                                          <p:attrName>r</p:attrName>
                                        </p:attrNameLst>
                                      </p:cBhvr>
                                    </p:animRot>
                                    <p:animRot by="240000">
                                      <p:cBhvr>
                                        <p:cTn id="39" dur="200" fill="hold">
                                          <p:stCondLst>
                                            <p:cond delay="400"/>
                                          </p:stCondLst>
                                        </p:cTn>
                                        <p:tgtEl>
                                          <p:spTgt spid="38"/>
                                        </p:tgtEl>
                                        <p:attrNameLst>
                                          <p:attrName>r</p:attrName>
                                        </p:attrNameLst>
                                      </p:cBhvr>
                                    </p:animRot>
                                    <p:animRot by="-240000">
                                      <p:cBhvr>
                                        <p:cTn id="40" dur="200" fill="hold">
                                          <p:stCondLst>
                                            <p:cond delay="600"/>
                                          </p:stCondLst>
                                        </p:cTn>
                                        <p:tgtEl>
                                          <p:spTgt spid="38"/>
                                        </p:tgtEl>
                                        <p:attrNameLst>
                                          <p:attrName>r</p:attrName>
                                        </p:attrNameLst>
                                      </p:cBhvr>
                                    </p:animRot>
                                    <p:animRot by="120000">
                                      <p:cBhvr>
                                        <p:cTn id="41" dur="200" fill="hold">
                                          <p:stCondLst>
                                            <p:cond delay="800"/>
                                          </p:stCondLst>
                                        </p:cTn>
                                        <p:tgtEl>
                                          <p:spTgt spid="38"/>
                                        </p:tgtEl>
                                        <p:attrNameLst>
                                          <p:attrName>r</p:attrName>
                                        </p:attrNameLst>
                                      </p:cBhvr>
                                    </p:animRot>
                                  </p:childTnLst>
                                  <p:subTnLst>
                                    <p:audio>
                                      <p:cMediaNode>
                                        <p:cTn display="0" masterRel="sameClick">
                                          <p:stCondLst>
                                            <p:cond evt="begin" delay="0">
                                              <p:tn val="32"/>
                                            </p:cond>
                                          </p:stCondLst>
                                          <p:endCondLst>
                                            <p:cond evt="onStopAudio" delay="0">
                                              <p:tgtEl>
                                                <p:sldTgt/>
                                              </p:tgtEl>
                                            </p:cond>
                                          </p:endCondLst>
                                        </p:cTn>
                                        <p:tgtEl>
                                          <p:sndTgt r:embed="rId5" name="applaus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08"/>
        <p:cNvGrpSpPr/>
        <p:nvPr/>
      </p:nvGrpSpPr>
      <p:grpSpPr>
        <a:xfrm>
          <a:off x="0" y="0"/>
          <a:ext cx="0" cy="0"/>
          <a:chOff x="0" y="0"/>
          <a:chExt cx="0" cy="0"/>
        </a:xfrm>
      </p:grpSpPr>
      <p:sp>
        <p:nvSpPr>
          <p:cNvPr id="211" name="Google Shape;211;p18"/>
          <p:cNvSpPr/>
          <p:nvPr/>
        </p:nvSpPr>
        <p:spPr>
          <a:xfrm>
            <a:off x="328560" y="3458603"/>
            <a:ext cx="282133" cy="269390"/>
          </a:xfrm>
          <a:custGeom>
            <a:avLst/>
            <a:gdLst/>
            <a:ahLst/>
            <a:cxnLst/>
            <a:rect l="l" t="t" r="r" b="b"/>
            <a:pathLst>
              <a:path w="15144" h="14460" extrusionOk="0">
                <a:moveTo>
                  <a:pt x="7572" y="1"/>
                </a:moveTo>
                <a:lnTo>
                  <a:pt x="7499" y="25"/>
                </a:lnTo>
                <a:lnTo>
                  <a:pt x="7401" y="74"/>
                </a:lnTo>
                <a:lnTo>
                  <a:pt x="7328" y="172"/>
                </a:lnTo>
                <a:lnTo>
                  <a:pt x="7255" y="294"/>
                </a:lnTo>
                <a:lnTo>
                  <a:pt x="5594" y="4104"/>
                </a:lnTo>
                <a:lnTo>
                  <a:pt x="5521" y="4226"/>
                </a:lnTo>
                <a:lnTo>
                  <a:pt x="5398" y="4373"/>
                </a:lnTo>
                <a:lnTo>
                  <a:pt x="5276" y="4495"/>
                </a:lnTo>
                <a:lnTo>
                  <a:pt x="5130" y="4617"/>
                </a:lnTo>
                <a:lnTo>
                  <a:pt x="4983" y="4715"/>
                </a:lnTo>
                <a:lnTo>
                  <a:pt x="4812" y="4788"/>
                </a:lnTo>
                <a:lnTo>
                  <a:pt x="4666" y="4861"/>
                </a:lnTo>
                <a:lnTo>
                  <a:pt x="4495" y="4886"/>
                </a:lnTo>
                <a:lnTo>
                  <a:pt x="392" y="5301"/>
                </a:lnTo>
                <a:lnTo>
                  <a:pt x="245" y="5325"/>
                </a:lnTo>
                <a:lnTo>
                  <a:pt x="123" y="5374"/>
                </a:lnTo>
                <a:lnTo>
                  <a:pt x="50" y="5423"/>
                </a:lnTo>
                <a:lnTo>
                  <a:pt x="1" y="5521"/>
                </a:lnTo>
                <a:lnTo>
                  <a:pt x="1" y="5594"/>
                </a:lnTo>
                <a:lnTo>
                  <a:pt x="25" y="5692"/>
                </a:lnTo>
                <a:lnTo>
                  <a:pt x="74" y="5789"/>
                </a:lnTo>
                <a:lnTo>
                  <a:pt x="196" y="5911"/>
                </a:lnTo>
                <a:lnTo>
                  <a:pt x="3274" y="8647"/>
                </a:lnTo>
                <a:lnTo>
                  <a:pt x="3396" y="8769"/>
                </a:lnTo>
                <a:lnTo>
                  <a:pt x="3493" y="8915"/>
                </a:lnTo>
                <a:lnTo>
                  <a:pt x="3567" y="9086"/>
                </a:lnTo>
                <a:lnTo>
                  <a:pt x="3640" y="9257"/>
                </a:lnTo>
                <a:lnTo>
                  <a:pt x="3689" y="9428"/>
                </a:lnTo>
                <a:lnTo>
                  <a:pt x="3713" y="9599"/>
                </a:lnTo>
                <a:lnTo>
                  <a:pt x="3713" y="9770"/>
                </a:lnTo>
                <a:lnTo>
                  <a:pt x="3689" y="9941"/>
                </a:lnTo>
                <a:lnTo>
                  <a:pt x="2810" y="13995"/>
                </a:lnTo>
                <a:lnTo>
                  <a:pt x="2785" y="14142"/>
                </a:lnTo>
                <a:lnTo>
                  <a:pt x="2810" y="14240"/>
                </a:lnTo>
                <a:lnTo>
                  <a:pt x="2834" y="14337"/>
                </a:lnTo>
                <a:lnTo>
                  <a:pt x="2883" y="14411"/>
                </a:lnTo>
                <a:lnTo>
                  <a:pt x="2981" y="14435"/>
                </a:lnTo>
                <a:lnTo>
                  <a:pt x="3078" y="14459"/>
                </a:lnTo>
                <a:lnTo>
                  <a:pt x="3200" y="14411"/>
                </a:lnTo>
                <a:lnTo>
                  <a:pt x="3322" y="14362"/>
                </a:lnTo>
                <a:lnTo>
                  <a:pt x="6888" y="12261"/>
                </a:lnTo>
                <a:lnTo>
                  <a:pt x="7035" y="12188"/>
                </a:lnTo>
                <a:lnTo>
                  <a:pt x="7206" y="12139"/>
                </a:lnTo>
                <a:lnTo>
                  <a:pt x="7401" y="12115"/>
                </a:lnTo>
                <a:lnTo>
                  <a:pt x="7743" y="12115"/>
                </a:lnTo>
                <a:lnTo>
                  <a:pt x="7938" y="12139"/>
                </a:lnTo>
                <a:lnTo>
                  <a:pt x="8109" y="12188"/>
                </a:lnTo>
                <a:lnTo>
                  <a:pt x="8256" y="12261"/>
                </a:lnTo>
                <a:lnTo>
                  <a:pt x="11822" y="14362"/>
                </a:lnTo>
                <a:lnTo>
                  <a:pt x="11944" y="14411"/>
                </a:lnTo>
                <a:lnTo>
                  <a:pt x="12066" y="14459"/>
                </a:lnTo>
                <a:lnTo>
                  <a:pt x="12164" y="14435"/>
                </a:lnTo>
                <a:lnTo>
                  <a:pt x="12261" y="14411"/>
                </a:lnTo>
                <a:lnTo>
                  <a:pt x="12310" y="14337"/>
                </a:lnTo>
                <a:lnTo>
                  <a:pt x="12335" y="14240"/>
                </a:lnTo>
                <a:lnTo>
                  <a:pt x="12359" y="14142"/>
                </a:lnTo>
                <a:lnTo>
                  <a:pt x="12335" y="13995"/>
                </a:lnTo>
                <a:lnTo>
                  <a:pt x="11455" y="9941"/>
                </a:lnTo>
                <a:lnTo>
                  <a:pt x="11431" y="9770"/>
                </a:lnTo>
                <a:lnTo>
                  <a:pt x="11431" y="9599"/>
                </a:lnTo>
                <a:lnTo>
                  <a:pt x="11455" y="9428"/>
                </a:lnTo>
                <a:lnTo>
                  <a:pt x="11504" y="9257"/>
                </a:lnTo>
                <a:lnTo>
                  <a:pt x="11577" y="9086"/>
                </a:lnTo>
                <a:lnTo>
                  <a:pt x="11651" y="8915"/>
                </a:lnTo>
                <a:lnTo>
                  <a:pt x="11748" y="8769"/>
                </a:lnTo>
                <a:lnTo>
                  <a:pt x="11870" y="8647"/>
                </a:lnTo>
                <a:lnTo>
                  <a:pt x="14948" y="5911"/>
                </a:lnTo>
                <a:lnTo>
                  <a:pt x="15070" y="5789"/>
                </a:lnTo>
                <a:lnTo>
                  <a:pt x="15119" y="5692"/>
                </a:lnTo>
                <a:lnTo>
                  <a:pt x="15143" y="5594"/>
                </a:lnTo>
                <a:lnTo>
                  <a:pt x="15143" y="5521"/>
                </a:lnTo>
                <a:lnTo>
                  <a:pt x="15094" y="5423"/>
                </a:lnTo>
                <a:lnTo>
                  <a:pt x="15021" y="5374"/>
                </a:lnTo>
                <a:lnTo>
                  <a:pt x="14899" y="5325"/>
                </a:lnTo>
                <a:lnTo>
                  <a:pt x="14752" y="5301"/>
                </a:lnTo>
                <a:lnTo>
                  <a:pt x="10649" y="4886"/>
                </a:lnTo>
                <a:lnTo>
                  <a:pt x="10478" y="4861"/>
                </a:lnTo>
                <a:lnTo>
                  <a:pt x="10332" y="4788"/>
                </a:lnTo>
                <a:lnTo>
                  <a:pt x="10161" y="4715"/>
                </a:lnTo>
                <a:lnTo>
                  <a:pt x="10014" y="4617"/>
                </a:lnTo>
                <a:lnTo>
                  <a:pt x="9868" y="4495"/>
                </a:lnTo>
                <a:lnTo>
                  <a:pt x="9746" y="4373"/>
                </a:lnTo>
                <a:lnTo>
                  <a:pt x="9624" y="4226"/>
                </a:lnTo>
                <a:lnTo>
                  <a:pt x="9550" y="4104"/>
                </a:lnTo>
                <a:lnTo>
                  <a:pt x="7890" y="294"/>
                </a:lnTo>
                <a:lnTo>
                  <a:pt x="7816" y="172"/>
                </a:lnTo>
                <a:lnTo>
                  <a:pt x="7743" y="74"/>
                </a:lnTo>
                <a:lnTo>
                  <a:pt x="7645" y="25"/>
                </a:lnTo>
                <a:lnTo>
                  <a:pt x="7572" y="1"/>
                </a:lnTo>
                <a:close/>
              </a:path>
            </a:pathLst>
          </a:custGeom>
          <a:solidFill>
            <a:srgbClr val="FF99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mbria" panose="02040503050406030204" pitchFamily="18" charset="0"/>
            </a:endParaRPr>
          </a:p>
        </p:txBody>
      </p:sp>
      <p:grpSp>
        <p:nvGrpSpPr>
          <p:cNvPr id="212" name="Google Shape;212;p18"/>
          <p:cNvGrpSpPr/>
          <p:nvPr/>
        </p:nvGrpSpPr>
        <p:grpSpPr>
          <a:xfrm>
            <a:off x="7592079" y="717840"/>
            <a:ext cx="1208686" cy="1209005"/>
            <a:chOff x="6654650" y="3665275"/>
            <a:chExt cx="409100" cy="409125"/>
          </a:xfrm>
        </p:grpSpPr>
        <p:sp>
          <p:nvSpPr>
            <p:cNvPr id="213" name="Google Shape;213;p18"/>
            <p:cNvSpPr/>
            <p:nvPr/>
          </p:nvSpPr>
          <p:spPr>
            <a:xfrm>
              <a:off x="6808525" y="3819150"/>
              <a:ext cx="211875" cy="211900"/>
            </a:xfrm>
            <a:custGeom>
              <a:avLst/>
              <a:gdLst/>
              <a:ahLst/>
              <a:cxnLst/>
              <a:rect l="l" t="t" r="r" b="b"/>
              <a:pathLst>
                <a:path w="8475" h="8476" extrusionOk="0">
                  <a:moveTo>
                    <a:pt x="8157" y="0"/>
                  </a:moveTo>
                  <a:lnTo>
                    <a:pt x="7327" y="1075"/>
                  </a:lnTo>
                  <a:lnTo>
                    <a:pt x="6399" y="2150"/>
                  </a:lnTo>
                  <a:lnTo>
                    <a:pt x="5422" y="3249"/>
                  </a:lnTo>
                  <a:lnTo>
                    <a:pt x="4347" y="4348"/>
                  </a:lnTo>
                  <a:lnTo>
                    <a:pt x="3248" y="5422"/>
                  </a:lnTo>
                  <a:lnTo>
                    <a:pt x="2149" y="6399"/>
                  </a:lnTo>
                  <a:lnTo>
                    <a:pt x="1075" y="7327"/>
                  </a:lnTo>
                  <a:lnTo>
                    <a:pt x="0" y="8158"/>
                  </a:lnTo>
                  <a:lnTo>
                    <a:pt x="440" y="8280"/>
                  </a:lnTo>
                  <a:lnTo>
                    <a:pt x="855" y="8377"/>
                  </a:lnTo>
                  <a:lnTo>
                    <a:pt x="1294" y="8426"/>
                  </a:lnTo>
                  <a:lnTo>
                    <a:pt x="1734" y="8475"/>
                  </a:lnTo>
                  <a:lnTo>
                    <a:pt x="2174" y="8475"/>
                  </a:lnTo>
                  <a:lnTo>
                    <a:pt x="2613" y="8451"/>
                  </a:lnTo>
                  <a:lnTo>
                    <a:pt x="3028" y="8402"/>
                  </a:lnTo>
                  <a:lnTo>
                    <a:pt x="3468" y="8304"/>
                  </a:lnTo>
                  <a:lnTo>
                    <a:pt x="3883" y="8207"/>
                  </a:lnTo>
                  <a:lnTo>
                    <a:pt x="4323" y="8060"/>
                  </a:lnTo>
                  <a:lnTo>
                    <a:pt x="4714" y="7889"/>
                  </a:lnTo>
                  <a:lnTo>
                    <a:pt x="5129" y="7694"/>
                  </a:lnTo>
                  <a:lnTo>
                    <a:pt x="5520" y="7449"/>
                  </a:lnTo>
                  <a:lnTo>
                    <a:pt x="5886" y="7205"/>
                  </a:lnTo>
                  <a:lnTo>
                    <a:pt x="6252" y="6912"/>
                  </a:lnTo>
                  <a:lnTo>
                    <a:pt x="6594" y="6595"/>
                  </a:lnTo>
                  <a:lnTo>
                    <a:pt x="6912" y="6253"/>
                  </a:lnTo>
                  <a:lnTo>
                    <a:pt x="7205" y="5886"/>
                  </a:lnTo>
                  <a:lnTo>
                    <a:pt x="7449" y="5520"/>
                  </a:lnTo>
                  <a:lnTo>
                    <a:pt x="7693" y="5129"/>
                  </a:lnTo>
                  <a:lnTo>
                    <a:pt x="7889" y="4714"/>
                  </a:lnTo>
                  <a:lnTo>
                    <a:pt x="8060" y="4323"/>
                  </a:lnTo>
                  <a:lnTo>
                    <a:pt x="8206" y="3884"/>
                  </a:lnTo>
                  <a:lnTo>
                    <a:pt x="8304" y="3468"/>
                  </a:lnTo>
                  <a:lnTo>
                    <a:pt x="8402" y="3029"/>
                  </a:lnTo>
                  <a:lnTo>
                    <a:pt x="8450" y="2614"/>
                  </a:lnTo>
                  <a:lnTo>
                    <a:pt x="8475" y="2174"/>
                  </a:lnTo>
                  <a:lnTo>
                    <a:pt x="8475" y="1734"/>
                  </a:lnTo>
                  <a:lnTo>
                    <a:pt x="8426" y="1295"/>
                  </a:lnTo>
                  <a:lnTo>
                    <a:pt x="8377" y="855"/>
                  </a:lnTo>
                  <a:lnTo>
                    <a:pt x="8279" y="440"/>
                  </a:lnTo>
                  <a:lnTo>
                    <a:pt x="8157" y="0"/>
                  </a:lnTo>
                  <a:close/>
                </a:path>
              </a:pathLst>
            </a:custGeom>
            <a:solidFill>
              <a:srgbClr val="4BB5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mbria" panose="02040503050406030204" pitchFamily="18" charset="0"/>
              </a:endParaRPr>
            </a:p>
          </p:txBody>
        </p:sp>
        <p:sp>
          <p:nvSpPr>
            <p:cNvPr id="214" name="Google Shape;214;p18"/>
            <p:cNvSpPr/>
            <p:nvPr/>
          </p:nvSpPr>
          <p:spPr>
            <a:xfrm>
              <a:off x="6654650" y="3665275"/>
              <a:ext cx="409100" cy="409125"/>
            </a:xfrm>
            <a:custGeom>
              <a:avLst/>
              <a:gdLst/>
              <a:ahLst/>
              <a:cxnLst/>
              <a:rect l="l" t="t" r="r" b="b"/>
              <a:pathLst>
                <a:path w="16364" h="16365" extrusionOk="0">
                  <a:moveTo>
                    <a:pt x="13580" y="1686"/>
                  </a:moveTo>
                  <a:lnTo>
                    <a:pt x="13677" y="1735"/>
                  </a:lnTo>
                  <a:lnTo>
                    <a:pt x="13775" y="1759"/>
                  </a:lnTo>
                  <a:lnTo>
                    <a:pt x="13848" y="1832"/>
                  </a:lnTo>
                  <a:lnTo>
                    <a:pt x="13897" y="1906"/>
                  </a:lnTo>
                  <a:lnTo>
                    <a:pt x="13946" y="1979"/>
                  </a:lnTo>
                  <a:lnTo>
                    <a:pt x="13970" y="2077"/>
                  </a:lnTo>
                  <a:lnTo>
                    <a:pt x="13995" y="2174"/>
                  </a:lnTo>
                  <a:lnTo>
                    <a:pt x="13995" y="2419"/>
                  </a:lnTo>
                  <a:lnTo>
                    <a:pt x="13922" y="2687"/>
                  </a:lnTo>
                  <a:lnTo>
                    <a:pt x="13824" y="3029"/>
                  </a:lnTo>
                  <a:lnTo>
                    <a:pt x="13677" y="3371"/>
                  </a:lnTo>
                  <a:lnTo>
                    <a:pt x="13482" y="3762"/>
                  </a:lnTo>
                  <a:lnTo>
                    <a:pt x="13238" y="4177"/>
                  </a:lnTo>
                  <a:lnTo>
                    <a:pt x="12993" y="3908"/>
                  </a:lnTo>
                  <a:lnTo>
                    <a:pt x="12749" y="3615"/>
                  </a:lnTo>
                  <a:lnTo>
                    <a:pt x="12407" y="3298"/>
                  </a:lnTo>
                  <a:lnTo>
                    <a:pt x="12041" y="3029"/>
                  </a:lnTo>
                  <a:lnTo>
                    <a:pt x="11675" y="2761"/>
                  </a:lnTo>
                  <a:lnTo>
                    <a:pt x="11308" y="2541"/>
                  </a:lnTo>
                  <a:lnTo>
                    <a:pt x="11748" y="2272"/>
                  </a:lnTo>
                  <a:lnTo>
                    <a:pt x="12187" y="2052"/>
                  </a:lnTo>
                  <a:lnTo>
                    <a:pt x="12554" y="1881"/>
                  </a:lnTo>
                  <a:lnTo>
                    <a:pt x="12920" y="1759"/>
                  </a:lnTo>
                  <a:lnTo>
                    <a:pt x="13213" y="1686"/>
                  </a:lnTo>
                  <a:close/>
                  <a:moveTo>
                    <a:pt x="9721" y="3591"/>
                  </a:moveTo>
                  <a:lnTo>
                    <a:pt x="9794" y="3615"/>
                  </a:lnTo>
                  <a:lnTo>
                    <a:pt x="9916" y="3713"/>
                  </a:lnTo>
                  <a:lnTo>
                    <a:pt x="10014" y="3835"/>
                  </a:lnTo>
                  <a:lnTo>
                    <a:pt x="10038" y="3908"/>
                  </a:lnTo>
                  <a:lnTo>
                    <a:pt x="10038" y="3982"/>
                  </a:lnTo>
                  <a:lnTo>
                    <a:pt x="10038" y="4055"/>
                  </a:lnTo>
                  <a:lnTo>
                    <a:pt x="10014" y="4128"/>
                  </a:lnTo>
                  <a:lnTo>
                    <a:pt x="9916" y="4250"/>
                  </a:lnTo>
                  <a:lnTo>
                    <a:pt x="9794" y="4348"/>
                  </a:lnTo>
                  <a:lnTo>
                    <a:pt x="9721" y="4372"/>
                  </a:lnTo>
                  <a:lnTo>
                    <a:pt x="9574" y="4372"/>
                  </a:lnTo>
                  <a:lnTo>
                    <a:pt x="9501" y="4348"/>
                  </a:lnTo>
                  <a:lnTo>
                    <a:pt x="9379" y="4250"/>
                  </a:lnTo>
                  <a:lnTo>
                    <a:pt x="9281" y="4128"/>
                  </a:lnTo>
                  <a:lnTo>
                    <a:pt x="9257" y="4055"/>
                  </a:lnTo>
                  <a:lnTo>
                    <a:pt x="9257" y="3982"/>
                  </a:lnTo>
                  <a:lnTo>
                    <a:pt x="9257" y="3908"/>
                  </a:lnTo>
                  <a:lnTo>
                    <a:pt x="9281" y="3835"/>
                  </a:lnTo>
                  <a:lnTo>
                    <a:pt x="9379" y="3713"/>
                  </a:lnTo>
                  <a:lnTo>
                    <a:pt x="9501" y="3615"/>
                  </a:lnTo>
                  <a:lnTo>
                    <a:pt x="9574" y="3591"/>
                  </a:lnTo>
                  <a:close/>
                  <a:moveTo>
                    <a:pt x="8182" y="3322"/>
                  </a:moveTo>
                  <a:lnTo>
                    <a:pt x="8304" y="3347"/>
                  </a:lnTo>
                  <a:lnTo>
                    <a:pt x="8402" y="3371"/>
                  </a:lnTo>
                  <a:lnTo>
                    <a:pt x="8500" y="3420"/>
                  </a:lnTo>
                  <a:lnTo>
                    <a:pt x="8597" y="3493"/>
                  </a:lnTo>
                  <a:lnTo>
                    <a:pt x="8671" y="3591"/>
                  </a:lnTo>
                  <a:lnTo>
                    <a:pt x="8719" y="3689"/>
                  </a:lnTo>
                  <a:lnTo>
                    <a:pt x="8768" y="3786"/>
                  </a:lnTo>
                  <a:lnTo>
                    <a:pt x="8768" y="3908"/>
                  </a:lnTo>
                  <a:lnTo>
                    <a:pt x="8768" y="4031"/>
                  </a:lnTo>
                  <a:lnTo>
                    <a:pt x="8719" y="4153"/>
                  </a:lnTo>
                  <a:lnTo>
                    <a:pt x="8671" y="4250"/>
                  </a:lnTo>
                  <a:lnTo>
                    <a:pt x="8597" y="4324"/>
                  </a:lnTo>
                  <a:lnTo>
                    <a:pt x="8500" y="4397"/>
                  </a:lnTo>
                  <a:lnTo>
                    <a:pt x="8402" y="4446"/>
                  </a:lnTo>
                  <a:lnTo>
                    <a:pt x="8304" y="4495"/>
                  </a:lnTo>
                  <a:lnTo>
                    <a:pt x="8060" y="4495"/>
                  </a:lnTo>
                  <a:lnTo>
                    <a:pt x="7962" y="4446"/>
                  </a:lnTo>
                  <a:lnTo>
                    <a:pt x="7865" y="4397"/>
                  </a:lnTo>
                  <a:lnTo>
                    <a:pt x="7767" y="4324"/>
                  </a:lnTo>
                  <a:lnTo>
                    <a:pt x="7694" y="4250"/>
                  </a:lnTo>
                  <a:lnTo>
                    <a:pt x="7645" y="4153"/>
                  </a:lnTo>
                  <a:lnTo>
                    <a:pt x="7596" y="4031"/>
                  </a:lnTo>
                  <a:lnTo>
                    <a:pt x="7596" y="3908"/>
                  </a:lnTo>
                  <a:lnTo>
                    <a:pt x="7596" y="3786"/>
                  </a:lnTo>
                  <a:lnTo>
                    <a:pt x="7645" y="3689"/>
                  </a:lnTo>
                  <a:lnTo>
                    <a:pt x="7694" y="3591"/>
                  </a:lnTo>
                  <a:lnTo>
                    <a:pt x="7767" y="3493"/>
                  </a:lnTo>
                  <a:lnTo>
                    <a:pt x="7865" y="3420"/>
                  </a:lnTo>
                  <a:lnTo>
                    <a:pt x="7962" y="3371"/>
                  </a:lnTo>
                  <a:lnTo>
                    <a:pt x="8060" y="3347"/>
                  </a:lnTo>
                  <a:lnTo>
                    <a:pt x="8182" y="3322"/>
                  </a:lnTo>
                  <a:close/>
                  <a:moveTo>
                    <a:pt x="9086" y="4763"/>
                  </a:moveTo>
                  <a:lnTo>
                    <a:pt x="9159" y="4788"/>
                  </a:lnTo>
                  <a:lnTo>
                    <a:pt x="9281" y="4885"/>
                  </a:lnTo>
                  <a:lnTo>
                    <a:pt x="9354" y="5007"/>
                  </a:lnTo>
                  <a:lnTo>
                    <a:pt x="9379" y="5081"/>
                  </a:lnTo>
                  <a:lnTo>
                    <a:pt x="9379" y="5154"/>
                  </a:lnTo>
                  <a:lnTo>
                    <a:pt x="9379" y="5227"/>
                  </a:lnTo>
                  <a:lnTo>
                    <a:pt x="9354" y="5301"/>
                  </a:lnTo>
                  <a:lnTo>
                    <a:pt x="9281" y="5423"/>
                  </a:lnTo>
                  <a:lnTo>
                    <a:pt x="9159" y="5520"/>
                  </a:lnTo>
                  <a:lnTo>
                    <a:pt x="9086" y="5545"/>
                  </a:lnTo>
                  <a:lnTo>
                    <a:pt x="8915" y="5545"/>
                  </a:lnTo>
                  <a:lnTo>
                    <a:pt x="8842" y="5520"/>
                  </a:lnTo>
                  <a:lnTo>
                    <a:pt x="8719" y="5423"/>
                  </a:lnTo>
                  <a:lnTo>
                    <a:pt x="8646" y="5301"/>
                  </a:lnTo>
                  <a:lnTo>
                    <a:pt x="8622" y="5227"/>
                  </a:lnTo>
                  <a:lnTo>
                    <a:pt x="8597" y="5154"/>
                  </a:lnTo>
                  <a:lnTo>
                    <a:pt x="8622" y="5081"/>
                  </a:lnTo>
                  <a:lnTo>
                    <a:pt x="8646" y="5007"/>
                  </a:lnTo>
                  <a:lnTo>
                    <a:pt x="8719" y="4885"/>
                  </a:lnTo>
                  <a:lnTo>
                    <a:pt x="8842" y="4788"/>
                  </a:lnTo>
                  <a:lnTo>
                    <a:pt x="8915" y="4763"/>
                  </a:lnTo>
                  <a:close/>
                  <a:moveTo>
                    <a:pt x="2540" y="11309"/>
                  </a:moveTo>
                  <a:lnTo>
                    <a:pt x="2760" y="11675"/>
                  </a:lnTo>
                  <a:lnTo>
                    <a:pt x="3029" y="12041"/>
                  </a:lnTo>
                  <a:lnTo>
                    <a:pt x="3298" y="12408"/>
                  </a:lnTo>
                  <a:lnTo>
                    <a:pt x="3615" y="12750"/>
                  </a:lnTo>
                  <a:lnTo>
                    <a:pt x="3908" y="12994"/>
                  </a:lnTo>
                  <a:lnTo>
                    <a:pt x="4177" y="13238"/>
                  </a:lnTo>
                  <a:lnTo>
                    <a:pt x="3762" y="13482"/>
                  </a:lnTo>
                  <a:lnTo>
                    <a:pt x="3371" y="13678"/>
                  </a:lnTo>
                  <a:lnTo>
                    <a:pt x="3029" y="13824"/>
                  </a:lnTo>
                  <a:lnTo>
                    <a:pt x="2687" y="13922"/>
                  </a:lnTo>
                  <a:lnTo>
                    <a:pt x="2418" y="13995"/>
                  </a:lnTo>
                  <a:lnTo>
                    <a:pt x="2174" y="13995"/>
                  </a:lnTo>
                  <a:lnTo>
                    <a:pt x="2076" y="13971"/>
                  </a:lnTo>
                  <a:lnTo>
                    <a:pt x="1979" y="13946"/>
                  </a:lnTo>
                  <a:lnTo>
                    <a:pt x="1905" y="13897"/>
                  </a:lnTo>
                  <a:lnTo>
                    <a:pt x="1832" y="13849"/>
                  </a:lnTo>
                  <a:lnTo>
                    <a:pt x="1759" y="13775"/>
                  </a:lnTo>
                  <a:lnTo>
                    <a:pt x="1734" y="13678"/>
                  </a:lnTo>
                  <a:lnTo>
                    <a:pt x="1686" y="13580"/>
                  </a:lnTo>
                  <a:lnTo>
                    <a:pt x="1686" y="13482"/>
                  </a:lnTo>
                  <a:lnTo>
                    <a:pt x="1686" y="13214"/>
                  </a:lnTo>
                  <a:lnTo>
                    <a:pt x="1759" y="12921"/>
                  </a:lnTo>
                  <a:lnTo>
                    <a:pt x="1881" y="12554"/>
                  </a:lnTo>
                  <a:lnTo>
                    <a:pt x="2052" y="12188"/>
                  </a:lnTo>
                  <a:lnTo>
                    <a:pt x="2272" y="11748"/>
                  </a:lnTo>
                  <a:lnTo>
                    <a:pt x="2540" y="11309"/>
                  </a:lnTo>
                  <a:close/>
                  <a:moveTo>
                    <a:pt x="15362" y="1"/>
                  </a:moveTo>
                  <a:lnTo>
                    <a:pt x="15094" y="25"/>
                  </a:lnTo>
                  <a:lnTo>
                    <a:pt x="14801" y="74"/>
                  </a:lnTo>
                  <a:lnTo>
                    <a:pt x="14483" y="172"/>
                  </a:lnTo>
                  <a:lnTo>
                    <a:pt x="14141" y="294"/>
                  </a:lnTo>
                  <a:lnTo>
                    <a:pt x="13775" y="440"/>
                  </a:lnTo>
                  <a:lnTo>
                    <a:pt x="13384" y="611"/>
                  </a:lnTo>
                  <a:lnTo>
                    <a:pt x="12993" y="831"/>
                  </a:lnTo>
                  <a:lnTo>
                    <a:pt x="12578" y="1051"/>
                  </a:lnTo>
                  <a:lnTo>
                    <a:pt x="11699" y="1613"/>
                  </a:lnTo>
                  <a:lnTo>
                    <a:pt x="10747" y="2272"/>
                  </a:lnTo>
                  <a:lnTo>
                    <a:pt x="10307" y="2101"/>
                  </a:lnTo>
                  <a:lnTo>
                    <a:pt x="9843" y="1955"/>
                  </a:lnTo>
                  <a:lnTo>
                    <a:pt x="9379" y="1857"/>
                  </a:lnTo>
                  <a:lnTo>
                    <a:pt x="8915" y="1784"/>
                  </a:lnTo>
                  <a:lnTo>
                    <a:pt x="8451" y="1735"/>
                  </a:lnTo>
                  <a:lnTo>
                    <a:pt x="7962" y="1735"/>
                  </a:lnTo>
                  <a:lnTo>
                    <a:pt x="7498" y="1784"/>
                  </a:lnTo>
                  <a:lnTo>
                    <a:pt x="7034" y="1832"/>
                  </a:lnTo>
                  <a:lnTo>
                    <a:pt x="6570" y="1930"/>
                  </a:lnTo>
                  <a:lnTo>
                    <a:pt x="6106" y="2077"/>
                  </a:lnTo>
                  <a:lnTo>
                    <a:pt x="5667" y="2248"/>
                  </a:lnTo>
                  <a:lnTo>
                    <a:pt x="5227" y="2443"/>
                  </a:lnTo>
                  <a:lnTo>
                    <a:pt x="4787" y="2687"/>
                  </a:lnTo>
                  <a:lnTo>
                    <a:pt x="4397" y="2980"/>
                  </a:lnTo>
                  <a:lnTo>
                    <a:pt x="4006" y="3273"/>
                  </a:lnTo>
                  <a:lnTo>
                    <a:pt x="3615" y="3615"/>
                  </a:lnTo>
                  <a:lnTo>
                    <a:pt x="3273" y="4006"/>
                  </a:lnTo>
                  <a:lnTo>
                    <a:pt x="2980" y="4397"/>
                  </a:lnTo>
                  <a:lnTo>
                    <a:pt x="2687" y="4788"/>
                  </a:lnTo>
                  <a:lnTo>
                    <a:pt x="2443" y="5227"/>
                  </a:lnTo>
                  <a:lnTo>
                    <a:pt x="2247" y="5667"/>
                  </a:lnTo>
                  <a:lnTo>
                    <a:pt x="2076" y="6107"/>
                  </a:lnTo>
                  <a:lnTo>
                    <a:pt x="1930" y="6571"/>
                  </a:lnTo>
                  <a:lnTo>
                    <a:pt x="1832" y="7035"/>
                  </a:lnTo>
                  <a:lnTo>
                    <a:pt x="1783" y="7499"/>
                  </a:lnTo>
                  <a:lnTo>
                    <a:pt x="1734" y="7963"/>
                  </a:lnTo>
                  <a:lnTo>
                    <a:pt x="1734" y="8451"/>
                  </a:lnTo>
                  <a:lnTo>
                    <a:pt x="1783" y="8915"/>
                  </a:lnTo>
                  <a:lnTo>
                    <a:pt x="1857" y="9379"/>
                  </a:lnTo>
                  <a:lnTo>
                    <a:pt x="1954" y="9843"/>
                  </a:lnTo>
                  <a:lnTo>
                    <a:pt x="2101" y="10307"/>
                  </a:lnTo>
                  <a:lnTo>
                    <a:pt x="2272" y="10747"/>
                  </a:lnTo>
                  <a:lnTo>
                    <a:pt x="1612" y="11699"/>
                  </a:lnTo>
                  <a:lnTo>
                    <a:pt x="1051" y="12579"/>
                  </a:lnTo>
                  <a:lnTo>
                    <a:pt x="831" y="12994"/>
                  </a:lnTo>
                  <a:lnTo>
                    <a:pt x="611" y="13385"/>
                  </a:lnTo>
                  <a:lnTo>
                    <a:pt x="440" y="13775"/>
                  </a:lnTo>
                  <a:lnTo>
                    <a:pt x="293" y="14142"/>
                  </a:lnTo>
                  <a:lnTo>
                    <a:pt x="171" y="14484"/>
                  </a:lnTo>
                  <a:lnTo>
                    <a:pt x="74" y="14801"/>
                  </a:lnTo>
                  <a:lnTo>
                    <a:pt x="25" y="15094"/>
                  </a:lnTo>
                  <a:lnTo>
                    <a:pt x="0" y="15363"/>
                  </a:lnTo>
                  <a:lnTo>
                    <a:pt x="0" y="15583"/>
                  </a:lnTo>
                  <a:lnTo>
                    <a:pt x="49" y="15802"/>
                  </a:lnTo>
                  <a:lnTo>
                    <a:pt x="123" y="15973"/>
                  </a:lnTo>
                  <a:lnTo>
                    <a:pt x="245" y="16120"/>
                  </a:lnTo>
                  <a:lnTo>
                    <a:pt x="342" y="16218"/>
                  </a:lnTo>
                  <a:lnTo>
                    <a:pt x="489" y="16291"/>
                  </a:lnTo>
                  <a:lnTo>
                    <a:pt x="635" y="16340"/>
                  </a:lnTo>
                  <a:lnTo>
                    <a:pt x="806" y="16364"/>
                  </a:lnTo>
                  <a:lnTo>
                    <a:pt x="1173" y="16364"/>
                  </a:lnTo>
                  <a:lnTo>
                    <a:pt x="1393" y="16315"/>
                  </a:lnTo>
                  <a:lnTo>
                    <a:pt x="1637" y="16267"/>
                  </a:lnTo>
                  <a:lnTo>
                    <a:pt x="2150" y="16120"/>
                  </a:lnTo>
                  <a:lnTo>
                    <a:pt x="2711" y="15876"/>
                  </a:lnTo>
                  <a:lnTo>
                    <a:pt x="3322" y="15583"/>
                  </a:lnTo>
                  <a:lnTo>
                    <a:pt x="3957" y="15192"/>
                  </a:lnTo>
                  <a:lnTo>
                    <a:pt x="4665" y="14752"/>
                  </a:lnTo>
                  <a:lnTo>
                    <a:pt x="5373" y="14264"/>
                  </a:lnTo>
                  <a:lnTo>
                    <a:pt x="6131" y="13702"/>
                  </a:lnTo>
                  <a:lnTo>
                    <a:pt x="6912" y="13092"/>
                  </a:lnTo>
                  <a:lnTo>
                    <a:pt x="7718" y="12432"/>
                  </a:lnTo>
                  <a:lnTo>
                    <a:pt x="8524" y="11724"/>
                  </a:lnTo>
                  <a:lnTo>
                    <a:pt x="9330" y="10967"/>
                  </a:lnTo>
                  <a:lnTo>
                    <a:pt x="10160" y="10161"/>
                  </a:lnTo>
                  <a:lnTo>
                    <a:pt x="10966" y="9330"/>
                  </a:lnTo>
                  <a:lnTo>
                    <a:pt x="11723" y="8524"/>
                  </a:lnTo>
                  <a:lnTo>
                    <a:pt x="12432" y="7718"/>
                  </a:lnTo>
                  <a:lnTo>
                    <a:pt x="13091" y="6912"/>
                  </a:lnTo>
                  <a:lnTo>
                    <a:pt x="13702" y="6131"/>
                  </a:lnTo>
                  <a:lnTo>
                    <a:pt x="14263" y="5374"/>
                  </a:lnTo>
                  <a:lnTo>
                    <a:pt x="14752" y="4666"/>
                  </a:lnTo>
                  <a:lnTo>
                    <a:pt x="15192" y="3957"/>
                  </a:lnTo>
                  <a:lnTo>
                    <a:pt x="15582" y="3322"/>
                  </a:lnTo>
                  <a:lnTo>
                    <a:pt x="15875" y="2712"/>
                  </a:lnTo>
                  <a:lnTo>
                    <a:pt x="16120" y="2150"/>
                  </a:lnTo>
                  <a:lnTo>
                    <a:pt x="16266" y="1637"/>
                  </a:lnTo>
                  <a:lnTo>
                    <a:pt x="16315" y="1393"/>
                  </a:lnTo>
                  <a:lnTo>
                    <a:pt x="16364" y="1173"/>
                  </a:lnTo>
                  <a:lnTo>
                    <a:pt x="16364" y="978"/>
                  </a:lnTo>
                  <a:lnTo>
                    <a:pt x="16364" y="807"/>
                  </a:lnTo>
                  <a:lnTo>
                    <a:pt x="16339" y="636"/>
                  </a:lnTo>
                  <a:lnTo>
                    <a:pt x="16291" y="489"/>
                  </a:lnTo>
                  <a:lnTo>
                    <a:pt x="16217" y="343"/>
                  </a:lnTo>
                  <a:lnTo>
                    <a:pt x="16120" y="245"/>
                  </a:lnTo>
                  <a:lnTo>
                    <a:pt x="15973" y="123"/>
                  </a:lnTo>
                  <a:lnTo>
                    <a:pt x="15802" y="50"/>
                  </a:lnTo>
                  <a:lnTo>
                    <a:pt x="15582" y="1"/>
                  </a:lnTo>
                  <a:close/>
                </a:path>
              </a:pathLst>
            </a:custGeom>
            <a:solidFill>
              <a:srgbClr val="4BB5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mbria" panose="02040503050406030204" pitchFamily="18" charset="0"/>
              </a:endParaRPr>
            </a:p>
          </p:txBody>
        </p:sp>
      </p:grpSp>
      <p:grpSp>
        <p:nvGrpSpPr>
          <p:cNvPr id="215" name="Google Shape;215;p18"/>
          <p:cNvGrpSpPr/>
          <p:nvPr/>
        </p:nvGrpSpPr>
        <p:grpSpPr>
          <a:xfrm>
            <a:off x="338345" y="3948692"/>
            <a:ext cx="798554" cy="798615"/>
            <a:chOff x="570875" y="4322250"/>
            <a:chExt cx="443300" cy="443325"/>
          </a:xfrm>
        </p:grpSpPr>
        <p:sp>
          <p:nvSpPr>
            <p:cNvPr id="216" name="Google Shape;216;p18"/>
            <p:cNvSpPr/>
            <p:nvPr/>
          </p:nvSpPr>
          <p:spPr>
            <a:xfrm>
              <a:off x="570875" y="4322250"/>
              <a:ext cx="443300" cy="443325"/>
            </a:xfrm>
            <a:custGeom>
              <a:avLst/>
              <a:gdLst/>
              <a:ahLst/>
              <a:cxnLst/>
              <a:rect l="l" t="t" r="r" b="b"/>
              <a:pathLst>
                <a:path w="17732" h="17733" extrusionOk="0">
                  <a:moveTo>
                    <a:pt x="13091" y="2712"/>
                  </a:moveTo>
                  <a:lnTo>
                    <a:pt x="13286" y="2736"/>
                  </a:lnTo>
                  <a:lnTo>
                    <a:pt x="13506" y="2785"/>
                  </a:lnTo>
                  <a:lnTo>
                    <a:pt x="13702" y="2858"/>
                  </a:lnTo>
                  <a:lnTo>
                    <a:pt x="13873" y="2956"/>
                  </a:lnTo>
                  <a:lnTo>
                    <a:pt x="14068" y="3054"/>
                  </a:lnTo>
                  <a:lnTo>
                    <a:pt x="14239" y="3176"/>
                  </a:lnTo>
                  <a:lnTo>
                    <a:pt x="14410" y="3323"/>
                  </a:lnTo>
                  <a:lnTo>
                    <a:pt x="14556" y="3493"/>
                  </a:lnTo>
                  <a:lnTo>
                    <a:pt x="14679" y="3664"/>
                  </a:lnTo>
                  <a:lnTo>
                    <a:pt x="14776" y="3860"/>
                  </a:lnTo>
                  <a:lnTo>
                    <a:pt x="14874" y="4031"/>
                  </a:lnTo>
                  <a:lnTo>
                    <a:pt x="14947" y="4226"/>
                  </a:lnTo>
                  <a:lnTo>
                    <a:pt x="14996" y="4446"/>
                  </a:lnTo>
                  <a:lnTo>
                    <a:pt x="15021" y="4641"/>
                  </a:lnTo>
                  <a:lnTo>
                    <a:pt x="15021" y="4861"/>
                  </a:lnTo>
                  <a:lnTo>
                    <a:pt x="15021" y="5057"/>
                  </a:lnTo>
                  <a:lnTo>
                    <a:pt x="14996" y="5252"/>
                  </a:lnTo>
                  <a:lnTo>
                    <a:pt x="14947" y="5472"/>
                  </a:lnTo>
                  <a:lnTo>
                    <a:pt x="14874" y="5667"/>
                  </a:lnTo>
                  <a:lnTo>
                    <a:pt x="14776" y="5838"/>
                  </a:lnTo>
                  <a:lnTo>
                    <a:pt x="14679" y="6033"/>
                  </a:lnTo>
                  <a:lnTo>
                    <a:pt x="14556" y="6204"/>
                  </a:lnTo>
                  <a:lnTo>
                    <a:pt x="14410" y="6375"/>
                  </a:lnTo>
                  <a:lnTo>
                    <a:pt x="13433" y="7328"/>
                  </a:lnTo>
                  <a:lnTo>
                    <a:pt x="13311" y="7426"/>
                  </a:lnTo>
                  <a:lnTo>
                    <a:pt x="13189" y="7499"/>
                  </a:lnTo>
                  <a:lnTo>
                    <a:pt x="13042" y="7548"/>
                  </a:lnTo>
                  <a:lnTo>
                    <a:pt x="12871" y="7572"/>
                  </a:lnTo>
                  <a:lnTo>
                    <a:pt x="12725" y="7548"/>
                  </a:lnTo>
                  <a:lnTo>
                    <a:pt x="12578" y="7499"/>
                  </a:lnTo>
                  <a:lnTo>
                    <a:pt x="12456" y="7426"/>
                  </a:lnTo>
                  <a:lnTo>
                    <a:pt x="12334" y="7328"/>
                  </a:lnTo>
                  <a:lnTo>
                    <a:pt x="10405" y="5398"/>
                  </a:lnTo>
                  <a:lnTo>
                    <a:pt x="10307" y="5276"/>
                  </a:lnTo>
                  <a:lnTo>
                    <a:pt x="10234" y="5154"/>
                  </a:lnTo>
                  <a:lnTo>
                    <a:pt x="10185" y="5008"/>
                  </a:lnTo>
                  <a:lnTo>
                    <a:pt x="10160" y="4861"/>
                  </a:lnTo>
                  <a:lnTo>
                    <a:pt x="10185" y="4690"/>
                  </a:lnTo>
                  <a:lnTo>
                    <a:pt x="10234" y="4544"/>
                  </a:lnTo>
                  <a:lnTo>
                    <a:pt x="10307" y="4422"/>
                  </a:lnTo>
                  <a:lnTo>
                    <a:pt x="10405" y="4299"/>
                  </a:lnTo>
                  <a:lnTo>
                    <a:pt x="11357" y="3323"/>
                  </a:lnTo>
                  <a:lnTo>
                    <a:pt x="11528" y="3176"/>
                  </a:lnTo>
                  <a:lnTo>
                    <a:pt x="11699" y="3054"/>
                  </a:lnTo>
                  <a:lnTo>
                    <a:pt x="11894" y="2956"/>
                  </a:lnTo>
                  <a:lnTo>
                    <a:pt x="12065" y="2858"/>
                  </a:lnTo>
                  <a:lnTo>
                    <a:pt x="12261" y="2785"/>
                  </a:lnTo>
                  <a:lnTo>
                    <a:pt x="12481" y="2736"/>
                  </a:lnTo>
                  <a:lnTo>
                    <a:pt x="12676" y="2712"/>
                  </a:lnTo>
                  <a:close/>
                  <a:moveTo>
                    <a:pt x="8377" y="8867"/>
                  </a:moveTo>
                  <a:lnTo>
                    <a:pt x="8475" y="8891"/>
                  </a:lnTo>
                  <a:lnTo>
                    <a:pt x="8548" y="8915"/>
                  </a:lnTo>
                  <a:lnTo>
                    <a:pt x="8646" y="8964"/>
                  </a:lnTo>
                  <a:lnTo>
                    <a:pt x="8719" y="9013"/>
                  </a:lnTo>
                  <a:lnTo>
                    <a:pt x="8768" y="9086"/>
                  </a:lnTo>
                  <a:lnTo>
                    <a:pt x="8817" y="9184"/>
                  </a:lnTo>
                  <a:lnTo>
                    <a:pt x="8841" y="9257"/>
                  </a:lnTo>
                  <a:lnTo>
                    <a:pt x="8866" y="9355"/>
                  </a:lnTo>
                  <a:lnTo>
                    <a:pt x="8841" y="9453"/>
                  </a:lnTo>
                  <a:lnTo>
                    <a:pt x="8817" y="9550"/>
                  </a:lnTo>
                  <a:lnTo>
                    <a:pt x="8768" y="9624"/>
                  </a:lnTo>
                  <a:lnTo>
                    <a:pt x="8719" y="9697"/>
                  </a:lnTo>
                  <a:lnTo>
                    <a:pt x="6179" y="12237"/>
                  </a:lnTo>
                  <a:lnTo>
                    <a:pt x="6106" y="12310"/>
                  </a:lnTo>
                  <a:lnTo>
                    <a:pt x="6033" y="12359"/>
                  </a:lnTo>
                  <a:lnTo>
                    <a:pt x="5935" y="12383"/>
                  </a:lnTo>
                  <a:lnTo>
                    <a:pt x="5740" y="12383"/>
                  </a:lnTo>
                  <a:lnTo>
                    <a:pt x="5642" y="12359"/>
                  </a:lnTo>
                  <a:lnTo>
                    <a:pt x="5569" y="12310"/>
                  </a:lnTo>
                  <a:lnTo>
                    <a:pt x="5496" y="12237"/>
                  </a:lnTo>
                  <a:lnTo>
                    <a:pt x="5422" y="12164"/>
                  </a:lnTo>
                  <a:lnTo>
                    <a:pt x="5373" y="12090"/>
                  </a:lnTo>
                  <a:lnTo>
                    <a:pt x="5349" y="11993"/>
                  </a:lnTo>
                  <a:lnTo>
                    <a:pt x="5349" y="11895"/>
                  </a:lnTo>
                  <a:lnTo>
                    <a:pt x="5349" y="11797"/>
                  </a:lnTo>
                  <a:lnTo>
                    <a:pt x="5373" y="11700"/>
                  </a:lnTo>
                  <a:lnTo>
                    <a:pt x="5422" y="11626"/>
                  </a:lnTo>
                  <a:lnTo>
                    <a:pt x="5496" y="11553"/>
                  </a:lnTo>
                  <a:lnTo>
                    <a:pt x="8036" y="9013"/>
                  </a:lnTo>
                  <a:lnTo>
                    <a:pt x="8109" y="8964"/>
                  </a:lnTo>
                  <a:lnTo>
                    <a:pt x="8182" y="8915"/>
                  </a:lnTo>
                  <a:lnTo>
                    <a:pt x="8280" y="8891"/>
                  </a:lnTo>
                  <a:lnTo>
                    <a:pt x="8377" y="8867"/>
                  </a:lnTo>
                  <a:close/>
                  <a:moveTo>
                    <a:pt x="14825" y="1"/>
                  </a:moveTo>
                  <a:lnTo>
                    <a:pt x="14288" y="25"/>
                  </a:lnTo>
                  <a:lnTo>
                    <a:pt x="13751" y="50"/>
                  </a:lnTo>
                  <a:lnTo>
                    <a:pt x="13213" y="123"/>
                  </a:lnTo>
                  <a:lnTo>
                    <a:pt x="12676" y="245"/>
                  </a:lnTo>
                  <a:lnTo>
                    <a:pt x="12163" y="367"/>
                  </a:lnTo>
                  <a:lnTo>
                    <a:pt x="11675" y="538"/>
                  </a:lnTo>
                  <a:lnTo>
                    <a:pt x="11235" y="758"/>
                  </a:lnTo>
                  <a:lnTo>
                    <a:pt x="11015" y="856"/>
                  </a:lnTo>
                  <a:lnTo>
                    <a:pt x="10844" y="1002"/>
                  </a:lnTo>
                  <a:lnTo>
                    <a:pt x="10649" y="1124"/>
                  </a:lnTo>
                  <a:lnTo>
                    <a:pt x="10502" y="1271"/>
                  </a:lnTo>
                  <a:lnTo>
                    <a:pt x="5544" y="6229"/>
                  </a:lnTo>
                  <a:lnTo>
                    <a:pt x="391" y="6229"/>
                  </a:lnTo>
                  <a:lnTo>
                    <a:pt x="245" y="6253"/>
                  </a:lnTo>
                  <a:lnTo>
                    <a:pt x="147" y="6278"/>
                  </a:lnTo>
                  <a:lnTo>
                    <a:pt x="49" y="6327"/>
                  </a:lnTo>
                  <a:lnTo>
                    <a:pt x="0" y="6400"/>
                  </a:lnTo>
                  <a:lnTo>
                    <a:pt x="0" y="6473"/>
                  </a:lnTo>
                  <a:lnTo>
                    <a:pt x="25" y="6571"/>
                  </a:lnTo>
                  <a:lnTo>
                    <a:pt x="74" y="6668"/>
                  </a:lnTo>
                  <a:lnTo>
                    <a:pt x="171" y="6791"/>
                  </a:lnTo>
                  <a:lnTo>
                    <a:pt x="2589" y="9184"/>
                  </a:lnTo>
                  <a:lnTo>
                    <a:pt x="2272" y="9502"/>
                  </a:lnTo>
                  <a:lnTo>
                    <a:pt x="953" y="9746"/>
                  </a:lnTo>
                  <a:lnTo>
                    <a:pt x="806" y="9795"/>
                  </a:lnTo>
                  <a:lnTo>
                    <a:pt x="684" y="9843"/>
                  </a:lnTo>
                  <a:lnTo>
                    <a:pt x="611" y="9941"/>
                  </a:lnTo>
                  <a:lnTo>
                    <a:pt x="562" y="10014"/>
                  </a:lnTo>
                  <a:lnTo>
                    <a:pt x="562" y="10112"/>
                  </a:lnTo>
                  <a:lnTo>
                    <a:pt x="586" y="10234"/>
                  </a:lnTo>
                  <a:lnTo>
                    <a:pt x="635" y="10332"/>
                  </a:lnTo>
                  <a:lnTo>
                    <a:pt x="733" y="10454"/>
                  </a:lnTo>
                  <a:lnTo>
                    <a:pt x="7278" y="16999"/>
                  </a:lnTo>
                  <a:lnTo>
                    <a:pt x="7401" y="17097"/>
                  </a:lnTo>
                  <a:lnTo>
                    <a:pt x="7498" y="17146"/>
                  </a:lnTo>
                  <a:lnTo>
                    <a:pt x="7620" y="17170"/>
                  </a:lnTo>
                  <a:lnTo>
                    <a:pt x="7718" y="17170"/>
                  </a:lnTo>
                  <a:lnTo>
                    <a:pt x="7791" y="17122"/>
                  </a:lnTo>
                  <a:lnTo>
                    <a:pt x="7889" y="17048"/>
                  </a:lnTo>
                  <a:lnTo>
                    <a:pt x="7938" y="16926"/>
                  </a:lnTo>
                  <a:lnTo>
                    <a:pt x="7987" y="16780"/>
                  </a:lnTo>
                  <a:lnTo>
                    <a:pt x="8231" y="15461"/>
                  </a:lnTo>
                  <a:lnTo>
                    <a:pt x="8548" y="15143"/>
                  </a:lnTo>
                  <a:lnTo>
                    <a:pt x="10942" y="17561"/>
                  </a:lnTo>
                  <a:lnTo>
                    <a:pt x="11064" y="17659"/>
                  </a:lnTo>
                  <a:lnTo>
                    <a:pt x="11162" y="17708"/>
                  </a:lnTo>
                  <a:lnTo>
                    <a:pt x="11259" y="17732"/>
                  </a:lnTo>
                  <a:lnTo>
                    <a:pt x="11333" y="17732"/>
                  </a:lnTo>
                  <a:lnTo>
                    <a:pt x="11406" y="17683"/>
                  </a:lnTo>
                  <a:lnTo>
                    <a:pt x="11455" y="17586"/>
                  </a:lnTo>
                  <a:lnTo>
                    <a:pt x="11479" y="17488"/>
                  </a:lnTo>
                  <a:lnTo>
                    <a:pt x="11504" y="17341"/>
                  </a:lnTo>
                  <a:lnTo>
                    <a:pt x="11504" y="12188"/>
                  </a:lnTo>
                  <a:lnTo>
                    <a:pt x="16461" y="7230"/>
                  </a:lnTo>
                  <a:lnTo>
                    <a:pt x="16608" y="7084"/>
                  </a:lnTo>
                  <a:lnTo>
                    <a:pt x="16730" y="6888"/>
                  </a:lnTo>
                  <a:lnTo>
                    <a:pt x="16877" y="6693"/>
                  </a:lnTo>
                  <a:lnTo>
                    <a:pt x="16974" y="6498"/>
                  </a:lnTo>
                  <a:lnTo>
                    <a:pt x="17194" y="6058"/>
                  </a:lnTo>
                  <a:lnTo>
                    <a:pt x="17365" y="5569"/>
                  </a:lnTo>
                  <a:lnTo>
                    <a:pt x="17487" y="5057"/>
                  </a:lnTo>
                  <a:lnTo>
                    <a:pt x="17609" y="4519"/>
                  </a:lnTo>
                  <a:lnTo>
                    <a:pt x="17683" y="3982"/>
                  </a:lnTo>
                  <a:lnTo>
                    <a:pt x="17707" y="3445"/>
                  </a:lnTo>
                  <a:lnTo>
                    <a:pt x="17731" y="2907"/>
                  </a:lnTo>
                  <a:lnTo>
                    <a:pt x="17731" y="2419"/>
                  </a:lnTo>
                  <a:lnTo>
                    <a:pt x="17707" y="1955"/>
                  </a:lnTo>
                  <a:lnTo>
                    <a:pt x="17658" y="1515"/>
                  </a:lnTo>
                  <a:lnTo>
                    <a:pt x="17585" y="1149"/>
                  </a:lnTo>
                  <a:lnTo>
                    <a:pt x="17512" y="831"/>
                  </a:lnTo>
                  <a:lnTo>
                    <a:pt x="17414" y="587"/>
                  </a:lnTo>
                  <a:lnTo>
                    <a:pt x="17341" y="489"/>
                  </a:lnTo>
                  <a:lnTo>
                    <a:pt x="17292" y="441"/>
                  </a:lnTo>
                  <a:lnTo>
                    <a:pt x="17243" y="392"/>
                  </a:lnTo>
                  <a:lnTo>
                    <a:pt x="17145" y="318"/>
                  </a:lnTo>
                  <a:lnTo>
                    <a:pt x="16901" y="221"/>
                  </a:lnTo>
                  <a:lnTo>
                    <a:pt x="16584" y="148"/>
                  </a:lnTo>
                  <a:lnTo>
                    <a:pt x="16217" y="74"/>
                  </a:lnTo>
                  <a:lnTo>
                    <a:pt x="15778" y="25"/>
                  </a:lnTo>
                  <a:lnTo>
                    <a:pt x="15314" y="1"/>
                  </a:lnTo>
                  <a:close/>
                </a:path>
              </a:pathLst>
            </a:custGeom>
            <a:solidFill>
              <a:srgbClr val="3796B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mbria" panose="02040503050406030204" pitchFamily="18" charset="0"/>
              </a:endParaRPr>
            </a:p>
          </p:txBody>
        </p:sp>
        <p:sp>
          <p:nvSpPr>
            <p:cNvPr id="217" name="Google Shape;217;p18"/>
            <p:cNvSpPr/>
            <p:nvPr/>
          </p:nvSpPr>
          <p:spPr>
            <a:xfrm>
              <a:off x="597725" y="4665400"/>
              <a:ext cx="73300" cy="73300"/>
            </a:xfrm>
            <a:custGeom>
              <a:avLst/>
              <a:gdLst/>
              <a:ahLst/>
              <a:cxnLst/>
              <a:rect l="l" t="t" r="r" b="b"/>
              <a:pathLst>
                <a:path w="2932" h="2932" extrusionOk="0">
                  <a:moveTo>
                    <a:pt x="2028" y="1"/>
                  </a:moveTo>
                  <a:lnTo>
                    <a:pt x="1857" y="25"/>
                  </a:lnTo>
                  <a:lnTo>
                    <a:pt x="1686" y="74"/>
                  </a:lnTo>
                  <a:lnTo>
                    <a:pt x="1515" y="147"/>
                  </a:lnTo>
                  <a:lnTo>
                    <a:pt x="1369" y="269"/>
                  </a:lnTo>
                  <a:lnTo>
                    <a:pt x="1222" y="489"/>
                  </a:lnTo>
                  <a:lnTo>
                    <a:pt x="1002" y="831"/>
                  </a:lnTo>
                  <a:lnTo>
                    <a:pt x="563" y="1735"/>
                  </a:lnTo>
                  <a:lnTo>
                    <a:pt x="172" y="2565"/>
                  </a:lnTo>
                  <a:lnTo>
                    <a:pt x="1" y="2932"/>
                  </a:lnTo>
                  <a:lnTo>
                    <a:pt x="1" y="2932"/>
                  </a:lnTo>
                  <a:lnTo>
                    <a:pt x="367" y="2761"/>
                  </a:lnTo>
                  <a:lnTo>
                    <a:pt x="1198" y="2370"/>
                  </a:lnTo>
                  <a:lnTo>
                    <a:pt x="2101" y="1930"/>
                  </a:lnTo>
                  <a:lnTo>
                    <a:pt x="2443" y="1710"/>
                  </a:lnTo>
                  <a:lnTo>
                    <a:pt x="2663" y="1564"/>
                  </a:lnTo>
                  <a:lnTo>
                    <a:pt x="2785" y="1417"/>
                  </a:lnTo>
                  <a:lnTo>
                    <a:pt x="2858" y="1246"/>
                  </a:lnTo>
                  <a:lnTo>
                    <a:pt x="2907" y="1075"/>
                  </a:lnTo>
                  <a:lnTo>
                    <a:pt x="2932" y="904"/>
                  </a:lnTo>
                  <a:lnTo>
                    <a:pt x="2907" y="733"/>
                  </a:lnTo>
                  <a:lnTo>
                    <a:pt x="2858" y="562"/>
                  </a:lnTo>
                  <a:lnTo>
                    <a:pt x="2785" y="416"/>
                  </a:lnTo>
                  <a:lnTo>
                    <a:pt x="2663" y="269"/>
                  </a:lnTo>
                  <a:lnTo>
                    <a:pt x="2517" y="147"/>
                  </a:lnTo>
                  <a:lnTo>
                    <a:pt x="2370" y="74"/>
                  </a:lnTo>
                  <a:lnTo>
                    <a:pt x="2199" y="25"/>
                  </a:lnTo>
                  <a:lnTo>
                    <a:pt x="2028" y="1"/>
                  </a:lnTo>
                  <a:close/>
                </a:path>
              </a:pathLst>
            </a:custGeom>
            <a:solidFill>
              <a:srgbClr val="3796B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mbria" panose="02040503050406030204" pitchFamily="18" charset="0"/>
              </a:endParaRPr>
            </a:p>
          </p:txBody>
        </p:sp>
        <p:sp>
          <p:nvSpPr>
            <p:cNvPr id="218" name="Google Shape;218;p18"/>
            <p:cNvSpPr/>
            <p:nvPr/>
          </p:nvSpPr>
          <p:spPr>
            <a:xfrm>
              <a:off x="654525" y="4708150"/>
              <a:ext cx="47025" cy="47025"/>
            </a:xfrm>
            <a:custGeom>
              <a:avLst/>
              <a:gdLst/>
              <a:ahLst/>
              <a:cxnLst/>
              <a:rect l="l" t="t" r="r" b="b"/>
              <a:pathLst>
                <a:path w="1881" h="1881" extrusionOk="0">
                  <a:moveTo>
                    <a:pt x="1124" y="0"/>
                  </a:moveTo>
                  <a:lnTo>
                    <a:pt x="977" y="25"/>
                  </a:lnTo>
                  <a:lnTo>
                    <a:pt x="831" y="74"/>
                  </a:lnTo>
                  <a:lnTo>
                    <a:pt x="709" y="147"/>
                  </a:lnTo>
                  <a:lnTo>
                    <a:pt x="586" y="245"/>
                  </a:lnTo>
                  <a:lnTo>
                    <a:pt x="464" y="391"/>
                  </a:lnTo>
                  <a:lnTo>
                    <a:pt x="367" y="611"/>
                  </a:lnTo>
                  <a:lnTo>
                    <a:pt x="269" y="880"/>
                  </a:lnTo>
                  <a:lnTo>
                    <a:pt x="171" y="1173"/>
                  </a:lnTo>
                  <a:lnTo>
                    <a:pt x="49" y="1686"/>
                  </a:lnTo>
                  <a:lnTo>
                    <a:pt x="0" y="1881"/>
                  </a:lnTo>
                  <a:lnTo>
                    <a:pt x="0" y="1881"/>
                  </a:lnTo>
                  <a:lnTo>
                    <a:pt x="220" y="1857"/>
                  </a:lnTo>
                  <a:lnTo>
                    <a:pt x="733" y="1710"/>
                  </a:lnTo>
                  <a:lnTo>
                    <a:pt x="1002" y="1637"/>
                  </a:lnTo>
                  <a:lnTo>
                    <a:pt x="1270" y="1539"/>
                  </a:lnTo>
                  <a:lnTo>
                    <a:pt x="1515" y="1417"/>
                  </a:lnTo>
                  <a:lnTo>
                    <a:pt x="1661" y="1319"/>
                  </a:lnTo>
                  <a:lnTo>
                    <a:pt x="1759" y="1197"/>
                  </a:lnTo>
                  <a:lnTo>
                    <a:pt x="1832" y="1051"/>
                  </a:lnTo>
                  <a:lnTo>
                    <a:pt x="1881" y="928"/>
                  </a:lnTo>
                  <a:lnTo>
                    <a:pt x="1881" y="782"/>
                  </a:lnTo>
                  <a:lnTo>
                    <a:pt x="1881" y="635"/>
                  </a:lnTo>
                  <a:lnTo>
                    <a:pt x="1832" y="489"/>
                  </a:lnTo>
                  <a:lnTo>
                    <a:pt x="1759" y="367"/>
                  </a:lnTo>
                  <a:lnTo>
                    <a:pt x="1661" y="245"/>
                  </a:lnTo>
                  <a:lnTo>
                    <a:pt x="1539" y="147"/>
                  </a:lnTo>
                  <a:lnTo>
                    <a:pt x="1417" y="74"/>
                  </a:lnTo>
                  <a:lnTo>
                    <a:pt x="1270" y="25"/>
                  </a:lnTo>
                  <a:lnTo>
                    <a:pt x="1124" y="0"/>
                  </a:lnTo>
                  <a:close/>
                </a:path>
              </a:pathLst>
            </a:custGeom>
            <a:solidFill>
              <a:srgbClr val="3796B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mbria" panose="02040503050406030204" pitchFamily="18" charset="0"/>
              </a:endParaRPr>
            </a:p>
          </p:txBody>
        </p:sp>
        <p:sp>
          <p:nvSpPr>
            <p:cNvPr id="219" name="Google Shape;219;p18"/>
            <p:cNvSpPr/>
            <p:nvPr/>
          </p:nvSpPr>
          <p:spPr>
            <a:xfrm>
              <a:off x="581250" y="4634875"/>
              <a:ext cx="47050" cy="47050"/>
            </a:xfrm>
            <a:custGeom>
              <a:avLst/>
              <a:gdLst/>
              <a:ahLst/>
              <a:cxnLst/>
              <a:rect l="l" t="t" r="r" b="b"/>
              <a:pathLst>
                <a:path w="1882" h="1882" extrusionOk="0">
                  <a:moveTo>
                    <a:pt x="953" y="1"/>
                  </a:moveTo>
                  <a:lnTo>
                    <a:pt x="831" y="49"/>
                  </a:lnTo>
                  <a:lnTo>
                    <a:pt x="684" y="123"/>
                  </a:lnTo>
                  <a:lnTo>
                    <a:pt x="562" y="220"/>
                  </a:lnTo>
                  <a:lnTo>
                    <a:pt x="465" y="367"/>
                  </a:lnTo>
                  <a:lnTo>
                    <a:pt x="342" y="611"/>
                  </a:lnTo>
                  <a:lnTo>
                    <a:pt x="245" y="880"/>
                  </a:lnTo>
                  <a:lnTo>
                    <a:pt x="171" y="1148"/>
                  </a:lnTo>
                  <a:lnTo>
                    <a:pt x="25" y="1661"/>
                  </a:lnTo>
                  <a:lnTo>
                    <a:pt x="1" y="1881"/>
                  </a:lnTo>
                  <a:lnTo>
                    <a:pt x="196" y="1832"/>
                  </a:lnTo>
                  <a:lnTo>
                    <a:pt x="709" y="1710"/>
                  </a:lnTo>
                  <a:lnTo>
                    <a:pt x="1002" y="1613"/>
                  </a:lnTo>
                  <a:lnTo>
                    <a:pt x="1271" y="1515"/>
                  </a:lnTo>
                  <a:lnTo>
                    <a:pt x="1490" y="1417"/>
                  </a:lnTo>
                  <a:lnTo>
                    <a:pt x="1637" y="1295"/>
                  </a:lnTo>
                  <a:lnTo>
                    <a:pt x="1735" y="1173"/>
                  </a:lnTo>
                  <a:lnTo>
                    <a:pt x="1808" y="1051"/>
                  </a:lnTo>
                  <a:lnTo>
                    <a:pt x="1857" y="904"/>
                  </a:lnTo>
                  <a:lnTo>
                    <a:pt x="1881" y="758"/>
                  </a:lnTo>
                  <a:lnTo>
                    <a:pt x="1857" y="611"/>
                  </a:lnTo>
                  <a:lnTo>
                    <a:pt x="1808" y="465"/>
                  </a:lnTo>
                  <a:lnTo>
                    <a:pt x="1735" y="343"/>
                  </a:lnTo>
                  <a:lnTo>
                    <a:pt x="1637" y="220"/>
                  </a:lnTo>
                  <a:lnTo>
                    <a:pt x="1515" y="123"/>
                  </a:lnTo>
                  <a:lnTo>
                    <a:pt x="1393" y="49"/>
                  </a:lnTo>
                  <a:lnTo>
                    <a:pt x="1246" y="1"/>
                  </a:lnTo>
                  <a:close/>
                </a:path>
              </a:pathLst>
            </a:custGeom>
            <a:solidFill>
              <a:srgbClr val="3796B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mbria" panose="02040503050406030204" pitchFamily="18" charset="0"/>
              </a:endParaRPr>
            </a:p>
          </p:txBody>
        </p:sp>
      </p:grpSp>
      <p:sp>
        <p:nvSpPr>
          <p:cNvPr id="220" name="Google Shape;220;p18"/>
          <p:cNvSpPr/>
          <p:nvPr/>
        </p:nvSpPr>
        <p:spPr>
          <a:xfrm rot="2466689">
            <a:off x="7894802" y="2540190"/>
            <a:ext cx="392001" cy="374296"/>
          </a:xfrm>
          <a:custGeom>
            <a:avLst/>
            <a:gdLst/>
            <a:ahLst/>
            <a:cxnLst/>
            <a:rect l="l" t="t" r="r" b="b"/>
            <a:pathLst>
              <a:path w="15144" h="14460" extrusionOk="0">
                <a:moveTo>
                  <a:pt x="7572" y="1"/>
                </a:moveTo>
                <a:lnTo>
                  <a:pt x="7499" y="25"/>
                </a:lnTo>
                <a:lnTo>
                  <a:pt x="7401" y="74"/>
                </a:lnTo>
                <a:lnTo>
                  <a:pt x="7328" y="172"/>
                </a:lnTo>
                <a:lnTo>
                  <a:pt x="7255" y="294"/>
                </a:lnTo>
                <a:lnTo>
                  <a:pt x="5594" y="4104"/>
                </a:lnTo>
                <a:lnTo>
                  <a:pt x="5521" y="4226"/>
                </a:lnTo>
                <a:lnTo>
                  <a:pt x="5398" y="4373"/>
                </a:lnTo>
                <a:lnTo>
                  <a:pt x="5276" y="4495"/>
                </a:lnTo>
                <a:lnTo>
                  <a:pt x="5130" y="4617"/>
                </a:lnTo>
                <a:lnTo>
                  <a:pt x="4983" y="4715"/>
                </a:lnTo>
                <a:lnTo>
                  <a:pt x="4812" y="4788"/>
                </a:lnTo>
                <a:lnTo>
                  <a:pt x="4666" y="4861"/>
                </a:lnTo>
                <a:lnTo>
                  <a:pt x="4495" y="4886"/>
                </a:lnTo>
                <a:lnTo>
                  <a:pt x="392" y="5301"/>
                </a:lnTo>
                <a:lnTo>
                  <a:pt x="245" y="5325"/>
                </a:lnTo>
                <a:lnTo>
                  <a:pt x="123" y="5374"/>
                </a:lnTo>
                <a:lnTo>
                  <a:pt x="50" y="5423"/>
                </a:lnTo>
                <a:lnTo>
                  <a:pt x="1" y="5521"/>
                </a:lnTo>
                <a:lnTo>
                  <a:pt x="1" y="5594"/>
                </a:lnTo>
                <a:lnTo>
                  <a:pt x="25" y="5692"/>
                </a:lnTo>
                <a:lnTo>
                  <a:pt x="74" y="5789"/>
                </a:lnTo>
                <a:lnTo>
                  <a:pt x="196" y="5911"/>
                </a:lnTo>
                <a:lnTo>
                  <a:pt x="3274" y="8647"/>
                </a:lnTo>
                <a:lnTo>
                  <a:pt x="3396" y="8769"/>
                </a:lnTo>
                <a:lnTo>
                  <a:pt x="3493" y="8915"/>
                </a:lnTo>
                <a:lnTo>
                  <a:pt x="3567" y="9086"/>
                </a:lnTo>
                <a:lnTo>
                  <a:pt x="3640" y="9257"/>
                </a:lnTo>
                <a:lnTo>
                  <a:pt x="3689" y="9428"/>
                </a:lnTo>
                <a:lnTo>
                  <a:pt x="3713" y="9599"/>
                </a:lnTo>
                <a:lnTo>
                  <a:pt x="3713" y="9770"/>
                </a:lnTo>
                <a:lnTo>
                  <a:pt x="3689" y="9941"/>
                </a:lnTo>
                <a:lnTo>
                  <a:pt x="2810" y="13995"/>
                </a:lnTo>
                <a:lnTo>
                  <a:pt x="2785" y="14142"/>
                </a:lnTo>
                <a:lnTo>
                  <a:pt x="2810" y="14240"/>
                </a:lnTo>
                <a:lnTo>
                  <a:pt x="2834" y="14337"/>
                </a:lnTo>
                <a:lnTo>
                  <a:pt x="2883" y="14411"/>
                </a:lnTo>
                <a:lnTo>
                  <a:pt x="2981" y="14435"/>
                </a:lnTo>
                <a:lnTo>
                  <a:pt x="3078" y="14459"/>
                </a:lnTo>
                <a:lnTo>
                  <a:pt x="3200" y="14411"/>
                </a:lnTo>
                <a:lnTo>
                  <a:pt x="3322" y="14362"/>
                </a:lnTo>
                <a:lnTo>
                  <a:pt x="6888" y="12261"/>
                </a:lnTo>
                <a:lnTo>
                  <a:pt x="7035" y="12188"/>
                </a:lnTo>
                <a:lnTo>
                  <a:pt x="7206" y="12139"/>
                </a:lnTo>
                <a:lnTo>
                  <a:pt x="7401" y="12115"/>
                </a:lnTo>
                <a:lnTo>
                  <a:pt x="7743" y="12115"/>
                </a:lnTo>
                <a:lnTo>
                  <a:pt x="7938" y="12139"/>
                </a:lnTo>
                <a:lnTo>
                  <a:pt x="8109" y="12188"/>
                </a:lnTo>
                <a:lnTo>
                  <a:pt x="8256" y="12261"/>
                </a:lnTo>
                <a:lnTo>
                  <a:pt x="11822" y="14362"/>
                </a:lnTo>
                <a:lnTo>
                  <a:pt x="11944" y="14411"/>
                </a:lnTo>
                <a:lnTo>
                  <a:pt x="12066" y="14459"/>
                </a:lnTo>
                <a:lnTo>
                  <a:pt x="12164" y="14435"/>
                </a:lnTo>
                <a:lnTo>
                  <a:pt x="12261" y="14411"/>
                </a:lnTo>
                <a:lnTo>
                  <a:pt x="12310" y="14337"/>
                </a:lnTo>
                <a:lnTo>
                  <a:pt x="12335" y="14240"/>
                </a:lnTo>
                <a:lnTo>
                  <a:pt x="12359" y="14142"/>
                </a:lnTo>
                <a:lnTo>
                  <a:pt x="12335" y="13995"/>
                </a:lnTo>
                <a:lnTo>
                  <a:pt x="11455" y="9941"/>
                </a:lnTo>
                <a:lnTo>
                  <a:pt x="11431" y="9770"/>
                </a:lnTo>
                <a:lnTo>
                  <a:pt x="11431" y="9599"/>
                </a:lnTo>
                <a:lnTo>
                  <a:pt x="11455" y="9428"/>
                </a:lnTo>
                <a:lnTo>
                  <a:pt x="11504" y="9257"/>
                </a:lnTo>
                <a:lnTo>
                  <a:pt x="11577" y="9086"/>
                </a:lnTo>
                <a:lnTo>
                  <a:pt x="11651" y="8915"/>
                </a:lnTo>
                <a:lnTo>
                  <a:pt x="11748" y="8769"/>
                </a:lnTo>
                <a:lnTo>
                  <a:pt x="11870" y="8647"/>
                </a:lnTo>
                <a:lnTo>
                  <a:pt x="14948" y="5911"/>
                </a:lnTo>
                <a:lnTo>
                  <a:pt x="15070" y="5789"/>
                </a:lnTo>
                <a:lnTo>
                  <a:pt x="15119" y="5692"/>
                </a:lnTo>
                <a:lnTo>
                  <a:pt x="15143" y="5594"/>
                </a:lnTo>
                <a:lnTo>
                  <a:pt x="15143" y="5521"/>
                </a:lnTo>
                <a:lnTo>
                  <a:pt x="15094" y="5423"/>
                </a:lnTo>
                <a:lnTo>
                  <a:pt x="15021" y="5374"/>
                </a:lnTo>
                <a:lnTo>
                  <a:pt x="14899" y="5325"/>
                </a:lnTo>
                <a:lnTo>
                  <a:pt x="14752" y="5301"/>
                </a:lnTo>
                <a:lnTo>
                  <a:pt x="10649" y="4886"/>
                </a:lnTo>
                <a:lnTo>
                  <a:pt x="10478" y="4861"/>
                </a:lnTo>
                <a:lnTo>
                  <a:pt x="10332" y="4788"/>
                </a:lnTo>
                <a:lnTo>
                  <a:pt x="10161" y="4715"/>
                </a:lnTo>
                <a:lnTo>
                  <a:pt x="10014" y="4617"/>
                </a:lnTo>
                <a:lnTo>
                  <a:pt x="9868" y="4495"/>
                </a:lnTo>
                <a:lnTo>
                  <a:pt x="9746" y="4373"/>
                </a:lnTo>
                <a:lnTo>
                  <a:pt x="9624" y="4226"/>
                </a:lnTo>
                <a:lnTo>
                  <a:pt x="9550" y="4104"/>
                </a:lnTo>
                <a:lnTo>
                  <a:pt x="7890" y="294"/>
                </a:lnTo>
                <a:lnTo>
                  <a:pt x="7816" y="172"/>
                </a:lnTo>
                <a:lnTo>
                  <a:pt x="7743" y="74"/>
                </a:lnTo>
                <a:lnTo>
                  <a:pt x="7645" y="25"/>
                </a:lnTo>
                <a:lnTo>
                  <a:pt x="7572" y="1"/>
                </a:lnTo>
                <a:close/>
              </a:path>
            </a:pathLst>
          </a:custGeom>
          <a:solidFill>
            <a:srgbClr val="FF99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mbria" panose="02040503050406030204" pitchFamily="18" charset="0"/>
            </a:endParaRPr>
          </a:p>
        </p:txBody>
      </p:sp>
      <p:sp>
        <p:nvSpPr>
          <p:cNvPr id="221" name="Google Shape;221;p18"/>
          <p:cNvSpPr/>
          <p:nvPr/>
        </p:nvSpPr>
        <p:spPr>
          <a:xfrm rot="-1609379">
            <a:off x="7865667" y="168494"/>
            <a:ext cx="282082" cy="269341"/>
          </a:xfrm>
          <a:custGeom>
            <a:avLst/>
            <a:gdLst/>
            <a:ahLst/>
            <a:cxnLst/>
            <a:rect l="l" t="t" r="r" b="b"/>
            <a:pathLst>
              <a:path w="15144" h="14460" extrusionOk="0">
                <a:moveTo>
                  <a:pt x="7572" y="1"/>
                </a:moveTo>
                <a:lnTo>
                  <a:pt x="7499" y="25"/>
                </a:lnTo>
                <a:lnTo>
                  <a:pt x="7401" y="74"/>
                </a:lnTo>
                <a:lnTo>
                  <a:pt x="7328" y="172"/>
                </a:lnTo>
                <a:lnTo>
                  <a:pt x="7255" y="294"/>
                </a:lnTo>
                <a:lnTo>
                  <a:pt x="5594" y="4104"/>
                </a:lnTo>
                <a:lnTo>
                  <a:pt x="5521" y="4226"/>
                </a:lnTo>
                <a:lnTo>
                  <a:pt x="5398" y="4373"/>
                </a:lnTo>
                <a:lnTo>
                  <a:pt x="5276" y="4495"/>
                </a:lnTo>
                <a:lnTo>
                  <a:pt x="5130" y="4617"/>
                </a:lnTo>
                <a:lnTo>
                  <a:pt x="4983" y="4715"/>
                </a:lnTo>
                <a:lnTo>
                  <a:pt x="4812" y="4788"/>
                </a:lnTo>
                <a:lnTo>
                  <a:pt x="4666" y="4861"/>
                </a:lnTo>
                <a:lnTo>
                  <a:pt x="4495" y="4886"/>
                </a:lnTo>
                <a:lnTo>
                  <a:pt x="392" y="5301"/>
                </a:lnTo>
                <a:lnTo>
                  <a:pt x="245" y="5325"/>
                </a:lnTo>
                <a:lnTo>
                  <a:pt x="123" y="5374"/>
                </a:lnTo>
                <a:lnTo>
                  <a:pt x="50" y="5423"/>
                </a:lnTo>
                <a:lnTo>
                  <a:pt x="1" y="5521"/>
                </a:lnTo>
                <a:lnTo>
                  <a:pt x="1" y="5594"/>
                </a:lnTo>
                <a:lnTo>
                  <a:pt x="25" y="5692"/>
                </a:lnTo>
                <a:lnTo>
                  <a:pt x="74" y="5789"/>
                </a:lnTo>
                <a:lnTo>
                  <a:pt x="196" y="5911"/>
                </a:lnTo>
                <a:lnTo>
                  <a:pt x="3274" y="8647"/>
                </a:lnTo>
                <a:lnTo>
                  <a:pt x="3396" y="8769"/>
                </a:lnTo>
                <a:lnTo>
                  <a:pt x="3493" y="8915"/>
                </a:lnTo>
                <a:lnTo>
                  <a:pt x="3567" y="9086"/>
                </a:lnTo>
                <a:lnTo>
                  <a:pt x="3640" y="9257"/>
                </a:lnTo>
                <a:lnTo>
                  <a:pt x="3689" y="9428"/>
                </a:lnTo>
                <a:lnTo>
                  <a:pt x="3713" y="9599"/>
                </a:lnTo>
                <a:lnTo>
                  <a:pt x="3713" y="9770"/>
                </a:lnTo>
                <a:lnTo>
                  <a:pt x="3689" y="9941"/>
                </a:lnTo>
                <a:lnTo>
                  <a:pt x="2810" y="13995"/>
                </a:lnTo>
                <a:lnTo>
                  <a:pt x="2785" y="14142"/>
                </a:lnTo>
                <a:lnTo>
                  <a:pt x="2810" y="14240"/>
                </a:lnTo>
                <a:lnTo>
                  <a:pt x="2834" y="14337"/>
                </a:lnTo>
                <a:lnTo>
                  <a:pt x="2883" y="14411"/>
                </a:lnTo>
                <a:lnTo>
                  <a:pt x="2981" y="14435"/>
                </a:lnTo>
                <a:lnTo>
                  <a:pt x="3078" y="14459"/>
                </a:lnTo>
                <a:lnTo>
                  <a:pt x="3200" y="14411"/>
                </a:lnTo>
                <a:lnTo>
                  <a:pt x="3322" y="14362"/>
                </a:lnTo>
                <a:lnTo>
                  <a:pt x="6888" y="12261"/>
                </a:lnTo>
                <a:lnTo>
                  <a:pt x="7035" y="12188"/>
                </a:lnTo>
                <a:lnTo>
                  <a:pt x="7206" y="12139"/>
                </a:lnTo>
                <a:lnTo>
                  <a:pt x="7401" y="12115"/>
                </a:lnTo>
                <a:lnTo>
                  <a:pt x="7743" y="12115"/>
                </a:lnTo>
                <a:lnTo>
                  <a:pt x="7938" y="12139"/>
                </a:lnTo>
                <a:lnTo>
                  <a:pt x="8109" y="12188"/>
                </a:lnTo>
                <a:lnTo>
                  <a:pt x="8256" y="12261"/>
                </a:lnTo>
                <a:lnTo>
                  <a:pt x="11822" y="14362"/>
                </a:lnTo>
                <a:lnTo>
                  <a:pt x="11944" y="14411"/>
                </a:lnTo>
                <a:lnTo>
                  <a:pt x="12066" y="14459"/>
                </a:lnTo>
                <a:lnTo>
                  <a:pt x="12164" y="14435"/>
                </a:lnTo>
                <a:lnTo>
                  <a:pt x="12261" y="14411"/>
                </a:lnTo>
                <a:lnTo>
                  <a:pt x="12310" y="14337"/>
                </a:lnTo>
                <a:lnTo>
                  <a:pt x="12335" y="14240"/>
                </a:lnTo>
                <a:lnTo>
                  <a:pt x="12359" y="14142"/>
                </a:lnTo>
                <a:lnTo>
                  <a:pt x="12335" y="13995"/>
                </a:lnTo>
                <a:lnTo>
                  <a:pt x="11455" y="9941"/>
                </a:lnTo>
                <a:lnTo>
                  <a:pt x="11431" y="9770"/>
                </a:lnTo>
                <a:lnTo>
                  <a:pt x="11431" y="9599"/>
                </a:lnTo>
                <a:lnTo>
                  <a:pt x="11455" y="9428"/>
                </a:lnTo>
                <a:lnTo>
                  <a:pt x="11504" y="9257"/>
                </a:lnTo>
                <a:lnTo>
                  <a:pt x="11577" y="9086"/>
                </a:lnTo>
                <a:lnTo>
                  <a:pt x="11651" y="8915"/>
                </a:lnTo>
                <a:lnTo>
                  <a:pt x="11748" y="8769"/>
                </a:lnTo>
                <a:lnTo>
                  <a:pt x="11870" y="8647"/>
                </a:lnTo>
                <a:lnTo>
                  <a:pt x="14948" y="5911"/>
                </a:lnTo>
                <a:lnTo>
                  <a:pt x="15070" y="5789"/>
                </a:lnTo>
                <a:lnTo>
                  <a:pt x="15119" y="5692"/>
                </a:lnTo>
                <a:lnTo>
                  <a:pt x="15143" y="5594"/>
                </a:lnTo>
                <a:lnTo>
                  <a:pt x="15143" y="5521"/>
                </a:lnTo>
                <a:lnTo>
                  <a:pt x="15094" y="5423"/>
                </a:lnTo>
                <a:lnTo>
                  <a:pt x="15021" y="5374"/>
                </a:lnTo>
                <a:lnTo>
                  <a:pt x="14899" y="5325"/>
                </a:lnTo>
                <a:lnTo>
                  <a:pt x="14752" y="5301"/>
                </a:lnTo>
                <a:lnTo>
                  <a:pt x="10649" y="4886"/>
                </a:lnTo>
                <a:lnTo>
                  <a:pt x="10478" y="4861"/>
                </a:lnTo>
                <a:lnTo>
                  <a:pt x="10332" y="4788"/>
                </a:lnTo>
                <a:lnTo>
                  <a:pt x="10161" y="4715"/>
                </a:lnTo>
                <a:lnTo>
                  <a:pt x="10014" y="4617"/>
                </a:lnTo>
                <a:lnTo>
                  <a:pt x="9868" y="4495"/>
                </a:lnTo>
                <a:lnTo>
                  <a:pt x="9746" y="4373"/>
                </a:lnTo>
                <a:lnTo>
                  <a:pt x="9624" y="4226"/>
                </a:lnTo>
                <a:lnTo>
                  <a:pt x="9550" y="4104"/>
                </a:lnTo>
                <a:lnTo>
                  <a:pt x="7890" y="294"/>
                </a:lnTo>
                <a:lnTo>
                  <a:pt x="7816" y="172"/>
                </a:lnTo>
                <a:lnTo>
                  <a:pt x="7743" y="74"/>
                </a:lnTo>
                <a:lnTo>
                  <a:pt x="7645" y="25"/>
                </a:lnTo>
                <a:lnTo>
                  <a:pt x="7572" y="1"/>
                </a:lnTo>
                <a:close/>
              </a:path>
            </a:pathLst>
          </a:custGeom>
          <a:solidFill>
            <a:srgbClr val="FF99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mbria" panose="02040503050406030204" pitchFamily="18" charset="0"/>
            </a:endParaRPr>
          </a:p>
        </p:txBody>
      </p:sp>
      <p:sp>
        <p:nvSpPr>
          <p:cNvPr id="222" name="Google Shape;222;p18"/>
          <p:cNvSpPr/>
          <p:nvPr/>
        </p:nvSpPr>
        <p:spPr>
          <a:xfrm rot="2925831">
            <a:off x="8800436" y="1400897"/>
            <a:ext cx="211251" cy="201710"/>
          </a:xfrm>
          <a:custGeom>
            <a:avLst/>
            <a:gdLst/>
            <a:ahLst/>
            <a:cxnLst/>
            <a:rect l="l" t="t" r="r" b="b"/>
            <a:pathLst>
              <a:path w="15144" h="14460" extrusionOk="0">
                <a:moveTo>
                  <a:pt x="7572" y="1"/>
                </a:moveTo>
                <a:lnTo>
                  <a:pt x="7499" y="25"/>
                </a:lnTo>
                <a:lnTo>
                  <a:pt x="7401" y="74"/>
                </a:lnTo>
                <a:lnTo>
                  <a:pt x="7328" y="172"/>
                </a:lnTo>
                <a:lnTo>
                  <a:pt x="7255" y="294"/>
                </a:lnTo>
                <a:lnTo>
                  <a:pt x="5594" y="4104"/>
                </a:lnTo>
                <a:lnTo>
                  <a:pt x="5521" y="4226"/>
                </a:lnTo>
                <a:lnTo>
                  <a:pt x="5398" y="4373"/>
                </a:lnTo>
                <a:lnTo>
                  <a:pt x="5276" y="4495"/>
                </a:lnTo>
                <a:lnTo>
                  <a:pt x="5130" y="4617"/>
                </a:lnTo>
                <a:lnTo>
                  <a:pt x="4983" y="4715"/>
                </a:lnTo>
                <a:lnTo>
                  <a:pt x="4812" y="4788"/>
                </a:lnTo>
                <a:lnTo>
                  <a:pt x="4666" y="4861"/>
                </a:lnTo>
                <a:lnTo>
                  <a:pt x="4495" y="4886"/>
                </a:lnTo>
                <a:lnTo>
                  <a:pt x="392" y="5301"/>
                </a:lnTo>
                <a:lnTo>
                  <a:pt x="245" y="5325"/>
                </a:lnTo>
                <a:lnTo>
                  <a:pt x="123" y="5374"/>
                </a:lnTo>
                <a:lnTo>
                  <a:pt x="50" y="5423"/>
                </a:lnTo>
                <a:lnTo>
                  <a:pt x="1" y="5521"/>
                </a:lnTo>
                <a:lnTo>
                  <a:pt x="1" y="5594"/>
                </a:lnTo>
                <a:lnTo>
                  <a:pt x="25" y="5692"/>
                </a:lnTo>
                <a:lnTo>
                  <a:pt x="74" y="5789"/>
                </a:lnTo>
                <a:lnTo>
                  <a:pt x="196" y="5911"/>
                </a:lnTo>
                <a:lnTo>
                  <a:pt x="3274" y="8647"/>
                </a:lnTo>
                <a:lnTo>
                  <a:pt x="3396" y="8769"/>
                </a:lnTo>
                <a:lnTo>
                  <a:pt x="3493" y="8915"/>
                </a:lnTo>
                <a:lnTo>
                  <a:pt x="3567" y="9086"/>
                </a:lnTo>
                <a:lnTo>
                  <a:pt x="3640" y="9257"/>
                </a:lnTo>
                <a:lnTo>
                  <a:pt x="3689" y="9428"/>
                </a:lnTo>
                <a:lnTo>
                  <a:pt x="3713" y="9599"/>
                </a:lnTo>
                <a:lnTo>
                  <a:pt x="3713" y="9770"/>
                </a:lnTo>
                <a:lnTo>
                  <a:pt x="3689" y="9941"/>
                </a:lnTo>
                <a:lnTo>
                  <a:pt x="2810" y="13995"/>
                </a:lnTo>
                <a:lnTo>
                  <a:pt x="2785" y="14142"/>
                </a:lnTo>
                <a:lnTo>
                  <a:pt x="2810" y="14240"/>
                </a:lnTo>
                <a:lnTo>
                  <a:pt x="2834" y="14337"/>
                </a:lnTo>
                <a:lnTo>
                  <a:pt x="2883" y="14411"/>
                </a:lnTo>
                <a:lnTo>
                  <a:pt x="2981" y="14435"/>
                </a:lnTo>
                <a:lnTo>
                  <a:pt x="3078" y="14459"/>
                </a:lnTo>
                <a:lnTo>
                  <a:pt x="3200" y="14411"/>
                </a:lnTo>
                <a:lnTo>
                  <a:pt x="3322" y="14362"/>
                </a:lnTo>
                <a:lnTo>
                  <a:pt x="6888" y="12261"/>
                </a:lnTo>
                <a:lnTo>
                  <a:pt x="7035" y="12188"/>
                </a:lnTo>
                <a:lnTo>
                  <a:pt x="7206" y="12139"/>
                </a:lnTo>
                <a:lnTo>
                  <a:pt x="7401" y="12115"/>
                </a:lnTo>
                <a:lnTo>
                  <a:pt x="7743" y="12115"/>
                </a:lnTo>
                <a:lnTo>
                  <a:pt x="7938" y="12139"/>
                </a:lnTo>
                <a:lnTo>
                  <a:pt x="8109" y="12188"/>
                </a:lnTo>
                <a:lnTo>
                  <a:pt x="8256" y="12261"/>
                </a:lnTo>
                <a:lnTo>
                  <a:pt x="11822" y="14362"/>
                </a:lnTo>
                <a:lnTo>
                  <a:pt x="11944" y="14411"/>
                </a:lnTo>
                <a:lnTo>
                  <a:pt x="12066" y="14459"/>
                </a:lnTo>
                <a:lnTo>
                  <a:pt x="12164" y="14435"/>
                </a:lnTo>
                <a:lnTo>
                  <a:pt x="12261" y="14411"/>
                </a:lnTo>
                <a:lnTo>
                  <a:pt x="12310" y="14337"/>
                </a:lnTo>
                <a:lnTo>
                  <a:pt x="12335" y="14240"/>
                </a:lnTo>
                <a:lnTo>
                  <a:pt x="12359" y="14142"/>
                </a:lnTo>
                <a:lnTo>
                  <a:pt x="12335" y="13995"/>
                </a:lnTo>
                <a:lnTo>
                  <a:pt x="11455" y="9941"/>
                </a:lnTo>
                <a:lnTo>
                  <a:pt x="11431" y="9770"/>
                </a:lnTo>
                <a:lnTo>
                  <a:pt x="11431" y="9599"/>
                </a:lnTo>
                <a:lnTo>
                  <a:pt x="11455" y="9428"/>
                </a:lnTo>
                <a:lnTo>
                  <a:pt x="11504" y="9257"/>
                </a:lnTo>
                <a:lnTo>
                  <a:pt x="11577" y="9086"/>
                </a:lnTo>
                <a:lnTo>
                  <a:pt x="11651" y="8915"/>
                </a:lnTo>
                <a:lnTo>
                  <a:pt x="11748" y="8769"/>
                </a:lnTo>
                <a:lnTo>
                  <a:pt x="11870" y="8647"/>
                </a:lnTo>
                <a:lnTo>
                  <a:pt x="14948" y="5911"/>
                </a:lnTo>
                <a:lnTo>
                  <a:pt x="15070" y="5789"/>
                </a:lnTo>
                <a:lnTo>
                  <a:pt x="15119" y="5692"/>
                </a:lnTo>
                <a:lnTo>
                  <a:pt x="15143" y="5594"/>
                </a:lnTo>
                <a:lnTo>
                  <a:pt x="15143" y="5521"/>
                </a:lnTo>
                <a:lnTo>
                  <a:pt x="15094" y="5423"/>
                </a:lnTo>
                <a:lnTo>
                  <a:pt x="15021" y="5374"/>
                </a:lnTo>
                <a:lnTo>
                  <a:pt x="14899" y="5325"/>
                </a:lnTo>
                <a:lnTo>
                  <a:pt x="14752" y="5301"/>
                </a:lnTo>
                <a:lnTo>
                  <a:pt x="10649" y="4886"/>
                </a:lnTo>
                <a:lnTo>
                  <a:pt x="10478" y="4861"/>
                </a:lnTo>
                <a:lnTo>
                  <a:pt x="10332" y="4788"/>
                </a:lnTo>
                <a:lnTo>
                  <a:pt x="10161" y="4715"/>
                </a:lnTo>
                <a:lnTo>
                  <a:pt x="10014" y="4617"/>
                </a:lnTo>
                <a:lnTo>
                  <a:pt x="9868" y="4495"/>
                </a:lnTo>
                <a:lnTo>
                  <a:pt x="9746" y="4373"/>
                </a:lnTo>
                <a:lnTo>
                  <a:pt x="9624" y="4226"/>
                </a:lnTo>
                <a:lnTo>
                  <a:pt x="9550" y="4104"/>
                </a:lnTo>
                <a:lnTo>
                  <a:pt x="7890" y="294"/>
                </a:lnTo>
                <a:lnTo>
                  <a:pt x="7816" y="172"/>
                </a:lnTo>
                <a:lnTo>
                  <a:pt x="7743" y="74"/>
                </a:lnTo>
                <a:lnTo>
                  <a:pt x="7645" y="25"/>
                </a:lnTo>
                <a:lnTo>
                  <a:pt x="7572" y="1"/>
                </a:lnTo>
                <a:close/>
              </a:path>
            </a:pathLst>
          </a:custGeom>
          <a:solidFill>
            <a:srgbClr val="FF99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mbria" panose="02040503050406030204" pitchFamily="18" charset="0"/>
            </a:endParaRPr>
          </a:p>
        </p:txBody>
      </p:sp>
      <p:sp>
        <p:nvSpPr>
          <p:cNvPr id="223" name="Google Shape;223;p18"/>
          <p:cNvSpPr/>
          <p:nvPr/>
        </p:nvSpPr>
        <p:spPr>
          <a:xfrm rot="-1609195">
            <a:off x="8665438" y="183963"/>
            <a:ext cx="190312" cy="181716"/>
          </a:xfrm>
          <a:custGeom>
            <a:avLst/>
            <a:gdLst/>
            <a:ahLst/>
            <a:cxnLst/>
            <a:rect l="l" t="t" r="r" b="b"/>
            <a:pathLst>
              <a:path w="15144" h="14460" extrusionOk="0">
                <a:moveTo>
                  <a:pt x="7572" y="1"/>
                </a:moveTo>
                <a:lnTo>
                  <a:pt x="7499" y="25"/>
                </a:lnTo>
                <a:lnTo>
                  <a:pt x="7401" y="74"/>
                </a:lnTo>
                <a:lnTo>
                  <a:pt x="7328" y="172"/>
                </a:lnTo>
                <a:lnTo>
                  <a:pt x="7255" y="294"/>
                </a:lnTo>
                <a:lnTo>
                  <a:pt x="5594" y="4104"/>
                </a:lnTo>
                <a:lnTo>
                  <a:pt x="5521" y="4226"/>
                </a:lnTo>
                <a:lnTo>
                  <a:pt x="5398" y="4373"/>
                </a:lnTo>
                <a:lnTo>
                  <a:pt x="5276" y="4495"/>
                </a:lnTo>
                <a:lnTo>
                  <a:pt x="5130" y="4617"/>
                </a:lnTo>
                <a:lnTo>
                  <a:pt x="4983" y="4715"/>
                </a:lnTo>
                <a:lnTo>
                  <a:pt x="4812" y="4788"/>
                </a:lnTo>
                <a:lnTo>
                  <a:pt x="4666" y="4861"/>
                </a:lnTo>
                <a:lnTo>
                  <a:pt x="4495" y="4886"/>
                </a:lnTo>
                <a:lnTo>
                  <a:pt x="392" y="5301"/>
                </a:lnTo>
                <a:lnTo>
                  <a:pt x="245" y="5325"/>
                </a:lnTo>
                <a:lnTo>
                  <a:pt x="123" y="5374"/>
                </a:lnTo>
                <a:lnTo>
                  <a:pt x="50" y="5423"/>
                </a:lnTo>
                <a:lnTo>
                  <a:pt x="1" y="5521"/>
                </a:lnTo>
                <a:lnTo>
                  <a:pt x="1" y="5594"/>
                </a:lnTo>
                <a:lnTo>
                  <a:pt x="25" y="5692"/>
                </a:lnTo>
                <a:lnTo>
                  <a:pt x="74" y="5789"/>
                </a:lnTo>
                <a:lnTo>
                  <a:pt x="196" y="5911"/>
                </a:lnTo>
                <a:lnTo>
                  <a:pt x="3274" y="8647"/>
                </a:lnTo>
                <a:lnTo>
                  <a:pt x="3396" y="8769"/>
                </a:lnTo>
                <a:lnTo>
                  <a:pt x="3493" y="8915"/>
                </a:lnTo>
                <a:lnTo>
                  <a:pt x="3567" y="9086"/>
                </a:lnTo>
                <a:lnTo>
                  <a:pt x="3640" y="9257"/>
                </a:lnTo>
                <a:lnTo>
                  <a:pt x="3689" y="9428"/>
                </a:lnTo>
                <a:lnTo>
                  <a:pt x="3713" y="9599"/>
                </a:lnTo>
                <a:lnTo>
                  <a:pt x="3713" y="9770"/>
                </a:lnTo>
                <a:lnTo>
                  <a:pt x="3689" y="9941"/>
                </a:lnTo>
                <a:lnTo>
                  <a:pt x="2810" y="13995"/>
                </a:lnTo>
                <a:lnTo>
                  <a:pt x="2785" y="14142"/>
                </a:lnTo>
                <a:lnTo>
                  <a:pt x="2810" y="14240"/>
                </a:lnTo>
                <a:lnTo>
                  <a:pt x="2834" y="14337"/>
                </a:lnTo>
                <a:lnTo>
                  <a:pt x="2883" y="14411"/>
                </a:lnTo>
                <a:lnTo>
                  <a:pt x="2981" y="14435"/>
                </a:lnTo>
                <a:lnTo>
                  <a:pt x="3078" y="14459"/>
                </a:lnTo>
                <a:lnTo>
                  <a:pt x="3200" y="14411"/>
                </a:lnTo>
                <a:lnTo>
                  <a:pt x="3322" y="14362"/>
                </a:lnTo>
                <a:lnTo>
                  <a:pt x="6888" y="12261"/>
                </a:lnTo>
                <a:lnTo>
                  <a:pt x="7035" y="12188"/>
                </a:lnTo>
                <a:lnTo>
                  <a:pt x="7206" y="12139"/>
                </a:lnTo>
                <a:lnTo>
                  <a:pt x="7401" y="12115"/>
                </a:lnTo>
                <a:lnTo>
                  <a:pt x="7743" y="12115"/>
                </a:lnTo>
                <a:lnTo>
                  <a:pt x="7938" y="12139"/>
                </a:lnTo>
                <a:lnTo>
                  <a:pt x="8109" y="12188"/>
                </a:lnTo>
                <a:lnTo>
                  <a:pt x="8256" y="12261"/>
                </a:lnTo>
                <a:lnTo>
                  <a:pt x="11822" y="14362"/>
                </a:lnTo>
                <a:lnTo>
                  <a:pt x="11944" y="14411"/>
                </a:lnTo>
                <a:lnTo>
                  <a:pt x="12066" y="14459"/>
                </a:lnTo>
                <a:lnTo>
                  <a:pt x="12164" y="14435"/>
                </a:lnTo>
                <a:lnTo>
                  <a:pt x="12261" y="14411"/>
                </a:lnTo>
                <a:lnTo>
                  <a:pt x="12310" y="14337"/>
                </a:lnTo>
                <a:lnTo>
                  <a:pt x="12335" y="14240"/>
                </a:lnTo>
                <a:lnTo>
                  <a:pt x="12359" y="14142"/>
                </a:lnTo>
                <a:lnTo>
                  <a:pt x="12335" y="13995"/>
                </a:lnTo>
                <a:lnTo>
                  <a:pt x="11455" y="9941"/>
                </a:lnTo>
                <a:lnTo>
                  <a:pt x="11431" y="9770"/>
                </a:lnTo>
                <a:lnTo>
                  <a:pt x="11431" y="9599"/>
                </a:lnTo>
                <a:lnTo>
                  <a:pt x="11455" y="9428"/>
                </a:lnTo>
                <a:lnTo>
                  <a:pt x="11504" y="9257"/>
                </a:lnTo>
                <a:lnTo>
                  <a:pt x="11577" y="9086"/>
                </a:lnTo>
                <a:lnTo>
                  <a:pt x="11651" y="8915"/>
                </a:lnTo>
                <a:lnTo>
                  <a:pt x="11748" y="8769"/>
                </a:lnTo>
                <a:lnTo>
                  <a:pt x="11870" y="8647"/>
                </a:lnTo>
                <a:lnTo>
                  <a:pt x="14948" y="5911"/>
                </a:lnTo>
                <a:lnTo>
                  <a:pt x="15070" y="5789"/>
                </a:lnTo>
                <a:lnTo>
                  <a:pt x="15119" y="5692"/>
                </a:lnTo>
                <a:lnTo>
                  <a:pt x="15143" y="5594"/>
                </a:lnTo>
                <a:lnTo>
                  <a:pt x="15143" y="5521"/>
                </a:lnTo>
                <a:lnTo>
                  <a:pt x="15094" y="5423"/>
                </a:lnTo>
                <a:lnTo>
                  <a:pt x="15021" y="5374"/>
                </a:lnTo>
                <a:lnTo>
                  <a:pt x="14899" y="5325"/>
                </a:lnTo>
                <a:lnTo>
                  <a:pt x="14752" y="5301"/>
                </a:lnTo>
                <a:lnTo>
                  <a:pt x="10649" y="4886"/>
                </a:lnTo>
                <a:lnTo>
                  <a:pt x="10478" y="4861"/>
                </a:lnTo>
                <a:lnTo>
                  <a:pt x="10332" y="4788"/>
                </a:lnTo>
                <a:lnTo>
                  <a:pt x="10161" y="4715"/>
                </a:lnTo>
                <a:lnTo>
                  <a:pt x="10014" y="4617"/>
                </a:lnTo>
                <a:lnTo>
                  <a:pt x="9868" y="4495"/>
                </a:lnTo>
                <a:lnTo>
                  <a:pt x="9746" y="4373"/>
                </a:lnTo>
                <a:lnTo>
                  <a:pt x="9624" y="4226"/>
                </a:lnTo>
                <a:lnTo>
                  <a:pt x="9550" y="4104"/>
                </a:lnTo>
                <a:lnTo>
                  <a:pt x="7890" y="294"/>
                </a:lnTo>
                <a:lnTo>
                  <a:pt x="7816" y="172"/>
                </a:lnTo>
                <a:lnTo>
                  <a:pt x="7743" y="74"/>
                </a:lnTo>
                <a:lnTo>
                  <a:pt x="7645" y="25"/>
                </a:lnTo>
                <a:lnTo>
                  <a:pt x="7572" y="1"/>
                </a:lnTo>
                <a:close/>
              </a:path>
            </a:pathLst>
          </a:custGeom>
          <a:solidFill>
            <a:srgbClr val="FF99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mbria" panose="02040503050406030204" pitchFamily="18" charset="0"/>
            </a:endParaRPr>
          </a:p>
        </p:txBody>
      </p:sp>
      <p:grpSp>
        <p:nvGrpSpPr>
          <p:cNvPr id="19" name="Google Shape;212;p18">
            <a:extLst>
              <a:ext uri="{FF2B5EF4-FFF2-40B4-BE49-F238E27FC236}">
                <a16:creationId xmlns:a16="http://schemas.microsoft.com/office/drawing/2014/main" id="{1180605C-C314-4395-BD2A-A111FA2B4094}"/>
              </a:ext>
            </a:extLst>
          </p:cNvPr>
          <p:cNvGrpSpPr/>
          <p:nvPr/>
        </p:nvGrpSpPr>
        <p:grpSpPr>
          <a:xfrm>
            <a:off x="7592079" y="720796"/>
            <a:ext cx="1208686" cy="1209005"/>
            <a:chOff x="6654650" y="3665275"/>
            <a:chExt cx="409100" cy="409125"/>
          </a:xfrm>
        </p:grpSpPr>
        <p:sp>
          <p:nvSpPr>
            <p:cNvPr id="20" name="Google Shape;213;p18">
              <a:extLst>
                <a:ext uri="{FF2B5EF4-FFF2-40B4-BE49-F238E27FC236}">
                  <a16:creationId xmlns:a16="http://schemas.microsoft.com/office/drawing/2014/main" id="{F493E560-A57A-4937-BEC7-2D705B6F3972}"/>
                </a:ext>
              </a:extLst>
            </p:cNvPr>
            <p:cNvSpPr/>
            <p:nvPr/>
          </p:nvSpPr>
          <p:spPr>
            <a:xfrm>
              <a:off x="6808525" y="3819150"/>
              <a:ext cx="211875" cy="211900"/>
            </a:xfrm>
            <a:custGeom>
              <a:avLst/>
              <a:gdLst/>
              <a:ahLst/>
              <a:cxnLst/>
              <a:rect l="l" t="t" r="r" b="b"/>
              <a:pathLst>
                <a:path w="8475" h="8476" extrusionOk="0">
                  <a:moveTo>
                    <a:pt x="8157" y="0"/>
                  </a:moveTo>
                  <a:lnTo>
                    <a:pt x="7327" y="1075"/>
                  </a:lnTo>
                  <a:lnTo>
                    <a:pt x="6399" y="2150"/>
                  </a:lnTo>
                  <a:lnTo>
                    <a:pt x="5422" y="3249"/>
                  </a:lnTo>
                  <a:lnTo>
                    <a:pt x="4347" y="4348"/>
                  </a:lnTo>
                  <a:lnTo>
                    <a:pt x="3248" y="5422"/>
                  </a:lnTo>
                  <a:lnTo>
                    <a:pt x="2149" y="6399"/>
                  </a:lnTo>
                  <a:lnTo>
                    <a:pt x="1075" y="7327"/>
                  </a:lnTo>
                  <a:lnTo>
                    <a:pt x="0" y="8158"/>
                  </a:lnTo>
                  <a:lnTo>
                    <a:pt x="440" y="8280"/>
                  </a:lnTo>
                  <a:lnTo>
                    <a:pt x="855" y="8377"/>
                  </a:lnTo>
                  <a:lnTo>
                    <a:pt x="1294" y="8426"/>
                  </a:lnTo>
                  <a:lnTo>
                    <a:pt x="1734" y="8475"/>
                  </a:lnTo>
                  <a:lnTo>
                    <a:pt x="2174" y="8475"/>
                  </a:lnTo>
                  <a:lnTo>
                    <a:pt x="2613" y="8451"/>
                  </a:lnTo>
                  <a:lnTo>
                    <a:pt x="3028" y="8402"/>
                  </a:lnTo>
                  <a:lnTo>
                    <a:pt x="3468" y="8304"/>
                  </a:lnTo>
                  <a:lnTo>
                    <a:pt x="3883" y="8207"/>
                  </a:lnTo>
                  <a:lnTo>
                    <a:pt x="4323" y="8060"/>
                  </a:lnTo>
                  <a:lnTo>
                    <a:pt x="4714" y="7889"/>
                  </a:lnTo>
                  <a:lnTo>
                    <a:pt x="5129" y="7694"/>
                  </a:lnTo>
                  <a:lnTo>
                    <a:pt x="5520" y="7449"/>
                  </a:lnTo>
                  <a:lnTo>
                    <a:pt x="5886" y="7205"/>
                  </a:lnTo>
                  <a:lnTo>
                    <a:pt x="6252" y="6912"/>
                  </a:lnTo>
                  <a:lnTo>
                    <a:pt x="6594" y="6595"/>
                  </a:lnTo>
                  <a:lnTo>
                    <a:pt x="6912" y="6253"/>
                  </a:lnTo>
                  <a:lnTo>
                    <a:pt x="7205" y="5886"/>
                  </a:lnTo>
                  <a:lnTo>
                    <a:pt x="7449" y="5520"/>
                  </a:lnTo>
                  <a:lnTo>
                    <a:pt x="7693" y="5129"/>
                  </a:lnTo>
                  <a:lnTo>
                    <a:pt x="7889" y="4714"/>
                  </a:lnTo>
                  <a:lnTo>
                    <a:pt x="8060" y="4323"/>
                  </a:lnTo>
                  <a:lnTo>
                    <a:pt x="8206" y="3884"/>
                  </a:lnTo>
                  <a:lnTo>
                    <a:pt x="8304" y="3468"/>
                  </a:lnTo>
                  <a:lnTo>
                    <a:pt x="8402" y="3029"/>
                  </a:lnTo>
                  <a:lnTo>
                    <a:pt x="8450" y="2614"/>
                  </a:lnTo>
                  <a:lnTo>
                    <a:pt x="8475" y="2174"/>
                  </a:lnTo>
                  <a:lnTo>
                    <a:pt x="8475" y="1734"/>
                  </a:lnTo>
                  <a:lnTo>
                    <a:pt x="8426" y="1295"/>
                  </a:lnTo>
                  <a:lnTo>
                    <a:pt x="8377" y="855"/>
                  </a:lnTo>
                  <a:lnTo>
                    <a:pt x="8279" y="440"/>
                  </a:lnTo>
                  <a:lnTo>
                    <a:pt x="8157" y="0"/>
                  </a:lnTo>
                  <a:close/>
                </a:path>
              </a:pathLst>
            </a:custGeom>
            <a:solidFill>
              <a:srgbClr val="4BB5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mbria" panose="02040503050406030204" pitchFamily="18" charset="0"/>
              </a:endParaRPr>
            </a:p>
          </p:txBody>
        </p:sp>
        <p:sp>
          <p:nvSpPr>
            <p:cNvPr id="21" name="Google Shape;214;p18">
              <a:extLst>
                <a:ext uri="{FF2B5EF4-FFF2-40B4-BE49-F238E27FC236}">
                  <a16:creationId xmlns:a16="http://schemas.microsoft.com/office/drawing/2014/main" id="{EC45DC41-D57E-48B9-B749-A656AD6EA37A}"/>
                </a:ext>
              </a:extLst>
            </p:cNvPr>
            <p:cNvSpPr/>
            <p:nvPr/>
          </p:nvSpPr>
          <p:spPr>
            <a:xfrm>
              <a:off x="6654650" y="3665275"/>
              <a:ext cx="409100" cy="409125"/>
            </a:xfrm>
            <a:custGeom>
              <a:avLst/>
              <a:gdLst/>
              <a:ahLst/>
              <a:cxnLst/>
              <a:rect l="l" t="t" r="r" b="b"/>
              <a:pathLst>
                <a:path w="16364" h="16365" extrusionOk="0">
                  <a:moveTo>
                    <a:pt x="13580" y="1686"/>
                  </a:moveTo>
                  <a:lnTo>
                    <a:pt x="13677" y="1735"/>
                  </a:lnTo>
                  <a:lnTo>
                    <a:pt x="13775" y="1759"/>
                  </a:lnTo>
                  <a:lnTo>
                    <a:pt x="13848" y="1832"/>
                  </a:lnTo>
                  <a:lnTo>
                    <a:pt x="13897" y="1906"/>
                  </a:lnTo>
                  <a:lnTo>
                    <a:pt x="13946" y="1979"/>
                  </a:lnTo>
                  <a:lnTo>
                    <a:pt x="13970" y="2077"/>
                  </a:lnTo>
                  <a:lnTo>
                    <a:pt x="13995" y="2174"/>
                  </a:lnTo>
                  <a:lnTo>
                    <a:pt x="13995" y="2419"/>
                  </a:lnTo>
                  <a:lnTo>
                    <a:pt x="13922" y="2687"/>
                  </a:lnTo>
                  <a:lnTo>
                    <a:pt x="13824" y="3029"/>
                  </a:lnTo>
                  <a:lnTo>
                    <a:pt x="13677" y="3371"/>
                  </a:lnTo>
                  <a:lnTo>
                    <a:pt x="13482" y="3762"/>
                  </a:lnTo>
                  <a:lnTo>
                    <a:pt x="13238" y="4177"/>
                  </a:lnTo>
                  <a:lnTo>
                    <a:pt x="12993" y="3908"/>
                  </a:lnTo>
                  <a:lnTo>
                    <a:pt x="12749" y="3615"/>
                  </a:lnTo>
                  <a:lnTo>
                    <a:pt x="12407" y="3298"/>
                  </a:lnTo>
                  <a:lnTo>
                    <a:pt x="12041" y="3029"/>
                  </a:lnTo>
                  <a:lnTo>
                    <a:pt x="11675" y="2761"/>
                  </a:lnTo>
                  <a:lnTo>
                    <a:pt x="11308" y="2541"/>
                  </a:lnTo>
                  <a:lnTo>
                    <a:pt x="11748" y="2272"/>
                  </a:lnTo>
                  <a:lnTo>
                    <a:pt x="12187" y="2052"/>
                  </a:lnTo>
                  <a:lnTo>
                    <a:pt x="12554" y="1881"/>
                  </a:lnTo>
                  <a:lnTo>
                    <a:pt x="12920" y="1759"/>
                  </a:lnTo>
                  <a:lnTo>
                    <a:pt x="13213" y="1686"/>
                  </a:lnTo>
                  <a:close/>
                  <a:moveTo>
                    <a:pt x="9721" y="3591"/>
                  </a:moveTo>
                  <a:lnTo>
                    <a:pt x="9794" y="3615"/>
                  </a:lnTo>
                  <a:lnTo>
                    <a:pt x="9916" y="3713"/>
                  </a:lnTo>
                  <a:lnTo>
                    <a:pt x="10014" y="3835"/>
                  </a:lnTo>
                  <a:lnTo>
                    <a:pt x="10038" y="3908"/>
                  </a:lnTo>
                  <a:lnTo>
                    <a:pt x="10038" y="3982"/>
                  </a:lnTo>
                  <a:lnTo>
                    <a:pt x="10038" y="4055"/>
                  </a:lnTo>
                  <a:lnTo>
                    <a:pt x="10014" y="4128"/>
                  </a:lnTo>
                  <a:lnTo>
                    <a:pt x="9916" y="4250"/>
                  </a:lnTo>
                  <a:lnTo>
                    <a:pt x="9794" y="4348"/>
                  </a:lnTo>
                  <a:lnTo>
                    <a:pt x="9721" y="4372"/>
                  </a:lnTo>
                  <a:lnTo>
                    <a:pt x="9574" y="4372"/>
                  </a:lnTo>
                  <a:lnTo>
                    <a:pt x="9501" y="4348"/>
                  </a:lnTo>
                  <a:lnTo>
                    <a:pt x="9379" y="4250"/>
                  </a:lnTo>
                  <a:lnTo>
                    <a:pt x="9281" y="4128"/>
                  </a:lnTo>
                  <a:lnTo>
                    <a:pt x="9257" y="4055"/>
                  </a:lnTo>
                  <a:lnTo>
                    <a:pt x="9257" y="3982"/>
                  </a:lnTo>
                  <a:lnTo>
                    <a:pt x="9257" y="3908"/>
                  </a:lnTo>
                  <a:lnTo>
                    <a:pt x="9281" y="3835"/>
                  </a:lnTo>
                  <a:lnTo>
                    <a:pt x="9379" y="3713"/>
                  </a:lnTo>
                  <a:lnTo>
                    <a:pt x="9501" y="3615"/>
                  </a:lnTo>
                  <a:lnTo>
                    <a:pt x="9574" y="3591"/>
                  </a:lnTo>
                  <a:close/>
                  <a:moveTo>
                    <a:pt x="8182" y="3322"/>
                  </a:moveTo>
                  <a:lnTo>
                    <a:pt x="8304" y="3347"/>
                  </a:lnTo>
                  <a:lnTo>
                    <a:pt x="8402" y="3371"/>
                  </a:lnTo>
                  <a:lnTo>
                    <a:pt x="8500" y="3420"/>
                  </a:lnTo>
                  <a:lnTo>
                    <a:pt x="8597" y="3493"/>
                  </a:lnTo>
                  <a:lnTo>
                    <a:pt x="8671" y="3591"/>
                  </a:lnTo>
                  <a:lnTo>
                    <a:pt x="8719" y="3689"/>
                  </a:lnTo>
                  <a:lnTo>
                    <a:pt x="8768" y="3786"/>
                  </a:lnTo>
                  <a:lnTo>
                    <a:pt x="8768" y="3908"/>
                  </a:lnTo>
                  <a:lnTo>
                    <a:pt x="8768" y="4031"/>
                  </a:lnTo>
                  <a:lnTo>
                    <a:pt x="8719" y="4153"/>
                  </a:lnTo>
                  <a:lnTo>
                    <a:pt x="8671" y="4250"/>
                  </a:lnTo>
                  <a:lnTo>
                    <a:pt x="8597" y="4324"/>
                  </a:lnTo>
                  <a:lnTo>
                    <a:pt x="8500" y="4397"/>
                  </a:lnTo>
                  <a:lnTo>
                    <a:pt x="8402" y="4446"/>
                  </a:lnTo>
                  <a:lnTo>
                    <a:pt x="8304" y="4495"/>
                  </a:lnTo>
                  <a:lnTo>
                    <a:pt x="8060" y="4495"/>
                  </a:lnTo>
                  <a:lnTo>
                    <a:pt x="7962" y="4446"/>
                  </a:lnTo>
                  <a:lnTo>
                    <a:pt x="7865" y="4397"/>
                  </a:lnTo>
                  <a:lnTo>
                    <a:pt x="7767" y="4324"/>
                  </a:lnTo>
                  <a:lnTo>
                    <a:pt x="7694" y="4250"/>
                  </a:lnTo>
                  <a:lnTo>
                    <a:pt x="7645" y="4153"/>
                  </a:lnTo>
                  <a:lnTo>
                    <a:pt x="7596" y="4031"/>
                  </a:lnTo>
                  <a:lnTo>
                    <a:pt x="7596" y="3908"/>
                  </a:lnTo>
                  <a:lnTo>
                    <a:pt x="7596" y="3786"/>
                  </a:lnTo>
                  <a:lnTo>
                    <a:pt x="7645" y="3689"/>
                  </a:lnTo>
                  <a:lnTo>
                    <a:pt x="7694" y="3591"/>
                  </a:lnTo>
                  <a:lnTo>
                    <a:pt x="7767" y="3493"/>
                  </a:lnTo>
                  <a:lnTo>
                    <a:pt x="7865" y="3420"/>
                  </a:lnTo>
                  <a:lnTo>
                    <a:pt x="7962" y="3371"/>
                  </a:lnTo>
                  <a:lnTo>
                    <a:pt x="8060" y="3347"/>
                  </a:lnTo>
                  <a:lnTo>
                    <a:pt x="8182" y="3322"/>
                  </a:lnTo>
                  <a:close/>
                  <a:moveTo>
                    <a:pt x="9086" y="4763"/>
                  </a:moveTo>
                  <a:lnTo>
                    <a:pt x="9159" y="4788"/>
                  </a:lnTo>
                  <a:lnTo>
                    <a:pt x="9281" y="4885"/>
                  </a:lnTo>
                  <a:lnTo>
                    <a:pt x="9354" y="5007"/>
                  </a:lnTo>
                  <a:lnTo>
                    <a:pt x="9379" y="5081"/>
                  </a:lnTo>
                  <a:lnTo>
                    <a:pt x="9379" y="5154"/>
                  </a:lnTo>
                  <a:lnTo>
                    <a:pt x="9379" y="5227"/>
                  </a:lnTo>
                  <a:lnTo>
                    <a:pt x="9354" y="5301"/>
                  </a:lnTo>
                  <a:lnTo>
                    <a:pt x="9281" y="5423"/>
                  </a:lnTo>
                  <a:lnTo>
                    <a:pt x="9159" y="5520"/>
                  </a:lnTo>
                  <a:lnTo>
                    <a:pt x="9086" y="5545"/>
                  </a:lnTo>
                  <a:lnTo>
                    <a:pt x="8915" y="5545"/>
                  </a:lnTo>
                  <a:lnTo>
                    <a:pt x="8842" y="5520"/>
                  </a:lnTo>
                  <a:lnTo>
                    <a:pt x="8719" y="5423"/>
                  </a:lnTo>
                  <a:lnTo>
                    <a:pt x="8646" y="5301"/>
                  </a:lnTo>
                  <a:lnTo>
                    <a:pt x="8622" y="5227"/>
                  </a:lnTo>
                  <a:lnTo>
                    <a:pt x="8597" y="5154"/>
                  </a:lnTo>
                  <a:lnTo>
                    <a:pt x="8622" y="5081"/>
                  </a:lnTo>
                  <a:lnTo>
                    <a:pt x="8646" y="5007"/>
                  </a:lnTo>
                  <a:lnTo>
                    <a:pt x="8719" y="4885"/>
                  </a:lnTo>
                  <a:lnTo>
                    <a:pt x="8842" y="4788"/>
                  </a:lnTo>
                  <a:lnTo>
                    <a:pt x="8915" y="4763"/>
                  </a:lnTo>
                  <a:close/>
                  <a:moveTo>
                    <a:pt x="2540" y="11309"/>
                  </a:moveTo>
                  <a:lnTo>
                    <a:pt x="2760" y="11675"/>
                  </a:lnTo>
                  <a:lnTo>
                    <a:pt x="3029" y="12041"/>
                  </a:lnTo>
                  <a:lnTo>
                    <a:pt x="3298" y="12408"/>
                  </a:lnTo>
                  <a:lnTo>
                    <a:pt x="3615" y="12750"/>
                  </a:lnTo>
                  <a:lnTo>
                    <a:pt x="3908" y="12994"/>
                  </a:lnTo>
                  <a:lnTo>
                    <a:pt x="4177" y="13238"/>
                  </a:lnTo>
                  <a:lnTo>
                    <a:pt x="3762" y="13482"/>
                  </a:lnTo>
                  <a:lnTo>
                    <a:pt x="3371" y="13678"/>
                  </a:lnTo>
                  <a:lnTo>
                    <a:pt x="3029" y="13824"/>
                  </a:lnTo>
                  <a:lnTo>
                    <a:pt x="2687" y="13922"/>
                  </a:lnTo>
                  <a:lnTo>
                    <a:pt x="2418" y="13995"/>
                  </a:lnTo>
                  <a:lnTo>
                    <a:pt x="2174" y="13995"/>
                  </a:lnTo>
                  <a:lnTo>
                    <a:pt x="2076" y="13971"/>
                  </a:lnTo>
                  <a:lnTo>
                    <a:pt x="1979" y="13946"/>
                  </a:lnTo>
                  <a:lnTo>
                    <a:pt x="1905" y="13897"/>
                  </a:lnTo>
                  <a:lnTo>
                    <a:pt x="1832" y="13849"/>
                  </a:lnTo>
                  <a:lnTo>
                    <a:pt x="1759" y="13775"/>
                  </a:lnTo>
                  <a:lnTo>
                    <a:pt x="1734" y="13678"/>
                  </a:lnTo>
                  <a:lnTo>
                    <a:pt x="1686" y="13580"/>
                  </a:lnTo>
                  <a:lnTo>
                    <a:pt x="1686" y="13482"/>
                  </a:lnTo>
                  <a:lnTo>
                    <a:pt x="1686" y="13214"/>
                  </a:lnTo>
                  <a:lnTo>
                    <a:pt x="1759" y="12921"/>
                  </a:lnTo>
                  <a:lnTo>
                    <a:pt x="1881" y="12554"/>
                  </a:lnTo>
                  <a:lnTo>
                    <a:pt x="2052" y="12188"/>
                  </a:lnTo>
                  <a:lnTo>
                    <a:pt x="2272" y="11748"/>
                  </a:lnTo>
                  <a:lnTo>
                    <a:pt x="2540" y="11309"/>
                  </a:lnTo>
                  <a:close/>
                  <a:moveTo>
                    <a:pt x="15362" y="1"/>
                  </a:moveTo>
                  <a:lnTo>
                    <a:pt x="15094" y="25"/>
                  </a:lnTo>
                  <a:lnTo>
                    <a:pt x="14801" y="74"/>
                  </a:lnTo>
                  <a:lnTo>
                    <a:pt x="14483" y="172"/>
                  </a:lnTo>
                  <a:lnTo>
                    <a:pt x="14141" y="294"/>
                  </a:lnTo>
                  <a:lnTo>
                    <a:pt x="13775" y="440"/>
                  </a:lnTo>
                  <a:lnTo>
                    <a:pt x="13384" y="611"/>
                  </a:lnTo>
                  <a:lnTo>
                    <a:pt x="12993" y="831"/>
                  </a:lnTo>
                  <a:lnTo>
                    <a:pt x="12578" y="1051"/>
                  </a:lnTo>
                  <a:lnTo>
                    <a:pt x="11699" y="1613"/>
                  </a:lnTo>
                  <a:lnTo>
                    <a:pt x="10747" y="2272"/>
                  </a:lnTo>
                  <a:lnTo>
                    <a:pt x="10307" y="2101"/>
                  </a:lnTo>
                  <a:lnTo>
                    <a:pt x="9843" y="1955"/>
                  </a:lnTo>
                  <a:lnTo>
                    <a:pt x="9379" y="1857"/>
                  </a:lnTo>
                  <a:lnTo>
                    <a:pt x="8915" y="1784"/>
                  </a:lnTo>
                  <a:lnTo>
                    <a:pt x="8451" y="1735"/>
                  </a:lnTo>
                  <a:lnTo>
                    <a:pt x="7962" y="1735"/>
                  </a:lnTo>
                  <a:lnTo>
                    <a:pt x="7498" y="1784"/>
                  </a:lnTo>
                  <a:lnTo>
                    <a:pt x="7034" y="1832"/>
                  </a:lnTo>
                  <a:lnTo>
                    <a:pt x="6570" y="1930"/>
                  </a:lnTo>
                  <a:lnTo>
                    <a:pt x="6106" y="2077"/>
                  </a:lnTo>
                  <a:lnTo>
                    <a:pt x="5667" y="2248"/>
                  </a:lnTo>
                  <a:lnTo>
                    <a:pt x="5227" y="2443"/>
                  </a:lnTo>
                  <a:lnTo>
                    <a:pt x="4787" y="2687"/>
                  </a:lnTo>
                  <a:lnTo>
                    <a:pt x="4397" y="2980"/>
                  </a:lnTo>
                  <a:lnTo>
                    <a:pt x="4006" y="3273"/>
                  </a:lnTo>
                  <a:lnTo>
                    <a:pt x="3615" y="3615"/>
                  </a:lnTo>
                  <a:lnTo>
                    <a:pt x="3273" y="4006"/>
                  </a:lnTo>
                  <a:lnTo>
                    <a:pt x="2980" y="4397"/>
                  </a:lnTo>
                  <a:lnTo>
                    <a:pt x="2687" y="4788"/>
                  </a:lnTo>
                  <a:lnTo>
                    <a:pt x="2443" y="5227"/>
                  </a:lnTo>
                  <a:lnTo>
                    <a:pt x="2247" y="5667"/>
                  </a:lnTo>
                  <a:lnTo>
                    <a:pt x="2076" y="6107"/>
                  </a:lnTo>
                  <a:lnTo>
                    <a:pt x="1930" y="6571"/>
                  </a:lnTo>
                  <a:lnTo>
                    <a:pt x="1832" y="7035"/>
                  </a:lnTo>
                  <a:lnTo>
                    <a:pt x="1783" y="7499"/>
                  </a:lnTo>
                  <a:lnTo>
                    <a:pt x="1734" y="7963"/>
                  </a:lnTo>
                  <a:lnTo>
                    <a:pt x="1734" y="8451"/>
                  </a:lnTo>
                  <a:lnTo>
                    <a:pt x="1783" y="8915"/>
                  </a:lnTo>
                  <a:lnTo>
                    <a:pt x="1857" y="9379"/>
                  </a:lnTo>
                  <a:lnTo>
                    <a:pt x="1954" y="9843"/>
                  </a:lnTo>
                  <a:lnTo>
                    <a:pt x="2101" y="10307"/>
                  </a:lnTo>
                  <a:lnTo>
                    <a:pt x="2272" y="10747"/>
                  </a:lnTo>
                  <a:lnTo>
                    <a:pt x="1612" y="11699"/>
                  </a:lnTo>
                  <a:lnTo>
                    <a:pt x="1051" y="12579"/>
                  </a:lnTo>
                  <a:lnTo>
                    <a:pt x="831" y="12994"/>
                  </a:lnTo>
                  <a:lnTo>
                    <a:pt x="611" y="13385"/>
                  </a:lnTo>
                  <a:lnTo>
                    <a:pt x="440" y="13775"/>
                  </a:lnTo>
                  <a:lnTo>
                    <a:pt x="293" y="14142"/>
                  </a:lnTo>
                  <a:lnTo>
                    <a:pt x="171" y="14484"/>
                  </a:lnTo>
                  <a:lnTo>
                    <a:pt x="74" y="14801"/>
                  </a:lnTo>
                  <a:lnTo>
                    <a:pt x="25" y="15094"/>
                  </a:lnTo>
                  <a:lnTo>
                    <a:pt x="0" y="15363"/>
                  </a:lnTo>
                  <a:lnTo>
                    <a:pt x="0" y="15583"/>
                  </a:lnTo>
                  <a:lnTo>
                    <a:pt x="49" y="15802"/>
                  </a:lnTo>
                  <a:lnTo>
                    <a:pt x="123" y="15973"/>
                  </a:lnTo>
                  <a:lnTo>
                    <a:pt x="245" y="16120"/>
                  </a:lnTo>
                  <a:lnTo>
                    <a:pt x="342" y="16218"/>
                  </a:lnTo>
                  <a:lnTo>
                    <a:pt x="489" y="16291"/>
                  </a:lnTo>
                  <a:lnTo>
                    <a:pt x="635" y="16340"/>
                  </a:lnTo>
                  <a:lnTo>
                    <a:pt x="806" y="16364"/>
                  </a:lnTo>
                  <a:lnTo>
                    <a:pt x="1173" y="16364"/>
                  </a:lnTo>
                  <a:lnTo>
                    <a:pt x="1393" y="16315"/>
                  </a:lnTo>
                  <a:lnTo>
                    <a:pt x="1637" y="16267"/>
                  </a:lnTo>
                  <a:lnTo>
                    <a:pt x="2150" y="16120"/>
                  </a:lnTo>
                  <a:lnTo>
                    <a:pt x="2711" y="15876"/>
                  </a:lnTo>
                  <a:lnTo>
                    <a:pt x="3322" y="15583"/>
                  </a:lnTo>
                  <a:lnTo>
                    <a:pt x="3957" y="15192"/>
                  </a:lnTo>
                  <a:lnTo>
                    <a:pt x="4665" y="14752"/>
                  </a:lnTo>
                  <a:lnTo>
                    <a:pt x="5373" y="14264"/>
                  </a:lnTo>
                  <a:lnTo>
                    <a:pt x="6131" y="13702"/>
                  </a:lnTo>
                  <a:lnTo>
                    <a:pt x="6912" y="13092"/>
                  </a:lnTo>
                  <a:lnTo>
                    <a:pt x="7718" y="12432"/>
                  </a:lnTo>
                  <a:lnTo>
                    <a:pt x="8524" y="11724"/>
                  </a:lnTo>
                  <a:lnTo>
                    <a:pt x="9330" y="10967"/>
                  </a:lnTo>
                  <a:lnTo>
                    <a:pt x="10160" y="10161"/>
                  </a:lnTo>
                  <a:lnTo>
                    <a:pt x="10966" y="9330"/>
                  </a:lnTo>
                  <a:lnTo>
                    <a:pt x="11723" y="8524"/>
                  </a:lnTo>
                  <a:lnTo>
                    <a:pt x="12432" y="7718"/>
                  </a:lnTo>
                  <a:lnTo>
                    <a:pt x="13091" y="6912"/>
                  </a:lnTo>
                  <a:lnTo>
                    <a:pt x="13702" y="6131"/>
                  </a:lnTo>
                  <a:lnTo>
                    <a:pt x="14263" y="5374"/>
                  </a:lnTo>
                  <a:lnTo>
                    <a:pt x="14752" y="4666"/>
                  </a:lnTo>
                  <a:lnTo>
                    <a:pt x="15192" y="3957"/>
                  </a:lnTo>
                  <a:lnTo>
                    <a:pt x="15582" y="3322"/>
                  </a:lnTo>
                  <a:lnTo>
                    <a:pt x="15875" y="2712"/>
                  </a:lnTo>
                  <a:lnTo>
                    <a:pt x="16120" y="2150"/>
                  </a:lnTo>
                  <a:lnTo>
                    <a:pt x="16266" y="1637"/>
                  </a:lnTo>
                  <a:lnTo>
                    <a:pt x="16315" y="1393"/>
                  </a:lnTo>
                  <a:lnTo>
                    <a:pt x="16364" y="1173"/>
                  </a:lnTo>
                  <a:lnTo>
                    <a:pt x="16364" y="978"/>
                  </a:lnTo>
                  <a:lnTo>
                    <a:pt x="16364" y="807"/>
                  </a:lnTo>
                  <a:lnTo>
                    <a:pt x="16339" y="636"/>
                  </a:lnTo>
                  <a:lnTo>
                    <a:pt x="16291" y="489"/>
                  </a:lnTo>
                  <a:lnTo>
                    <a:pt x="16217" y="343"/>
                  </a:lnTo>
                  <a:lnTo>
                    <a:pt x="16120" y="245"/>
                  </a:lnTo>
                  <a:lnTo>
                    <a:pt x="15973" y="123"/>
                  </a:lnTo>
                  <a:lnTo>
                    <a:pt x="15802" y="50"/>
                  </a:lnTo>
                  <a:lnTo>
                    <a:pt x="15582" y="1"/>
                  </a:lnTo>
                  <a:close/>
                </a:path>
              </a:pathLst>
            </a:custGeom>
            <a:solidFill>
              <a:srgbClr val="4BB5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mbria" panose="02040503050406030204" pitchFamily="18" charset="0"/>
              </a:endParaRPr>
            </a:p>
          </p:txBody>
        </p:sp>
      </p:grpSp>
      <p:sp>
        <p:nvSpPr>
          <p:cNvPr id="27" name="Google Shape;221;p18">
            <a:extLst>
              <a:ext uri="{FF2B5EF4-FFF2-40B4-BE49-F238E27FC236}">
                <a16:creationId xmlns:a16="http://schemas.microsoft.com/office/drawing/2014/main" id="{67FD1AD8-D40F-4FC9-9FDD-F8A8E72250F6}"/>
              </a:ext>
            </a:extLst>
          </p:cNvPr>
          <p:cNvSpPr/>
          <p:nvPr/>
        </p:nvSpPr>
        <p:spPr>
          <a:xfrm rot="-1609379">
            <a:off x="7037092" y="1760576"/>
            <a:ext cx="282082" cy="269341"/>
          </a:xfrm>
          <a:custGeom>
            <a:avLst/>
            <a:gdLst/>
            <a:ahLst/>
            <a:cxnLst/>
            <a:rect l="l" t="t" r="r" b="b"/>
            <a:pathLst>
              <a:path w="15144" h="14460" extrusionOk="0">
                <a:moveTo>
                  <a:pt x="7572" y="1"/>
                </a:moveTo>
                <a:lnTo>
                  <a:pt x="7499" y="25"/>
                </a:lnTo>
                <a:lnTo>
                  <a:pt x="7401" y="74"/>
                </a:lnTo>
                <a:lnTo>
                  <a:pt x="7328" y="172"/>
                </a:lnTo>
                <a:lnTo>
                  <a:pt x="7255" y="294"/>
                </a:lnTo>
                <a:lnTo>
                  <a:pt x="5594" y="4104"/>
                </a:lnTo>
                <a:lnTo>
                  <a:pt x="5521" y="4226"/>
                </a:lnTo>
                <a:lnTo>
                  <a:pt x="5398" y="4373"/>
                </a:lnTo>
                <a:lnTo>
                  <a:pt x="5276" y="4495"/>
                </a:lnTo>
                <a:lnTo>
                  <a:pt x="5130" y="4617"/>
                </a:lnTo>
                <a:lnTo>
                  <a:pt x="4983" y="4715"/>
                </a:lnTo>
                <a:lnTo>
                  <a:pt x="4812" y="4788"/>
                </a:lnTo>
                <a:lnTo>
                  <a:pt x="4666" y="4861"/>
                </a:lnTo>
                <a:lnTo>
                  <a:pt x="4495" y="4886"/>
                </a:lnTo>
                <a:lnTo>
                  <a:pt x="392" y="5301"/>
                </a:lnTo>
                <a:lnTo>
                  <a:pt x="245" y="5325"/>
                </a:lnTo>
                <a:lnTo>
                  <a:pt x="123" y="5374"/>
                </a:lnTo>
                <a:lnTo>
                  <a:pt x="50" y="5423"/>
                </a:lnTo>
                <a:lnTo>
                  <a:pt x="1" y="5521"/>
                </a:lnTo>
                <a:lnTo>
                  <a:pt x="1" y="5594"/>
                </a:lnTo>
                <a:lnTo>
                  <a:pt x="25" y="5692"/>
                </a:lnTo>
                <a:lnTo>
                  <a:pt x="74" y="5789"/>
                </a:lnTo>
                <a:lnTo>
                  <a:pt x="196" y="5911"/>
                </a:lnTo>
                <a:lnTo>
                  <a:pt x="3274" y="8647"/>
                </a:lnTo>
                <a:lnTo>
                  <a:pt x="3396" y="8769"/>
                </a:lnTo>
                <a:lnTo>
                  <a:pt x="3493" y="8915"/>
                </a:lnTo>
                <a:lnTo>
                  <a:pt x="3567" y="9086"/>
                </a:lnTo>
                <a:lnTo>
                  <a:pt x="3640" y="9257"/>
                </a:lnTo>
                <a:lnTo>
                  <a:pt x="3689" y="9428"/>
                </a:lnTo>
                <a:lnTo>
                  <a:pt x="3713" y="9599"/>
                </a:lnTo>
                <a:lnTo>
                  <a:pt x="3713" y="9770"/>
                </a:lnTo>
                <a:lnTo>
                  <a:pt x="3689" y="9941"/>
                </a:lnTo>
                <a:lnTo>
                  <a:pt x="2810" y="13995"/>
                </a:lnTo>
                <a:lnTo>
                  <a:pt x="2785" y="14142"/>
                </a:lnTo>
                <a:lnTo>
                  <a:pt x="2810" y="14240"/>
                </a:lnTo>
                <a:lnTo>
                  <a:pt x="2834" y="14337"/>
                </a:lnTo>
                <a:lnTo>
                  <a:pt x="2883" y="14411"/>
                </a:lnTo>
                <a:lnTo>
                  <a:pt x="2981" y="14435"/>
                </a:lnTo>
                <a:lnTo>
                  <a:pt x="3078" y="14459"/>
                </a:lnTo>
                <a:lnTo>
                  <a:pt x="3200" y="14411"/>
                </a:lnTo>
                <a:lnTo>
                  <a:pt x="3322" y="14362"/>
                </a:lnTo>
                <a:lnTo>
                  <a:pt x="6888" y="12261"/>
                </a:lnTo>
                <a:lnTo>
                  <a:pt x="7035" y="12188"/>
                </a:lnTo>
                <a:lnTo>
                  <a:pt x="7206" y="12139"/>
                </a:lnTo>
                <a:lnTo>
                  <a:pt x="7401" y="12115"/>
                </a:lnTo>
                <a:lnTo>
                  <a:pt x="7743" y="12115"/>
                </a:lnTo>
                <a:lnTo>
                  <a:pt x="7938" y="12139"/>
                </a:lnTo>
                <a:lnTo>
                  <a:pt x="8109" y="12188"/>
                </a:lnTo>
                <a:lnTo>
                  <a:pt x="8256" y="12261"/>
                </a:lnTo>
                <a:lnTo>
                  <a:pt x="11822" y="14362"/>
                </a:lnTo>
                <a:lnTo>
                  <a:pt x="11944" y="14411"/>
                </a:lnTo>
                <a:lnTo>
                  <a:pt x="12066" y="14459"/>
                </a:lnTo>
                <a:lnTo>
                  <a:pt x="12164" y="14435"/>
                </a:lnTo>
                <a:lnTo>
                  <a:pt x="12261" y="14411"/>
                </a:lnTo>
                <a:lnTo>
                  <a:pt x="12310" y="14337"/>
                </a:lnTo>
                <a:lnTo>
                  <a:pt x="12335" y="14240"/>
                </a:lnTo>
                <a:lnTo>
                  <a:pt x="12359" y="14142"/>
                </a:lnTo>
                <a:lnTo>
                  <a:pt x="12335" y="13995"/>
                </a:lnTo>
                <a:lnTo>
                  <a:pt x="11455" y="9941"/>
                </a:lnTo>
                <a:lnTo>
                  <a:pt x="11431" y="9770"/>
                </a:lnTo>
                <a:lnTo>
                  <a:pt x="11431" y="9599"/>
                </a:lnTo>
                <a:lnTo>
                  <a:pt x="11455" y="9428"/>
                </a:lnTo>
                <a:lnTo>
                  <a:pt x="11504" y="9257"/>
                </a:lnTo>
                <a:lnTo>
                  <a:pt x="11577" y="9086"/>
                </a:lnTo>
                <a:lnTo>
                  <a:pt x="11651" y="8915"/>
                </a:lnTo>
                <a:lnTo>
                  <a:pt x="11748" y="8769"/>
                </a:lnTo>
                <a:lnTo>
                  <a:pt x="11870" y="8647"/>
                </a:lnTo>
                <a:lnTo>
                  <a:pt x="14948" y="5911"/>
                </a:lnTo>
                <a:lnTo>
                  <a:pt x="15070" y="5789"/>
                </a:lnTo>
                <a:lnTo>
                  <a:pt x="15119" y="5692"/>
                </a:lnTo>
                <a:lnTo>
                  <a:pt x="15143" y="5594"/>
                </a:lnTo>
                <a:lnTo>
                  <a:pt x="15143" y="5521"/>
                </a:lnTo>
                <a:lnTo>
                  <a:pt x="15094" y="5423"/>
                </a:lnTo>
                <a:lnTo>
                  <a:pt x="15021" y="5374"/>
                </a:lnTo>
                <a:lnTo>
                  <a:pt x="14899" y="5325"/>
                </a:lnTo>
                <a:lnTo>
                  <a:pt x="14752" y="5301"/>
                </a:lnTo>
                <a:lnTo>
                  <a:pt x="10649" y="4886"/>
                </a:lnTo>
                <a:lnTo>
                  <a:pt x="10478" y="4861"/>
                </a:lnTo>
                <a:lnTo>
                  <a:pt x="10332" y="4788"/>
                </a:lnTo>
                <a:lnTo>
                  <a:pt x="10161" y="4715"/>
                </a:lnTo>
                <a:lnTo>
                  <a:pt x="10014" y="4617"/>
                </a:lnTo>
                <a:lnTo>
                  <a:pt x="9868" y="4495"/>
                </a:lnTo>
                <a:lnTo>
                  <a:pt x="9746" y="4373"/>
                </a:lnTo>
                <a:lnTo>
                  <a:pt x="9624" y="4226"/>
                </a:lnTo>
                <a:lnTo>
                  <a:pt x="9550" y="4104"/>
                </a:lnTo>
                <a:lnTo>
                  <a:pt x="7890" y="294"/>
                </a:lnTo>
                <a:lnTo>
                  <a:pt x="7816" y="172"/>
                </a:lnTo>
                <a:lnTo>
                  <a:pt x="7743" y="74"/>
                </a:lnTo>
                <a:lnTo>
                  <a:pt x="7645" y="25"/>
                </a:lnTo>
                <a:lnTo>
                  <a:pt x="7572" y="1"/>
                </a:lnTo>
                <a:close/>
              </a:path>
            </a:pathLst>
          </a:custGeom>
          <a:solidFill>
            <a:srgbClr val="FF99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mbria" panose="02040503050406030204" pitchFamily="18" charset="0"/>
            </a:endParaRPr>
          </a:p>
        </p:txBody>
      </p:sp>
      <p:grpSp>
        <p:nvGrpSpPr>
          <p:cNvPr id="31" name="Group 2">
            <a:extLst>
              <a:ext uri="{FF2B5EF4-FFF2-40B4-BE49-F238E27FC236}">
                <a16:creationId xmlns:a16="http://schemas.microsoft.com/office/drawing/2014/main" id="{C621E5EA-9214-4370-BB90-82C4701F6348}"/>
              </a:ext>
            </a:extLst>
          </p:cNvPr>
          <p:cNvGrpSpPr>
            <a:grpSpLocks/>
          </p:cNvGrpSpPr>
          <p:nvPr/>
        </p:nvGrpSpPr>
        <p:grpSpPr bwMode="auto">
          <a:xfrm>
            <a:off x="1019829" y="788032"/>
            <a:ext cx="5695296" cy="514350"/>
            <a:chOff x="240" y="672"/>
            <a:chExt cx="5520" cy="1488"/>
          </a:xfrm>
        </p:grpSpPr>
        <p:sp>
          <p:nvSpPr>
            <p:cNvPr id="41" name="Rectangle 3">
              <a:extLst>
                <a:ext uri="{FF2B5EF4-FFF2-40B4-BE49-F238E27FC236}">
                  <a16:creationId xmlns:a16="http://schemas.microsoft.com/office/drawing/2014/main" id="{3C2B3985-E52B-4EDB-AD23-E5117DE1C5CC}"/>
                </a:ext>
              </a:extLst>
            </p:cNvPr>
            <p:cNvSpPr>
              <a:spLocks noChangeArrowheads="1"/>
            </p:cNvSpPr>
            <p:nvPr/>
          </p:nvSpPr>
          <p:spPr bwMode="auto">
            <a:xfrm>
              <a:off x="240" y="672"/>
              <a:ext cx="5520" cy="1488"/>
            </a:xfrm>
            <a:prstGeom prst="rect">
              <a:avLst/>
            </a:prstGeom>
            <a:solidFill>
              <a:srgbClr val="FFFF00"/>
            </a:solidFill>
            <a:ln w="9525">
              <a:solidFill>
                <a:srgbClr val="00000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685800" rtl="0" eaLnBrk="1" fontAlgn="auto" latinLnBrk="0" hangingPunct="1">
                <a:lnSpc>
                  <a:spcPct val="100000"/>
                </a:lnSpc>
                <a:spcBef>
                  <a:spcPct val="0"/>
                </a:spcBef>
                <a:spcAft>
                  <a:spcPts val="0"/>
                </a:spcAft>
                <a:buClrTx/>
                <a:buSzTx/>
                <a:buFontTx/>
                <a:buNone/>
                <a:tabLst/>
                <a:defRPr/>
              </a:pPr>
              <a:endParaRPr kumimoji="0" lang="en-US" altLang="en-US" sz="3000" b="0" i="0" u="none" strike="noStrike" kern="1200" cap="none" spc="0" normalizeH="0" baseline="0" noProof="0">
                <a:ln>
                  <a:noFill/>
                </a:ln>
                <a:solidFill>
                  <a:prstClr val="black"/>
                </a:solidFill>
                <a:effectLst/>
                <a:uLnTx/>
                <a:uFillTx/>
                <a:latin typeface="Cambria" panose="02040503050406030204" pitchFamily="18" charset="0"/>
                <a:ea typeface="+mn-ea"/>
                <a:cs typeface="+mn-cs"/>
              </a:endParaRPr>
            </a:p>
          </p:txBody>
        </p:sp>
        <p:sp>
          <p:nvSpPr>
            <p:cNvPr id="42" name="Text Box 4">
              <a:extLst>
                <a:ext uri="{FF2B5EF4-FFF2-40B4-BE49-F238E27FC236}">
                  <a16:creationId xmlns:a16="http://schemas.microsoft.com/office/drawing/2014/main" id="{64EEF7C5-2478-4327-8CC1-092754F0AFBC}"/>
                </a:ext>
              </a:extLst>
            </p:cNvPr>
            <p:cNvSpPr txBox="1">
              <a:spLocks noChangeArrowheads="1"/>
            </p:cNvSpPr>
            <p:nvPr/>
          </p:nvSpPr>
          <p:spPr bwMode="auto">
            <a:xfrm>
              <a:off x="384" y="720"/>
              <a:ext cx="5038" cy="1336"/>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just" defTabSz="685800" rtl="0" eaLnBrk="1" fontAlgn="auto" latinLnBrk="0" hangingPunct="1">
                <a:lnSpc>
                  <a:spcPct val="100000"/>
                </a:lnSpc>
                <a:spcBef>
                  <a:spcPct val="50000"/>
                </a:spcBef>
                <a:spcAft>
                  <a:spcPts val="0"/>
                </a:spcAft>
                <a:buClrTx/>
                <a:buSzTx/>
                <a:buFontTx/>
                <a:buNone/>
                <a:tabLst/>
                <a:defRPr/>
              </a:pPr>
              <a:r>
                <a:rPr kumimoji="0" lang="en-US" altLang="en-US" sz="1800" b="1" i="0" u="none" strike="noStrike" kern="1200" cap="none" spc="0" normalizeH="0" baseline="0" noProof="0">
                  <a:ln>
                    <a:noFill/>
                  </a:ln>
                  <a:effectLst/>
                  <a:uLnTx/>
                  <a:uFillTx/>
                  <a:latin typeface="Cambria" panose="02040503050406030204" pitchFamily="18" charset="0"/>
                  <a:ea typeface="+mn-ea"/>
                  <a:cs typeface="+mn-cs"/>
                </a:rPr>
                <a:t> </a:t>
              </a:r>
              <a:r>
                <a:rPr kumimoji="0" lang="en-US" altLang="en-US" sz="2400" b="1" i="0" u="none" strike="noStrike" kern="1200" cap="none" spc="0" normalizeH="0" baseline="0" noProof="0">
                  <a:ln>
                    <a:noFill/>
                  </a:ln>
                  <a:effectLst/>
                  <a:uLnTx/>
                  <a:uFillTx/>
                  <a:latin typeface="Cambria" panose="02040503050406030204" pitchFamily="18" charset="0"/>
                  <a:ea typeface="+mn-ea"/>
                  <a:cs typeface="+mn-cs"/>
                </a:rPr>
                <a:t>2/ Câu nào dùng đúng dấu phẩy:</a:t>
              </a:r>
            </a:p>
          </p:txBody>
        </p:sp>
      </p:grpSp>
      <p:grpSp>
        <p:nvGrpSpPr>
          <p:cNvPr id="43" name="Group 5">
            <a:extLst>
              <a:ext uri="{FF2B5EF4-FFF2-40B4-BE49-F238E27FC236}">
                <a16:creationId xmlns:a16="http://schemas.microsoft.com/office/drawing/2014/main" id="{100078F1-B5EC-4FA5-90A0-74AF33726855}"/>
              </a:ext>
            </a:extLst>
          </p:cNvPr>
          <p:cNvGrpSpPr>
            <a:grpSpLocks/>
          </p:cNvGrpSpPr>
          <p:nvPr/>
        </p:nvGrpSpPr>
        <p:grpSpPr bwMode="auto">
          <a:xfrm>
            <a:off x="1514961" y="1647663"/>
            <a:ext cx="5429250" cy="889397"/>
            <a:chOff x="960" y="1872"/>
            <a:chExt cx="4560" cy="747"/>
          </a:xfrm>
        </p:grpSpPr>
        <p:sp>
          <p:nvSpPr>
            <p:cNvPr id="44" name="Rectangle 6">
              <a:extLst>
                <a:ext uri="{FF2B5EF4-FFF2-40B4-BE49-F238E27FC236}">
                  <a16:creationId xmlns:a16="http://schemas.microsoft.com/office/drawing/2014/main" id="{9FF82E13-951D-4AFB-A3D1-6D97FB11F4E6}"/>
                </a:ext>
              </a:extLst>
            </p:cNvPr>
            <p:cNvSpPr>
              <a:spLocks noChangeArrowheads="1"/>
            </p:cNvSpPr>
            <p:nvPr/>
          </p:nvSpPr>
          <p:spPr bwMode="auto">
            <a:xfrm>
              <a:off x="960" y="1872"/>
              <a:ext cx="4512" cy="747"/>
            </a:xfrm>
            <a:prstGeom prst="rect">
              <a:avLst/>
            </a:prstGeom>
            <a:solidFill>
              <a:srgbClr val="CCFFFF"/>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685800" rtl="0" eaLnBrk="1" fontAlgn="auto" latinLnBrk="0" hangingPunct="1">
                <a:lnSpc>
                  <a:spcPct val="100000"/>
                </a:lnSpc>
                <a:spcBef>
                  <a:spcPct val="0"/>
                </a:spcBef>
                <a:spcAft>
                  <a:spcPts val="0"/>
                </a:spcAft>
                <a:buClrTx/>
                <a:buSzTx/>
                <a:buFontTx/>
                <a:buNone/>
                <a:tabLst/>
                <a:defRPr/>
              </a:pPr>
              <a:endParaRPr kumimoji="0" lang="en-US" altLang="en-US" sz="3000" b="0" i="0" u="none" strike="noStrike" kern="1200" cap="none" spc="0" normalizeH="0" baseline="0" noProof="0">
                <a:ln>
                  <a:noFill/>
                </a:ln>
                <a:solidFill>
                  <a:prstClr val="black"/>
                </a:solidFill>
                <a:effectLst/>
                <a:uLnTx/>
                <a:uFillTx/>
                <a:latin typeface="Cambria" panose="02040503050406030204" pitchFamily="18" charset="0"/>
                <a:ea typeface="+mn-ea"/>
                <a:cs typeface="+mn-cs"/>
              </a:endParaRPr>
            </a:p>
          </p:txBody>
        </p:sp>
        <p:sp>
          <p:nvSpPr>
            <p:cNvPr id="45" name="Text Box 7">
              <a:extLst>
                <a:ext uri="{FF2B5EF4-FFF2-40B4-BE49-F238E27FC236}">
                  <a16:creationId xmlns:a16="http://schemas.microsoft.com/office/drawing/2014/main" id="{08A3C72D-75D2-4BE9-A289-3E2AA3E28DCC}"/>
                </a:ext>
              </a:extLst>
            </p:cNvPr>
            <p:cNvSpPr txBox="1">
              <a:spLocks noChangeArrowheads="1"/>
            </p:cNvSpPr>
            <p:nvPr/>
          </p:nvSpPr>
          <p:spPr bwMode="auto">
            <a:xfrm>
              <a:off x="960" y="1920"/>
              <a:ext cx="4560" cy="6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685800" rtl="0" eaLnBrk="1" fontAlgn="auto" latinLnBrk="0" hangingPunct="1">
                <a:lnSpc>
                  <a:spcPct val="100000"/>
                </a:lnSpc>
                <a:spcBef>
                  <a:spcPct val="50000"/>
                </a:spcBef>
                <a:spcAft>
                  <a:spcPts val="0"/>
                </a:spcAft>
                <a:buClrTx/>
                <a:buSzTx/>
                <a:buFontTx/>
                <a:buNone/>
                <a:tabLst/>
                <a:defRPr/>
              </a:pPr>
              <a:r>
                <a:rPr lang="en-US" altLang="en-US" sz="2100" b="1" kern="1200">
                  <a:solidFill>
                    <a:prstClr val="black"/>
                  </a:solidFill>
                  <a:latin typeface="Cambria" panose="02040503050406030204" pitchFamily="18" charset="0"/>
                  <a:ea typeface="+mn-ea"/>
                  <a:cs typeface="+mn-cs"/>
                </a:rPr>
                <a:t>A</a:t>
              </a:r>
              <a:r>
                <a:rPr kumimoji="0" lang="en-US" altLang="en-US" sz="2100" b="1" i="0" u="none" strike="noStrike" kern="1200" cap="none" spc="0" normalizeH="0" baseline="0" noProof="0">
                  <a:ln>
                    <a:noFill/>
                  </a:ln>
                  <a:solidFill>
                    <a:prstClr val="black"/>
                  </a:solidFill>
                  <a:effectLst/>
                  <a:uLnTx/>
                  <a:uFillTx/>
                  <a:latin typeface="Cambria" panose="02040503050406030204" pitchFamily="18" charset="0"/>
                  <a:ea typeface="+mn-ea"/>
                  <a:cs typeface="+mn-cs"/>
                </a:rPr>
                <a:t>. Sơn</a:t>
              </a:r>
              <a:r>
                <a:rPr kumimoji="0" lang="en-US" altLang="en-US" sz="2100" b="1" i="0" u="none" strike="noStrike" kern="1200" cap="none" spc="0" normalizeH="0" noProof="0">
                  <a:ln>
                    <a:noFill/>
                  </a:ln>
                  <a:solidFill>
                    <a:prstClr val="black"/>
                  </a:solidFill>
                  <a:effectLst/>
                  <a:uLnTx/>
                  <a:uFillTx/>
                  <a:latin typeface="Cambria" panose="02040503050406030204" pitchFamily="18" charset="0"/>
                  <a:ea typeface="+mn-ea"/>
                  <a:cs typeface="+mn-cs"/>
                </a:rPr>
                <a:t> Tùng</a:t>
              </a:r>
              <a:r>
                <a:rPr kumimoji="0" lang="en-US" altLang="en-US" sz="2100" b="1" i="0" u="none" strike="noStrike" kern="1200" cap="none" spc="0" normalizeH="0" baseline="0" noProof="0">
                  <a:ln>
                    <a:noFill/>
                  </a:ln>
                  <a:solidFill>
                    <a:prstClr val="black"/>
                  </a:solidFill>
                  <a:effectLst/>
                  <a:uLnTx/>
                  <a:uFillTx/>
                  <a:latin typeface="Cambria" panose="02040503050406030204" pitchFamily="18" charset="0"/>
                  <a:ea typeface="+mn-ea"/>
                  <a:cs typeface="+mn-cs"/>
                </a:rPr>
                <a:t> Đức</a:t>
              </a:r>
              <a:r>
                <a:rPr kumimoji="0" lang="en-US" altLang="en-US" sz="2100" b="1" i="0" u="none" strike="noStrike" kern="1200" cap="none" spc="0" normalizeH="0" noProof="0">
                  <a:ln>
                    <a:noFill/>
                  </a:ln>
                  <a:solidFill>
                    <a:prstClr val="black"/>
                  </a:solidFill>
                  <a:effectLst/>
                  <a:uLnTx/>
                  <a:uFillTx/>
                  <a:latin typeface="Cambria" panose="02040503050406030204" pitchFamily="18" charset="0"/>
                  <a:ea typeface="+mn-ea"/>
                  <a:cs typeface="+mn-cs"/>
                </a:rPr>
                <a:t> Phúc, Vũ Cát Tường l</a:t>
              </a:r>
              <a:r>
                <a:rPr kumimoji="0" lang="en-US" altLang="en-US" sz="2100" b="1" i="0" u="none" strike="noStrike" kern="1200" cap="none" spc="0" normalizeH="0" baseline="0" noProof="0">
                  <a:ln>
                    <a:noFill/>
                  </a:ln>
                  <a:solidFill>
                    <a:prstClr val="black"/>
                  </a:solidFill>
                  <a:effectLst/>
                  <a:uLnTx/>
                  <a:uFillTx/>
                  <a:latin typeface="Cambria" panose="02040503050406030204" pitchFamily="18" charset="0"/>
                  <a:ea typeface="+mn-ea"/>
                  <a:cs typeface="+mn-cs"/>
                </a:rPr>
                <a:t>à, những ca sĩ được giới trẻ hâm mộ.</a:t>
              </a:r>
            </a:p>
          </p:txBody>
        </p:sp>
      </p:grpSp>
      <p:grpSp>
        <p:nvGrpSpPr>
          <p:cNvPr id="46" name="Group 12">
            <a:extLst>
              <a:ext uri="{FF2B5EF4-FFF2-40B4-BE49-F238E27FC236}">
                <a16:creationId xmlns:a16="http://schemas.microsoft.com/office/drawing/2014/main" id="{418CB9A2-6B6A-471D-98B4-B10902378163}"/>
              </a:ext>
            </a:extLst>
          </p:cNvPr>
          <p:cNvGrpSpPr>
            <a:grpSpLocks/>
          </p:cNvGrpSpPr>
          <p:nvPr/>
        </p:nvGrpSpPr>
        <p:grpSpPr bwMode="auto">
          <a:xfrm>
            <a:off x="1514961" y="2725924"/>
            <a:ext cx="5429250" cy="889397"/>
            <a:chOff x="960" y="2880"/>
            <a:chExt cx="4560" cy="747"/>
          </a:xfrm>
        </p:grpSpPr>
        <p:sp>
          <p:nvSpPr>
            <p:cNvPr id="47" name="Rectangle 13">
              <a:extLst>
                <a:ext uri="{FF2B5EF4-FFF2-40B4-BE49-F238E27FC236}">
                  <a16:creationId xmlns:a16="http://schemas.microsoft.com/office/drawing/2014/main" id="{2A801C99-7616-42C6-9907-486250BCE57B}"/>
                </a:ext>
              </a:extLst>
            </p:cNvPr>
            <p:cNvSpPr>
              <a:spLocks noChangeArrowheads="1"/>
            </p:cNvSpPr>
            <p:nvPr/>
          </p:nvSpPr>
          <p:spPr bwMode="auto">
            <a:xfrm>
              <a:off x="960" y="2880"/>
              <a:ext cx="4512" cy="747"/>
            </a:xfrm>
            <a:prstGeom prst="rect">
              <a:avLst/>
            </a:prstGeom>
            <a:solidFill>
              <a:srgbClr val="CCFFFF"/>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685800" rtl="0" eaLnBrk="1" fontAlgn="auto" latinLnBrk="0" hangingPunct="1">
                <a:lnSpc>
                  <a:spcPct val="100000"/>
                </a:lnSpc>
                <a:spcBef>
                  <a:spcPct val="0"/>
                </a:spcBef>
                <a:spcAft>
                  <a:spcPts val="0"/>
                </a:spcAft>
                <a:buClrTx/>
                <a:buSzTx/>
                <a:buFontTx/>
                <a:buNone/>
                <a:tabLst/>
                <a:defRPr/>
              </a:pPr>
              <a:endParaRPr kumimoji="0" lang="en-US" altLang="en-US" sz="3000" b="0" i="0" u="none" strike="noStrike" kern="1200" cap="none" spc="0" normalizeH="0" baseline="0" noProof="0">
                <a:ln>
                  <a:noFill/>
                </a:ln>
                <a:solidFill>
                  <a:prstClr val="black"/>
                </a:solidFill>
                <a:effectLst/>
                <a:uLnTx/>
                <a:uFillTx/>
                <a:latin typeface="Cambria" panose="02040503050406030204" pitchFamily="18" charset="0"/>
                <a:ea typeface="+mn-ea"/>
                <a:cs typeface="+mn-cs"/>
              </a:endParaRPr>
            </a:p>
          </p:txBody>
        </p:sp>
        <p:sp>
          <p:nvSpPr>
            <p:cNvPr id="48" name="Text Box 14">
              <a:extLst>
                <a:ext uri="{FF2B5EF4-FFF2-40B4-BE49-F238E27FC236}">
                  <a16:creationId xmlns:a16="http://schemas.microsoft.com/office/drawing/2014/main" id="{D805E33E-BAED-403B-A497-5F50654E6D96}"/>
                </a:ext>
              </a:extLst>
            </p:cNvPr>
            <p:cNvSpPr txBox="1">
              <a:spLocks noChangeArrowheads="1"/>
            </p:cNvSpPr>
            <p:nvPr/>
          </p:nvSpPr>
          <p:spPr bwMode="auto">
            <a:xfrm>
              <a:off x="960" y="2928"/>
              <a:ext cx="4560" cy="6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lvl="0" defTabSz="685800">
                <a:spcBef>
                  <a:spcPct val="50000"/>
                </a:spcBef>
                <a:buClrTx/>
                <a:buNone/>
                <a:defRPr/>
              </a:pPr>
              <a:r>
                <a:rPr kumimoji="0" lang="en-US" altLang="en-US" sz="2100" b="1" i="0" u="none" strike="noStrike" kern="1200" cap="none" spc="0" normalizeH="0" baseline="0" noProof="0">
                  <a:ln>
                    <a:noFill/>
                  </a:ln>
                  <a:solidFill>
                    <a:prstClr val="black"/>
                  </a:solidFill>
                  <a:effectLst/>
                  <a:uLnTx/>
                  <a:uFillTx/>
                  <a:latin typeface="Cambria" panose="02040503050406030204" pitchFamily="18" charset="0"/>
                  <a:ea typeface="+mn-ea"/>
                  <a:cs typeface="+mn-cs"/>
                </a:rPr>
                <a:t>B. </a:t>
              </a:r>
              <a:r>
                <a:rPr lang="en-US" altLang="en-US" sz="2100" b="1" kern="1200">
                  <a:solidFill>
                    <a:prstClr val="black"/>
                  </a:solidFill>
                  <a:latin typeface="Cambria" panose="02040503050406030204" pitchFamily="18" charset="0"/>
                </a:rPr>
                <a:t>Sơn Tùng, Đức Phúc, Vũ Cát Tường </a:t>
              </a:r>
              <a:r>
                <a:rPr kumimoji="0" lang="en-US" altLang="en-US" sz="2100" b="1" i="0" u="none" strike="noStrike" kern="1200" cap="none" spc="0" normalizeH="0" baseline="0" noProof="0">
                  <a:ln>
                    <a:noFill/>
                  </a:ln>
                  <a:solidFill>
                    <a:prstClr val="black"/>
                  </a:solidFill>
                  <a:effectLst/>
                  <a:uLnTx/>
                  <a:uFillTx/>
                  <a:latin typeface="Cambria" panose="02040503050406030204" pitchFamily="18" charset="0"/>
                  <a:ea typeface="+mn-ea"/>
                  <a:cs typeface="+mn-cs"/>
                </a:rPr>
                <a:t>là những ca sĩ được giới trẻ hâm mộ.</a:t>
              </a:r>
            </a:p>
          </p:txBody>
        </p:sp>
      </p:grpSp>
      <p:grpSp>
        <p:nvGrpSpPr>
          <p:cNvPr id="49" name="Group 15">
            <a:extLst>
              <a:ext uri="{FF2B5EF4-FFF2-40B4-BE49-F238E27FC236}">
                <a16:creationId xmlns:a16="http://schemas.microsoft.com/office/drawing/2014/main" id="{5A7EB83D-BE71-4B4D-89E7-A0BC7D7F8F62}"/>
              </a:ext>
            </a:extLst>
          </p:cNvPr>
          <p:cNvGrpSpPr>
            <a:grpSpLocks/>
          </p:cNvGrpSpPr>
          <p:nvPr/>
        </p:nvGrpSpPr>
        <p:grpSpPr bwMode="auto">
          <a:xfrm>
            <a:off x="1514961" y="3839175"/>
            <a:ext cx="5429250" cy="889397"/>
            <a:chOff x="960" y="2880"/>
            <a:chExt cx="4560" cy="747"/>
          </a:xfrm>
        </p:grpSpPr>
        <p:sp>
          <p:nvSpPr>
            <p:cNvPr id="50" name="Rectangle 16">
              <a:extLst>
                <a:ext uri="{FF2B5EF4-FFF2-40B4-BE49-F238E27FC236}">
                  <a16:creationId xmlns:a16="http://schemas.microsoft.com/office/drawing/2014/main" id="{79EC1A3F-150E-4964-9DC6-22DD191E7DFA}"/>
                </a:ext>
              </a:extLst>
            </p:cNvPr>
            <p:cNvSpPr>
              <a:spLocks noChangeArrowheads="1"/>
            </p:cNvSpPr>
            <p:nvPr/>
          </p:nvSpPr>
          <p:spPr bwMode="auto">
            <a:xfrm>
              <a:off x="960" y="2880"/>
              <a:ext cx="4512" cy="747"/>
            </a:xfrm>
            <a:prstGeom prst="rect">
              <a:avLst/>
            </a:prstGeom>
            <a:solidFill>
              <a:srgbClr val="CCFFFF"/>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685800" rtl="0" eaLnBrk="1" fontAlgn="auto" latinLnBrk="0" hangingPunct="1">
                <a:lnSpc>
                  <a:spcPct val="100000"/>
                </a:lnSpc>
                <a:spcBef>
                  <a:spcPct val="0"/>
                </a:spcBef>
                <a:spcAft>
                  <a:spcPts val="0"/>
                </a:spcAft>
                <a:buClrTx/>
                <a:buSzTx/>
                <a:buFontTx/>
                <a:buNone/>
                <a:tabLst/>
                <a:defRPr/>
              </a:pPr>
              <a:endParaRPr kumimoji="0" lang="en-US" altLang="en-US" sz="3000" b="0" i="0" u="none" strike="noStrike" kern="1200" cap="none" spc="0" normalizeH="0" baseline="0" noProof="0">
                <a:ln>
                  <a:noFill/>
                </a:ln>
                <a:solidFill>
                  <a:prstClr val="black"/>
                </a:solidFill>
                <a:effectLst/>
                <a:uLnTx/>
                <a:uFillTx/>
                <a:latin typeface="Cambria" panose="02040503050406030204" pitchFamily="18" charset="0"/>
                <a:ea typeface="+mn-ea"/>
                <a:cs typeface="+mn-cs"/>
              </a:endParaRPr>
            </a:p>
          </p:txBody>
        </p:sp>
        <p:sp>
          <p:nvSpPr>
            <p:cNvPr id="51" name="Text Box 17">
              <a:extLst>
                <a:ext uri="{FF2B5EF4-FFF2-40B4-BE49-F238E27FC236}">
                  <a16:creationId xmlns:a16="http://schemas.microsoft.com/office/drawing/2014/main" id="{38E97E1B-0749-415E-8EA9-947E17B77411}"/>
                </a:ext>
              </a:extLst>
            </p:cNvPr>
            <p:cNvSpPr txBox="1">
              <a:spLocks noChangeArrowheads="1"/>
            </p:cNvSpPr>
            <p:nvPr/>
          </p:nvSpPr>
          <p:spPr bwMode="auto">
            <a:xfrm>
              <a:off x="960" y="2928"/>
              <a:ext cx="4560" cy="6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lvl="0" defTabSz="685800">
                <a:spcBef>
                  <a:spcPct val="50000"/>
                </a:spcBef>
                <a:buClrTx/>
                <a:buNone/>
                <a:defRPr/>
              </a:pPr>
              <a:r>
                <a:rPr kumimoji="0" lang="en-US" altLang="en-US" sz="2100" b="1" i="0" u="none" strike="noStrike" kern="1200" cap="none" spc="0" normalizeH="0" baseline="0" noProof="0">
                  <a:ln>
                    <a:noFill/>
                  </a:ln>
                  <a:solidFill>
                    <a:prstClr val="black"/>
                  </a:solidFill>
                  <a:effectLst/>
                  <a:uLnTx/>
                  <a:uFillTx/>
                  <a:latin typeface="Cambria" panose="02040503050406030204" pitchFamily="18" charset="0"/>
                  <a:ea typeface="+mn-ea"/>
                  <a:cs typeface="+mn-cs"/>
                </a:rPr>
                <a:t>C. </a:t>
              </a:r>
              <a:r>
                <a:rPr lang="en-US" altLang="en-US" sz="2100" b="1" kern="1200">
                  <a:solidFill>
                    <a:prstClr val="black"/>
                  </a:solidFill>
                  <a:latin typeface="Cambria" panose="02040503050406030204" pitchFamily="18" charset="0"/>
                </a:rPr>
                <a:t>Sơn Tùng, Đức Phúc Vũ Cát Tường </a:t>
              </a:r>
              <a:r>
                <a:rPr kumimoji="0" lang="en-US" altLang="en-US" sz="2100" b="1" i="0" u="none" strike="noStrike" kern="1200" cap="none" spc="0" normalizeH="0" baseline="0" noProof="0">
                  <a:ln>
                    <a:noFill/>
                  </a:ln>
                  <a:solidFill>
                    <a:prstClr val="black"/>
                  </a:solidFill>
                  <a:effectLst/>
                  <a:uLnTx/>
                  <a:uFillTx/>
                  <a:latin typeface="Cambria" panose="02040503050406030204" pitchFamily="18" charset="0"/>
                  <a:ea typeface="+mn-ea"/>
                  <a:cs typeface="+mn-cs"/>
                </a:rPr>
                <a:t>là những ca sĩ được giới trẻ hâm mộ.</a:t>
              </a:r>
            </a:p>
          </p:txBody>
        </p:sp>
      </p:grpSp>
    </p:spTree>
    <p:extLst>
      <p:ext uri="{BB962C8B-B14F-4D97-AF65-F5344CB8AC3E}">
        <p14:creationId xmlns:p14="http://schemas.microsoft.com/office/powerpoint/2010/main" val="20809926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1"/>
                                        </p:tgtEl>
                                        <p:attrNameLst>
                                          <p:attrName>style.visibility</p:attrName>
                                        </p:attrNameLst>
                                      </p:cBhvr>
                                      <p:to>
                                        <p:strVal val="visible"/>
                                      </p:to>
                                    </p:set>
                                    <p:anim calcmode="lin" valueType="num">
                                      <p:cBhvr>
                                        <p:cTn id="7" dur="500" fill="hold"/>
                                        <p:tgtEl>
                                          <p:spTgt spid="31"/>
                                        </p:tgtEl>
                                        <p:attrNameLst>
                                          <p:attrName>ppt_w</p:attrName>
                                        </p:attrNameLst>
                                      </p:cBhvr>
                                      <p:tavLst>
                                        <p:tav tm="0">
                                          <p:val>
                                            <p:fltVal val="0"/>
                                          </p:val>
                                        </p:tav>
                                        <p:tav tm="100000">
                                          <p:val>
                                            <p:strVal val="#ppt_w"/>
                                          </p:val>
                                        </p:tav>
                                      </p:tavLst>
                                    </p:anim>
                                    <p:anim calcmode="lin" valueType="num">
                                      <p:cBhvr>
                                        <p:cTn id="8" dur="500" fill="hold"/>
                                        <p:tgtEl>
                                          <p:spTgt spid="31"/>
                                        </p:tgtEl>
                                        <p:attrNameLst>
                                          <p:attrName>ppt_h</p:attrName>
                                        </p:attrNameLst>
                                      </p:cBhvr>
                                      <p:tavLst>
                                        <p:tav tm="0">
                                          <p:val>
                                            <p:fltVal val="0"/>
                                          </p:val>
                                        </p:tav>
                                        <p:tav tm="100000">
                                          <p:val>
                                            <p:strVal val="#ppt_h"/>
                                          </p:val>
                                        </p:tav>
                                      </p:tavLst>
                                    </p:anim>
                                    <p:animEffect transition="in" filter="fade">
                                      <p:cBhvr>
                                        <p:cTn id="9" dur="500"/>
                                        <p:tgtEl>
                                          <p:spTgt spid="31"/>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43"/>
                                        </p:tgtEl>
                                        <p:attrNameLst>
                                          <p:attrName>style.visibility</p:attrName>
                                        </p:attrNameLst>
                                      </p:cBhvr>
                                      <p:to>
                                        <p:strVal val="visible"/>
                                      </p:to>
                                    </p:set>
                                    <p:anim calcmode="lin" valueType="num">
                                      <p:cBhvr additive="base">
                                        <p:cTn id="14" dur="500" fill="hold"/>
                                        <p:tgtEl>
                                          <p:spTgt spid="43"/>
                                        </p:tgtEl>
                                        <p:attrNameLst>
                                          <p:attrName>ppt_x</p:attrName>
                                        </p:attrNameLst>
                                      </p:cBhvr>
                                      <p:tavLst>
                                        <p:tav tm="0">
                                          <p:val>
                                            <p:strVal val="#ppt_x"/>
                                          </p:val>
                                        </p:tav>
                                        <p:tav tm="100000">
                                          <p:val>
                                            <p:strVal val="#ppt_x"/>
                                          </p:val>
                                        </p:tav>
                                      </p:tavLst>
                                    </p:anim>
                                    <p:anim calcmode="lin" valueType="num">
                                      <p:cBhvr additive="base">
                                        <p:cTn id="15" dur="500" fill="hold"/>
                                        <p:tgtEl>
                                          <p:spTgt spid="43"/>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46"/>
                                        </p:tgtEl>
                                        <p:attrNameLst>
                                          <p:attrName>style.visibility</p:attrName>
                                        </p:attrNameLst>
                                      </p:cBhvr>
                                      <p:to>
                                        <p:strVal val="visible"/>
                                      </p:to>
                                    </p:set>
                                    <p:anim calcmode="lin" valueType="num">
                                      <p:cBhvr additive="base">
                                        <p:cTn id="20" dur="500" fill="hold"/>
                                        <p:tgtEl>
                                          <p:spTgt spid="46"/>
                                        </p:tgtEl>
                                        <p:attrNameLst>
                                          <p:attrName>ppt_x</p:attrName>
                                        </p:attrNameLst>
                                      </p:cBhvr>
                                      <p:tavLst>
                                        <p:tav tm="0">
                                          <p:val>
                                            <p:strVal val="#ppt_x"/>
                                          </p:val>
                                        </p:tav>
                                        <p:tav tm="100000">
                                          <p:val>
                                            <p:strVal val="#ppt_x"/>
                                          </p:val>
                                        </p:tav>
                                      </p:tavLst>
                                    </p:anim>
                                    <p:anim calcmode="lin" valueType="num">
                                      <p:cBhvr additive="base">
                                        <p:cTn id="21" dur="500" fill="hold"/>
                                        <p:tgtEl>
                                          <p:spTgt spid="46"/>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nodeType="clickEffect">
                                  <p:stCondLst>
                                    <p:cond delay="0"/>
                                  </p:stCondLst>
                                  <p:childTnLst>
                                    <p:set>
                                      <p:cBhvr>
                                        <p:cTn id="25" dur="1" fill="hold">
                                          <p:stCondLst>
                                            <p:cond delay="0"/>
                                          </p:stCondLst>
                                        </p:cTn>
                                        <p:tgtEl>
                                          <p:spTgt spid="49"/>
                                        </p:tgtEl>
                                        <p:attrNameLst>
                                          <p:attrName>style.visibility</p:attrName>
                                        </p:attrNameLst>
                                      </p:cBhvr>
                                      <p:to>
                                        <p:strVal val="visible"/>
                                      </p:to>
                                    </p:set>
                                    <p:anim calcmode="lin" valueType="num">
                                      <p:cBhvr additive="base">
                                        <p:cTn id="26" dur="500" fill="hold"/>
                                        <p:tgtEl>
                                          <p:spTgt spid="49"/>
                                        </p:tgtEl>
                                        <p:attrNameLst>
                                          <p:attrName>ppt_x</p:attrName>
                                        </p:attrNameLst>
                                      </p:cBhvr>
                                      <p:tavLst>
                                        <p:tav tm="0">
                                          <p:val>
                                            <p:strVal val="#ppt_x"/>
                                          </p:val>
                                        </p:tav>
                                        <p:tav tm="100000">
                                          <p:val>
                                            <p:strVal val="#ppt_x"/>
                                          </p:val>
                                        </p:tav>
                                      </p:tavLst>
                                    </p:anim>
                                    <p:anim calcmode="lin" valueType="num">
                                      <p:cBhvr additive="base">
                                        <p:cTn id="27" dur="500" fill="hold"/>
                                        <p:tgtEl>
                                          <p:spTgt spid="49"/>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32" presetClass="emph" presetSubtype="0" repeatCount="indefinite" fill="hold" nodeType="clickEffect">
                                  <p:stCondLst>
                                    <p:cond delay="0"/>
                                  </p:stCondLst>
                                  <p:childTnLst>
                                    <p:animClr clrSpc="rgb" dir="cw">
                                      <p:cBhvr override="childStyle">
                                        <p:cTn id="31" dur="100" fill="hold"/>
                                        <p:tgtEl>
                                          <p:spTgt spid="46"/>
                                        </p:tgtEl>
                                        <p:attrNameLst>
                                          <p:attrName>style.color</p:attrName>
                                        </p:attrNameLst>
                                      </p:cBhvr>
                                      <p:to>
                                        <a:schemeClr val="accent2"/>
                                      </p:to>
                                    </p:animClr>
                                    <p:animClr clrSpc="rgb" dir="cw">
                                      <p:cBhvr>
                                        <p:cTn id="32" dur="100" fill="hold"/>
                                        <p:tgtEl>
                                          <p:spTgt spid="46"/>
                                        </p:tgtEl>
                                        <p:attrNameLst>
                                          <p:attrName>fillcolor</p:attrName>
                                        </p:attrNameLst>
                                      </p:cBhvr>
                                      <p:to>
                                        <a:schemeClr val="accent2"/>
                                      </p:to>
                                    </p:animClr>
                                    <p:set>
                                      <p:cBhvr>
                                        <p:cTn id="33" dur="100" fill="hold"/>
                                        <p:tgtEl>
                                          <p:spTgt spid="46"/>
                                        </p:tgtEl>
                                        <p:attrNameLst>
                                          <p:attrName>fill.type</p:attrName>
                                        </p:attrNameLst>
                                      </p:cBhvr>
                                      <p:to>
                                        <p:strVal val="solid"/>
                                      </p:to>
                                    </p:set>
                                    <p:set>
                                      <p:cBhvr>
                                        <p:cTn id="34" dur="100" fill="hold"/>
                                        <p:tgtEl>
                                          <p:spTgt spid="46"/>
                                        </p:tgtEl>
                                        <p:attrNameLst>
                                          <p:attrName>fill.on</p:attrName>
                                        </p:attrNameLst>
                                      </p:cBhvr>
                                      <p:to>
                                        <p:strVal val="true"/>
                                      </p:to>
                                    </p:set>
                                    <p:animRot by="120000">
                                      <p:cBhvr>
                                        <p:cTn id="35" dur="100" fill="hold">
                                          <p:stCondLst>
                                            <p:cond delay="0"/>
                                          </p:stCondLst>
                                        </p:cTn>
                                        <p:tgtEl>
                                          <p:spTgt spid="46"/>
                                        </p:tgtEl>
                                        <p:attrNameLst>
                                          <p:attrName>r</p:attrName>
                                        </p:attrNameLst>
                                      </p:cBhvr>
                                    </p:animRot>
                                    <p:animRot by="-240000">
                                      <p:cBhvr>
                                        <p:cTn id="36" dur="200" fill="hold">
                                          <p:stCondLst>
                                            <p:cond delay="200"/>
                                          </p:stCondLst>
                                        </p:cTn>
                                        <p:tgtEl>
                                          <p:spTgt spid="46"/>
                                        </p:tgtEl>
                                        <p:attrNameLst>
                                          <p:attrName>r</p:attrName>
                                        </p:attrNameLst>
                                      </p:cBhvr>
                                    </p:animRot>
                                    <p:animRot by="240000">
                                      <p:cBhvr>
                                        <p:cTn id="37" dur="200" fill="hold">
                                          <p:stCondLst>
                                            <p:cond delay="400"/>
                                          </p:stCondLst>
                                        </p:cTn>
                                        <p:tgtEl>
                                          <p:spTgt spid="46"/>
                                        </p:tgtEl>
                                        <p:attrNameLst>
                                          <p:attrName>r</p:attrName>
                                        </p:attrNameLst>
                                      </p:cBhvr>
                                    </p:animRot>
                                    <p:animRot by="-240000">
                                      <p:cBhvr>
                                        <p:cTn id="38" dur="200" fill="hold">
                                          <p:stCondLst>
                                            <p:cond delay="600"/>
                                          </p:stCondLst>
                                        </p:cTn>
                                        <p:tgtEl>
                                          <p:spTgt spid="46"/>
                                        </p:tgtEl>
                                        <p:attrNameLst>
                                          <p:attrName>r</p:attrName>
                                        </p:attrNameLst>
                                      </p:cBhvr>
                                    </p:animRot>
                                    <p:animRot by="120000">
                                      <p:cBhvr>
                                        <p:cTn id="39" dur="200" fill="hold">
                                          <p:stCondLst>
                                            <p:cond delay="800"/>
                                          </p:stCondLst>
                                        </p:cTn>
                                        <p:tgtEl>
                                          <p:spTgt spid="46"/>
                                        </p:tgtEl>
                                        <p:attrNameLst>
                                          <p:attrName>r</p:attrName>
                                        </p:attrNameLst>
                                      </p:cBhvr>
                                    </p:animRot>
                                  </p:childTnLst>
                                  <p:subTnLst>
                                    <p:audio>
                                      <p:cMediaNode>
                                        <p:cTn display="0" masterRel="sameClick">
                                          <p:stCondLst>
                                            <p:cond evt="begin" delay="0">
                                              <p:tn val="30"/>
                                            </p:cond>
                                          </p:stCondLst>
                                          <p:endCondLst>
                                            <p:cond evt="onStopAudio" delay="0">
                                              <p:tgtEl>
                                                <p:sldTgt/>
                                              </p:tgtEl>
                                            </p:cond>
                                          </p:endCondLst>
                                        </p:cTn>
                                        <p:tgtEl>
                                          <p:sndTgt r:embed="rId3" name="applaus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C876E067-28C1-4DA9-AFCC-3583C427FA77}"/>
              </a:ext>
            </a:extLst>
          </p:cNvPr>
          <p:cNvGrpSpPr>
            <a:grpSpLocks/>
          </p:cNvGrpSpPr>
          <p:nvPr/>
        </p:nvGrpSpPr>
        <p:grpSpPr bwMode="auto">
          <a:xfrm>
            <a:off x="757294" y="779137"/>
            <a:ext cx="6907303" cy="571500"/>
            <a:chOff x="-11" y="672"/>
            <a:chExt cx="6073" cy="1488"/>
          </a:xfrm>
        </p:grpSpPr>
        <p:sp>
          <p:nvSpPr>
            <p:cNvPr id="4" name="Rectangle 3">
              <a:extLst>
                <a:ext uri="{FF2B5EF4-FFF2-40B4-BE49-F238E27FC236}">
                  <a16:creationId xmlns:a16="http://schemas.microsoft.com/office/drawing/2014/main" id="{2B63302A-ACE0-47B7-92C2-9C272E622E4F}"/>
                </a:ext>
              </a:extLst>
            </p:cNvPr>
            <p:cNvSpPr>
              <a:spLocks noChangeArrowheads="1"/>
            </p:cNvSpPr>
            <p:nvPr/>
          </p:nvSpPr>
          <p:spPr bwMode="auto">
            <a:xfrm>
              <a:off x="-11" y="672"/>
              <a:ext cx="6073" cy="1488"/>
            </a:xfrm>
            <a:prstGeom prst="rect">
              <a:avLst/>
            </a:prstGeom>
            <a:solidFill>
              <a:srgbClr val="FFFF00"/>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685800" rtl="0" eaLnBrk="1" fontAlgn="auto" latinLnBrk="0" hangingPunct="1">
                <a:lnSpc>
                  <a:spcPct val="100000"/>
                </a:lnSpc>
                <a:spcBef>
                  <a:spcPct val="0"/>
                </a:spcBef>
                <a:spcAft>
                  <a:spcPts val="0"/>
                </a:spcAft>
                <a:buClrTx/>
                <a:buSzTx/>
                <a:buFontTx/>
                <a:buNone/>
                <a:tabLst/>
                <a:defRPr/>
              </a:pPr>
              <a:endParaRPr kumimoji="0" lang="en-US" altLang="en-US" sz="3000" b="1" i="0" u="none" strike="noStrike" kern="1200" cap="none" spc="0" normalizeH="0" baseline="0" noProof="0">
                <a:ln>
                  <a:noFill/>
                </a:ln>
                <a:solidFill>
                  <a:prstClr val="black"/>
                </a:solidFill>
                <a:effectLst/>
                <a:uLnTx/>
                <a:uFillTx/>
                <a:latin typeface="Cambria" panose="02040503050406030204" pitchFamily="18" charset="0"/>
                <a:ea typeface="+mn-ea"/>
                <a:cs typeface="+mn-cs"/>
              </a:endParaRPr>
            </a:p>
          </p:txBody>
        </p:sp>
        <p:sp>
          <p:nvSpPr>
            <p:cNvPr id="5" name="Text Box 4">
              <a:extLst>
                <a:ext uri="{FF2B5EF4-FFF2-40B4-BE49-F238E27FC236}">
                  <a16:creationId xmlns:a16="http://schemas.microsoft.com/office/drawing/2014/main" id="{C12E7CBA-252C-4CD2-AE1F-B99888E35120}"/>
                </a:ext>
              </a:extLst>
            </p:cNvPr>
            <p:cNvSpPr txBox="1">
              <a:spLocks noChangeArrowheads="1"/>
            </p:cNvSpPr>
            <p:nvPr/>
          </p:nvSpPr>
          <p:spPr bwMode="auto">
            <a:xfrm>
              <a:off x="43" y="879"/>
              <a:ext cx="6019" cy="1202"/>
            </a:xfrm>
            <a:prstGeom prst="rect">
              <a:avLst/>
            </a:prstGeom>
            <a:solidFill>
              <a:srgbClr val="FFFF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just" defTabSz="685800" rtl="0" eaLnBrk="1" fontAlgn="auto" latinLnBrk="0" hangingPunct="1">
                <a:lnSpc>
                  <a:spcPct val="100000"/>
                </a:lnSpc>
                <a:spcBef>
                  <a:spcPct val="50000"/>
                </a:spcBef>
                <a:spcAft>
                  <a:spcPts val="0"/>
                </a:spcAft>
                <a:buClrTx/>
                <a:buSzTx/>
                <a:buFontTx/>
                <a:buNone/>
                <a:tabLst/>
                <a:defRPr/>
              </a:pPr>
              <a:r>
                <a:rPr kumimoji="0" lang="en-US" altLang="en-US" sz="1800" b="1" i="0" u="none" strike="noStrike" kern="1200" cap="none" spc="0" normalizeH="0" baseline="0" noProof="0">
                  <a:ln>
                    <a:noFill/>
                  </a:ln>
                  <a:solidFill>
                    <a:prstClr val="black"/>
                  </a:solidFill>
                  <a:effectLst/>
                  <a:uLnTx/>
                  <a:uFillTx/>
                  <a:latin typeface="Cambria" panose="02040503050406030204" pitchFamily="18" charset="0"/>
                  <a:ea typeface="+mn-ea"/>
                  <a:cs typeface="+mn-cs"/>
                </a:rPr>
                <a:t> </a:t>
              </a:r>
              <a:r>
                <a:rPr kumimoji="0" lang="en-US" altLang="en-US" sz="2400" b="1" i="0" u="none" strike="noStrike" kern="1200" cap="none" spc="0" normalizeH="0" baseline="0" noProof="0">
                  <a:ln>
                    <a:noFill/>
                  </a:ln>
                  <a:solidFill>
                    <a:prstClr val="black"/>
                  </a:solidFill>
                  <a:effectLst/>
                  <a:uLnTx/>
                  <a:uFillTx/>
                  <a:latin typeface="Cambria" panose="02040503050406030204" pitchFamily="18" charset="0"/>
                  <a:ea typeface="+mn-ea"/>
                  <a:cs typeface="+mn-cs"/>
                </a:rPr>
                <a:t>3/ Từ ngữ nào chỉ người hoạt động nghệ thuật?</a:t>
              </a:r>
            </a:p>
          </p:txBody>
        </p:sp>
      </p:grpSp>
      <p:sp>
        <p:nvSpPr>
          <p:cNvPr id="6" name="Rectangle 5">
            <a:extLst>
              <a:ext uri="{FF2B5EF4-FFF2-40B4-BE49-F238E27FC236}">
                <a16:creationId xmlns:a16="http://schemas.microsoft.com/office/drawing/2014/main" id="{2C6AE899-8A78-4AD3-A957-60A82036FE4B}"/>
              </a:ext>
            </a:extLst>
          </p:cNvPr>
          <p:cNvSpPr>
            <a:spLocks noChangeArrowheads="1"/>
          </p:cNvSpPr>
          <p:nvPr/>
        </p:nvSpPr>
        <p:spPr bwMode="auto">
          <a:xfrm>
            <a:off x="2404702" y="1765106"/>
            <a:ext cx="4154090" cy="5715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685800" rtl="0" eaLnBrk="1" fontAlgn="auto" latinLnBrk="0" hangingPunct="1">
              <a:lnSpc>
                <a:spcPct val="100000"/>
              </a:lnSpc>
              <a:spcBef>
                <a:spcPct val="0"/>
              </a:spcBef>
              <a:spcAft>
                <a:spcPts val="0"/>
              </a:spcAft>
              <a:buClrTx/>
              <a:buSzTx/>
              <a:buFontTx/>
              <a:buNone/>
              <a:tabLst/>
              <a:defRPr/>
            </a:pPr>
            <a:endParaRPr kumimoji="0" lang="en-US" altLang="en-US" sz="3000" b="1" i="0" u="none" strike="noStrike" kern="1200" cap="none" spc="0" normalizeH="0" baseline="0" noProof="0">
              <a:ln>
                <a:noFill/>
              </a:ln>
              <a:solidFill>
                <a:prstClr val="black"/>
              </a:solidFill>
              <a:effectLst/>
              <a:uLnTx/>
              <a:uFillTx/>
              <a:latin typeface="Cambria" panose="02040503050406030204" pitchFamily="18" charset="0"/>
              <a:ea typeface="+mn-ea"/>
              <a:cs typeface="+mn-cs"/>
            </a:endParaRPr>
          </a:p>
        </p:txBody>
      </p:sp>
      <p:sp>
        <p:nvSpPr>
          <p:cNvPr id="7" name="Text Box 6">
            <a:extLst>
              <a:ext uri="{FF2B5EF4-FFF2-40B4-BE49-F238E27FC236}">
                <a16:creationId xmlns:a16="http://schemas.microsoft.com/office/drawing/2014/main" id="{5DAE969F-D9EC-446A-AFDC-94903EC58FE7}"/>
              </a:ext>
            </a:extLst>
          </p:cNvPr>
          <p:cNvSpPr txBox="1">
            <a:spLocks noChangeArrowheads="1"/>
          </p:cNvSpPr>
          <p:nvPr/>
        </p:nvSpPr>
        <p:spPr bwMode="auto">
          <a:xfrm>
            <a:off x="2501142" y="1847259"/>
            <a:ext cx="3972560" cy="415498"/>
          </a:xfrm>
          <a:prstGeom prst="rect">
            <a:avLst/>
          </a:prstGeom>
          <a:noFill/>
          <a:ln>
            <a:noFill/>
          </a:ln>
          <a:effectLst/>
          <a:extLst>
            <a:ext uri="{909E8E84-426E-40DD-AFC4-6F175D3DCCD1}">
              <a14:hiddenFill xmlns:a14="http://schemas.microsoft.com/office/drawing/2010/main">
                <a:solidFill>
                  <a:srgbClr val="CC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685800" rtl="0" eaLnBrk="1" fontAlgn="auto" latinLnBrk="0" hangingPunct="1">
              <a:lnSpc>
                <a:spcPct val="100000"/>
              </a:lnSpc>
              <a:spcBef>
                <a:spcPct val="50000"/>
              </a:spcBef>
              <a:spcAft>
                <a:spcPts val="0"/>
              </a:spcAft>
              <a:buClrTx/>
              <a:buSzTx/>
              <a:buFontTx/>
              <a:buNone/>
              <a:tabLst/>
              <a:defRPr/>
            </a:pPr>
            <a:r>
              <a:rPr kumimoji="0" lang="en-US" altLang="en-US" sz="2100" b="1"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A. </a:t>
            </a:r>
            <a:r>
              <a:rPr kumimoji="0" lang="en-US" altLang="en-US" sz="2100" b="1" i="0" u="none" strike="noStrike" kern="1200" cap="none" spc="0" normalizeH="0" baseline="0" noProof="0" dirty="0" err="1">
                <a:ln>
                  <a:noFill/>
                </a:ln>
                <a:solidFill>
                  <a:prstClr val="black"/>
                </a:solidFill>
                <a:effectLst/>
                <a:uLnTx/>
                <a:uFillTx/>
                <a:latin typeface="Cambria" panose="02040503050406030204" pitchFamily="18" charset="0"/>
                <a:ea typeface="+mn-ea"/>
                <a:cs typeface="+mn-cs"/>
              </a:rPr>
              <a:t>Thiết</a:t>
            </a:r>
            <a:r>
              <a:rPr kumimoji="0" lang="en-US" altLang="en-US" sz="2100" b="1"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 </a:t>
            </a:r>
            <a:r>
              <a:rPr kumimoji="0" lang="en-US" altLang="en-US" sz="2100" b="1" i="0" u="none" strike="noStrike" kern="1200" cap="none" spc="0" normalizeH="0" baseline="0" noProof="0" dirty="0" err="1">
                <a:ln>
                  <a:noFill/>
                </a:ln>
                <a:solidFill>
                  <a:prstClr val="black"/>
                </a:solidFill>
                <a:effectLst/>
                <a:uLnTx/>
                <a:uFillTx/>
                <a:latin typeface="Cambria" panose="02040503050406030204" pitchFamily="18" charset="0"/>
                <a:ea typeface="+mn-ea"/>
                <a:cs typeface="+mn-cs"/>
              </a:rPr>
              <a:t>kế</a:t>
            </a:r>
            <a:r>
              <a:rPr kumimoji="0" lang="en-US" altLang="en-US" sz="2100" b="1"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 </a:t>
            </a:r>
            <a:r>
              <a:rPr kumimoji="0" lang="en-US" altLang="en-US" sz="2100" b="1" i="0" u="none" strike="noStrike" kern="1200" cap="none" spc="0" normalizeH="0" baseline="0" noProof="0" dirty="0" err="1">
                <a:ln>
                  <a:noFill/>
                </a:ln>
                <a:solidFill>
                  <a:prstClr val="black"/>
                </a:solidFill>
                <a:effectLst/>
                <a:uLnTx/>
                <a:uFillTx/>
                <a:latin typeface="Cambria" panose="02040503050406030204" pitchFamily="18" charset="0"/>
                <a:ea typeface="+mn-ea"/>
                <a:cs typeface="+mn-cs"/>
              </a:rPr>
              <a:t>công</a:t>
            </a:r>
            <a:r>
              <a:rPr kumimoji="0" lang="en-US" altLang="en-US" sz="2100" b="1"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 </a:t>
            </a:r>
            <a:r>
              <a:rPr kumimoji="0" lang="en-US" altLang="en-US" sz="2100" b="1" i="0" u="none" strike="noStrike" kern="1200" cap="none" spc="0" normalizeH="0" baseline="0" noProof="0" dirty="0" err="1">
                <a:ln>
                  <a:noFill/>
                </a:ln>
                <a:solidFill>
                  <a:prstClr val="black"/>
                </a:solidFill>
                <a:effectLst/>
                <a:uLnTx/>
                <a:uFillTx/>
                <a:latin typeface="Cambria" panose="02040503050406030204" pitchFamily="18" charset="0"/>
                <a:ea typeface="+mn-ea"/>
                <a:cs typeface="+mn-cs"/>
              </a:rPr>
              <a:t>trình</a:t>
            </a:r>
            <a:r>
              <a:rPr kumimoji="0" lang="en-US" altLang="en-US" sz="2100" b="1"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 </a:t>
            </a:r>
            <a:r>
              <a:rPr kumimoji="0" lang="en-US" altLang="en-US" sz="2100" b="1" i="0" u="none" strike="noStrike" kern="1200" cap="none" spc="0" normalizeH="0" baseline="0" noProof="0" dirty="0" err="1">
                <a:ln>
                  <a:noFill/>
                </a:ln>
                <a:solidFill>
                  <a:prstClr val="black"/>
                </a:solidFill>
                <a:effectLst/>
                <a:uLnTx/>
                <a:uFillTx/>
                <a:latin typeface="Cambria" panose="02040503050406030204" pitchFamily="18" charset="0"/>
                <a:ea typeface="+mn-ea"/>
                <a:cs typeface="+mn-cs"/>
              </a:rPr>
              <a:t>kiến</a:t>
            </a:r>
            <a:r>
              <a:rPr kumimoji="0" lang="en-US" altLang="en-US" sz="2100" b="1"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 </a:t>
            </a:r>
            <a:r>
              <a:rPr kumimoji="0" lang="en-US" altLang="en-US" sz="2100" b="1" i="0" u="none" strike="noStrike" kern="1200" cap="none" spc="0" normalizeH="0" baseline="0" noProof="0" dirty="0" err="1">
                <a:ln>
                  <a:noFill/>
                </a:ln>
                <a:solidFill>
                  <a:prstClr val="black"/>
                </a:solidFill>
                <a:effectLst/>
                <a:uLnTx/>
                <a:uFillTx/>
                <a:latin typeface="Cambria" panose="02040503050406030204" pitchFamily="18" charset="0"/>
                <a:ea typeface="+mn-ea"/>
                <a:cs typeface="+mn-cs"/>
              </a:rPr>
              <a:t>trúc</a:t>
            </a:r>
            <a:endParaRPr kumimoji="0" lang="en-US" altLang="en-US" sz="2100" b="1" i="0" u="none" strike="noStrike" kern="1200" cap="none" spc="0" normalizeH="0" baseline="0" noProof="0" dirty="0">
              <a:ln>
                <a:noFill/>
              </a:ln>
              <a:solidFill>
                <a:prstClr val="black"/>
              </a:solidFill>
              <a:effectLst/>
              <a:uLnTx/>
              <a:uFillTx/>
              <a:latin typeface="Cambria" panose="02040503050406030204" pitchFamily="18" charset="0"/>
              <a:ea typeface="+mn-ea"/>
              <a:cs typeface="+mn-cs"/>
            </a:endParaRPr>
          </a:p>
        </p:txBody>
      </p:sp>
      <p:sp>
        <p:nvSpPr>
          <p:cNvPr id="8" name="Rectangle 7">
            <a:extLst>
              <a:ext uri="{FF2B5EF4-FFF2-40B4-BE49-F238E27FC236}">
                <a16:creationId xmlns:a16="http://schemas.microsoft.com/office/drawing/2014/main" id="{BEC7B531-FFEC-4D5F-8F3F-9E2B2F0C6D83}"/>
              </a:ext>
            </a:extLst>
          </p:cNvPr>
          <p:cNvSpPr>
            <a:spLocks noChangeArrowheads="1"/>
          </p:cNvSpPr>
          <p:nvPr/>
        </p:nvSpPr>
        <p:spPr bwMode="auto">
          <a:xfrm>
            <a:off x="2368983" y="2608068"/>
            <a:ext cx="4189809" cy="567929"/>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685800" rtl="0" eaLnBrk="1" fontAlgn="auto" latinLnBrk="0" hangingPunct="1">
              <a:lnSpc>
                <a:spcPct val="100000"/>
              </a:lnSpc>
              <a:spcBef>
                <a:spcPct val="0"/>
              </a:spcBef>
              <a:spcAft>
                <a:spcPts val="0"/>
              </a:spcAft>
              <a:buClrTx/>
              <a:buSzTx/>
              <a:buFontTx/>
              <a:buNone/>
              <a:tabLst/>
              <a:defRPr/>
            </a:pPr>
            <a:endParaRPr kumimoji="0" lang="en-US" altLang="en-US" sz="3000" b="1" i="0" u="none" strike="noStrike" kern="1200" cap="none" spc="0" normalizeH="0" baseline="0" noProof="0">
              <a:ln>
                <a:noFill/>
              </a:ln>
              <a:solidFill>
                <a:prstClr val="black"/>
              </a:solidFill>
              <a:effectLst/>
              <a:uLnTx/>
              <a:uFillTx/>
              <a:latin typeface="Cambria" panose="02040503050406030204" pitchFamily="18" charset="0"/>
              <a:ea typeface="+mn-ea"/>
              <a:cs typeface="+mn-cs"/>
            </a:endParaRPr>
          </a:p>
        </p:txBody>
      </p:sp>
      <p:sp>
        <p:nvSpPr>
          <p:cNvPr id="9" name="Text Box 8">
            <a:extLst>
              <a:ext uri="{FF2B5EF4-FFF2-40B4-BE49-F238E27FC236}">
                <a16:creationId xmlns:a16="http://schemas.microsoft.com/office/drawing/2014/main" id="{4077AD62-2AE1-472D-9CD4-B4957CE4B1BC}"/>
              </a:ext>
            </a:extLst>
          </p:cNvPr>
          <p:cNvSpPr txBox="1">
            <a:spLocks noChangeArrowheads="1"/>
          </p:cNvSpPr>
          <p:nvPr/>
        </p:nvSpPr>
        <p:spPr bwMode="auto">
          <a:xfrm>
            <a:off x="2443992" y="2647359"/>
            <a:ext cx="4400550" cy="415498"/>
          </a:xfrm>
          <a:prstGeom prst="rect">
            <a:avLst/>
          </a:prstGeom>
          <a:noFill/>
          <a:ln>
            <a:noFill/>
          </a:ln>
          <a:effectLst/>
          <a:extLst>
            <a:ext uri="{909E8E84-426E-40DD-AFC4-6F175D3DCCD1}">
              <a14:hiddenFill xmlns:a14="http://schemas.microsoft.com/office/drawing/2010/main">
                <a:solidFill>
                  <a:srgbClr val="CC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685800" rtl="0" eaLnBrk="1" fontAlgn="auto" latinLnBrk="0" hangingPunct="1">
              <a:lnSpc>
                <a:spcPct val="100000"/>
              </a:lnSpc>
              <a:spcBef>
                <a:spcPct val="50000"/>
              </a:spcBef>
              <a:spcAft>
                <a:spcPts val="0"/>
              </a:spcAft>
              <a:buClrTx/>
              <a:buSzTx/>
              <a:buFontTx/>
              <a:buNone/>
              <a:tabLst/>
              <a:defRPr/>
            </a:pPr>
            <a:r>
              <a:rPr kumimoji="0" lang="en-US" altLang="en-US" sz="2100" b="1" i="0" u="none" strike="noStrike" kern="1200" cap="none" spc="0" normalizeH="0" baseline="0" noProof="0">
                <a:ln>
                  <a:noFill/>
                </a:ln>
                <a:solidFill>
                  <a:prstClr val="black"/>
                </a:solidFill>
                <a:effectLst/>
                <a:uLnTx/>
                <a:uFillTx/>
                <a:latin typeface="Cambria" panose="02040503050406030204" pitchFamily="18" charset="0"/>
                <a:ea typeface="+mn-ea"/>
                <a:cs typeface="+mn-cs"/>
              </a:rPr>
              <a:t> B. Kiến trúc </a:t>
            </a:r>
          </a:p>
        </p:txBody>
      </p:sp>
      <p:sp>
        <p:nvSpPr>
          <p:cNvPr id="10" name="Rectangle 9">
            <a:extLst>
              <a:ext uri="{FF2B5EF4-FFF2-40B4-BE49-F238E27FC236}">
                <a16:creationId xmlns:a16="http://schemas.microsoft.com/office/drawing/2014/main" id="{18F77A7D-D132-430F-89D1-EDCFA841CB3C}"/>
              </a:ext>
            </a:extLst>
          </p:cNvPr>
          <p:cNvSpPr>
            <a:spLocks noChangeArrowheads="1"/>
          </p:cNvSpPr>
          <p:nvPr/>
        </p:nvSpPr>
        <p:spPr bwMode="auto">
          <a:xfrm>
            <a:off x="2386842" y="3447459"/>
            <a:ext cx="4171950" cy="5715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685800" rtl="0" eaLnBrk="1" fontAlgn="auto" latinLnBrk="0" hangingPunct="1">
              <a:lnSpc>
                <a:spcPct val="100000"/>
              </a:lnSpc>
              <a:spcBef>
                <a:spcPct val="0"/>
              </a:spcBef>
              <a:spcAft>
                <a:spcPts val="0"/>
              </a:spcAft>
              <a:buClrTx/>
              <a:buSzTx/>
              <a:buFontTx/>
              <a:buNone/>
              <a:tabLst/>
              <a:defRPr/>
            </a:pPr>
            <a:endParaRPr kumimoji="0" lang="en-US" altLang="en-US" sz="3000" b="1" i="0" u="none" strike="noStrike" kern="1200" cap="none" spc="0" normalizeH="0" baseline="0" noProof="0">
              <a:ln>
                <a:noFill/>
              </a:ln>
              <a:solidFill>
                <a:prstClr val="black"/>
              </a:solidFill>
              <a:effectLst/>
              <a:uLnTx/>
              <a:uFillTx/>
              <a:latin typeface="Cambria" panose="02040503050406030204" pitchFamily="18" charset="0"/>
              <a:ea typeface="+mn-ea"/>
              <a:cs typeface="+mn-cs"/>
            </a:endParaRPr>
          </a:p>
        </p:txBody>
      </p:sp>
      <p:sp>
        <p:nvSpPr>
          <p:cNvPr id="11" name="Text Box 10">
            <a:extLst>
              <a:ext uri="{FF2B5EF4-FFF2-40B4-BE49-F238E27FC236}">
                <a16:creationId xmlns:a16="http://schemas.microsoft.com/office/drawing/2014/main" id="{451930BF-6041-4959-8B74-A7775CF2E788}"/>
              </a:ext>
            </a:extLst>
          </p:cNvPr>
          <p:cNvSpPr txBox="1">
            <a:spLocks noChangeArrowheads="1"/>
          </p:cNvSpPr>
          <p:nvPr/>
        </p:nvSpPr>
        <p:spPr bwMode="auto">
          <a:xfrm>
            <a:off x="2540433" y="3536756"/>
            <a:ext cx="3618309" cy="415498"/>
          </a:xfrm>
          <a:prstGeom prst="rect">
            <a:avLst/>
          </a:prstGeom>
          <a:noFill/>
          <a:ln>
            <a:noFill/>
          </a:ln>
          <a:effectLst/>
          <a:extLst>
            <a:ext uri="{909E8E84-426E-40DD-AFC4-6F175D3DCCD1}">
              <a14:hiddenFill xmlns:a14="http://schemas.microsoft.com/office/drawing/2010/main">
                <a:solidFill>
                  <a:srgbClr val="CC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685800" rtl="0" eaLnBrk="1" fontAlgn="auto" latinLnBrk="0" hangingPunct="1">
              <a:lnSpc>
                <a:spcPct val="100000"/>
              </a:lnSpc>
              <a:spcBef>
                <a:spcPct val="50000"/>
              </a:spcBef>
              <a:spcAft>
                <a:spcPts val="0"/>
              </a:spcAft>
              <a:buClrTx/>
              <a:buSzTx/>
              <a:buFontTx/>
              <a:buNone/>
              <a:tabLst/>
              <a:defRPr/>
            </a:pPr>
            <a:r>
              <a:rPr kumimoji="0" lang="en-US" altLang="en-US" sz="2100" b="1" i="0" u="none" strike="noStrike" kern="1200" cap="none" spc="0" normalizeH="0" baseline="0" noProof="0">
                <a:ln>
                  <a:noFill/>
                </a:ln>
                <a:solidFill>
                  <a:prstClr val="black"/>
                </a:solidFill>
                <a:effectLst/>
                <a:uLnTx/>
                <a:uFillTx/>
                <a:latin typeface="Cambria" panose="02040503050406030204" pitchFamily="18" charset="0"/>
                <a:ea typeface="+mn-ea"/>
                <a:cs typeface="+mn-cs"/>
              </a:rPr>
              <a:t>C. Kiến trúc sư</a:t>
            </a:r>
          </a:p>
        </p:txBody>
      </p:sp>
      <p:sp>
        <p:nvSpPr>
          <p:cNvPr id="13" name="Google Shape;211;p18"/>
          <p:cNvSpPr/>
          <p:nvPr/>
        </p:nvSpPr>
        <p:spPr>
          <a:xfrm>
            <a:off x="8093259" y="2412992"/>
            <a:ext cx="311345" cy="269390"/>
          </a:xfrm>
          <a:custGeom>
            <a:avLst/>
            <a:gdLst/>
            <a:ahLst/>
            <a:cxnLst/>
            <a:rect l="l" t="t" r="r" b="b"/>
            <a:pathLst>
              <a:path w="15144" h="14460" extrusionOk="0">
                <a:moveTo>
                  <a:pt x="7572" y="1"/>
                </a:moveTo>
                <a:lnTo>
                  <a:pt x="7499" y="25"/>
                </a:lnTo>
                <a:lnTo>
                  <a:pt x="7401" y="74"/>
                </a:lnTo>
                <a:lnTo>
                  <a:pt x="7328" y="172"/>
                </a:lnTo>
                <a:lnTo>
                  <a:pt x="7255" y="294"/>
                </a:lnTo>
                <a:lnTo>
                  <a:pt x="5594" y="4104"/>
                </a:lnTo>
                <a:lnTo>
                  <a:pt x="5521" y="4226"/>
                </a:lnTo>
                <a:lnTo>
                  <a:pt x="5398" y="4373"/>
                </a:lnTo>
                <a:lnTo>
                  <a:pt x="5276" y="4495"/>
                </a:lnTo>
                <a:lnTo>
                  <a:pt x="5130" y="4617"/>
                </a:lnTo>
                <a:lnTo>
                  <a:pt x="4983" y="4715"/>
                </a:lnTo>
                <a:lnTo>
                  <a:pt x="4812" y="4788"/>
                </a:lnTo>
                <a:lnTo>
                  <a:pt x="4666" y="4861"/>
                </a:lnTo>
                <a:lnTo>
                  <a:pt x="4495" y="4886"/>
                </a:lnTo>
                <a:lnTo>
                  <a:pt x="392" y="5301"/>
                </a:lnTo>
                <a:lnTo>
                  <a:pt x="245" y="5325"/>
                </a:lnTo>
                <a:lnTo>
                  <a:pt x="123" y="5374"/>
                </a:lnTo>
                <a:lnTo>
                  <a:pt x="50" y="5423"/>
                </a:lnTo>
                <a:lnTo>
                  <a:pt x="1" y="5521"/>
                </a:lnTo>
                <a:lnTo>
                  <a:pt x="1" y="5594"/>
                </a:lnTo>
                <a:lnTo>
                  <a:pt x="25" y="5692"/>
                </a:lnTo>
                <a:lnTo>
                  <a:pt x="74" y="5789"/>
                </a:lnTo>
                <a:lnTo>
                  <a:pt x="196" y="5911"/>
                </a:lnTo>
                <a:lnTo>
                  <a:pt x="3274" y="8647"/>
                </a:lnTo>
                <a:lnTo>
                  <a:pt x="3396" y="8769"/>
                </a:lnTo>
                <a:lnTo>
                  <a:pt x="3493" y="8915"/>
                </a:lnTo>
                <a:lnTo>
                  <a:pt x="3567" y="9086"/>
                </a:lnTo>
                <a:lnTo>
                  <a:pt x="3640" y="9257"/>
                </a:lnTo>
                <a:lnTo>
                  <a:pt x="3689" y="9428"/>
                </a:lnTo>
                <a:lnTo>
                  <a:pt x="3713" y="9599"/>
                </a:lnTo>
                <a:lnTo>
                  <a:pt x="3713" y="9770"/>
                </a:lnTo>
                <a:lnTo>
                  <a:pt x="3689" y="9941"/>
                </a:lnTo>
                <a:lnTo>
                  <a:pt x="2810" y="13995"/>
                </a:lnTo>
                <a:lnTo>
                  <a:pt x="2785" y="14142"/>
                </a:lnTo>
                <a:lnTo>
                  <a:pt x="2810" y="14240"/>
                </a:lnTo>
                <a:lnTo>
                  <a:pt x="2834" y="14337"/>
                </a:lnTo>
                <a:lnTo>
                  <a:pt x="2883" y="14411"/>
                </a:lnTo>
                <a:lnTo>
                  <a:pt x="2981" y="14435"/>
                </a:lnTo>
                <a:lnTo>
                  <a:pt x="3078" y="14459"/>
                </a:lnTo>
                <a:lnTo>
                  <a:pt x="3200" y="14411"/>
                </a:lnTo>
                <a:lnTo>
                  <a:pt x="3322" y="14362"/>
                </a:lnTo>
                <a:lnTo>
                  <a:pt x="6888" y="12261"/>
                </a:lnTo>
                <a:lnTo>
                  <a:pt x="7035" y="12188"/>
                </a:lnTo>
                <a:lnTo>
                  <a:pt x="7206" y="12139"/>
                </a:lnTo>
                <a:lnTo>
                  <a:pt x="7401" y="12115"/>
                </a:lnTo>
                <a:lnTo>
                  <a:pt x="7743" y="12115"/>
                </a:lnTo>
                <a:lnTo>
                  <a:pt x="7938" y="12139"/>
                </a:lnTo>
                <a:lnTo>
                  <a:pt x="8109" y="12188"/>
                </a:lnTo>
                <a:lnTo>
                  <a:pt x="8256" y="12261"/>
                </a:lnTo>
                <a:lnTo>
                  <a:pt x="11822" y="14362"/>
                </a:lnTo>
                <a:lnTo>
                  <a:pt x="11944" y="14411"/>
                </a:lnTo>
                <a:lnTo>
                  <a:pt x="12066" y="14459"/>
                </a:lnTo>
                <a:lnTo>
                  <a:pt x="12164" y="14435"/>
                </a:lnTo>
                <a:lnTo>
                  <a:pt x="12261" y="14411"/>
                </a:lnTo>
                <a:lnTo>
                  <a:pt x="12310" y="14337"/>
                </a:lnTo>
                <a:lnTo>
                  <a:pt x="12335" y="14240"/>
                </a:lnTo>
                <a:lnTo>
                  <a:pt x="12359" y="14142"/>
                </a:lnTo>
                <a:lnTo>
                  <a:pt x="12335" y="13995"/>
                </a:lnTo>
                <a:lnTo>
                  <a:pt x="11455" y="9941"/>
                </a:lnTo>
                <a:lnTo>
                  <a:pt x="11431" y="9770"/>
                </a:lnTo>
                <a:lnTo>
                  <a:pt x="11431" y="9599"/>
                </a:lnTo>
                <a:lnTo>
                  <a:pt x="11455" y="9428"/>
                </a:lnTo>
                <a:lnTo>
                  <a:pt x="11504" y="9257"/>
                </a:lnTo>
                <a:lnTo>
                  <a:pt x="11577" y="9086"/>
                </a:lnTo>
                <a:lnTo>
                  <a:pt x="11651" y="8915"/>
                </a:lnTo>
                <a:lnTo>
                  <a:pt x="11748" y="8769"/>
                </a:lnTo>
                <a:lnTo>
                  <a:pt x="11870" y="8647"/>
                </a:lnTo>
                <a:lnTo>
                  <a:pt x="14948" y="5911"/>
                </a:lnTo>
                <a:lnTo>
                  <a:pt x="15070" y="5789"/>
                </a:lnTo>
                <a:lnTo>
                  <a:pt x="15119" y="5692"/>
                </a:lnTo>
                <a:lnTo>
                  <a:pt x="15143" y="5594"/>
                </a:lnTo>
                <a:lnTo>
                  <a:pt x="15143" y="5521"/>
                </a:lnTo>
                <a:lnTo>
                  <a:pt x="15094" y="5423"/>
                </a:lnTo>
                <a:lnTo>
                  <a:pt x="15021" y="5374"/>
                </a:lnTo>
                <a:lnTo>
                  <a:pt x="14899" y="5325"/>
                </a:lnTo>
                <a:lnTo>
                  <a:pt x="14752" y="5301"/>
                </a:lnTo>
                <a:lnTo>
                  <a:pt x="10649" y="4886"/>
                </a:lnTo>
                <a:lnTo>
                  <a:pt x="10478" y="4861"/>
                </a:lnTo>
                <a:lnTo>
                  <a:pt x="10332" y="4788"/>
                </a:lnTo>
                <a:lnTo>
                  <a:pt x="10161" y="4715"/>
                </a:lnTo>
                <a:lnTo>
                  <a:pt x="10014" y="4617"/>
                </a:lnTo>
                <a:lnTo>
                  <a:pt x="9868" y="4495"/>
                </a:lnTo>
                <a:lnTo>
                  <a:pt x="9746" y="4373"/>
                </a:lnTo>
                <a:lnTo>
                  <a:pt x="9624" y="4226"/>
                </a:lnTo>
                <a:lnTo>
                  <a:pt x="9550" y="4104"/>
                </a:lnTo>
                <a:lnTo>
                  <a:pt x="7890" y="294"/>
                </a:lnTo>
                <a:lnTo>
                  <a:pt x="7816" y="172"/>
                </a:lnTo>
                <a:lnTo>
                  <a:pt x="7743" y="74"/>
                </a:lnTo>
                <a:lnTo>
                  <a:pt x="7645" y="25"/>
                </a:lnTo>
                <a:lnTo>
                  <a:pt x="7572" y="1"/>
                </a:lnTo>
                <a:close/>
              </a:path>
            </a:pathLst>
          </a:custGeom>
          <a:solidFill>
            <a:srgbClr val="FF99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mbria" panose="02040503050406030204" pitchFamily="18" charset="0"/>
            </a:endParaRPr>
          </a:p>
        </p:txBody>
      </p:sp>
      <p:grpSp>
        <p:nvGrpSpPr>
          <p:cNvPr id="14" name="Google Shape;215;p18"/>
          <p:cNvGrpSpPr/>
          <p:nvPr/>
        </p:nvGrpSpPr>
        <p:grpSpPr>
          <a:xfrm>
            <a:off x="704407" y="3613959"/>
            <a:ext cx="881235" cy="798615"/>
            <a:chOff x="570875" y="4322250"/>
            <a:chExt cx="443300" cy="443325"/>
          </a:xfrm>
        </p:grpSpPr>
        <p:sp>
          <p:nvSpPr>
            <p:cNvPr id="15" name="Google Shape;216;p18"/>
            <p:cNvSpPr/>
            <p:nvPr/>
          </p:nvSpPr>
          <p:spPr>
            <a:xfrm>
              <a:off x="570875" y="4322250"/>
              <a:ext cx="443300" cy="443325"/>
            </a:xfrm>
            <a:custGeom>
              <a:avLst/>
              <a:gdLst/>
              <a:ahLst/>
              <a:cxnLst/>
              <a:rect l="l" t="t" r="r" b="b"/>
              <a:pathLst>
                <a:path w="17732" h="17733" extrusionOk="0">
                  <a:moveTo>
                    <a:pt x="13091" y="2712"/>
                  </a:moveTo>
                  <a:lnTo>
                    <a:pt x="13286" y="2736"/>
                  </a:lnTo>
                  <a:lnTo>
                    <a:pt x="13506" y="2785"/>
                  </a:lnTo>
                  <a:lnTo>
                    <a:pt x="13702" y="2858"/>
                  </a:lnTo>
                  <a:lnTo>
                    <a:pt x="13873" y="2956"/>
                  </a:lnTo>
                  <a:lnTo>
                    <a:pt x="14068" y="3054"/>
                  </a:lnTo>
                  <a:lnTo>
                    <a:pt x="14239" y="3176"/>
                  </a:lnTo>
                  <a:lnTo>
                    <a:pt x="14410" y="3323"/>
                  </a:lnTo>
                  <a:lnTo>
                    <a:pt x="14556" y="3493"/>
                  </a:lnTo>
                  <a:lnTo>
                    <a:pt x="14679" y="3664"/>
                  </a:lnTo>
                  <a:lnTo>
                    <a:pt x="14776" y="3860"/>
                  </a:lnTo>
                  <a:lnTo>
                    <a:pt x="14874" y="4031"/>
                  </a:lnTo>
                  <a:lnTo>
                    <a:pt x="14947" y="4226"/>
                  </a:lnTo>
                  <a:lnTo>
                    <a:pt x="14996" y="4446"/>
                  </a:lnTo>
                  <a:lnTo>
                    <a:pt x="15021" y="4641"/>
                  </a:lnTo>
                  <a:lnTo>
                    <a:pt x="15021" y="4861"/>
                  </a:lnTo>
                  <a:lnTo>
                    <a:pt x="15021" y="5057"/>
                  </a:lnTo>
                  <a:lnTo>
                    <a:pt x="14996" y="5252"/>
                  </a:lnTo>
                  <a:lnTo>
                    <a:pt x="14947" y="5472"/>
                  </a:lnTo>
                  <a:lnTo>
                    <a:pt x="14874" y="5667"/>
                  </a:lnTo>
                  <a:lnTo>
                    <a:pt x="14776" y="5838"/>
                  </a:lnTo>
                  <a:lnTo>
                    <a:pt x="14679" y="6033"/>
                  </a:lnTo>
                  <a:lnTo>
                    <a:pt x="14556" y="6204"/>
                  </a:lnTo>
                  <a:lnTo>
                    <a:pt x="14410" y="6375"/>
                  </a:lnTo>
                  <a:lnTo>
                    <a:pt x="13433" y="7328"/>
                  </a:lnTo>
                  <a:lnTo>
                    <a:pt x="13311" y="7426"/>
                  </a:lnTo>
                  <a:lnTo>
                    <a:pt x="13189" y="7499"/>
                  </a:lnTo>
                  <a:lnTo>
                    <a:pt x="13042" y="7548"/>
                  </a:lnTo>
                  <a:lnTo>
                    <a:pt x="12871" y="7572"/>
                  </a:lnTo>
                  <a:lnTo>
                    <a:pt x="12725" y="7548"/>
                  </a:lnTo>
                  <a:lnTo>
                    <a:pt x="12578" y="7499"/>
                  </a:lnTo>
                  <a:lnTo>
                    <a:pt x="12456" y="7426"/>
                  </a:lnTo>
                  <a:lnTo>
                    <a:pt x="12334" y="7328"/>
                  </a:lnTo>
                  <a:lnTo>
                    <a:pt x="10405" y="5398"/>
                  </a:lnTo>
                  <a:lnTo>
                    <a:pt x="10307" y="5276"/>
                  </a:lnTo>
                  <a:lnTo>
                    <a:pt x="10234" y="5154"/>
                  </a:lnTo>
                  <a:lnTo>
                    <a:pt x="10185" y="5008"/>
                  </a:lnTo>
                  <a:lnTo>
                    <a:pt x="10160" y="4861"/>
                  </a:lnTo>
                  <a:lnTo>
                    <a:pt x="10185" y="4690"/>
                  </a:lnTo>
                  <a:lnTo>
                    <a:pt x="10234" y="4544"/>
                  </a:lnTo>
                  <a:lnTo>
                    <a:pt x="10307" y="4422"/>
                  </a:lnTo>
                  <a:lnTo>
                    <a:pt x="10405" y="4299"/>
                  </a:lnTo>
                  <a:lnTo>
                    <a:pt x="11357" y="3323"/>
                  </a:lnTo>
                  <a:lnTo>
                    <a:pt x="11528" y="3176"/>
                  </a:lnTo>
                  <a:lnTo>
                    <a:pt x="11699" y="3054"/>
                  </a:lnTo>
                  <a:lnTo>
                    <a:pt x="11894" y="2956"/>
                  </a:lnTo>
                  <a:lnTo>
                    <a:pt x="12065" y="2858"/>
                  </a:lnTo>
                  <a:lnTo>
                    <a:pt x="12261" y="2785"/>
                  </a:lnTo>
                  <a:lnTo>
                    <a:pt x="12481" y="2736"/>
                  </a:lnTo>
                  <a:lnTo>
                    <a:pt x="12676" y="2712"/>
                  </a:lnTo>
                  <a:close/>
                  <a:moveTo>
                    <a:pt x="8377" y="8867"/>
                  </a:moveTo>
                  <a:lnTo>
                    <a:pt x="8475" y="8891"/>
                  </a:lnTo>
                  <a:lnTo>
                    <a:pt x="8548" y="8915"/>
                  </a:lnTo>
                  <a:lnTo>
                    <a:pt x="8646" y="8964"/>
                  </a:lnTo>
                  <a:lnTo>
                    <a:pt x="8719" y="9013"/>
                  </a:lnTo>
                  <a:lnTo>
                    <a:pt x="8768" y="9086"/>
                  </a:lnTo>
                  <a:lnTo>
                    <a:pt x="8817" y="9184"/>
                  </a:lnTo>
                  <a:lnTo>
                    <a:pt x="8841" y="9257"/>
                  </a:lnTo>
                  <a:lnTo>
                    <a:pt x="8866" y="9355"/>
                  </a:lnTo>
                  <a:lnTo>
                    <a:pt x="8841" y="9453"/>
                  </a:lnTo>
                  <a:lnTo>
                    <a:pt x="8817" y="9550"/>
                  </a:lnTo>
                  <a:lnTo>
                    <a:pt x="8768" y="9624"/>
                  </a:lnTo>
                  <a:lnTo>
                    <a:pt x="8719" y="9697"/>
                  </a:lnTo>
                  <a:lnTo>
                    <a:pt x="6179" y="12237"/>
                  </a:lnTo>
                  <a:lnTo>
                    <a:pt x="6106" y="12310"/>
                  </a:lnTo>
                  <a:lnTo>
                    <a:pt x="6033" y="12359"/>
                  </a:lnTo>
                  <a:lnTo>
                    <a:pt x="5935" y="12383"/>
                  </a:lnTo>
                  <a:lnTo>
                    <a:pt x="5740" y="12383"/>
                  </a:lnTo>
                  <a:lnTo>
                    <a:pt x="5642" y="12359"/>
                  </a:lnTo>
                  <a:lnTo>
                    <a:pt x="5569" y="12310"/>
                  </a:lnTo>
                  <a:lnTo>
                    <a:pt x="5496" y="12237"/>
                  </a:lnTo>
                  <a:lnTo>
                    <a:pt x="5422" y="12164"/>
                  </a:lnTo>
                  <a:lnTo>
                    <a:pt x="5373" y="12090"/>
                  </a:lnTo>
                  <a:lnTo>
                    <a:pt x="5349" y="11993"/>
                  </a:lnTo>
                  <a:lnTo>
                    <a:pt x="5349" y="11895"/>
                  </a:lnTo>
                  <a:lnTo>
                    <a:pt x="5349" y="11797"/>
                  </a:lnTo>
                  <a:lnTo>
                    <a:pt x="5373" y="11700"/>
                  </a:lnTo>
                  <a:lnTo>
                    <a:pt x="5422" y="11626"/>
                  </a:lnTo>
                  <a:lnTo>
                    <a:pt x="5496" y="11553"/>
                  </a:lnTo>
                  <a:lnTo>
                    <a:pt x="8036" y="9013"/>
                  </a:lnTo>
                  <a:lnTo>
                    <a:pt x="8109" y="8964"/>
                  </a:lnTo>
                  <a:lnTo>
                    <a:pt x="8182" y="8915"/>
                  </a:lnTo>
                  <a:lnTo>
                    <a:pt x="8280" y="8891"/>
                  </a:lnTo>
                  <a:lnTo>
                    <a:pt x="8377" y="8867"/>
                  </a:lnTo>
                  <a:close/>
                  <a:moveTo>
                    <a:pt x="14825" y="1"/>
                  </a:moveTo>
                  <a:lnTo>
                    <a:pt x="14288" y="25"/>
                  </a:lnTo>
                  <a:lnTo>
                    <a:pt x="13751" y="50"/>
                  </a:lnTo>
                  <a:lnTo>
                    <a:pt x="13213" y="123"/>
                  </a:lnTo>
                  <a:lnTo>
                    <a:pt x="12676" y="245"/>
                  </a:lnTo>
                  <a:lnTo>
                    <a:pt x="12163" y="367"/>
                  </a:lnTo>
                  <a:lnTo>
                    <a:pt x="11675" y="538"/>
                  </a:lnTo>
                  <a:lnTo>
                    <a:pt x="11235" y="758"/>
                  </a:lnTo>
                  <a:lnTo>
                    <a:pt x="11015" y="856"/>
                  </a:lnTo>
                  <a:lnTo>
                    <a:pt x="10844" y="1002"/>
                  </a:lnTo>
                  <a:lnTo>
                    <a:pt x="10649" y="1124"/>
                  </a:lnTo>
                  <a:lnTo>
                    <a:pt x="10502" y="1271"/>
                  </a:lnTo>
                  <a:lnTo>
                    <a:pt x="5544" y="6229"/>
                  </a:lnTo>
                  <a:lnTo>
                    <a:pt x="391" y="6229"/>
                  </a:lnTo>
                  <a:lnTo>
                    <a:pt x="245" y="6253"/>
                  </a:lnTo>
                  <a:lnTo>
                    <a:pt x="147" y="6278"/>
                  </a:lnTo>
                  <a:lnTo>
                    <a:pt x="49" y="6327"/>
                  </a:lnTo>
                  <a:lnTo>
                    <a:pt x="0" y="6400"/>
                  </a:lnTo>
                  <a:lnTo>
                    <a:pt x="0" y="6473"/>
                  </a:lnTo>
                  <a:lnTo>
                    <a:pt x="25" y="6571"/>
                  </a:lnTo>
                  <a:lnTo>
                    <a:pt x="74" y="6668"/>
                  </a:lnTo>
                  <a:lnTo>
                    <a:pt x="171" y="6791"/>
                  </a:lnTo>
                  <a:lnTo>
                    <a:pt x="2589" y="9184"/>
                  </a:lnTo>
                  <a:lnTo>
                    <a:pt x="2272" y="9502"/>
                  </a:lnTo>
                  <a:lnTo>
                    <a:pt x="953" y="9746"/>
                  </a:lnTo>
                  <a:lnTo>
                    <a:pt x="806" y="9795"/>
                  </a:lnTo>
                  <a:lnTo>
                    <a:pt x="684" y="9843"/>
                  </a:lnTo>
                  <a:lnTo>
                    <a:pt x="611" y="9941"/>
                  </a:lnTo>
                  <a:lnTo>
                    <a:pt x="562" y="10014"/>
                  </a:lnTo>
                  <a:lnTo>
                    <a:pt x="562" y="10112"/>
                  </a:lnTo>
                  <a:lnTo>
                    <a:pt x="586" y="10234"/>
                  </a:lnTo>
                  <a:lnTo>
                    <a:pt x="635" y="10332"/>
                  </a:lnTo>
                  <a:lnTo>
                    <a:pt x="733" y="10454"/>
                  </a:lnTo>
                  <a:lnTo>
                    <a:pt x="7278" y="16999"/>
                  </a:lnTo>
                  <a:lnTo>
                    <a:pt x="7401" y="17097"/>
                  </a:lnTo>
                  <a:lnTo>
                    <a:pt x="7498" y="17146"/>
                  </a:lnTo>
                  <a:lnTo>
                    <a:pt x="7620" y="17170"/>
                  </a:lnTo>
                  <a:lnTo>
                    <a:pt x="7718" y="17170"/>
                  </a:lnTo>
                  <a:lnTo>
                    <a:pt x="7791" y="17122"/>
                  </a:lnTo>
                  <a:lnTo>
                    <a:pt x="7889" y="17048"/>
                  </a:lnTo>
                  <a:lnTo>
                    <a:pt x="7938" y="16926"/>
                  </a:lnTo>
                  <a:lnTo>
                    <a:pt x="7987" y="16780"/>
                  </a:lnTo>
                  <a:lnTo>
                    <a:pt x="8231" y="15461"/>
                  </a:lnTo>
                  <a:lnTo>
                    <a:pt x="8548" y="15143"/>
                  </a:lnTo>
                  <a:lnTo>
                    <a:pt x="10942" y="17561"/>
                  </a:lnTo>
                  <a:lnTo>
                    <a:pt x="11064" y="17659"/>
                  </a:lnTo>
                  <a:lnTo>
                    <a:pt x="11162" y="17708"/>
                  </a:lnTo>
                  <a:lnTo>
                    <a:pt x="11259" y="17732"/>
                  </a:lnTo>
                  <a:lnTo>
                    <a:pt x="11333" y="17732"/>
                  </a:lnTo>
                  <a:lnTo>
                    <a:pt x="11406" y="17683"/>
                  </a:lnTo>
                  <a:lnTo>
                    <a:pt x="11455" y="17586"/>
                  </a:lnTo>
                  <a:lnTo>
                    <a:pt x="11479" y="17488"/>
                  </a:lnTo>
                  <a:lnTo>
                    <a:pt x="11504" y="17341"/>
                  </a:lnTo>
                  <a:lnTo>
                    <a:pt x="11504" y="12188"/>
                  </a:lnTo>
                  <a:lnTo>
                    <a:pt x="16461" y="7230"/>
                  </a:lnTo>
                  <a:lnTo>
                    <a:pt x="16608" y="7084"/>
                  </a:lnTo>
                  <a:lnTo>
                    <a:pt x="16730" y="6888"/>
                  </a:lnTo>
                  <a:lnTo>
                    <a:pt x="16877" y="6693"/>
                  </a:lnTo>
                  <a:lnTo>
                    <a:pt x="16974" y="6498"/>
                  </a:lnTo>
                  <a:lnTo>
                    <a:pt x="17194" y="6058"/>
                  </a:lnTo>
                  <a:lnTo>
                    <a:pt x="17365" y="5569"/>
                  </a:lnTo>
                  <a:lnTo>
                    <a:pt x="17487" y="5057"/>
                  </a:lnTo>
                  <a:lnTo>
                    <a:pt x="17609" y="4519"/>
                  </a:lnTo>
                  <a:lnTo>
                    <a:pt x="17683" y="3982"/>
                  </a:lnTo>
                  <a:lnTo>
                    <a:pt x="17707" y="3445"/>
                  </a:lnTo>
                  <a:lnTo>
                    <a:pt x="17731" y="2907"/>
                  </a:lnTo>
                  <a:lnTo>
                    <a:pt x="17731" y="2419"/>
                  </a:lnTo>
                  <a:lnTo>
                    <a:pt x="17707" y="1955"/>
                  </a:lnTo>
                  <a:lnTo>
                    <a:pt x="17658" y="1515"/>
                  </a:lnTo>
                  <a:lnTo>
                    <a:pt x="17585" y="1149"/>
                  </a:lnTo>
                  <a:lnTo>
                    <a:pt x="17512" y="831"/>
                  </a:lnTo>
                  <a:lnTo>
                    <a:pt x="17414" y="587"/>
                  </a:lnTo>
                  <a:lnTo>
                    <a:pt x="17341" y="489"/>
                  </a:lnTo>
                  <a:lnTo>
                    <a:pt x="17292" y="441"/>
                  </a:lnTo>
                  <a:lnTo>
                    <a:pt x="17243" y="392"/>
                  </a:lnTo>
                  <a:lnTo>
                    <a:pt x="17145" y="318"/>
                  </a:lnTo>
                  <a:lnTo>
                    <a:pt x="16901" y="221"/>
                  </a:lnTo>
                  <a:lnTo>
                    <a:pt x="16584" y="148"/>
                  </a:lnTo>
                  <a:lnTo>
                    <a:pt x="16217" y="74"/>
                  </a:lnTo>
                  <a:lnTo>
                    <a:pt x="15778" y="25"/>
                  </a:lnTo>
                  <a:lnTo>
                    <a:pt x="15314" y="1"/>
                  </a:lnTo>
                  <a:close/>
                </a:path>
              </a:pathLst>
            </a:custGeom>
            <a:solidFill>
              <a:srgbClr val="3796B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mbria" panose="02040503050406030204" pitchFamily="18" charset="0"/>
              </a:endParaRPr>
            </a:p>
          </p:txBody>
        </p:sp>
        <p:sp>
          <p:nvSpPr>
            <p:cNvPr id="16" name="Google Shape;217;p18"/>
            <p:cNvSpPr/>
            <p:nvPr/>
          </p:nvSpPr>
          <p:spPr>
            <a:xfrm>
              <a:off x="597725" y="4665400"/>
              <a:ext cx="73300" cy="73300"/>
            </a:xfrm>
            <a:custGeom>
              <a:avLst/>
              <a:gdLst/>
              <a:ahLst/>
              <a:cxnLst/>
              <a:rect l="l" t="t" r="r" b="b"/>
              <a:pathLst>
                <a:path w="2932" h="2932" extrusionOk="0">
                  <a:moveTo>
                    <a:pt x="2028" y="1"/>
                  </a:moveTo>
                  <a:lnTo>
                    <a:pt x="1857" y="25"/>
                  </a:lnTo>
                  <a:lnTo>
                    <a:pt x="1686" y="74"/>
                  </a:lnTo>
                  <a:lnTo>
                    <a:pt x="1515" y="147"/>
                  </a:lnTo>
                  <a:lnTo>
                    <a:pt x="1369" y="269"/>
                  </a:lnTo>
                  <a:lnTo>
                    <a:pt x="1222" y="489"/>
                  </a:lnTo>
                  <a:lnTo>
                    <a:pt x="1002" y="831"/>
                  </a:lnTo>
                  <a:lnTo>
                    <a:pt x="563" y="1735"/>
                  </a:lnTo>
                  <a:lnTo>
                    <a:pt x="172" y="2565"/>
                  </a:lnTo>
                  <a:lnTo>
                    <a:pt x="1" y="2932"/>
                  </a:lnTo>
                  <a:lnTo>
                    <a:pt x="1" y="2932"/>
                  </a:lnTo>
                  <a:lnTo>
                    <a:pt x="367" y="2761"/>
                  </a:lnTo>
                  <a:lnTo>
                    <a:pt x="1198" y="2370"/>
                  </a:lnTo>
                  <a:lnTo>
                    <a:pt x="2101" y="1930"/>
                  </a:lnTo>
                  <a:lnTo>
                    <a:pt x="2443" y="1710"/>
                  </a:lnTo>
                  <a:lnTo>
                    <a:pt x="2663" y="1564"/>
                  </a:lnTo>
                  <a:lnTo>
                    <a:pt x="2785" y="1417"/>
                  </a:lnTo>
                  <a:lnTo>
                    <a:pt x="2858" y="1246"/>
                  </a:lnTo>
                  <a:lnTo>
                    <a:pt x="2907" y="1075"/>
                  </a:lnTo>
                  <a:lnTo>
                    <a:pt x="2932" y="904"/>
                  </a:lnTo>
                  <a:lnTo>
                    <a:pt x="2907" y="733"/>
                  </a:lnTo>
                  <a:lnTo>
                    <a:pt x="2858" y="562"/>
                  </a:lnTo>
                  <a:lnTo>
                    <a:pt x="2785" y="416"/>
                  </a:lnTo>
                  <a:lnTo>
                    <a:pt x="2663" y="269"/>
                  </a:lnTo>
                  <a:lnTo>
                    <a:pt x="2517" y="147"/>
                  </a:lnTo>
                  <a:lnTo>
                    <a:pt x="2370" y="74"/>
                  </a:lnTo>
                  <a:lnTo>
                    <a:pt x="2199" y="25"/>
                  </a:lnTo>
                  <a:lnTo>
                    <a:pt x="2028" y="1"/>
                  </a:lnTo>
                  <a:close/>
                </a:path>
              </a:pathLst>
            </a:custGeom>
            <a:solidFill>
              <a:srgbClr val="3796B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mbria" panose="02040503050406030204" pitchFamily="18" charset="0"/>
              </a:endParaRPr>
            </a:p>
          </p:txBody>
        </p:sp>
        <p:sp>
          <p:nvSpPr>
            <p:cNvPr id="17" name="Google Shape;218;p18"/>
            <p:cNvSpPr/>
            <p:nvPr/>
          </p:nvSpPr>
          <p:spPr>
            <a:xfrm>
              <a:off x="654525" y="4708150"/>
              <a:ext cx="47025" cy="47025"/>
            </a:xfrm>
            <a:custGeom>
              <a:avLst/>
              <a:gdLst/>
              <a:ahLst/>
              <a:cxnLst/>
              <a:rect l="l" t="t" r="r" b="b"/>
              <a:pathLst>
                <a:path w="1881" h="1881" extrusionOk="0">
                  <a:moveTo>
                    <a:pt x="1124" y="0"/>
                  </a:moveTo>
                  <a:lnTo>
                    <a:pt x="977" y="25"/>
                  </a:lnTo>
                  <a:lnTo>
                    <a:pt x="831" y="74"/>
                  </a:lnTo>
                  <a:lnTo>
                    <a:pt x="709" y="147"/>
                  </a:lnTo>
                  <a:lnTo>
                    <a:pt x="586" y="245"/>
                  </a:lnTo>
                  <a:lnTo>
                    <a:pt x="464" y="391"/>
                  </a:lnTo>
                  <a:lnTo>
                    <a:pt x="367" y="611"/>
                  </a:lnTo>
                  <a:lnTo>
                    <a:pt x="269" y="880"/>
                  </a:lnTo>
                  <a:lnTo>
                    <a:pt x="171" y="1173"/>
                  </a:lnTo>
                  <a:lnTo>
                    <a:pt x="49" y="1686"/>
                  </a:lnTo>
                  <a:lnTo>
                    <a:pt x="0" y="1881"/>
                  </a:lnTo>
                  <a:lnTo>
                    <a:pt x="0" y="1881"/>
                  </a:lnTo>
                  <a:lnTo>
                    <a:pt x="220" y="1857"/>
                  </a:lnTo>
                  <a:lnTo>
                    <a:pt x="733" y="1710"/>
                  </a:lnTo>
                  <a:lnTo>
                    <a:pt x="1002" y="1637"/>
                  </a:lnTo>
                  <a:lnTo>
                    <a:pt x="1270" y="1539"/>
                  </a:lnTo>
                  <a:lnTo>
                    <a:pt x="1515" y="1417"/>
                  </a:lnTo>
                  <a:lnTo>
                    <a:pt x="1661" y="1319"/>
                  </a:lnTo>
                  <a:lnTo>
                    <a:pt x="1759" y="1197"/>
                  </a:lnTo>
                  <a:lnTo>
                    <a:pt x="1832" y="1051"/>
                  </a:lnTo>
                  <a:lnTo>
                    <a:pt x="1881" y="928"/>
                  </a:lnTo>
                  <a:lnTo>
                    <a:pt x="1881" y="782"/>
                  </a:lnTo>
                  <a:lnTo>
                    <a:pt x="1881" y="635"/>
                  </a:lnTo>
                  <a:lnTo>
                    <a:pt x="1832" y="489"/>
                  </a:lnTo>
                  <a:lnTo>
                    <a:pt x="1759" y="367"/>
                  </a:lnTo>
                  <a:lnTo>
                    <a:pt x="1661" y="245"/>
                  </a:lnTo>
                  <a:lnTo>
                    <a:pt x="1539" y="147"/>
                  </a:lnTo>
                  <a:lnTo>
                    <a:pt x="1417" y="74"/>
                  </a:lnTo>
                  <a:lnTo>
                    <a:pt x="1270" y="25"/>
                  </a:lnTo>
                  <a:lnTo>
                    <a:pt x="1124" y="0"/>
                  </a:lnTo>
                  <a:close/>
                </a:path>
              </a:pathLst>
            </a:custGeom>
            <a:solidFill>
              <a:srgbClr val="3796B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mbria" panose="02040503050406030204" pitchFamily="18" charset="0"/>
              </a:endParaRPr>
            </a:p>
          </p:txBody>
        </p:sp>
        <p:sp>
          <p:nvSpPr>
            <p:cNvPr id="18" name="Google Shape;219;p18"/>
            <p:cNvSpPr/>
            <p:nvPr/>
          </p:nvSpPr>
          <p:spPr>
            <a:xfrm>
              <a:off x="581250" y="4634875"/>
              <a:ext cx="47050" cy="47050"/>
            </a:xfrm>
            <a:custGeom>
              <a:avLst/>
              <a:gdLst/>
              <a:ahLst/>
              <a:cxnLst/>
              <a:rect l="l" t="t" r="r" b="b"/>
              <a:pathLst>
                <a:path w="1882" h="1882" extrusionOk="0">
                  <a:moveTo>
                    <a:pt x="953" y="1"/>
                  </a:moveTo>
                  <a:lnTo>
                    <a:pt x="831" y="49"/>
                  </a:lnTo>
                  <a:lnTo>
                    <a:pt x="684" y="123"/>
                  </a:lnTo>
                  <a:lnTo>
                    <a:pt x="562" y="220"/>
                  </a:lnTo>
                  <a:lnTo>
                    <a:pt x="465" y="367"/>
                  </a:lnTo>
                  <a:lnTo>
                    <a:pt x="342" y="611"/>
                  </a:lnTo>
                  <a:lnTo>
                    <a:pt x="245" y="880"/>
                  </a:lnTo>
                  <a:lnTo>
                    <a:pt x="171" y="1148"/>
                  </a:lnTo>
                  <a:lnTo>
                    <a:pt x="25" y="1661"/>
                  </a:lnTo>
                  <a:lnTo>
                    <a:pt x="1" y="1881"/>
                  </a:lnTo>
                  <a:lnTo>
                    <a:pt x="196" y="1832"/>
                  </a:lnTo>
                  <a:lnTo>
                    <a:pt x="709" y="1710"/>
                  </a:lnTo>
                  <a:lnTo>
                    <a:pt x="1002" y="1613"/>
                  </a:lnTo>
                  <a:lnTo>
                    <a:pt x="1271" y="1515"/>
                  </a:lnTo>
                  <a:lnTo>
                    <a:pt x="1490" y="1417"/>
                  </a:lnTo>
                  <a:lnTo>
                    <a:pt x="1637" y="1295"/>
                  </a:lnTo>
                  <a:lnTo>
                    <a:pt x="1735" y="1173"/>
                  </a:lnTo>
                  <a:lnTo>
                    <a:pt x="1808" y="1051"/>
                  </a:lnTo>
                  <a:lnTo>
                    <a:pt x="1857" y="904"/>
                  </a:lnTo>
                  <a:lnTo>
                    <a:pt x="1881" y="758"/>
                  </a:lnTo>
                  <a:lnTo>
                    <a:pt x="1857" y="611"/>
                  </a:lnTo>
                  <a:lnTo>
                    <a:pt x="1808" y="465"/>
                  </a:lnTo>
                  <a:lnTo>
                    <a:pt x="1735" y="343"/>
                  </a:lnTo>
                  <a:lnTo>
                    <a:pt x="1637" y="220"/>
                  </a:lnTo>
                  <a:lnTo>
                    <a:pt x="1515" y="123"/>
                  </a:lnTo>
                  <a:lnTo>
                    <a:pt x="1393" y="49"/>
                  </a:lnTo>
                  <a:lnTo>
                    <a:pt x="1246" y="1"/>
                  </a:lnTo>
                  <a:close/>
                </a:path>
              </a:pathLst>
            </a:custGeom>
            <a:solidFill>
              <a:srgbClr val="3796B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mbria" panose="02040503050406030204" pitchFamily="18" charset="0"/>
              </a:endParaRPr>
            </a:p>
          </p:txBody>
        </p:sp>
      </p:grpSp>
      <p:sp>
        <p:nvSpPr>
          <p:cNvPr id="19" name="Google Shape;220;p18"/>
          <p:cNvSpPr/>
          <p:nvPr/>
        </p:nvSpPr>
        <p:spPr>
          <a:xfrm rot="2466689">
            <a:off x="551771" y="3068000"/>
            <a:ext cx="432588" cy="374296"/>
          </a:xfrm>
          <a:custGeom>
            <a:avLst/>
            <a:gdLst/>
            <a:ahLst/>
            <a:cxnLst/>
            <a:rect l="l" t="t" r="r" b="b"/>
            <a:pathLst>
              <a:path w="15144" h="14460" extrusionOk="0">
                <a:moveTo>
                  <a:pt x="7572" y="1"/>
                </a:moveTo>
                <a:lnTo>
                  <a:pt x="7499" y="25"/>
                </a:lnTo>
                <a:lnTo>
                  <a:pt x="7401" y="74"/>
                </a:lnTo>
                <a:lnTo>
                  <a:pt x="7328" y="172"/>
                </a:lnTo>
                <a:lnTo>
                  <a:pt x="7255" y="294"/>
                </a:lnTo>
                <a:lnTo>
                  <a:pt x="5594" y="4104"/>
                </a:lnTo>
                <a:lnTo>
                  <a:pt x="5521" y="4226"/>
                </a:lnTo>
                <a:lnTo>
                  <a:pt x="5398" y="4373"/>
                </a:lnTo>
                <a:lnTo>
                  <a:pt x="5276" y="4495"/>
                </a:lnTo>
                <a:lnTo>
                  <a:pt x="5130" y="4617"/>
                </a:lnTo>
                <a:lnTo>
                  <a:pt x="4983" y="4715"/>
                </a:lnTo>
                <a:lnTo>
                  <a:pt x="4812" y="4788"/>
                </a:lnTo>
                <a:lnTo>
                  <a:pt x="4666" y="4861"/>
                </a:lnTo>
                <a:lnTo>
                  <a:pt x="4495" y="4886"/>
                </a:lnTo>
                <a:lnTo>
                  <a:pt x="392" y="5301"/>
                </a:lnTo>
                <a:lnTo>
                  <a:pt x="245" y="5325"/>
                </a:lnTo>
                <a:lnTo>
                  <a:pt x="123" y="5374"/>
                </a:lnTo>
                <a:lnTo>
                  <a:pt x="50" y="5423"/>
                </a:lnTo>
                <a:lnTo>
                  <a:pt x="1" y="5521"/>
                </a:lnTo>
                <a:lnTo>
                  <a:pt x="1" y="5594"/>
                </a:lnTo>
                <a:lnTo>
                  <a:pt x="25" y="5692"/>
                </a:lnTo>
                <a:lnTo>
                  <a:pt x="74" y="5789"/>
                </a:lnTo>
                <a:lnTo>
                  <a:pt x="196" y="5911"/>
                </a:lnTo>
                <a:lnTo>
                  <a:pt x="3274" y="8647"/>
                </a:lnTo>
                <a:lnTo>
                  <a:pt x="3396" y="8769"/>
                </a:lnTo>
                <a:lnTo>
                  <a:pt x="3493" y="8915"/>
                </a:lnTo>
                <a:lnTo>
                  <a:pt x="3567" y="9086"/>
                </a:lnTo>
                <a:lnTo>
                  <a:pt x="3640" y="9257"/>
                </a:lnTo>
                <a:lnTo>
                  <a:pt x="3689" y="9428"/>
                </a:lnTo>
                <a:lnTo>
                  <a:pt x="3713" y="9599"/>
                </a:lnTo>
                <a:lnTo>
                  <a:pt x="3713" y="9770"/>
                </a:lnTo>
                <a:lnTo>
                  <a:pt x="3689" y="9941"/>
                </a:lnTo>
                <a:lnTo>
                  <a:pt x="2810" y="13995"/>
                </a:lnTo>
                <a:lnTo>
                  <a:pt x="2785" y="14142"/>
                </a:lnTo>
                <a:lnTo>
                  <a:pt x="2810" y="14240"/>
                </a:lnTo>
                <a:lnTo>
                  <a:pt x="2834" y="14337"/>
                </a:lnTo>
                <a:lnTo>
                  <a:pt x="2883" y="14411"/>
                </a:lnTo>
                <a:lnTo>
                  <a:pt x="2981" y="14435"/>
                </a:lnTo>
                <a:lnTo>
                  <a:pt x="3078" y="14459"/>
                </a:lnTo>
                <a:lnTo>
                  <a:pt x="3200" y="14411"/>
                </a:lnTo>
                <a:lnTo>
                  <a:pt x="3322" y="14362"/>
                </a:lnTo>
                <a:lnTo>
                  <a:pt x="6888" y="12261"/>
                </a:lnTo>
                <a:lnTo>
                  <a:pt x="7035" y="12188"/>
                </a:lnTo>
                <a:lnTo>
                  <a:pt x="7206" y="12139"/>
                </a:lnTo>
                <a:lnTo>
                  <a:pt x="7401" y="12115"/>
                </a:lnTo>
                <a:lnTo>
                  <a:pt x="7743" y="12115"/>
                </a:lnTo>
                <a:lnTo>
                  <a:pt x="7938" y="12139"/>
                </a:lnTo>
                <a:lnTo>
                  <a:pt x="8109" y="12188"/>
                </a:lnTo>
                <a:lnTo>
                  <a:pt x="8256" y="12261"/>
                </a:lnTo>
                <a:lnTo>
                  <a:pt x="11822" y="14362"/>
                </a:lnTo>
                <a:lnTo>
                  <a:pt x="11944" y="14411"/>
                </a:lnTo>
                <a:lnTo>
                  <a:pt x="12066" y="14459"/>
                </a:lnTo>
                <a:lnTo>
                  <a:pt x="12164" y="14435"/>
                </a:lnTo>
                <a:lnTo>
                  <a:pt x="12261" y="14411"/>
                </a:lnTo>
                <a:lnTo>
                  <a:pt x="12310" y="14337"/>
                </a:lnTo>
                <a:lnTo>
                  <a:pt x="12335" y="14240"/>
                </a:lnTo>
                <a:lnTo>
                  <a:pt x="12359" y="14142"/>
                </a:lnTo>
                <a:lnTo>
                  <a:pt x="12335" y="13995"/>
                </a:lnTo>
                <a:lnTo>
                  <a:pt x="11455" y="9941"/>
                </a:lnTo>
                <a:lnTo>
                  <a:pt x="11431" y="9770"/>
                </a:lnTo>
                <a:lnTo>
                  <a:pt x="11431" y="9599"/>
                </a:lnTo>
                <a:lnTo>
                  <a:pt x="11455" y="9428"/>
                </a:lnTo>
                <a:lnTo>
                  <a:pt x="11504" y="9257"/>
                </a:lnTo>
                <a:lnTo>
                  <a:pt x="11577" y="9086"/>
                </a:lnTo>
                <a:lnTo>
                  <a:pt x="11651" y="8915"/>
                </a:lnTo>
                <a:lnTo>
                  <a:pt x="11748" y="8769"/>
                </a:lnTo>
                <a:lnTo>
                  <a:pt x="11870" y="8647"/>
                </a:lnTo>
                <a:lnTo>
                  <a:pt x="14948" y="5911"/>
                </a:lnTo>
                <a:lnTo>
                  <a:pt x="15070" y="5789"/>
                </a:lnTo>
                <a:lnTo>
                  <a:pt x="15119" y="5692"/>
                </a:lnTo>
                <a:lnTo>
                  <a:pt x="15143" y="5594"/>
                </a:lnTo>
                <a:lnTo>
                  <a:pt x="15143" y="5521"/>
                </a:lnTo>
                <a:lnTo>
                  <a:pt x="15094" y="5423"/>
                </a:lnTo>
                <a:lnTo>
                  <a:pt x="15021" y="5374"/>
                </a:lnTo>
                <a:lnTo>
                  <a:pt x="14899" y="5325"/>
                </a:lnTo>
                <a:lnTo>
                  <a:pt x="14752" y="5301"/>
                </a:lnTo>
                <a:lnTo>
                  <a:pt x="10649" y="4886"/>
                </a:lnTo>
                <a:lnTo>
                  <a:pt x="10478" y="4861"/>
                </a:lnTo>
                <a:lnTo>
                  <a:pt x="10332" y="4788"/>
                </a:lnTo>
                <a:lnTo>
                  <a:pt x="10161" y="4715"/>
                </a:lnTo>
                <a:lnTo>
                  <a:pt x="10014" y="4617"/>
                </a:lnTo>
                <a:lnTo>
                  <a:pt x="9868" y="4495"/>
                </a:lnTo>
                <a:lnTo>
                  <a:pt x="9746" y="4373"/>
                </a:lnTo>
                <a:lnTo>
                  <a:pt x="9624" y="4226"/>
                </a:lnTo>
                <a:lnTo>
                  <a:pt x="9550" y="4104"/>
                </a:lnTo>
                <a:lnTo>
                  <a:pt x="7890" y="294"/>
                </a:lnTo>
                <a:lnTo>
                  <a:pt x="7816" y="172"/>
                </a:lnTo>
                <a:lnTo>
                  <a:pt x="7743" y="74"/>
                </a:lnTo>
                <a:lnTo>
                  <a:pt x="7645" y="25"/>
                </a:lnTo>
                <a:lnTo>
                  <a:pt x="7572" y="1"/>
                </a:lnTo>
                <a:close/>
              </a:path>
            </a:pathLst>
          </a:custGeom>
          <a:solidFill>
            <a:srgbClr val="FF99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mbria" panose="02040503050406030204" pitchFamily="18" charset="0"/>
            </a:endParaRPr>
          </a:p>
        </p:txBody>
      </p:sp>
      <p:sp>
        <p:nvSpPr>
          <p:cNvPr id="20" name="Google Shape;221;p18"/>
          <p:cNvSpPr/>
          <p:nvPr/>
        </p:nvSpPr>
        <p:spPr>
          <a:xfrm rot="-1609379">
            <a:off x="7865667" y="144431"/>
            <a:ext cx="282082" cy="269341"/>
          </a:xfrm>
          <a:custGeom>
            <a:avLst/>
            <a:gdLst/>
            <a:ahLst/>
            <a:cxnLst/>
            <a:rect l="l" t="t" r="r" b="b"/>
            <a:pathLst>
              <a:path w="15144" h="14460" extrusionOk="0">
                <a:moveTo>
                  <a:pt x="7572" y="1"/>
                </a:moveTo>
                <a:lnTo>
                  <a:pt x="7499" y="25"/>
                </a:lnTo>
                <a:lnTo>
                  <a:pt x="7401" y="74"/>
                </a:lnTo>
                <a:lnTo>
                  <a:pt x="7328" y="172"/>
                </a:lnTo>
                <a:lnTo>
                  <a:pt x="7255" y="294"/>
                </a:lnTo>
                <a:lnTo>
                  <a:pt x="5594" y="4104"/>
                </a:lnTo>
                <a:lnTo>
                  <a:pt x="5521" y="4226"/>
                </a:lnTo>
                <a:lnTo>
                  <a:pt x="5398" y="4373"/>
                </a:lnTo>
                <a:lnTo>
                  <a:pt x="5276" y="4495"/>
                </a:lnTo>
                <a:lnTo>
                  <a:pt x="5130" y="4617"/>
                </a:lnTo>
                <a:lnTo>
                  <a:pt x="4983" y="4715"/>
                </a:lnTo>
                <a:lnTo>
                  <a:pt x="4812" y="4788"/>
                </a:lnTo>
                <a:lnTo>
                  <a:pt x="4666" y="4861"/>
                </a:lnTo>
                <a:lnTo>
                  <a:pt x="4495" y="4886"/>
                </a:lnTo>
                <a:lnTo>
                  <a:pt x="392" y="5301"/>
                </a:lnTo>
                <a:lnTo>
                  <a:pt x="245" y="5325"/>
                </a:lnTo>
                <a:lnTo>
                  <a:pt x="123" y="5374"/>
                </a:lnTo>
                <a:lnTo>
                  <a:pt x="50" y="5423"/>
                </a:lnTo>
                <a:lnTo>
                  <a:pt x="1" y="5521"/>
                </a:lnTo>
                <a:lnTo>
                  <a:pt x="1" y="5594"/>
                </a:lnTo>
                <a:lnTo>
                  <a:pt x="25" y="5692"/>
                </a:lnTo>
                <a:lnTo>
                  <a:pt x="74" y="5789"/>
                </a:lnTo>
                <a:lnTo>
                  <a:pt x="196" y="5911"/>
                </a:lnTo>
                <a:lnTo>
                  <a:pt x="3274" y="8647"/>
                </a:lnTo>
                <a:lnTo>
                  <a:pt x="3396" y="8769"/>
                </a:lnTo>
                <a:lnTo>
                  <a:pt x="3493" y="8915"/>
                </a:lnTo>
                <a:lnTo>
                  <a:pt x="3567" y="9086"/>
                </a:lnTo>
                <a:lnTo>
                  <a:pt x="3640" y="9257"/>
                </a:lnTo>
                <a:lnTo>
                  <a:pt x="3689" y="9428"/>
                </a:lnTo>
                <a:lnTo>
                  <a:pt x="3713" y="9599"/>
                </a:lnTo>
                <a:lnTo>
                  <a:pt x="3713" y="9770"/>
                </a:lnTo>
                <a:lnTo>
                  <a:pt x="3689" y="9941"/>
                </a:lnTo>
                <a:lnTo>
                  <a:pt x="2810" y="13995"/>
                </a:lnTo>
                <a:lnTo>
                  <a:pt x="2785" y="14142"/>
                </a:lnTo>
                <a:lnTo>
                  <a:pt x="2810" y="14240"/>
                </a:lnTo>
                <a:lnTo>
                  <a:pt x="2834" y="14337"/>
                </a:lnTo>
                <a:lnTo>
                  <a:pt x="2883" y="14411"/>
                </a:lnTo>
                <a:lnTo>
                  <a:pt x="2981" y="14435"/>
                </a:lnTo>
                <a:lnTo>
                  <a:pt x="3078" y="14459"/>
                </a:lnTo>
                <a:lnTo>
                  <a:pt x="3200" y="14411"/>
                </a:lnTo>
                <a:lnTo>
                  <a:pt x="3322" y="14362"/>
                </a:lnTo>
                <a:lnTo>
                  <a:pt x="6888" y="12261"/>
                </a:lnTo>
                <a:lnTo>
                  <a:pt x="7035" y="12188"/>
                </a:lnTo>
                <a:lnTo>
                  <a:pt x="7206" y="12139"/>
                </a:lnTo>
                <a:lnTo>
                  <a:pt x="7401" y="12115"/>
                </a:lnTo>
                <a:lnTo>
                  <a:pt x="7743" y="12115"/>
                </a:lnTo>
                <a:lnTo>
                  <a:pt x="7938" y="12139"/>
                </a:lnTo>
                <a:lnTo>
                  <a:pt x="8109" y="12188"/>
                </a:lnTo>
                <a:lnTo>
                  <a:pt x="8256" y="12261"/>
                </a:lnTo>
                <a:lnTo>
                  <a:pt x="11822" y="14362"/>
                </a:lnTo>
                <a:lnTo>
                  <a:pt x="11944" y="14411"/>
                </a:lnTo>
                <a:lnTo>
                  <a:pt x="12066" y="14459"/>
                </a:lnTo>
                <a:lnTo>
                  <a:pt x="12164" y="14435"/>
                </a:lnTo>
                <a:lnTo>
                  <a:pt x="12261" y="14411"/>
                </a:lnTo>
                <a:lnTo>
                  <a:pt x="12310" y="14337"/>
                </a:lnTo>
                <a:lnTo>
                  <a:pt x="12335" y="14240"/>
                </a:lnTo>
                <a:lnTo>
                  <a:pt x="12359" y="14142"/>
                </a:lnTo>
                <a:lnTo>
                  <a:pt x="12335" y="13995"/>
                </a:lnTo>
                <a:lnTo>
                  <a:pt x="11455" y="9941"/>
                </a:lnTo>
                <a:lnTo>
                  <a:pt x="11431" y="9770"/>
                </a:lnTo>
                <a:lnTo>
                  <a:pt x="11431" y="9599"/>
                </a:lnTo>
                <a:lnTo>
                  <a:pt x="11455" y="9428"/>
                </a:lnTo>
                <a:lnTo>
                  <a:pt x="11504" y="9257"/>
                </a:lnTo>
                <a:lnTo>
                  <a:pt x="11577" y="9086"/>
                </a:lnTo>
                <a:lnTo>
                  <a:pt x="11651" y="8915"/>
                </a:lnTo>
                <a:lnTo>
                  <a:pt x="11748" y="8769"/>
                </a:lnTo>
                <a:lnTo>
                  <a:pt x="11870" y="8647"/>
                </a:lnTo>
                <a:lnTo>
                  <a:pt x="14948" y="5911"/>
                </a:lnTo>
                <a:lnTo>
                  <a:pt x="15070" y="5789"/>
                </a:lnTo>
                <a:lnTo>
                  <a:pt x="15119" y="5692"/>
                </a:lnTo>
                <a:lnTo>
                  <a:pt x="15143" y="5594"/>
                </a:lnTo>
                <a:lnTo>
                  <a:pt x="15143" y="5521"/>
                </a:lnTo>
                <a:lnTo>
                  <a:pt x="15094" y="5423"/>
                </a:lnTo>
                <a:lnTo>
                  <a:pt x="15021" y="5374"/>
                </a:lnTo>
                <a:lnTo>
                  <a:pt x="14899" y="5325"/>
                </a:lnTo>
                <a:lnTo>
                  <a:pt x="14752" y="5301"/>
                </a:lnTo>
                <a:lnTo>
                  <a:pt x="10649" y="4886"/>
                </a:lnTo>
                <a:lnTo>
                  <a:pt x="10478" y="4861"/>
                </a:lnTo>
                <a:lnTo>
                  <a:pt x="10332" y="4788"/>
                </a:lnTo>
                <a:lnTo>
                  <a:pt x="10161" y="4715"/>
                </a:lnTo>
                <a:lnTo>
                  <a:pt x="10014" y="4617"/>
                </a:lnTo>
                <a:lnTo>
                  <a:pt x="9868" y="4495"/>
                </a:lnTo>
                <a:lnTo>
                  <a:pt x="9746" y="4373"/>
                </a:lnTo>
                <a:lnTo>
                  <a:pt x="9624" y="4226"/>
                </a:lnTo>
                <a:lnTo>
                  <a:pt x="9550" y="4104"/>
                </a:lnTo>
                <a:lnTo>
                  <a:pt x="7890" y="294"/>
                </a:lnTo>
                <a:lnTo>
                  <a:pt x="7816" y="172"/>
                </a:lnTo>
                <a:lnTo>
                  <a:pt x="7743" y="74"/>
                </a:lnTo>
                <a:lnTo>
                  <a:pt x="7645" y="25"/>
                </a:lnTo>
                <a:lnTo>
                  <a:pt x="7572" y="1"/>
                </a:lnTo>
                <a:close/>
              </a:path>
            </a:pathLst>
          </a:custGeom>
          <a:solidFill>
            <a:srgbClr val="FF99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mbria" panose="02040503050406030204" pitchFamily="18" charset="0"/>
            </a:endParaRPr>
          </a:p>
        </p:txBody>
      </p:sp>
      <p:grpSp>
        <p:nvGrpSpPr>
          <p:cNvPr id="21" name="Google Shape;212;p18">
            <a:extLst>
              <a:ext uri="{FF2B5EF4-FFF2-40B4-BE49-F238E27FC236}">
                <a16:creationId xmlns:a16="http://schemas.microsoft.com/office/drawing/2014/main" id="{1180605C-C314-4395-BD2A-A111FA2B4094}"/>
              </a:ext>
            </a:extLst>
          </p:cNvPr>
          <p:cNvGrpSpPr/>
          <p:nvPr/>
        </p:nvGrpSpPr>
        <p:grpSpPr>
          <a:xfrm>
            <a:off x="7677821" y="890818"/>
            <a:ext cx="1333831" cy="1209005"/>
            <a:chOff x="6654650" y="3665275"/>
            <a:chExt cx="409100" cy="409125"/>
          </a:xfrm>
        </p:grpSpPr>
        <p:sp>
          <p:nvSpPr>
            <p:cNvPr id="22" name="Google Shape;213;p18">
              <a:extLst>
                <a:ext uri="{FF2B5EF4-FFF2-40B4-BE49-F238E27FC236}">
                  <a16:creationId xmlns:a16="http://schemas.microsoft.com/office/drawing/2014/main" id="{F493E560-A57A-4937-BEC7-2D705B6F3972}"/>
                </a:ext>
              </a:extLst>
            </p:cNvPr>
            <p:cNvSpPr/>
            <p:nvPr/>
          </p:nvSpPr>
          <p:spPr>
            <a:xfrm>
              <a:off x="6808525" y="3819150"/>
              <a:ext cx="211875" cy="211900"/>
            </a:xfrm>
            <a:custGeom>
              <a:avLst/>
              <a:gdLst/>
              <a:ahLst/>
              <a:cxnLst/>
              <a:rect l="l" t="t" r="r" b="b"/>
              <a:pathLst>
                <a:path w="8475" h="8476" extrusionOk="0">
                  <a:moveTo>
                    <a:pt x="8157" y="0"/>
                  </a:moveTo>
                  <a:lnTo>
                    <a:pt x="7327" y="1075"/>
                  </a:lnTo>
                  <a:lnTo>
                    <a:pt x="6399" y="2150"/>
                  </a:lnTo>
                  <a:lnTo>
                    <a:pt x="5422" y="3249"/>
                  </a:lnTo>
                  <a:lnTo>
                    <a:pt x="4347" y="4348"/>
                  </a:lnTo>
                  <a:lnTo>
                    <a:pt x="3248" y="5422"/>
                  </a:lnTo>
                  <a:lnTo>
                    <a:pt x="2149" y="6399"/>
                  </a:lnTo>
                  <a:lnTo>
                    <a:pt x="1075" y="7327"/>
                  </a:lnTo>
                  <a:lnTo>
                    <a:pt x="0" y="8158"/>
                  </a:lnTo>
                  <a:lnTo>
                    <a:pt x="440" y="8280"/>
                  </a:lnTo>
                  <a:lnTo>
                    <a:pt x="855" y="8377"/>
                  </a:lnTo>
                  <a:lnTo>
                    <a:pt x="1294" y="8426"/>
                  </a:lnTo>
                  <a:lnTo>
                    <a:pt x="1734" y="8475"/>
                  </a:lnTo>
                  <a:lnTo>
                    <a:pt x="2174" y="8475"/>
                  </a:lnTo>
                  <a:lnTo>
                    <a:pt x="2613" y="8451"/>
                  </a:lnTo>
                  <a:lnTo>
                    <a:pt x="3028" y="8402"/>
                  </a:lnTo>
                  <a:lnTo>
                    <a:pt x="3468" y="8304"/>
                  </a:lnTo>
                  <a:lnTo>
                    <a:pt x="3883" y="8207"/>
                  </a:lnTo>
                  <a:lnTo>
                    <a:pt x="4323" y="8060"/>
                  </a:lnTo>
                  <a:lnTo>
                    <a:pt x="4714" y="7889"/>
                  </a:lnTo>
                  <a:lnTo>
                    <a:pt x="5129" y="7694"/>
                  </a:lnTo>
                  <a:lnTo>
                    <a:pt x="5520" y="7449"/>
                  </a:lnTo>
                  <a:lnTo>
                    <a:pt x="5886" y="7205"/>
                  </a:lnTo>
                  <a:lnTo>
                    <a:pt x="6252" y="6912"/>
                  </a:lnTo>
                  <a:lnTo>
                    <a:pt x="6594" y="6595"/>
                  </a:lnTo>
                  <a:lnTo>
                    <a:pt x="6912" y="6253"/>
                  </a:lnTo>
                  <a:lnTo>
                    <a:pt x="7205" y="5886"/>
                  </a:lnTo>
                  <a:lnTo>
                    <a:pt x="7449" y="5520"/>
                  </a:lnTo>
                  <a:lnTo>
                    <a:pt x="7693" y="5129"/>
                  </a:lnTo>
                  <a:lnTo>
                    <a:pt x="7889" y="4714"/>
                  </a:lnTo>
                  <a:lnTo>
                    <a:pt x="8060" y="4323"/>
                  </a:lnTo>
                  <a:lnTo>
                    <a:pt x="8206" y="3884"/>
                  </a:lnTo>
                  <a:lnTo>
                    <a:pt x="8304" y="3468"/>
                  </a:lnTo>
                  <a:lnTo>
                    <a:pt x="8402" y="3029"/>
                  </a:lnTo>
                  <a:lnTo>
                    <a:pt x="8450" y="2614"/>
                  </a:lnTo>
                  <a:lnTo>
                    <a:pt x="8475" y="2174"/>
                  </a:lnTo>
                  <a:lnTo>
                    <a:pt x="8475" y="1734"/>
                  </a:lnTo>
                  <a:lnTo>
                    <a:pt x="8426" y="1295"/>
                  </a:lnTo>
                  <a:lnTo>
                    <a:pt x="8377" y="855"/>
                  </a:lnTo>
                  <a:lnTo>
                    <a:pt x="8279" y="440"/>
                  </a:lnTo>
                  <a:lnTo>
                    <a:pt x="8157" y="0"/>
                  </a:lnTo>
                  <a:close/>
                </a:path>
              </a:pathLst>
            </a:custGeom>
            <a:solidFill>
              <a:srgbClr val="4BB5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mbria" panose="02040503050406030204" pitchFamily="18" charset="0"/>
              </a:endParaRPr>
            </a:p>
          </p:txBody>
        </p:sp>
        <p:sp>
          <p:nvSpPr>
            <p:cNvPr id="23" name="Google Shape;214;p18">
              <a:extLst>
                <a:ext uri="{FF2B5EF4-FFF2-40B4-BE49-F238E27FC236}">
                  <a16:creationId xmlns:a16="http://schemas.microsoft.com/office/drawing/2014/main" id="{EC45DC41-D57E-48B9-B749-A656AD6EA37A}"/>
                </a:ext>
              </a:extLst>
            </p:cNvPr>
            <p:cNvSpPr/>
            <p:nvPr/>
          </p:nvSpPr>
          <p:spPr>
            <a:xfrm>
              <a:off x="6654650" y="3665275"/>
              <a:ext cx="409100" cy="409125"/>
            </a:xfrm>
            <a:custGeom>
              <a:avLst/>
              <a:gdLst/>
              <a:ahLst/>
              <a:cxnLst/>
              <a:rect l="l" t="t" r="r" b="b"/>
              <a:pathLst>
                <a:path w="16364" h="16365" extrusionOk="0">
                  <a:moveTo>
                    <a:pt x="13580" y="1686"/>
                  </a:moveTo>
                  <a:lnTo>
                    <a:pt x="13677" y="1735"/>
                  </a:lnTo>
                  <a:lnTo>
                    <a:pt x="13775" y="1759"/>
                  </a:lnTo>
                  <a:lnTo>
                    <a:pt x="13848" y="1832"/>
                  </a:lnTo>
                  <a:lnTo>
                    <a:pt x="13897" y="1906"/>
                  </a:lnTo>
                  <a:lnTo>
                    <a:pt x="13946" y="1979"/>
                  </a:lnTo>
                  <a:lnTo>
                    <a:pt x="13970" y="2077"/>
                  </a:lnTo>
                  <a:lnTo>
                    <a:pt x="13995" y="2174"/>
                  </a:lnTo>
                  <a:lnTo>
                    <a:pt x="13995" y="2419"/>
                  </a:lnTo>
                  <a:lnTo>
                    <a:pt x="13922" y="2687"/>
                  </a:lnTo>
                  <a:lnTo>
                    <a:pt x="13824" y="3029"/>
                  </a:lnTo>
                  <a:lnTo>
                    <a:pt x="13677" y="3371"/>
                  </a:lnTo>
                  <a:lnTo>
                    <a:pt x="13482" y="3762"/>
                  </a:lnTo>
                  <a:lnTo>
                    <a:pt x="13238" y="4177"/>
                  </a:lnTo>
                  <a:lnTo>
                    <a:pt x="12993" y="3908"/>
                  </a:lnTo>
                  <a:lnTo>
                    <a:pt x="12749" y="3615"/>
                  </a:lnTo>
                  <a:lnTo>
                    <a:pt x="12407" y="3298"/>
                  </a:lnTo>
                  <a:lnTo>
                    <a:pt x="12041" y="3029"/>
                  </a:lnTo>
                  <a:lnTo>
                    <a:pt x="11675" y="2761"/>
                  </a:lnTo>
                  <a:lnTo>
                    <a:pt x="11308" y="2541"/>
                  </a:lnTo>
                  <a:lnTo>
                    <a:pt x="11748" y="2272"/>
                  </a:lnTo>
                  <a:lnTo>
                    <a:pt x="12187" y="2052"/>
                  </a:lnTo>
                  <a:lnTo>
                    <a:pt x="12554" y="1881"/>
                  </a:lnTo>
                  <a:lnTo>
                    <a:pt x="12920" y="1759"/>
                  </a:lnTo>
                  <a:lnTo>
                    <a:pt x="13213" y="1686"/>
                  </a:lnTo>
                  <a:close/>
                  <a:moveTo>
                    <a:pt x="9721" y="3591"/>
                  </a:moveTo>
                  <a:lnTo>
                    <a:pt x="9794" y="3615"/>
                  </a:lnTo>
                  <a:lnTo>
                    <a:pt x="9916" y="3713"/>
                  </a:lnTo>
                  <a:lnTo>
                    <a:pt x="10014" y="3835"/>
                  </a:lnTo>
                  <a:lnTo>
                    <a:pt x="10038" y="3908"/>
                  </a:lnTo>
                  <a:lnTo>
                    <a:pt x="10038" y="3982"/>
                  </a:lnTo>
                  <a:lnTo>
                    <a:pt x="10038" y="4055"/>
                  </a:lnTo>
                  <a:lnTo>
                    <a:pt x="10014" y="4128"/>
                  </a:lnTo>
                  <a:lnTo>
                    <a:pt x="9916" y="4250"/>
                  </a:lnTo>
                  <a:lnTo>
                    <a:pt x="9794" y="4348"/>
                  </a:lnTo>
                  <a:lnTo>
                    <a:pt x="9721" y="4372"/>
                  </a:lnTo>
                  <a:lnTo>
                    <a:pt x="9574" y="4372"/>
                  </a:lnTo>
                  <a:lnTo>
                    <a:pt x="9501" y="4348"/>
                  </a:lnTo>
                  <a:lnTo>
                    <a:pt x="9379" y="4250"/>
                  </a:lnTo>
                  <a:lnTo>
                    <a:pt x="9281" y="4128"/>
                  </a:lnTo>
                  <a:lnTo>
                    <a:pt x="9257" y="4055"/>
                  </a:lnTo>
                  <a:lnTo>
                    <a:pt x="9257" y="3982"/>
                  </a:lnTo>
                  <a:lnTo>
                    <a:pt x="9257" y="3908"/>
                  </a:lnTo>
                  <a:lnTo>
                    <a:pt x="9281" y="3835"/>
                  </a:lnTo>
                  <a:lnTo>
                    <a:pt x="9379" y="3713"/>
                  </a:lnTo>
                  <a:lnTo>
                    <a:pt x="9501" y="3615"/>
                  </a:lnTo>
                  <a:lnTo>
                    <a:pt x="9574" y="3591"/>
                  </a:lnTo>
                  <a:close/>
                  <a:moveTo>
                    <a:pt x="8182" y="3322"/>
                  </a:moveTo>
                  <a:lnTo>
                    <a:pt x="8304" y="3347"/>
                  </a:lnTo>
                  <a:lnTo>
                    <a:pt x="8402" y="3371"/>
                  </a:lnTo>
                  <a:lnTo>
                    <a:pt x="8500" y="3420"/>
                  </a:lnTo>
                  <a:lnTo>
                    <a:pt x="8597" y="3493"/>
                  </a:lnTo>
                  <a:lnTo>
                    <a:pt x="8671" y="3591"/>
                  </a:lnTo>
                  <a:lnTo>
                    <a:pt x="8719" y="3689"/>
                  </a:lnTo>
                  <a:lnTo>
                    <a:pt x="8768" y="3786"/>
                  </a:lnTo>
                  <a:lnTo>
                    <a:pt x="8768" y="3908"/>
                  </a:lnTo>
                  <a:lnTo>
                    <a:pt x="8768" y="4031"/>
                  </a:lnTo>
                  <a:lnTo>
                    <a:pt x="8719" y="4153"/>
                  </a:lnTo>
                  <a:lnTo>
                    <a:pt x="8671" y="4250"/>
                  </a:lnTo>
                  <a:lnTo>
                    <a:pt x="8597" y="4324"/>
                  </a:lnTo>
                  <a:lnTo>
                    <a:pt x="8500" y="4397"/>
                  </a:lnTo>
                  <a:lnTo>
                    <a:pt x="8402" y="4446"/>
                  </a:lnTo>
                  <a:lnTo>
                    <a:pt x="8304" y="4495"/>
                  </a:lnTo>
                  <a:lnTo>
                    <a:pt x="8060" y="4495"/>
                  </a:lnTo>
                  <a:lnTo>
                    <a:pt x="7962" y="4446"/>
                  </a:lnTo>
                  <a:lnTo>
                    <a:pt x="7865" y="4397"/>
                  </a:lnTo>
                  <a:lnTo>
                    <a:pt x="7767" y="4324"/>
                  </a:lnTo>
                  <a:lnTo>
                    <a:pt x="7694" y="4250"/>
                  </a:lnTo>
                  <a:lnTo>
                    <a:pt x="7645" y="4153"/>
                  </a:lnTo>
                  <a:lnTo>
                    <a:pt x="7596" y="4031"/>
                  </a:lnTo>
                  <a:lnTo>
                    <a:pt x="7596" y="3908"/>
                  </a:lnTo>
                  <a:lnTo>
                    <a:pt x="7596" y="3786"/>
                  </a:lnTo>
                  <a:lnTo>
                    <a:pt x="7645" y="3689"/>
                  </a:lnTo>
                  <a:lnTo>
                    <a:pt x="7694" y="3591"/>
                  </a:lnTo>
                  <a:lnTo>
                    <a:pt x="7767" y="3493"/>
                  </a:lnTo>
                  <a:lnTo>
                    <a:pt x="7865" y="3420"/>
                  </a:lnTo>
                  <a:lnTo>
                    <a:pt x="7962" y="3371"/>
                  </a:lnTo>
                  <a:lnTo>
                    <a:pt x="8060" y="3347"/>
                  </a:lnTo>
                  <a:lnTo>
                    <a:pt x="8182" y="3322"/>
                  </a:lnTo>
                  <a:close/>
                  <a:moveTo>
                    <a:pt x="9086" y="4763"/>
                  </a:moveTo>
                  <a:lnTo>
                    <a:pt x="9159" y="4788"/>
                  </a:lnTo>
                  <a:lnTo>
                    <a:pt x="9281" y="4885"/>
                  </a:lnTo>
                  <a:lnTo>
                    <a:pt x="9354" y="5007"/>
                  </a:lnTo>
                  <a:lnTo>
                    <a:pt x="9379" y="5081"/>
                  </a:lnTo>
                  <a:lnTo>
                    <a:pt x="9379" y="5154"/>
                  </a:lnTo>
                  <a:lnTo>
                    <a:pt x="9379" y="5227"/>
                  </a:lnTo>
                  <a:lnTo>
                    <a:pt x="9354" y="5301"/>
                  </a:lnTo>
                  <a:lnTo>
                    <a:pt x="9281" y="5423"/>
                  </a:lnTo>
                  <a:lnTo>
                    <a:pt x="9159" y="5520"/>
                  </a:lnTo>
                  <a:lnTo>
                    <a:pt x="9086" y="5545"/>
                  </a:lnTo>
                  <a:lnTo>
                    <a:pt x="8915" y="5545"/>
                  </a:lnTo>
                  <a:lnTo>
                    <a:pt x="8842" y="5520"/>
                  </a:lnTo>
                  <a:lnTo>
                    <a:pt x="8719" y="5423"/>
                  </a:lnTo>
                  <a:lnTo>
                    <a:pt x="8646" y="5301"/>
                  </a:lnTo>
                  <a:lnTo>
                    <a:pt x="8622" y="5227"/>
                  </a:lnTo>
                  <a:lnTo>
                    <a:pt x="8597" y="5154"/>
                  </a:lnTo>
                  <a:lnTo>
                    <a:pt x="8622" y="5081"/>
                  </a:lnTo>
                  <a:lnTo>
                    <a:pt x="8646" y="5007"/>
                  </a:lnTo>
                  <a:lnTo>
                    <a:pt x="8719" y="4885"/>
                  </a:lnTo>
                  <a:lnTo>
                    <a:pt x="8842" y="4788"/>
                  </a:lnTo>
                  <a:lnTo>
                    <a:pt x="8915" y="4763"/>
                  </a:lnTo>
                  <a:close/>
                  <a:moveTo>
                    <a:pt x="2540" y="11309"/>
                  </a:moveTo>
                  <a:lnTo>
                    <a:pt x="2760" y="11675"/>
                  </a:lnTo>
                  <a:lnTo>
                    <a:pt x="3029" y="12041"/>
                  </a:lnTo>
                  <a:lnTo>
                    <a:pt x="3298" y="12408"/>
                  </a:lnTo>
                  <a:lnTo>
                    <a:pt x="3615" y="12750"/>
                  </a:lnTo>
                  <a:lnTo>
                    <a:pt x="3908" y="12994"/>
                  </a:lnTo>
                  <a:lnTo>
                    <a:pt x="4177" y="13238"/>
                  </a:lnTo>
                  <a:lnTo>
                    <a:pt x="3762" y="13482"/>
                  </a:lnTo>
                  <a:lnTo>
                    <a:pt x="3371" y="13678"/>
                  </a:lnTo>
                  <a:lnTo>
                    <a:pt x="3029" y="13824"/>
                  </a:lnTo>
                  <a:lnTo>
                    <a:pt x="2687" y="13922"/>
                  </a:lnTo>
                  <a:lnTo>
                    <a:pt x="2418" y="13995"/>
                  </a:lnTo>
                  <a:lnTo>
                    <a:pt x="2174" y="13995"/>
                  </a:lnTo>
                  <a:lnTo>
                    <a:pt x="2076" y="13971"/>
                  </a:lnTo>
                  <a:lnTo>
                    <a:pt x="1979" y="13946"/>
                  </a:lnTo>
                  <a:lnTo>
                    <a:pt x="1905" y="13897"/>
                  </a:lnTo>
                  <a:lnTo>
                    <a:pt x="1832" y="13849"/>
                  </a:lnTo>
                  <a:lnTo>
                    <a:pt x="1759" y="13775"/>
                  </a:lnTo>
                  <a:lnTo>
                    <a:pt x="1734" y="13678"/>
                  </a:lnTo>
                  <a:lnTo>
                    <a:pt x="1686" y="13580"/>
                  </a:lnTo>
                  <a:lnTo>
                    <a:pt x="1686" y="13482"/>
                  </a:lnTo>
                  <a:lnTo>
                    <a:pt x="1686" y="13214"/>
                  </a:lnTo>
                  <a:lnTo>
                    <a:pt x="1759" y="12921"/>
                  </a:lnTo>
                  <a:lnTo>
                    <a:pt x="1881" y="12554"/>
                  </a:lnTo>
                  <a:lnTo>
                    <a:pt x="2052" y="12188"/>
                  </a:lnTo>
                  <a:lnTo>
                    <a:pt x="2272" y="11748"/>
                  </a:lnTo>
                  <a:lnTo>
                    <a:pt x="2540" y="11309"/>
                  </a:lnTo>
                  <a:close/>
                  <a:moveTo>
                    <a:pt x="15362" y="1"/>
                  </a:moveTo>
                  <a:lnTo>
                    <a:pt x="15094" y="25"/>
                  </a:lnTo>
                  <a:lnTo>
                    <a:pt x="14801" y="74"/>
                  </a:lnTo>
                  <a:lnTo>
                    <a:pt x="14483" y="172"/>
                  </a:lnTo>
                  <a:lnTo>
                    <a:pt x="14141" y="294"/>
                  </a:lnTo>
                  <a:lnTo>
                    <a:pt x="13775" y="440"/>
                  </a:lnTo>
                  <a:lnTo>
                    <a:pt x="13384" y="611"/>
                  </a:lnTo>
                  <a:lnTo>
                    <a:pt x="12993" y="831"/>
                  </a:lnTo>
                  <a:lnTo>
                    <a:pt x="12578" y="1051"/>
                  </a:lnTo>
                  <a:lnTo>
                    <a:pt x="11699" y="1613"/>
                  </a:lnTo>
                  <a:lnTo>
                    <a:pt x="10747" y="2272"/>
                  </a:lnTo>
                  <a:lnTo>
                    <a:pt x="10307" y="2101"/>
                  </a:lnTo>
                  <a:lnTo>
                    <a:pt x="9843" y="1955"/>
                  </a:lnTo>
                  <a:lnTo>
                    <a:pt x="9379" y="1857"/>
                  </a:lnTo>
                  <a:lnTo>
                    <a:pt x="8915" y="1784"/>
                  </a:lnTo>
                  <a:lnTo>
                    <a:pt x="8451" y="1735"/>
                  </a:lnTo>
                  <a:lnTo>
                    <a:pt x="7962" y="1735"/>
                  </a:lnTo>
                  <a:lnTo>
                    <a:pt x="7498" y="1784"/>
                  </a:lnTo>
                  <a:lnTo>
                    <a:pt x="7034" y="1832"/>
                  </a:lnTo>
                  <a:lnTo>
                    <a:pt x="6570" y="1930"/>
                  </a:lnTo>
                  <a:lnTo>
                    <a:pt x="6106" y="2077"/>
                  </a:lnTo>
                  <a:lnTo>
                    <a:pt x="5667" y="2248"/>
                  </a:lnTo>
                  <a:lnTo>
                    <a:pt x="5227" y="2443"/>
                  </a:lnTo>
                  <a:lnTo>
                    <a:pt x="4787" y="2687"/>
                  </a:lnTo>
                  <a:lnTo>
                    <a:pt x="4397" y="2980"/>
                  </a:lnTo>
                  <a:lnTo>
                    <a:pt x="4006" y="3273"/>
                  </a:lnTo>
                  <a:lnTo>
                    <a:pt x="3615" y="3615"/>
                  </a:lnTo>
                  <a:lnTo>
                    <a:pt x="3273" y="4006"/>
                  </a:lnTo>
                  <a:lnTo>
                    <a:pt x="2980" y="4397"/>
                  </a:lnTo>
                  <a:lnTo>
                    <a:pt x="2687" y="4788"/>
                  </a:lnTo>
                  <a:lnTo>
                    <a:pt x="2443" y="5227"/>
                  </a:lnTo>
                  <a:lnTo>
                    <a:pt x="2247" y="5667"/>
                  </a:lnTo>
                  <a:lnTo>
                    <a:pt x="2076" y="6107"/>
                  </a:lnTo>
                  <a:lnTo>
                    <a:pt x="1930" y="6571"/>
                  </a:lnTo>
                  <a:lnTo>
                    <a:pt x="1832" y="7035"/>
                  </a:lnTo>
                  <a:lnTo>
                    <a:pt x="1783" y="7499"/>
                  </a:lnTo>
                  <a:lnTo>
                    <a:pt x="1734" y="7963"/>
                  </a:lnTo>
                  <a:lnTo>
                    <a:pt x="1734" y="8451"/>
                  </a:lnTo>
                  <a:lnTo>
                    <a:pt x="1783" y="8915"/>
                  </a:lnTo>
                  <a:lnTo>
                    <a:pt x="1857" y="9379"/>
                  </a:lnTo>
                  <a:lnTo>
                    <a:pt x="1954" y="9843"/>
                  </a:lnTo>
                  <a:lnTo>
                    <a:pt x="2101" y="10307"/>
                  </a:lnTo>
                  <a:lnTo>
                    <a:pt x="2272" y="10747"/>
                  </a:lnTo>
                  <a:lnTo>
                    <a:pt x="1612" y="11699"/>
                  </a:lnTo>
                  <a:lnTo>
                    <a:pt x="1051" y="12579"/>
                  </a:lnTo>
                  <a:lnTo>
                    <a:pt x="831" y="12994"/>
                  </a:lnTo>
                  <a:lnTo>
                    <a:pt x="611" y="13385"/>
                  </a:lnTo>
                  <a:lnTo>
                    <a:pt x="440" y="13775"/>
                  </a:lnTo>
                  <a:lnTo>
                    <a:pt x="293" y="14142"/>
                  </a:lnTo>
                  <a:lnTo>
                    <a:pt x="171" y="14484"/>
                  </a:lnTo>
                  <a:lnTo>
                    <a:pt x="74" y="14801"/>
                  </a:lnTo>
                  <a:lnTo>
                    <a:pt x="25" y="15094"/>
                  </a:lnTo>
                  <a:lnTo>
                    <a:pt x="0" y="15363"/>
                  </a:lnTo>
                  <a:lnTo>
                    <a:pt x="0" y="15583"/>
                  </a:lnTo>
                  <a:lnTo>
                    <a:pt x="49" y="15802"/>
                  </a:lnTo>
                  <a:lnTo>
                    <a:pt x="123" y="15973"/>
                  </a:lnTo>
                  <a:lnTo>
                    <a:pt x="245" y="16120"/>
                  </a:lnTo>
                  <a:lnTo>
                    <a:pt x="342" y="16218"/>
                  </a:lnTo>
                  <a:lnTo>
                    <a:pt x="489" y="16291"/>
                  </a:lnTo>
                  <a:lnTo>
                    <a:pt x="635" y="16340"/>
                  </a:lnTo>
                  <a:lnTo>
                    <a:pt x="806" y="16364"/>
                  </a:lnTo>
                  <a:lnTo>
                    <a:pt x="1173" y="16364"/>
                  </a:lnTo>
                  <a:lnTo>
                    <a:pt x="1393" y="16315"/>
                  </a:lnTo>
                  <a:lnTo>
                    <a:pt x="1637" y="16267"/>
                  </a:lnTo>
                  <a:lnTo>
                    <a:pt x="2150" y="16120"/>
                  </a:lnTo>
                  <a:lnTo>
                    <a:pt x="2711" y="15876"/>
                  </a:lnTo>
                  <a:lnTo>
                    <a:pt x="3322" y="15583"/>
                  </a:lnTo>
                  <a:lnTo>
                    <a:pt x="3957" y="15192"/>
                  </a:lnTo>
                  <a:lnTo>
                    <a:pt x="4665" y="14752"/>
                  </a:lnTo>
                  <a:lnTo>
                    <a:pt x="5373" y="14264"/>
                  </a:lnTo>
                  <a:lnTo>
                    <a:pt x="6131" y="13702"/>
                  </a:lnTo>
                  <a:lnTo>
                    <a:pt x="6912" y="13092"/>
                  </a:lnTo>
                  <a:lnTo>
                    <a:pt x="7718" y="12432"/>
                  </a:lnTo>
                  <a:lnTo>
                    <a:pt x="8524" y="11724"/>
                  </a:lnTo>
                  <a:lnTo>
                    <a:pt x="9330" y="10967"/>
                  </a:lnTo>
                  <a:lnTo>
                    <a:pt x="10160" y="10161"/>
                  </a:lnTo>
                  <a:lnTo>
                    <a:pt x="10966" y="9330"/>
                  </a:lnTo>
                  <a:lnTo>
                    <a:pt x="11723" y="8524"/>
                  </a:lnTo>
                  <a:lnTo>
                    <a:pt x="12432" y="7718"/>
                  </a:lnTo>
                  <a:lnTo>
                    <a:pt x="13091" y="6912"/>
                  </a:lnTo>
                  <a:lnTo>
                    <a:pt x="13702" y="6131"/>
                  </a:lnTo>
                  <a:lnTo>
                    <a:pt x="14263" y="5374"/>
                  </a:lnTo>
                  <a:lnTo>
                    <a:pt x="14752" y="4666"/>
                  </a:lnTo>
                  <a:lnTo>
                    <a:pt x="15192" y="3957"/>
                  </a:lnTo>
                  <a:lnTo>
                    <a:pt x="15582" y="3322"/>
                  </a:lnTo>
                  <a:lnTo>
                    <a:pt x="15875" y="2712"/>
                  </a:lnTo>
                  <a:lnTo>
                    <a:pt x="16120" y="2150"/>
                  </a:lnTo>
                  <a:lnTo>
                    <a:pt x="16266" y="1637"/>
                  </a:lnTo>
                  <a:lnTo>
                    <a:pt x="16315" y="1393"/>
                  </a:lnTo>
                  <a:lnTo>
                    <a:pt x="16364" y="1173"/>
                  </a:lnTo>
                  <a:lnTo>
                    <a:pt x="16364" y="978"/>
                  </a:lnTo>
                  <a:lnTo>
                    <a:pt x="16364" y="807"/>
                  </a:lnTo>
                  <a:lnTo>
                    <a:pt x="16339" y="636"/>
                  </a:lnTo>
                  <a:lnTo>
                    <a:pt x="16291" y="489"/>
                  </a:lnTo>
                  <a:lnTo>
                    <a:pt x="16217" y="343"/>
                  </a:lnTo>
                  <a:lnTo>
                    <a:pt x="16120" y="245"/>
                  </a:lnTo>
                  <a:lnTo>
                    <a:pt x="15973" y="123"/>
                  </a:lnTo>
                  <a:lnTo>
                    <a:pt x="15802" y="50"/>
                  </a:lnTo>
                  <a:lnTo>
                    <a:pt x="15582" y="1"/>
                  </a:lnTo>
                  <a:close/>
                </a:path>
              </a:pathLst>
            </a:custGeom>
            <a:solidFill>
              <a:srgbClr val="4BB5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mbria" panose="02040503050406030204" pitchFamily="18" charset="0"/>
              </a:endParaRPr>
            </a:p>
          </p:txBody>
        </p:sp>
      </p:grpSp>
      <p:sp>
        <p:nvSpPr>
          <p:cNvPr id="24" name="Google Shape;221;p18">
            <a:extLst>
              <a:ext uri="{FF2B5EF4-FFF2-40B4-BE49-F238E27FC236}">
                <a16:creationId xmlns:a16="http://schemas.microsoft.com/office/drawing/2014/main" id="{67FD1AD8-D40F-4FC9-9FDD-F8A8E72250F6}"/>
              </a:ext>
            </a:extLst>
          </p:cNvPr>
          <p:cNvSpPr/>
          <p:nvPr/>
        </p:nvSpPr>
        <p:spPr>
          <a:xfrm rot="-1609379">
            <a:off x="7035520" y="1729924"/>
            <a:ext cx="311288" cy="269341"/>
          </a:xfrm>
          <a:custGeom>
            <a:avLst/>
            <a:gdLst/>
            <a:ahLst/>
            <a:cxnLst/>
            <a:rect l="l" t="t" r="r" b="b"/>
            <a:pathLst>
              <a:path w="15144" h="14460" extrusionOk="0">
                <a:moveTo>
                  <a:pt x="7572" y="1"/>
                </a:moveTo>
                <a:lnTo>
                  <a:pt x="7499" y="25"/>
                </a:lnTo>
                <a:lnTo>
                  <a:pt x="7401" y="74"/>
                </a:lnTo>
                <a:lnTo>
                  <a:pt x="7328" y="172"/>
                </a:lnTo>
                <a:lnTo>
                  <a:pt x="7255" y="294"/>
                </a:lnTo>
                <a:lnTo>
                  <a:pt x="5594" y="4104"/>
                </a:lnTo>
                <a:lnTo>
                  <a:pt x="5521" y="4226"/>
                </a:lnTo>
                <a:lnTo>
                  <a:pt x="5398" y="4373"/>
                </a:lnTo>
                <a:lnTo>
                  <a:pt x="5276" y="4495"/>
                </a:lnTo>
                <a:lnTo>
                  <a:pt x="5130" y="4617"/>
                </a:lnTo>
                <a:lnTo>
                  <a:pt x="4983" y="4715"/>
                </a:lnTo>
                <a:lnTo>
                  <a:pt x="4812" y="4788"/>
                </a:lnTo>
                <a:lnTo>
                  <a:pt x="4666" y="4861"/>
                </a:lnTo>
                <a:lnTo>
                  <a:pt x="4495" y="4886"/>
                </a:lnTo>
                <a:lnTo>
                  <a:pt x="392" y="5301"/>
                </a:lnTo>
                <a:lnTo>
                  <a:pt x="245" y="5325"/>
                </a:lnTo>
                <a:lnTo>
                  <a:pt x="123" y="5374"/>
                </a:lnTo>
                <a:lnTo>
                  <a:pt x="50" y="5423"/>
                </a:lnTo>
                <a:lnTo>
                  <a:pt x="1" y="5521"/>
                </a:lnTo>
                <a:lnTo>
                  <a:pt x="1" y="5594"/>
                </a:lnTo>
                <a:lnTo>
                  <a:pt x="25" y="5692"/>
                </a:lnTo>
                <a:lnTo>
                  <a:pt x="74" y="5789"/>
                </a:lnTo>
                <a:lnTo>
                  <a:pt x="196" y="5911"/>
                </a:lnTo>
                <a:lnTo>
                  <a:pt x="3274" y="8647"/>
                </a:lnTo>
                <a:lnTo>
                  <a:pt x="3396" y="8769"/>
                </a:lnTo>
                <a:lnTo>
                  <a:pt x="3493" y="8915"/>
                </a:lnTo>
                <a:lnTo>
                  <a:pt x="3567" y="9086"/>
                </a:lnTo>
                <a:lnTo>
                  <a:pt x="3640" y="9257"/>
                </a:lnTo>
                <a:lnTo>
                  <a:pt x="3689" y="9428"/>
                </a:lnTo>
                <a:lnTo>
                  <a:pt x="3713" y="9599"/>
                </a:lnTo>
                <a:lnTo>
                  <a:pt x="3713" y="9770"/>
                </a:lnTo>
                <a:lnTo>
                  <a:pt x="3689" y="9941"/>
                </a:lnTo>
                <a:lnTo>
                  <a:pt x="2810" y="13995"/>
                </a:lnTo>
                <a:lnTo>
                  <a:pt x="2785" y="14142"/>
                </a:lnTo>
                <a:lnTo>
                  <a:pt x="2810" y="14240"/>
                </a:lnTo>
                <a:lnTo>
                  <a:pt x="2834" y="14337"/>
                </a:lnTo>
                <a:lnTo>
                  <a:pt x="2883" y="14411"/>
                </a:lnTo>
                <a:lnTo>
                  <a:pt x="2981" y="14435"/>
                </a:lnTo>
                <a:lnTo>
                  <a:pt x="3078" y="14459"/>
                </a:lnTo>
                <a:lnTo>
                  <a:pt x="3200" y="14411"/>
                </a:lnTo>
                <a:lnTo>
                  <a:pt x="3322" y="14362"/>
                </a:lnTo>
                <a:lnTo>
                  <a:pt x="6888" y="12261"/>
                </a:lnTo>
                <a:lnTo>
                  <a:pt x="7035" y="12188"/>
                </a:lnTo>
                <a:lnTo>
                  <a:pt x="7206" y="12139"/>
                </a:lnTo>
                <a:lnTo>
                  <a:pt x="7401" y="12115"/>
                </a:lnTo>
                <a:lnTo>
                  <a:pt x="7743" y="12115"/>
                </a:lnTo>
                <a:lnTo>
                  <a:pt x="7938" y="12139"/>
                </a:lnTo>
                <a:lnTo>
                  <a:pt x="8109" y="12188"/>
                </a:lnTo>
                <a:lnTo>
                  <a:pt x="8256" y="12261"/>
                </a:lnTo>
                <a:lnTo>
                  <a:pt x="11822" y="14362"/>
                </a:lnTo>
                <a:lnTo>
                  <a:pt x="11944" y="14411"/>
                </a:lnTo>
                <a:lnTo>
                  <a:pt x="12066" y="14459"/>
                </a:lnTo>
                <a:lnTo>
                  <a:pt x="12164" y="14435"/>
                </a:lnTo>
                <a:lnTo>
                  <a:pt x="12261" y="14411"/>
                </a:lnTo>
                <a:lnTo>
                  <a:pt x="12310" y="14337"/>
                </a:lnTo>
                <a:lnTo>
                  <a:pt x="12335" y="14240"/>
                </a:lnTo>
                <a:lnTo>
                  <a:pt x="12359" y="14142"/>
                </a:lnTo>
                <a:lnTo>
                  <a:pt x="12335" y="13995"/>
                </a:lnTo>
                <a:lnTo>
                  <a:pt x="11455" y="9941"/>
                </a:lnTo>
                <a:lnTo>
                  <a:pt x="11431" y="9770"/>
                </a:lnTo>
                <a:lnTo>
                  <a:pt x="11431" y="9599"/>
                </a:lnTo>
                <a:lnTo>
                  <a:pt x="11455" y="9428"/>
                </a:lnTo>
                <a:lnTo>
                  <a:pt x="11504" y="9257"/>
                </a:lnTo>
                <a:lnTo>
                  <a:pt x="11577" y="9086"/>
                </a:lnTo>
                <a:lnTo>
                  <a:pt x="11651" y="8915"/>
                </a:lnTo>
                <a:lnTo>
                  <a:pt x="11748" y="8769"/>
                </a:lnTo>
                <a:lnTo>
                  <a:pt x="11870" y="8647"/>
                </a:lnTo>
                <a:lnTo>
                  <a:pt x="14948" y="5911"/>
                </a:lnTo>
                <a:lnTo>
                  <a:pt x="15070" y="5789"/>
                </a:lnTo>
                <a:lnTo>
                  <a:pt x="15119" y="5692"/>
                </a:lnTo>
                <a:lnTo>
                  <a:pt x="15143" y="5594"/>
                </a:lnTo>
                <a:lnTo>
                  <a:pt x="15143" y="5521"/>
                </a:lnTo>
                <a:lnTo>
                  <a:pt x="15094" y="5423"/>
                </a:lnTo>
                <a:lnTo>
                  <a:pt x="15021" y="5374"/>
                </a:lnTo>
                <a:lnTo>
                  <a:pt x="14899" y="5325"/>
                </a:lnTo>
                <a:lnTo>
                  <a:pt x="14752" y="5301"/>
                </a:lnTo>
                <a:lnTo>
                  <a:pt x="10649" y="4886"/>
                </a:lnTo>
                <a:lnTo>
                  <a:pt x="10478" y="4861"/>
                </a:lnTo>
                <a:lnTo>
                  <a:pt x="10332" y="4788"/>
                </a:lnTo>
                <a:lnTo>
                  <a:pt x="10161" y="4715"/>
                </a:lnTo>
                <a:lnTo>
                  <a:pt x="10014" y="4617"/>
                </a:lnTo>
                <a:lnTo>
                  <a:pt x="9868" y="4495"/>
                </a:lnTo>
                <a:lnTo>
                  <a:pt x="9746" y="4373"/>
                </a:lnTo>
                <a:lnTo>
                  <a:pt x="9624" y="4226"/>
                </a:lnTo>
                <a:lnTo>
                  <a:pt x="9550" y="4104"/>
                </a:lnTo>
                <a:lnTo>
                  <a:pt x="7890" y="294"/>
                </a:lnTo>
                <a:lnTo>
                  <a:pt x="7816" y="172"/>
                </a:lnTo>
                <a:lnTo>
                  <a:pt x="7743" y="74"/>
                </a:lnTo>
                <a:lnTo>
                  <a:pt x="7645" y="25"/>
                </a:lnTo>
                <a:lnTo>
                  <a:pt x="7572" y="1"/>
                </a:lnTo>
                <a:close/>
              </a:path>
            </a:pathLst>
          </a:custGeom>
          <a:solidFill>
            <a:srgbClr val="FF99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mbria" panose="02040503050406030204" pitchFamily="18" charset="0"/>
            </a:endParaRPr>
          </a:p>
        </p:txBody>
      </p:sp>
    </p:spTree>
    <p:extLst>
      <p:ext uri="{BB962C8B-B14F-4D97-AF65-F5344CB8AC3E}">
        <p14:creationId xmlns:p14="http://schemas.microsoft.com/office/powerpoint/2010/main" val="20570266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childTnLst>
                                  <p:subTnLst>
                                    <p:audio>
                                      <p:cMediaNode>
                                        <p:cTn display="0" masterRel="sameClick">
                                          <p:stCondLst>
                                            <p:cond evt="begin" delay="0">
                                              <p:tn val="5"/>
                                            </p:cond>
                                          </p:stCondLst>
                                          <p:endCondLst>
                                            <p:cond evt="onStopAudio" delay="0">
                                              <p:tgtEl>
                                                <p:sldTgt/>
                                              </p:tgtEl>
                                            </p:cond>
                                          </p:endCondLst>
                                        </p:cTn>
                                        <p:tgtEl>
                                          <p:sndTgt r:embed="rId2"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0-#ppt_w/2"/>
                                          </p:val>
                                        </p:tav>
                                        <p:tav tm="100000">
                                          <p:val>
                                            <p:strVal val="#ppt_x"/>
                                          </p:val>
                                        </p:tav>
                                      </p:tavLst>
                                    </p:anim>
                                    <p:anim calcmode="lin" valueType="num">
                                      <p:cBhvr additive="base">
                                        <p:cTn id="14" dur="500" fill="hold"/>
                                        <p:tgtEl>
                                          <p:spTgt spid="6"/>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laser.wav"/>
                                        </p:tgtEl>
                                      </p:cMediaNode>
                                    </p:audio>
                                  </p:subTnLst>
                                </p:cTn>
                              </p:par>
                              <p:par>
                                <p:cTn id="15" presetID="2" presetClass="entr" presetSubtype="8" fill="hold" grpId="0" nodeType="withEffect">
                                  <p:stCondLst>
                                    <p:cond delay="0"/>
                                  </p:stCondLst>
                                  <p:childTnLst>
                                    <p:set>
                                      <p:cBhvr>
                                        <p:cTn id="16" dur="1" fill="hold">
                                          <p:stCondLst>
                                            <p:cond delay="0"/>
                                          </p:stCondLst>
                                        </p:cTn>
                                        <p:tgtEl>
                                          <p:spTgt spid="7"/>
                                        </p:tgtEl>
                                        <p:attrNameLst>
                                          <p:attrName>style.visibility</p:attrName>
                                        </p:attrNameLst>
                                      </p:cBhvr>
                                      <p:to>
                                        <p:strVal val="visible"/>
                                      </p:to>
                                    </p:set>
                                    <p:anim calcmode="lin" valueType="num">
                                      <p:cBhvr additive="base">
                                        <p:cTn id="17" dur="500" fill="hold"/>
                                        <p:tgtEl>
                                          <p:spTgt spid="7"/>
                                        </p:tgtEl>
                                        <p:attrNameLst>
                                          <p:attrName>ppt_x</p:attrName>
                                        </p:attrNameLst>
                                      </p:cBhvr>
                                      <p:tavLst>
                                        <p:tav tm="0">
                                          <p:val>
                                            <p:strVal val="0-#ppt_w/2"/>
                                          </p:val>
                                        </p:tav>
                                        <p:tav tm="100000">
                                          <p:val>
                                            <p:strVal val="#ppt_x"/>
                                          </p:val>
                                        </p:tav>
                                      </p:tavLst>
                                    </p:anim>
                                    <p:anim calcmode="lin" valueType="num">
                                      <p:cBhvr additive="base">
                                        <p:cTn id="18" dur="500" fill="hold"/>
                                        <p:tgtEl>
                                          <p:spTgt spid="7"/>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5"/>
                                            </p:cond>
                                          </p:stCondLst>
                                          <p:endCondLst>
                                            <p:cond evt="onStopAudio" delay="0">
                                              <p:tgtEl>
                                                <p:sldTgt/>
                                              </p:tgtEl>
                                            </p:cond>
                                          </p:endCondLst>
                                        </p:cTn>
                                        <p:tgtEl>
                                          <p:sndTgt r:embed="rId3" name="laser.wav"/>
                                        </p:tgtEl>
                                      </p:cMediaNode>
                                    </p:audio>
                                  </p:subTnLst>
                                </p:cTn>
                              </p:par>
                            </p:childTnLst>
                          </p:cTn>
                        </p:par>
                      </p:childTnLst>
                    </p:cTn>
                  </p:par>
                  <p:par>
                    <p:cTn id="19" fill="hold">
                      <p:stCondLst>
                        <p:cond delay="indefinite"/>
                      </p:stCondLst>
                      <p:childTnLst>
                        <p:par>
                          <p:cTn id="20" fill="hold">
                            <p:stCondLst>
                              <p:cond delay="0"/>
                            </p:stCondLst>
                            <p:childTnLst>
                              <p:par>
                                <p:cTn id="21" presetID="2" presetClass="entr" presetSubtype="8"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anim calcmode="lin" valueType="num">
                                      <p:cBhvr additive="base">
                                        <p:cTn id="23" dur="500" fill="hold"/>
                                        <p:tgtEl>
                                          <p:spTgt spid="9"/>
                                        </p:tgtEl>
                                        <p:attrNameLst>
                                          <p:attrName>ppt_x</p:attrName>
                                        </p:attrNameLst>
                                      </p:cBhvr>
                                      <p:tavLst>
                                        <p:tav tm="0">
                                          <p:val>
                                            <p:strVal val="0-#ppt_w/2"/>
                                          </p:val>
                                        </p:tav>
                                        <p:tav tm="100000">
                                          <p:val>
                                            <p:strVal val="#ppt_x"/>
                                          </p:val>
                                        </p:tav>
                                      </p:tavLst>
                                    </p:anim>
                                    <p:anim calcmode="lin" valueType="num">
                                      <p:cBhvr additive="base">
                                        <p:cTn id="24" dur="500" fill="hold"/>
                                        <p:tgtEl>
                                          <p:spTgt spid="9"/>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1"/>
                                            </p:cond>
                                          </p:stCondLst>
                                          <p:endCondLst>
                                            <p:cond evt="onStopAudio" delay="0">
                                              <p:tgtEl>
                                                <p:sldTgt/>
                                              </p:tgtEl>
                                            </p:cond>
                                          </p:endCondLst>
                                        </p:cTn>
                                        <p:tgtEl>
                                          <p:sndTgt r:embed="rId3" name="laser.wav"/>
                                        </p:tgtEl>
                                      </p:cMediaNode>
                                    </p:audio>
                                  </p:subTnLst>
                                </p:cTn>
                              </p:par>
                              <p:par>
                                <p:cTn id="25" presetID="2" presetClass="entr" presetSubtype="8" fill="hold" nodeType="withEffect">
                                  <p:stCondLst>
                                    <p:cond delay="0"/>
                                  </p:stCondLst>
                                  <p:childTnLst>
                                    <p:set>
                                      <p:cBhvr>
                                        <p:cTn id="26" dur="1" fill="hold">
                                          <p:stCondLst>
                                            <p:cond delay="0"/>
                                          </p:stCondLst>
                                        </p:cTn>
                                        <p:tgtEl>
                                          <p:spTgt spid="8"/>
                                        </p:tgtEl>
                                        <p:attrNameLst>
                                          <p:attrName>style.visibility</p:attrName>
                                        </p:attrNameLst>
                                      </p:cBhvr>
                                      <p:to>
                                        <p:strVal val="visible"/>
                                      </p:to>
                                    </p:set>
                                    <p:anim calcmode="lin" valueType="num">
                                      <p:cBhvr additive="base">
                                        <p:cTn id="27" dur="500" fill="hold"/>
                                        <p:tgtEl>
                                          <p:spTgt spid="8"/>
                                        </p:tgtEl>
                                        <p:attrNameLst>
                                          <p:attrName>ppt_x</p:attrName>
                                        </p:attrNameLst>
                                      </p:cBhvr>
                                      <p:tavLst>
                                        <p:tav tm="0">
                                          <p:val>
                                            <p:strVal val="0-#ppt_w/2"/>
                                          </p:val>
                                        </p:tav>
                                        <p:tav tm="100000">
                                          <p:val>
                                            <p:strVal val="#ppt_x"/>
                                          </p:val>
                                        </p:tav>
                                      </p:tavLst>
                                    </p:anim>
                                    <p:anim calcmode="lin" valueType="num">
                                      <p:cBhvr additive="base">
                                        <p:cTn id="28" dur="500" fill="hold"/>
                                        <p:tgtEl>
                                          <p:spTgt spid="8"/>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5"/>
                                            </p:cond>
                                          </p:stCondLst>
                                          <p:endCondLst>
                                            <p:cond evt="onStopAudio" delay="0">
                                              <p:tgtEl>
                                                <p:sldTgt/>
                                              </p:tgtEl>
                                            </p:cond>
                                          </p:endCondLst>
                                        </p:cTn>
                                        <p:tgtEl>
                                          <p:sndTgt r:embed="rId3" name="laser.wav"/>
                                        </p:tgtEl>
                                      </p:cMediaNode>
                                    </p:audio>
                                  </p:subTnLst>
                                </p:cTn>
                              </p:par>
                            </p:childTnLst>
                          </p:cTn>
                        </p:par>
                      </p:childTnLst>
                    </p:cTn>
                  </p:par>
                  <p:par>
                    <p:cTn id="29" fill="hold">
                      <p:stCondLst>
                        <p:cond delay="indefinite"/>
                      </p:stCondLst>
                      <p:childTnLst>
                        <p:par>
                          <p:cTn id="30" fill="hold">
                            <p:stCondLst>
                              <p:cond delay="0"/>
                            </p:stCondLst>
                            <p:childTnLst>
                              <p:par>
                                <p:cTn id="31" presetID="2" presetClass="entr" presetSubtype="8" fill="hold" nodeType="clickEffect">
                                  <p:stCondLst>
                                    <p:cond delay="0"/>
                                  </p:stCondLst>
                                  <p:childTnLst>
                                    <p:set>
                                      <p:cBhvr>
                                        <p:cTn id="32" dur="1" fill="hold">
                                          <p:stCondLst>
                                            <p:cond delay="0"/>
                                          </p:stCondLst>
                                        </p:cTn>
                                        <p:tgtEl>
                                          <p:spTgt spid="10"/>
                                        </p:tgtEl>
                                        <p:attrNameLst>
                                          <p:attrName>style.visibility</p:attrName>
                                        </p:attrNameLst>
                                      </p:cBhvr>
                                      <p:to>
                                        <p:strVal val="visible"/>
                                      </p:to>
                                    </p:set>
                                    <p:anim calcmode="lin" valueType="num">
                                      <p:cBhvr additive="base">
                                        <p:cTn id="33" dur="500" fill="hold"/>
                                        <p:tgtEl>
                                          <p:spTgt spid="10"/>
                                        </p:tgtEl>
                                        <p:attrNameLst>
                                          <p:attrName>ppt_x</p:attrName>
                                        </p:attrNameLst>
                                      </p:cBhvr>
                                      <p:tavLst>
                                        <p:tav tm="0">
                                          <p:val>
                                            <p:strVal val="0-#ppt_w/2"/>
                                          </p:val>
                                        </p:tav>
                                        <p:tav tm="100000">
                                          <p:val>
                                            <p:strVal val="#ppt_x"/>
                                          </p:val>
                                        </p:tav>
                                      </p:tavLst>
                                    </p:anim>
                                    <p:anim calcmode="lin" valueType="num">
                                      <p:cBhvr additive="base">
                                        <p:cTn id="34" dur="500" fill="hold"/>
                                        <p:tgtEl>
                                          <p:spTgt spid="10"/>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1"/>
                                            </p:cond>
                                          </p:stCondLst>
                                          <p:endCondLst>
                                            <p:cond evt="onStopAudio" delay="0">
                                              <p:tgtEl>
                                                <p:sldTgt/>
                                              </p:tgtEl>
                                            </p:cond>
                                          </p:endCondLst>
                                        </p:cTn>
                                        <p:tgtEl>
                                          <p:sndTgt r:embed="rId3" name="laser.wav"/>
                                        </p:tgtEl>
                                      </p:cMediaNode>
                                    </p:audio>
                                  </p:subTnLst>
                                </p:cTn>
                              </p:par>
                              <p:par>
                                <p:cTn id="35" presetID="2" presetClass="entr" presetSubtype="8" fill="hold" grpId="0" nodeType="withEffect">
                                  <p:stCondLst>
                                    <p:cond delay="0"/>
                                  </p:stCondLst>
                                  <p:iterate type="lt">
                                    <p:tmPct val="0"/>
                                  </p:iterate>
                                  <p:childTnLst>
                                    <p:set>
                                      <p:cBhvr>
                                        <p:cTn id="36" dur="1" fill="hold">
                                          <p:stCondLst>
                                            <p:cond delay="0"/>
                                          </p:stCondLst>
                                        </p:cTn>
                                        <p:tgtEl>
                                          <p:spTgt spid="11">
                                            <p:txEl>
                                              <p:pRg st="0" end="0"/>
                                            </p:txEl>
                                          </p:spTgt>
                                        </p:tgtEl>
                                        <p:attrNameLst>
                                          <p:attrName>style.visibility</p:attrName>
                                        </p:attrNameLst>
                                      </p:cBhvr>
                                      <p:to>
                                        <p:strVal val="visible"/>
                                      </p:to>
                                    </p:set>
                                    <p:anim calcmode="lin" valueType="num">
                                      <p:cBhvr additive="base">
                                        <p:cTn id="37" dur="500" fill="hold"/>
                                        <p:tgtEl>
                                          <p:spTgt spid="11">
                                            <p:txEl>
                                              <p:pRg st="0" end="0"/>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11">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3" name="laser.wav"/>
                                        </p:tgtEl>
                                      </p:cMediaNode>
                                    </p:audio>
                                  </p:subTnLst>
                                </p:cTn>
                              </p:par>
                            </p:childTnLst>
                          </p:cTn>
                        </p:par>
                      </p:childTnLst>
                    </p:cTn>
                  </p:par>
                  <p:par>
                    <p:cTn id="39" fill="hold">
                      <p:stCondLst>
                        <p:cond delay="indefinite"/>
                      </p:stCondLst>
                      <p:childTnLst>
                        <p:par>
                          <p:cTn id="40" fill="hold">
                            <p:stCondLst>
                              <p:cond delay="0"/>
                            </p:stCondLst>
                            <p:childTnLst>
                              <p:par>
                                <p:cTn id="41" presetID="1" presetClass="emph" presetSubtype="10" repeatCount="indefinite" fill="hold" nodeType="clickEffect">
                                  <p:stCondLst>
                                    <p:cond delay="0"/>
                                  </p:stCondLst>
                                  <p:childTnLst>
                                    <p:animClr clrSpc="hsl" dir="ccw">
                                      <p:cBhvr>
                                        <p:cTn id="42" dur="300" fill="hold"/>
                                        <p:tgtEl>
                                          <p:spTgt spid="10"/>
                                        </p:tgtEl>
                                        <p:attrNameLst>
                                          <p:attrName>fillcolor</p:attrName>
                                        </p:attrNameLst>
                                      </p:cBhvr>
                                      <p:to>
                                        <a:srgbClr val="FF0000"/>
                                      </p:to>
                                    </p:animClr>
                                    <p:set>
                                      <p:cBhvr>
                                        <p:cTn id="43" dur="300" fill="hold"/>
                                        <p:tgtEl>
                                          <p:spTgt spid="10"/>
                                        </p:tgtEl>
                                        <p:attrNameLst>
                                          <p:attrName>fill.type</p:attrName>
                                        </p:attrNameLst>
                                      </p:cBhvr>
                                      <p:to>
                                        <p:strVal val="solid"/>
                                      </p:to>
                                    </p:set>
                                    <p:set>
                                      <p:cBhvr>
                                        <p:cTn id="44" dur="300" fill="hold"/>
                                        <p:tgtEl>
                                          <p:spTgt spid="10"/>
                                        </p:tgtEl>
                                        <p:attrNameLst>
                                          <p:attrName>fill.on</p:attrName>
                                        </p:attrNameLst>
                                      </p:cBhvr>
                                      <p:to>
                                        <p:strVal val="true"/>
                                      </p:to>
                                    </p:set>
                                  </p:childTnLst>
                                </p:cTn>
                              </p:par>
                              <p:par>
                                <p:cTn id="45" presetID="22" presetClass="emph" presetSubtype="0" fill="hold" nodeType="withEffect">
                                  <p:stCondLst>
                                    <p:cond delay="0"/>
                                  </p:stCondLst>
                                  <p:iterate type="lt">
                                    <p:tmPct val="0"/>
                                  </p:iterate>
                                  <p:childTnLst>
                                    <p:animClr clrSpc="hsl" dir="cw">
                                      <p:cBhvr override="childStyle">
                                        <p:cTn id="46" dur="1000" fill="hold"/>
                                        <p:tgtEl>
                                          <p:spTgt spid="11">
                                            <p:txEl>
                                              <p:pRg st="0" end="0"/>
                                            </p:txEl>
                                          </p:spTgt>
                                        </p:tgtEl>
                                        <p:attrNameLst>
                                          <p:attrName>style.color</p:attrName>
                                        </p:attrNameLst>
                                      </p:cBhvr>
                                      <p:by>
                                        <p:hsl h="-7200000" s="0" l="0"/>
                                      </p:by>
                                    </p:animClr>
                                    <p:animClr clrSpc="hsl" dir="cw">
                                      <p:cBhvr>
                                        <p:cTn id="47" dur="1000" fill="hold"/>
                                        <p:tgtEl>
                                          <p:spTgt spid="11">
                                            <p:txEl>
                                              <p:pRg st="0" end="0"/>
                                            </p:txEl>
                                          </p:spTgt>
                                        </p:tgtEl>
                                        <p:attrNameLst>
                                          <p:attrName>fillcolor</p:attrName>
                                        </p:attrNameLst>
                                      </p:cBhvr>
                                      <p:by>
                                        <p:hsl h="-7200000" s="0" l="0"/>
                                      </p:by>
                                    </p:animClr>
                                    <p:animClr clrSpc="hsl" dir="cw">
                                      <p:cBhvr>
                                        <p:cTn id="48" dur="1000" fill="hold"/>
                                        <p:tgtEl>
                                          <p:spTgt spid="11">
                                            <p:txEl>
                                              <p:pRg st="0" end="0"/>
                                            </p:txEl>
                                          </p:spTgt>
                                        </p:tgtEl>
                                        <p:attrNameLst>
                                          <p:attrName>stroke.color</p:attrName>
                                        </p:attrNameLst>
                                      </p:cBhvr>
                                      <p:by>
                                        <p:hsl h="-7200000" s="0" l="0"/>
                                      </p:by>
                                    </p:animClr>
                                    <p:set>
                                      <p:cBhvr>
                                        <p:cTn id="49" dur="1000" fill="hold"/>
                                        <p:tgtEl>
                                          <p:spTgt spid="11">
                                            <p:txEl>
                                              <p:pRg st="0" end="0"/>
                                            </p:txEl>
                                          </p:spTgt>
                                        </p:tgtEl>
                                        <p:attrNameLst>
                                          <p:attrName>fill.type</p:attrName>
                                        </p:attrNameLst>
                                      </p:cBhvr>
                                      <p:to>
                                        <p:strVal val="solid"/>
                                      </p:to>
                                    </p:set>
                                  </p:childTnLst>
                                  <p:subTnLst>
                                    <p:audio>
                                      <p:cMediaNode>
                                        <p:cTn display="0" masterRel="sameClick">
                                          <p:stCondLst>
                                            <p:cond evt="begin" delay="0">
                                              <p:tn val="45"/>
                                            </p:cond>
                                          </p:stCondLst>
                                          <p:endCondLst>
                                            <p:cond evt="onStopAudio" delay="0">
                                              <p:tgtEl>
                                                <p:sldTgt/>
                                              </p:tgtEl>
                                            </p:cond>
                                          </p:endCondLst>
                                        </p:cTn>
                                        <p:tgtEl>
                                          <p:sndTgt r:embed="rId4" name="applaus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11" grpId="0" build="allAtOnce"/>
    </p:bldLst>
  </p:timing>
</p:sld>
</file>

<file path=ppt/theme/theme1.xml><?xml version="1.0" encoding="utf-8"?>
<a:theme xmlns:a="http://schemas.openxmlformats.org/drawingml/2006/main" name="Wolsey template">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1489</TotalTime>
  <Words>639</Words>
  <Application>Microsoft Office PowerPoint</Application>
  <PresentationFormat>On-screen Show (16:9)</PresentationFormat>
  <Paragraphs>78</Paragraphs>
  <Slides>11</Slides>
  <Notes>8</Notes>
  <HiddenSlides>0</HiddenSlides>
  <MMClips>0</MMClips>
  <ScaleCrop>false</ScaleCrop>
  <HeadingPairs>
    <vt:vector size="6" baseType="variant">
      <vt:variant>
        <vt:lpstr>Fonts Used</vt:lpstr>
      </vt:variant>
      <vt:variant>
        <vt:i4>11</vt:i4>
      </vt:variant>
      <vt:variant>
        <vt:lpstr>Theme</vt:lpstr>
      </vt:variant>
      <vt:variant>
        <vt:i4>2</vt:i4>
      </vt:variant>
      <vt:variant>
        <vt:lpstr>Slide Titles</vt:lpstr>
      </vt:variant>
      <vt:variant>
        <vt:i4>11</vt:i4>
      </vt:variant>
    </vt:vector>
  </HeadingPairs>
  <TitlesOfParts>
    <vt:vector size="24" baseType="lpstr">
      <vt:lpstr>맑은 고딕</vt:lpstr>
      <vt:lpstr>微软雅黑</vt:lpstr>
      <vt:lpstr>.VnTime</vt:lpstr>
      <vt:lpstr>Arial</vt:lpstr>
      <vt:lpstr>Calibri</vt:lpstr>
      <vt:lpstr>Calibri Light</vt:lpstr>
      <vt:lpstr>Cambria</vt:lpstr>
      <vt:lpstr>等线</vt:lpstr>
      <vt:lpstr>Oswald</vt:lpstr>
      <vt:lpstr>Roboto Condensed</vt:lpstr>
      <vt:lpstr>Times New Roman</vt:lpstr>
      <vt:lpstr>Wolsey template</vt:lpstr>
      <vt:lpstr>1_Office Theme</vt:lpstr>
      <vt:lpstr>PowerPoint Presentation</vt:lpstr>
      <vt:lpstr>PowerPoint Presentation</vt:lpstr>
      <vt:lpstr>PowerPoint Presentation</vt:lpstr>
      <vt:lpstr>PowerPoint Presentation</vt:lpstr>
      <vt:lpstr>Bài 2: Đặt dấu phẩy vào chỗ thích hợp trong đoạn văn sau?</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Nguyễn Thị Thêu (VSC-KTiH-MB)</dc:creator>
  <cp:lastModifiedBy>loltntvl@gmail.com</cp:lastModifiedBy>
  <cp:revision>80</cp:revision>
  <dcterms:modified xsi:type="dcterms:W3CDTF">2022-04-03T14:45:15Z</dcterms:modified>
</cp:coreProperties>
</file>