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4" r:id="rId5"/>
    <p:sldMasterId id="2147483670" r:id="rId6"/>
  </p:sldMasterIdLst>
  <p:notesMasterIdLst>
    <p:notesMasterId r:id="rId21"/>
  </p:notesMasterIdLst>
  <p:sldIdLst>
    <p:sldId id="270" r:id="rId7"/>
    <p:sldId id="272" r:id="rId8"/>
    <p:sldId id="271" r:id="rId9"/>
    <p:sldId id="260" r:id="rId10"/>
    <p:sldId id="273" r:id="rId11"/>
    <p:sldId id="259" r:id="rId12"/>
    <p:sldId id="274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25" y="4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EA619-7963-409C-93D2-D01E082F2F4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44275-B0F9-44A0-BC64-AF0B31CC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0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05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46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0DE3D-90A1-4786-AE62-D37BE96EA4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72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60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46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46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34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3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35619E-B42F-4886-934A-B8DB3BDC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3"/>
          <a:stretch/>
        </p:blipFill>
        <p:spPr>
          <a:xfrm flipH="1">
            <a:off x="4824032" y="1511679"/>
            <a:ext cx="2543937" cy="2067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48B1CD-3B39-4BCF-8C66-44F32B7AE8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885504"/>
            <a:ext cx="447722" cy="692628"/>
          </a:xfrm>
          <a:prstGeom prst="rect">
            <a:avLst/>
          </a:prstGeom>
        </p:spPr>
      </p:pic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A04D365-15E0-4489-AE55-3DBDE82AC5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2755" y="1070571"/>
            <a:ext cx="1769715" cy="498598"/>
          </a:xfr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3600" b="0" spc="-15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7099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956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4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50F62DC-122C-4DE2-BE4A-BD1BBC21D7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638061E-A6EC-4D4D-8786-B7BAA2BBB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117" b="5957"/>
          <a:stretch/>
        </p:blipFill>
        <p:spPr>
          <a:xfrm>
            <a:off x="266700" y="0"/>
            <a:ext cx="116586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8796613-367F-45B0-95D3-0967BA9974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72">
            <a:off x="378818" y="458095"/>
            <a:ext cx="1566495" cy="20000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9AA4EB-05A1-46F7-A246-9DE4497A91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451" y="5651751"/>
            <a:ext cx="1754249" cy="111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1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79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94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627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8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C987831-B8EE-46D2-A00E-AC621F6F8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b="1100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1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4B5BF06-479B-498E-9CDC-A79BB02BC99A}"/>
              </a:ext>
            </a:extLst>
          </p:cNvPr>
          <p:cNvGrpSpPr/>
          <p:nvPr userDrawn="1"/>
        </p:nvGrpSpPr>
        <p:grpSpPr>
          <a:xfrm>
            <a:off x="0" y="-2"/>
            <a:ext cx="12192000" cy="6858003"/>
            <a:chOff x="190500" y="-2"/>
            <a:chExt cx="11468100" cy="685800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5DE58DE-651D-45DE-8290-B8F3DA114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37" r="-1" b="11002"/>
            <a:stretch/>
          </p:blipFill>
          <p:spPr>
            <a:xfrm>
              <a:off x="190500" y="0"/>
              <a:ext cx="3695700" cy="685800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CDE7DB-72B4-4A1E-A8CE-1EE9DBA546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3886200" y="-1"/>
              <a:ext cx="3886200" cy="685800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49F1E61-995F-4387-A053-41672D732C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7772400" y="-2"/>
              <a:ext cx="3886200" cy="6858001"/>
            </a:xfrm>
            <a:prstGeom prst="rect">
              <a:avLst/>
            </a:prstGeom>
          </p:spPr>
        </p:pic>
      </p:grpSp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6822" y="1123736"/>
            <a:ext cx="1354217" cy="4514056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2846" y="971336"/>
            <a:ext cx="626325" cy="2257028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664DB24-60C3-41C7-A8FA-5D43D81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/>
        </p:blipFill>
        <p:spPr>
          <a:xfrm flipH="1">
            <a:off x="496132" y="-2"/>
            <a:ext cx="4591989" cy="37532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66DCCA-791F-42AC-BEC0-370F0249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6" y="1389428"/>
            <a:ext cx="1174403" cy="20192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731C2C-4816-4F62-AD73-090F46835D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2" y="2323489"/>
            <a:ext cx="571500" cy="105727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1C836DA-19C3-4403-9761-3CAC2FB65FAB}"/>
              </a:ext>
            </a:extLst>
          </p:cNvPr>
          <p:cNvGrpSpPr/>
          <p:nvPr userDrawn="1"/>
        </p:nvGrpSpPr>
        <p:grpSpPr>
          <a:xfrm>
            <a:off x="7630360" y="1462817"/>
            <a:ext cx="4255476" cy="5066568"/>
            <a:chOff x="7630360" y="1462817"/>
            <a:chExt cx="4255476" cy="5066568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950AFE2-729E-41FA-A501-28B0F5F9D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30360" y="3123588"/>
              <a:ext cx="4255476" cy="3405797"/>
            </a:xfrm>
            <a:custGeom>
              <a:avLst/>
              <a:gdLst>
                <a:gd name="connsiteX0" fmla="*/ 0 w 4255476"/>
                <a:gd name="connsiteY0" fmla="*/ 0 h 3405797"/>
                <a:gd name="connsiteX1" fmla="*/ 1796886 w 4255476"/>
                <a:gd name="connsiteY1" fmla="*/ 0 h 3405797"/>
                <a:gd name="connsiteX2" fmla="*/ 1799390 w 4255476"/>
                <a:gd name="connsiteY2" fmla="*/ 12518 h 3405797"/>
                <a:gd name="connsiteX3" fmla="*/ 1806534 w 4255476"/>
                <a:gd name="connsiteY3" fmla="*/ 55381 h 3405797"/>
                <a:gd name="connsiteX4" fmla="*/ 1820821 w 4255476"/>
                <a:gd name="connsiteY4" fmla="*/ 98243 h 3405797"/>
                <a:gd name="connsiteX5" fmla="*/ 1835109 w 4255476"/>
                <a:gd name="connsiteY5" fmla="*/ 155393 h 3405797"/>
                <a:gd name="connsiteX6" fmla="*/ 1849396 w 4255476"/>
                <a:gd name="connsiteY6" fmla="*/ 183968 h 3405797"/>
                <a:gd name="connsiteX7" fmla="*/ 1863684 w 4255476"/>
                <a:gd name="connsiteY7" fmla="*/ 226831 h 3405797"/>
                <a:gd name="connsiteX8" fmla="*/ 1877971 w 4255476"/>
                <a:gd name="connsiteY8" fmla="*/ 248262 h 3405797"/>
                <a:gd name="connsiteX9" fmla="*/ 1885115 w 4255476"/>
                <a:gd name="connsiteY9" fmla="*/ 269693 h 3405797"/>
                <a:gd name="connsiteX10" fmla="*/ 1913690 w 4255476"/>
                <a:gd name="connsiteY10" fmla="*/ 312556 h 3405797"/>
                <a:gd name="connsiteX11" fmla="*/ 1920834 w 4255476"/>
                <a:gd name="connsiteY11" fmla="*/ 333987 h 3405797"/>
                <a:gd name="connsiteX12" fmla="*/ 1963696 w 4255476"/>
                <a:gd name="connsiteY12" fmla="*/ 362562 h 3405797"/>
                <a:gd name="connsiteX13" fmla="*/ 2006559 w 4255476"/>
                <a:gd name="connsiteY13" fmla="*/ 383993 h 3405797"/>
                <a:gd name="connsiteX14" fmla="*/ 2027990 w 4255476"/>
                <a:gd name="connsiteY14" fmla="*/ 398281 h 3405797"/>
                <a:gd name="connsiteX15" fmla="*/ 2056565 w 4255476"/>
                <a:gd name="connsiteY15" fmla="*/ 441143 h 3405797"/>
                <a:gd name="connsiteX16" fmla="*/ 2070853 w 4255476"/>
                <a:gd name="connsiteY16" fmla="*/ 462575 h 3405797"/>
                <a:gd name="connsiteX17" fmla="*/ 2120859 w 4255476"/>
                <a:gd name="connsiteY17" fmla="*/ 526868 h 3405797"/>
                <a:gd name="connsiteX18" fmla="*/ 2135146 w 4255476"/>
                <a:gd name="connsiteY18" fmla="*/ 548300 h 3405797"/>
                <a:gd name="connsiteX19" fmla="*/ 2142290 w 4255476"/>
                <a:gd name="connsiteY19" fmla="*/ 569731 h 3405797"/>
                <a:gd name="connsiteX20" fmla="*/ 2163721 w 4255476"/>
                <a:gd name="connsiteY20" fmla="*/ 584018 h 3405797"/>
                <a:gd name="connsiteX21" fmla="*/ 2208965 w 4255476"/>
                <a:gd name="connsiteY21" fmla="*/ 597592 h 3405797"/>
                <a:gd name="connsiteX22" fmla="*/ 2208965 w 4255476"/>
                <a:gd name="connsiteY22" fmla="*/ 753087 h 3405797"/>
                <a:gd name="connsiteX23" fmla="*/ 4255476 w 4255476"/>
                <a:gd name="connsiteY23" fmla="*/ 753087 h 3405797"/>
                <a:gd name="connsiteX24" fmla="*/ 4255476 w 4255476"/>
                <a:gd name="connsiteY24" fmla="*/ 3405797 h 3405797"/>
                <a:gd name="connsiteX25" fmla="*/ 0 w 4255476"/>
                <a:gd name="connsiteY25" fmla="*/ 3405797 h 340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55476" h="3405797">
                  <a:moveTo>
                    <a:pt x="0" y="0"/>
                  </a:moveTo>
                  <a:lnTo>
                    <a:pt x="1796886" y="0"/>
                  </a:lnTo>
                  <a:lnTo>
                    <a:pt x="1799390" y="12518"/>
                  </a:lnTo>
                  <a:cubicBezTo>
                    <a:pt x="1801981" y="26769"/>
                    <a:pt x="1803021" y="41329"/>
                    <a:pt x="1806534" y="55381"/>
                  </a:cubicBezTo>
                  <a:cubicBezTo>
                    <a:pt x="1810187" y="69991"/>
                    <a:pt x="1817168" y="83633"/>
                    <a:pt x="1820821" y="98243"/>
                  </a:cubicBezTo>
                  <a:cubicBezTo>
                    <a:pt x="1825584" y="117293"/>
                    <a:pt x="1826328" y="137830"/>
                    <a:pt x="1835109" y="155393"/>
                  </a:cubicBezTo>
                  <a:cubicBezTo>
                    <a:pt x="1839871" y="164918"/>
                    <a:pt x="1845441" y="174080"/>
                    <a:pt x="1849396" y="183968"/>
                  </a:cubicBezTo>
                  <a:cubicBezTo>
                    <a:pt x="1854989" y="197951"/>
                    <a:pt x="1855330" y="214300"/>
                    <a:pt x="1863684" y="226831"/>
                  </a:cubicBezTo>
                  <a:cubicBezTo>
                    <a:pt x="1868446" y="233975"/>
                    <a:pt x="1874131" y="240583"/>
                    <a:pt x="1877971" y="248262"/>
                  </a:cubicBezTo>
                  <a:cubicBezTo>
                    <a:pt x="1881339" y="254997"/>
                    <a:pt x="1881458" y="263110"/>
                    <a:pt x="1885115" y="269693"/>
                  </a:cubicBezTo>
                  <a:cubicBezTo>
                    <a:pt x="1893454" y="284704"/>
                    <a:pt x="1908260" y="296266"/>
                    <a:pt x="1913690" y="312556"/>
                  </a:cubicBezTo>
                  <a:cubicBezTo>
                    <a:pt x="1916071" y="319700"/>
                    <a:pt x="1915509" y="328662"/>
                    <a:pt x="1920834" y="333987"/>
                  </a:cubicBezTo>
                  <a:cubicBezTo>
                    <a:pt x="1932976" y="346129"/>
                    <a:pt x="1949409" y="353037"/>
                    <a:pt x="1963696" y="362562"/>
                  </a:cubicBezTo>
                  <a:cubicBezTo>
                    <a:pt x="1991393" y="381027"/>
                    <a:pt x="1976983" y="374135"/>
                    <a:pt x="2006559" y="383993"/>
                  </a:cubicBezTo>
                  <a:cubicBezTo>
                    <a:pt x="2013703" y="388756"/>
                    <a:pt x="2022336" y="391820"/>
                    <a:pt x="2027990" y="398281"/>
                  </a:cubicBezTo>
                  <a:cubicBezTo>
                    <a:pt x="2039297" y="411204"/>
                    <a:pt x="2047040" y="426856"/>
                    <a:pt x="2056565" y="441143"/>
                  </a:cubicBezTo>
                  <a:cubicBezTo>
                    <a:pt x="2061328" y="448287"/>
                    <a:pt x="2064782" y="456504"/>
                    <a:pt x="2070853" y="462575"/>
                  </a:cubicBezTo>
                  <a:cubicBezTo>
                    <a:pt x="2104424" y="496146"/>
                    <a:pt x="2086683" y="475603"/>
                    <a:pt x="2120859" y="526868"/>
                  </a:cubicBezTo>
                  <a:cubicBezTo>
                    <a:pt x="2125622" y="534012"/>
                    <a:pt x="2132431" y="540155"/>
                    <a:pt x="2135146" y="548300"/>
                  </a:cubicBezTo>
                  <a:cubicBezTo>
                    <a:pt x="2137527" y="555444"/>
                    <a:pt x="2137586" y="563851"/>
                    <a:pt x="2142290" y="569731"/>
                  </a:cubicBezTo>
                  <a:cubicBezTo>
                    <a:pt x="2147653" y="576435"/>
                    <a:pt x="2155875" y="580531"/>
                    <a:pt x="2163721" y="584018"/>
                  </a:cubicBezTo>
                  <a:lnTo>
                    <a:pt x="2208965" y="597592"/>
                  </a:lnTo>
                  <a:lnTo>
                    <a:pt x="2208965" y="753087"/>
                  </a:lnTo>
                  <a:lnTo>
                    <a:pt x="4255476" y="753087"/>
                  </a:lnTo>
                  <a:lnTo>
                    <a:pt x="4255476" y="3405797"/>
                  </a:lnTo>
                  <a:lnTo>
                    <a:pt x="0" y="3405797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88973E-2932-49C0-9A8E-282D65D9C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842" y="1462817"/>
              <a:ext cx="1873570" cy="2569062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6604BBC-7EB7-4759-8D5E-E5D1F2F2F9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307" y="5222133"/>
            <a:ext cx="2513437" cy="138672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EDA4BF6-36ED-47C1-BBC4-CAF6276ACC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8863" y="6317365"/>
            <a:ext cx="520080" cy="4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5106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A49C16-FD3B-43E9-B0CC-70F3611B1C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33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4" r:id="rId4"/>
    <p:sldLayoutId id="2147483675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C42FB29-9760-4955-8113-A0C9C24121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09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6" r:id="rId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BB42975-19D0-4185-A5AB-C36E9F64CFC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3933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背景音乐52_少儿歌曲_拔萝卜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7739" y="-2227180"/>
            <a:ext cx="812800" cy="812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7383673" y="1190098"/>
            <a:ext cx="1920215" cy="10561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/>
        </p:blipFill>
        <p:spPr>
          <a:xfrm>
            <a:off x="3208067" y="2129384"/>
            <a:ext cx="5088565" cy="54452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8543061" y="3831455"/>
            <a:ext cx="1632183" cy="16321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239349" y="932723"/>
            <a:ext cx="1632183" cy="19202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6672064" y="4584446"/>
            <a:ext cx="4896544" cy="23638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2107950" y="4584446"/>
            <a:ext cx="2594695" cy="21622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0" r="83872" b="12201"/>
          <a:stretch/>
        </p:blipFill>
        <p:spPr>
          <a:xfrm>
            <a:off x="-230427" y="2871846"/>
            <a:ext cx="2895849" cy="39603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C1442D-40F5-4A22-87FE-EE7A1662BFC1}"/>
              </a:ext>
            </a:extLst>
          </p:cNvPr>
          <p:cNvSpPr/>
          <p:nvPr/>
        </p:nvSpPr>
        <p:spPr>
          <a:xfrm>
            <a:off x="654625" y="1394364"/>
            <a:ext cx="9873908" cy="127214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EM</a:t>
            </a:r>
          </a:p>
          <a:p>
            <a:pPr algn="ctr">
              <a:defRPr/>
            </a:pPr>
            <a:r>
              <a:rPr lang="en-US" sz="3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ĐẾN VỚI TIẾT HỌC NGÀY HÔM NAY!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A76110-36BF-4180-AF33-543805E904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97" b="98204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" y="-116796"/>
            <a:ext cx="2017527" cy="224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5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899391"/>
              </p:ext>
            </p:extLst>
          </p:nvPr>
        </p:nvGraphicFramePr>
        <p:xfrm>
          <a:off x="787793" y="921796"/>
          <a:ext cx="10803985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3887">
                  <a:extLst>
                    <a:ext uri="{9D8B030D-6E8A-4147-A177-3AD203B41FA5}">
                      <a16:colId xmlns:a16="http://schemas.microsoft.com/office/drawing/2014/main" val="720392954"/>
                    </a:ext>
                  </a:extLst>
                </a:gridCol>
                <a:gridCol w="1069145">
                  <a:extLst>
                    <a:ext uri="{9D8B030D-6E8A-4147-A177-3AD203B41FA5}">
                      <a16:colId xmlns:a16="http://schemas.microsoft.com/office/drawing/2014/main" val="836702772"/>
                    </a:ext>
                  </a:extLst>
                </a:gridCol>
                <a:gridCol w="1026941">
                  <a:extLst>
                    <a:ext uri="{9D8B030D-6E8A-4147-A177-3AD203B41FA5}">
                      <a16:colId xmlns:a16="http://schemas.microsoft.com/office/drawing/2014/main" val="2176013737"/>
                    </a:ext>
                  </a:extLst>
                </a:gridCol>
                <a:gridCol w="984739">
                  <a:extLst>
                    <a:ext uri="{9D8B030D-6E8A-4147-A177-3AD203B41FA5}">
                      <a16:colId xmlns:a16="http://schemas.microsoft.com/office/drawing/2014/main" val="1706401932"/>
                    </a:ext>
                  </a:extLst>
                </a:gridCol>
                <a:gridCol w="1237957">
                  <a:extLst>
                    <a:ext uri="{9D8B030D-6E8A-4147-A177-3AD203B41FA5}">
                      <a16:colId xmlns:a16="http://schemas.microsoft.com/office/drawing/2014/main" val="3822826514"/>
                    </a:ext>
                  </a:extLst>
                </a:gridCol>
                <a:gridCol w="1786596">
                  <a:extLst>
                    <a:ext uri="{9D8B030D-6E8A-4147-A177-3AD203B41FA5}">
                      <a16:colId xmlns:a16="http://schemas.microsoft.com/office/drawing/2014/main" val="726199013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1163259108"/>
                    </a:ext>
                  </a:extLst>
                </a:gridCol>
              </a:tblGrid>
              <a:tr h="309716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24193"/>
                  </a:ext>
                </a:extLst>
              </a:tr>
              <a:tr h="5456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729738"/>
                  </a:ext>
                </a:extLst>
              </a:tr>
              <a:tr h="54124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68 352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tám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332840"/>
                  </a:ext>
                </a:extLst>
              </a:tr>
              <a:tr h="3725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542088"/>
                  </a:ext>
                </a:extLst>
              </a:tr>
              <a:tr h="3725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201032"/>
                  </a:ext>
                </a:extLst>
              </a:tr>
              <a:tr h="3725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12920"/>
                  </a:ext>
                </a:extLst>
              </a:tr>
              <a:tr h="3725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6931"/>
                  </a:ext>
                </a:extLst>
              </a:tr>
            </a:tbl>
          </a:graphicData>
        </a:graphic>
      </p:graphicFrame>
      <p:pic>
        <p:nvPicPr>
          <p:cNvPr id="18" name="图片 34">
            <a:extLst>
              <a:ext uri="{FF2B5EF4-FFF2-40B4-BE49-F238E27FC236}">
                <a16:creationId xmlns:a16="http://schemas.microsoft.com/office/drawing/2014/main" id="{1A74FDA1-BB19-48C7-B216-8B0F35B95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8" y="-107005"/>
            <a:ext cx="1334192" cy="3209524"/>
          </a:xfrm>
          <a:prstGeom prst="rect">
            <a:avLst/>
          </a:prstGeom>
        </p:spPr>
      </p:pic>
      <p:sp>
        <p:nvSpPr>
          <p:cNvPr id="20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2412494" y="274002"/>
            <a:ext cx="3736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</a:t>
            </a:r>
            <a:r>
              <a:rPr kumimoji="0" lang="en-US" altLang="zh-CN" sz="32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2 :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Viết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theo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mẫu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#9Slide07 Brankovic" panose="020B0604020202020204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32" t="50691" r="53599"/>
          <a:stretch>
            <a:fillRect/>
          </a:stretch>
        </p:blipFill>
        <p:spPr>
          <a:xfrm>
            <a:off x="11035609" y="5686255"/>
            <a:ext cx="1143000" cy="146061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166190" y="3149830"/>
            <a:ext cx="19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35 187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48896" y="3999754"/>
            <a:ext cx="19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94 361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189785" y="4831483"/>
            <a:ext cx="19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57 136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148896" y="5608002"/>
            <a:ext cx="19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15 411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159452" y="2226528"/>
            <a:ext cx="19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159452" y="2732873"/>
            <a:ext cx="19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133467" y="2995424"/>
            <a:ext cx="3432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124450" y="3807728"/>
            <a:ext cx="3432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133467" y="4622653"/>
            <a:ext cx="3432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159452" y="5434957"/>
            <a:ext cx="3432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endParaRPr lang="en-US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3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 build="p"/>
      <p:bldP spid="28" grpId="0" build="p"/>
      <p:bldP spid="29" grpId="0" build="p"/>
      <p:bldP spid="30" grpId="0" build="p"/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2363373" y="1300296"/>
            <a:ext cx="8203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</a:t>
            </a:r>
            <a:r>
              <a:rPr kumimoji="0" lang="en-US" altLang="zh-CN" sz="32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3.</a:t>
            </a:r>
            <a:r>
              <a:rPr kumimoji="0" lang="en-US" altLang="zh-CN" sz="32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3200" b="1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Đọc</a:t>
            </a:r>
            <a:r>
              <a:rPr kumimoji="0" lang="en-US" altLang="zh-CN" sz="32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3200" b="1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các</a:t>
            </a:r>
            <a:r>
              <a:rPr kumimoji="0" lang="en-US" altLang="zh-CN" sz="32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3200" b="1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số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: </a:t>
            </a:r>
            <a:r>
              <a:rPr lang="en-US" altLang="zh-CN" sz="3200" b="1" i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23 116; 12 427; 3116; 82 427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. 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#9Slide07 Brankovic" panose="020B0604020202020204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3373" y="1885071"/>
            <a:ext cx="9101797" cy="3405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23 116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12 427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3116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82 427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D1F1D2-6AC8-4F8B-A318-2043D37928BE}"/>
              </a:ext>
            </a:extLst>
          </p:cNvPr>
          <p:cNvSpPr txBox="1"/>
          <p:nvPr/>
        </p:nvSpPr>
        <p:spPr>
          <a:xfrm>
            <a:off x="3697685" y="2156781"/>
            <a:ext cx="64331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5050CD-92AB-4033-B319-5D6C15072DAE}"/>
              </a:ext>
            </a:extLst>
          </p:cNvPr>
          <p:cNvSpPr txBox="1"/>
          <p:nvPr/>
        </p:nvSpPr>
        <p:spPr>
          <a:xfrm>
            <a:off x="3697685" y="3110887"/>
            <a:ext cx="64289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230E2-695C-4A45-8701-B9FDBD3B05E0}"/>
              </a:ext>
            </a:extLst>
          </p:cNvPr>
          <p:cNvSpPr txBox="1"/>
          <p:nvPr/>
        </p:nvSpPr>
        <p:spPr>
          <a:xfrm>
            <a:off x="3693453" y="3904622"/>
            <a:ext cx="543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4C121E-2D32-402E-A32F-5741A00E72B6}"/>
              </a:ext>
            </a:extLst>
          </p:cNvPr>
          <p:cNvSpPr txBox="1"/>
          <p:nvPr/>
        </p:nvSpPr>
        <p:spPr>
          <a:xfrm>
            <a:off x="3693453" y="4797445"/>
            <a:ext cx="7175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3777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" grpId="0"/>
      <p:bldP spid="2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1072604" y="381642"/>
            <a:ext cx="754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</a:t>
            </a:r>
            <a:r>
              <a:rPr kumimoji="0" lang="en-US" altLang="zh-CN" sz="36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lang="en-US" altLang="zh-CN" sz="3600" b="1" noProof="0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4</a:t>
            </a:r>
            <a:r>
              <a:rPr lang="en-US" altLang="zh-CN" sz="36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.</a:t>
            </a:r>
            <a:r>
              <a:rPr kumimoji="0" lang="en-US" altLang="zh-CN" sz="36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3600" b="1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Số</a:t>
            </a:r>
            <a:r>
              <a:rPr kumimoji="0" lang="en-US" altLang="zh-CN" sz="36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?</a:t>
            </a:r>
            <a:endParaRPr kumimoji="0" lang="zh-CN" altLang="en-US" sz="3600" b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#9Slide07 Brankovic" panose="020B0604020202020204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3040" y="1547446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60 000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5804" y="1547446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70 000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2355" y="1547446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08906" y="1547446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3040" y="2471767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5804" y="2497359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24 000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56142" y="2483284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17466" y="2482016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529896" y="2445088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63040" y="3480494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23 000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5804" y="3492011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23 100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56142" y="3492011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23 200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17466" y="3496509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529896" y="3480494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9" name="Straight Arrow Connector 18"/>
          <p:cNvCxnSpPr>
            <a:stCxn id="4" idx="3"/>
            <a:endCxn id="5" idx="1"/>
          </p:cNvCxnSpPr>
          <p:nvPr/>
        </p:nvCxnSpPr>
        <p:spPr>
          <a:xfrm>
            <a:off x="2743200" y="1878037"/>
            <a:ext cx="107260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095964" y="1885071"/>
            <a:ext cx="107260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3"/>
          </p:cNvCxnSpPr>
          <p:nvPr/>
        </p:nvCxnSpPr>
        <p:spPr>
          <a:xfrm>
            <a:off x="7392515" y="1878037"/>
            <a:ext cx="1016391" cy="70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336302" y="2861172"/>
            <a:ext cx="960178" cy="115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583672" y="2844905"/>
            <a:ext cx="960178" cy="115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123872" y="2844905"/>
            <a:ext cx="960178" cy="115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9" idx="1"/>
          </p:cNvCxnSpPr>
          <p:nvPr/>
        </p:nvCxnSpPr>
        <p:spPr>
          <a:xfrm flipV="1">
            <a:off x="2734435" y="2827950"/>
            <a:ext cx="1081369" cy="310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4" idx="1"/>
          </p:cNvCxnSpPr>
          <p:nvPr/>
        </p:nvCxnSpPr>
        <p:spPr>
          <a:xfrm>
            <a:off x="2734435" y="3815568"/>
            <a:ext cx="1081369" cy="70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5" idx="1"/>
          </p:cNvCxnSpPr>
          <p:nvPr/>
        </p:nvCxnSpPr>
        <p:spPr>
          <a:xfrm>
            <a:off x="5068809" y="3815568"/>
            <a:ext cx="987333" cy="70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5" idx="3"/>
            <a:endCxn id="16" idx="1"/>
          </p:cNvCxnSpPr>
          <p:nvPr/>
        </p:nvCxnSpPr>
        <p:spPr>
          <a:xfrm>
            <a:off x="7336302" y="3822602"/>
            <a:ext cx="981164" cy="44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6" idx="3"/>
            <a:endCxn id="17" idx="1"/>
          </p:cNvCxnSpPr>
          <p:nvPr/>
        </p:nvCxnSpPr>
        <p:spPr>
          <a:xfrm flipV="1">
            <a:off x="9597626" y="3811085"/>
            <a:ext cx="932270" cy="160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82168" y="1623853"/>
            <a:ext cx="75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a)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6122" y="2551076"/>
            <a:ext cx="75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b)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2168" y="3518697"/>
            <a:ext cx="75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c)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12355" y="1496009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80 000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408906" y="1522362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90 000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045591" y="2506592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25 000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328017" y="3506087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23 300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0536873" y="2449104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27 000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328017" y="2484609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338568" y="2494187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26 000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536873" y="3482983"/>
            <a:ext cx="1280160" cy="661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547424" y="3492561"/>
            <a:ext cx="1280160" cy="661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23 400</a:t>
            </a:r>
          </a:p>
        </p:txBody>
      </p:sp>
    </p:spTree>
    <p:extLst>
      <p:ext uri="{BB962C8B-B14F-4D97-AF65-F5344CB8AC3E}">
        <p14:creationId xmlns:p14="http://schemas.microsoft.com/office/powerpoint/2010/main" val="37910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4" grpId="0"/>
      <p:bldP spid="47" grpId="0"/>
      <p:bldP spid="48" grpId="0"/>
      <p:bldP spid="49" grpId="0"/>
      <p:bldP spid="50" grpId="0"/>
      <p:bldP spid="54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634" y="1193851"/>
            <a:ext cx="5676900" cy="376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973394" y="516194"/>
            <a:ext cx="6666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Lao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645585" y="4429669"/>
            <a:ext cx="3465871" cy="2050026"/>
          </a:xfrm>
          <a:prstGeom prst="cloudCallout">
            <a:avLst>
              <a:gd name="adj1" fmla="val -54025"/>
              <a:gd name="adj2" fmla="val 73291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50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51302"/>
            <a:ext cx="1051468" cy="10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583" y="2713703"/>
            <a:ext cx="448356" cy="4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233" y="3903113"/>
            <a:ext cx="1051468" cy="10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491" y="3581546"/>
            <a:ext cx="1051468" cy="10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90" y="1504415"/>
            <a:ext cx="1051468" cy="10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66" y="3203043"/>
            <a:ext cx="426268" cy="42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 Hoạch Biểu Tượng Cảm Xúc Cơ - Miễn Phí vector hình ảnh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512" y="1874897"/>
            <a:ext cx="448356" cy="4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90634" y="5180648"/>
            <a:ext cx="687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11 517: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Mười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một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nghìn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năm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trăm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mười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bảy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780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3E7430-D520-469F-B310-AFA60178C844}"/>
              </a:ext>
            </a:extLst>
          </p:cNvPr>
          <p:cNvSpPr txBox="1"/>
          <p:nvPr/>
        </p:nvSpPr>
        <p:spPr>
          <a:xfrm>
            <a:off x="1024194" y="4059494"/>
            <a:ext cx="6666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chào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hẹn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gặp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lại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22926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543605" y="164638"/>
            <a:ext cx="6336704" cy="4841413"/>
            <a:chOff x="726499" y="591972"/>
            <a:chExt cx="4752528" cy="3631060"/>
          </a:xfrm>
        </p:grpSpPr>
        <p:pic>
          <p:nvPicPr>
            <p:cNvPr id="19458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99" y="591972"/>
              <a:ext cx="4680520" cy="363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02563" y="2176148"/>
              <a:ext cx="41764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900" spc="-200" dirty="0">
                  <a:solidFill>
                    <a:srgbClr val="0099FF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KHỞI ĐỘNG</a:t>
              </a:r>
              <a:endParaRPr lang="zh-CN" altLang="en-US" sz="5900" dirty="0">
                <a:solidFill>
                  <a:schemeClr val="bg1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287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20">
            <a:extLst>
              <a:ext uri="{FF2B5EF4-FFF2-40B4-BE49-F238E27FC236}">
                <a16:creationId xmlns:a16="http://schemas.microsoft.com/office/drawing/2014/main" id="{415B5DCE-B86A-479F-84B6-CF8271AEF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62852">
            <a:off x="1890206" y="353696"/>
            <a:ext cx="8449119" cy="1372925"/>
          </a:xfrm>
          <a:prstGeom prst="rect">
            <a:avLst/>
          </a:prstGeom>
        </p:spPr>
      </p:pic>
      <p:pic>
        <p:nvPicPr>
          <p:cNvPr id="90" name="Picture 2" descr="bộ số lịch 2022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04" y="1891899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/>
          <p:cNvSpPr txBox="1"/>
          <p:nvPr/>
        </p:nvSpPr>
        <p:spPr>
          <a:xfrm>
            <a:off x="1952284" y="626861"/>
            <a:ext cx="880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 Narrow" panose="020B0606020202030204" pitchFamily="34" charset="0"/>
              </a:rPr>
              <a:t>Thử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thách</a:t>
            </a:r>
            <a:r>
              <a:rPr lang="en-US" sz="2800" b="1" dirty="0">
                <a:latin typeface="Arial Narrow" panose="020B0606020202030204" pitchFamily="34" charset="0"/>
              </a:rPr>
              <a:t>: </a:t>
            </a:r>
            <a:r>
              <a:rPr lang="en-US" sz="2800" b="1" dirty="0" err="1">
                <a:latin typeface="Arial Narrow" panose="020B0606020202030204" pitchFamily="34" charset="0"/>
              </a:rPr>
              <a:t>Hãy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tìm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nhanh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và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đọc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các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số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có</a:t>
            </a:r>
            <a:r>
              <a:rPr lang="en-US" sz="2800" b="1" dirty="0">
                <a:latin typeface="Arial Narrow" panose="020B0606020202030204" pitchFamily="34" charset="0"/>
              </a:rPr>
              <a:t> 4 </a:t>
            </a:r>
            <a:r>
              <a:rPr lang="en-US" sz="2800" b="1" dirty="0" err="1">
                <a:latin typeface="Arial Narrow" panose="020B0606020202030204" pitchFamily="34" charset="0"/>
              </a:rPr>
              <a:t>chữ</a:t>
            </a:r>
            <a:r>
              <a:rPr lang="en-US" sz="2800" b="1" dirty="0"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latin typeface="Arial Narrow" panose="020B0606020202030204" pitchFamily="34" charset="0"/>
              </a:rPr>
              <a:t>số</a:t>
            </a:r>
            <a:endParaRPr lang="en-US" sz="2800" b="1" dirty="0">
              <a:latin typeface="Arial Narrow" panose="020B0606020202030204" pitchFamily="34" charset="0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199" y="1877499"/>
            <a:ext cx="4467051" cy="2857501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3345229" y="5054261"/>
            <a:ext cx="6828503" cy="169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 Narrow" panose="020B0606020202030204" pitchFamily="34" charset="0"/>
              </a:rPr>
              <a:t>2022: </a:t>
            </a:r>
            <a:r>
              <a:rPr lang="en-US" sz="2400" b="1" i="1" dirty="0" err="1">
                <a:latin typeface="Arial Narrow" panose="020B0606020202030204" pitchFamily="34" charset="0"/>
              </a:rPr>
              <a:t>hai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nghìn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không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trăm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hai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mươi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hai</a:t>
            </a:r>
            <a:endParaRPr lang="en-US" sz="2400" b="1" i="1" dirty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 Narrow" panose="020B0606020202030204" pitchFamily="34" charset="0"/>
              </a:rPr>
              <a:t>1945: </a:t>
            </a:r>
            <a:r>
              <a:rPr lang="en-US" sz="2400" b="1" i="1" dirty="0" err="1">
                <a:latin typeface="Arial Narrow" panose="020B0606020202030204" pitchFamily="34" charset="0"/>
              </a:rPr>
              <a:t>một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nghìn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chín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trăm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bốn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mươi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lăm</a:t>
            </a:r>
            <a:endParaRPr lang="en-US" sz="2400" b="1" i="1" dirty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 Narrow" panose="020B0606020202030204" pitchFamily="34" charset="0"/>
              </a:rPr>
              <a:t>2020: </a:t>
            </a:r>
            <a:r>
              <a:rPr lang="en-US" sz="2400" b="1" i="1" dirty="0" err="1">
                <a:latin typeface="Arial Narrow" panose="020B0606020202030204" pitchFamily="34" charset="0"/>
              </a:rPr>
              <a:t>hai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nghìn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không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trăm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hai</a:t>
            </a:r>
            <a:r>
              <a:rPr lang="en-US" sz="2400" b="1" i="1" dirty="0">
                <a:latin typeface="Arial Narrow" panose="020B0606020202030204" pitchFamily="34" charset="0"/>
              </a:rPr>
              <a:t> </a:t>
            </a:r>
            <a:r>
              <a:rPr lang="en-US" sz="2400" b="1" i="1" dirty="0" err="1">
                <a:latin typeface="Arial Narrow" panose="020B0606020202030204" pitchFamily="34" charset="0"/>
              </a:rPr>
              <a:t>mươi</a:t>
            </a:r>
            <a:endParaRPr lang="en-US" sz="2400" b="1" i="1" dirty="0">
              <a:latin typeface="Arial Narrow" panose="020B0606020202030204" pitchFamily="34" charset="0"/>
            </a:endParaRPr>
          </a:p>
        </p:txBody>
      </p:sp>
      <p:grpSp>
        <p:nvGrpSpPr>
          <p:cNvPr id="94" name="组合 36"/>
          <p:cNvGrpSpPr/>
          <p:nvPr/>
        </p:nvGrpSpPr>
        <p:grpSpPr>
          <a:xfrm rot="20700764">
            <a:off x="353231" y="930724"/>
            <a:ext cx="1091662" cy="1203274"/>
            <a:chOff x="4427538" y="954088"/>
            <a:chExt cx="3333750" cy="3729038"/>
          </a:xfrm>
        </p:grpSpPr>
        <p:sp>
          <p:nvSpPr>
            <p:cNvPr id="95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6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7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8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9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0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1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2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3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4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5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6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7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8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9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0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1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2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3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4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5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7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8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9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0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1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2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4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5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6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7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1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文本框 86"/>
          <p:cNvSpPr txBox="1"/>
          <p:nvPr/>
        </p:nvSpPr>
        <p:spPr>
          <a:xfrm rot="20726934">
            <a:off x="7449781" y="3633950"/>
            <a:ext cx="238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Brankovic" panose="02000000000000000000" pitchFamily="2" charset="0"/>
                <a:ea typeface="方正卡通简体" panose="03000509000000000000" pitchFamily="65" charset="-122"/>
                <a:cs typeface="+mn-cs"/>
              </a:rPr>
              <a:t>trang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Brankovic" panose="02000000000000000000" pitchFamily="2" charset="0"/>
                <a:ea typeface="方正卡通简体" panose="03000509000000000000" pitchFamily="65" charset="-122"/>
                <a:cs typeface="+mn-cs"/>
              </a:rPr>
              <a:t> 140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Brankovic" panose="02000000000000000000" pitchFamily="2" charset="0"/>
              <a:ea typeface="方正卡通简体" panose="03000509000000000000" pitchFamily="65" charset="-122"/>
              <a:cs typeface="+mn-cs"/>
            </a:endParaRPr>
          </a:p>
        </p:txBody>
      </p:sp>
      <p:sp>
        <p:nvSpPr>
          <p:cNvPr id="93" name="Freeform 34"/>
          <p:cNvSpPr>
            <a:spLocks noEditPoints="1"/>
          </p:cNvSpPr>
          <p:nvPr/>
        </p:nvSpPr>
        <p:spPr bwMode="auto">
          <a:xfrm rot="20793357">
            <a:off x="9683426" y="3579767"/>
            <a:ext cx="625216" cy="410431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" name="任意多边形 93"/>
          <p:cNvSpPr/>
          <p:nvPr/>
        </p:nvSpPr>
        <p:spPr>
          <a:xfrm rot="20793357">
            <a:off x="7402998" y="4062199"/>
            <a:ext cx="2288416" cy="237324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53" y="connsiteY0-154"/>
              </a:cxn>
              <a:cxn ang="0">
                <a:pos x="connsiteX1-155" y="connsiteY1-156"/>
              </a:cxn>
              <a:cxn ang="0">
                <a:pos x="connsiteX2-157" y="connsiteY2-158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8575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ACDAE11-1347-4593-BA82-339A1D6277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4671" y="3141443"/>
            <a:ext cx="4074196" cy="32593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9E0419-7D66-4FCA-8C02-30D503CA9FCC}"/>
              </a:ext>
            </a:extLst>
          </p:cNvPr>
          <p:cNvSpPr/>
          <p:nvPr/>
        </p:nvSpPr>
        <p:spPr>
          <a:xfrm>
            <a:off x="1619250" y="1474671"/>
            <a:ext cx="8953500" cy="2097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Nexa Rust Slab Bla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600" dirty="0">
              <a:solidFill>
                <a:prstClr val="white"/>
              </a:solidFill>
              <a:latin typeface="#9Slide07 SVNNexa Rust Slab Bla" panose="020B0606040200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7085" y="1605969"/>
            <a:ext cx="5692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21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2400" b="1" u="sng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Toán</a:t>
            </a:r>
            <a:endParaRPr lang="en-US" sz="2400" b="1" u="sng" dirty="0">
              <a:solidFill>
                <a:schemeClr val="bg1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/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140</a:t>
            </a:r>
          </a:p>
        </p:txBody>
      </p:sp>
    </p:spTree>
    <p:extLst>
      <p:ext uri="{BB962C8B-B14F-4D97-AF65-F5344CB8AC3E}">
        <p14:creationId xmlns:p14="http://schemas.microsoft.com/office/powerpoint/2010/main" val="25815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3" grpId="0" animBg="1"/>
      <p:bldP spid="94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543605" y="164638"/>
            <a:ext cx="6336704" cy="4841413"/>
            <a:chOff x="726499" y="591972"/>
            <a:chExt cx="4752528" cy="3631060"/>
          </a:xfrm>
        </p:grpSpPr>
        <p:pic>
          <p:nvPicPr>
            <p:cNvPr id="19458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99" y="591972"/>
              <a:ext cx="4680520" cy="363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02563" y="2176148"/>
              <a:ext cx="41764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900" spc="-200" dirty="0">
                  <a:solidFill>
                    <a:srgbClr val="0099FF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KHÁM PHÁ</a:t>
              </a:r>
              <a:endParaRPr lang="zh-CN" altLang="en-US" sz="5900" dirty="0">
                <a:solidFill>
                  <a:schemeClr val="bg1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013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549350"/>
              </p:ext>
            </p:extLst>
          </p:nvPr>
        </p:nvGraphicFramePr>
        <p:xfrm>
          <a:off x="725129" y="746516"/>
          <a:ext cx="9837174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9239">
                  <a:extLst>
                    <a:ext uri="{9D8B030D-6E8A-4147-A177-3AD203B41FA5}">
                      <a16:colId xmlns:a16="http://schemas.microsoft.com/office/drawing/2014/main" val="720392954"/>
                    </a:ext>
                  </a:extLst>
                </a:gridCol>
                <a:gridCol w="1519083">
                  <a:extLst>
                    <a:ext uri="{9D8B030D-6E8A-4147-A177-3AD203B41FA5}">
                      <a16:colId xmlns:a16="http://schemas.microsoft.com/office/drawing/2014/main" val="836702772"/>
                    </a:ext>
                  </a:extLst>
                </a:gridCol>
                <a:gridCol w="1696065">
                  <a:extLst>
                    <a:ext uri="{9D8B030D-6E8A-4147-A177-3AD203B41FA5}">
                      <a16:colId xmlns:a16="http://schemas.microsoft.com/office/drawing/2014/main" val="217601373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06401932"/>
                    </a:ext>
                  </a:extLst>
                </a:gridCol>
                <a:gridCol w="2403987">
                  <a:extLst>
                    <a:ext uri="{9D8B030D-6E8A-4147-A177-3AD203B41FA5}">
                      <a16:colId xmlns:a16="http://schemas.microsoft.com/office/drawing/2014/main" val="3822826514"/>
                    </a:ext>
                  </a:extLst>
                </a:gridCol>
              </a:tblGrid>
              <a:tr h="309716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24193"/>
                  </a:ext>
                </a:extLst>
              </a:tr>
              <a:tr h="5456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29738"/>
                  </a:ext>
                </a:extLst>
              </a:tr>
              <a:tr h="311191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332840"/>
                  </a:ext>
                </a:extLst>
              </a:tr>
              <a:tr h="372533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542088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3820650" y="225451"/>
            <a:ext cx="5128592" cy="1002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CÁC SỐ CÓ NĂM CHỮ SỐ</a:t>
            </a:r>
          </a:p>
        </p:txBody>
      </p:sp>
      <p:sp>
        <p:nvSpPr>
          <p:cNvPr id="4" name="Rectangle 3"/>
          <p:cNvSpPr/>
          <p:nvPr/>
        </p:nvSpPr>
        <p:spPr>
          <a:xfrm>
            <a:off x="1205247" y="1865381"/>
            <a:ext cx="140109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10 000</a:t>
            </a:r>
          </a:p>
        </p:txBody>
      </p:sp>
      <p:sp>
        <p:nvSpPr>
          <p:cNvPr id="5" name="Rectangle 4"/>
          <p:cNvSpPr/>
          <p:nvPr/>
        </p:nvSpPr>
        <p:spPr>
          <a:xfrm>
            <a:off x="1205247" y="2527391"/>
            <a:ext cx="140109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10 000</a:t>
            </a:r>
          </a:p>
        </p:txBody>
      </p:sp>
      <p:sp>
        <p:nvSpPr>
          <p:cNvPr id="8" name="Rectangle 7"/>
          <p:cNvSpPr/>
          <p:nvPr/>
        </p:nvSpPr>
        <p:spPr>
          <a:xfrm>
            <a:off x="3418507" y="1865380"/>
            <a:ext cx="104845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3418507" y="2527390"/>
            <a:ext cx="104845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63182" y="1864781"/>
            <a:ext cx="745365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05018" y="1864781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63182" y="3213505"/>
            <a:ext cx="75611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63182" y="2539143"/>
            <a:ext cx="75611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66482" y="1865378"/>
            <a:ext cx="60618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91779" y="2354937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91777" y="3335249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891776" y="3825405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891775" y="4338108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17922" y="5361383"/>
            <a:ext cx="8496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Viết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: 42 316</a:t>
            </a: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Bốn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mươi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hai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nghìn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ba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trăm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mười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sáu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92483" y="4795296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729424" y="4823874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39742" y="4838163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31385" y="4838163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937861" y="4823874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32" name="组合 36"/>
          <p:cNvGrpSpPr/>
          <p:nvPr/>
        </p:nvGrpSpPr>
        <p:grpSpPr>
          <a:xfrm rot="20700764">
            <a:off x="10942425" y="309565"/>
            <a:ext cx="1091662" cy="1203274"/>
            <a:chOff x="4427538" y="954088"/>
            <a:chExt cx="3333750" cy="3729038"/>
          </a:xfrm>
        </p:grpSpPr>
        <p:sp>
          <p:nvSpPr>
            <p:cNvPr id="33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8872173" y="2844997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198656" y="3173686"/>
            <a:ext cx="140109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10 000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198655" y="3835040"/>
            <a:ext cx="140109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1147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1" grpId="0" animBg="1"/>
      <p:bldP spid="22" grpId="0" animBg="1"/>
      <p:bldP spid="23" grpId="0" animBg="1"/>
      <p:bldP spid="27" grpId="0"/>
      <p:bldP spid="28" grpId="0"/>
      <p:bldP spid="29" grpId="0"/>
      <p:bldP spid="30" grpId="0"/>
      <p:bldP spid="77" grpId="0" animBg="1"/>
      <p:bldP spid="78" grpId="0" animBg="1"/>
      <p:bldP spid="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543605" y="164638"/>
            <a:ext cx="6336704" cy="4841413"/>
            <a:chOff x="726499" y="591972"/>
            <a:chExt cx="4752528" cy="3631060"/>
          </a:xfrm>
        </p:grpSpPr>
        <p:pic>
          <p:nvPicPr>
            <p:cNvPr id="19458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99" y="591972"/>
              <a:ext cx="4680520" cy="363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02563" y="2176148"/>
              <a:ext cx="41764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9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LUYỆN TẬP</a:t>
              </a:r>
              <a:endParaRPr lang="zh-CN" altLang="en-US" sz="5900" dirty="0">
                <a:solidFill>
                  <a:srgbClr val="0070C0"/>
                </a:solidFill>
                <a:latin typeface="Tahoma" panose="020B0604030504040204" pitchFamily="34" charset="0"/>
                <a:ea typeface="Aachen" panose="02020500000000000000" pitchFamily="18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897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181672"/>
              </p:ext>
            </p:extLst>
          </p:nvPr>
        </p:nvGraphicFramePr>
        <p:xfrm>
          <a:off x="725129" y="746516"/>
          <a:ext cx="9837174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9239">
                  <a:extLst>
                    <a:ext uri="{9D8B030D-6E8A-4147-A177-3AD203B41FA5}">
                      <a16:colId xmlns:a16="http://schemas.microsoft.com/office/drawing/2014/main" val="720392954"/>
                    </a:ext>
                  </a:extLst>
                </a:gridCol>
                <a:gridCol w="1519083">
                  <a:extLst>
                    <a:ext uri="{9D8B030D-6E8A-4147-A177-3AD203B41FA5}">
                      <a16:colId xmlns:a16="http://schemas.microsoft.com/office/drawing/2014/main" val="836702772"/>
                    </a:ext>
                  </a:extLst>
                </a:gridCol>
                <a:gridCol w="1696065">
                  <a:extLst>
                    <a:ext uri="{9D8B030D-6E8A-4147-A177-3AD203B41FA5}">
                      <a16:colId xmlns:a16="http://schemas.microsoft.com/office/drawing/2014/main" val="217601373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06401932"/>
                    </a:ext>
                  </a:extLst>
                </a:gridCol>
                <a:gridCol w="2403987">
                  <a:extLst>
                    <a:ext uri="{9D8B030D-6E8A-4147-A177-3AD203B41FA5}">
                      <a16:colId xmlns:a16="http://schemas.microsoft.com/office/drawing/2014/main" val="3822826514"/>
                    </a:ext>
                  </a:extLst>
                </a:gridCol>
              </a:tblGrid>
              <a:tr h="309716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24193"/>
                  </a:ext>
                </a:extLst>
              </a:tr>
              <a:tr h="5456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29738"/>
                  </a:ext>
                </a:extLst>
              </a:tr>
              <a:tr h="311191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332840"/>
                  </a:ext>
                </a:extLst>
              </a:tr>
              <a:tr h="372533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542088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205247" y="1865381"/>
            <a:ext cx="140109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10 000</a:t>
            </a:r>
          </a:p>
        </p:txBody>
      </p:sp>
      <p:sp>
        <p:nvSpPr>
          <p:cNvPr id="5" name="Rectangle 4"/>
          <p:cNvSpPr/>
          <p:nvPr/>
        </p:nvSpPr>
        <p:spPr>
          <a:xfrm>
            <a:off x="1205247" y="2527391"/>
            <a:ext cx="140109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10 000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1205247" y="3189401"/>
            <a:ext cx="140109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10 000</a:t>
            </a:r>
          </a:p>
        </p:txBody>
      </p:sp>
      <p:sp>
        <p:nvSpPr>
          <p:cNvPr id="8" name="Rectangle 7"/>
          <p:cNvSpPr/>
          <p:nvPr/>
        </p:nvSpPr>
        <p:spPr>
          <a:xfrm>
            <a:off x="3418507" y="1865380"/>
            <a:ext cx="104845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3418507" y="2527390"/>
            <a:ext cx="104845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63182" y="1864781"/>
            <a:ext cx="745365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05018" y="1864781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63182" y="2539143"/>
            <a:ext cx="75611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66482" y="1865378"/>
            <a:ext cx="60618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91779" y="2354937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891778" y="2845093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91777" y="3335249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95273" y="5375671"/>
            <a:ext cx="8496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Viết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: 33 214</a:t>
            </a: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: Ba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mươi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ba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nghìn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hai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trăm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mười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bốn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92483" y="4823873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729424" y="4823874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39742" y="4838163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31385" y="4838163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937861" y="4823874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2" name="图片 34">
            <a:extLst>
              <a:ext uri="{FF2B5EF4-FFF2-40B4-BE49-F238E27FC236}">
                <a16:creationId xmlns:a16="http://schemas.microsoft.com/office/drawing/2014/main" id="{1A74FDA1-BB19-48C7-B216-8B0F35B95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8" y="-107005"/>
            <a:ext cx="1334192" cy="320952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369882" y="3188935"/>
            <a:ext cx="104845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1000</a:t>
            </a:r>
          </a:p>
        </p:txBody>
      </p:sp>
      <p:sp>
        <p:nvSpPr>
          <p:cNvPr id="34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677362" y="182505"/>
            <a:ext cx="645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u="sng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</a:t>
            </a:r>
            <a:r>
              <a:rPr kumimoji="0" lang="en-US" altLang="zh-CN" sz="3200" b="1" u="sng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1</a:t>
            </a:r>
            <a:r>
              <a:rPr kumimoji="0" lang="en-US" altLang="zh-CN" sz="32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: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Viết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(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theo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mẫu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)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#9Slide07 Brankovic" panose="020B0604020202020204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35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3987307" y="6304355"/>
            <a:ext cx="7276902" cy="324806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Freeform 34">
            <a:extLst>
              <a:ext uri="{FF2B5EF4-FFF2-40B4-BE49-F238E27FC236}">
                <a16:creationId xmlns:a16="http://schemas.microsoft.com/office/drawing/2014/main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91855" y="5716387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32" t="50691" r="53599"/>
          <a:stretch>
            <a:fillRect/>
          </a:stretch>
        </p:blipFill>
        <p:spPr>
          <a:xfrm>
            <a:off x="11035609" y="5686255"/>
            <a:ext cx="1143000" cy="14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6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6" grpId="0" build="p"/>
      <p:bldP spid="27" grpId="0" build="p"/>
      <p:bldP spid="28" grpId="0" build="p"/>
      <p:bldP spid="29" grpId="0" build="p"/>
      <p:bldP spid="30" grpId="0" build="p"/>
      <p:bldP spid="31" grpId="0" build="p"/>
      <p:bldP spid="33" grpId="0" animBg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181672"/>
              </p:ext>
            </p:extLst>
          </p:nvPr>
        </p:nvGraphicFramePr>
        <p:xfrm>
          <a:off x="725129" y="746516"/>
          <a:ext cx="9837174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9239">
                  <a:extLst>
                    <a:ext uri="{9D8B030D-6E8A-4147-A177-3AD203B41FA5}">
                      <a16:colId xmlns:a16="http://schemas.microsoft.com/office/drawing/2014/main" val="720392954"/>
                    </a:ext>
                  </a:extLst>
                </a:gridCol>
                <a:gridCol w="1519083">
                  <a:extLst>
                    <a:ext uri="{9D8B030D-6E8A-4147-A177-3AD203B41FA5}">
                      <a16:colId xmlns:a16="http://schemas.microsoft.com/office/drawing/2014/main" val="836702772"/>
                    </a:ext>
                  </a:extLst>
                </a:gridCol>
                <a:gridCol w="1696065">
                  <a:extLst>
                    <a:ext uri="{9D8B030D-6E8A-4147-A177-3AD203B41FA5}">
                      <a16:colId xmlns:a16="http://schemas.microsoft.com/office/drawing/2014/main" val="217601373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06401932"/>
                    </a:ext>
                  </a:extLst>
                </a:gridCol>
                <a:gridCol w="2403987">
                  <a:extLst>
                    <a:ext uri="{9D8B030D-6E8A-4147-A177-3AD203B41FA5}">
                      <a16:colId xmlns:a16="http://schemas.microsoft.com/office/drawing/2014/main" val="3822826514"/>
                    </a:ext>
                  </a:extLst>
                </a:gridCol>
              </a:tblGrid>
              <a:tr h="309716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24193"/>
                  </a:ext>
                </a:extLst>
              </a:tr>
              <a:tr h="5456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4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29738"/>
                  </a:ext>
                </a:extLst>
              </a:tr>
              <a:tr h="311191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332840"/>
                  </a:ext>
                </a:extLst>
              </a:tr>
              <a:tr h="372533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542088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205247" y="1865381"/>
            <a:ext cx="140109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10 000</a:t>
            </a:r>
          </a:p>
        </p:txBody>
      </p:sp>
      <p:sp>
        <p:nvSpPr>
          <p:cNvPr id="5" name="Rectangle 4"/>
          <p:cNvSpPr/>
          <p:nvPr/>
        </p:nvSpPr>
        <p:spPr>
          <a:xfrm>
            <a:off x="1205247" y="2527391"/>
            <a:ext cx="140109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10 000</a:t>
            </a:r>
          </a:p>
        </p:txBody>
      </p:sp>
      <p:sp>
        <p:nvSpPr>
          <p:cNvPr id="8" name="Rectangle 7"/>
          <p:cNvSpPr/>
          <p:nvPr/>
        </p:nvSpPr>
        <p:spPr>
          <a:xfrm>
            <a:off x="3418507" y="1865380"/>
            <a:ext cx="104845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3418507" y="2527390"/>
            <a:ext cx="104845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63182" y="1864781"/>
            <a:ext cx="745365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05018" y="1864781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74994" y="3182654"/>
            <a:ext cx="75611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66482" y="1865378"/>
            <a:ext cx="606186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91779" y="2354937"/>
            <a:ext cx="492311" cy="427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95273" y="5375671"/>
            <a:ext cx="8496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Viết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: 24 312</a:t>
            </a: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: Hai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mươi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tư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nghìn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ba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trăm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mười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hai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92483" y="4795296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729424" y="4823874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39742" y="4838163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31385" y="4838163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937861" y="4823874"/>
            <a:ext cx="42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2" name="图片 34">
            <a:extLst>
              <a:ext uri="{FF2B5EF4-FFF2-40B4-BE49-F238E27FC236}">
                <a16:creationId xmlns:a16="http://schemas.microsoft.com/office/drawing/2014/main" id="{1A74FDA1-BB19-48C7-B216-8B0F35B95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8" y="-107005"/>
            <a:ext cx="1334192" cy="320952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418506" y="3170168"/>
            <a:ext cx="104845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1000</a:t>
            </a:r>
          </a:p>
        </p:txBody>
      </p:sp>
      <p:sp>
        <p:nvSpPr>
          <p:cNvPr id="34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677362" y="182505"/>
            <a:ext cx="5799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u="sng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</a:t>
            </a:r>
            <a:r>
              <a:rPr kumimoji="0" lang="en-US" altLang="zh-CN" sz="3200" b="1" u="sng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1</a:t>
            </a:r>
            <a:r>
              <a:rPr kumimoji="0" lang="en-US" altLang="zh-CN" sz="3200" b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: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Viết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(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theo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mẫu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#9Slide07 Brankovic" panose="020B0604020202020204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)</a:t>
            </a:r>
            <a:endParaRPr kumimoji="0" lang="zh-CN" altLang="en-US" sz="3200" b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#9Slide07 Brankovic" panose="020B0604020202020204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35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3987307" y="6304355"/>
            <a:ext cx="7276902" cy="324806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Freeform 34">
            <a:extLst>
              <a:ext uri="{FF2B5EF4-FFF2-40B4-BE49-F238E27FC236}">
                <a16:creationId xmlns:a16="http://schemas.microsoft.com/office/drawing/2014/main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91855" y="5716387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32" t="50691" r="53599"/>
          <a:stretch>
            <a:fillRect/>
          </a:stretch>
        </p:blipFill>
        <p:spPr>
          <a:xfrm>
            <a:off x="11035609" y="5686255"/>
            <a:ext cx="1143000" cy="146061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3418506" y="3819465"/>
            <a:ext cx="104845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1000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52429" y="2538991"/>
            <a:ext cx="756118" cy="4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52341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9" grpId="0" animBg="1"/>
      <p:bldP spid="26" grpId="0" build="p"/>
      <p:bldP spid="27" grpId="0"/>
      <p:bldP spid="28" grpId="0"/>
      <p:bldP spid="29" grpId="0"/>
      <p:bldP spid="30" grpId="0"/>
      <p:bldP spid="31" grpId="0"/>
      <p:bldP spid="33" grpId="0" animBg="1"/>
      <p:bldP spid="34" grpId="0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52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FFFF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0">
      <a:majorFont>
        <a:latin typeface="Times New Roman"/>
        <a:ea typeface="字魂47号-三分行楷"/>
        <a:cs typeface=""/>
      </a:majorFont>
      <a:minorFont>
        <a:latin typeface="Times New Roman"/>
        <a:ea typeface="字魂47号-三分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75000"/>
          </a:schemeClr>
        </a:solidFill>
        <a:ln>
          <a:noFill/>
        </a:ln>
      </a:spPr>
      <a:bodyPr rtlCol="0" anchor="ctr"/>
      <a:lstStyle>
        <a:defPPr algn="ctr">
          <a:defRPr sz="3200" dirty="0" smtClean="0">
            <a:solidFill>
              <a:srgbClr val="4CB9D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自定义 6">
      <a:majorFont>
        <a:latin typeface="Calibri Light"/>
        <a:ea typeface="小考拉体"/>
        <a:cs typeface=""/>
      </a:majorFont>
      <a:minorFont>
        <a:latin typeface="Calibri"/>
        <a:ea typeface="等线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D87CD4-AD22-4952-BA88-0DCE628678C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EDCCBD6-330D-43E0-A352-B913DC32E7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BB87F9-5462-4A9A-9926-1CAF7F6E62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488</Words>
  <Application>Microsoft Office PowerPoint</Application>
  <PresentationFormat>Widescreen</PresentationFormat>
  <Paragraphs>184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宋体</vt:lpstr>
      <vt:lpstr>#9Slide07 Brankovic</vt:lpstr>
      <vt:lpstr>#9Slide07 SVNNexa Rust Slab Bla</vt:lpstr>
      <vt:lpstr>Aachen</vt:lpstr>
      <vt:lpstr>Arial</vt:lpstr>
      <vt:lpstr>Arial Narrow</vt:lpstr>
      <vt:lpstr>Calibri</vt:lpstr>
      <vt:lpstr>Calibri Light</vt:lpstr>
      <vt:lpstr>Cambria Math</vt:lpstr>
      <vt:lpstr>等线</vt:lpstr>
      <vt:lpstr>HP001 4 hàng</vt:lpstr>
      <vt:lpstr>Tahoma</vt:lpstr>
      <vt:lpstr>Times New Roman</vt:lpstr>
      <vt:lpstr>字魂47号-三分行楷</vt:lpstr>
      <vt:lpstr>字魂73号-江南手书</vt:lpstr>
      <vt:lpstr>字魂80号-萌趣小鱼体</vt:lpstr>
      <vt:lpstr>方正卡通简体</vt:lpstr>
      <vt:lpstr>萝莉体 第二版</vt:lpstr>
      <vt:lpstr>Office 主题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loltntvl@gmail.com</cp:lastModifiedBy>
  <cp:revision>88</cp:revision>
  <dcterms:created xsi:type="dcterms:W3CDTF">2022-02-28T09:58:07Z</dcterms:created>
  <dcterms:modified xsi:type="dcterms:W3CDTF">2022-03-21T13:10:07Z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