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2" r:id="rId14"/>
    <p:sldId id="270" r:id="rId15"/>
    <p:sldId id="27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6E6"/>
    <a:srgbClr val="5FB9CB"/>
    <a:srgbClr val="42A4E6"/>
    <a:srgbClr val="9A8674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6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7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8" y="517315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114909" y="1494405"/>
            <a:ext cx="6517262" cy="5363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4706620" y="2633565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Toán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: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Luyện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6085059" y="1067262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F2B6425-2D80-4DDF-96DF-C8B2F0821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7" y="5487354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79917A-189C-499E-89A1-43C3ECFDD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5815488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9FF5F3-94C0-42CB-B67E-98C5302C0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2" y="5697595"/>
            <a:ext cx="3032616" cy="3935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7C8CCB-1732-4E10-87F1-705E77512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880D48-2F01-49B0-93C0-507751975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BC6018-2626-4E3C-B539-66856E1B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09064-75EA-48E4-B552-D1EE3DE8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6A3EE42-FDC0-4C0D-8A71-7E8EDBC61B32}"/>
              </a:ext>
            </a:extLst>
          </p:cNvPr>
          <p:cNvSpPr txBox="1"/>
          <p:nvPr/>
        </p:nvSpPr>
        <p:spPr>
          <a:xfrm>
            <a:off x="4081543" y="398767"/>
            <a:ext cx="4330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6600" b="1" u="sng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giải</a:t>
            </a:r>
            <a:endParaRPr lang="zh-CN" altLang="en-US" sz="6600" b="1" u="sng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40DB57B-053F-40DD-A563-9599A092DE83}"/>
              </a:ext>
            </a:extLst>
          </p:cNvPr>
          <p:cNvGrpSpPr/>
          <p:nvPr/>
        </p:nvGrpSpPr>
        <p:grpSpPr>
          <a:xfrm rot="21193181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C66E6FBA-57F9-464F-AC96-576388F6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327B744A-754C-4EA5-AB1E-44596A5F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1501D82B-69BA-4D24-BE35-D37098A9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0B56E327-7B42-4ED3-BF40-E55ACCBA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2DD457EE-5CC4-4D96-BC7E-6A28AA80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5">
              <a:extLst>
                <a:ext uri="{FF2B5EF4-FFF2-40B4-BE49-F238E27FC236}">
                  <a16:creationId xmlns:a16="http://schemas.microsoft.com/office/drawing/2014/main" id="{4B541640-53E2-4378-AB9A-6784B3D0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6">
              <a:extLst>
                <a:ext uri="{FF2B5EF4-FFF2-40B4-BE49-F238E27FC236}">
                  <a16:creationId xmlns:a16="http://schemas.microsoft.com/office/drawing/2014/main" id="{5966B15E-4580-4494-B301-15ECB3AA2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7">
              <a:extLst>
                <a:ext uri="{FF2B5EF4-FFF2-40B4-BE49-F238E27FC236}">
                  <a16:creationId xmlns:a16="http://schemas.microsoft.com/office/drawing/2014/main" id="{F30C39A2-6C3B-44AF-8771-AEEDD9AE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8">
              <a:extLst>
                <a:ext uri="{FF2B5EF4-FFF2-40B4-BE49-F238E27FC236}">
                  <a16:creationId xmlns:a16="http://schemas.microsoft.com/office/drawing/2014/main" id="{0976A92A-BEE0-4AAE-A5AC-C9B6A86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9">
              <a:extLst>
                <a:ext uri="{FF2B5EF4-FFF2-40B4-BE49-F238E27FC236}">
                  <a16:creationId xmlns:a16="http://schemas.microsoft.com/office/drawing/2014/main" id="{914AA56A-E5EF-43FC-A74A-99F234F4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976564" y="18945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1căn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2550 : 6 = 435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425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= 2975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Đáp</a:t>
            </a:r>
            <a:r>
              <a:rPr kumimoji="0" lang="en-US" sz="32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: 2975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gạch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3: </a:t>
            </a:r>
            <a:r>
              <a:rPr lang="en-US" altLang="zh-CN" sz="48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Số</a:t>
            </a: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9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" y="3322290"/>
            <a:ext cx="1804621" cy="3312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7856565" y="1790272"/>
            <a:ext cx="436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Chăm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ngoan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–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Học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giỏi</a:t>
            </a:r>
            <a:endParaRPr lang="zh-CN" altLang="en-US" sz="2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4" y="3992396"/>
            <a:ext cx="3032616" cy="3935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5" y="4918040"/>
            <a:ext cx="3032616" cy="3935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81" y="376721"/>
            <a:ext cx="959010" cy="601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30" y="865396"/>
            <a:ext cx="959010" cy="60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2" y="291515"/>
            <a:ext cx="1309999" cy="8220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8303939" y="2329685"/>
            <a:ext cx="3274666" cy="206375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74" y="614016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0871686" y="936816"/>
            <a:ext cx="1260878" cy="861194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97500" y="1992907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4km.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13489"/>
              </p:ext>
            </p:extLst>
          </p:nvPr>
        </p:nvGraphicFramePr>
        <p:xfrm>
          <a:off x="2221300" y="2759372"/>
          <a:ext cx="8001000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20km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65392" y="35376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49349" y="35469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20949" y="35284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55500" y="27131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4" y="1418014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1720560" y="2958070"/>
            <a:ext cx="578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4: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Viết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rồi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tính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giá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trị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?</a:t>
            </a:r>
            <a:endParaRPr lang="zh-CN" altLang="en-US" b="1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1" y="-315697"/>
            <a:ext cx="8554871" cy="6959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77" y="1824827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" y="2208574"/>
            <a:ext cx="2698244" cy="45127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6413" y="1271773"/>
            <a:ext cx="313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4748" y="1272205"/>
            <a:ext cx="3685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234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2906" y="2524007"/>
            <a:ext cx="157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48843" y="3102829"/>
            <a:ext cx="4179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a) 32 : 8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4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12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48843" y="3712429"/>
            <a:ext cx="489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b) 45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90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450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48843" y="4322029"/>
            <a:ext cx="435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c) 49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 : 7 = 196 : 7 = 28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25043" y="4931630"/>
            <a:ext cx="4712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d) 234 : 6 : 3 = 39 : 3 = 13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CHÚC CÁC CON </a:t>
              </a:r>
            </a:p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CHĂM NGOAN, HỌC GIỎI!</a:t>
              </a:r>
              <a:endParaRPr lang="zh-CN" altLang="en-US" sz="4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2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79CB0C7-6BB7-402F-8FF3-3F4B0AE6DE81}"/>
              </a:ext>
            </a:extLst>
          </p:cNvPr>
          <p:cNvSpPr txBox="1"/>
          <p:nvPr/>
        </p:nvSpPr>
        <p:spPr>
          <a:xfrm>
            <a:off x="3336911" y="3301110"/>
            <a:ext cx="585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Nêu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các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bước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giải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toán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liên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quan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đến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rút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vị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.</a:t>
            </a:r>
          </a:p>
          <a:p>
            <a:pPr defTabSz="914400">
              <a:defRPr/>
            </a:pPr>
            <a:endParaRPr lang="zh-CN" altLang="en-US" sz="4000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713529" y="1314786"/>
            <a:ext cx="43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động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241063"/>
            <a:ext cx="11501568" cy="6800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20881764">
            <a:off x="9810222" y="764280"/>
            <a:ext cx="1292662" cy="36726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content</a:t>
            </a:r>
            <a:endParaRPr kumimoji="0" lang="zh-CN" altLang="en-US" sz="72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8" y="4781556"/>
            <a:ext cx="2229768" cy="1579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57744" y="1969081"/>
            <a:ext cx="870164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>
              <a:spcBef>
                <a:spcPct val="1000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98" y="1167176"/>
            <a:ext cx="3047762" cy="53497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2020472" y="2382908"/>
            <a:ext cx="374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LUYỆN TẬP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512262" y="3177706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SGK/129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6" y="3253569"/>
            <a:ext cx="620494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</p:spPr>
      </p:pic>
      <p:sp>
        <p:nvSpPr>
          <p:cNvPr id="54" name="文本框 49">
            <a:extLst>
              <a:ext uri="{FF2B5EF4-FFF2-40B4-BE49-F238E27FC236}">
                <a16:creationId xmlns:a16="http://schemas.microsoft.com/office/drawing/2014/main" id="{59A357CC-FB2E-44EB-9E3A-A7CFA9481ABB}"/>
              </a:ext>
            </a:extLst>
          </p:cNvPr>
          <p:cNvSpPr txBox="1"/>
          <p:nvPr/>
        </p:nvSpPr>
        <p:spPr>
          <a:xfrm>
            <a:off x="881738" y="299447"/>
            <a:ext cx="1037207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</a:t>
            </a: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năm</a:t>
            </a: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ngày</a:t>
            </a: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10 </a:t>
            </a:r>
            <a:r>
              <a:rPr lang="en-US" altLang="zh-CN" sz="44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tháng</a:t>
            </a: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3 </a:t>
            </a:r>
            <a:r>
              <a:rPr lang="en-US" altLang="zh-CN" sz="44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năm</a:t>
            </a: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2022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38" y="298294"/>
            <a:ext cx="8437435" cy="616722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88" y="905608"/>
            <a:ext cx="77877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299" y="417644"/>
            <a:ext cx="1824719" cy="14646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1338" y="382192"/>
            <a:ext cx="681027" cy="546634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:a16="http://schemas.microsoft.com/office/drawing/2014/main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2701848" y="908098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:a16="http://schemas.microsoft.com/office/drawing/2014/main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6991093" y="5143509"/>
            <a:ext cx="622979" cy="57914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625878" y="663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10273" y="1882276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2369403"/>
            <a:ext cx="756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45000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370456" y="2817812"/>
            <a:ext cx="1792094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70456" y="328188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19775" y="2817812"/>
            <a:ext cx="1695450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59003" y="3281880"/>
            <a:ext cx="270060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1731" y="3597298"/>
            <a:ext cx="4134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4500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1726447" y="992152"/>
            <a:ext cx="7688938" cy="547094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00A2ADB-0C87-4544-8DC8-002E9A966A74}"/>
              </a:ext>
            </a:extLst>
          </p:cNvPr>
          <p:cNvGrpSpPr/>
          <p:nvPr/>
        </p:nvGrpSpPr>
        <p:grpSpPr>
          <a:xfrm>
            <a:off x="333828" y="146058"/>
            <a:ext cx="1665347" cy="2540757"/>
            <a:chOff x="8683894" y="705760"/>
            <a:chExt cx="1389852" cy="2120445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BB8EB33-CFA4-4D8C-81A6-5DCAE4F5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C643344B-A5B2-4065-85D7-EB85C2AB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240A204E-8E65-4A85-9733-C8C79749C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995AE2E9-8F05-4DDA-8EDD-73BA6087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A1F0089C-3107-4C57-A612-61D847C9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9A7869D9-9A23-4CF0-81DF-1D727C06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51" y="4912751"/>
            <a:ext cx="1512463" cy="949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16B4163-8AFF-4345-8D13-067CC872E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280068"/>
            <a:ext cx="3032616" cy="39353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23" y="715591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41" y="5397065"/>
            <a:ext cx="484255" cy="3429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02FC358-B08F-48EB-A37A-5EEA1F3B1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168997"/>
            <a:ext cx="3032616" cy="3935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68285" y="1780290"/>
            <a:ext cx="5230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4500 :  5 = 900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AutoNum type="arabicPlain" startAt="900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 = 2700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2700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2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4068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7337" y="3741613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13" y="3758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10238129" y="96812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1161333" y="1238214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69045" y="2426937"/>
            <a:ext cx="9610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6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2550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Hỏi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nhiêu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38489" y="2962395"/>
            <a:ext cx="19781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1420" y="2934686"/>
            <a:ext cx="256385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78766" y="3961961"/>
            <a:ext cx="3148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80828" y="3447472"/>
            <a:ext cx="1910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20872927">
            <a:off x="681772" y="1173559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VUI HỌC TOÁN</a:t>
            </a:r>
            <a:endParaRPr lang="zh-CN" altLang="en-US" sz="48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24940" y="2611694"/>
            <a:ext cx="49045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Tóm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tắt</a:t>
            </a:r>
            <a:endParaRPr kumimoji="0" lang="en-US" sz="36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2550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:…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443</Words>
  <Application>Microsoft Office PowerPoint</Application>
  <PresentationFormat>Widescreen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Times New Roman</vt:lpstr>
      <vt:lpstr>方正喵呜体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Vo Mai</cp:lastModifiedBy>
  <cp:revision>26</cp:revision>
  <dcterms:created xsi:type="dcterms:W3CDTF">2017-08-18T03:02:00Z</dcterms:created>
  <dcterms:modified xsi:type="dcterms:W3CDTF">2022-03-05T12:33:55Z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