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9" r:id="rId2"/>
  </p:sldMasterIdLst>
  <p:notesMasterIdLst>
    <p:notesMasterId r:id="rId28"/>
  </p:notesMasterIdLst>
  <p:handoutMasterIdLst>
    <p:handoutMasterId r:id="rId29"/>
  </p:handoutMasterIdLst>
  <p:sldIdLst>
    <p:sldId id="422" r:id="rId3"/>
    <p:sldId id="421" r:id="rId4"/>
    <p:sldId id="448" r:id="rId5"/>
    <p:sldId id="460" r:id="rId6"/>
    <p:sldId id="461" r:id="rId7"/>
    <p:sldId id="464" r:id="rId8"/>
    <p:sldId id="454" r:id="rId9"/>
    <p:sldId id="456" r:id="rId10"/>
    <p:sldId id="435" r:id="rId11"/>
    <p:sldId id="522" r:id="rId12"/>
    <p:sldId id="428" r:id="rId13"/>
    <p:sldId id="397" r:id="rId14"/>
    <p:sldId id="398" r:id="rId15"/>
    <p:sldId id="465" r:id="rId16"/>
    <p:sldId id="400" r:id="rId17"/>
    <p:sldId id="401" r:id="rId18"/>
    <p:sldId id="342" r:id="rId19"/>
    <p:sldId id="466" r:id="rId20"/>
    <p:sldId id="344" r:id="rId21"/>
    <p:sldId id="467" r:id="rId22"/>
    <p:sldId id="403" r:id="rId23"/>
    <p:sldId id="404" r:id="rId24"/>
    <p:sldId id="443" r:id="rId25"/>
    <p:sldId id="444" r:id="rId26"/>
    <p:sldId id="369" r:id="rId27"/>
  </p:sldIdLst>
  <p:sldSz cx="9144000" cy="5715000" type="screen16x10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99"/>
    <a:srgbClr val="003399"/>
    <a:srgbClr val="CC3300"/>
    <a:srgbClr val="99FF66"/>
    <a:srgbClr val="CC0000"/>
    <a:srgbClr val="09E79D"/>
    <a:srgbClr val="FFCCFF"/>
    <a:srgbClr val="FF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4069" autoAdjust="0"/>
  </p:normalViewPr>
  <p:slideViewPr>
    <p:cSldViewPr>
      <p:cViewPr varScale="1">
        <p:scale>
          <a:sx n="82" d="100"/>
          <a:sy n="82" d="100"/>
        </p:scale>
        <p:origin x="384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0F6DC3CF-08A0-4C30-BAF8-C787A4CD5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2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C77CBBF6-6619-43BB-BB98-5E3BF5975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EE9F9-C89F-43F2-B7DE-E07EF6272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526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B84C1-E623-4DB9-80DD-C091D175D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0105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2029-296B-44C4-B944-229E4F907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6541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67B8A68-45C6-4C63-9FFC-FC67B788B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5B47E99-3E8F-40B2-9484-06D4EABD6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7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7DF-B1F7-435C-9761-0BC3A3A4F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A739-1156-46A4-A60B-7C20DD17A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8FB4-E4CB-4E04-887C-0924EBDF6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1F64709-0E20-45EC-80AB-AA31062AE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707F77D-3067-48B6-A4C2-9E316B13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E906-1088-4A9F-9EA5-A54FF530E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289E9E3-A76E-4F05-A6CF-58F608A2B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978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828-77CF-46F0-B1AA-720EE6C12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B94A-9D2C-4A60-B983-7257C1635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CE51-A65A-4F6B-91EA-970221EB5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D9527E2A-0D6E-455F-A6EC-9BB7183E7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485C9-3249-4F26-8599-08361FF88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021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B1E0-E978-475D-802A-F292301DB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156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D4A3D-BCB8-48A3-B959-A1B548FFE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939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56379-7968-42FE-A11F-5BC743005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467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2E5D-2EAC-4749-A6A4-9D8B0DF55D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363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3130-3E7B-4C20-89E3-4624F1387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7530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59C3-C921-4608-AE50-E3FFB1ACD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048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1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509400DD-5F8E-4075-A790-57BB7629AD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00DD-5F8E-4075-A790-57BB7629A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4.jpeg"/><Relationship Id="rId2" Type="http://schemas.openxmlformats.org/officeDocument/2006/relationships/tags" Target="../tags/tag96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12.jpeg"/><Relationship Id="rId10" Type="http://schemas.openxmlformats.org/officeDocument/2006/relationships/tags" Target="../tags/tag104.xml"/><Relationship Id="rId19" Type="http://schemas.openxmlformats.org/officeDocument/2006/relationships/image" Target="../media/image16.jpe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2" Type="http://schemas.openxmlformats.org/officeDocument/2006/relationships/tags" Target="../tags/tag107.xml"/><Relationship Id="rId16" Type="http://schemas.openxmlformats.org/officeDocument/2006/relationships/image" Target="../media/image18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9.jpeg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21.jpe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image" Target="../media/image20.jpeg"/><Relationship Id="rId5" Type="http://schemas.openxmlformats.org/officeDocument/2006/relationships/tags" Target="../tags/tag132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image" Target="../media/image22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3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21.jpeg"/><Relationship Id="rId11" Type="http://schemas.openxmlformats.org/officeDocument/2006/relationships/image" Target="../media/image29.jpe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image" Target="../media/image36.jpg"/><Relationship Id="rId39" Type="http://schemas.openxmlformats.org/officeDocument/2006/relationships/image" Target="../media/image49.jpg"/><Relationship Id="rId21" Type="http://schemas.openxmlformats.org/officeDocument/2006/relationships/tags" Target="../tags/tag182.xml"/><Relationship Id="rId34" Type="http://schemas.openxmlformats.org/officeDocument/2006/relationships/image" Target="../media/image44.jpg"/><Relationship Id="rId42" Type="http://schemas.openxmlformats.org/officeDocument/2006/relationships/image" Target="../media/image20.jpeg"/><Relationship Id="rId47" Type="http://schemas.openxmlformats.org/officeDocument/2006/relationships/image" Target="../media/image28.jpeg"/><Relationship Id="rId50" Type="http://schemas.openxmlformats.org/officeDocument/2006/relationships/image" Target="../media/image31.jpeg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9" Type="http://schemas.openxmlformats.org/officeDocument/2006/relationships/image" Target="../media/image39.jpg"/><Relationship Id="rId11" Type="http://schemas.openxmlformats.org/officeDocument/2006/relationships/tags" Target="../tags/tag172.xml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40" Type="http://schemas.openxmlformats.org/officeDocument/2006/relationships/image" Target="../media/image50.jpg"/><Relationship Id="rId45" Type="http://schemas.openxmlformats.org/officeDocument/2006/relationships/image" Target="../media/image26.jpe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49" Type="http://schemas.openxmlformats.org/officeDocument/2006/relationships/image" Target="../media/image30.jpe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image" Target="../media/image41.jpg"/><Relationship Id="rId44" Type="http://schemas.openxmlformats.org/officeDocument/2006/relationships/image" Target="../media/image51.jpeg"/><Relationship Id="rId52" Type="http://schemas.openxmlformats.org/officeDocument/2006/relationships/image" Target="../media/image33.jpe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Relationship Id="rId43" Type="http://schemas.openxmlformats.org/officeDocument/2006/relationships/image" Target="../media/image21.jpeg"/><Relationship Id="rId48" Type="http://schemas.openxmlformats.org/officeDocument/2006/relationships/image" Target="../media/image29.jpeg"/><Relationship Id="rId8" Type="http://schemas.openxmlformats.org/officeDocument/2006/relationships/tags" Target="../tags/tag169.xml"/><Relationship Id="rId51" Type="http://schemas.openxmlformats.org/officeDocument/2006/relationships/image" Target="../media/image32.jpeg"/><Relationship Id="rId3" Type="http://schemas.openxmlformats.org/officeDocument/2006/relationships/tags" Target="../tags/tag164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38" Type="http://schemas.openxmlformats.org/officeDocument/2006/relationships/image" Target="../media/image48.jpg"/><Relationship Id="rId46" Type="http://schemas.openxmlformats.org/officeDocument/2006/relationships/image" Target="../media/image27.jpeg"/><Relationship Id="rId20" Type="http://schemas.openxmlformats.org/officeDocument/2006/relationships/tags" Target="../tags/tag181.xml"/><Relationship Id="rId41" Type="http://schemas.openxmlformats.org/officeDocument/2006/relationships/image" Target="../media/image24.jpeg"/><Relationship Id="rId1" Type="http://schemas.openxmlformats.org/officeDocument/2006/relationships/tags" Target="../tags/tag162.xml"/><Relationship Id="rId6" Type="http://schemas.openxmlformats.org/officeDocument/2006/relationships/tags" Target="../tags/tag16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8.jpeg"/><Relationship Id="rId39" Type="http://schemas.openxmlformats.org/officeDocument/2006/relationships/image" Target="../media/image71.jpg"/><Relationship Id="rId21" Type="http://schemas.openxmlformats.org/officeDocument/2006/relationships/audio" Target="../media/audio1.wav"/><Relationship Id="rId34" Type="http://schemas.openxmlformats.org/officeDocument/2006/relationships/image" Target="../media/image66.jpe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57.jpeg"/><Relationship Id="rId33" Type="http://schemas.openxmlformats.org/officeDocument/2006/relationships/image" Target="../media/image65.jpeg"/><Relationship Id="rId38" Type="http://schemas.openxmlformats.org/officeDocument/2006/relationships/image" Target="../media/image70.jp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53.jpg"/><Relationship Id="rId29" Type="http://schemas.openxmlformats.org/officeDocument/2006/relationships/image" Target="../media/image61.jpe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56.jpe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55.jpeg"/><Relationship Id="rId28" Type="http://schemas.openxmlformats.org/officeDocument/2006/relationships/image" Target="../media/image60.jpeg"/><Relationship Id="rId36" Type="http://schemas.openxmlformats.org/officeDocument/2006/relationships/image" Target="../media/image68.jpeg"/><Relationship Id="rId10" Type="http://schemas.openxmlformats.org/officeDocument/2006/relationships/tags" Target="../tags/tag193.xml"/><Relationship Id="rId19" Type="http://schemas.openxmlformats.org/officeDocument/2006/relationships/image" Target="../media/image52.png"/><Relationship Id="rId31" Type="http://schemas.openxmlformats.org/officeDocument/2006/relationships/image" Target="../media/image63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jpeg"/><Relationship Id="rId35" Type="http://schemas.openxmlformats.org/officeDocument/2006/relationships/image" Target="../media/image67.jpeg"/><Relationship Id="rId8" Type="http://schemas.openxmlformats.org/officeDocument/2006/relationships/tags" Target="../tags/tag191.xml"/><Relationship Id="rId3" Type="http://schemas.openxmlformats.org/officeDocument/2006/relationships/tags" Target="../tags/tag18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74.jpe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73.jp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72.jpg"/><Relationship Id="rId5" Type="http://schemas.openxmlformats.org/officeDocument/2006/relationships/tags" Target="../tags/tag205.xml"/><Relationship Id="rId15" Type="http://schemas.openxmlformats.org/officeDocument/2006/relationships/image" Target="../media/image75.jpg"/><Relationship Id="rId10" Type="http://schemas.openxmlformats.org/officeDocument/2006/relationships/image" Target="../media/image71.jpg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image" Target="../media/image78.jpg"/><Relationship Id="rId18" Type="http://schemas.openxmlformats.org/officeDocument/2006/relationships/image" Target="../media/image82.jpg"/><Relationship Id="rId3" Type="http://schemas.openxmlformats.org/officeDocument/2006/relationships/tags" Target="../tags/tag211.xml"/><Relationship Id="rId21" Type="http://schemas.openxmlformats.org/officeDocument/2006/relationships/image" Target="../media/image85.jpg"/><Relationship Id="rId7" Type="http://schemas.openxmlformats.org/officeDocument/2006/relationships/tags" Target="../tags/tag215.xml"/><Relationship Id="rId12" Type="http://schemas.openxmlformats.org/officeDocument/2006/relationships/image" Target="../media/image77.jpg"/><Relationship Id="rId17" Type="http://schemas.openxmlformats.org/officeDocument/2006/relationships/image" Target="../media/image47.jpg"/><Relationship Id="rId2" Type="http://schemas.openxmlformats.org/officeDocument/2006/relationships/tags" Target="../tags/tag210.xml"/><Relationship Id="rId16" Type="http://schemas.openxmlformats.org/officeDocument/2006/relationships/image" Target="../media/image81.jpg"/><Relationship Id="rId20" Type="http://schemas.openxmlformats.org/officeDocument/2006/relationships/image" Target="../media/image84.jp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76.jpg"/><Relationship Id="rId5" Type="http://schemas.openxmlformats.org/officeDocument/2006/relationships/tags" Target="../tags/tag213.xml"/><Relationship Id="rId15" Type="http://schemas.openxmlformats.org/officeDocument/2006/relationships/image" Target="../media/image80.jp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3.jp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image" Target="../media/image7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220.xml"/><Relationship Id="rId7" Type="http://schemas.openxmlformats.org/officeDocument/2006/relationships/image" Target="../media/image8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9" Type="http://schemas.openxmlformats.org/officeDocument/2006/relationships/image" Target="../media/image88.jpeg"/><Relationship Id="rId21" Type="http://schemas.openxmlformats.org/officeDocument/2006/relationships/tags" Target="../tags/tag245.xml"/><Relationship Id="rId34" Type="http://schemas.openxmlformats.org/officeDocument/2006/relationships/tags" Target="../tags/tag258.xml"/><Relationship Id="rId42" Type="http://schemas.openxmlformats.org/officeDocument/2006/relationships/image" Target="../media/image71.jpg"/><Relationship Id="rId47" Type="http://schemas.openxmlformats.org/officeDocument/2006/relationships/image" Target="../media/image94.jpg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9" Type="http://schemas.openxmlformats.org/officeDocument/2006/relationships/tags" Target="../tags/tag253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image" Target="../media/image73.jpg"/><Relationship Id="rId40" Type="http://schemas.openxmlformats.org/officeDocument/2006/relationships/image" Target="../media/image89.jpeg"/><Relationship Id="rId45" Type="http://schemas.openxmlformats.org/officeDocument/2006/relationships/image" Target="../media/image93.jpe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image" Target="../media/image87.jpe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tags" Target="../tags/tag255.xml"/><Relationship Id="rId44" Type="http://schemas.openxmlformats.org/officeDocument/2006/relationships/image" Target="../media/image92.jp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slideLayout" Target="../slideLayouts/slideLayout18.xml"/><Relationship Id="rId43" Type="http://schemas.openxmlformats.org/officeDocument/2006/relationships/image" Target="../media/image91.jpeg"/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audio" Target="../media/audio1.wav"/><Relationship Id="rId46" Type="http://schemas.openxmlformats.org/officeDocument/2006/relationships/image" Target="../media/image8.png"/><Relationship Id="rId20" Type="http://schemas.openxmlformats.org/officeDocument/2006/relationships/tags" Target="../tags/tag244.xml"/><Relationship Id="rId41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70.jpg"/><Relationship Id="rId3" Type="http://schemas.openxmlformats.org/officeDocument/2006/relationships/tags" Target="../tags/tag261.xml"/><Relationship Id="rId21" Type="http://schemas.openxmlformats.org/officeDocument/2006/relationships/image" Target="../media/image96.jp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98.jpe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image" Target="../media/image95.jp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hyperlink" Target="http://upload.wikimedia.org/wikipedia/en/0/02/Mosquito_bite4.jpg" TargetMode="Externa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57.jpeg"/><Relationship Id="rId10" Type="http://schemas.openxmlformats.org/officeDocument/2006/relationships/tags" Target="../tags/tag268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97.jpg"/><Relationship Id="rId27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2.jp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audio" Target="../media/audio1.wav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audio" Target="../media/audio1.wav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https://www.youtube.com/embed/cNw0h5rceCA?feature=oembed" TargetMode="External"/><Relationship Id="rId1" Type="http://schemas.openxmlformats.org/officeDocument/2006/relationships/tags" Target="../tags/tag8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93.xml"/><Relationship Id="rId7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3.xml"/><Relationship Id="rId5" Type="http://schemas.openxmlformats.org/officeDocument/2006/relationships/video" Target="https://www.youtube.com/embed/0-JJ3M8CjY0?feature=oembed" TargetMode="External"/><Relationship Id="rId4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558D1-5F39-4F34-AB53-D72A55542BD6}"/>
              </a:ext>
            </a:extLst>
          </p:cNvPr>
          <p:cNvSpPr txBox="1"/>
          <p:nvPr/>
        </p:nvSpPr>
        <p:spPr>
          <a:xfrm>
            <a:off x="2133600" y="1181100"/>
            <a:ext cx="5368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TRƯỜNG TIỂU HỌC LÊ QUÝ ĐÔN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B7A30-33BE-4839-AFDC-A6D164D34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4" b="96257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" y="647700"/>
            <a:ext cx="1300419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74C808-6387-41FD-8E49-01D404BA8C30}"/>
              </a:ext>
            </a:extLst>
          </p:cNvPr>
          <p:cNvSpPr txBox="1"/>
          <p:nvPr/>
        </p:nvSpPr>
        <p:spPr>
          <a:xfrm>
            <a:off x="1529010" y="2247900"/>
            <a:ext cx="65779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10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3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Tự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nhiên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xã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hội</a:t>
            </a:r>
            <a:endParaRPr lang="en-US" sz="2800" dirty="0">
              <a:solidFill>
                <a:srgbClr val="CC0099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Côn</a:t>
            </a:r>
            <a:r>
              <a:rPr lang="en-US" sz="2800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HP001 4 hàng" panose="020B0603050302020204" pitchFamily="34" charset="0"/>
              </a:rPr>
              <a:t>trùng</a:t>
            </a:r>
            <a:endParaRPr lang="en-US" sz="2800" dirty="0">
              <a:solidFill>
                <a:srgbClr val="CC0099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9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0598" y="-533134"/>
            <a:ext cx="8229600" cy="495035"/>
          </a:xfrm>
        </p:spPr>
        <p:txBody>
          <a:bodyPr>
            <a:noAutofit/>
          </a:bodyPr>
          <a:lstStyle/>
          <a:p>
            <a:r>
              <a:rPr lang="en-US" sz="2400"/>
              <a:t>Đáp án</a:t>
            </a:r>
          </a:p>
        </p:txBody>
      </p:sp>
      <p:pic>
        <p:nvPicPr>
          <p:cNvPr id="14339" name="Picture 3" descr="C:\Users\Administrator\Desktop\video bai giang thi tinh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5770"/>
            <a:ext cx="2226336" cy="12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istrator\Desktop\video bai giang thi tinh\1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0" y="2555722"/>
            <a:ext cx="2019609" cy="12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istrator\Desktop\video bai giang thi tinh\1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55722"/>
            <a:ext cx="1985498" cy="12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istrator\Desktop\video bai giang thi tinh\1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41" y="839999"/>
            <a:ext cx="2062015" cy="13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istrator\Desktop\video bai giang thi tinh\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3" y="4041857"/>
            <a:ext cx="2043735" cy="12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istrator\Desktop\video bai giang thi tinh\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80" y="839999"/>
            <a:ext cx="2019609" cy="13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Administrator\Desktop\video bai giang thi tinh\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9999"/>
            <a:ext cx="1985498" cy="13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9144000" cy="474678"/>
          </a:xfrm>
          <a:prstGeom prst="rect">
            <a:avLst/>
          </a:prstGeom>
          <a:gradFill rotWithShape="1">
            <a:gsLst>
              <a:gs pos="0">
                <a:schemeClr val="accent5">
                  <a:tint val="70000"/>
                  <a:satMod val="180000"/>
                </a:schemeClr>
              </a:gs>
              <a:gs pos="62000">
                <a:schemeClr val="accent5">
                  <a:tint val="30000"/>
                  <a:satMod val="180000"/>
                </a:schemeClr>
              </a:gs>
              <a:gs pos="100000">
                <a:schemeClr val="accent5">
                  <a:tint val="22000"/>
                  <a:satMod val="180000"/>
                </a:schemeClr>
              </a:gs>
            </a:gsLst>
            <a:lin ang="16200000" scaled="0"/>
          </a:gradFill>
          <a:ln w="9525" cap="flat" cmpd="sng" algn="ctr">
            <a:solidFill>
              <a:schemeClr val="accent5">
                <a:shade val="80000"/>
              </a:scheme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C00000"/>
                </a:solidFill>
              </a:rPr>
              <a:t>Tên đúng của các con côn trùng</a:t>
            </a:r>
            <a:endParaRPr lang="en-US" sz="2400" b="1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143000" y="2078985"/>
            <a:ext cx="10668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Cánh cam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3810000" y="2078985"/>
            <a:ext cx="15240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Chuồn chuồn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6818279" y="2118154"/>
            <a:ext cx="10668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Con ruồi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4002882" y="3672999"/>
            <a:ext cx="10668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Bọ ngựa</a:t>
            </a:r>
          </a:p>
        </p:txBody>
      </p:sp>
      <p:pic>
        <p:nvPicPr>
          <p:cNvPr id="14346" name="Picture 10" descr="C:\Users\Administrator\Desktop\video bai giang thi tinh\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25" y="2555722"/>
            <a:ext cx="2037731" cy="12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6818279" y="3658064"/>
            <a:ext cx="1180572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Con muỗi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228600" y="5046171"/>
            <a:ext cx="12192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Con bướm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35806" y="5012257"/>
            <a:ext cx="1198594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Châu chấu</a:t>
            </a: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1221349" y="3647596"/>
            <a:ext cx="1066800" cy="30917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Con 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3500"/>
            <a:ext cx="5257800" cy="381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5207000"/>
            <a:ext cx="1752600" cy="38100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54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+mj-lt"/>
              </a:rPr>
              <a:t>Con </a:t>
            </a:r>
            <a:r>
              <a:rPr lang="en-US" sz="2400" dirty="0" err="1">
                <a:latin typeface="+mj-lt"/>
              </a:rPr>
              <a:t>muỗi</a:t>
            </a:r>
            <a:endParaRPr lang="en-US" sz="2400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2037" y="1456780"/>
            <a:ext cx="1143000" cy="46166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Đầu</a:t>
            </a:r>
            <a:endParaRPr lang="en-US" sz="2400" dirty="0">
              <a:latin typeface="+mj-lt"/>
            </a:endParaRPr>
          </a:p>
        </p:txBody>
      </p:sp>
      <p:sp>
        <p:nvSpPr>
          <p:cNvPr id="5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65038" y="1650575"/>
            <a:ext cx="2497363" cy="571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037" y="2853780"/>
            <a:ext cx="1295400" cy="46166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Ngực</a:t>
            </a:r>
            <a:endParaRPr lang="en-US" sz="2400" dirty="0">
              <a:latin typeface="+mj-lt"/>
            </a:endParaRPr>
          </a:p>
        </p:txBody>
      </p:sp>
      <p:sp>
        <p:nvSpPr>
          <p:cNvPr id="7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87955" y="2371330"/>
            <a:ext cx="3200400" cy="740171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699000"/>
            <a:ext cx="1219200" cy="46166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Bụng</a:t>
            </a:r>
            <a:endParaRPr lang="en-US" sz="2400" dirty="0">
              <a:latin typeface="+mj-lt"/>
            </a:endParaRPr>
          </a:p>
        </p:txBody>
      </p:sp>
      <p:sp>
        <p:nvSpPr>
          <p:cNvPr id="9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600201" y="3548726"/>
            <a:ext cx="3564163" cy="1404274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96200" y="3746500"/>
            <a:ext cx="1143000" cy="46166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Chân</a:t>
            </a:r>
            <a:endParaRPr lang="en-US" sz="2400" dirty="0">
              <a:latin typeface="+mj-lt"/>
            </a:endParaRPr>
          </a:p>
        </p:txBody>
      </p:sp>
      <p:sp>
        <p:nvSpPr>
          <p:cNvPr id="11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715000" y="3908560"/>
            <a:ext cx="1981200" cy="790441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96200" y="2091780"/>
            <a:ext cx="1143000" cy="46166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Cánh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867401" y="2222501"/>
            <a:ext cx="1846943" cy="843359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18319"/>
            <a:ext cx="8686800" cy="584775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/>
              <a:t>Đặc điểm bên ngoài của con muỗi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7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http://ftp.pcworld.com/pub/screencams/grasshopper_armor.jpg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70000"/>
            <a:ext cx="5105400" cy="4127500"/>
          </a:xfrm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6574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8829" y="2960688"/>
            <a:ext cx="1219200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Mắt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8829" y="2008189"/>
            <a:ext cx="1219200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Râu</a:t>
            </a:r>
            <a:endParaRPr lang="en-US" sz="2400" dirty="0">
              <a:latin typeface="+mj-lt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3784364"/>
            <a:ext cx="1905000" cy="83099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en-US" sz="2400" dirty="0" err="1">
                <a:latin typeface="+mj-lt"/>
              </a:rPr>
              <a:t>Miệng</a:t>
            </a:r>
            <a:r>
              <a:rPr lang="en-US" sz="2400" dirty="0">
                <a:latin typeface="+mj-lt"/>
              </a:rPr>
              <a:t>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Vòi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miệng</a:t>
            </a:r>
            <a:r>
              <a:rPr lang="en-US" sz="2400" dirty="0">
                <a:latin typeface="+mj-lt"/>
              </a:rPr>
              <a:t>)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</a:t>
            </a:r>
          </a:p>
        </p:txBody>
      </p:sp>
      <p:sp>
        <p:nvSpPr>
          <p:cNvPr id="66579" name="Line 1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209801" y="3111500"/>
            <a:ext cx="2529113" cy="63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09801" y="3705634"/>
            <a:ext cx="2529112" cy="415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222501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8662"/>
            <a:ext cx="891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+mj-lt"/>
              </a:rPr>
              <a:t>Các </a:t>
            </a:r>
            <a:r>
              <a:rPr lang="en-US" sz="2800" dirty="0" err="1">
                <a:latin typeface="+mj-lt"/>
              </a:rPr>
              <a:t>bộ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phận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err="1">
                <a:latin typeface="+mj-lt"/>
              </a:rPr>
              <a:t>có</a:t>
            </a:r>
            <a:r>
              <a:rPr lang="en-US" sz="2800">
                <a:latin typeface="+mj-lt"/>
              </a:rPr>
              <a:t>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+mj-lt"/>
              </a:rPr>
              <a:t>trên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err="1">
                <a:latin typeface="+mj-lt"/>
              </a:rPr>
              <a:t>của</a:t>
            </a:r>
            <a:r>
              <a:rPr lang="en-US" sz="2800">
                <a:latin typeface="+mj-lt"/>
              </a:rPr>
              <a:t> côn</a:t>
            </a:r>
            <a:r>
              <a:rPr lang="en-US" sz="2800" dirty="0">
                <a:latin typeface="+mj-lt"/>
              </a:rPr>
              <a:t> </a:t>
            </a:r>
            <a:r>
              <a:rPr lang="en-US" sz="2800">
                <a:latin typeface="+mj-lt"/>
              </a:rPr>
              <a:t>trùng</a:t>
            </a:r>
            <a:r>
              <a:rPr lang="en-US" sz="2800" dirty="0">
                <a:latin typeface="+mj-lt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 animBg="1"/>
      <p:bldP spid="66575" grpId="0" animBg="1"/>
      <p:bldP spid="66576" grpId="0" animBg="1"/>
      <p:bldP spid="66579" grpId="0" animBg="1"/>
      <p:bldP spid="66580" grpId="0" animBg="1"/>
      <p:bldP spid="6658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2400" b="0">
              <a:latin typeface=".VnTime" pitchFamily="34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667"/>
            <a:ext cx="8534400" cy="110799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2800" dirty="0">
                <a:solidFill>
                  <a:srgbClr val="800000"/>
                </a:solidFill>
                <a:latin typeface="+mj-lt"/>
              </a:rPr>
              <a:t>      -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Côn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trùng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thường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6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chân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.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2800" dirty="0">
                <a:solidFill>
                  <a:srgbClr val="800000"/>
                </a:solidFill>
                <a:latin typeface="+mj-lt"/>
              </a:rPr>
              <a:t> -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Chân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phân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thành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+mj-lt"/>
              </a:rPr>
              <a:t>đốt</a:t>
            </a:r>
            <a:r>
              <a:rPr lang="en-US" sz="2800" dirty="0">
                <a:solidFill>
                  <a:srgbClr val="800000"/>
                </a:solidFill>
                <a:latin typeface="+mj-lt"/>
              </a:rPr>
              <a:t>.</a:t>
            </a:r>
          </a:p>
        </p:txBody>
      </p:sp>
      <p:pic>
        <p:nvPicPr>
          <p:cNvPr id="240646" name="Picture 6" descr="CaCuong03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32559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7" name="Picture 7" descr="gi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86" y="1460500"/>
            <a:ext cx="3124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0371" y="2405063"/>
            <a:ext cx="1371600" cy="46166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accent2"/>
                </a:solidFill>
                <a:latin typeface="+mj-lt"/>
              </a:rPr>
              <a:t>Chân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064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38600" y="3421063"/>
            <a:ext cx="1371600" cy="46166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accent2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j-lt"/>
              </a:rPr>
              <a:t>đốt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065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410200" y="3612224"/>
            <a:ext cx="1447800" cy="33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124199" y="3541448"/>
            <a:ext cx="936171" cy="141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124200" y="2603500"/>
            <a:ext cx="9585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410200" y="2599531"/>
            <a:ext cx="12954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nimBg="1"/>
      <p:bldP spid="240648" grpId="0" animBg="1"/>
      <p:bldP spid="240649" grpId="0" animBg="1"/>
      <p:bldP spid="240650" grpId="0" animBg="1"/>
      <p:bldP spid="240651" grpId="0" animBg="1"/>
      <p:bldP spid="240652" grpId="0" animBg="1"/>
      <p:bldP spid="240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69635"/>
            <a:ext cx="8229600" cy="73686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phẫu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trùng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364939"/>
            <a:ext cx="7401891" cy="21085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7" name="Line 2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7992" y="1682912"/>
            <a:ext cx="629103" cy="7933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98034" y="1460311"/>
            <a:ext cx="1631166" cy="2862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lưng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355328" y="1697135"/>
            <a:ext cx="803048" cy="890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20427" y="1460311"/>
            <a:ext cx="1228248" cy="2862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0000"/>
                </a:solidFill>
              </a:rPr>
              <a:t>Các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ống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khí</a:t>
            </a:r>
            <a:endParaRPr lang="en-US" sz="1400" dirty="0"/>
          </a:p>
        </p:txBody>
      </p:sp>
      <p:sp>
        <p:nvSpPr>
          <p:cNvPr id="31" name="Line 3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35983" y="2031036"/>
            <a:ext cx="838804" cy="10017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1659" y="1857902"/>
            <a:ext cx="1775210" cy="2844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0000"/>
                </a:solidFill>
              </a:rPr>
              <a:t>Ruột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giữa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dạ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dày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  <a:endParaRPr lang="en-US" sz="1400" dirty="0"/>
          </a:p>
        </p:txBody>
      </p:sp>
      <p:sp>
        <p:nvSpPr>
          <p:cNvPr id="36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948676" y="3144043"/>
            <a:ext cx="359487" cy="12243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9487" y="4368350"/>
            <a:ext cx="1318120" cy="6480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</a:rPr>
              <a:t>Chuỗi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hạch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thần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kinh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bụng</a:t>
            </a:r>
            <a:endParaRPr lang="en-US" sz="1400" dirty="0"/>
          </a:p>
        </p:txBody>
      </p:sp>
      <p:sp>
        <p:nvSpPr>
          <p:cNvPr id="38" name="Line 3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390898" y="2921442"/>
            <a:ext cx="1288163" cy="14469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1794" y="4368350"/>
            <a:ext cx="1318120" cy="5008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bọt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476869" y="3144044"/>
            <a:ext cx="66679" cy="6121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7809" y="3746500"/>
            <a:ext cx="1318120" cy="3277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</a:rPr>
              <a:t>Buồng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trứng</a:t>
            </a:r>
            <a:endParaRPr lang="en-US" sz="1400" dirty="0"/>
          </a:p>
        </p:txBody>
      </p:sp>
      <p:sp>
        <p:nvSpPr>
          <p:cNvPr id="42" name="Text Box 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92480" y="3589246"/>
            <a:ext cx="1318120" cy="3339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</a:rPr>
              <a:t>Ruột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sau</a:t>
            </a:r>
            <a:endParaRPr lang="en-US" sz="1400" dirty="0"/>
          </a:p>
        </p:txBody>
      </p:sp>
      <p:sp>
        <p:nvSpPr>
          <p:cNvPr id="43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262523" y="3032742"/>
            <a:ext cx="479316" cy="5565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674788" y="2080504"/>
            <a:ext cx="1288163" cy="95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56613" y="1857901"/>
            <a:ext cx="659060" cy="2226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Tim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9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>
            <p:custDataLst>
              <p:tags r:id="rId2"/>
            </p:custDataLst>
          </p:nvPr>
        </p:nvSpPr>
        <p:spPr bwMode="auto">
          <a:xfrm>
            <a:off x="2135414" y="-33262"/>
            <a:ext cx="4800600" cy="1874763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9429" y="482770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rgbClr val="0000FF"/>
                </a:solidFill>
                <a:latin typeface="+mj-lt"/>
              </a:rPr>
              <a:t>Kết</a:t>
            </a:r>
            <a:r>
              <a:rPr lang="en-US" sz="4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j-lt"/>
              </a:rPr>
              <a:t>luận</a:t>
            </a:r>
            <a:endParaRPr lang="en-US" sz="4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841500"/>
            <a:ext cx="8305800" cy="267765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latin typeface="+mj-lt"/>
              </a:rPr>
              <a:t>   </a:t>
            </a:r>
            <a:r>
              <a:rPr lang="en-US" sz="2800" dirty="0">
                <a:latin typeface="+mj-lt"/>
              </a:rPr>
              <a:t>- </a:t>
            </a:r>
            <a:r>
              <a:rPr lang="en-US" sz="2800" dirty="0" err="1">
                <a:latin typeface="+mj-lt"/>
              </a:rPr>
              <a:t>Côn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trùng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 err="1">
                <a:latin typeface="+mj-lt"/>
              </a:rPr>
              <a:t>sâu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bọ</a:t>
            </a:r>
            <a:r>
              <a:rPr lang="en-US" sz="2800" dirty="0">
                <a:latin typeface="+mj-lt"/>
              </a:rPr>
              <a:t>)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r>
              <a:rPr lang="en-US" sz="2800" dirty="0">
                <a:latin typeface="+mj-lt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+mj-lt"/>
              </a:rPr>
              <a:t>   - </a:t>
            </a:r>
            <a:r>
              <a:rPr lang="en-US" sz="2800" dirty="0" err="1">
                <a:latin typeface="+mj-lt"/>
              </a:rPr>
              <a:t>Chúng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6 </a:t>
            </a:r>
            <a:r>
              <a:rPr lang="en-US" sz="2800" dirty="0" err="1">
                <a:latin typeface="+mj-lt"/>
              </a:rPr>
              <a:t>chân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đốt</a:t>
            </a:r>
            <a:r>
              <a:rPr lang="en-US" sz="2800" dirty="0">
                <a:latin typeface="+mj-lt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latin typeface="+mj-lt"/>
              </a:rPr>
              <a:t>   - </a:t>
            </a:r>
            <a:r>
              <a:rPr lang="en-US" sz="2800" dirty="0" err="1">
                <a:latin typeface="+mj-lt"/>
              </a:rPr>
              <a:t>Phần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cánh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5" name="Picture 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4744" y="-33262"/>
            <a:ext cx="1569256" cy="17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8294" y="-370064"/>
            <a:ext cx="1307713" cy="2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9796" y="4778449"/>
            <a:ext cx="883456" cy="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99449" y="4770448"/>
            <a:ext cx="736213" cy="11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028701"/>
            <a:ext cx="8937172" cy="4686300"/>
            <a:chOff x="152400" y="2514600"/>
            <a:chExt cx="8839200" cy="3810000"/>
          </a:xfrm>
        </p:grpSpPr>
        <p:pic>
          <p:nvPicPr>
            <p:cNvPr id="69640" name="Picture 8" descr="bướm độ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05400"/>
              <a:ext cx="2362200" cy="12192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1" name="Picture 9" descr="CaCuong03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14600"/>
              <a:ext cx="22860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2" name="Picture 10" descr="gi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514600"/>
              <a:ext cx="21336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3" name="Picture 11" descr="ruôi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514600"/>
              <a:ext cx="2362200" cy="131445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4" name="Picture 12" descr="contrung[2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21336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5" name="Picture 13" descr="ruồ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514600"/>
              <a:ext cx="22098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6" name="Picture 14" descr="cánh cam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810000"/>
              <a:ext cx="23622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7" name="Picture 15" descr="bọ xí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105400"/>
              <a:ext cx="2133600" cy="12192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8" name="Picture 16" descr="bọ ngự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10000"/>
              <a:ext cx="21336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9" name="Picture 17" descr="1188819196_Hoa1[1]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10000"/>
              <a:ext cx="2209800" cy="12954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0" name="Picture 18" descr="ruoi va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038" y="5105400"/>
              <a:ext cx="2209800" cy="12192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1" name="Picture 19" descr="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105400"/>
              <a:ext cx="2133600" cy="121920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8100"/>
            <a:ext cx="9143999" cy="830997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 err="1">
                <a:latin typeface="+mj-lt"/>
              </a:rPr>
              <a:t>Hoạt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phú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côn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trùng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2895600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3048000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6366"/>
            <a:ext cx="4419600" cy="228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43" y="762000"/>
            <a:ext cx="2725057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856365"/>
            <a:ext cx="4343398" cy="228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755939"/>
            <a:ext cx="2651760" cy="197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36" y="2914952"/>
            <a:ext cx="2902862" cy="190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7" y="755940"/>
            <a:ext cx="2906482" cy="197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7" y="755952"/>
            <a:ext cx="2651760" cy="203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5" y="2914953"/>
            <a:ext cx="2651760" cy="190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914939"/>
            <a:ext cx="2644507" cy="190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" y="749890"/>
            <a:ext cx="2743200" cy="203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2" y="749904"/>
            <a:ext cx="2912387" cy="203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6" y="743843"/>
            <a:ext cx="2743200" cy="210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7" y="2902856"/>
            <a:ext cx="2743200" cy="211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07" y="2914953"/>
            <a:ext cx="2906491" cy="210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7" y="2914952"/>
            <a:ext cx="2743200" cy="210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6" name="Group 25"/>
          <p:cNvGrpSpPr/>
          <p:nvPr/>
        </p:nvGrpSpPr>
        <p:grpSpPr>
          <a:xfrm>
            <a:off x="401342" y="737807"/>
            <a:ext cx="8361658" cy="4302764"/>
            <a:chOff x="237247" y="2514597"/>
            <a:chExt cx="8501253" cy="3688083"/>
          </a:xfrm>
        </p:grpSpPr>
        <p:pic>
          <p:nvPicPr>
            <p:cNvPr id="28" name="Picture 8" descr="bướm độc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450" y="5105398"/>
              <a:ext cx="2000934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CaCuong03[1]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52" y="2514597"/>
              <a:ext cx="1936381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gian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848" y="2514597"/>
              <a:ext cx="1807295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1" descr="ruôi4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453" y="2514597"/>
              <a:ext cx="1971940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contrung[2]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47" y="3809997"/>
              <a:ext cx="1936385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3" descr="ruồi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653" y="2514597"/>
              <a:ext cx="1871846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cánh cam2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449" y="3809997"/>
              <a:ext cx="2000934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" descr="bọ xít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49" y="5105400"/>
              <a:ext cx="1920256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6" descr="bọ ngựa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848" y="3809997"/>
              <a:ext cx="1807295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1188819196_Hoa1[1]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654" y="3809997"/>
              <a:ext cx="1871846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ruoi vang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888" y="5105398"/>
              <a:ext cx="1876612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9" descr="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849" y="5105398"/>
              <a:ext cx="1807294" cy="1097280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96391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Sự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về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trùng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>
            <p:custDataLst>
              <p:tags r:id="rId20"/>
            </p:custDataLst>
          </p:nvPr>
        </p:nvSpPr>
        <p:spPr>
          <a:xfrm>
            <a:off x="3581400" y="5207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Ong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3581401" y="515463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Kiến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>
            <p:custDataLst>
              <p:tags r:id="rId22"/>
            </p:custDataLst>
          </p:nvPr>
        </p:nvSpPr>
        <p:spPr>
          <a:xfrm>
            <a:off x="3581400" y="512487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Bướm</a:t>
            </a:r>
            <a:endParaRPr lang="en-US" sz="32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1" grpId="0"/>
      <p:bldP spid="21" grpId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75000"/>
            <a:ext cx="4336735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66517"/>
            <a:ext cx="4267200" cy="210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70567" y="563574"/>
            <a:ext cx="8721034" cy="5127727"/>
            <a:chOff x="228600" y="65689"/>
            <a:chExt cx="8839200" cy="6800408"/>
          </a:xfrm>
        </p:grpSpPr>
        <p:pic>
          <p:nvPicPr>
            <p:cNvPr id="14" name="Picture 3" descr="ruoi">
              <a:hlinkClick r:id="" action="ppaction://noaction">
                <a:snd r:embed="rId21" name="j0214098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97" y="76200"/>
              <a:ext cx="4156302" cy="2971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5" name="Picture 4" descr="16467_ruoi1_87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5689"/>
              <a:ext cx="4572000" cy="298231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6" name="Picture 5" descr="fruit%20fly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146550"/>
              <a:ext cx="4191000" cy="2971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7" name="Picture 6" descr="ANd9GcSz_r5xdelYJNVzxA2U-W6kLp2U1uWq2C4EfNu2nxp0WajapcUp_LFjwc3o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176330"/>
              <a:ext cx="4572000" cy="29420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18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76600" y="6172201"/>
              <a:ext cx="2514600" cy="69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Ruồi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>
            <p:custDataLst>
              <p:tags r:id="rId5"/>
            </p:custDataLst>
          </p:nvPr>
        </p:nvGrpSpPr>
        <p:grpSpPr>
          <a:xfrm>
            <a:off x="195385" y="596238"/>
            <a:ext cx="8738158" cy="5126568"/>
            <a:chOff x="152400" y="76200"/>
            <a:chExt cx="8839200" cy="6746445"/>
          </a:xfrm>
        </p:grpSpPr>
        <p:sp>
          <p:nvSpPr>
            <p:cNvPr id="20" name="Text Box 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90888" y="6134100"/>
              <a:ext cx="2590800" cy="688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Arial" charset="0"/>
                </a:rPr>
                <a:t>Bọ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ngựa</a:t>
              </a:r>
              <a:endParaRPr lang="en-US" sz="2800" dirty="0"/>
            </a:p>
          </p:txBody>
        </p:sp>
        <p:pic>
          <p:nvPicPr>
            <p:cNvPr id="21" name="Picture 3" descr="bongua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4343400" cy="2971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2" name="Picture 4" descr="101207bai2-a20"/>
            <p:cNvPicPr>
              <a:picLocks noChangeAspect="1" noChangeArrowheads="1"/>
            </p:cNvPicPr>
            <p:nvPr/>
          </p:nvPicPr>
          <p:blipFill>
            <a:blip r:embed="rId27">
              <a:lum contrast="-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267200" cy="2971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3" name="Picture 5" descr="ctr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211513"/>
              <a:ext cx="4343400" cy="29606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4" name="Picture 6" descr="bongua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200400"/>
              <a:ext cx="4267200" cy="2971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25" name="Group 24"/>
          <p:cNvGrpSpPr/>
          <p:nvPr>
            <p:custDataLst>
              <p:tags r:id="rId6"/>
            </p:custDataLst>
          </p:nvPr>
        </p:nvGrpSpPr>
        <p:grpSpPr>
          <a:xfrm>
            <a:off x="213528" y="616366"/>
            <a:ext cx="8720015" cy="5127055"/>
            <a:chOff x="76201" y="152400"/>
            <a:chExt cx="8991599" cy="6645602"/>
          </a:xfrm>
        </p:grpSpPr>
        <p:sp>
          <p:nvSpPr>
            <p:cNvPr id="26" name="Text Box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43263" y="6119813"/>
              <a:ext cx="2895600" cy="678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Arial" charset="0"/>
                </a:rPr>
                <a:t>Cánh</a:t>
              </a:r>
              <a:r>
                <a:rPr lang="en-US" sz="2800" dirty="0">
                  <a:latin typeface="Arial" charset="0"/>
                </a:rPr>
                <a:t> cam</a:t>
              </a:r>
              <a:endParaRPr lang="en-US" sz="2800" dirty="0"/>
            </a:p>
          </p:txBody>
        </p:sp>
        <p:pic>
          <p:nvPicPr>
            <p:cNvPr id="27" name="Picture 3" descr="u3_catdinhtru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4495800" cy="290101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8" name="Picture 4" descr="canh%20cam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52400"/>
              <a:ext cx="4267200" cy="290101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29" name="Picture 5" descr="Bam'sBlo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3124200"/>
              <a:ext cx="4558904" cy="304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30" name="Picture 6" descr="nature8_1626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200400"/>
              <a:ext cx="4267200" cy="28956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217717" y="563573"/>
            <a:ext cx="8686799" cy="4935033"/>
            <a:chOff x="152400" y="449386"/>
            <a:chExt cx="8610600" cy="5712879"/>
          </a:xfrm>
        </p:grpSpPr>
        <p:grpSp>
          <p:nvGrpSpPr>
            <p:cNvPr id="32" name="Group 31"/>
            <p:cNvGrpSpPr/>
            <p:nvPr/>
          </p:nvGrpSpPr>
          <p:grpSpPr>
            <a:xfrm>
              <a:off x="152400" y="449386"/>
              <a:ext cx="8610600" cy="5712879"/>
              <a:chOff x="76200" y="76200"/>
              <a:chExt cx="8991600" cy="6771012"/>
            </a:xfrm>
          </p:grpSpPr>
          <p:pic>
            <p:nvPicPr>
              <p:cNvPr id="34" name="Picture 2" descr="buom">
                <a:hlinkClick r:id="" action="ppaction://noaction">
                  <a:snd r:embed="rId21" name="j0214098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76200"/>
                <a:ext cx="4572000" cy="304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35" name="Picture 4" descr="1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3200400"/>
                <a:ext cx="4572000" cy="28956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36" name="Picture 5" descr="385157"/>
              <p:cNvPicPr>
                <a:picLocks noChangeAspect="1" noChangeArrowheads="1"/>
              </p:cNvPicPr>
              <p:nvPr/>
            </p:nvPicPr>
            <p:blipFill>
              <a:blip r:embed="rId36">
                <a:lum bright="-30000" contras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3200400"/>
                <a:ext cx="4343400" cy="28956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37" name="Text Box 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05238" y="6129339"/>
                <a:ext cx="1752600" cy="717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dirty="0" err="1">
                    <a:latin typeface="Arial" charset="0"/>
                  </a:rPr>
                  <a:t>Bướm</a:t>
                </a:r>
                <a:endParaRPr lang="en-US" sz="2800" dirty="0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643" y="512310"/>
              <a:ext cx="4117687" cy="250875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2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3393" y="19088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trùng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71500"/>
            <a:ext cx="4328321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1500"/>
            <a:ext cx="4267200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>
            <p:custDataLst>
              <p:tags r:id="rId11"/>
            </p:custDataLst>
          </p:nvPr>
        </p:nvSpPr>
        <p:spPr>
          <a:xfrm>
            <a:off x="1485900" y="260979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Con </a:t>
            </a:r>
            <a:r>
              <a:rPr lang="en-US" dirty="0" err="1">
                <a:latin typeface="+mj-lt"/>
              </a:rPr>
              <a:t>gián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>
            <p:custDataLst>
              <p:tags r:id="rId12"/>
            </p:custDataLst>
          </p:nvPr>
        </p:nvSpPr>
        <p:spPr>
          <a:xfrm>
            <a:off x="5257800" y="260979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Con </a:t>
            </a:r>
            <a:r>
              <a:rPr lang="en-US" dirty="0" err="1">
                <a:latin typeface="+mj-lt"/>
              </a:rPr>
              <a:t>cà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cuống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13"/>
            </p:custDataLst>
          </p:nvPr>
        </p:nvSpPr>
        <p:spPr>
          <a:xfrm>
            <a:off x="2805339" y="522853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Con </a:t>
            </a:r>
            <a:r>
              <a:rPr lang="en-US" sz="2000" dirty="0" err="1">
                <a:latin typeface="+mj-lt"/>
              </a:rPr>
              <a:t>tằm</a:t>
            </a:r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3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32891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Đặc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về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trùng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2" y="571500"/>
            <a:ext cx="3008088" cy="215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571500"/>
            <a:ext cx="2957513" cy="2158999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1500"/>
            <a:ext cx="2771774" cy="2158999"/>
          </a:xfrm>
          <a:prstGeom prst="rect">
            <a:avLst/>
          </a:prstGeom>
        </p:spPr>
      </p:pic>
      <p:pic>
        <p:nvPicPr>
          <p:cNvPr id="14" name="Picture 21" descr="muỗ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2" y="3302000"/>
            <a:ext cx="2931887" cy="1968501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bọ ngự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1999"/>
            <a:ext cx="2971800" cy="1968501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9" y="3301998"/>
            <a:ext cx="2771775" cy="2025954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823686" y="278190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Cà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cuống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3962400" y="278190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Gián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6934200" y="278190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Dế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781955" y="533028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Muỗi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3848100" y="5334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Bọ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ngựa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6934200" y="532795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Bọ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muỗm</a:t>
            </a:r>
            <a:endParaRPr lang="en-US" sz="20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>
            <p:custDataLst>
              <p:tags r:id="rId2"/>
            </p:custDataLst>
          </p:nvPr>
        </p:nvSpPr>
        <p:spPr>
          <a:xfrm>
            <a:off x="2590800" y="152400"/>
            <a:ext cx="4114800" cy="9525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/>
              <a:t>Mục tiêu</a:t>
            </a:r>
          </a:p>
        </p:txBody>
      </p:sp>
      <p:sp>
        <p:nvSpPr>
          <p:cNvPr id="10" name="Block Arc 9"/>
          <p:cNvSpPr/>
          <p:nvPr>
            <p:custDataLst>
              <p:tags r:id="rId4"/>
            </p:custDataLst>
          </p:nvPr>
        </p:nvSpPr>
        <p:spPr>
          <a:xfrm>
            <a:off x="-4114800" y="449262"/>
            <a:ext cx="5814192" cy="5814192"/>
          </a:xfrm>
          <a:prstGeom prst="blockArc">
            <a:avLst>
              <a:gd name="adj1" fmla="val 17612275"/>
              <a:gd name="adj2" fmla="val 3694362"/>
              <a:gd name="adj3" fmla="val 976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826884" y="1521207"/>
            <a:ext cx="7402715" cy="1079500"/>
            <a:chOff x="979284" y="1757745"/>
            <a:chExt cx="7402715" cy="1079500"/>
          </a:xfrm>
        </p:grpSpPr>
        <p:grpSp>
          <p:nvGrpSpPr>
            <p:cNvPr id="12" name="Group 11"/>
            <p:cNvGrpSpPr/>
            <p:nvPr/>
          </p:nvGrpSpPr>
          <p:grpSpPr>
            <a:xfrm>
              <a:off x="1519034" y="1865695"/>
              <a:ext cx="6862965" cy="863600"/>
              <a:chOff x="599728" y="431800"/>
              <a:chExt cx="6862965" cy="863600"/>
            </a:xfrm>
          </p:grpSpPr>
          <p:sp>
            <p:nvSpPr>
              <p:cNvPr id="15" name="Rectangle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599728" y="431800"/>
                <a:ext cx="6862965" cy="863600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9728" y="431800"/>
                <a:ext cx="6862965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483" tIns="119380" rIns="119380" bIns="119380" numCol="1" spcCol="1270" anchor="ctr" anchorCtr="0">
                <a:noAutofit/>
              </a:bodyPr>
              <a:lstStyle/>
              <a:p>
                <a:pPr algn="just"/>
                <a:r>
                  <a:rPr lang="en-US" sz="2000"/>
                  <a:t>Chỉ và nói tên các bộ phận bên ngoài của một số loài côn trùng được quan sát.</a:t>
                </a:r>
                <a:endParaRPr lang="en-US" sz="2000" dirty="0"/>
              </a:p>
            </p:txBody>
          </p:sp>
        </p:grpSp>
        <p:sp>
          <p:nvSpPr>
            <p:cNvPr id="13" name="Oval 12"/>
            <p:cNvSpPr/>
            <p:nvPr>
              <p:custDataLst>
                <p:tags r:id="rId16"/>
              </p:custDataLst>
            </p:nvPr>
          </p:nvSpPr>
          <p:spPr>
            <a:xfrm>
              <a:off x="979284" y="1757745"/>
              <a:ext cx="1079500" cy="1079500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7"/>
              </p:custDataLst>
            </p:nvPr>
          </p:nvSpPr>
          <p:spPr>
            <a:xfrm>
              <a:off x="1296455" y="1943552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1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6"/>
            </p:custDataLst>
          </p:nvPr>
        </p:nvGrpSpPr>
        <p:grpSpPr>
          <a:xfrm>
            <a:off x="1140803" y="2816607"/>
            <a:ext cx="7088796" cy="1079500"/>
            <a:chOff x="1293203" y="3053145"/>
            <a:chExt cx="7088796" cy="1079500"/>
          </a:xfrm>
        </p:grpSpPr>
        <p:grpSp>
          <p:nvGrpSpPr>
            <p:cNvPr id="18" name="Group 17"/>
            <p:cNvGrpSpPr/>
            <p:nvPr/>
          </p:nvGrpSpPr>
          <p:grpSpPr>
            <a:xfrm>
              <a:off x="1832952" y="3103945"/>
              <a:ext cx="6549047" cy="977900"/>
              <a:chOff x="913646" y="1670050"/>
              <a:chExt cx="6549047" cy="977900"/>
            </a:xfrm>
          </p:grpSpPr>
          <p:sp>
            <p:nvSpPr>
              <p:cNvPr id="21" name="Rectangle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913646" y="1676400"/>
                <a:ext cx="6549047" cy="971550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1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913647" y="1670050"/>
                <a:ext cx="6549046" cy="971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483" tIns="119380" rIns="119380" bIns="119380" numCol="1" spcCol="1270" anchor="ctr" anchorCtr="0">
                <a:noAutofit/>
              </a:bodyPr>
              <a:lstStyle/>
              <a:p>
                <a:pPr algn="just"/>
                <a:r>
                  <a:rPr lang="en-US" sz="2000">
                    <a:solidFill>
                      <a:schemeClr val="bg1"/>
                    </a:solidFill>
                  </a:rPr>
                  <a:t>Kể được tên một số côn trùng có lợi và có hại đối với con người.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Oval 18"/>
            <p:cNvSpPr/>
            <p:nvPr>
              <p:custDataLst>
                <p:tags r:id="rId12"/>
              </p:custDataLst>
            </p:nvPr>
          </p:nvSpPr>
          <p:spPr>
            <a:xfrm>
              <a:off x="1293203" y="3053145"/>
              <a:ext cx="1079500" cy="1079500"/>
            </a:xfrm>
            <a:prstGeom prst="ellipse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>
              <p:custDataLst>
                <p:tags r:id="rId13"/>
              </p:custDataLst>
            </p:nvPr>
          </p:nvSpPr>
          <p:spPr>
            <a:xfrm>
              <a:off x="1597953" y="3238952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2</a:t>
              </a:r>
            </a:p>
          </p:txBody>
        </p:sp>
      </p:grpSp>
      <p:grpSp>
        <p:nvGrpSpPr>
          <p:cNvPr id="23" name="Group 22"/>
          <p:cNvGrpSpPr/>
          <p:nvPr>
            <p:custDataLst>
              <p:tags r:id="rId7"/>
            </p:custDataLst>
          </p:nvPr>
        </p:nvGrpSpPr>
        <p:grpSpPr>
          <a:xfrm>
            <a:off x="826884" y="4112007"/>
            <a:ext cx="7402715" cy="1079500"/>
            <a:chOff x="979284" y="4348545"/>
            <a:chExt cx="7402715" cy="1079500"/>
          </a:xfrm>
        </p:grpSpPr>
        <p:grpSp>
          <p:nvGrpSpPr>
            <p:cNvPr id="24" name="Group 23"/>
            <p:cNvGrpSpPr/>
            <p:nvPr/>
          </p:nvGrpSpPr>
          <p:grpSpPr>
            <a:xfrm>
              <a:off x="1519034" y="4456495"/>
              <a:ext cx="6862965" cy="863600"/>
              <a:chOff x="599728" y="3022600"/>
              <a:chExt cx="6862965" cy="863600"/>
            </a:xfrm>
          </p:grpSpPr>
          <p:sp>
            <p:nvSpPr>
              <p:cNvPr id="27" name="Rectangle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99728" y="3022600"/>
                <a:ext cx="6862965" cy="863600"/>
              </a:xfrm>
              <a:prstGeom prst="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1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2000" b="1"/>
              </a:p>
            </p:txBody>
          </p:sp>
          <p:sp>
            <p:nvSpPr>
              <p:cNvPr id="28" name="Rectangle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99728" y="3022600"/>
                <a:ext cx="6862965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483" tIns="119380" rIns="119380" bIns="119380" numCol="1" spcCol="1270" anchor="ctr" anchorCtr="0">
                <a:noAutofit/>
              </a:bodyPr>
              <a:lstStyle/>
              <a:p>
                <a:pPr algn="just"/>
                <a:r>
                  <a:rPr lang="en-US" sz="2000"/>
                  <a:t>Nêu được một số cách tiêu diệt những côn trùng có hại.</a:t>
                </a:r>
                <a:endParaRPr lang="en-US" sz="2000" dirty="0"/>
              </a:p>
            </p:txBody>
          </p:sp>
        </p:grpSp>
        <p:sp>
          <p:nvSpPr>
            <p:cNvPr id="25" name="Oval 24"/>
            <p:cNvSpPr/>
            <p:nvPr>
              <p:custDataLst>
                <p:tags r:id="rId8"/>
              </p:custDataLst>
            </p:nvPr>
          </p:nvSpPr>
          <p:spPr>
            <a:xfrm>
              <a:off x="979284" y="4348545"/>
              <a:ext cx="1079500" cy="1079500"/>
            </a:xfrm>
            <a:prstGeom prst="ellipse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>
              <p:custDataLst>
                <p:tags r:id="rId9"/>
              </p:custDataLst>
            </p:nvPr>
          </p:nvSpPr>
          <p:spPr>
            <a:xfrm>
              <a:off x="1296455" y="4534352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02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6391"/>
            <a:ext cx="8534400" cy="52322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trùng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9557"/>
            <a:ext cx="3015570" cy="1960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8286"/>
            <a:ext cx="2819400" cy="1932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70" y="769557"/>
            <a:ext cx="2813730" cy="1960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38500"/>
            <a:ext cx="28194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38501"/>
            <a:ext cx="3026456" cy="196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6" y="3238501"/>
            <a:ext cx="2813730" cy="1968499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442686" y="279130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cuống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3565185" y="272594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Gián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6556035" y="279130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Cánh</a:t>
            </a:r>
            <a:r>
              <a:rPr lang="en-US" sz="2400" dirty="0">
                <a:latin typeface="+mj-lt"/>
              </a:rPr>
              <a:t> cam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442686" y="52466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Mối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6741886" y="517138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Ruồi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3505200" y="52466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Ong</a:t>
            </a:r>
            <a:endParaRPr lang="en-US" sz="24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2929"/>
            <a:ext cx="4403384" cy="2348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86" y="752929"/>
            <a:ext cx="4368686" cy="2348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1591"/>
            <a:ext cx="2819400" cy="22196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3101590"/>
            <a:ext cx="3158445" cy="22196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8" y="3095758"/>
            <a:ext cx="2784703" cy="2225450"/>
          </a:xfrm>
          <a:prstGeom prst="rect">
            <a:avLst/>
          </a:prstGeom>
        </p:spPr>
      </p:pic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3569946" y="52705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Bướm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52738"/>
            <a:ext cx="8458200" cy="3046988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320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dáng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Oval Callout 1"/>
          <p:cNvSpPr/>
          <p:nvPr>
            <p:custDataLst>
              <p:tags r:id="rId3"/>
            </p:custDataLst>
          </p:nvPr>
        </p:nvSpPr>
        <p:spPr bwMode="auto">
          <a:xfrm>
            <a:off x="1981200" y="508000"/>
            <a:ext cx="5486400" cy="1466548"/>
          </a:xfrm>
          <a:prstGeom prst="wedgeEllipseCallout">
            <a:avLst>
              <a:gd name="adj1" fmla="val -22884"/>
              <a:gd name="adj2" fmla="val 67737"/>
            </a:avLst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6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6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en-US" sz="6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9796" y="4778449"/>
            <a:ext cx="883456" cy="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99449" y="4770448"/>
            <a:ext cx="736213" cy="11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6605" y="-306605"/>
            <a:ext cx="1574454" cy="21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-1"/>
            <a:ext cx="1981200" cy="15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rflow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93831" y="5322703"/>
            <a:ext cx="6678569" cy="39229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921000"/>
            <a:ext cx="76962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>
                <a:latin typeface="+mj-lt"/>
              </a:rPr>
              <a:t>Ích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lợi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tác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hại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của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côn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trùng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685801" y="1312614"/>
            <a:ext cx="4884671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Hoạt</a:t>
            </a:r>
            <a:r>
              <a:rPr lang="en-US" sz="6000" b="1" cap="none" spc="0" dirty="0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động</a:t>
            </a:r>
            <a:r>
              <a:rPr lang="en-US" sz="6000" b="1" cap="none" spc="0" dirty="0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 3:</a:t>
            </a:r>
          </a:p>
        </p:txBody>
      </p:sp>
      <p:pic>
        <p:nvPicPr>
          <p:cNvPr id="15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-173193"/>
            <a:ext cx="2438398" cy="31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603500"/>
            <a:ext cx="240199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20" y="1463886"/>
            <a:ext cx="670124" cy="47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46" y="2194821"/>
            <a:ext cx="670124" cy="490695"/>
          </a:xfrm>
          <a:prstGeom prst="rect">
            <a:avLst/>
          </a:prstGeom>
        </p:spPr>
      </p:pic>
      <p:pic>
        <p:nvPicPr>
          <p:cNvPr id="8" name="Picture 2" descr="buom">
            <a:hlinkClick r:id="" action="ppaction://noaction">
              <a:snd r:embed="rId38" name="j0214098.wav"/>
            </a:hlinkClick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40" y="2901179"/>
            <a:ext cx="637818" cy="3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77000" y="298486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Bướm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40" y="3404511"/>
            <a:ext cx="637818" cy="419118"/>
          </a:xfrm>
          <a:prstGeom prst="rect">
            <a:avLst/>
          </a:prstGeom>
        </p:spPr>
      </p:pic>
      <p:pic>
        <p:nvPicPr>
          <p:cNvPr id="11" name="Picture 6" descr="decomchien[1]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6" y="3862369"/>
            <a:ext cx="614924" cy="4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48" y="5143500"/>
            <a:ext cx="643119" cy="429601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443001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Ong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14985" y="3883223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Dế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2088" y="889000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Bọ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ngựa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86756" y="5333139"/>
            <a:ext cx="1438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Cà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cuống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4805175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Bọ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ngựa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02" y="4327114"/>
            <a:ext cx="589568" cy="364418"/>
          </a:xfrm>
          <a:prstGeom prst="rect">
            <a:avLst/>
          </a:prstGeom>
        </p:spPr>
      </p:pic>
      <p:sp>
        <p:nvSpPr>
          <p:cNvPr id="25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02088" y="4384048"/>
            <a:ext cx="1422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Châu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chấu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25571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Dế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01" y="816802"/>
            <a:ext cx="670124" cy="500667"/>
          </a:xfrm>
          <a:prstGeom prst="rect">
            <a:avLst/>
          </a:prstGeom>
        </p:spPr>
      </p:pic>
      <p:pic>
        <p:nvPicPr>
          <p:cNvPr id="39" name="Picture 50" descr="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6" y="164734"/>
            <a:ext cx="637818" cy="537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exibleLine"/>
          <p:cNvSpPr/>
          <p:nvPr>
            <p:custDataLst>
              <p:tags r:id="rId10"/>
            </p:custDataLst>
          </p:nvPr>
        </p:nvSpPr>
        <p:spPr>
          <a:xfrm>
            <a:off x="1904999" y="2975794"/>
            <a:ext cx="1132465" cy="2123067"/>
          </a:xfrm>
          <a:custGeom>
            <a:avLst/>
            <a:gdLst/>
            <a:ahLst/>
            <a:cxnLst/>
            <a:rect l="0" t="0" r="0" b="0"/>
            <a:pathLst>
              <a:path w="1024756" h="1656121" fill="none">
                <a:moveTo>
                  <a:pt x="0" y="0"/>
                </a:moveTo>
                <a:cubicBezTo>
                  <a:pt x="563616" y="132490"/>
                  <a:pt x="461140" y="1523632"/>
                  <a:pt x="1024756" y="16561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lexibleLine"/>
          <p:cNvSpPr/>
          <p:nvPr>
            <p:custDataLst>
              <p:tags r:id="rId11"/>
            </p:custDataLst>
          </p:nvPr>
        </p:nvSpPr>
        <p:spPr>
          <a:xfrm rot="19998338" flipH="1" flipV="1">
            <a:off x="2097786" y="2787920"/>
            <a:ext cx="767691" cy="828952"/>
          </a:xfrm>
          <a:custGeom>
            <a:avLst/>
            <a:gdLst/>
            <a:ahLst/>
            <a:cxnLst/>
            <a:rect l="0" t="0" r="0" b="0"/>
            <a:pathLst>
              <a:path w="1024756" h="1656121" fill="none">
                <a:moveTo>
                  <a:pt x="0" y="0"/>
                </a:moveTo>
                <a:cubicBezTo>
                  <a:pt x="563616" y="132490"/>
                  <a:pt x="461140" y="1523632"/>
                  <a:pt x="1024756" y="16561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FlexibleLine"/>
          <p:cNvSpPr/>
          <p:nvPr>
            <p:custDataLst>
              <p:tags r:id="rId12"/>
            </p:custDataLst>
          </p:nvPr>
        </p:nvSpPr>
        <p:spPr>
          <a:xfrm>
            <a:off x="1905000" y="2984500"/>
            <a:ext cx="1132464" cy="1466503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lexibleLine"/>
          <p:cNvSpPr/>
          <p:nvPr>
            <p:custDataLst>
              <p:tags r:id="rId13"/>
            </p:custDataLst>
          </p:nvPr>
        </p:nvSpPr>
        <p:spPr>
          <a:xfrm rot="21055346">
            <a:off x="2062495" y="2885931"/>
            <a:ext cx="1601818" cy="2135090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FlexibleLine"/>
          <p:cNvSpPr/>
          <p:nvPr>
            <p:custDataLst>
              <p:tags r:id="rId14"/>
            </p:custDataLst>
          </p:nvPr>
        </p:nvSpPr>
        <p:spPr>
          <a:xfrm>
            <a:off x="1930092" y="2937465"/>
            <a:ext cx="1107372" cy="555036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lexibleLine"/>
          <p:cNvSpPr/>
          <p:nvPr>
            <p:custDataLst>
              <p:tags r:id="rId15"/>
            </p:custDataLst>
          </p:nvPr>
        </p:nvSpPr>
        <p:spPr>
          <a:xfrm>
            <a:off x="1979458" y="2982711"/>
            <a:ext cx="1058007" cy="1311099"/>
          </a:xfrm>
          <a:custGeom>
            <a:avLst/>
            <a:gdLst/>
            <a:ahLst/>
            <a:cxnLst/>
            <a:rect l="0" t="0" r="0" b="0"/>
            <a:pathLst>
              <a:path w="1024756" h="1656121" fill="none">
                <a:moveTo>
                  <a:pt x="0" y="0"/>
                </a:moveTo>
                <a:cubicBezTo>
                  <a:pt x="563616" y="132490"/>
                  <a:pt x="461140" y="1523632"/>
                  <a:pt x="1024756" y="1656121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946" y="2476501"/>
            <a:ext cx="1803025" cy="1200329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99"/>
                </a:solidFill>
                <a:latin typeface="+mj-lt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số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loài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côn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trùng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j-lt"/>
              </a:rPr>
              <a:t>ích</a:t>
            </a:r>
            <a:r>
              <a:rPr lang="en-US" sz="2400" dirty="0">
                <a:solidFill>
                  <a:srgbClr val="000099"/>
                </a:solidFill>
                <a:latin typeface="+mj-lt"/>
              </a:rPr>
              <a:t>:</a:t>
            </a:r>
          </a:p>
        </p:txBody>
      </p:sp>
      <p:sp>
        <p:nvSpPr>
          <p:cNvPr id="40" name="FlexibleLine"/>
          <p:cNvSpPr/>
          <p:nvPr>
            <p:custDataLst>
              <p:tags r:id="rId17"/>
            </p:custDataLst>
          </p:nvPr>
        </p:nvSpPr>
        <p:spPr>
          <a:xfrm>
            <a:off x="4589280" y="5150908"/>
            <a:ext cx="1143461" cy="334393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FlexibleLine"/>
          <p:cNvSpPr/>
          <p:nvPr>
            <p:custDataLst>
              <p:tags r:id="rId18"/>
            </p:custDataLst>
          </p:nvPr>
        </p:nvSpPr>
        <p:spPr>
          <a:xfrm>
            <a:off x="4572001" y="5162361"/>
            <a:ext cx="1218701" cy="322939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lexibleLine"/>
          <p:cNvSpPr/>
          <p:nvPr>
            <p:custDataLst>
              <p:tags r:id="rId19"/>
            </p:custDataLst>
          </p:nvPr>
        </p:nvSpPr>
        <p:spPr>
          <a:xfrm>
            <a:off x="4600166" y="3492499"/>
            <a:ext cx="1132575" cy="355319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FlexibleLine"/>
          <p:cNvSpPr/>
          <p:nvPr>
            <p:custDataLst>
              <p:tags r:id="rId20"/>
            </p:custDataLst>
          </p:nvPr>
        </p:nvSpPr>
        <p:spPr>
          <a:xfrm>
            <a:off x="4565560" y="3504931"/>
            <a:ext cx="1167180" cy="256873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lexibleLine"/>
          <p:cNvSpPr/>
          <p:nvPr>
            <p:custDataLst>
              <p:tags r:id="rId21"/>
            </p:custDataLst>
          </p:nvPr>
        </p:nvSpPr>
        <p:spPr>
          <a:xfrm>
            <a:off x="4549366" y="4336506"/>
            <a:ext cx="1241337" cy="355319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lexibleLine"/>
          <p:cNvSpPr/>
          <p:nvPr>
            <p:custDataLst>
              <p:tags r:id="rId22"/>
            </p:custDataLst>
          </p:nvPr>
        </p:nvSpPr>
        <p:spPr>
          <a:xfrm>
            <a:off x="4549364" y="4334099"/>
            <a:ext cx="1241338" cy="272293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FlexibleLine"/>
          <p:cNvSpPr/>
          <p:nvPr>
            <p:custDataLst>
              <p:tags r:id="rId23"/>
            </p:custDataLst>
          </p:nvPr>
        </p:nvSpPr>
        <p:spPr>
          <a:xfrm>
            <a:off x="4618309" y="767745"/>
            <a:ext cx="1147038" cy="322939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FlexibleLine"/>
          <p:cNvSpPr/>
          <p:nvPr>
            <p:custDataLst>
              <p:tags r:id="rId24"/>
            </p:custDataLst>
          </p:nvPr>
        </p:nvSpPr>
        <p:spPr>
          <a:xfrm>
            <a:off x="4621886" y="772323"/>
            <a:ext cx="1110855" cy="334393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FlexibleLine"/>
          <p:cNvSpPr/>
          <p:nvPr>
            <p:custDataLst>
              <p:tags r:id="rId25"/>
            </p:custDataLst>
          </p:nvPr>
        </p:nvSpPr>
        <p:spPr>
          <a:xfrm>
            <a:off x="4582022" y="1556801"/>
            <a:ext cx="1183325" cy="232949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FlexibleLine"/>
          <p:cNvSpPr/>
          <p:nvPr>
            <p:custDataLst>
              <p:tags r:id="rId26"/>
            </p:custDataLst>
          </p:nvPr>
        </p:nvSpPr>
        <p:spPr>
          <a:xfrm>
            <a:off x="4572000" y="2315031"/>
            <a:ext cx="1193346" cy="161469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00009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Text Box 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14985" y="1549422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Bọ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hung</a:t>
            </a:r>
          </a:p>
        </p:txBody>
      </p:sp>
      <p:sp>
        <p:nvSpPr>
          <p:cNvPr id="61" name="Text Box 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02088" y="279589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Bọ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dùa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6" name="Picture 5" descr="WhitecornerFlowe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549722" y="4103738"/>
            <a:ext cx="1752190" cy="14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WhitecornerFlowe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4744" y="-33262"/>
            <a:ext cx="1569256" cy="17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WhitecornerFlowe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12417" y="-383272"/>
            <a:ext cx="1463886" cy="22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WhitecornerFlowe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1" y="3902040"/>
            <a:ext cx="1751559" cy="18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3" y="4719350"/>
            <a:ext cx="645607" cy="419463"/>
          </a:xfrm>
          <a:prstGeom prst="rect">
            <a:avLst/>
          </a:prstGeom>
        </p:spPr>
      </p:pic>
      <p:sp>
        <p:nvSpPr>
          <p:cNvPr id="31" name="Text Box 1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01489" y="2192232"/>
            <a:ext cx="1519464" cy="338554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600">
                <a:latin typeface="+mj-lt"/>
              </a:rPr>
              <a:t>Cải </a:t>
            </a:r>
            <a:r>
              <a:rPr lang="en-US" sz="1600" err="1">
                <a:latin typeface="+mj-lt"/>
              </a:rPr>
              <a:t>tạo</a:t>
            </a:r>
            <a:r>
              <a:rPr lang="en-US" sz="1600">
                <a:latin typeface="+mj-lt"/>
              </a:rPr>
              <a:t> đất</a:t>
            </a:r>
            <a:endParaRPr lang="en-US" sz="1600" dirty="0">
              <a:latin typeface="+mj-lt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12353" y="3169406"/>
            <a:ext cx="1519464" cy="584775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Thụ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phấn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hoa</a:t>
            </a:r>
            <a:endParaRPr lang="en-US" sz="1600" dirty="0">
              <a:latin typeface="+mj-lt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08767" y="4067784"/>
            <a:ext cx="1519464" cy="584775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Làm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thực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phẩm</a:t>
            </a:r>
            <a:endParaRPr lang="en-US" sz="1600" dirty="0">
              <a:latin typeface="+mj-lt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01467" y="1287496"/>
            <a:ext cx="1534022" cy="584775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Làm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sạch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trường</a:t>
            </a:r>
            <a:endParaRPr lang="en-US" sz="1600" dirty="0">
              <a:latin typeface="+mj-lt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83674" y="4962724"/>
            <a:ext cx="1544558" cy="584775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Làm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dược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liệu</a:t>
            </a:r>
            <a:endParaRPr lang="en-US" sz="1600" dirty="0">
              <a:latin typeface="+mj-lt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08767" y="317500"/>
            <a:ext cx="1559328" cy="830997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latin typeface="+mj-lt"/>
              </a:rPr>
              <a:t>Tiêu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diệt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côn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trùng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hại</a:t>
            </a:r>
            <a:endParaRPr lang="en-US" sz="16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9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0" grpId="0"/>
      <p:bldP spid="22" grpId="0"/>
      <p:bldP spid="23" grpId="0"/>
      <p:bldP spid="25" grpId="0"/>
      <p:bldP spid="26" grpId="0"/>
      <p:bldP spid="55" grpId="0" animBg="1"/>
      <p:bldP spid="60" grpId="0"/>
      <p:bldP spid="61" grpId="0"/>
      <p:bldP spid="31" grpId="0" uiExpand="1" build="allAtOnce" animBg="1"/>
      <p:bldP spid="32" grpId="0" uiExpand="1" build="allAtOnce" animBg="1"/>
      <p:bldP spid="33" grpId="0" uiExpand="1" build="allAtOnce" animBg="1"/>
      <p:bldP spid="36" grpId="0" uiExpand="1" build="allAtOnce" animBg="1"/>
      <p:bldP spid="37" grpId="0" uiExpand="1" build="allAtOnce" animBg="1"/>
      <p:bldP spid="30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91736" y="3385002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Ruồi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1736" y="2476826"/>
            <a:ext cx="1438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Rầy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nâu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7702" y="4980138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Gián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40487" y="4203130"/>
            <a:ext cx="1422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Muỗi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62557" y="4067783"/>
            <a:ext cx="1519464" cy="923330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>
                <a:latin typeface="+mj-lt"/>
              </a:rPr>
              <a:t>Trung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truyền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bệnh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nguy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hiểm</a:t>
            </a:r>
            <a:endParaRPr lang="en-US" dirty="0">
              <a:latin typeface="+mj-lt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55257" y="1287496"/>
            <a:ext cx="1534022" cy="1200329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>
                <a:latin typeface="+mj-lt"/>
              </a:rPr>
              <a:t>Phá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mùa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dân</a:t>
            </a:r>
            <a:endParaRPr lang="en-US" dirty="0">
              <a:latin typeface="+mj-lt"/>
            </a:endParaRPr>
          </a:p>
        </p:txBody>
      </p:sp>
      <p:sp>
        <p:nvSpPr>
          <p:cNvPr id="51" name="FlexibleLine"/>
          <p:cNvSpPr/>
          <p:nvPr>
            <p:custDataLst>
              <p:tags r:id="rId8"/>
            </p:custDataLst>
          </p:nvPr>
        </p:nvSpPr>
        <p:spPr>
          <a:xfrm>
            <a:off x="1905000" y="2984500"/>
            <a:ext cx="1132464" cy="1466503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lexibleLine"/>
          <p:cNvSpPr/>
          <p:nvPr>
            <p:custDataLst>
              <p:tags r:id="rId9"/>
            </p:custDataLst>
          </p:nvPr>
        </p:nvSpPr>
        <p:spPr>
          <a:xfrm>
            <a:off x="1979458" y="2982711"/>
            <a:ext cx="1058007" cy="1311099"/>
          </a:xfrm>
          <a:custGeom>
            <a:avLst/>
            <a:gdLst/>
            <a:ahLst/>
            <a:cxnLst/>
            <a:rect l="0" t="0" r="0" b="0"/>
            <a:pathLst>
              <a:path w="1024756" h="1656121" fill="none">
                <a:moveTo>
                  <a:pt x="0" y="0"/>
                </a:moveTo>
                <a:cubicBezTo>
                  <a:pt x="563616" y="132490"/>
                  <a:pt x="461140" y="1523632"/>
                  <a:pt x="1024756" y="16561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946" y="2476501"/>
            <a:ext cx="1803025" cy="1200329"/>
          </a:xfrm>
          <a:prstGeom prst="rect">
            <a:avLst/>
          </a:prstGeom>
          <a:solidFill>
            <a:srgbClr val="CCFF99"/>
          </a:solidFill>
          <a:ln w="57150" cmpd="thinThick">
            <a:solidFill>
              <a:srgbClr val="66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côn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trùng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hại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40" name="FlexibleLine"/>
          <p:cNvSpPr/>
          <p:nvPr>
            <p:custDataLst>
              <p:tags r:id="rId11"/>
            </p:custDataLst>
          </p:nvPr>
        </p:nvSpPr>
        <p:spPr>
          <a:xfrm>
            <a:off x="4578394" y="4334099"/>
            <a:ext cx="1258702" cy="828262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lexibleLine"/>
          <p:cNvSpPr/>
          <p:nvPr>
            <p:custDataLst>
              <p:tags r:id="rId12"/>
            </p:custDataLst>
          </p:nvPr>
        </p:nvSpPr>
        <p:spPr>
          <a:xfrm>
            <a:off x="4585652" y="1576896"/>
            <a:ext cx="1155969" cy="672819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FlexibleLine"/>
          <p:cNvSpPr/>
          <p:nvPr>
            <p:custDataLst>
              <p:tags r:id="rId13"/>
            </p:custDataLst>
          </p:nvPr>
        </p:nvSpPr>
        <p:spPr>
          <a:xfrm>
            <a:off x="4565560" y="1580483"/>
            <a:ext cx="1250791" cy="1049905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lexibleLine"/>
          <p:cNvSpPr/>
          <p:nvPr>
            <p:custDataLst>
              <p:tags r:id="rId14"/>
            </p:custDataLst>
          </p:nvPr>
        </p:nvSpPr>
        <p:spPr>
          <a:xfrm>
            <a:off x="4549366" y="4336507"/>
            <a:ext cx="1287731" cy="41024"/>
          </a:xfrm>
          <a:custGeom>
            <a:avLst/>
            <a:gdLst/>
            <a:ahLst/>
            <a:cxnLst/>
            <a:rect l="0" t="0" r="0" b="0"/>
            <a:pathLst>
              <a:path w="1024756" h="293821" fill="none">
                <a:moveTo>
                  <a:pt x="0" y="0"/>
                </a:moveTo>
                <a:cubicBezTo>
                  <a:pt x="563616" y="-23506"/>
                  <a:pt x="461140" y="-270316"/>
                  <a:pt x="1024756" y="-29382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lexibleLine"/>
          <p:cNvSpPr/>
          <p:nvPr>
            <p:custDataLst>
              <p:tags r:id="rId15"/>
            </p:custDataLst>
          </p:nvPr>
        </p:nvSpPr>
        <p:spPr>
          <a:xfrm>
            <a:off x="4549365" y="4334099"/>
            <a:ext cx="1284255" cy="778853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FlexibleLine"/>
          <p:cNvSpPr/>
          <p:nvPr>
            <p:custDataLst>
              <p:tags r:id="rId16"/>
            </p:custDataLst>
          </p:nvPr>
        </p:nvSpPr>
        <p:spPr>
          <a:xfrm>
            <a:off x="4582022" y="1572266"/>
            <a:ext cx="1183325" cy="232949"/>
          </a:xfrm>
          <a:custGeom>
            <a:avLst/>
            <a:gdLst/>
            <a:ahLst/>
            <a:cxnLst/>
            <a:rect l="0" t="0" r="0" b="0"/>
            <a:pathLst>
              <a:path w="212800" h="454100" fill="none">
                <a:moveTo>
                  <a:pt x="0" y="0"/>
                </a:moveTo>
                <a:cubicBezTo>
                  <a:pt x="117040" y="36328"/>
                  <a:pt x="95760" y="417772"/>
                  <a:pt x="212800" y="454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Text Box 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1534852"/>
            <a:ext cx="115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Sâu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non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05" y="453665"/>
            <a:ext cx="1072004" cy="745181"/>
          </a:xfrm>
          <a:prstGeom prst="rect">
            <a:avLst/>
          </a:prstGeom>
        </p:spPr>
      </p:pic>
      <p:sp>
        <p:nvSpPr>
          <p:cNvPr id="79" name="Text Box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0795" y="654373"/>
            <a:ext cx="1378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Arial" charset="0"/>
              </a:rPr>
              <a:t>Châu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chấu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75" y="1418921"/>
            <a:ext cx="1020786" cy="7451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52" y="2322612"/>
            <a:ext cx="1005741" cy="654025"/>
          </a:xfrm>
          <a:prstGeom prst="rect">
            <a:avLst/>
          </a:prstGeom>
        </p:spPr>
      </p:pic>
      <p:pic>
        <p:nvPicPr>
          <p:cNvPr id="82" name="Picture 6" descr="ANd9GcSz_r5xdelYJNVzxA2U-W6kLp2U1uWq2C4EfNu2nxp0WajapcUp_LFjwc3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7" y="3187494"/>
            <a:ext cx="1072005" cy="7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Image:Mosquito bite4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7" y="3985110"/>
            <a:ext cx="1009103" cy="702793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19" y="4810616"/>
            <a:ext cx="1075482" cy="702793"/>
          </a:xfrm>
          <a:prstGeom prst="rect">
            <a:avLst/>
          </a:prstGeom>
        </p:spPr>
      </p:pic>
      <p:pic>
        <p:nvPicPr>
          <p:cNvPr id="26" name="Picture 5" descr="WhitecornerFlow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651596" y="4205612"/>
            <a:ext cx="1502536" cy="14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WhitecornerFlow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6566" y="-22971"/>
            <a:ext cx="1472311" cy="15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WhitecornerFlow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6773" y="-557389"/>
            <a:ext cx="1903920" cy="30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WhitecornerFlow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2810" y="3565232"/>
            <a:ext cx="2080790" cy="22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7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5" grpId="0"/>
      <p:bldP spid="33" grpId="0" build="allAtOnce" animBg="1"/>
      <p:bldP spid="36" grpId="0" build="allAtOnce" animBg="1"/>
      <p:bldP spid="55" grpId="0" animBg="1"/>
      <p:bldP spid="60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36" y="973667"/>
            <a:ext cx="4226264" cy="2040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2" y="3174999"/>
            <a:ext cx="2746829" cy="2332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71" y="3175000"/>
            <a:ext cx="2813730" cy="233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6" y="3175000"/>
            <a:ext cx="2901044" cy="2332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" y="982448"/>
            <a:ext cx="4348843" cy="2032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/>
            <p:custDataLst>
              <p:tags r:id="rId2"/>
            </p:custDataLst>
          </p:nvPr>
        </p:nvSpPr>
        <p:spPr>
          <a:xfrm>
            <a:off x="457200" y="101865"/>
            <a:ext cx="8229600" cy="8506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biện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pháp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phòng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ngừa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tiêu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diệt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côn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trùng</a:t>
            </a:r>
            <a:r>
              <a:rPr lang="en-US" b="1" dirty="0">
                <a:latin typeface="+mj-lt"/>
              </a:rPr>
              <a:t> </a:t>
            </a:r>
            <a:r>
              <a:rPr lang="en-US" b="1" err="1">
                <a:latin typeface="+mj-lt"/>
              </a:rPr>
              <a:t>có</a:t>
            </a:r>
            <a:r>
              <a:rPr lang="en-US" b="1">
                <a:latin typeface="+mj-lt"/>
              </a:rPr>
              <a:t> hại</a:t>
            </a:r>
            <a:endParaRPr lang="en-US" b="1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6" y="982448"/>
            <a:ext cx="8382000" cy="4554868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>
            <p:custDataLst>
              <p:tags r:id="rId2"/>
            </p:custDataLst>
          </p:nvPr>
        </p:nvSpPr>
        <p:spPr bwMode="auto">
          <a:xfrm>
            <a:off x="1066800" y="1082710"/>
            <a:ext cx="6952343" cy="2440214"/>
          </a:xfrm>
          <a:prstGeom prst="cloudCallout">
            <a:avLst>
              <a:gd name="adj1" fmla="val 42184"/>
              <a:gd name="adj2" fmla="val 80077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78426" y="1638300"/>
            <a:ext cx="6168574" cy="10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</a:t>
            </a: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19261"/>
            <a:ext cx="2794000" cy="18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9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17500"/>
            <a:ext cx="8229600" cy="95250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6"/>
            </a:solidFill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b="1">
                <a:latin typeface="Arial"/>
              </a:rPr>
              <a:t>Em hãy chọn và đánh dấu vào câu trả lời đúng nhất. Cơ thể động vật gồm:</a:t>
            </a:r>
            <a:endParaRPr lang="en-US" sz="2800" b="1" dirty="0">
              <a:latin typeface="Arial"/>
            </a:endParaRPr>
          </a:p>
        </p:txBody>
      </p:sp>
      <p:grpSp>
        <p:nvGrpSpPr>
          <p:cNvPr id="6" name="mmprod_answer10489"/>
          <p:cNvGrpSpPr/>
          <p:nvPr>
            <p:custDataLst>
              <p:tags r:id="rId3"/>
            </p:custDataLst>
          </p:nvPr>
        </p:nvGrpSpPr>
        <p:grpSpPr>
          <a:xfrm>
            <a:off x="1079500" y="1676400"/>
            <a:ext cx="5349240" cy="355600"/>
            <a:chOff x="1079500" y="1676400"/>
            <a:chExt cx="5349240" cy="355600"/>
          </a:xfrm>
        </p:grpSpPr>
        <p:sp>
          <p:nvSpPr>
            <p:cNvPr id="4" name="mmprod_s2_1041"/>
            <p:cNvSpPr txBox="1"/>
            <p:nvPr>
              <p:custDataLst>
                <p:tags r:id="rId10"/>
              </p:custDataLst>
            </p:nvPr>
          </p:nvSpPr>
          <p:spPr>
            <a:xfrm>
              <a:off x="1079500" y="1676400"/>
              <a:ext cx="55245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A.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1"/>
              </p:custDataLst>
            </p:nvPr>
          </p:nvSpPr>
          <p:spPr>
            <a:xfrm>
              <a:off x="1625600" y="1676400"/>
              <a:ext cx="480314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Arial"/>
                </a:rPr>
                <a:t>Đầu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và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mình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8" name="mmprod_answer10491"/>
          <p:cNvGrpSpPr/>
          <p:nvPr>
            <p:custDataLst>
              <p:tags r:id="rId4"/>
            </p:custDataLst>
          </p:nvPr>
        </p:nvGrpSpPr>
        <p:grpSpPr>
          <a:xfrm>
            <a:off x="1079500" y="2247900"/>
            <a:ext cx="5349240" cy="355600"/>
            <a:chOff x="1079500" y="2247900"/>
            <a:chExt cx="5349240" cy="355600"/>
          </a:xfrm>
        </p:grpSpPr>
        <p:sp>
          <p:nvSpPr>
            <p:cNvPr id="9" name="mmprod_s2_1042"/>
            <p:cNvSpPr txBox="1"/>
            <p:nvPr>
              <p:custDataLst>
                <p:tags r:id="rId8"/>
              </p:custDataLst>
            </p:nvPr>
          </p:nvSpPr>
          <p:spPr>
            <a:xfrm>
              <a:off x="1079500" y="2247900"/>
              <a:ext cx="55245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B.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9"/>
              </p:custDataLst>
            </p:nvPr>
          </p:nvSpPr>
          <p:spPr>
            <a:xfrm>
              <a:off x="1625600" y="2247900"/>
              <a:ext cx="480314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it-IT" sz="2800">
                  <a:latin typeface="Arial"/>
                </a:rPr>
                <a:t>Đầu và cơ quan di chuyển</a:t>
              </a:r>
              <a:endParaRPr lang="en-US" sz="2800" dirty="0">
                <a:latin typeface="Arial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349ADB-8B75-4A49-B0E7-7861E9071FFA}"/>
              </a:ext>
            </a:extLst>
          </p:cNvPr>
          <p:cNvSpPr/>
          <p:nvPr/>
        </p:nvSpPr>
        <p:spPr>
          <a:xfrm>
            <a:off x="838200" y="2705100"/>
            <a:ext cx="65532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mmprod_answer10493"/>
          <p:cNvGrpSpPr/>
          <p:nvPr>
            <p:custDataLst>
              <p:tags r:id="rId5"/>
            </p:custDataLst>
          </p:nvPr>
        </p:nvGrpSpPr>
        <p:grpSpPr>
          <a:xfrm>
            <a:off x="1079500" y="2819400"/>
            <a:ext cx="7195820" cy="355600"/>
            <a:chOff x="1079500" y="2819400"/>
            <a:chExt cx="7195820" cy="355600"/>
          </a:xfrm>
        </p:grpSpPr>
        <p:sp>
          <p:nvSpPr>
            <p:cNvPr id="14" name="mmprod_s2_1043"/>
            <p:cNvSpPr txBox="1"/>
            <p:nvPr>
              <p:custDataLst>
                <p:tags r:id="rId6"/>
              </p:custDataLst>
            </p:nvPr>
          </p:nvSpPr>
          <p:spPr>
            <a:xfrm>
              <a:off x="1079500" y="2819400"/>
              <a:ext cx="573088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C.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7"/>
              </p:custDataLst>
            </p:nvPr>
          </p:nvSpPr>
          <p:spPr>
            <a:xfrm>
              <a:off x="1651000" y="2819400"/>
              <a:ext cx="662432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Arial"/>
                </a:rPr>
                <a:t>Đầu, mình và cơ quan di chuyển</a:t>
              </a:r>
              <a:endParaRPr lang="en-US" sz="2800" dirty="0"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82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44500"/>
            <a:ext cx="8229600" cy="95250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6"/>
            </a:solidFill>
            <a:prstDash val="soli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b="1" dirty="0">
                <a:latin typeface="Arial"/>
              </a:rPr>
              <a:t>Động vật sống ở đâu? Em hãy chọn và đánh dấu vào trước câu trả lời đúng nhất.</a:t>
            </a:r>
            <a:endParaRPr lang="en-US" sz="2800" b="1" dirty="0">
              <a:latin typeface="Arial"/>
            </a:endParaRPr>
          </a:p>
        </p:txBody>
      </p:sp>
      <p:grpSp>
        <p:nvGrpSpPr>
          <p:cNvPr id="6" name="mmprod_answer10499"/>
          <p:cNvGrpSpPr/>
          <p:nvPr>
            <p:custDataLst>
              <p:tags r:id="rId3"/>
            </p:custDataLst>
          </p:nvPr>
        </p:nvGrpSpPr>
        <p:grpSpPr>
          <a:xfrm>
            <a:off x="939800" y="1676400"/>
            <a:ext cx="5349240" cy="355600"/>
            <a:chOff x="939800" y="1676400"/>
            <a:chExt cx="5349240" cy="355600"/>
          </a:xfrm>
        </p:grpSpPr>
        <p:sp>
          <p:nvSpPr>
            <p:cNvPr id="4" name="mmprod_s2_1041"/>
            <p:cNvSpPr txBox="1"/>
            <p:nvPr>
              <p:custDataLst>
                <p:tags r:id="rId10"/>
              </p:custDataLst>
            </p:nvPr>
          </p:nvSpPr>
          <p:spPr>
            <a:xfrm>
              <a:off x="939800" y="1676400"/>
              <a:ext cx="55245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A.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1"/>
              </p:custDataLst>
            </p:nvPr>
          </p:nvSpPr>
          <p:spPr>
            <a:xfrm>
              <a:off x="1485900" y="1676400"/>
              <a:ext cx="480314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Arial"/>
                </a:rPr>
                <a:t>Sống ở dưới nước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8" name="mmprod_answer10501"/>
          <p:cNvGrpSpPr/>
          <p:nvPr>
            <p:custDataLst>
              <p:tags r:id="rId4"/>
            </p:custDataLst>
          </p:nvPr>
        </p:nvGrpSpPr>
        <p:grpSpPr>
          <a:xfrm>
            <a:off x="939800" y="2247900"/>
            <a:ext cx="5349240" cy="355600"/>
            <a:chOff x="939800" y="2247900"/>
            <a:chExt cx="5349240" cy="355600"/>
          </a:xfrm>
        </p:grpSpPr>
        <p:sp>
          <p:nvSpPr>
            <p:cNvPr id="9" name="mmprod_s2_1042"/>
            <p:cNvSpPr txBox="1"/>
            <p:nvPr>
              <p:custDataLst>
                <p:tags r:id="rId8"/>
              </p:custDataLst>
            </p:nvPr>
          </p:nvSpPr>
          <p:spPr>
            <a:xfrm>
              <a:off x="939800" y="2247900"/>
              <a:ext cx="55245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B.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9"/>
              </p:custDataLst>
            </p:nvPr>
          </p:nvSpPr>
          <p:spPr>
            <a:xfrm>
              <a:off x="1485900" y="2247900"/>
              <a:ext cx="480314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>
                  <a:latin typeface="Arial"/>
                </a:rPr>
                <a:t>Sống ở trên cạn</a:t>
              </a:r>
              <a:endParaRPr lang="en-US" sz="2800" dirty="0">
                <a:latin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ED6CD0-BA4D-481B-911E-33F7DD9A0C75}"/>
              </a:ext>
            </a:extLst>
          </p:cNvPr>
          <p:cNvSpPr/>
          <p:nvPr/>
        </p:nvSpPr>
        <p:spPr>
          <a:xfrm>
            <a:off x="685800" y="2755900"/>
            <a:ext cx="8229600" cy="6096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mmprod_answer10503"/>
          <p:cNvGrpSpPr/>
          <p:nvPr>
            <p:custDataLst>
              <p:tags r:id="rId5"/>
            </p:custDataLst>
          </p:nvPr>
        </p:nvGrpSpPr>
        <p:grpSpPr>
          <a:xfrm>
            <a:off x="939800" y="2882900"/>
            <a:ext cx="7835900" cy="355600"/>
            <a:chOff x="939800" y="2882900"/>
            <a:chExt cx="7835900" cy="355600"/>
          </a:xfrm>
        </p:grpSpPr>
        <p:sp>
          <p:nvSpPr>
            <p:cNvPr id="14" name="mmprod_s2_1043"/>
            <p:cNvSpPr txBox="1"/>
            <p:nvPr>
              <p:custDataLst>
                <p:tags r:id="rId6"/>
              </p:custDataLst>
            </p:nvPr>
          </p:nvSpPr>
          <p:spPr>
            <a:xfrm>
              <a:off x="939800" y="2882900"/>
              <a:ext cx="573088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C.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7"/>
              </p:custDataLst>
            </p:nvPr>
          </p:nvSpPr>
          <p:spPr>
            <a:xfrm>
              <a:off x="1511300" y="2882900"/>
              <a:ext cx="7264400" cy="355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>
                        <a:alpha val="50000"/>
                      </a:scrgbClr>
                    </a:prst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Arial"/>
                </a:rPr>
                <a:t>Sống ở dưới nước, trên cạn và trên không</a:t>
              </a:r>
              <a:endParaRPr lang="en-US" sz="2800" dirty="0"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3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43200" y="1104900"/>
            <a:ext cx="3733800" cy="762000"/>
          </a:xfrm>
        </p:spPr>
        <p:txBody>
          <a:bodyPr>
            <a:noAutofit/>
          </a:bodyPr>
          <a:lstStyle/>
          <a:p>
            <a:r>
              <a:rPr lang="en-US" sz="6000" b="1" dirty="0" err="1"/>
              <a:t>Bài</a:t>
            </a:r>
            <a:r>
              <a:rPr lang="en-US" sz="6000" b="1" dirty="0"/>
              <a:t> 50: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19200" y="170185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Côn</a:t>
            </a:r>
            <a:r>
              <a:rPr lang="en-US" sz="9600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en-US" sz="9600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trùng</a:t>
            </a:r>
            <a:endParaRPr lang="en-US" sz="9600" b="1" cap="none" spc="0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C:\cong-ty-diet-gian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2472">
            <a:off x="5821346" y="3857788"/>
            <a:ext cx="1083557" cy="8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1404051422_ngua_tr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89" y="3334077"/>
            <a:ext cx="1600200" cy="19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2" y="114300"/>
            <a:ext cx="7924800" cy="5727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Online Media 5" title="Chị Ong Nâu">
            <a:hlinkClick r:id="" action="ppaction://media"/>
            <a:extLst>
              <a:ext uri="{FF2B5EF4-FFF2-40B4-BE49-F238E27FC236}">
                <a16:creationId xmlns:a16="http://schemas.microsoft.com/office/drawing/2014/main" id="{A7FDF066-0EA8-480C-A839-B7E926E9DC7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2000" y="571500"/>
            <a:ext cx="7620000" cy="430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7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433688"/>
            <a:ext cx="6934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Đặc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trùng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2286000" y="1312614"/>
            <a:ext cx="4884671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Hoạt</a:t>
            </a:r>
            <a:r>
              <a:rPr lang="en-US" sz="6000" b="1" cap="none" spc="0" dirty="0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động</a:t>
            </a:r>
            <a:r>
              <a:rPr lang="en-US" sz="6000" b="1" cap="none" spc="0" dirty="0">
                <a:ln w="24500" cmpd="dbl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 1:</a:t>
            </a:r>
          </a:p>
        </p:txBody>
      </p:sp>
      <p:pic>
        <p:nvPicPr>
          <p:cNvPr id="16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603500"/>
            <a:ext cx="240199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8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33400" y="-1118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ảnh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trùng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52400" y="4969014"/>
            <a:ext cx="7772400" cy="707886"/>
          </a:xfrm>
          <a:prstGeom prst="rect">
            <a:avLst/>
          </a:prstGeom>
          <a:solidFill>
            <a:schemeClr val="lt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</a:rPr>
              <a:t>- Em hãy quan sát kĩ các con côn trùng, xác định tên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+mj-lt"/>
              </a:rPr>
              <a:t>của chúng để hoàn thành bài tập sau đó.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0143"/>
            <a:ext cx="6553200" cy="47625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Online Media 2" title="các loại côn trùng">
            <a:hlinkClick r:id="" action="ppaction://media"/>
            <a:extLst>
              <a:ext uri="{FF2B5EF4-FFF2-40B4-BE49-F238E27FC236}">
                <a16:creationId xmlns:a16="http://schemas.microsoft.com/office/drawing/2014/main" id="{56238735-AA2B-4847-889B-AC148DF87008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8"/>
          <a:stretch>
            <a:fillRect/>
          </a:stretch>
        </p:blipFill>
        <p:spPr>
          <a:xfrm>
            <a:off x="1295400" y="800100"/>
            <a:ext cx="6248400" cy="3530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1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699PHOTO" val="/9j/4AAQSkZJRgABAQAAAQABAAD/2wBDAAMCAgMCAgMDAwMEAwMEBQgFBQQEBQoHBwYIDAoMDAsKCwsNDhIQDQ4RDgsLEBYQERMUFRUVDA8XGBYUGBIUFRT/2wBDAQMEBAUEBQkFBQkUDQsNFBQUFBQUFBQUFBQUFBQUFBQUFBQUFBQUFBQUFBQUFBQUFBQUFBQUFBQUFBQUFBQUFBT/wAARCAgTBf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qKKK/dT8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gDNLtoASinYFGz2oAbRTqKAG0U7AowKAG0Uu2kw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QDQAlFOEZNO2bRnHFA7oYFpQKa9zBEDulRceprC1Hx9o2mAma52r03KN2PyrmqYmlRV5ySHyt7K/odCFJpduOprl7nxNZanaPLp+ptclFLFLWLcfxOa5m81S/uNKe6D6nZKGIikmtiVf8uleJVzzDU3ZXZ1U8PVq7Ra9VY9N3RjGZFB9zSjYejofoa8Bn8Ra1Ijb4Zp4Ohni4YH8ayD4z1vT/NBMxA6Oewrj/1ho3+FnassqvdpH0x5fuKQqB1Ir5wtfinrKyrDHOXkfAB3EfhVq6+JPiGzujHdiWGYDAiuRt/GrXEVD+Vi/sutfRo+hNnpg0GM++a8FtPjFqVqQkttlSPvB84NaFz8Y9Qt4DKI229j1H8q2jxBhmveuvkQ8trron8z2opjkmowyseGB+hrwuH4u6xqUUxMyW0SjhmAPX8Ku+HvG2qzSsLy5tNg5DDKOR69MfnUS4goXtFNoj+zsR2X3ntBSm7DXkerfFiTR59sEv2gA4K53frVqL48WNtCjXsBUnriu6lnGFq/at6kywVeO8T1EjFFcDpnxx8O6jJs80xnP8Vdpp2t6fq6BrW5jlB9DXp0sVRrfBNM5p0p0/ji0WqKmMZHamlCO1dJgR0U/BpKAG0UpWkIx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QBmgAopWwgyxCj3rK1TxLZaVGxaQSOBnYnJrGpWhSjzVHZGsYOTtFXNUIajmuYLcZlmSMD1NedX/AI5vNTlKQXUFjEf77c1zl7rVwJi0ur740BykIHzfSvnMRntGn7tJcz/A76eX1Zaz0R6dd+OtMsm2gS3DZxiNeapzfEW22MRZ3Vvx8pnUAGvMLCcXAPnanHYzTDcqyZLqvr7VEqy39w6R3L6mkOMAgspWvAq5/Xk/csj0o5XTteTZveIPi3fMhS1hJJONyfdH41zy+PtY1JtgS4mGOgYgfjirKX12zC2nt7eFCdqttChV+nr71LD4e12AMlrNb2cKgt50rhQF9SfSvIq5liar96b1O6ngqMNFH9TGlTVNWn8tkuXLcfu2OB+tRll0qCY3FmLwAbVWZzuB9euKt30gtZvKi12O7uB3t8kH6Gsy/vJI4RwRIfvFxya4ZVqk37zudShCO3+RSbxHe3KQJZvLbzKMbt3+HaptL8aeMdKlKL4jmksjx9lXlVHfAIwKrNqN00RFusO8jJyvNV4obyBXlmu7dGbpGq5IrK9zVSfVHQPcyanbyTG7ZnPLK4AP4YrOEtvBjzb+aLceU6qaxJ5mV/MAct2K9DTpphdW/wC8gMco5ORwaojzN7UZfDmoOsV5dPHsTKSWibmLehrZt7+zbTbP+2JTqJtRiEahHvV07K3tXnXmCH5lgG08AgUXepSMqxqHftg5pWDXoj0DV5vD2o2ZmsrUaTOR8sUPMH/AfSqWg6qLqP7FqM3+jljtuJFBjz/dyOn1rndJH2RHaQ4GOYsgr/8AWrp9G8aWmlWktrpmn2ks9wS00M6lwfQrSLs7mxe+BtCtNFlu7/SdUuoJSAl3p0obyz6hehFYMGoR29tDYX880SwErBJdWxSUxnoGNU9Y8eXEjr9k+2aPMMCSGFswt7gdqs2/jy41WIjUPK1RBwXlT5/zqAtLZo6HTfCul+ILeV7W8BuEGVEJIkc+ncYqeDQLW2uk0jxJYRrM4Kq+7bu9NrdCfwriLO41CPVhFowex89gqxxvyxPbNdAmorqVybbWbqW3u4TtCSLuwaq4arQzNf8Ah54dN1L9lupbLy+CG6r9ex/Ckh8FeItFijbSb17mVhuVY2yWHWtu5WTU9LuYLB01K5sV80bVwwQdQwPXFWvAHj6ztdctY9RRtPWVhGRMfkB6blbsK3hVlB3i7GclzKz19Sno/wAVPF2gNbLqMX2m3l+XceoIrtdM+O+nySeXdoUOcbh0rntd1J/DPxFa11Cyh1PSGn3vbqvQHuD+uRXK654asdU8TXMehbxayPu8h8F1HpnvXr0M3xFHaV/U8+rgKNTXlt6H0DpnjnR9UVSlwqFumTxW6m2ZA8bB0PcV8p29tc6QZ9PKsYycox4kB9q6Pwl8TdU8PxCIiSSJWwd/NfRYXiCEny1o280eVVy2cFem7n0QUx7U0giuC0H416TqJEd2PKk6ZFd3ZX1rqluJrSZZkPoa+oo4qjiFenJM8ydOdP41YUj8KaRipCvNNIrrMBtFKVp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QM0AJShSazdW1+z0dCZpQG7KvJNefa78T3uUZLO2eJv4SWJJrysVmOHw2k5a9kdFKjOq/cR6bdXttZRGSeZI1HcmuO1f4n2VszpakzsvZRya8/vT4g1aNXuMwwt085sbh9OtJpnhudFEkzx4bk88Y/pXymMz+c1y0Fy+fU9ihl6v8AvNTQ1LxpfXr5JPzc7AScD61zl5Lqk26V0eNW7nvWtd6ppeluv+kC4ZP+WMa4Qn61z+pzeIPFWXEaaVZHgTynaij2B5Y/hXzFTF1az5qkmz24Uo09IKxE8Tpt+0JNvHG0DC+wp6aeXkfYUQsPm3N09gauf8I7HYWQS3luNSvpSNs05PAx1x2FPfTxZW3lvKgxzJM5xzXLzGy7jReW+n2sittmuAMCRiSV9hWZLrEiF4xqMy2xX5oYD5ak/QUiXtjNe+SkMl82eWQfKfxqLUrx4y4jhUxHhVC42ilcd2x1vq1867NOtfLHTzrhs08tqt0d2sXEt1Gp+W3iwq49yT0qgdRmeFVdzGgHCLwKo/aLdJWJjmu5W6bjtQUepOvc0tS128tR5enwadpwPTb87/nmqkM1xeHff6k7DuscWP1qCO2nvDvkk2DoFjUHFOvLeKyjVJbyXceoAGAaAsRtZQtKGhnuCfritCC1jsojllLNyfNOSKzF1KwgiA3ymTHysB+tMi1sxwOtvG0xPV3Wgq2hYjS81a/S3tIXm285x8taVzpU9urLNNGsqnBUNyaxrfxHq0RC25FuG4LKMGmNFeTZZ7lFJ6tJ1p3BF9XAUb16HmrEk1myEGIZ9T0rLW0d12vqaNn+4tPfTYIlVpbhyrdOn8qrchJJ6EjSWkRKosALH+IZq1b61cafOkiWloUAwfJTDCsqSxtjNiGQyHqc44qVoZSNsSs56fLgUh7dTXvPFRnJgMMLrIM7inIP1rEstQbQb1pBEJom4aJhxg/1qvPY31sN8kTRjPDNVO4v7mVwsh356ttzUl26XOoj13T2MTxB3UNnZ0YGpJla+guLp51Vl+YpKfmOT2Nc189pHvijBx371X/t0XU8ccpaHLYbPpRuGxrM1zbmO4t55YbluFljYgsO4NSpNql9ILe9t47mDHKuPmA9q0reFIQ0azJe2DgHK8FPf61lHWm0++EN1umjB+RxwcdqAW50Ml0bO6sXkaSSyiULuJJZfbn0rL1vVLiz1dL6ByoUhk2cdO9dPJaQa7oLz2MglHHmqOoPuK5DTtPkutRhtbhiIiSuW7UJsWpoa1r9z4mjjukYpcj5vl9e5z/Sq0fiGaSERXAVnzkkrgmoY0Gm38+myNtkR/kbPamateRPqM0EkX2eZVBjdhwfrVJmfLfQS60zZdJcR4gUkH5TXbaL4y1X4falCHVpbSRQ4YdCprj49S+26O8bqI7iHkxnv7irWi+NPtzQWl+ivEAIk3DlVrroYieHmp03ZnNUoKa5Zao+l/D/AI90rxFaxyxyhSwGfY10Hl71DIQynoRXzFq2kyabes2iztHGV3tCzcH3Fafgv40ajpd2tnfKVjU4O7kV9rgs8hU92qrPueHWy+Udabv5H0MVxSEYrH0DxxpXiONNkyRTN/Ax61vNEeo5HtX1VOcakeaDujymnF8slZlcrSEYqQrikIxWxmMopStJ0N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AZpQtZPiDxHb6DaOzOplxwpNZVKsKMHUqOyRcYuTUYq7ZpzTR20ZkmdUUdya4nxV8T7DSUaKB/Oc8AoeB+NcL4t8X3urxrFbu4nkP3n+6o9gP61gQ29jpkEiXZgvb0AsouJMIp9T6/Svhsbnsp3hRVl36nu0Mt2dV69jZl1PWdYD3D+UIJu55ZVqrHcPpqG5DxSBTjKrnb75q1a+HrzVooY72e5trZ13+RBblN34tj5T61aa3OmMbi0svtNlbgfJdMFWNvU84NfH1Krk7t3Z70KcYrlSE07Vb3Vo3uRZt523ZHcXWQAM9RninXkkrlI5it5ct8ohtyOPrj+dZ82vap44hcX9zPdWMB2x29oixxqeyg9/rUyxyeF7OJLW2jtJJTuGWDN/wI1yt3NuVRViGfw99gmS5v5VEi/dtIDkj6mopfsP8AaHnXmp/Z41GVtxG5wPqakuPGFlveCLbquodD9nixGp/2n9qzIdNa4uzc39013MSNlhZjI+hNNNjSvqzRuvEsV4xht9TR9vzJ5cL/ACj0IxyfxrnhBFe3IluIZr1ev75to/IVqavqQ0qECeOORnP/AB5QfKV9mYdarJ4vt7aBQ3h0ucYBaYhfpgLVB5k154lktkitLHSIYgBy45A/xqWAtJZGW5hfec8JgYqpHLf3irJDDbaXDICOFZifyBNQPo9wcmXWmC9SVVgD+dBITXdnCBIbSSTBxtkcc02e/wBMuYt76M+7P3o5M4/CqT29tCzR/aVnbruKmsu7hl+0FIpXAIzleBmrF1Nm31URg+RYTpzhQVzUTQ/b5T9psCiddz8GsH7JcIeL6UP2Bcir1jqdzArpJG1xGerEkn86gu2hPc2un2bjEIm9AOmaz7jVHa42hFhix9yMY4oVb3UJnMahE6KW6CrEHhK+uXDNcW4GeW3cigTtuyn9pO/AKxD16mkFg15N5caySs3Tgkmta30rStKvCb52uSp4UcbjWhceMLeHItIYLFBwFQlmP1NVcPQyx4TlgCC6fyPVM8irCeHtKjk8wTG62jLBmOPw9apnUJtXk2xyOSoyOMj8auQvq0CHyJLaMN8udq7vrz0ouOztqSyrJFb5tLWGKMfwqu449zUUNvcT2jTTPHEoPG0fMR9KUSXUMbGXU9j47FcGorF12O098m08YROTV3I925CNVv7qE2gg+0xA4Xdxj8ajube6sVJ+yhHxnGM0X+o2djgxSlsdyME/SqLa5NcEhWbyz0zyaLolptrsRT30jKRMpXHQ9hVJ9Dmul+0CZGiJ79fyrRXS7XUMjzLlGxzufIrLutPu9OYNBcGSPuO9SXp0NnRdPe1cYcsmcFc4BrQ1Owj1BmeVREcfJ5fQVxc+p3kQARmPOTzii08STxTBXkZGPUN0o0FZ3ubmnX15oczm1naNuQyjow9DQ2uXaz+YOT1OO1V1uxcgv1YckD0pRHHOitC+0/3W6Glcpl28vU1meO7LbJRhXI6n3rc1GzGr6cgIjZ0GElU8/Q1xU0E9rKswQgk49qt2mrExkB2jkB+mTRcEvM1YJBZS+VeISqLtRx1Q/wCFWLjQ49W06a7tW8u5thlgB19KqR6zHcKY7kfvCOHqbSdT/sO5kMgZ7WVdrAUXCxqvr3neHbCeT5bnaUIPB49aymQ3LRbvuOcA+hpb22g1kF7NiJOyd6zZPtmhhbfUIiiMMxkHGKvmJcF0Oskud2gwTWswttQtJSsuDjcO1dV4c+NGp6BNHBef6TCAM5PNeVzahHJIQx8szrhiDwTUd/csbGDB3vGcF+5Hau/D4yvQleE7HLWw9OqrTR9b+GviNoviiNfKmEMx4KMe9dK8XGRyp718N2Oo32nutxBcGJwc7c817H4A+PE9ksVrqpMsR+Uueor7LA53CpaFZWffoeBiMvlD3qeq7HvhXFNIqHR9bsPEVqs9jOsqkdAeRVpkKnmvrITU1eOqPH20ISMUU8jFN21Yh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6mkkkjgXfI4RR3JpJpRBEz8cDvXmvirxxaxXE1kxa7u16iJvkiz/ADP8q8rH5hTwMOaereyOqjRnXnywN3WvHqKZINLja7lU7WMfO0+/pXmWv3tzfXJFzLvmz/q1bO0+lWLa8vLuwnt1l/sjSEkMk91ax7jIx/2z9447Vxs/iFPtgt9GhkmycDjdI/8AtE+9fmuNzOvi37z93sfWYfB06K037nRw2mp3aGC1tpJi4xNcrgBV9FJrd8MeGNN0e2kvtXsZby9V9lpaQSKkcZ6+ZK7ZLfSsCwstZEayXgMFuOdjnA/LvUMkiapeyxzM7wKACzEkAewrxXM9Dlsbd5reoeLNTFm8pvbvcP3ED/uIY1/idu9VdY+xWsm3WbyK8s0P/HtbsRG3tn/CnxXuk2Uf2WG9e3jVdpCw7S31Pesy9/sSNlKGOTYOpO9jSWpXUtav4iuJLGO302yBsHQ7RAwQD0C45A9+tc3Y6Le6l++uo5miXGUB2jH49TVka9b3N1sslkEmMMVTAxWneQyRQwiS8lt4cfJEyMWb1O4igWpvRaDpNlbIs+kzJcNHmNftO4n32Dp+NYE0+oxX/wAkcGg2gGGkLZd/8Kzt99Pdpa6TE0Tt/wAtCSSffJ5q9ceHJdLCzalItzdJ8xWYluewC0+th3HWemW9u8rw3tu8shx5jDcSPqamj0O9t3ZiEltwcgm5QKfwqq+k6t4hDTSLb6faKOQCAxHsorMk+HKPG100UxQH777lDemM07kvV6v8C/c3sujsWtbxklJJWOM5qC78Z+MZbVY1upBb9SO9V9P0D7HG4QjzB0RfmYexpE0m6u7hnlkdlUfdBwBVoVhk5vLuGN7m7jhkHU55ps2l6TNFvk1a4efOGVFAH8qiu1tYLvbkSCMfMWbIFUb3WLC2bbBCrjqXI70Cb00RbWC1tRiJEuT2Mvf60PdPIBDKkMKfwtG33TWW2o2Ei5Yy7j25xmoBdW+/clikgxwSxp9RXaLv2meI+WbhDGD97PWqsUDXt2S08ixr82EbpUC64VcxtaRxA8ZxUxvjFE2wgFuOB1ouVrcWeyFxKG80uo4+b71WItN2R+bFZrORwrTN8tZrZuE3SMYxn+A9aWPTYpYWSO8lV+oVn4NFxNdDVfWRHEonkSEL/wAsrUYJ/Gq0utrfJsgT7PH69T+JrAOkXUTZZnO3sw61YKypy6bF9e1IastjVg0SLVYmAnIlXv1yKqXls+mKYxP5j9lAxS6bJLHIrCeJVzwM4JqxMtujy3FzdRu2flRTQJu7OekhKSGW4Ri3+1Upv4xGoGU2/rW5J4q82IKyW8gAx8ygmqIvYrgZNtH17CruL1KMeoOeY5ZU7nPAq1HeSXjCLPmv22jk0XSRzA7EAGOagtrmSyI2DBHcUAMu7co7b/3YBxz1zVWW2tDy5aT1ATp7ZrSOqszn5IQfVhmmtMtw3zTRL6gcUFjre1tVgWXTrsJMv3rWcdfoapXiMzB41e3mz8yH7p+lWJLSBm/1kZ91PNOOY49qy+YOnzcmglJdxlh4keBHguVWRG6qw/Wn3GnR3Q86ylCMP+WbHj8KpXNkk+RIv0x1qtHbXlgWNvIZI/7jVNykjRSaUARzx4bpkiporloWMUwJiP3Se1Z1tqck4eGZWV8ZwaQ6g0IZJVMsQ6MOq/WncTVtjUfU5NPmjdBsK9HB4NddqJXxb4Ri1AENLbtslA6rXnkV8jqY8h4z+YrS0zVH0+OeKNz5Mo+Zc8Gj1JfdEV5Zi3kCI26NhwrdqrrI7hkDHjnaauyFbkHnJByMdqqXFvI6NMhxLGMYHcVN7F7ka6mnmiKaIrnjOKmaeLzPlycdxUUGy9i3FdkgHzA9qqyWpZj++2/TrV81yOVJ6Hb+D/Gmp+F71JrW4PlE/cJ4r6T8DfFbTfFkSwTyLBeYxgnhjXx5YPdW/Cr9oj9utW7bVprK5WWB5IXU5x0INe5l+bVsLKzd49jzsVgadZXWku593SR46cj1qIrXjHwm+Ocd95el6zIN/wB1JTXthVZEWSNg8bDIZehr9JwuKpYunzQf/APlqtKdCXLNf8EgIppGKkK800iu05htFBG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CyopZjhR1NAGaw/GOrw6TpMju/zkfKg7muevWjh6Uqstkaxi5yUY7s43xv4yu726bT9NZYlPytO/b6CuGTTodIWLbGhVH8yaaRCzTHPQ46Cr2ltcXtxLcyoHuJclUPG1fU1J4c0yXxr4og08SvZaTE4a6viMgAfeI9T2FfjuNxk8XWc5M+2wuFWHgl95JrM2o+MYFbVJYfDnhe3bOY04YccKvqcinyanYeHpJrbwzaf2bCApkup7fzLu7fuuSQI19gD711HxB1/wANWF7ato1891NZkJbQyIGjhwfvqvQvx949/pXJQ+LX02Rna2huLuXJEkgy6Z649z3rzL3O7yLepTX93Etq0RgDJulubpxuZj2AGMfQVzlvB5DNibZGDyT/ADov9WvL2YuiyXJLYdVbgewPrUNzLqN4/lW+hNZjHLzTbhn8qNRFyKC0nRpYrWS6Pd5CQCf89qrGb7FPEDpVlGnI3z/u1+pJ61Z0+98T/YfIfVrXRbYjb55UFl5/hHriq97o3h/Rm/tG7ubnxBcKMo93Lne3+6O1Cdhq17M3YNZs7aAPaGKa6cbM2SbVB9j3HvUaIZnJlWWbaMs4XLH8egpumDXtejhk0rww0MUzhVurs+TAPbcadf8AhTWLyWS3uNagnGSHh0t9sEWOCN3Vvr3oJbV7GNc61dfbG+ySLptuBgeWvmTt+Pap7S51PUmk+zWYtosYkluW3zz/AI/0FTTalofhqP7DpsPn3Mf+tvpBkFvRR3q7Z6nH5kctrG0t2eReXXEaf7qd/rWiBlnTfDuraejXkkdvps6cxiK1Dy5/vHdk1Yvbu9u5BLqry3NwwxHNesTu9wg/wrI13xg1nBKoupbu6Y5aZ32oPotctB4h1XV/MWEKCT80p/xql5kaG9qzw2W//SSjfeZtqRgn2xz+dchN4tx58MDs4fgrEOD+NJe6UI4y11LJcsxyMZ20ln4feWMCEbFxnMQ5qga1K2iSS2+8nTxOrnJ85sVYu7Sxkl/eItm2OQSMfhU48MMV+fzAfV5Dk1nz+Gky7yOoA9GyaCPiYs9zpkiAQXG504KgdTSRMiQvvgYueFbPAqWHRtMjiy6SHPV1XmpPs1pGrC3a4YdhJwKet9DRpKJjMqNKRISBnninx6fbSZfzX4PI9KsTKkTFmAbBzUZ1K1xtYKuP7opE7q5OltpiqBK83HpUTaTA8oa0nLDsrDBqNZopslSPbiopYJoXU+Ztz0IoA1DdXNnbiG5tC7Ho/tT/AD7drYiS1O0g8NmsxtWv5GETSCUAcM1PFnqF03zXVqR/ddyKCkZ72OniYyENG+cj0qF4ITIdsiY9K13S3tFxLsnkB6KcqPx71FLqUUzgJBAhHBXYOaBryK9lpFpd8NewwMe8h2gVf/4RiWyHmieC7TH3ojkVWuYrJlKyxGKQjhlqlCVtJRi5cR+5xQRr0ZaaFJEZTIIyDxxSfYCoGZo2GPxpl3LEygxusgpnnR4ztHI7CqQ2StaJjAAb8Kgl0mFBu2bj1wVpHYuRtkdMenelAZRgzuw7gmmStdyoLKIEnZj2xSCFB2K+9Ww4Qn5uKa+CoA4B70FWKTwyLyTkdiD1pgneJ8kb4+47ippU2yDDj8DUfm7c8Bh0qWUrvqOM0bOGHzL6MOailhMwwoGwjqabI4CnYvJ7U6IkrjOD6Uh2CXTVa2Dx4Ey8ZWoRFMnyt19anO+MkqTg+lJHPNtz5R2jguaAsN82SB/u5HqK0La6WVskYPQ/SqSPzlh1pCZVLeWAT/dJ6igLDtRt3guvOjPbovQj0qrcKLiM7crkdjzmr8VwJY/mGM9u4NR/Y9z4VgrE8CkxLYyls7qMK8crF+mAatSSSfK0xLyAYORTpLOWKfaZGQ9Ae1JJc3a5jlgEqE/fWkmxtXJbZn8wSoRGy9CvevXfhv8AHa98OlLPUiZ7XIGW7CvHVieFhyV9iMVIqiVycjd1xXo4XGVcLPmg7fqc1bDwrx5Zq6PunQfEOn+KbJLmxnVwwyVzyKvuhXrXxf4L8c3vhDUY5IJ2Cg/MmeK+p/APxFsfG9mq71jvQOUz1r9Hy7NqWLXK9Jdu/ofK4vBToO61idKRimkZqZ4yp5qMjFe+eWMopSM0l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QPU0Vka/r0Gk27GSRUOM5Jrlr16eGpupUdkjaEJVJKEVqyTWPENvpUDMXUt0AJxk+leUa3r2o61qq+VbpcMeESQ4UH1/CqOseJLrVryR4FWOHtJKcFvYDrVaP7RaorS3TQAd9vKn6Hp+Nfl+Z5xVxjcFpDt/mfX4LAwoLnesu50mpQwmxutNs7mMSAK19fKuPMb/nmp7IPWornxKkUK6d4daSaeJFWae1i/dAnqoJ+8TXLR3OoahNObS58yJxtNxcOEj/AAB6/QCtqwnvNC0+GBrqeaSLOSJDGcnqRtr5x6HqvzI4/BU9z5t5EgjuIEM88lwwjRfz/kK5TUrbUbuZp0VUjPG9OldXKyXQSXUmKop3JDKdwHoSW71UjvVa7HkXFrtLcJK4KgfnUCT1KvhfTPFF4ZINHtofuEvNKRGijuSzd6ltrtLaFhcah9suskOluflBHqav6hdS3Y+zRXn9rMg5ttOiYxY93wB+FYOo6Rd6SFk1C3g05WOVhLDcBnuBzVhvsVb+6v8AVt1naxW9vFnLu3zsfpWror2/hgw3ENqt5qTEBTs3uh7YU8CqB8WWOk3kJ07TbnWLotyWTYhPsvUikuH8Q+LdSAVYdMSRuIrfhs+hPagN9Wbur6/qM2oreX98tm5+UQXMhd19dqD5QfwrFtNP1LXtRlj02K4fcMPN0z6n0ArRsfC2n6TqZtL8HUr/ACM21q28jv8AO/au1vtWutDsgbpbTRrDpHYR/efHTdjlvxp3JucFL4fh0i4SC5eO4kXkqhwqn1Y96judcnhSaCwgS4LjBuey/SsvxB4pj1G4dYVN9eM3yhUAUfQDtU1poOpX8kbahqC2/T/R4sYUf7WOlWg3II9N062Qz6pdSaheOcpaW/TPuau2+i6xd2wuZ4F0zTEOQi8Fh7mtqQ6Z4TtzPY2X2+8I/wCPi5YRwqfbPLdewqjftfeIAtxrF6VtxykC/JGPoKYr+RVk1yBB9lt4fOhUdG6Zqjc314w8yNhC3RUiXj8q07TSDcBxp9sbhD02f41l32jahFG2bhbbJwQSMirFboWraeKOPztSu1iZRn3NZ9nfWOtPOlpqMMci52iUdfzrGu9P8P2//H1qz3FyRkoikgH61nQXWm2/mCCAyknhuhoJ31VzeudR1vS/keNJIumUAINZbeJXmn/e2+09Bgdq1fDVjd30M67W8grnDNyp7VmtPJo17IksMU6MeGkXJzVhu3oTXE8U0Hy7vXBFZk1x5ZG4bF9NvWtttXUsE+zQLkckCm3d1AbcLJbxyqD64NA72sjE+3Z4QdeM4pRbXc8ZZRuXrSz3Fo5Kpb+WPWo4jJFu2SkRn+EnpU2K5mtiIPLGdr2svPRs8CozLMX+W2c8dT3q27ybdzTn0xjNKl3INuX24HakBBY28t3OsZiK5OMEY5reuPA1/DarcPADCeQ8Zz9KqW3i1tPkBSJHPQ71zxW4PiDNeWzR+XGEPUIMZFDuF/I4m9hktp8SlyAeverMUUV3EAMrxxuHWrt5ch/3qruXuMVnxziS4BXKr2FBKZA9qFfK539MiljM8ZA4IPYjmr0r26uAc+uRT3itHh3B2LdMVaIvfVlcI8pGRg+xq5ahVdo5owePvHtVQNaRuFkldR6nmrCfYYmU+Y8ideO4p2DRLUrXGImdWHX+7T7W5sYx5c8UpVurelOvJrEHMUzbT2fHFQjUoQp+Vm/3RSBO66/kQ3VlZrKWjmbyz0JNVJrIKN0Mu8dfX86ke5hMn+pZl9MYqdbuyaMKiNE5HXPSpsaJoqZwDuGG7UjsoXavA7sanmtnKbgQydmFVPmDEEZpGty2FzGNpB445pkV8SHgZOTwQO/vUcYKqHAIXnmneeoOQoEvY96CTX0nS7eaOc3U4hZUzGp/iPpWXPGI5Djnniot5xuZiT+tIJdo+YFgfagLMWabH3cDHapYJElT5shqXVLFbCSNHlimMiLIDEwYAHsT2PtVN3ZSMUritpqW5Hbq+WA4GauQS21wqJJIYSf4gM4rMjnEmQfvDiiQGUfLhHHr0qR2SOs8R+BdT0rRrLWb1o/st6C1uwkUlgOMkDkfjXJ+QFbzFOGHahr6X5Yp5WkYdAx4H0qZ0YEOBkMPqKY9NmL8l1HhsLKOhFWdE8T3/hO8imhkYMhGCh61UbIIYAcenWj5ZkOMZHY1rTqSpy5ovVEyiqis9j62+FnxZsvHVgkFzIsV+owQTjdXfSxbDivgzTNSutG1BbmymaORCD8p/Q19U/CX4vW/i+yisb9hFfKAAxP3q/R8pzeOISpVnaX5nyWOwLpNzgvd/I9FIxTSM1NJHt+lRkYr6s8UZRSkc0l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2lVeao6tqq6fHtHMhHA9Pes6lSNKDqTdkiknJ2W5keOPGNr4P0zzZt011KRHb2sQ3SSuegCjmvMb/QNXvZy2sz/ZNYceY1kfm+yIegb/AG8dq3bnW7ux1WN7NILe+di8us3nzS26c8Roej+np1rFkJnE8duk9wzvuM0hJeRj/ESeSTX5PmuZzxdV20itkfY5fg40I80tZMZpfhm2sbo3P2kyXIYYnYZEY9FHdjWL4lln8V6qmm2FpNbxQn962eW9dx7k966TU1s/DkAsnuPtuphQ8nl/ctCe2e7VU0mY6fGGUYuX6K5xkepr56/U9jUxtZiTwlBbQoFuZgBtJORD9Pen23hLxdNDp2q6ha2MOlagGe3ur+YbZFU4J2A5/wAau/2NeXtwZPLiaYtu3yMMKfYVNqN3ffZVWRRe3VuNkTP8wUei9hRuT10Kur3dvDsjg0i2uiCQJfJ2g/7oPasW41HUYMJFp9tZgcn7tOlj1dkJup44H4O0HkUqaJ5/7+9mAhABaSVsKKBrsmTQaxrc8DF9VtbWBuD5a5YD2qtHcaYIpVaO61i8Y4j2Ak5p8OoaPLKtppun3Or3DHG5PkiB929K2DYXFhIs81xHaqOttZHYp+r9TTQO97NEQW/0nzbe2tIdLNwuHliHmTkdx6j9KddabZaVBBbTTS2kbDd5auGuZSfp92o4UurmXNq0dnbOQDITjj69TTdW8T2nh6GW20K1W/1iX5Gv51yE9SoPekFraIo3nihPB0Mv2aNbC3cfJEDmaU+pPWsK30XWvG8q315JLa27nguCzMPpXZ+HfCvhzww1tr3j3UpJHn/eCKBPNnx1widCx7dhnnpXRz+JbnxhZgaToreG/DkeSscsgN7cjsZG6IPYVd+xL7x+84jSdCt9Id7PT7drifPzy4yR9T2q9bt5V06hPLMZxnHU+1T3XisaSiWoUWytwy2ibnP1/wATWePECF2CWec/3zlhQri8wNq66m828ZPJdlLkD2qO5iiSYySRXE8zjIkuTtAP09KtWs9zcztmKWI44VepqnNrF09wRDp8pSPh5745JP8Asj0qgtcsyXOvNGsNhPHaxMPmMfYVzVzpoNw0U9y8z5yxLVa1jxU+pvFbNcraqrgeVENpI/CproaTbS+SsV5OjAEyKp+arQtEY0kGgwv5M8Ikx1kHUGpb7Sbe10tbvRo47sdWT+JfqKY+h2t/eMY7mOwgY/K9yTyakvPCB05WmtdWhuWQZDWzkhvwppsb5WYCeILi0bLSSQS+h6VXvdeF0ds7LJ7gVNfXSTg+fs83vkYyaynhjL8rye2KRPSxJHNsYOkm9c9D2q6J4rtSMGNwPzrFuGSAsI1yw9KhF1IiMy5btVbhsbbROACPnx6VGbtY2YNE2cdM4rIivpSoZSQQenataDVoJQI7iPax/ixRsJ2uQNqmw5EA/wCBNT4bmWd9wT5fTtViOXTkLsyb2PTPanMWvFCwTRIOmDximDVyvt3kliBz0pViWE/KSfXFXU0Gd0z5yOR/dYVFdafc2kBdkIDeoqbgvUhUXUIaVMiE9Q3Q1pQT2n2X97aZcdXV8Z/Csb7fdSwmMqxQe1QSag0IUbSCexpDsXHlTzCcYHp1qTfEy8HGPWsg6mu7O0j1wKWO9Eh6NjrnFUriZsBYpBlgCPepFMO7Hlj8PSs0XaLg7wfbFMbU4AcZyemKZNkaZht5CVEYFRfYAi/ITx09Koi8VpMAlKf/AGhLAeDuX0NAx8xltl5TIPpWbJcW0rZZHRx3C5rU/tdJhhkKE+vSmbo5CxU54qC9OpXgnZF+Q/KR3pSpO5j9cVI8anG373uaVkGOOvrS0K0T0Jsxf2QiAESCQ96oruBb+lOzhSvb1qRZtgAAAGMH3plkW1wc4znsaVpNgKjv60+QjGRkmoztOSAQfQ1BPyK8k0SAZyPQVMsi7lDAsPyNRyp5wPAGO9M2n7p4470CLM9rbCTzFZ92M4HSoYLhbkFWO1x0pqu0Q27g3pmiaxWYBkUrL1yKCyR4xKdsnUDinRzzWagLmVPQ9qrQ3bK3lXK4cHCtUsqsGyHwPT1qdhWNC11G1lYLJ8hPU0XNsVJeFsqay3jVyquNrdmxUglnscBh5kf95T2p3EtCZF2He5684xWppt3LYXVvfWMpjlQ5Kg9azpX+0WiyIdwHXHUCrOk26TxGRGLv/dFawm4Pmj0JlFSVnqfX3wt8eQ+NtBRXcC9hG11PeuudNpwa+OvC3iq58J6tDe2TlNp/eJnhq+rfB3jCy8a6Sl1buBNgb4+4NfqWU5lHF01Cb99fifGY3COjPmj8L/A1SMUwjmpWXBphGa+iPLG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QBmgAAzTgKMdqeq45oAhurhbKBpXzgdhXj/ijxXfSai4c/ZN+dkWQZivr/siuv8AiF40bw/AkVtE0lzMdinGcepFeR3MxhW6ur0yQ+dlmGd0snsT2FfnmfZmpv2FJ6Lc+iyzB8z9pUXp/mTW91byGRmJG5ss8zElz9TzV5vET2SPDayCND96VRyD6L6fzrG07UVu7VZDZFo+zEbE/M9agm1WKSU5ARR/d7fSvgm77n1JdGozW8amRmnOSdoHA9z6n60scv22MzT/ALlf4WVsD8z1rKluribNvbgW8TctIRlmqwNBkKL9ruH2qMjcTj8qA1uSWt+JZGjtTcXe3gE/Kg/GnalbaxIpJnW3GeYozzj61JBPZ2gjjMnm/wB1UHf6Vp2ssbMWuD5caj58nn6UXBLsYth4duNSDKxyQMl5CSAPc1O/h7TzLv1O6mv/AC/9XbK+I8+4rTkuL6+sbgWyG00eM8zn5Fb2Hdqqza5pVjEI7SF55tuXuph3/wBlad7grt7mla2Us1p5qQpaW/RIo1wD+HU1S1O0ghgjnvbgr1/dp8zfTFVG8Q3ssIYt9lhAwXP3iKlt9H1C/ifUY7WTT9LUhX1K5UnzD6LmmmNq25kPcXmoSCys43gifkg/fI9T2AqzZxWugsDbRG5vu87/ADKn07Vavr4NB5dpmK3/AOWlww+eT2FNsF/0ZZpIGWLP7u3A+aQ+p+tUiHcILGSeT+1bhfOlzhpZwZHkx2UH+Qq3cHVL9zeXxbTLJABFO0ZcKv8AsLkAE/jVs6ddyvHPejBxiGGPhUHoo/ma3rV0sYzDqV4s07YEVuCGSMfT1p3E9TimjfUFdNO0md4M83d199z6nAwM+lathpNzaIcpFDKFzl0JP4Dua7jxLf21pY2/2W9aFtm6V8KAp7AAcV5zrPj+5WUpbwz30+ABMSAfrT1Yb7GZc3+rf2t5FnZSOW4We6OxfriqUsd3NPI+t+ILRCDzFE4JqDU4td1wGS8m+zr12vJk1nroVjAjSXlxkj+DOS1akOUe9vRXNKz1bRLa5BhiillXrJIASfcU/UvGs0GFiTbGMgYXHFYrvpUeDBGEkXo3rWbqFwLlfnYk+1A3r/wS1qPiU36hXjViewWq1reywYESMnH8NZqtHAASDu9TVuC8YR7kBz60Bra5Jc3azvl4dhHU46+9VViNy5AKoAOpqS4mYgMWzntUsuYLUSAKyt1butAFKG1F1cbOAc4BPGTUq2Hl3RjkU7T1z2q0sqHS9yIrPnrjnFWdN1y0ktfKulzIn3Xx830oEjFm0v7MzhF6ngjvUD201zjOBtHSuiFxHMxCYYdgar3ZuInP7lduOQtA90Y8GnlgQSFAGMVXuNMZdv70opPOK1xcwnPylPaqjos+4knHoOlAD7a0tbfa7yys/oDjNXw8mowNGkkqhf7xOMVjSNIgAjhaT37Cr8D6hqa+RboUAHO0UAPjQxZDuvpkHmqzaXFOctcgEnn5qsP4E1qSIyrBIqZ++xqGPwlf2T+bIctn7pPGaexWmxGfDqooZLsbc88CpJdOgTA84O31FLNYX1w2PKUkdweBVKTw/qJQsIi+e9UZsnbT4gP9YgP1pY7IdFMbfjmqqaZewD98AB9c1IrKjLhyCPagRb+y71wVC8454oudLLRDaQSPQ0G8MgUBSxHQmmTXd5EQEhz7UBa+pSlspoSN33R+tRwrK0yqnTODWrHLLewmOaMwuvKkioCJIlY4GemcVDNLFXzVjmZS2TmrCzIVGT+lVxPDbyRSOMuGBxjg1qeI7KK2uIbq1INncIJFI/hPcUBsUyiMobdg54GKrsCGyOakjdSBzk5pT8xPGRU7otEWcDO/I9DUbE5OPpg0SKAKVGGeOSO5qNidXoxWjEZVWzuxnHvRs5+7k+ppJCXmLZznnNNbzgPlcFvpQCH+Um0DO5s857U0M6HhskevTFUrjzI8ks3J5NOtruEKfMJwPfmmkO1tia7gW7TI4YetQW1w0OIZh+Jq0ZR5YZYW2HoSabcmOQYkGCBx7Ueo7kxiVsMDketQuWX5clkJxkdqr28zQ/KfmQ84q0jJKxCfdIxiptYPMEdoGYLkhh1J60+CaSz5h+VSfmwelUPNeG52PlT6VNHOJn2tke4qrDe5qJdLOC27d7V2/wAM/Hs3g/XrdtzfZ5CFde1ecrZPG++GTb7Hoa1tjtFGHGx8dQa7KFeeHqRqQeqOOtSVSLhLVM+57K8h1awhvLdg8Uq5BFKwr55+CfxNuNJuBpF8/mWrHCsT0r6JyssayIdyMMgjuK/W8BjaeMoqUN+qPia9CWHqOEvl6ERH502nkYppGa9I5h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DqacBigDFPVaABV5rnPFvjK28NwsrzJC+Mgtyx+i9zWj4k8Q2/hzT3mkYGTHyqT1NfOWs63calrE+rXUwuJsnyl7Rj296+XzrMvqtP2dJ+8/wPWwOE+sTvL4V+Jr6/wCKZ768W5vJJp3XJghlwBH74Hc1g3F5cai5uLqWOFepBHX2FYdxqSXkxDOxYc8c5NWGna4RppTsZB+7BHX8K/Lpzc3zS3PtYx5UlEmvXvr1yn2qVrUYx5ny7vw7CnwWkUcYY3Ckr1L8D8qS1gWS3e9v7glQeIQDVrSTb6hcw7LRynQGVtv44FYGiXma9tqtpa2qx28HmXJ5M79PwFZ2qeILg7kc8EY6c/hXXR+G4LLT5b+aRI7KNOAq4Lt2Az1rzS7vxeXrOoywyAey0BudFo0ESL9ouSkMbf8ALIN87/U1Zu79Z4gywxwp/Cqj5Rj27muZsZvs/wA+4SSngEncR7AVZn1W7jYNPahF6AyNtwPpSuFrasuS6td6iP3s00iqMDfwuPRRW3ofh1rpVu7t4dM05V+a6uT+PC9WrmIPElw8gSztklc8blXgfia3bK6iikW41WX7ddDhYEJKqfQDvT1J89jbtU0iC3N/iVrZG2i5vVw0x7CNO341save6v46sbWC5Vl061ObSAnYkYPfA+8fc1V0ZLGa6Oo626PInFvajlIvoO596s6h4ugjnJbEgHCxRtgH6+1AnqUo9ItdEhe5nmW+uUP7uF/9Up6ZJ9B6Vi3/AIv8q7jitpPt96RhpPL2qG9FXsK5nxD4uvNQvn+zOtvEnBZB8o9qoaZqx+1xxWe+6um43IMnNaIlx11O61Ea1dxrdardLpsRGf3YzI49h2rn9R1KJDmKP7PHjHnTt87H1qa6iurWQxyy/v2xu80lsH2Hc1QuvCl1O4muAwB5M8/LfgvYUIkgDxAb5LieXuMMdtS2uvuoaOytWuZW4LBOF/Gtu18N21pYiSdleMjOXbk/hVd/EUlsjW2n2Pnufu7EwBVXuGrOemg1eaQvNC6huhPAFZ15bGxRnuJVZz0A5rb1JPE93IFlhaPIyN2AAPasweGr0TBrrM+eSPSqRTv8JzdxJJcBjEufSqHn3kb4kTIHPFeqi1t7O0SF7W2jJH32TLVgXpWOXZBEhC/xkDFWZmFaa1eoi7rbenbfGDTZrmW6ld2jSEf3VGK1f7bltgEdkYA527RiqF1qkNzKWWIIT1C9Ka2E1rt8ynKXCgFdw9aiWW7jZhGgmiI+Ze5q19ox1XPsaDJv5XKEelHoFtClZTNDOyKSqt0Ruxpbi0Zn8wL83oKmu5ftMIVkG5f4sc1SivZbZgApYCkKN9xyO8bHaSB3Bp51ya1BBYkMMYbnFSPNDdLuUgOOq9xUD26yMAwyvfjrQXe5Jp99arEZbhGnc9hwKuJewzp8gEeTgDFZtxo81vGJIEMiHt61OkjW2DPabeOgPNAiwFLMfNmxGOuOKv2GvW1j8lq+0+oH61kSzWtxlmzEuMkHpS28Fncx7owV4wCBgUNIL9zYu76O6GZdaujzwi5AFUnuFVNsM8s3cs5JquLWOPdhunWnre2luBtkAbvzQGvVsIXluHKo759RV+S3vbSFWE7Kp7HnNUY9SznyCsZI+8Mc003dy4IMjNu461d1Yizva5JJf3IB81lcfSq0utPtJ8qNQeOaI9JeZy0sjNjpVxNJt449xO5uuDQNlO28Rpb43WTSEdGWtGPxLDd7t1uYGbjLjkVQkCg/Igz2qCaOeQHKqcf3aBWV7tGmXZAxEm7PTNUJrtomZZEIB744qrHPcABChBJwMc5q9I82mMYpEWcsuXjI+7+NSy9iqzQ3QIC9ulS2rMIvs0rExZO0HtTfKtrtWa3cwsOsbevtUSyMuUkHI6GpsCZUeF4p8LjjmlFyyuAw2nvmrWNw3fxVEbUNksOT3qWjS4pDHBJBFSSxBNjR5VWHP1qGOEwEkncvpirlowdGR8bTyD6VNugeZUK/MM5Gcc1JGRvIpHjw+CQcU3YFXOaaXYHfcJ7TzWOSCB0NWbjw62mwwzTwMDKu5A4xuHqPaoQzIofbkfzq3Jq1xfmI3EjuI1CqHJO1fQUySo8p2YMZXHrUVysd0qqrBTVm/lDhjuIXHpzWQSQdw5H1o1K1JY7dkIST8D60sitBiSLkdxTodRRfll49CassoKh0J8snkUmGpVuJku4dwAElVo5SoGfzFLKBvJUfLTVhMnHK+hppWQloaNtIRGNzE5rRgOTgdcfxGsOKSa3IyMx9OlaEEodOm7n7xpbEtX0ZqWmrSabcqVH7wHgivqT4LeN08T6D9lmlBuoeAD1Ir5RWW3WIh8l8dSKv+EPFWoeEtVhvYZMLuxgHrXv5Xjng63N9l7nl43DLEQts1sz7hdCpwajIxXM+AfiFZeNtPTEgW7A+ZPX3rqHXaa/VKVWFeCqU3dM+RlGUG4yVmiIjminEcU2tj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QO9J1NOoAUDNR6jqMWk2UlxKcKgzViNea8r+M3ikx2badbON7/ACsQelebjcUsJQlN9Njpo0nXqKEep55488aTeKNWdkd1tIzhUHeuHvb6WaVba2Q7jwcVcm8uxjXdIOPvFjzVjw9pyzX/AJjIUtWJJkY4Lew9B71+Q4jEyxFR1Ju7Z9zh6UaMFCOyNHTvCg07Rxez7RPLnaXPaqNpazajencBkfd54Uepq3r+oR3dykEUitsPMhPyqvoPasU3El872dizbG4eTu/sPavPbudi8zUvLWK7mVUfNrEeDn/WHvWis1tp1uLu6kAROg6FvYf41ivLa6LbHzZvPulXCwqeF+tY73kmq3Xn3ylohwqp0HsKEU3c7zxTpnjLxF8PofGcmiXNj4EFybC31V9qwSTDjy053M3Bzxjg8158L+OzXCtuYDuM5rSvJ9R8TQ2mm/btQurS3P8AommJI7wQk9SkXQE55OMmtibwda+F4oX1eRTqDYIs1O51/wB70pMd1sS+FfEXiuyIudJWGxUA/vWt0Y8+mRWfqOhvqWo+df3LXEhO5mPCk9+ldFp9zcXdwkUn7i0HzbE4AA9TV7U547y32xKkVuvAcrj8aEKyTujkpM26LFFgIOioMZq4J4tBjSXBuNUkOIrUckD1b0q5b+H7g7nEq2oxnfJy+MdQtSIunaPbiW1Q3d31lvbrhU9/UmmLboRztPGhe6+bUXGWCH5Ih/dX39TXPXF3O8rW8Z/fv8rY5IFO1HxSbm48mzElxKes7DH5CkttUi8MkTNGJLhjyp5JPuaexLTLsfgNGt1udVvDa23aMdWre0fRo5YimlIum2actORmWT8a5xdTbxC7XOpThVT7sKdvbFWY/EOp6jELS2CwWY+UlR85H1qiXc1hqdhZXyxwxPeXQbAcnJz6mr+o6Drur2rtNfx2Nq/AhiX5yKxbCWHRPnt0WS4A3PLJ2qtqXivUbtsRMVU8b3NBBuWfhX+zSm6Z7mJeSGOSaddX9yx2wKlpEp+6i/MfqawTe3MUHmpM88nfGcVnjWL6/cxhnXHYitLg1daHY37+VBHdX80kEQHLzN1+grkde+J1nazGHTbRmjUcyS9TV+PXJYbX7Nq0CXNs3AY/fWs2XQbC6LPZiMxk8kDkUbFabM5ybxDdanKGRT/eYt0UU6RpmTeQzjH3h0rW1W1jggFrbWr7P4mC5Ln3rHie/sZwIQNh6xydKaJs9mjPcsxwc7s9qmNvAI1kkcIe1aepywSxqht2trojLMvSufk0t7ktuYsPXNWCu/IutJbYB87P4dahlZN2YpefT1qu1oIo9ijpUaKR3zii5Vi2T8uMjIqRFWWIr0kPOaggKr9/mp44QBu3bWPSgh+ZUfT3ySO3X3pYdwbgfL6Vbdm+7j8fWrX9m3GnxedcQEo3KsOaETcktrr7IFDklj/Ce1T/AOj35IluFjX0YVm2NoupXO3ey5/jPati48PCCNQSZz1yhHSga0K89rpSRhVDTynu33RUdxpBmgX98IlPRVPSpWtYo0ISEs47E1Td3Y7HHligl3GJoM4B23cZUnnJo/4RxI5AWZX981UlkjhbAdmOexpDMxH38L9aCjTTRreI/MEA6jLU2WJIgcKpPbB4rJaJpHyHOB3zT4bYkENdeUPfvVk6rcnlv5B8qDjuBRvkdhuqzaadl8LqFuB702aJI25uVlHqo4pXC29iIZjY9PWpWu5bfgxDnuRSq0QwxGM1aSeNx87BgfWmFrrUhgmDzCV0GE5wB37VUniaaeSTduZuSD1q+wU5C8D2qq4CsQrEtUtjirGfJGeBjBoHzKNwzVp1AbGTz61Ey7R9e1I11I0QCML/AB54pqkliuDkd6XkY46VJEmyQknqKgXoyFuIznr0AFT+WLWNBknI61Lb2sM8UskjkEdAKakW4NzlVGTntQUV5V3cjjI600fnxUrKoUHJOahZdrDnipfcB3/LMr1pFiZQOflx0pVJbJwSPanbcL9cfhTsmC0GyFNvzEZJ5yOPpVY6ejncHbPbFWDEJQRjgVHOTAobdyOmKewepWu7NNmSMVXSeXT5ODvjPVTWhHci5lWJYmkdjwoFOnurO2lECwiWTdtdxyB7CgLWKE9xCUEkWRn7y+lOt5ZZIjiPC9mNek/EHwX4U8EaH4bu7HXbbXtR1C0+0XVrAp/0Rs8Rt715neX813IGKiKPso4xQtRNalnAc7XT5uuOlSRAw87cjP5VJaW7XMIkGJQOWK9RUuUQYJ+U+tKxOyId/myKM4OeBV02RgYNw0ff2qq8QWZCpBjJHzVbupkTUPJWUmNh8y46U7tGEk92dz8L9T/svxNZGOdoomYB3z0r6vsrtdQtVlByRwSK+IbDUJdGuGKgvECCmetfU/wa1S41Xw8Zrkkux6GvuOHsVJSdBvR6nyuZUXGoqnRnckYNMIxUrDJph6V+gHkD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jqaAFUU9RmkAzUsY79KAMXxX4ih8OaVLM7qrbTjNfLeva9Lr15PcO7fMxIJ9K9H/AGgPEyvJFpts+WJ+cjtXktlbqlr5knMY6k9W+lfl+f42dat7JfDH8z6zKsOlD2j3ZJZWsNuq3l3+8QH5Yic5+taN/rLXtvvQLEhHCqMBfas2GEX0Ml7JnyFOBGOhqvfXTSBVZBCB91F6V8fds+kjFRGbTOoDMEQ8knqaP7WFsRHafuQcqZM/MazLi8bBReo6571BFy6vKeQeBQPdmzHaLczqucxjl271YuZltlKqhCYwFHpVCO9SBMnOOoxSySJLmUncSPwFTqVp0NCw8Sahpyk2EosZCNolh/1gH+96/Stnw7pDXcjTyl55W5aSQ7mY+nPesXSNIO1bhlLBjwvYV6v8P7e2hSa4uHVUhUnJ6IfWpcirIktNG8y0ZFUYTl8nCj6n0qGeKxgjF1LIHj/5Yq/Rm/vkf3R2HeoNY8SJcxyLGvl6eeUh6NL/ALTe1YySPeTpLqe+KEjdHGwwSvrjsKLgokuoai7wbgGKElvMcYMnua4bXdUlncWsILBjziu31zUo9TtjFbRpFbRJt8zGMDv+NcppPlW92rtGzIpwrkU0xONuhd8OeHz8hkxC8gwHbjFZfiLTp9Nv3V7cu2flkHK/Wta6N3ezO7TbLZTwq9WrN1fxTf6cBCIVkgP3eNxUVqjFxMqLS3jIkndkx1QV2OnXDvYbbeFEbpuk71y0PiCa++UvsYjnKCrtjqU0DKvmFueRninqGu1jU/sS8uJjPNcqgxyo71TaaKCUws4z6nvTjqbRPvYHYTzg1JFo2manIJ/7SCMT9x1PFArfzBYanD5jwLqO0ngJ5fU/U1PZWkVncmS7mlXHOY0Bz9au3Hh5Bbq1uYp0A+9EcsPf1rHlGoafIxjJmTusozincfKjqbZPD1zC7TX5Z+6tETxXNSRJp99I1lulgJ5+XGRWfNqEksRWW08s9NwBpLG8ltcAHI9+1JMbT2NeW/uZjmzvGt/VNo6/XFYU8N7NdPJcTmaRTknA5q/NKs0pKjaxOSq8ZqpNIAM7irZwTVJ3FKKWjM6aCe8mJ5Xb1PeqN5cR2hCoxkY9q321FWiKTIH7B8YIrOaK3Em4Yyemasm3cykeSc42nmrKaacbpBsFXkZI/mwPwNVLm5Zh689KWo9FsNWOIH7uQDUuY1YHHX1qoznaCDkt29KdvcgKV3emKZJbW2bUGEcSnr94Vswtc2kBtJpfMjPAVuTVISjSIVJYRykZwO1UH1d5HDAkDPU9apBvoXZp4YBtJZUHp1qo+oMUf7JaeWmcF26mmXmsWcMYOCW/vHvVI6q0ygAYVu3SpDfckkmuyC23GO+aptdSFjvYkimTXQTK7+euKrfbATzgk96q5FmTFpGYsFBHv3qE/aWb7nAp8V1JDyODRLq0pBWQAr6gU7sLD7Vp1bcQCPT0qQvHKzCTOffpVNrosoEbjOM4xzUK3JdhvXp3pXGk30NmBbaOPmP8BQ6KzAoNo9BVSC480H26VNHduvTp7ii47dizBaTPjDbh6GrL6SyjdgknsDVRLtgM5wasR38xXjJp3Fa2w1obmIYCNj3oEcuGOz6GrI1KRiqshYegq1DKZgR5JQDrmgEmzKSGRzgg5PWpms2TBPOe3pVm4V942/L7VBcrcbQVxgd+9K49ehV2bJyhOc0qQ/OGOcDPNOiSWeTLcY7irZiMj4I6D0qR7FOTII2ghf504MscZQA/Mec1a+ytgnv2p6Qq8oyfbjmlcpeRlSQMFJGMdqLONHc+bkIvJwK37i2UxhFA+tUra18t2UKTnrUXuU4mXIVErGNSq9qcnCEnJyKnu42EpGBgH8qa0flhWXGCOtWhNEcaEnCnHbFK8G5NuBkcEmml+W5x9Kd5m7GWPpTFd2IJVktbd0teJH4aXuB6CqUdhLEqMyiMDnHc1qm8+zLhY8kd6rzTvcEZHX35oE+5SnuyMgp5nYljVMq82MRH8DmtFLZPMHU5zkYrUsNsaMSikLxg1SM3ZGJa2VxA2+JzG2e1Ob7Sz/vULc9c1t3FyZlO1B1xgU1LOSSNWUZ+vUUbgQ2sqxQgyhUXturNfUlhu5J2/eyE8KelW7wFyYiPYHFUV0d7nf5R3yR8svqPalZCSRq3j7LiJ1kEiMoY47e1e7/BHWzBIPtF8EDYCxbq8G0nylkKXQOQOtb+i3htLpbi1lbzA3ykGvSwWIeFrRqLoePjaXtYOK0/E+2HwyhgcgjrUJGK4n4V+OR4o0v7PMR9piGCfWu3Yc1+vUK0MRTVSD0Z8i04txe6IzwaKVqStx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qKSnDigY5RWR4x1xfD2gXF03AVTzW1GvNeUfH3xBBbaOmn+btZjufB6V5uPreww05p2aRvRp+1qRiurPDdR1WfxLrE8zDduJLE9FHvVW5je/nW2gYC3HLyDgHH9Ko/2j5kP2SyRlhY5dz95z6n29qvJHNHbDoI+4Ffi85Oo3KT1Z+g04qKUVsi/NdQQWiJEhEMfChv4z64rGvppL5nZIu3XsKkluyuMDIA9Kjt9aNnDLHtBZxj/61Y2sbdNDBeUKxLNk5qaAeY5aQEkdqryQq85Zsjvwau2sbXbrbxrgng0mUvUtadby6xdxW1rCJJXbaATjn0rag8Pyx6ilrcgxksAwx0xVdLQ6eFKxtlP4h1zXaR6hNb+GHvbmHznlPkLczArtPov94+/aoubWtEel3p9y0tgsbLa2wH+lrwF9c+1M1bxFHb23l2UPmW/RVP8Ay0P94/4VRtrm1XS10wZPnYeR/uhn7ZPcVLa+GrnQ0invIWu/m3JFCdsZHu1K1ifK51Pgq3tNCh/4SPxFaf2gzf8AHnYSnCyP/eYf3RxxXF6/qt94l8RXFxcyELKdznoAPQDsB6Vtat4kn1u7ge5eJpdoSG0tlO2Edl9/eo5dGuL278iVBbw5BmlVTsHtuqG7as2irmbYwP4hkW0XNrp0Z+eQL96pptL0xbkx2GtW+xD8qXBKj9a0df1yztbVNPsVEcSjDSqOtYr6Lpslss8ku+R+PTn2pRberHKKHatrlzoUCI/9m3qv/wA+7hiPqRVvRdZ0O/sCt5Y7Jn7qeKxJfCKyBpo9qoOAX+7+dQPpzWkOPPiYdhHk1p7RbGboI7G18MaRqURaC8jTHPkumP1rkdXs47CeTYBlT07GoFmmRCIZCG96zmmmuZitxJkKex5NUpIzVKVydtZwjIIiUP8AOo7O4aGRnhO0nrnpWvBo0lygfYYkIwMCrdr4C1CRS9vA0yHkbRWUsRFOyOunhJbsj0zUjFcA8pJjqDWlqHicsBHKyznnoMEVA3g67CZEUiY4ZjWdJ4deMkrNhweUYYJoVeL6lPCyWoyTUg7kquB6GqZLmZxHghugpJbWdpysabiOtVriR4ZFeMMsi9RVqouhEqLjqy3Mt2pBEbs3qBVe8SaGNWkyoPJBpTrt0HBKkepFV7y9F5G5yc+9axb6nNJLohk8jzptjXj1FVYiu4iTI46+tEImmhMULEMOTTIy1uCJeGP96tbmTTK80rRhjuIx27VCt2wQE5zjJx2rQFuLuLAO4mkOlzB8FPy9KLhyq1ygL3n7p3e1PS7uUcMPlAH41d/s7yhtI+b6Uya3EYGDg9KLg49jOnnZ5C/zSv0LN0FQiadWxuBFaADA4wG/CkmhCglSQ3ei9gSM9oyz7zgj0pRIwwc5xyPapxG0QYtgr3GeKRrY43KQR9OlVcXWxXkXJ+c5J9KrEZbC8A1bdN+CMAetAtTMAAmMccUXDlsyr5cqjj5l9DVy2lG0I8YP4VPFp+COSD04q0lgEUs3JHQ1Dl2LULkf2eByHSLaQOSKi+zoSSQD/KtO3txDakHoT0qOSAbxtXPtQncbjbqFrZp5e4rhRTnhhU/d+tWZ38q3VAhOeScVWUeZ93pTuTa47y02/KoqeNQEKhfpimqAAAOWPFW4owiHA+b1qri5STT4BM2NmCOasGIo+3HHTFXNKtGkjIyF96m+yETKGwRnNFxKL6mRcWrKdxFBK+WFZDgdq2ry2VkO7r9Kqrbqz7VXnHNTzFcquY4QI5ITntTkLGX+dapsCSNqg+1LJprGIyMOB+lHMCjZlRrUzD7pXPXNLFpohAbGFzW3oqJeqFBBPQg9c1NqOmPAjIRhuwFZtspJp2M1LNX25+7g81BFY7rhgDkjpWzbxbI1DxfLjtU1nEiX2WGyMoSSR0rN6PQtLTU468tD9of5cc8mqNzb+SAh5B7VuX4HnnH3GbtVa8sjJtw3Aq1IVkzDFuSPl6Ui2xYknkjtWhaWG6R0Bz3FWLe0Am2uRgnn1rTmM+V9jGe3JAwOaRIMORj/AOtW7LAqO2AMdiBUQhjJznDH06VdzJq2jMr7EQcgkHtxUT2zbiMqTn7oPIrZmCADaOByc96ybmJmJkQY9RVoza1LWnxecrgL9wEkitHQYN91jYXVuuTWbo8+x3BzhgQa3tKf7HFJHjc0hwp9B3rRIiV9kij4r0/+yAlwEDQM2CB2Fc67TaZeQzw4EbcqfUe9eseJvD5vPDBeQAuE3ALz0rzazi+26VLBKpDxfMjf0qWiYvRoqNIl5feaQE3cuo6D6VuRy21tArIFBTqtcwLUyKT5m3Yeo71tWkMd3Em6QKuPzpxMqiVtT3f9n+Bryea6hULFjmvb5OCRXzd8H/GA8N6mLOEM8cnG0DrX0VZXi6hbLMOD3HpX6jktWnKgoQeq3PisSuWvJMcelNp5GKZX0R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AOtSL0piinqKAGX96ml6dPdSHCRIWOa+NfiB4rm8UeJZizkwlyFFfQnx48VDRvDX2RHw833selfNltd2jtG8sRJ+oBr8/4ixd5RoR6as+jyula9RrfREKSnT7jCKDkcn1q9GTOpZAefyqxc3lmEVls2eT+At0H+NW4dGvdUtD1hAGREq4LV8E2fWKNtzJjiCk7yMdyTxUV5YpEysDlGHB9KmltLqBCBAzAHBLA0yKOSTdFdQSiMfdIHQ1DNEmtCpYx20EjlgJJs8A9Oa19IsvsWpRyxSpHKW+64ytVbbT1jyZOSOQQK1NF0O91vUIYYFJlnYJHtH6/hWDmkrs2jTb0R7P4f8AC+na7YxTy2pjkGd5T5kcAc4Hb/69YHjDT49QvLSJ4JFgt/8AVwyZwo9q2PFkNx4f0/StK8OXO2azgeS4mJ5AGN0knoGYhVHtTdL1xfEFo0V3uh1EceW69P8AaB9KUJxlqKdOpHqc+YrWK1lURW8M38OIuQKdpk9zKjW5lL2j8NG68Cugh0e7gRwbYSx5yZVGfxNJb6fcXo8prSKSE995BP5VbkiIxlYfpOi6Jp7+attslUZMg5x9Kh1SSw1EmMyvNGekIOF/EVrXHhi3sIx5UaIzryTKTj2wa5m/8Ondvhu1j3AkgcfhWbtctc3U5XxTLbWZEcCiR248pBkA1Jong1jDHqWqSssLcpCOOK37PTtN0mcNcj7RMfmMYGc1HqN7ea5qCwwxCGLGFXPCCs5cz0idKlBavc53xPrkbnyYY9iqNqRpztH9Sau6/wCEH8JaTbtq2231O5hWUWbfehU8rvHZiMcds1teH9JtfDd3/a1xCZLiF90HmJlCw6MfxrkvFviGbxPr813cPLfXc8nmSStyWY/0rK3LojoX733bGRPaC2t0dxljyqr1Jq54f8MvfzpMibmJxnFdTZeGs2Cbla51G5wvlxrkgdlUf1r6x+Af7I2r6vBaXGpae9pFMA6QsvzkepHauapiGvdp7no0sFyx56rtH+tj520vwh4guo44rTSRfgc7YxzXY6T4O8U6OhmfwvqceOS0UW9RX6M+HPgrofhXTvItLRGkUYMzqDtPcVZm8AqikQNI7EYKgbY/w9a5Gqm7NlXopcsY6fM/NbXbxZlA1LQbyJgOGS3KE/WvPddjsZ2Yx6feR7Rj5oj/ADr9TLz4M3WtERyaXCyZ/wBdI4AX6k1j3v7OmizgrNGk+zoIQNufrWd6q2ibKrh2rO69Gfk15V9a3TyJZTGMDILKaoahDd6kd0dkVYdwK/VW/wD2e9Jt4SkWlxDI53R5Brxfxv8As0CK4mm023SN2OWgI4b6Vaxc4fEg9lh6nwXXqz4CuPD12sW+RDGWOMCqg0BpWCl8e1fUuu/B3y5mhu4X0246bZ1IUn61yGr/AASvII2lSFiMZDR/MDXTTzFbGFXL4S1ueEz6e2lXSSAqccHaasSyWeqW/lTJ5dyv3XH8X1FdbrXw71C0dibWVSBxlSK4vVNGuoG/eIyMvfFejTxUKi0Z5c8DOHQigTysxxqFI7mpmnkkO1JAZPSsaW5uYsB0IyetXYLfKLKjgt3A6iu1WfU8+S5XZoWQTSHbvKN/td6pNAsch8wlj3B6CtieZ5oQsib8fxYw351lyxGRtv3R0yetaIwb8iLguSp4H6UFTKc8E+pqW1hNrcKQuQRhhT7m0O8lM+WeadhJld4Cy4dge2AaaIWbAHOeMCpTYTudqfMT055rQsfDly/7yVxGvTrWUpRibRhKZlGDa2MD8atR2pI+QYNahsbSBwq/vXHU9hUqwSOwIUAAdSMAVl7VdjeOHKENsE6jmp0tozu3ngflUkjIGZUYO/cjpUbINuWapU7jlTSW41rYSAbefbFLb2qK5ZiDspnnozBU455qRzhSR0FXzMzSjbQiu33qwWoYbF3QHIQZ5qUr57AAY9avx2p8vccKg9aOaw3Hn1ZVt7eNpBGi5x1NXYrQG4Kr8yr94ipYYCgzGPnYccVq6fZizQSyDA7k/wARo9pdh7KyLVtEsSFIep+8Mc0RafcvP8yfIOTnrT30q4hRb0O6NIflQfpWqmk3cVsJZLkM7LkqT+hqnO+xKp21Zm6lFawwjL/MvGBVO2sVS2knyGk7e1XFjtJWYXBO/JyD/jVvS9A8yN7kbls15Ck/e+lHMLlQzSdNIi8+TAAHQ1Tvyt1P9ntwRuOTnpXT6dp6XsyEnCA8pn+dT3Wn2n25giqrKeWHIpXKSvoZFjodvZhdsZZjyXFb0umWc3kHy3MgXJ5rf0+exaxeNjF5uMKcYxSQQQC1OJVd+pPp7Cob7jSsrIxrfRrK5KoVlORyBWTqGg2T6gtrFE4YZDHPHtXZaTdRWjOwH2uZPupEMipdF8MXGsXFzf3aCCCRiFUdfpWbkilF7HlF34alFzKIwfJiG315qi2mh4SACZOle6XfhNYrZlCBVHSuMvfDyWtyS6gIe+Oc1PO7jjCNttTy/T9Dea5kSNQXVScGq9xpzwXW1MCQ8kk8Cu8Wyj0u4nuIZEdnBXjmuYu4J7i781E4zgk1spmTg73Oa1FLlGVVXGO9advpDiyEzcnqa3V0uOYxKD5kpOSMdBW/a6QkcUsQTezryPStubTUxaPMZUGDjgelUpl3MygYHfNdTq2mG0mPy/Ln5gRWFdQfOxQYH0rZM55LqZ1l+5nJ/hHet+2Uq698kYA9Kx7hUgjGMFyeQO1bmlyRrNFO3LRrkL2J7VvFnLI6aS9aIxxbsptww7c1yCWi2GtvExzA5JX6Gr+mXb3l9KJCRvbdyOlV9aiLanbKmWLuFJHXFW7WMI357HOazZtazuiYKsegp9tZrEiiRSoA5YHmtbUoEsNOfUJvncMVjQ9zXIx3N7qkjOzEJn7o4FZrRmrvbRnoej3a6c1tdWU0UskbZCsuT+Ir6P8AhvqFxqmkGaYRjcA37vpn6V8t6V5FzaRyxfuLiMbXXP3q9q+D3jJbBTYTuAjHgmvrclrxpVlzOyZ8ljqNn7TtueyN0pjCpCQygjoaYRxX6Mjyht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FXpUkfWo1NSKeG+lAM+bvjvetea+I2O9BxtBrkLXwX9r09bq3yjKMkuOG+ldh490q01rxdO148yIjYBiGRWc3h6JPl0/VP3J6wTHH4ivxnM6jqYmbv1Z91gYctGGnQba2ZhtYxe2sU0ajHyY3D6VLbXX2GRjGUaEcj7QCCPxHNZp8PyxN++uPJyeHjfctT/ANnWrHa1+1yRxtVSMCvFvY9VRW4X3iqOcNGNm9ejQnA/I1mRyyXsu1S0rHqB0FaY8O2VswljUktwu4fe/wAa7HTNMh0e6gsILVZ/Ec0ZkSDy/wB3axYy08x7ADoK5qtSy0OyhS5mc1/YMNpahr0lAQMpGuWyei/U+lfQPwp+FE/hjSbHUZ7AzeKNdf7Ho+jJHvnVSOXK/wAPHUnAFXvgP8G7zW9ag8R6urTxW6b9P04KP3p7ytn1PPNe/wBh4d1PRfEbNp0V1ceItVBE+sJGTHZp/wA8YM8s3qRwK8KtiL7H0FLDxguV7nzB+0Jp1v4MKfDjRE+263uS41+8tvmV7xv9Xao/cRqGY44yRTPDXwlvdH8MWgu5VuLyZw10jD/VZPyRg9c96+l/hn+zdpmh3mu+Kteimm1GO5eKygnl37QR+8uG/vSOflz2AxXpE/gGzW20fTFhia8dftV5IqZIH8Ksf73auKWJlbTQ6+SjH3d+7PlK7+D2qzRH7AkyOqjIj6Z9K4vUvCviPQ0khureSLBJYgfer9AbXw1Ha8GHa5/1cS8AD1bFYuveBINQjf7VbpcMf9niiONqxWuqMnRoTd7WPz2jtonnKXSztuBw2OVNOk8MXpijLW915cmWSR4m2sPXkdK+1Lr4Y24d0XT7d4v4vk557Zplz8IG1WNYxNPp9qBgIj52j2HauiOYt9DF4Gje/MfFvhz4Z+J/GOovZaLot1qsqnJW1gJwP9ps4H41va98DdR0keXdXMGntFgTI0gL5/ugdSa+uLH4Cx2duy2/iLWLPPI+zzbN/rux160mj/s1NBM4mu7k26jzHkl+aQg9Fye5q3jJz2NI0KEPtL7mfFNr8JLy91B/KW7isSdvlSEvJJ64HYV7J4A/Yq1bxIIZXs2s4ZT+6TGHYepJ6V9v+CPgxovhZoZ1skN0EDhpkyVB6Hnqa9PsLNYwh2LyNojxgc1cYzqfGweKjSVqUfmzwv4L/sj+E/h2YL260/8AtjXBwhkP7qP3Gf5179aWD2kLQxSxw4+WRoBgIvpu7n2FSeWljAxkJihMggRnOTITxn2HNW2jkIeOMbQvyxxqvGB/ET61104KC0PLrV6lWV5O5mzWkb4VARGnCg8A+9QyWg2j95gHtt3E/T0raMSguXEYRRjeTncfSmqsjglCNpwC5G0Z9BWtrmXMYn9kxlcSRh064fkE/TtUU1gShQhQucrHEMAe5rfMHzMiuJnHLn0qJotwGQsY7E0uRDUjj7nTckAxSnPAG0c/rWHrHhFrvaTCYHJ+Usy4/nXoUynkAZHTOeapvZpIpyi9eRjnFc8qSZtGbR4prXgLzy63Vha3sXIw6LIpHrya8q8Q/BDTbuWS40+K702UEnyraQ+Xn2U5xX1ddWcbOVEA+r9B7VlXmlRkYCeXu4ODzXHPDroddPEyhsfEut/BjxBeb47KWVz03TKpx78ivOte/ZY1S8LPqN+rsQflSICv0QGhxrPFH5ZjQthuATj1NYeq+FYLq2VxAyE7jkjtng1zujKOqZ2wxr25UvkfmR4g/Zcksoz5chfaecjBNebat8GNR0tpGjBwvYiv1A1zwRFKrK0W4t1wK891z4QQ3atiIEnsR0qY4nEUnpI6E6NZWmj81NR0G9sTtaMlx2qgwmXHm2pYD+ICvvTxJ+zxY6gxR4Nj9dy15xrH7N2qaduazEV9H2imXB/A13UszqfaRjUy/Dz+GR8qwQozZZGXPfGatfYo5OA3JPK4r2TXPhrcaGC1xpF7bSLncFj3rWPa2EEMZkltSVzykiFWrujmClscEst5btHmrWklq4MS/Me4FRzC7OFaKQk9BivU49R0OCZWW2RivUSEr/Ss7WfEmk3DuVgMe0cFBmt1ir9EYfUakdos8zltL1BuS2b8qpzSaiybXjdc8cjFdTPru5z5UTE/7VQT6lczqcgY6YxWqrp9EZPB1I7po5yJPJ4ORkc8U6Ri/ABPPJArWa0eZtzZP0oW1fkKlN1UEcNJeRSiiQL8qYx1OKe0ZcEbSc1rWulXMuBtUe1akPhyTGCVOfesHXSNvqrtZnK21u0JztyCeT6Vs6fDC7AynJHAB9a2B4fiQZlkBx2FS3OkJNGEtoWkk7YGAKzddMr6u46DRpUUCrc3BzF2CdTWhp2ktqIa8uwILKPlI24yKr6Noc4k/wBLlZ9vRFGQK359OvLtAZZxFBGPlTHFCqLoQ6bSs0JbwyXDpqE2ILSPiCE9/c1n6nNc6tchIomBJwAgra0/SLjU3QtIIoV/5aSHgD2Fa4urHw6cRQvfSYyWiGfxzWvtCPZa6nP2XgZpoQ842lPmbPAqe4jmuRFEkIjto+B5Y6+9dLpXi+1vsfbXFlDnIjaMk1fvvEmgLKFt5PORB/BHtDe1aKZm6bT2MKzk023iCyxTg/3sYH6UklpaSLsspFWRyTuZSTW/b+I7TVoSvkhEHy7I1PNU57OYBvs1m8PpJMuD+Aq76GLjd6oywW020w7C4kbjCoKu2HhSW8mt0kjkJlOQgGM59q2NC8LzXNzDJJKY2BzkLvb8BXqfh74fahcXAnhZrRP4rqbmVx7f3RUcwKJy+jeCWilWwhhitZCP3qquWRff3PpXbx+F2s4ola2jEMIxGpOOPU8cmvRvCvhyz0fTGhhiCzMxaSU8u59SabdWqTXHlRgsV4P+zWbkWlbY8ev/AAtdJLLcCRBAx/1Z6n6VxmsiytWeF4Aj9fMuBwR7EcZr3/XdC+0RqmMp1bjvXNat4PF/ZqoWFkXPEiZB9uKz5i+W585ahp1oFklVFjQjd869v8a4TUdUguZ0ht4mESNhm28mvdPEPwsvb8s3yBTwFhyFH4GuQvvhvNojrI0fzZ6Y5NaKab1QOHLszh9Mtg8zTvEynGAvtVywu0h1F/Nz5YGGro3ijmLxW+lXBuAMBlOR75rmb7w5NcRvNFMA7nOVbke1dCmmcrg0zH8XiKUs0OCpbr7Vx9zGAPu844NbGoX0tvcLDcRFgnoODVR7u2vQQp2+1bqehzuGupy0r7WfKkn1q/bYTT5Jc4Mfem3lorTZHOPTvVeSUrptynQswArqhK+qOOcbbmlpN3tUSdcnOe9bCpHFdNcvgrHHvyf0rn9NAigRW5Pr61r3StPoSSLkL5vltXRfQ4re9fYpa5aPd2VtGwKoQXA+tYTac1tZ/Kdo5zXZaoxkuIogcqIwBntgdqxLqJdioVJUtzS5SuZXsZei58tgeHU5+tdf4eu1tbxJmfYOqn1PpXPrYFLlCh29jWvaxeSgLjgE4Fd9GXK00efiaaqQcWz6r8N3w1LQbSYHcSgBNXSK82+EXilJ7E2UknzIcBT6V6W4wxr9VwlaNejGcT5Frlbj2I6KD1ort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eaczBInYnAAJzTa5j4j+Ih4d8NTSA/vHG0VhiKipQdSWyNIxcmorqeQ+INR8vxI5SJrqORj+7i+8eeuPStPSbvSyTbt4dEs8pwsl4sjbfxUcD61y0nip9Stiq2Rt324E0bFSceprHurq9vrYrDqTgngwRuT+dfiOJqe0qSn3bZ+iUKfJTjHsjpNbh0/wC3TOJrYbT/AMelpG4Ue3NLBGn2Uz3S+Xbj7kSnBk9vYVzWi6W8bB7mXKjnYDya7rwvoM/iG4jklAWDdhU9R/h715k5pHoU4s1fC+h3WoXn9ooEkulA8tWX91AOx/CvdPg78C7zXLy8Z3/0O/lRr28mXE1+4OVhz2QdSv0zU3w48CfaoYY3ciwtznCgDex7D1PuelfVnw58Px2sdtdPtjRAUtrOM8j1cj+prxK9Vzdke3RSpLmW5uaJ4O0fwpf/AGXSYHvJEt1Sa4ccGTHKqeyDpity30RrW5/tO9d3vbeFltghx5YYYIUds1v2kYih+RArnso4pLmE7YYW+dpSXd+5UenoK8yaRom+ph/2Uz2UUWxMpEI9gHyoOp+pz3ptnpaW0kgiyJDjfKedg7L7tXQQqBE7LwahMQGFCjb1wPWudx6mqkUo7dVUqq49zyT9TU8mnxT24VQ0bKhMjHkOc8BferEcW45zx0A9aurAo544HQ9BTjG4mzGTQ4pTxEsSDgZqSPw/ArDeBt9a34rZpCqgYLHinx2yyz+VGuQPleQ9M+groUEZOTKdtpVtGE/cqNvTcMk+9X2swmMoCx5J7k1atIlKCU/MBkL2zilik82WQ/cKoCQRgs3oPaumOhi1dlm1t1XEjsWQfxN6+lWYmbcsqfO+S2B2qBXDRKudigdG7VO0fzMufK4H3eu2uuLtsQ0TMjLGzsQmw/ugRu5PPSp3ilECtH+8lA+SSVsDJ+8aqooVjIpJZR97rUpVGcsuWZh99uo/CtkzJouNAiP80asqcj0z60MzHBYJvH3QOQg/xqCNljjVth8vH3h61KAwThkdT0ycf/rrZMxaGywiRfLZTtPJC/KPxNQuuWILJnsq05gArIC0YBySrcv+dMMu45ZAoB4XrTuUkQuuSRgj1GOlVmXIORg5/SrQBJ2qOe5PaoXcE8EnnFSy0VXXbGzPg7eT61mzIpOQDnIIJrTmbh8nlhjGKzic/N6ttX8O9c8mbRRVuVWKRxzuU7R3yaqPbPOTAoHzDLuThY1Xk/kKuTkpbyhVDTM+5SezdM1T1T9xJHFExeNYzGQf4s8sT9a55G0UY89is0EMwjGyZd0Rz94etY1zpSlJHYLtHbHJNdbZ2oNsl3IAUUGONMYCj2rO1EBEITnPf0rlmla5snrocPcaEk0gJUHPtWFqnh+LbKSmNp7dq9ClhC2u4EAswUZFUL/T1KkcMG6+9cko32NlI8c1bRfNGPJDDsGGa5PU/Da7j/oNqynv5KkmvdLjR40kLMMhB2rH1Dw+kzM20hWHBA61k1JbM6VUj1R886l4KhuA27TbbBOciBa43U/hXZXTMrWEWD/cQCvqSfw2rLgLxms+XwrGWyYwSfaotLe51wrxjsj5JuvgNpjn/j2fHopxWbN+zzYYYr5yenevsAeE4Y+VjGc9xxUUvhSPH+rG76VrGU19o1+so+OZvgAApEdxIOOAVqifgVcRKczZGeOK+y5fB8Sg4j49cVn3HgwAtmMBD/eFaxqTXUiVZT+I+Q2+CmoKm6KRJEBwCD+lNT4Wahpu3zIw2epJ6V9UT+CIVB2x4HqOOayrzwVnAG/npkk/zqvatkKz2Z87jwTFGP3qFSD/AHOtS/2JBAABBJIOvAr3aXwSCfmUtj2qFvBiIh/dn8BVKqxtRPDh4YvLwgWtsYgO7DGKvQfD6V2DXl0ZHxlVxwDXsx8MTIv7pFqMeHWUEPCTnue1dMZswlHseUnwRBI+Mu4z06AVtab4MsoWxKpdSOVDEZr0WPw7tUYjIB9OtTQ+HH3kCMbuxNdMJ3OKUVscR/Zdnbqvl6XFIM4+fnNVLjwJBrUxnuIYrMY/1cK5YivSovCchkyx69McYrYsfDKWxPH445rqVRnC4RTv1PMrPwFbC3SK2jmtVHdWAJ9zxW3pXwzsXlMkouLmTPWaUtXoiaGmMgVsWelqhBwBx3rbmb3MXpsc/ovhOyskylsiEdlH9a6KKED5QMAVdaFYIwBnLcY9aFj+7nAB4I70r2Js2SW9osaAg4Jpz2MVujJAmWJyzk9afgjA7dOaerbgR6cGs3IqxXOmCa355bucVVXTY9yqijaMqfTmtq2DJkM2c0yO18ttmOOufWlcLHMax4ZgmRhH+6ZRwAOted+IdAMasluPNuGHMr87B717Tew7w21Rkep4rndQ0+JYpGCYOckUX6oNXufNetwf8I5cK8Ct54bK5XO49yRXCXskd1fmH7BAJnznLbBmvoLxzodvHBJLujD7c7SPmrwnWdLku33ujNGGOeMH86cZFNK2xx9l4cOqa5OXQKqKRnGR+FYuo6LplkrZt/MlDFQw4Ga76xmtdHmyt+Ul2nI8tsgemcc1lltN86QwCS8uHOVLRt1Oc4FdMZHPJX2PO7zRtts0xj2g9sdK5fUrURvDC2Msct6geleqaxYXrNsuE8sLysfcfU1wOt6e3nO569ScV305HBUiZ/mIJgoHC8LW5alf7HuIe4lDiudjT/SoMHh2APFbKyCNpE/2sfhXZFnnTWpNBdpc6vEVTcY05A6VmvIHuZmI6yHAp9jJ5euccJKpGPSoGA+1zr1CnIPTvWiZi1YvsoDcgfN6dqtWsHmkoW9xmqO7DYznODWjpzD7WFfuprpjuccvhZreE79tK8S2m08uwGB0Ar6WVvMhjf1UV8yWxWPUdOl2gOJOSOtfS2nzC4063kHdBX3uQzvTlC+x81i42nF9x5HNJTiOKbX1R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A615n8cJDDptqVxuySM16avJrw/4738uo69p+kW+SxILbecCvGzmap4STO3BQ560F53PN0Zr5P9JdxCv8C8ZqaysFmdmjUWsI+UFR8zH0FW9XtktNTW3iQrHCoDA9c1NZ3r2jGCCMSXEi7UJGRED1P1r8Ymz9Dpx8joNG0RJ4lVo/nHy5PJ+leueBPC5u76O2g2LsA80/3fb3NcNoC/YY7WCNSzJ1J53P3JNeueCYHtCvkjfPM2DjruP92vHrSPTpJnvfgDQBIRFbgCKDCyOF3Eeyjux/SvePDltbWEEcdvbmML94yHLk+5/pXm/wAObJPCOghy3/EwnH+sJz5Y7ge/vXpWhN56RRqjKijLO/BbPp/jXjSlqeikdOspcxxDALntUCSiea4lGfLOEQf7I/xNQXU6Rq20/vX+RQD0Hc1btIArRxgEgDIA64HU1i9WWiYoYo1A6nmmhDIzbfzqXeSqsMBmP6UqLhsD5hUsaFt4SpyeferTRZZU2jA5bFNjxjoFPTA71ZjDGRWPJUHOP0qooTZLBGQWyCu0dR1HsKfFFtLKqiFFX5TycmpIAAiksG2g7/8AaNLbErJuDZZMhU/hFdKRk2LGwUJs3Fox5QJ6NxktSxw/MWyCc8ewpkck4D+dsjCvmNk/uY5B96UZPGQQw4YHpmq0JJ9qvC8L4kjcZPpUqyhVHy/KBgA+lVl/doq7l6gE+1SCaPcP9IjHOOtaqQrEyNIedwjTsfWlW4DMBGxJH8fQVWLxICjsCFyQc8EVGzqpIJBGM7AcgVfPYVrmgknlyb0/1n3XUnhx/jUU1wiYaJBHcA4LSHOwew9aqCU4+75ntnBHvTDOBnM3Tjlec1ftCeUuvIjAhpPM5HBGM07zNmGbjPA9cVR8zaPfsTURucjJcD+6oGSx7/SjnHyl43A5BdiPSmPdhcBcVnNM8hwRj69qTOBhcH3pe0fQrkRLJISvPfqR3qmXDyKo/vdu1SGJ5hgMfwpUtUjAJbB6YqG2y1ZFQnbj6nJPpVWeQbdoBGRzntWhJGofaoLHOBnjFZ18yxsQp3EDk9qyloWiC7vi0EcCNiNTk4qhcESLyeTUmMg570wx/L1Fckm2arQpzKDgHGF6CopEbDMGw3TA9KuG03yeyjJqCQM7nC/J6+lRaw7mZcQqWwOcjkelRi189goHyRKTk9q0jYtN8yjLt0+lSNai3i8tNxLf6w+h7Uco+Y52a0DdufWqr2IB4BxW/NbFcY6ioGgIYA9R1pchakYLaXk9AOaQ6cFAAGT3PpW9Jbf3iPYCozECxwM0+RILtmG+m4BOwemKhl0gnbuAz6V0P2fBHFEkGSCRijluCZyUuixnI28jsaqyaBGRg/icV2jWig8jB9xVaeADK8fiKrkQ+dnFSeHUIIAz9RVZvDigE4H+7iuwmtgh4zioWixg7RTSK5mciPD64J2DNQNoaAYKg+nFdjNCCVwOPaoHt8MeMHpkVukZ3ucouhx5+5T00BQy4HA5NdN5O1eB0NHkAnoADXRHQxk2YB0jYqsgDc0HTuegXuD1H0rdMSoSD0NROuFI3Aj9a6FKxi7mOLQAA79ueCDSxKsTg4LN79KvOoP8IPrURBRMLyvv2qucnlIZnLkt95vQUnI9jjNG4AHOc+1OXcNufnJqee5XLYkQZHBOMY5pwbflenbP86h4IJz83YU5pNxAYZ4xxU3DlLdrIPNPBYetWZFUkc49KpQt8o9B+lWycRgnOPeqTujNoa5+fB47VUuLISFTgEY+761ayGHpjvTc/Nz+ZouBxfivwdFdxSOiASgZ3ivG/EtpcWdrLhFYZ2gqvU+9fSksYfO4AqPQ9a4zxF4TS6ulIUCPO7bjjNNPqO91Znz3beH7i1VRcxYUjI3DJqRvD5aZhY2uGwA0xX+Vev3fhiLeWuCHC/dUnAxWdd2qY8uMgM3QL1xWsZGbR4L4k8MSeaTjYB1ZzzXl/iSxjiEsUYEj4+aTt9BXv3xBQmUxqFXH3sHJHua8c1jTQ8rBgQi9G7120panHUWh5W9s0UiKFJdTkVNrMgsQcEBscgetat1p4XVPnVhEgLc8Z9K5y+JubuQuSVB4FelFnmSjdk1hKY1NxJ1VeM96j06Q3Ymnzls8iorybbaiJOeag8POwa/j6FR0/Ct4vU5prS7NMTlZBx8p6GtOPLqJV4eM4JHcVz0kpjtrJwerneTW/pcgPnIeVdP19a3izkqK0bosW85lvYuQGDjFfTPhCYz+HbZickDBr5SgkeG+UE/dYHNfUXw+nFx4XgYHPvX2HD871ZLyPCzKNlBm9TaeetMPWvuzx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HIcHNeIzm2vviBresXzsLPSoWkkIGdxwdqD6nFe1zSiC2lkPRUJ/Svmv4k6zFYaBNplq+J7+Y3F0w6tz8q/QV8hxHU5aEYJ7s9zKY81dvsjkH11724muJM7pWL4z71s+G5mnuAzZCpzn1NcRlo1QZy2cEeldr4ZV5biGBfvORyelflVTQ+4p69D1Xw7thgkvXYnaNi7jxk9Tj2Fe+fDOyS1ktrq+j/0ueMNaWo4KJ/z0k9B6Dqa8I0sJCltdFR9ht5TBbo4/4+JRy7Y7qOK90+FsjaxPJdbmKlsyTSZ3SH29u3tXiYhnq0V1PobRL0bLdG2kyZMYfuB1OK9K0mUwW6ybyJZOBu615X4QVLrXDcMT5cEYjXPQe1eoafmef7RKQEVcj0A9a8ZvU7baG1Y24SYzSYKr90Z+8e5rXidiDtUKzd++KytPkNyVlZNqkfKD2FayhABsUs399jSTKJJV2xxEdsg8e9NDliQBwDjinF8xBSctk4xT0g8lUz3HBptMEWI1CoM9OBnHepwDEQ7cK7GMHPU1Fb5xuX72elOjKvJbo+4oJSAAeA2OtaIllyFguCeCDhvSmk5dgSVA6tTYX/j8tJFAKkyjgE9/rREdoBZgx+nWtrkEh+YOdv3ect6UjMBtVYVlOAMnoKYzKrZ2mT29KXzGddoIAI+6KLhYaVEithRkHoOlCqHJ+VV9d1NkZ0jDbQi9Diq8klvJxukbtjoAfQmi4Fh5kUdQ5HfHFRCSNF3kgY5z6UIt40YVVhjhP8KjLGnvYtDtLMsrdQkfJH+9Su2BAbjJ3FioJ4z1NWFmlkYNseZsYUAYApghVW3CEJn15NTAnG1ZCQww24cCqVwECyE5dAM9qcA5UgOkS9wo5/Oo0wH2qxf1K0+QkKGzyO2eBWiAUxoeSeT2pMxR42oSPWoWkxn5ix9ajL4A45p3FYsvK3AwEA7Cq8lwAM4H1NV2mIBPc1Wmn/AUnLQtRH3V2VDYON3U+tZssx2kfh9afO2RgGqEkhywJzWEpM1SHPKR1qIy4PHbrSEHJFNMRzk/XNYb6lbErS5ibgEnk4qHcdox170mflCj61KhXIwccdaaESRjy03EneentUTyOX9DnpUjN6ZIHApgzIQWOeeMVfkiBqR7yF2j3Jp0iw72J6+xpfNA3fN8x9qrsp3YPT2pbAPeO3P3lIqEw2/O35RnrRKwjBGDzUDzDGF6jnpSLQ54Iwch/wAxzUMkqKOF+YdzTHmLgn7rVA5yMfxetO5Vu49iZD8xqKWItnvimK5QkfeFPZwD8vPtVJ3QehUmiPGV+tQmINn+VW2m35B4qJthHI47EU1Ym5Skj2kAcrVaQfP3xV+SEE8H6VTkjIzkYPpWqTsK5C3yg4Oc1CW61Nt9eKgkQuMg81oiRjSnHIyKgfDfMDzT84B7GoDIcHkAVVyWiNpBxTHJ5xilZxIcdO1QbtjEcn3ouCQ4pzjt6UhVgQM8+goLggYBB709ZAe+BQmFrEbfKexY8GkQkScDrwKlIV0KtxTNjA5XJGO/WquA8HYxySSeCAKtIxEZzk+3pVMqRy2CQenepJWfbgDnHNF7E2uS8qCe3fFPSUY54yeDUcLblwf0p3BY8ALRfsQ0PlXcfUH0FQT2wukKYwexqcKSP5U5E3MABya0W5DRyupadbo7GYBx0UetYV3p9va28xlZA7DG1cDaPSu11PTlMjMw4J49hWFf6fHbQgQorA8knrVp2ZL20PHfFWirLaybVRcc4UZ/M968f8TaexSVhhdvB/8ArV9AeK4AImRQGlfkKOcV434rtlkDoq8g8ntn0rqg9UYTTPG9agKo0j7gyjjPeuKktCqO5Gckke1emeKLZZdqYxx+tcAH23UsEw+VegNerB3PMmrHPTHehUcENk1BpzNHq16c/KyjAz7VNcgpPIo4w2Me1ZqzFL929RiulHLIv3pYaYNpG5TnFbWkOZUg56pziuclnLR3SfwlRt471qeGpWMEmWyUXn61rFnPJXWppKM3EZ4AY4yRX018L4jH4UtyTkMDXzA8pBiYEHbzx2r6l+GTiTwVZEHOMg19fw+r15PsjwM0v7OHqdE3SmNT26Uxq/QT54S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pgU9cbbol4f8AYNfIXjS5+0awSGy27HrxX1l4zlMHhe9cHB27RXyPqqRPrpAblW+uTX5/xNP3oQ9T6bJY6zl6FC2iVZ28w5A5NdX4ZgubiWHyjsedxHF7Z4zXNmPAZCfmzXUeHpHt7+B1wBCMgE4wfWvzqq7o+vp7npF/cnWPFen2WmqVsdPhW2Rs/Lkf6x/xJNfQngy6j06G3tLVy+cAtjqe5A/lXz/4FgQ6ffzSyBYX4YBclvmzgHt9a9y+E1wt1e/bJG3yYEUCY6fT/GvAru57NFWPo7wghtY47cAfaLgjcCf9Wnck+teo2SpdW3khTFbuc7v4mA7fSvK/Bk4lvRErB9rbppR3PoK9XtJvMuEQKd3ZT6DvXks7GdBZzZU4UbVG0VdjjVyoHI7rnFUbaP8Ad/NwD0x3q7EwRfu4OOo7UJklgOrkqPu9ABT9pfjp6E1HH/qsr17H1qUAHjJ+boKYFktljgBCew6UisCYdvVZMkY6dqQnadrxsrD+FwQab6HHHrVrQkuBgWK4JQNkAHpURYhjwdp/Oo/4umeeAO9PDFycuAeuD2q73JsKXIyRkn0FNJ67W254zSK7IMjJxnp/KlaRmyigRoeQPWlcoCI0fHzM+OJCc8+1Et0ZrcwSQ+ZJv3Z4Cmodpc4X5R6ntSJlM4bJ6g0XYrEqZiGVJDk4Yjoo9qIfs1vuGxju+8V6mm72jX524JzgdTTmkYMrSYA9FAzirRIrzsi/J3PQjpSKZZVG/wCUdlFOVgyFiOP1pQM8kcDoetUgFWPHBJVeu1f6mkKpwwGD0pwYsCASR/F2B9qbM7F2zsX2ToK0AhdwrYH8qhkLMw55HpSsDL/Ecn+VDjyk44qCys7EA5P09qqynIxnj1q5t3HJ546ntVaRCenekykVGI2n+dUXXnOcZOK0jbkk+g9arz2u4jkj2rKSbLTKzSbR1xTBKx5BP0qxJbEjGOtQNFg4H/66jULoi8syYxkEnpUgUq3TjoDS4IPHPsKcgJbbzjqcVSFcTPzY/WpMhQqge1CRYXjqe1PDfNj+L0qkiSEx5OPypQmRn0qwFwTzjFROCoJ7dqdguU5YxOeetVmtgAcnnNW5wQuQDnFVxE78kkD0qLFopTps4U5quCdxz+NaM0QVfeqrKMHA5osUmU2fDH0pPMDH2FSMhB9PaoNhXmhDY2QjGQcComPOR37GpGZcYI4pjR7h3HuK0SIIXcqCBkHvUiyAqN43L3pjrn3+lJuOSMVrEloJI0Zj/d/lVeS0yNwJNWSABx9KaAc1sRsZlzb5zkEEVQZCoOVGa6BlWQcHB9+9UJ4lYMG4NDQJmSVyB2qFoyAOehq9JCQuevpiq0ucdKhlXK8nLDBPHFNJK5bHAqZkIPpz0NRSKeR0pXGhVdZNoGQT1Jp+48jOM1Ci7uQNpHX3qTn1wT39KLg0SxKCwYnP1qZ2J+YgAenrUURCkZ2kVPswSCdw65FVqjNoQffOPypQmV68inMoTkeuOKULjkDkdcUrkj48EhQO3Jp65znsOlIijI46dqdHGC5zwK1TIaI7gB4uVyc/nWPdxR4wwOPatxhsHt2PrWXfxiMGQjHtmquRsed+JtLtZhIVXLgfOMkE14n4xSPY6Koiw33B3r3LxRlVaVW2uOcjv7V4l4uc3cpLDy13YDHqP/rV0wempjJnkfiTAkC8AgdfSvO9ThHmGcZDdAcdq9E8VQD7cEBPzDPPOK5HXIDHZNIegOBgV6lN6HmzfU4a6X9/uPOe9Yt6PKuwSeSc4Fbl8ATnIxmsnVgPMhbABHy12I5WR3sgMQdcBWHatPQR9m0a5Ib95Iec1kTpiyA7qat2dwTbFAflHUVZiy5HJttQ2TkdT7V9S/BO+F54LRM8o2cV8mSS+XBJnkYzX0l+zhO8/h+Yk/L6V9Vw/PlxLj3R4WZxvST7M9ZaomqR+pqNulfpZ8uJ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YXjznwtdLx0zzXykDHJqLBhmQEnI+vFfUPxRuvsfg66k7kYA9a+VLI7rmabBwGxn3r824md68F2R9ZkmlOb8x98MXOBwV55HWut0LU7GC1kTUtP+2I6hBPE+x4/cetcteAkmVckFsE1qWyG50hyv3FcKfevgqj0ufVU1dpHonhK+UWVzBb7vsvmKVaTk4yBg/nXvXgPfZ30Nlbkb3XcSOSB7fWvFPC6JpXh2CK5dUW4cSsMdFHSve/hAqWSXuv3mC+zZbxHpz0P5V89iHrdHvYeNj6F8EqlqIYolG+FeW7bj1J+ler6IVjjeZyC7jCsew9fxrxvwbN9msLa4kJ3TfPtPU56Zr13QQ3kLNKQXbkIa8m+p1SR0kGZSCcgA8VcVWcMvQE8f8A16pxMNgLHaBySatR3IZdsURbP8Z4H4VSZk0XI4woyCARxg1JH8oUYJ75PeoIgzZyQBU6MRtGNx7Zq0ImlcsxLOWb1P8AKk3f7RI6c0gbvwPfuKa7EAA9M5yfWrJJsHA5xzlaRRkk45PUk0YCqjGRXPPyD+GmjGeRjFAD2DEF/lVUA3bW5NIIsgv95cZznpSGBTG0iRhjEN5x6d8053guGVohJIcZYjoT6YHagCEksFBYE/w/SlRhkBR83pTtg525C5+UjuaQxlOcYIPLetOwD48Fx5f3xwV70OxXJ/PNNMSyNtcOGAyqRnBNRhrNSRAJ2cdfMB259B61aAmEyKMuRn1NPZiWC5BGMnbRGjyLkmJR/tjmlaMBQHIHfC1qiBdzM38IA6+1JhVXOQMnhccn3qWPYqDhmUHgKP1phRixKqWz1LVaAibHQHr+FMMYYbgB9WNWo7Vyd7lMjpgUG3jyCxJajluF0UzFu6gAHoKhlKK2AQcdSBWo8KsCAGbPVjUDWZPRAPQ0+QaZmHDHv6U1oOc7RxWybVY0C8DPJIFQGCIZwGyfQ0uQObsY7RhRzxVYwjOcVryW67s7T7Zqu1sV9KzcCrmY0Hc8e9N8oKCB071deBn6sPyqL7ET1k256DFLlC5XVT3/AAoIEUokYZcVaFokXWRnPsKjmhAxgk/WiwXIW3Oo2/WmdVJ69qlYbU++RUaxo2SZW47Y4oZRHsHSo5SBgdAKmwAvXNRsQT06VNgM+aJnb5elRNBgYzWgehIHNVpB8tKw7lF05z/Kq0qZJwcH2q8yc+oqFowrdPwosWmUTETzjj370rKCM4wTwRVtwMY7VGUHYYNWkJlQIQaY8ZdRxz61bK7eOoprxDqM1qiGzPKlWI/I0m4r2q40VRSw5Gf1rRIm6K7tv9j0qpIS3BOGqxKrD7vBHaoSpkB3AhqpgVZV2cA4zVSdDuOCAMVcm3DIK4PqarSoS4XAHpUi2M8t5a8jOecYpBGA33Dn0qeUELt9e9QKGPQsMVn8ixrYGNwIwfSpFQLht2R6Go1kIJGDxyQakR0cg45/SkDuPCLkY6damQAHg5XuDTQvykDr3qWPHGR26U73JJMb29vbvSKmzOefepNnz5BIPrQiE5BGfelexNgXG0EHpUrLuXrg/wAqj6DbjnvU2MKMD61UWQyKQlVH9KzNTwIST8wPFasjMANq+1ZWooBExXueatO5DPP/ABG48pznsa8O8WMJGm4xGDx6qfQ17T4kUMkse4xu3Ib09q8T8TrMl1O+DgcMuODXRTsjOaseU+JhOZo8Et8p2j0rlr2U3GgXZcjcrYArsL6cXOrDeCIgpGM+xrhNQmVbe8gUdZDivWp2sebPc466TzLbGMHqDWdeRebah/8AlovWtO8DAEMeAe1ZxlEe5DypGDmu2JxyRSkbMDfnn3ptlKSrn2p8aeZHKvPAJxiqlljqCe/FUZtXLknETjPyla+l/wBmaPHha7Y+oAr5sZQYWAGeM19Ofs2oU8F3LEYzLX1PD6vivkzxMz0ofNHqDd6jbpUjd6Ye1fp58kN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B1oA89+O10YPCCIpwWYmvmqzuUisSN3zM5Oe9fQX7Rcvl+HLcZ9a+btNgN2wG7k9q/L+Ipc2Ks+iR9jkyfsX6s3baRI9NmMhLFhhFI6n1q7oG+fTGt8fKZQSR3rIjbzLnywPkXgCtDQLt7dtoPO818TV1R9PS0dz0y3X+0tU0+yeRfs0QDP64HavobwTC76LHG58u1GWZz0YDoP6V84+FUEmtR5G75Q7M3QLzk17x4PkvNW8PrLbBpUe8isbOBGxtDMN8rE9lXJNfO4g+gw62PpfwdtudPgvZCkm5tkEK4wAO9eq6JNv2nIJ6F+oz6D6V4zpN1G2q6foemHNtbny3mj/jI6gf1Ney2U0VrOke1TJ0WBOi147+I65o6iIAhcgMD0Bq9EQSNw57DNZls4YBmJLHqfT6VeiIB4XnqSetWmc7RcCk98Y/KpE7HnPrUKsQBxkGphI6yfdww9DWmhBKBnIAxn+dLw6cglR8pzSRhiGLEDtmnICH44z6UwBFC4x3OCcU/IzkfezjnvRhQxGSccEUBV6uB9CasBCqFWMjBAASfenBAilQAEHZaDtRFPB5wPc07a3A65PQUEhnttKt2HoKVRxtIBz/AHqFyqqTkbTjcv3qlEccmergHIzyRWqVyGQrGJlkSOUEqQSwGMH6nrUwN1F5bN5MipwjMvLVKIFkX5k3HpwcU5YnChWfKjjntWiiTcg8vEmJPvdcoP0xUywKvzONgPI3DJPvUyRfLkEqmflJ6t71IqMAZFUEjqzVqoiuRKsmNykL2AI6/hSCI4IO1R1PFSKFchhw397rTggzzz/WtFEm5EIlc4Cs7f3R0/OlEar0AJ9B2qcx5GMk/wCyKQq8S4IVFPQDrV8oXIGTPB203ygO+TUxACnjFNxxjjPoaqwFdohjO049WqFkAHQdKsyAsc43EdCegqCXJ4JyPSpsUVJFB54BqBxkZqzKcntxVdjWbQ0yAjg89KhaMsQckj0NWXUdM9KOBgk44zmpsFyt5aKp7+vPSoSik5IyO1W3GOFHB6k1z3ibXE0a2LHluwBqVG4XLU6gyMNwWogygYGT715nF44uL7VVhHRj0rvrKYvCBnLYpSjZmivYvABjggnNHlLjoQalhiZQN3WpGQEfzqbFXKbRL1DFahkt8g4c49xV4pkZo8oAcijlFcyXt2yMMuPaoXgJJB/MVti3jPBTk1E9ihPQj6U+QOYxfsjn0I+tI1qw/hrXGmopzuINI1mn95vriqUQ5jGaBl4CH8KieNgfuN+VbZtQo4f86je3bs45q1AnmMYrngj86iePHQ4Fa0lo5BLYqu1uVI3AD3rRRJvcy5IM5yTj2qCW23ElV+b2rVkhHdcnvVdo+QVbbinawXMSaP1GCPaqMqYkHBDDv61v3SCVeVG4c5A5rNnjBYEc1DRSdzOZexUexqtMGVsjg+/StWaLjON3tiqE0QGS3IPQVDVtwVipsBZieSeOKRWAPQKVqd0EeXUbV6AVEyl0wQN3c1PUpMniJfA6YqWMAg59e1QxrwABjH61Ku5e1Kwrk+45xnigZIPQEdKYh3DOMetPyB0yBWYmyJ+W7gZxVlTufAwMVVJ3SDGauhgpxjmmmJ9iKb5m44I7Vm6hEfKJzjjp61pydSwHUVn3coQbWPIq0Qed+KIwInJyMg5OOleJ+L5zEzhxhT6ele5+MgUjaVAZEx86Dt714R4xVZHkJfch+4f6GuiDIktVY8Y8S3rRXTqi4UncgHXNcbeNujkJzubn6+tdP4yQrextz/d/GuXlfELpyWP3favVpPQ8+qtTmLshyVB4PGKoyxMoyRuP61qXMXljHB9TVJhksDnB6cV6MHdHFUVmZ0BZLs8fKynms2x3b5QABg8EVpTkxhzjGAfwqnp8O2EMBktya2OexoI3l2TMfvHtX1h8CbcQeAImHV25P4V8mTQ+bHEicAvmvsn4W2P9neAtOjPVl3V9fw5BuvKT6I+fzeX7uMfM6Rj1qNqe3SmNX6MfL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A60UDrQB5V+0ZEZPC0BAyc4r530SIK0pb/lnGSD719CftF3Zj0WzhHUsTXzpZ3BhjnI/HPevyviFr620uyPs8mX7i/my3pn7i/XeTy3WtGxjUX9yg6htwrHjDNOjZIzyM1saeN2oF921SmC3avjqmx9PSte6Ox0zVJI8qvHmIIMr6dz/ADr6HsNaj0Dw14eit8+SSsv7sZdlQ4Yn3dmAA7182aaGlnSRFyE5KHOGXv07V9NW2paTrXxQ8MiC2P8AwjEFw2ogQLtYSIqiK1GP4VIDE+/NfP4lHv4bVp9D6D8J2d54c8TW32qL7NfS2vmi124aIuMhT6HFey+FtMW2g3Ft87/NNMT1/wBkegrx34f3VxrniW71a9mL3ExLPKeRCh/me1e56TEttbqNuxSvyKeuPWvD6nbU0NgNhFC5wfbpVq3Tb2PPr1qvbvkentVpJOmSN3rVpnKy13OBU6YzyarJ83JwSKsKx6AYGKtGZKgw4J59jT1U/wAXHOOP6UxRgKMZqZUOVx+NWhsUEIDjBzxmpXhKsBImHHJz6VGyrjAHXpjuamVduPMyxPXJrVIzZHDE8ZMiPjPy4PpT1VQSfug9MH7xqV4wU+aMFD8oHrUixFBggKAOAo4/CtlElsake7LcZH8PSnbA7kABV6nFP+zK2G27j1B7VMq7xkgJ/sitFG5ncg8ncnRqmEAU579cZ6fWphGAfvHcfU9aevyPgYBPRsZrZQJuMESp87YAPQdzR5Rk6rx15qRYgpZudx/iNSBQV4fzB6qK1USbkQiJCk/IB0AFO2LnJX8ql285wFJ9aTgdT+NVyiuQmMBsDdk9icUw/KO2akOMdT6cjJpmMcEfj2qhkLAgHkt7VGcDsR7CpJGAqtJJjvSYCSH8BVaRxg+lLJJk8Z4qBmH0NZNmlhjMf/r1E3B680rvtPr9KikcYqGVYQng+lNIOOvNIZPzpBIoHPJqR2HTk+X3BNcv4i0oarCyYGfeuhkYnk96geMcHHI6ZqBpWPLdJ+H8lnqrXLvkDoo7V6HY2ggQZH41a2KCeOakCA0JWL33Adeh+lAQl8c+vFSiMMA3HA5pyJg96u1wIhbFjnjjtTzEB2qwE+XjrSbAGxjiqsZtlcR+nSkMOcZ6VcMYHbA75prD149MU0hXKrQACojBnjI+gq4wHU1E7A8DoKqwXKbRYHTNRPbkDlelXSQeDkemKhcAkY7VaQikYhjoagljDYJHHpV5wAOf1qFhleOvtWliLmdLEOw/GqM1s2CykE+h6VrsMkgiomgXGAMU7J6DTMBv9pfm9MVXlhV+B8p9K6CS0BByARVN7FWPAx9az5CkzClhIUn9KpyQE5OOOo+tdJJZgnDZI9qqyWxAI5K1Dj3HzHNvC475+tVzEAeuR6Ct6W0wM8Y7CqU9vjHT8qzcAuZihhySQKsrKGwudwPamXFttyAM/U02NTFtPGO9ZuNir3RMflOeRQWODjAz3NDYYHAwM1VlnZAOMk9KiSsPcmiJV+xIq7HJuIwKoIcuD/SrUUhHv7VAepPJygzWbeRqYyTwT3rQcnHbiqlwu9MAc56VSJWhxPiqyZLMmL5sjk18+eOYza37Rldm4ZaP+or6N16M+Q8Z5Rge3SvCPibbbrRblULyW+Rn+8o7VvBktHzp45kKx7gOkmc9e9c2yDG9k2h84Fdd8R4IV+zTwZEU2Gx1we9czIwfK4JVBn8K9ak9LHnVYnLXcTL5hHY1RSQgjI59TWnfybZME43NwDVC5j8tgB3r0YPQ4KmupTv4fMSTaAcjrVK0TZbwgeu3Ga0Zn/0dwPxxVKzA8tHz1bNdCOd6FzDNqVnCExlxmvs/wohi8LaehGMRjgV8oeCNFbXPFthFjflwT9M19hJCtrbRQoMKiha/QOHaTUJVe+h8rms05Qh2uxjdKjPWnnrTD1r7U8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gdaKB1oA8e/aQULYWb9wOBXzwigxsgOd2B+dfRf7SKH+xrSQDIHFfOkKnzAD3Ir8p4gX+2S9EfZ5Q/9nXqy/eTpFLaqjbwqBc+9b2k6ctz5rEiMxrvck449qwLmBNyMqngjArqY9OJto5ApIdckDrXxlVpI+popo0dDuJBNOYJNscgMBA+8R6Cvof4ZaOIBpNl5gSdkeOPn/VL95j9f8a8D8E6NIuqXEh2IbZ1zvYDbk9ee9fUHgDSDqusJFChhWCzEjyMMdD156E5r57FS6H0GGjynvvgKze0gjKjEcmNw7nHTNex6SI/kbe08h6tjCj6VwHge0J06N5VJ2jj/AG//AK1eh6MZDEcphT6/0rxlqzpqO7N2BCgGSQB61OGG/gfXFQRg4UE9uc1ZhBB65BPerMCeLAxweetWEG4YPWokXcQc9OwqdAAPp1rVED05XirC5CdRn3qBSrdeKnRtw6YA9a2iiGOBC+x96lRs8AZA7kZFRxoc9znuewq0qBSzD7p746V0xiZNkgjQgEnB65YcVMq7xgAjPc9x60KmFAwGzztY/qfap0VcexOSe7f/AFq6YwMXIYIlZt2Oe3pU6huFDAdyCM0Dap45J9KlXtnB9q3UUZtjFG5cZOevAp3leWNgQADsOp+tP6AjIBPegoM5Jw+O3U1aiRzBEnOWJBHQ+lOJ+boFc8bqZuRs5+TPUjjApNxLD+FR1GOtXYLiHIU7OCOrf0pjt0wTyKbJIFBA7dPpVcy++QemKhloeThcFiSOTmo5ZBjGcZ7Uxp9rckfUiqkspdnZiBj0qWy0h8kvHXFVZJTnHWo5ZgDjsearvNwcVk2aJEpkyOuKgkkwM5yR2qGWfK9ec9KpyXLbsDpWbkaJXLUlwAD2yeKgklJbJIIB6VXMuVyR+dI0mQKV7lpE/ndaRH5NVt4zmno2COazuFicsD17dqjkkJzxk+tN8zB6cetNLccUhWEVdz85+lWBGExyeRVUNj6ip4ZCT8xzkU0NksZYkgHn2qZHVuMYxVF5W8zCjA9asW+cnPpVpktaF1cY/vY6YpdvcjFQifBABwT6U15SeC2P61rczsSyOD7moXlBzxwPSmPIM56ioXuAM84+lFwsPkn546VXabPTqaillwM9arPcEZFFwsWTIV9gajM23H8qqG6VThjyaQzhwADmtUTZlkkbjwT7GmbgTxxUe7k88UhlGOoIzxWyMxzEjkAnnrS5CkHIB9KaZCp69etDIrjk9auxNwYA5KjP0pnk7u3PcDtTxF5R+XJqVV+hNPlFfsUGt8DH41XltWOcdDWyFzwQCfeo5Ic42oOO/ajlFznPSWoChSv6VTnsA4JX16V0Vzagrknn34qpNAQgYLj15qXBMakctNakdRtx7VQkiBzxtGa62azWYds4rLn07g4ABH8vWsJUy1JGGPlAABGKgnVfXvWpNasmT2z19az5IWSRjjK9wa55RdjVMSIEkdMntVlPvYzUKoFGRgY9qlRsnOKwcbFrUlyS2SeKhdCpbkEmrCnapzx2FNn4j57dKSAwdVtzMjqcE+prxv4haMPsUmFxg/N6NXtV8B5ZZsnPXHauE8W2Md7YyqrbiVI471aYnqfGfjXQ3TUTAW/c8yID2HcVxsKMryxlCSFIPrXtnjLRh5in/lrG+Q3XGK8f1iZoteuJGQKsoI4FenQkcNSL6HG6tbkyxNkDDc1W1MiSVWXOMdPerGoxs8xBONpyc1Vlb94MZIr16Z5c1qZrkssig4JGMGo1hKW67MfJyadMhDuc8Z5FWxb7rfA9MnFdSOa57B+z3o8dzqwvCM7ASCfpXv0rbmryf9nu1VNMnlUYIXGa9Wc8mv1nJqfs8JHz1Ph8bPnryZHTacelNr2z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80/aBh87wvbnBID84r5ljcLM5VflJ6HnFfVPxvUnwaZF5KE4r5Mtt6gknknpX5dxGrYtPukfY5M/3Ml2Ztz5Mavgk4zgV2WiXIuPJY58sKOPU1yysqyWqgbsQjPua6Lw7IzQKihAVk4z/F7V8HX0PsKGqPQ/g79j/wCEm8WtfxRXjTaesVusqF/KmMi/vQOxVAwH+9X1h8HPDJ8UxXOrXCvO0ciK1uBtQ7R3HWvnz4d+Gbmz8e6PLbOsNtqVn5dysowxYOG2/TgH8K+1vhXpTeGFu3tbaO5W9naeZ5pNoLdz9Pavm8TLmkfQUvdjfqdXocQiuXR84c7vKRNuB7129vAAqkZC+mKx9Ki86fecSSZ+dkXCD2z3rpIkAPWvOSCTJI1wMY/A9qtLkKCRkVGqjP8AjUyg8eg7VqkZMkVxwentTyc84474qFE/eAD8/SrCqR06e9bxVyG7EyDpnI9TVpEIBGcke3WobON5gGdfLHfJ6VdLx2ybiTycDA5NdMIGMpD0iZvuqC2ORnGPzqZS6qNyCJQPvswI/ACsm91IiVYI7bfMo3bd2fxb/Cs9XuZG8y/vobW3znceij6d67IxsYNnSC8TJIUgf3iOW96lS4wAx+XuAa523usMGijmkDkskjodu0d8elaEN8RcmMn92/CnGMN/hXRFGTkbKTk4baQD0LcVMJlAwSFJPJ9TWQsk7SSLFd2wK8fON4z6U5ZrhFwv2Yylf3jBe/tmtEjO9zWjkDZBcYzn8fSpdxG3glh3NYx1BYVjDhbsY52HG32wKFu4tpZH8j0BJI/Kr0QGozbVwCrY7GoTJkk5OazxqAbA/i7+lV5NT+bCsD6CspNFo0Xl5Cjj27VUkuViUqpyfWsu61ZUB3/TFZFzrluhzLJtXsPesXI2jG50U93nuCOKpS3uO+DWMdVQoGEiup6MKrzaqjMMvWTZqkbElyDzuHFV5rrAAFY7akMnksO2KrSajnIGayczRI15LjLcn8KiMwVPXNZAvc5BOajN+WJ28Cs+Y0SNnzt3I/KkaX0NU7WbzFJJ5FPZ/bmlcNicvk1MjdPSqIlxgZq0sny9aLiZOWDHjp70122kdqarhj1pJDu4PaqAUMCcg5qQHBqqZBHj+dOafbjHFTcC+MKMn9KaJsdMAemKhWfcmCcHuKhkm2kAc5q7isXftR69MVC90BnPGec1TefHGaoTXYBwDux3p83cVuxpvejkjqKqy3y56g/Ssme+AHLEn2rN/tVTORnCjt70cw+W50b3vU5P41TuLsPwWxmsi41EIpIbtzXP3PiILqIj3cBR365q1Inl7Ha/a1A27s0JeCN8ggmuY/tVYIjIWUFupJqKLXo5PusGHr610JkNHXNeEvkcE0iXGDya5hdZV2+Vgce9StriqPmYZ6da3iYy0Ona4DcnlhU0Ey5wTg+9cn/bygjDDH1qxba7Ez53jj0rdIwbOuEoVAQRkHBzU8cisvT8K5RfEaMNowo7k96lXxLEOPMVm6AVqkZNnUhlPAwaha4CHgZAP4Vzk/iNlChmAJ6BKoTeLILYjzZDk/dXt+NPlI5jrZfLzvdt+fTpVS4mjmyA4B7Z71zE/itIlywZlY5IQ5AFVp9ehmiEqu0UQ5EkiHA+tLlC5tyy4baeCOw4qJZVkfy5gVf+E46/SuXn8SQSMD55mDfddTwagbWo4zl3GM9QeR+FZuJopHYT2CyA7OQRyBWRc2W1TgYx2NLo/iRbrCFhv9z1Fa115dxHkEH6dqxlTTLjM5l0KsMD6ULtxktjNXru33E9T61lyqAT6DoK4pxsdUXctKVwM9qdId0ZPQ1VjkL/ACkH3qweY9uK5jUpXMeVztz7Vx2u6eh3yQqEl6kZ4Nd6VGG7+1c1rduCjAfK2OKadiD5t8eWKwanKXAGQWOfWvDvEtl8s9woOYj3Xmvpnx7ox1K5UHIwclgOc14V4xs20q6umuRvhkyp2/dIxiuyi7Myq2aseINMZ5ZGJDbmIyRWdONkhGeQe1ad5GsdwyKcKrHH0zWVdqVnJ7HkV7lJnkVEyrIN0rknvkVZtS7u6KcAiqwYKW4yansWw+4Als12o4m9GfSXwBQL4euj7gV6Q/U1518Bj/xTlxxglhXor9TX7DlqthYLyPgcQ71pvzGHpTaVulJXpn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xfgM/gO8IGSozXyFagHcSOc+tfZ3xCVZPBOpqwz+7OK+ObGzaV5B1y3A/GvzfiZJVoy8j6vJXeMl5mhasWdTkDgDNehfDvTVnv7YSwtcxmUb0jbDEd8Ht9a4JEjieQddg5r034ZwyXEtvbxQ7/tA8kHftKuxwD749K/OMS/d0Pt8Mtbn0l4B0C1jltL+exnedCGtbVZPMfaWIBJ79+lfU/hvS7pbJWuiqvnIiU/Kv+NeIfA7w4dbuLrV3me6t9OI0WK5VNkcnl43AAd8+9fTGk23zxrgBAuNvavlKrvI+gTsrGvo8ZWEFueO3StWMt3FVLaMRgL0wauj7g+v5VgkSyyoAIDVYQcZwMNzn1qqhBIA5Iq1HyW5H1rpirmLZJGu3AA5PNWobd3IA4HU/SqyukXLE/jxWbq/ihLBFS28uWRmC5kbanPv6V1wiYNm7calb2ipAXHmMfljUFnf2AFc9qOrzz7C6zQu2VQ3C7QB/sD+tcxq3ia30eJprm+X+07pimbaULFGndVPX8a59fFNg93a3OoXiQWqALDbICwIHTdXVFWMmdVrHiSy8P2DrJb3hBBVAfmM0h7jFVNMv5ZdLi1TyL7T4dxDyX1vlVP0J715/wCNPiVcJqdp/Z9/PI7ucSSLsSNOmFXt9awtT12LUJ0kvL+9vzGcqJnyiH1Hv71stzJ7Hs1743tLPUoUF9JckQEPEWwHJHoOg9qdY+PYp7aNp/td9Nj57WGAgxr7Ma8Jb4g6Tp1wIUUrO3/LbJ/nVW8+M2mSXZSJ0lkxsYyFj/UZq7sz5bn0SnjaxYIIITYwHLBGbdIxqvN4+BYbVWIDqZT/ADr5+1D4rm3sIyBCsa8blUjk/jmuM1n4rXc2fLlTyz0MeWz+Bo95iVmz6t/4WLYoQFlVZQMEoeDSv8QYmIJGcdHJzivji5+IuoSwqGnSNSOS+FNYmofFOe2jaMX0zv0CI2KOWZfuLqfcEvjhnjLK24duawrv4jxwh0kmaIn+IMBXw+/xOvIMb9XkEjchGkJFV5vifqmmxNIt8HJ/57KH6/WpdOT6mkbdD7Yi+IdtclgNXUBeD5gz/KmjxbHeNiK7t5ieNoJ+b86+L0+JF1eQq13LFnp8q+WcfUHrVxPiNJppVprmWWIc8nkf8CHWsXTfc6I6n1rd6/e2LZspVSQHLW8v3W+hqxYeOorwlZoXs5gcMD0P0r5/8P8AxZg1C08kzG4OPlLnBWtmLxxLdQCJkDbDnzMfNj0rmkmupul3PoW21yGVSVbPtmo77WFgRW689fSvF9F8ayICzvujzjg8iuwj18anabVYMdvIzWEnbYpQaO2TWjIAUwQRndmp7W780DJ+ftXn1hq7GMRqc4ODXRWF2yyRkfiajmNOU7e3nMcYXgClkmJYFXz25rNS7+7xxjOalaYLggitLmVramgsu8AsRu9qsrKGiwDnnt2rHNwB3+lTpd7ECgAk8nildCcexrR3A2c4OKja5yTnp2qgLn5cZIzTWnLL6egp8wrF0z/KQefSkW7w/I/Gs6SfAGWxSPOWHXGKm5VjVF0M4yRmoZLshiOCOlZwn756d6ZJdgAkfjVcw+UsSz5yCelULm9Uq209KrT3hBz61j3V7mSTk8DtRzF8ouo6i0R8wNyfSucuPEDW9wFkPXkEVV1DVGaKcE8hsc9K5TUdUVbqFJGyr8Bj6073K5TrtY8T+XaIofr15rirzxNjXkkZiqhBjngmuV8T63JZXsVsHLRM2ck9BXLX3iiOfXLaPdygOSTW0dTNqx7DdeK0lIMjF19zxVWXx1DCpG4bgcAA4FeFeKfGEmmh380qMfKoNcmvj5pkDSu27H3RXZBJnPK9ro+lJfin9kLeWEkbuN2KoyfGB2KloNhY8ZYHFfL2peP5o2Yq2Nuc81n6f8Q57u5+0XAYxoeAD0rthTOKUraM+uIvipG+EeVQTwWz0qzJ8Slhj3Q3ET49G618kXPj9JJGZNyt6A0z/hYl7JD5cbBV/vuozXRGmznlLU+uIvi0ZmxJASB/FG2T+VMf4s2ir8ly0TZ+6VOa+TrbxRcTL5rXylh2D7aH8fQpIglciVR/rEbJrX2bMXNH1cvxZvpVBiIEeejthiPamw/EyB5dk7hc9VfqPxr5gtPG5vGX/T1tlB6yYP51oXHiiG5jVZdbjKKeCYgM/iKrkMnJXPqBvGFqUHkX/lA/8s2YGrVr4qu7O1Cy3Pm2Mh+YWzBth91r5V03xfHDMoe4juI8/eDYOK6+28a6BcQCOa8msbj+GaOUEr9R6UctiebmWiPoe+v7e+VJ7K9gdwM8Dym/FDUGkeLrljFHO1qWYkZlPB/GvF4fiDdaesCXF3a65Zr9ybZiVR6ZFaa31pqMMl1o+piG5+8Yj8yqfQg0mh8zR7I/iWGC9WK9t1tTn5Z4XyK6uw8QGEKVkMqd27V4DdeKG12KCO+soDcwx7UmsXKsT7rWp4c8Zzac66beHG8YV5B19jWUodjWM3sz6Ei1iG8BXeo4zjPWq10ivuK+vSvLrfxE8MqiOQEEblCnPArqtH8WRXjbZnAc/wB7jNcNSGljspysbySFG29fTmraMCOOtUGUA7wcqeRU8LE8dvUV5kk0diaauWWbauBxk1l6pF5iOAuccj3rSXLLjgDrzUU6Bo+SfwrMo8s8U2rK3ZXY4yw6V4J8VLOJo5UTARQSfc+tfT3ieBPssm9N69Oe1fM/xNs/ssMuwkxk/ICefpXVTlqjNx00Pl/WYWivZDwc1j6g+Aik5bHWum1m0EVxPuOXyTx2rlL/ABvJPUDtXv0Xojxq12yoXZVPbBq1DIEjJzgmqkhJjHbNWIWAtZSSQcCu5HC9j6j+BSBfCJbHJau+f75+tee/AScTeD5Bk5BH5V6E/wB8/Wv2XL/91p+iPgK+lafqyNulJSt0pK9E5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c+JL+X4JvyT1XFfKlnA0ImucYEQO33PNfVPxOiM/gm8QHk18zTQiPSY7Zd/nu5Lj0HrX5xxPpWh6H1OS35JW7mBaOwLlzlpDyT2r174bIoaCWUOtpHIoaRPvEnsPT615XY2kc/nIhywHBz3r2D4P3sV7YX2mFPNuZUC2yZx+8z1P0r81xd+Vn3mEsfeXwJ0BbDw/bTWoe2sWd5Vs85VZG6n3OO9e4afDgK2NoHGK8a+CUJtNIii3vJb2yLGpY5y+PmP517bYrwuefcV8i3ds9trUvxJtQ9eKmVwlNjB2Hr16U/OO3PTPpRFENksRKE4UnNTi88kYigkd84AIwPzrJur9IckB3AOCykZz6fWuS8f67qdvBbaPpZEOoXab5pfNBFvGeMn/arshsZtX0LHjDx9FpkV4sEguruJNzrGfki9Mnuc159pmsQ3ebm8uLq/v5QWLcrCgPZV9vWjWLzwfotoNHto5r/U4I/Mu7sSFl3E9XP9KwRq1pqzSzNdXNpaxLtVkt3OR7ccV0J2J5XbRM0BNZyyTRWVhawQLzNd3km4j0Az3NUb2Sewmkv73xNZ2UKLlQkA+X0AB/nXA6rdabNemOC8nklQ7ld1IH4DvWV/wjw1LVHvL2aaVVAARuNw9AD0rSLJlB9fy/zOhbUV1G6dlmlvyOfPnG3dz2qtfa60LhY9PlkA4bdJlaoXMEjeXZ2Pn28C44lYEfX1qpceEZI5RNHdzLIeTuOV/KtlKJLp9WLqXiKNsqlmqk8fKuWFeaeJdVmS7OISUUfdZhxXaazZ6hZqQzKI8c+UuDiuO1C0sI0djKZ7luNrAjitFVSM3RbWxy51fVtTvfLt7wwQIOSHrQbU5NJQyy3xmlYHgjJzWTqmgyQ27XMY8t+vHSuSe6nkn/fOw56npXRGpzGUqaidJceJry4jYFEjTH+s71ylxdJLOTHKxmHO4Hg/hV2S5mghHzxtv4+XBFZwKiZmSNQfUHFS5W3LSUtkPa6uolY/ZoZGbkyO2CKBqs84VZZVyONpqhMpuHYRuxf+6xzUllYmbdE8eGHNTKqmjWNBrU6SGVGiUSuxY8CMfdpyXVxpkrE5ezbgxNzj3FZUWmXEBHlOVA6K/IP41vWdtLqVqYpl2OOh9fauWU0dEYd9TWs5Fj2PBkDGdycY+tdfo2tXsQEokE0Y+8e4rjdEsZrWUwHk+jdxXQaMv2O8cxv8hbBBPFck532OpU7aHo+la0Lq1+0xD51OJEPQ12nhXV/Iuoyx3QyDH0rzayP2WUzRL+7PVB0966eBfKCSQkmNsHaO1crkaqNzvRK+n6zwSbaQ8EdjXYWE7mRCWyPSuNtGW6jt3ckkYyO9dZav5Sr0OPzpXJa2R1EcxZOOfxqX7QQCN3A/Ss2KYsEwcj2qTeCck/rUuRHKaMdwOmeKsLeYIVeB61ko5DA/w1ZEqoBjkk54NUpXJaNQSkA4PPvSPOAoO7n0rOF2NwIbk+9I0oLE9RVXRPLqTyXhzwfzpXuwcYOMDqaoPI2PSoZLg49ahSKUbl43bLklifamveBlJOASKzJbjbnPp0qtJdlQckn6UcxXJcu3d2QnGeP1rDlvG8wkt17U+4vDggnqO1YV5dbGJz17U7lqJmXlyrJfrnBLHFcbq83n2AUE74zkYP61rarcBHl+fBbkk1xF3q7JcGKTgHgGrjItxMjxHevPPFIcg7Tg9uMV5r4p1B9Nuo7tSePlYCu21yUllIbIXOK898QQmZJFZg+TXRTepjKJy3ifX5L9N2SQ5+UZziqWmyNa2ReU7pBn73OKY1oVlbuE6e1OvIz/AGdgEbucYr0YtM8+afXUx7qb7VdyAnJY8ClYCzTYuSe9LoGktPeyPISAFzxVy/SOyRht3v1JNdEZW2OeSfYzRcBG3bfxqN9V+Y7jgdKrTrJOSwyB/Kqn2IHJYlvauyLucM0ti1DLCzmRyzH2NSPeRSH5IdoHc8mqH+r4AIP0p0Ss2ecCuiLe5g4rYtsxkjJQEHtirNnZTzKqsMD3qO1Cj+ID8a2LMPn52Cj607tC91aMt2GmKnDj8Wrp9PtVhx5UEOSOZJkBrHtZrdWG6c49QhNbFpPFInylivYkYNZuUluVaMttTWeWYbcPGR0+5gVNLrl5pjrcWq2wcjBw23d9R3qGzhu7gDyFbk4wVDClfwpcylpbjY3OQu4AflU+1S3K9i7aE03jg3m153+xOOS69zXVDx/Nqdn5RubS8DwbNxHzgjoQfWuJbRnlwfso8te4AINW7fS9PkuIwg23B6hBtqHUTGqbR6N4b8Wfb7GO0vv3VzH/AKu4jOGBrci1W6u5ja21/bXN0OUWcmJ249ehrzKCwitpPmWYKvOQ2ce+a6zw7BBr9pJa3csEhDEI9w2Cv0bsazlJM1inHU9p8B+O3dF07Ucw3KrwrHOR6g16JBkhWBOw84FfKMVtqvhDXLQXMyyIh2qxbcCh9DX0N4W1l2gjjkkWVdo2uDkEf5/nXm1YX1R2QZ2iDAwelI4z247UQOJecnFEzJEhZshfrXHY0MDWLZZUZT82QePevnP4t6LJbicpgqASFx26mvpi7jDRkgc5zXjfxm0yNtOebDeZsYYXrVRbT0G9rHxH4mwJmJzk5HPeuHmXG4HqOTiu18U21wt7MJVKKpO0Vxdyu12Uc+9fR0NUeNiPQp7cnAycU4yGNWOMjFLsZVHGPpQw+U5zx1r00ea97H0/+z+27wvMfXFekP8Ae/GvOfgCu3wtOemSK9Gfqa/Ycu/3Wn6HwVfWtP1I26UlK3Skr0jm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PGUe/wAMXffAzivlZ7kre3shyzAFVHYV9VeMpBF4Vv2PGIya+Rrxv3kr7judun41+d8T29rD0Z9Tkz0n6on8N2SvcEuMKThh6k16L8KQNI8V28jfKhkKg+9cLpsMkYjIHcDOe9ek/D21DeLLa2kfYDIHJbtjt+NfmWLb5Wfd4VK6P0f+Dtiv/CMLJgL5YXj1J5zXp+nKMDrmvPfg9Ktx4cwBkkKxz2A4/pXo1qmSOOB6V8klqe1J6l5VIUnpVPX7tdK0+N5DgysFGOvNaax5CgAn196o6laLqeqLDsaQRDCgevf6fWtVHQz5jMivtJ1S/jZVubkWxDW1nBGRGXA5Msh/PArj/EFzBCt7b3d/a6dc3U32m9vWhL3OBwsMeOgr0LxLf6laaEYbSzsrLT87X675D0wn445rzzVrC58HahAkcNhPdTOJpI4W83yWxwCT/Kt9kJWZz9jBpvhuG6luLZL+WfmGB7chiPUmsbW/Gt7douk6dZfYbeRfn+bcI89//rV12qrNqDTXE8nmXs5y7Yx+AHYVzCaDc2chZJMbjliVyCfep57aI2UE9XqzEvGtbBbe1t3ivbxV/eXHkhWzVWfUDD+7lCKPVh1rp4ol092lmtVcMceZGOM+9XJtItNVtsysJgf4V4H401IlrlZwE0gvj5UWnpOW5yDtBH1p6adcomYLSCEjkiST/wCtXdS+A50tvMt3WOE/wt2rPubW7ghaLYLmMdQ4+YfQ1pzWI30RyMSalNLsawtbnJxiGbn9RS3vhWxv/wB1eaZJaTEfKXTg/j0NdHa/ZIXDeV5b9MOOa1HefUdqwguAMYxRz6DafY8Z1b4VY3bCfKJyMDiuG8RfCeKdCjJz/fj4NfUC6HdTREeSdvcVnaj4NWWIuyFPUGpc5rVG0OR/EfEmu/Ce/wBO3y2krSJ3XvWBa+GbsOY3RgQeRivsfV/ByOSqKfqRXG6n4GjD7vLG71xUPEyW52RoxktD55i8J5yShBB+8OKtxeG5YzG4ycHvnkV6/ceB1UkruU9eec1Xbw6Y2CmP8fWs/rNzT2NtmcDb6PwQ653dsYxVuCwktig5YKc5PUV3UekfMB5QariaEAOYwQenvUOvclUuiOU/s0O0dwn3mGOOxrR0fR9rOZVyWPPoa6KDRAONn4dq0IdJ2Fd4BNZuqilAz9Otnjn8sn5ewPpXQ2lns2qpO0npTYtLO5QVyDyRWrZ2rKp3DocAVk53L5LG3ohwAjZ3DjIrq7KTfhWPSuW0+1cMG7EV0lhE4APBHrmmpESib8JG0c8jvUolDnkce1VUkwMYA9qmR/4hyaq6Zlyk8e5mC54z2qVmABwxPpmqjXDY4GSfSmCctkcrRcXIXPMCk/Nj1oWcngnC9qpZ38VIhYDnp2q7i5CxJPuUA9u9VWlZCSvWgyZB7EdqpSlhkH6mi41FIJpiep5qlPcbSR39e1LM5JODzWbcznBwahyNFG46W5UZIJNY17dkuf09qfNcFhxz65rOvnJwSB/hS5rmigjI1R94kLc9uO1cJr8bTBWUlWWu4vc+WRxmuX1S2ZyzAcY5xQp9i+S5x2oh5ow3IbbzmuY1OyBhLAfN34zXfXFkShOODWbNo/mxlSvyt2710RqGTp2PLm0vajzbAobuR1rMn0uW7aOOGMgE5Jx2r16Tw2Wj2so2DouKrJ4cdZPMVMADA44rZV0upg6fMee6ZoosVkOPmAyQBWXNo/2re0iH5jnFeoT6C7IcADPWqE3hsgfL94e3BrSNfzJlQXQ8zbQ8k/IBxWVd2awgrF85/ur/AI16nL4ZnusgKzH8hUtl4GO4GZAW/ugcCuhYnzMHhrPY8di0O6vGJEITPc1YXwlJMeQdvQ7RXt6+C1wPk+X0WpofDSoDmDhegrb62+jMHho9jxey8DFpMCI8ngt0rcj8GRquJG247Yr0+fSJo+kaxrjnHas9tE35SQ7s9u5q1iG+pnLDrY4xNCs4Y1RHSRz0VAc1pxeG3jUMkLtz1UcV1Nl4fhtZNwQZAya0U1MxSCGGIuem1Bn9a09uu5l7DX3TlbfS72AYSZ4wOinkCr9vZ3k3ysxDY+91roW0rVbqTJtljVjwoP8AOtzTPCc8arJdSKi/880HP41DqPoaRo9Wc/b+Hbw6eTJMRH0CYAzVebwsjx4jSdpF6NgYFegmJbieO2RMonJbHFaqaaSoUKNvYUe0G6KueXaVpt9ZSMl7aiSEn5ZV+9j3rZ8L2MNj4heCVEezuhyrqCK7pLKPzkQxkrnnApNQ8NCSVJUiKFTnj0oVS5DpWKmteEZBYuIY0uLZBmMEEtF/un0rV8Aa39mhhimJGDhlfgj6V1Phoy2SxxMVmR8ZVhx9K1NZ0C0ktnmgtxHJnLR4xj6Ghu5krLRnXWIElvG8RBRhkEVLdRxzx7Gboc1ieGZVksok27Vx8vtW+sK9QMGuaUR3M64UBRtzwK8p+MGU01HUg4J7cnjpXr90hVCcD8a8h+NCuumQBQeclgOlCWo9T4k+IUaJqjjBU8kr6V5pOP35BxgmvS/iTJHdauRECAOCx/iPevOjCXuwFH8QAr6LDr3Tx67uVWVT65B6Ux1G0+9WZo284gjoe1HlAg5/IV6K2PLlo7s+kvgG4bwxMuc4Ir0Z+przD9nliPD10pB+8MZr1Bxya/YMsd8LT9D4TE6Vp+pGRxTadSEYr1DmE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zgZpCcV6P8G/hFdfEbVFnnRotKib5mx/rD6CuHGYyjgKMq1V2iv6sdeHoVMVUVKkryZwNhpl7qsmyys5rpvSJC1acngbxHBF5kui3iJ1yYjX354S+HWieHNPhhs7KOMLxnHWtjUfDUN4BCkKbpM4BXIAHXpX5zU4ynKX7imuXzep9jHhpJfvZ6+SPyj+KGpf2b4V1mCVJIZ0gxsZCOpr5gghEux5Oeehr9If29fCl34n8HyahZWsFlpMWpWWku6R4ZpHfGT/eA64r4I+I3g0eD/FmoaXbzCaC2k2Rz4x5q4HzAD1r5zGZxLM5qpUjytaWPTw2UvAQk1LmTKGkQiSZi+RGHXb6dRmvW/BOnxS65fJEI/tHnJ5Ej85x/SvP7awhstEt4i265dg5HoM969T+FVgk+u21zIpEYIDn39B718/iXdWPZw3c++vg5FJ/YZmk2mWUgMB0yByR7V6daR8A8Ada89+Fdv5OjRADC5yq57Yr0iFN+0kdu1fOW1PTbvqXQudoUnJFZGnwyajq93ktDDCRhFYqXPQkmtnaCB3/nUDwLFJvjUhnUj0rVIzuYl7o1rdyyQhJoJCOJVnZsL6KD0rPuDpZZbVIkuVXlsKWkz3y396uhuoRdQ+W+YmI+V+hBrKu5NyLZJFHCRgyKi7S+OhqmUuxiRWun3EheGCZcn5fNGz9DVhLaw3ESoBkfdb1/CrIgXUGYSybHxtTd39qjuNBFuoaWEKeiygZH50kU79zOu/DFtOhdQY1fpjkViXfhTaD5LGJxzvTv+FdFHdXdgTG4DwHoAaWa/hnT5l2qOzDkUc0R+8cxHaXKkC6meRVPG3pVq4urUQgDfI4/h21cluI1OSSUPSljOnlQ5CxuOrHpU8wNLcwzYWuonLIsbA9cc0q6HcWbiWzmVWz+dakz2ZOVmDdsjAqIXiQ/6vBHqTWd0VvsU2+1yuPMc/7RFNlEjBU3GQ+lW5LyOROQB6mqsmqRRLhAM9yOtLm8yl6GZcaczZaRRj3rC1LQoplJ2cegrcutUWQMcgd6zZb9HXI+Ye1Yykmbw5kcde+HlBO3OD6VhXekCMkMrcdDXcXtwjH7xQdcZrBu7uI/K2D25Nc7O+EmzljYhD3GfWneQDn9av3UyFjyrA9gOlUZJFVTltvPSsLnVHUeo3KAO57VZiXOc8nPWqAmCg4fHPfvUsd5kqAQGH5VKbLcF0NmCQ5HIGOM4q1GcS88A8Z7VjxXW0g5GavQ3XQDDKfXpVc2hDh1R0Fo2OSeOlbVvchEB79hXMW05zzj2rWtp2XCgnHf3qlLsZOCOhjm4+Y5PWpUkIHyk1nQS+p+oFWPMJIx0rVO5lYs+Y5Gcn8KckjH396ZG5Yep9qmTgYq0Q7Ieik4JztqZFyuSfpTVYKBkUSXIVcVqjF6hIPlOePeqE7bc85IqR5i2ck4qnPJsBPP496TZSRTupW25rMmlGTz1qW5u+SMVmzNk9eoxisZSOiMWRTTgdj9BVC4cuMmp52yPbuaz5pCcc4HvWPMzeMStdHexI4H9aoTW/mL0q/I4zx0qFnBySOnTFNSsxuKZlHT/lIIzmq76bhuFyR3rUe4VlIzzVOabOeffIqnN9A9mVfsi8HrnioHti2Rjp2q0GDKePfFOwvQnn2FQ5thyWM06erjJFNGjo4OM1sCIbenP061YtYVxjgHuTVqTMmrGPb6Ht+8uT6AVei8PIEzs9gPStdIVQcjBPGfWplmWOPBIB962TZlLayMWPRREQCvXjPWoJ9OCqAFG7/69bjzRS8g7KrXbRKoYSLu9Mit4zOdx7sxm0tZlVMbfUmm/wBgpApCqAx6seTWg03ynDKT/vCpI5VKHe6jHoa0VRoTgjGl8L73DPkjuBxmpoNNFnlYoVjPritcHC8SKR35o81FkyU3H9Kr2iLUFsLY20agMA8kvQnGBV8WvOXOxe4FRRX8bYH3T2AHWtGHEp+Uqe+a2VQh0yWOGIQBUjVQPbk1ClvcTXGyP5EHLZ7VdSGWdAu8IM8lAKsW9skTDO4j265962U7mHJbQfHFHbRkq/yr95yKkiee4YeVb/u+m+XjP0FWoYRuU8nnoelaPkKcYyaL9jF6bmZBbkOI5YpJT/sttxXTQaVNNAvlRiIEfMXctkVmSXkFj1VpH/uoMn8q2NN1G5vQpaMW8XYOfm/Ktovocs11I7K3fSNiOScvwT6V0jg7Ac8HkVTa2EpDOM4GBn+dT27MI/Lb+Djce9U9jnuxk43R5x+FeWfGGFn8O5Vgo3bWbvg9hXqtyNqAfkPWuA+KVoLnwxJxjac0orUNT4E8fwiLWtmPlXdwK4XyfNunK5Coa9H+Inlrr7hVxhCcmuLlTAGRjPcd6+jw69xM8etdTsjCuI1WbJz7U+3RJ7pUyU3D5jS3Yy7DPKnOBVnSrNr6+twg+XdgnFdilY4ZU3N2Por4J6cbbQ7hVQ8kEH1Fejf2TdyLvWB2A9BWp8B/AEn9hrNLETG6jbn09a9uj8PQWtv/AKpQoHTHWvoaHEtTCUo0+RNLzMFw5Gq3Nz1fkfOU1vJA2HQofRhUVe4a94MttUhcCMI+OCBXkeuaHPo1y0cinbnhsV9blPEGHzP92vdn2fX0Pn8wybEZfaT96D6/5mURmkp5GKaRmvqD58S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0/DHh6fxX4jsNJtwS9xIFOOy9zX6A+BvCFl4S0a1sLaNY1RAuRxk+pr5U/Zc0iOXxTearMuUtk2KT2Jr27xn8YovBLrLcIbmJm+5F98fSvw3jbNf9ojhm/dirv1Z+q8KZbOrTdWnG8paL0R7TEQinJ+UHH/AOqtBWS5hIR2Qkbd69celeT+BfjH4f8AiDA8ml6hG9zGP3ltIdsqfhXXxaq8Mo+Yj6Cvz+ji42Ti9D62vhalOThUVpLueLftkeAdS+JNlptpa/a7fSdAvY5LazssKb69aPIdz3SMcn3r4B/aV8C6X4Z+IOiaTpcpvLxNFS81G5H3HmZiBt9uP5V+rOtW41y4neSZ8LYz2lpCp+VZJRh5D7kce1fnt+2Jog0b4trcQadJYwBYLKWBk+VxHEq7Qw7d8dfXrXoKonJTuccYNU/ZNHzZoFisrBpkaaVTtZcdB2r0v4WSLaeI4/MU+WzbV9Aar3Hg2Xwt4qt4LtPJe/txdeURjCnpWj8N4jN4imtZCYYfOO+QnDBPRfc+tbzfNBs5ILklytI/QT4f24ttLt4yQ52Dc47kiu6t8t8qjOe1cR8O1U6JZ+WAsaxgKozwK721HGeQa8OOrO16EoVkB6cfrVeR3MoCoZCg3dcAVZzwT3zTSPmc4Uk9QehqhIrPLI7MlxAI17ANyKyNVt1udqyD5l+7KvX6GteUmR/mPzD+InNZl5+6+cOueuAcq1Js0SMaaK4iUB5TNEvTPVaiGtXVopWGcmLvHJytSX2pFCWcAHtgfpXKax4iRAxwqt6isZT5ep0wpufQ07jX3ZiTGET+I/3qxrzXbZC2xtntniuE17xztDFpBx6GvJ/GPxitdEVy9wGf/nmprjlXbdlqepSwEp6JHuWoeM4oSxLDjvniuL1v4t6bpzFpLpEx1G6vlDxR8aNW1cssUxs7c9weTXl+s+N3Erb7lp3PQlupropUqtXRI6J4ajh1+9evZH2H4g/aa02wVhDMGx3Fcbd/tgx2qNuRpW6DBr5Pj1G+1uYpFGzbuAcV02g/C3VdR3SyxEJ1JcV6MMAl/EkcEsTSirwhp5nu837a7+SVW1JI6b26VB/w2wjOrSWwOOoVhXyt410j+ydWe0d/L28HFcrJEI3wSSua9KGWUpLWTPNlmMU/gX4n20/7bWmyRFTbbCPQ0lt+2VpE/wAsgaMdcivlvwb4O8N+K7bVTea+mhNZ2pmha5XP2mQf8s1x3NefywtFNsZjknjHpWyyii+rOX+1ltGC/H9T7zi/ah8P3wBE5UfXpUsPxs0XUnytwBn3r4NWJ4wcSNz6Gr+majcw3EY89wmcHJrlqZNBq8ZnZTzWN/ehb5n3pZ+O7O9GY7hefer6azBMRiTJPSvjjTtZv7ICSKaTYO+a7PQfiZeW5UO2/p37V4dXLp09tT3aWKo1lpofS8l8qjrn3FSW+oZ5yVI9eleXeHfiNa3yiN5Ar+jV1tvqSzAFZRg8V5coOLsz0VFWR2kN7nCmtGC43Ec4ri7a8IzlyRn8a27G+34y2eah+ZEonZWs4ULycemea3bWbIAP4GuSs7jeAeCe9dBYtv2+ntQm9jma7nQwOAfv7s1dhbIArIhQFl+Y4xWlaHnacA+hraO5zSNCMgY46+pqwhz05qFVO0betWY4GYDAxmt0jmkxcnjJpHTAJJ/OrC25x79KbcQPjGDWiM76mZPLtX3rMunJz8xxWjdQnqQePSsm6yp6VnJmiM+dwucc1SkkOTg/nUt1MQTx+FZdzPuJPOPbpiuZ3Z1xWgy5nd8jOAKz5pwCBnipJpDz1xjjFZdw5Cg1m5GysOuLgKGwRxzyaoXF+W3bSSMcGq9xJtLNuzVR7lAOCcjmp1ubpJllpiQdx5HYVG0wx14z3qjJcbQx3cnuaqy3+3nOMdzxWqGldGstyM8k8d6GvVjXIYDB5zXHan4sg06N2klAPXANcLq/xNnuN0dou49MnpWsaU57A439D2O41+2s9zS3AUY7nrWPefFPTbFf9YrMOCBya8F1jXp5gZLu8Y/7AOBXJaj4ujshu+/6ljmvQpZdUmebVr0qb1PpG++OUMS4hQyYrnb/AONmoSYMMKxk85zXzrcfEAtxGvfoOKsXA8TvpUmowWE01kgzJKikiMHpuI6V60Mqk1qzzKmZU4PSKt53bPYrv4ta7OSBdBDnPFZUnxG1efh9Ufb9K8DHiu/358059Kv22rXz2b3ZlUxoeRnn24rq/sqyOVZrbf8AJfqe3R+NNTlUAaw/HGD1NXYPFus78R6luY8V4VZ+MpA4YjI+nSt2x8RTzq0kT9+grGWXNbnVDM3JJJ/eke4R/EHxHZp8oS4YDuetT2Xx01C1mWO9tdnP3u1eUaX42EUyrJkP6E11kWr2GswgTxr+VcFTCunuj0aOLhVesUz3/wANeN4dbhV42Rwf4SeR9K7Oyu9wDDAGa+W9L8/QJhNYzl4T1XOcV6j4X+IfnxIsoKMuOnINcDbps9SWHjUXNS1R7nbXG1Mfdz/dFaMK+YilOc+tcRo3iyC5VdxPPfoK7Cw1SOYYUqB25q4VE+p5dSk47o1oYlUgFy7+3arHlFwEDFc91PNV7Z42IOfm7iryMqc9v1rsTTPNqJ3GwW62/CIASeT1P51qWaBZg20My9M+tUUkHmDB6VcjkJA2DaPWtY6HLOPVmzGTMOTz/Kp44uSfWqlmVSMDPFXAx2joc966EcklYjlJ+ZM5449q4/4hL5nha73A5C9R/WuylAAyetc74vtxLoV2vJ+Q5GPalbUix+efj+zVvE0rE/Kcjg8A1ytzakj5yFwK7Xx/F9m1+6ABC7iBmudS3E9vIjDMo+7kcGvoaD/do8mtFe1sci9ptuGPXI9K9B+HfgyfUruzUDEbuNzgdKpaB4Ymv7zYY97NxntX1H8G/h8um6LCZo8zBtwyOtZVattEehhcLzPmZ7j8L7NNJ0m1tlyYkj2qT3+tdTeXEUqnByRxx3rlrSY2MO1V7YA9Klv9Ys9D0efVtUulsrKEfM7n7x7Ko7k15lbE+7Y9ynh3e6NeK0VkLPgIOpNcv4z8O2+uWbeWoL46ivG/Fvx51HXLlU0wNZ6XG2SuPmkHqTXdeCPHCazbxhmAY8HJrzMPmLw9eNSm7SR6GJyqdbDtVFo+h5pf2b2F3JBIMMhxzVavQfihogjePUIlwrcNivPq/pTKMfHMMJCtHd7+p/P+PwksJiJ0n029BpHNFK1JXtnmhRRRQAUUUUAFFFFABRRRQAUUUUAFFFFABRRRQAUUUUAFFFFABRRRQAUUUUAFFFFABRRRQAUUUUAFFFFABRRRQAUUUUAFFFFABRRRQAUUUUAFFFFABRRRQAUUUUAFFFFABRRRQAUUUUAFFFFABRRRQAUUUUAFFFFABRRRQAUUUUAFFFFABRRRQAUUUUAFFFFABRRRQAUUUUAFFFFABRRRQAUUUUAFFFFABRRRQAUUUUAFFFFABRRRQAUUUUAFFFFABRRRQAUUUUAFFFFABSHpS0h6UAfQn7NUYj8LapMMBzP/AErj/jHdTXWqkMw2qOAT0rrv2dn2eCtRIHInPP4V578XLwrqnuSa/lTjaT/tGovM/pfgGF8PBrszgIri50OZL7T7mS0vEbKzRHac19KfBf8AaCuPEMEOl+IUxejCpdrwJPr718zXqloo9x4J5Fe7/Cv4ctJo8V68ZXzBuXHX618Th5yg1yn3ucU6E6bdRa9H1Ppyx1PDpOjLujO9WOMZr5N/aF8E3Hjb4veB7dJfPS5vZZRpabjLcKAXd89FBPHOPrXtnhfWrnR74WVz8yDiORv5VP8AEHRop9Km1S3jMmqRKSsiDEjKR8yK3bNfS0q3NG5+bShyTPlf4z6fP4i+MNg8jRRrY6Enm28Y/wBTIHI2k92Arz3wmlnbeLZ3Yl5kf5EP8XPT6+9e8fEDwjZ+EdMOr21tPeTaloySyyhixtJGYkx/gAM/WvnXTb+M3seqvhNjqUVR94A9/rXsUqnNTZ5NSFqkbH6GfDWNx4ftN6GNioJXPTIzXexjC+hPYVyfw6iY+FdMncAPNAj8dMEV10ZDMSBwvArhh3NJLWwOoAzjAx0NQMu7OO45qxImVXGSepNZ17cx2kR3LKy9fkUk1MnYcFdkd3OI1IXkdyTXKatqKxOw8wR55yTwfrVnVdfiQfu4bt5D28hq4PX9d1KQEW+iX92x44tjzXLOfY9GlSUhviDxKbeNiJUYdQUOa8o8S+N2VWAOB1weM1Z8R/8ACX3zkW3gvV+/SHaP1rzDxD4W8dX7Mg0GW2zx+/cAgVwTlOWlme/h6EIq7cfvRzPjXxxO3mqsuwdPevE9f1XzZHZnMsp53Nziva1/Z88Ya9P++iY7ugXpXQ2f7FWr3CBryURqeuOTWlGKg7yTPQlWoUo8rmkfHepXk94+1GZjWLHpcnm5mRie2a/QLSf2J7O1KtIWmb/aFadz+x5pwB3xZXHQJya9qGMcFaMGeHWWHnK8p3Pkf4TrYRXsccqxqT3cV9D2Wii88sxbWBXoBwKqa5+ym9gzSaZM0Thv9Wwx+tWNITXfhkFXXNLlmsRx58QLAe9VCu73ktDzMTh6c9aUrvt/kfKPx48Pyaf46uEbKFzlcjArzO40yVGIKnJ9BX1b+0bolp48sYNb0f5p4vvIBhiK+dUuFU+VOhSQcHcMV7dGsuXueHPDyetrHF3FtNZ5AJJPpxVNBIz7wMkf3q7a6gt5lJZxjvzWZ9gtlPyTZzxXoRrq2x58sPJPVmPBBPMRnoTjpWhbaU5kjGCzFh2rSt4Ioud+ee9dR4L0V/EGu26xrujVgC3auadd9EdNHDX+KR2fh7wmbrSghQ/czkjvXLazo02kXDtHygPT0r37ULO30TSUghIaZV5YV5H4lbmTnO4nNeTzSb1PZpOK1jY5XT9cCzBSdpHGa9P8J+K2mVYmf5lHT1FeMS27SSsygqc5yKu6Zr0ulXau7dD2rlxGFVVe7ufQYbEaWep9RabeG5AbdjODn0FdNYzYxl/euI8C3UeuaVDd25D8ANjsa7rTbLcBtySOefSvnZRcNGdrnFnSabcNujAGFPfHWur065wQAM9uK5jTbB2CKBhBXaaNYkAAISKys2zjqSSNOzBmIHIPv3rbtdPJxkc+3NTaXp4OCyDNdLZWKFRxz71vGJwzqEOnaYCgymff0q41goPA/Kta2siFG1SR6Grg0936gHFdsY6HFKepgCzVRnB49arXMHy9MV0zWO1eVyazrq0xnjFXyk8xyN9Bwa569jLA5/Su0vbb5T6+1c3qltwTz9KzcTWMjkrtMZz1HrWTckL06Htmt2+jO09gPWsO8jzntx1rnlGx1RlYzZZODtJ98fzrJvJFwecn0rRuVYL2wDWReOMZ6nqDWDg0bxkjIvp9oIB5PYelZUlxhQw69cN2FWtQJfcc49+wrEupjHGzE8DtS5GdkWnuPvNURclgpI7etcnr/iIwW7szYHoDirF5L5i7ixCjqa8j8Y+L4mvZER/kU4HPBrqo0XN8qRpKahuyXWtda8kL3MrCMHhFPWsCfXy7eXAnGcLjrWHNe3GpvuQkLnk10fhTS0juEd1MnIIJr6Gnh401eR42IxDkvcZpaL4A1DxATcTZWIDnNcr8RvDS6MpjjH3eelfTXg2GO6h8uYeWP4QK4X46+CGsrH7YEDKeT3rqp1Vzqx89U5ndSf3Hyq8JJBXO70xXW6B8TPEXhHRdT0e0vJIrDUVCXUHUSKDkfTHtRa2tozZdQjDgg1FqWiRTEvG/PZRXsqqnoeROlJ30OUluBcXHmMuM81Irs+FAZV/ug1pDSFC4YYbtVu3sbeJwMgt6mtXNNaGShyvUzY7GWVTsj2+uRXqvwu8HHU7M+apz0PFcfAUiGzduY98V718IbeCx08yXBAVxkk1xV5PlsdtNpu5xXjP4UXFnH9sswWCjOBXEWet3OkylJQylTjB719GeMvGunQWT29svnSsOQOleGato8upXLutsWJ6Ko6V5ntF8M9T26FGbXPFWNvw/4vRmXc2Qf4c121izArdWhLRnkrXjo8L31m3mRRuoH8JFdt4W12608hWDDbgFW6GvNxFCNuaGqPawmJlF8jVn+Z7L4a8Qkrgkgj+H0r0XR9e3MP3gBAAIrx/StTs9SYOQYZO4HFdvpDRsFQ3KZ7814zptPQ9apUhLVo9d07VxIAd2W9jXRRztIqsXx7CvKreUWYV1vUwvYtiug03xPauwVrtGbptVsk/Suyk3Hc8upDn1id4lwudoPX3rSgk2453D0rk4NTaYJ5VtIUPcD+dblnJJ8n+jyDPUsRiuuJ5lSNjqtPlDrnGMetaCfzrEsXZcLworYjcooz17Yrphc82aJZBgY6/SsrWo/P0y5Tr8pA4rRZ9zDpmq91EWiZRyCK2Zgj86/ipIIvF15bA/vFcnpxisnw7aveXahFMjvwFxxXRfH6Maf8VtVi5IyAQeMV0fwl8Mm5n05Qisb1W8tmXO0g8nNevSlahc4asL1kd74N+GyrpkF2gBZZURwByCTzX0Bp2jpYqIYk2qmMcVS8KaAtlpQikALswc44AIrr1RIIGnfGxBlixry61Tc9miuVJGLfyW+k2sl3esRGoyEX7zH0FfNfxf8Tal4qvY2vHMdnCf3Foh+RB647n3r367lbxDeM8oPkjiND0HvXk/xZ8K+Rp8s6LyOwFfO4mUp6rY+oy+UY1FzLU8ltpwY9g4x3rp/BWvyadfqu7K54FcRb3BjyDySfxqW3v2hvI3Dc5yDXlST3PtPZKcHHufUvmjxL4Wu0c5ZU3KfevI8FGZT1BxXoHw51tbmySF+RIuD+VcZrdv9k1i6i7Bziv3rgLGe1oyoX2sz+c+MsJ7HERq23uii3Skpx6U2v1s/NwooooAKKKKACiiigAooooAKKKKACiiigAooooAKKKKACiiigAooooAKKKKACiiigAooooAKKKKACiiigAooooAKKKKACiiigAooooAKKKKACiiigAooooAKKKKACiiigAooooAKKKKACiiigAooooAKKKKACiiigAooooAKKKKACiiigAooooAKKKKACiiigAooooAKKKKACiiigAooooAKKKKACiiigAooooAKKKKACiiigAooooAKKKKACiiigAooooAKKKKACiiigApD0paQ9Ka3A+gv2c+fBGrKf8AnsSD+FeV/FhnbWQOCA3r1r1v9nKJv+EC1NiPla4POPYV5x8W7P8A4mJbHG41/JnGrf8AadT1P6b4BkoYWF+xwkcBv7qws1H7y5nSJR9WHFffum+F49E0e3to1UeVGF46dK+MPg7oL+Ivi94Ssdm+MXP2iQnoqxqWz+lffd/EuxwvOT09a+ZwcLxcj2eIcR++jSXm/wBDyPxPpxQl14YcginaDq6a7pssDHE8Y2uO9buv2ZcOAN3tXKaHoE2l68t2Rtgk4kX1HrXTT5oz0Pmlyypu71GX9gZvh14jtlgQ74zEVABbyyeQnoT6+lfDOnafHqvij+w4ItywOsTmPovOMV+hE1gkF01qwLwF23Y7r2xXx74S8JFf2ibTSIonL3usfOyLxFHncSfbFe7h52UovscDjzSUux9y6Fp40fQ9Ps8BTBbRx8eyiteIgQjv/Wi8hDXUyx8qrbQR0wOKckeCCRxSiraGO+oxctsJyAMggd6RpJIdpSZ1IPAUZqZlyc4OOxqLynkGwAvuPQHAH1NPUEXYb/U1QIgcnrvkI/liknur2RwBfyJM3RIVGfyApotFAAuJ2fH/ACziJA/E9auCZbZSkSrbI3G1PvH6mtF5shx8jHufD32gs1zdXzSNyVluOSfoOlUpPCFkhBEKk4/iGSfzrpldCACGT/dQkmg2stz/AKq1kRP+et3hR+ABp8kSeZrqcrDodsj4WNAw6hRVsaTGyhRHjHrWu8LRnag89h1KAAUzyrvGFhP0yBmkoJdBtvuZ0dhFCcbF9zUptIG42KfaiaK4Q58kYJ7ODVCa7kjPzRsMegzinzKJPLzFXVPB1lqOR5aj3PFcP4h+FhkhkjikLwt1jIyPyrupNQI9R9ahm1dsY6/Ws3Kmy0qkNmfNWv8AwNs43fztMKEj/WQjg/UV4f41/Zw0q9vJRFbqm48bhhhX3xNqKT/61Q34Vj3lhpt2+6S0jPsUBqb8vwyOmNVr419zPza1v9kqKOAz294EJ48sHJFcDqf7ON7aOQJCwHAKg81+pd34Y8Py5U6fCGJ6hR1rltU+HfhyYn/Q0yfTtVvEVo/DI2U6c1aUX9yPzMX4I3UAZpXbYPaug8O+H7zw0hFtBg/38Gvuu8+FmhFvktOMYzXOal8ItMIZoogM9sVk8XXe7OlQoT0lE+Sru71q4UqU3Y4rl9Q0TUbtjuQ9Pu19d3XwigZ8iIDHes66+EMatgKoHp1rneJqvc7YU8NHZHx8/hW9yQUPTqBVKfwfPGjF4n5HUivspPhPbgAmMMOhUDp71M3wps2jYNEN3YEda2WKqLY1/cLVXPBv2ZWul1680idHaB4y64HQivpPTNHxMQVwM9Kh8LfDjT/DOofareIfaNpB2+9dtZ6S7yRnad7HtXNWvVk52M6lWN7x7DNP0Pc4AXaPauw03SkUKO4rV0jRUWEFkywHFakVhtPC8+neseWx57rcxBZ2IBHY5rpLCyXIyuWPGKhtbHAU469vSuh0zT2ZlZh9MVUVrcxlMt2enjaAEwR3NXhp4UDgHdzx2q/aWntmry2o5yfm/uqM16FOJxykc1cWI2kBcVi3lgPx9fSu4nsxtPHHtWJfWm7I6EVbgJTOCvbTk5GTXManbbsqRXoN9Zc4I6+lc3qdoM4K5PrUcpop6nnd/aH5icfT1rm7yPBPAA9K7/U7AKSduc+1cfqMDK7fLispROmErnJ3obGSvOa53UHCA5PHqO1dTqMROVLcdQelc1fwCaXCnIGc1zuJ0wlY5m5JYSFR14BNUH05pguTznn0rfuLXYDjkkdMVQV9j9w3pWbgdaqtbHnnxNvV0PQZAhALArx6182XKyalds7k7c9QK+sPHPhQ+KbIIRuK/wAI7+9cFb/CkWyhTD+BFenhqsaCdlqU/wB5GzlY8w0MR2lsA8JnUg/KByK2dIuZLd9wgIXOR7V6RB8O1Rwqw7R3GOta1n4Cc5HkkD0IrWWKcuhzSw0X1Od0Xxo9qwBif1yK6TU/Ftp4m0SWzuASSu3D1s2Pw5kYBjAefYGr8Xw3MynMGSDzgYNKNdp7HFPC05LVv8D5S1/wXfJfSG0QvDnIwO1Yz6Pq9t8rQMce3NfY7/DVnyq2bbv9kGrA+EzeUrfY2Dgfd2ZzXbHGtLY4nhk+p8VHT9Skf/jzkyPatDT/AArrF8QPsbKOmcV9lRfDKZTtj04f8Cj61o2Xwz1CJyBp4KsRniq+vyeyHHCQWtvxPlXQPhNqMs6SzI2F5C4r1rw/8Or66iEZZoYRxgdxXuVh8NrverS25THYgCux0nwF5aAvtX0AFR7Z1NZG1lSVo2/M8W074JWr+W0q7mXnc/Q10dr8KbC1YGGBCwHZev517bB4bggRRIQR71M1rbQrtSMA+orVctrI5JTk3dts8E1f4YW83W2jTjpiuWufhDDMciML6HFfStxpkMrNgdeOeaoppEK/eUZHtWXKmaRqyglY+fbH4WzQqAsBb/d4NbNn8Pr23+YR/MOu4fpXukGmgD7oxjkY4q0lhHKRmFSfpWToRZusXNKzPLtF0s2ihDBCHx92WMMD+Jrp7OA54sLVgOhjiGa67+wYpW5jXA7YqePw/ArAnzE9lbFNUbbC9vzbmPa2qSZ823lQY/hGP51s29iImJEYHGRvbJA/CpI9At1YlJXJH99twq6unPBj/SlT02pzVcpnKa2QkUUw2n92o74FacG4cZBIHUjFV98gQKZMqDncepqSOb5qFoc0tSUL85POAe9I+ACS2e31ocbiSGOPrSYJHGSAeppt6GSWp8N/tY6NHa/Ey4dFw88KOzd+a9K/Zc0ZvEHh+G+c4jsZWjVSM4wOoPvxWH+2Zo5TxNpF7ECv2iLYx/3a9T/Zr0+LRPhXbNHljdzvI3H0H9K7FUth/mYuF6ql3R6XbJm6wBjPYVz3jrxKgvE0eFshMPOR0z2WuqUJY29zey9IULg+voK8QXz7nU57uXLPPIXYk+9eNXm7aHv4Smpu76Ho+jlXC4HHpUPjzQf7U0O4XGSYyRUfhyY4CMcd8V2UsK3WmkA5IGMVxJcydzp5nSmmj4NvYjbXk8ZXDKxUj8aqLcbDubnB7V0PxKsTpXjfVbZgV2SFgPY1yayZk55HSvMemh+j4ZqpTUu6PcfhhqOY4FVgfWtDxguNflb+8Aa4/wCGE+ZFx68Edq7Dxcc6oh7lBX6j4fzaxk4d0z8W4+pKNOL7Mxj0ptOPSm1+/o/EQooooAKKKKACiiigAooooAKKKKACiiigAooooAKKKKACiiigAooooAKKKKACiiigAooooAKKKKACiiigAooooAKKKKACiiigAooooAKKKKACiiigAooooAKKKKACiiigAooooAKKKKACiiigAooooAKKKKACiiigAooooAKKKKACiiigAooooAKKKKACiiigAooooAKKKKACiiigAooooAKKKKACiiigAooooAKKKKACiiigAooooAKKKKACiiigAooooAKKKKACiiigApr8KadUc5/dt70n7rKjsz6l+AmnGD4SmU5Blkd/rzXj3xdmJvWHo2a+jvhnp6aZ8FdMj2/OYdxH15r5s+JsqtrMocgYJP0r+Q+LKvtcwqS7yZ/UHBNL2eGin0SPR/2M9BOpeLNf191zHpdstrGSOkkuTkfgp/Ovqm+kVxlePavKf2UtBbQPgpDdTIFn1W7luycYJQfIuT9Afzr0DUb35O2K8+guSjFd9TizKq8RjKklsnZfL/g3KMsazTGtLSvDf9qSIv3R61kR3IPUjNdHoetfY14PPc9q6aEoKXvHl1OZR0OW8UWDaXfTQEHzE+Xd7djXlPwp8Lp/wufWddFuyx6dbMolfpJJJxx7gV7L421GHUAswIV1XDE9x61g/D6zVdFuLpBk3dyzZ7kD+ldCkvaPl2CN1C7OztwTGO57+9T7Nu0duhNMtxgcD8cYxUpXCZA710oxGuACd3Ipmep4UU6RsAjPze9MUOxBCgN/ePNUhpEyOAAGOD6tU8StEfMiX5v+ekvb6CoIgoIOMsf43q18oALDzG7Z4FWkSx6NLLw97NnuIh0/GopLW3eQlgjMOPMu5Sce+BUnmtKAjyOo7QwDH5miWSC2iPmKiqf4RySa0MyrLEuBHHqWAvP7i34FULmz8r5mubidT1GdprSOoy7P3Fk5QfxZxWbcTyzE71aPHXC9KmVi1zFPZDs3LJMrdstkfjUJlkQNhtw9RRdRgYZJMnPIPSoVclwCTn0Wuduxoo3IpomkB4IJ6s/AFZktq0bfLIJPYVssyZAfkn/noc/pR5MHJEjbj/DFHgCpcblJtdDnpIZSMFQv41SuLebsVP4108unRSAk+YP97pVB7GLkFCPcGocC1JHLtZTAAk9Ow71BLauUOV/OumayTHGR7VUuLQk8Lmp5bF8xzbW4K4ABNVZLbAb5Mn8sV0UtjtHXk9qpvZNzxRZlXOauNPjOQ2GOc4A4rLubKJQcIT7muvfTi3bFU7jRm2knOPpS1NIySOQ+z+WCRGD7kVSmtjK6lF3MOwrsoNBlvpTuRtoHReK3rDwasSZZRn0o5WwdVRPPdJ8PSzyh1XgcHNdronhYRtluXPTiuus/DEdsu8IPm7dK17TRwh3Y2KfQc1oqdtzmlVctjHh0tFCrsO4DoKsJpgjbITit82a7cquFX+I9TTTFk4HC1lONjNSKVpp4BGRn04rodPsyDuYfgKr2dtuKnIroLSDYoA4FVThd3JlIfbwg9vr2q2sWBwVAFSwwDr1A74qYpkEYxXpQgcspGbcQ7gen4Vj30BzwK6GZMcHH4Vm3EWcjbmtHAEzkry1LE1i3WmibICkgV2dxajqeKxrtMAhV6mpUCuY4HWdOjXI+8e1cPrGngAkLyK9V1GxDqRxkc1x2o2Ak3AgA/SsZxsbU5Hl1/YrMjpjr7VzE2kJDJ3CivSNS08qSVGD06Vh3GlksxOSPQDpXM433O2MvM4eXTDsJA3Z7Vl3milsOg2t6EV3/APZgAwUz3qGTSOjjOfTFZSjfVGsZWZ59BppDAMpGOvFSvpiSNyBXbNo/mSFtoyOOR1qI6Lt/5Zdeaixrzs5S20yEAKyZI55rYtLKED5owO2TWomjr0Vc981ZWwaM4Kbh6VN2VdPcba2sY5EYwe1alnbwnkx1BBaPk4GMVcjLxgBlyD3FLna1G0jTt/JVSFUEntirEcgB+ZASKy4pMHgkVIbhh33Zpe0Zl7JNm6k8QAOwfQipFuYsZ2AfhWEjswHzYPpmnGUYxuJqo1pdzN0Y31Rtm9XGNvHpUUt62MKgFZayHjr061YhIbOTgV0xqt9SfYwWyJDLLPzjNTx28jfNtOe5pYmC4284q5CZG4VgvviuiMjGSKraYX6kpnvUw0dFAw5J96vCCR15nP8A3z1qS3sJnPEu768V2RZytablSPTdrYUAgVeTTCV3DB/DpUrWF9yA0OM8Y5pEg1C2P+uVW6HcvFdSOZrzITZSAj5Cee3pSSQktkAqPSrxmuUGXiRiOjxt1/CqVxdHksCfQgcUnYEmNESoen5UMSnK/Nz39aZHc7nwwA44Ip7sNu4Ak+9Ytmln1IWclvmUD8asQnjBHNVGUl8jhvSp4GkRcup/CsgZcX7p70iH92W6YNNwWyTgj2qZV+UKR8p701qZ2Pnv9sLRjN4M03UlPNvOQcDsa7H4FwiP4O+G1D7j5bZGMYy1Xfjxon9t/DHVIcAmIrIue2DUPwohFn4btrcZ8hUVgew4GcVMp/u3E2jC6T7HfXGnPf6ZJAAWXqw9RXEaj4VW1lLqmAOvtXo+na3DDE4VQcjFc1rl2szsAcgnp2rOXs1TWup0UZzjO3Q53TY/KmAx8vQY7122kgSIV7Y/OuPgZEctncScA46V1OlXOGTGPSvPWjOyo20fJ37S+inSviI05Xal1ArKR6jg15DnEhOa+oP2v9FWSDQNVVPlAaCQ++a+X2g2ydwM159WPLNo/QMpq+0w8fLQ9T+Frfc5wd1dv4rOdSTHUJXHfDOLb5ZHXius8SNu1M89Fr9L4AjfGyfZM/J/EGadOEV1f6GW3SkpW6Ulfv5+GhRRRQAUUUUAFFFFABRRRQAUUUUAFFFFABRRRQAUUUUAFFFFABRRRQAUUUUAFFFFABRRRQAUUUUAFFFFABRRRQAUUUUAFFFFABRRRQAUUUUAFFFFABRRRQAUUUUAFFFFABRRRQAUUUUAFFFFABRRRQAUUUUAFFFFABRRRQAUUUUAFFFFABRRRQAUUUUAFFFFABRRRQAUUUUAFFFFABRRRQAUUUUAFFFFABRRRQAUUUUAFFFFABRRRQAUUUUAFFFFABRRRQAUUUUAFFFFABUcw3BV7kgfrUlNbiSM9gwP61FT4GaR+I+4tFTyfhxYQAY2WycD6V8j/EnzL7XLu2hP7yZvKT6k4H86+pW1UxeDLQqchrden+6K+cdO0z+3vjD4a09juFxqkZceoBziv43zpynjp335n+Z/VnDX7nBOp0Ub/gfbOgaEvg/4eeH9IRdqWljDCfdto3H8STXO6nf7NwzXXeNr4RTlRwF4CjsK8m1zV9jtluegFKs+V8q6Hz1CDqrme71+80W1UI3GePeqd14xFkjAPg/WuMvdeKMQH4rltZ1hpQ3zHJ6c1yOfY9KOE5nqbPjT4pSRQeVCHmuJ5Et4o05Lu7BVA9yTXvul6cdE0qxsinlyQQr5sR5KuRkg+9fI2j6cfEfjrwzpvLGXUI3J9kO7+lfZNzKJ7+dgeC3H0HFduEblds5MxpxoclOPm2W4fuqvJJ61K2RwKjhG0D0702N3O4sMEn5a9ZHjWBlZvmBCqOMCpkGFGSPoO9RqGbhefU9qjvLdnhAViCDnitB+RYmjLMpZhgdl/pU6ZcEAFF7nGWNQWBwu1Bl+7HtUzyFcgNuI6kdBVruZvsOMaohLN5cQ688mq8lxEmNgCDsx5Y0rwCUBnYuPUnFOigWM8AR553EZY0EkDRz3B3nciEcFm2k/hUb6S8q5kun2+i9BWgISxyql/cnNH2XH3lY+2a0sHNbYyf7GgHzY833bgU1tMixgfID2j61rmNuwA+tMaIDq3XvU8qDnl3Mf+y4oxkfJ/vcn86iaJwT5cYYHv0rZcRr90c+rVDtL8AYB/iNTypbFc76mNLDN0ddo9uartajB3ZB7ZrfawWT+I49qZ/ZVuDnBP1PFJxGpo5h4iq4zu96hMQU5I5rqHsI+hRR+FVpdNi67cfSs3BlKojnDArD5hg002Sycbfzrck09VPyHn0NVZLdo+cY9xU2tuVdGUulrk4AH1pRovmuAwVvoOlaDJhgf51ZhUhutJWJbZFb6NHlQqhTjHy9/rWjbaYsJ24DMO1Oto3c4Ax3rajhZ9uFHyjHy10JXMW2ZgtlPJBUejdKekJIK7V2jkDpWmINrHrt9Ke0SY2hFHvilYm5lNDtYHFJ9mGTwcmtIw8cDPvTlgBI7n2rCUbl3Iba0C44FbFtDyGAGPemQ2+QBjHsK0YYAdqqM+prop0zOUhyxSkHCHHsaBGQpz1q2sCgcFiR1prp616MYnM5amc8eeelULlRzgc1pznOfasq5k5PPNDSKRnTr5m7sPesm8t9wyORWtI3UkVWlUOORSSuO9jmLu3POQOKwr+wEynH3vpXXXlvtJXPTmsa6t9uSp9qmVMuMjgdT0wCNmAwR7VzctowYgr8wr0TUoQAd2CcdPWuZ1CyAYsoPvXDOFmdcJ9zmG0/BwRx2FMGnku3ygD6VvfZ1xkinJbEn5c/Q1nY15jB/s07uUzx1pp0rdyRkdq6cW25sAdutI1qIxg5PrjtWUogpvY5Q6SEb7ufakk045G1D7811Ys1I6ZzTvsAPA4+tZuJfPY5AWL7ScYHoBUqWIZMYrppLLIwBTfsIIJIxUOJoqhzf9ncqF4pP7NKnPU/SukFp7YpPsZJ457ZxS5EX7VnOfYyG+YEelH2bGRj8K6D+y3c45J9KcdF65z+FT7NB7TzOfEGAM8fWpIo2JPA+prV/4R0ySkhiB71Zh8OhedxWrUGNzj3M1Fm5wob0Aq5bw3RIJix7VpJpIQj94TirUVk69H57ZroimYymivbqScOjAe4xVo20UiBdhOfQ1OsJjxuLE+9SIqZIKE9+DXdBnLLUqx6NBvXNzNAcc7cEVdk050iAivFmA6iQYJqN/LZcAEN71VcBMBGYE9d1dkWl0MWnJ7kVywQES25R/wC8rEg1WMCshdG3L/EOuKuNlVwSHH1qGVkALbefValtMOXsUWjXcpA2AHOOxo3MSScfSrON6bgQfY1XkjOeRhu1Ytjs+oIA2QD09aeuQD0P402NcdalQfNn26VkxD41wBk9TU8Tccn6VCseVz0AOakVgSAQfUUbGdjG8X2X9qeHdVsSP9fAyg+9eJ+LPiNb/D7w3p2jRTq2oXCBX29Y0Hc+ma+g7iFZAFYcMcGvgb4rib/hZetxSEk29y0Sg9hnI/nXFiJNR0PWy2lGtV5JbLU968MfFyOWFE3E44x6107eLkvF3BgCR0NfL+h37wyKuQPWvQNK1Z0Rcua81VZdz36uCpxd0exQasCQS2fWug0fVMygq27HTNeR2essFxuz+PWun0HVtsi88Z5Ga0VTWxxzoLlZ1P7Qeh/8JD8HL26iG6awZZsDsvc18TR4kmG1gc+nSv0EtYR4i8FeIdN++lzp8q46/wAOa/Pvwzatc3aRkkbGKt+BI/pRiFtM9vI52hOnL7Lv957V8NbTBjJGD1rT15s6rNg9K1vh9paRWu/aMKvGewrD1OTzdSuG7bzX6zwDQtOdXyR+TceV1OcKa7tlRulJSt0pK/aj8iCiiigAooooAKKKKACiiigAooooAKKKKACiiigAooooAKKKKACiiigAooooAKKKKACiiigAooooAKKKKACiiigAooooAKKKKACiiigAooooAKKKKACiiigAooooAKKKKACiiigAooooAKKKKACiiigAooooAKKKKACiiigAooooAKKKKACiiigAooooAKKKKACiiigAooooAKKKKACiiigAooooAKKKKACiiigAooooAKKKKACiiigAooooAKKKKACiiigAooooAKKKKACmyDI/WnUVMveKWp9UeGrz+2fhxp+zJcQhWP4VyPws8OB/2ivChlQuqefNg9iqcGr/AOz9qqan4WudOdgZIGOB7Guz8DaGbX4y6NebCPJhnUOOxIxX8o8R4R0M1kmvtX+Vz+i8hzBTypxT3i187WPR/HVyfNnYH+NsCvFdc1NvMOeW6ADtXtHjWFv3jYyOTz614R4qRo5nb7uTXz2JT52z08t5WrHP3molnKjscVmTybjyQcnGKiupXRzg4PU1QkuTnrhq4z6JQSR3Xwc02O8+KumuVyYIZJVH93jH519Lwt+8Y9+lfOX7N4+2/Ey9YAlYdPZs/U19ERMFPXOe/avXwitC58nmrbrqPZI04pDk+n1qRl3EHHPUVVhk3AYHNWozgZOK9JHj2sSqNo75oxu+90/u/wCNKPzP15p+9Rgnp3zWiAQReauzJii9RRgMdsIwg/5aP0H0qQEEEsBsXselBYsAXXC/woPT1xVmbEEQLAKTL6yMMAUpCoeSZH9TThIxBJwiDtjimFdy/IpCd3c9aCR2ePlUjPcNSDg5LYA7HkmkJEKb3OB/dqm135jllU+1VewWuXGlU8Cot/qeffpVYmQ8su0UgVieXGMUXYWROzc5yOO9KJFzxn64qDIyNoLmpAvXJG7+71pgSbd/8WMUGPjG8mm87eflA9Kjdz2JI96dybDpAoHXNVnIAORkUjyYJ9qikky2c1m2NIYxwT3qtKFfrzTmfnjFV5n+fIPHcVk2XYcscbgZAJ/Wpo41VuAMVAOMHPWrMLDAGeTTQO5etgNwGevQ1rwokinEwWTIAUH9aoWNqrqpKknPIB7VrwWiJg+Xgk+nNbwRixHt2xj7xHBIPBpvkhmwT04NWhaAD/WIBnPzNinN8v3gPw5qpIm5TEQY47DvU0MQ3ZAxT24Gex7VNEMrknIxxUW1G3oSQRfMc/rVtXx8vQe3eq6E456etTI2OMkD1FdMFYxkWlbOMgY7tUc49T+NSRkcg88c54pkicHjBFdSMepnTjg1j3BP/wCutqcE54zWTcx4zms5I1iZkrYBPWq8jbeCMe9S3PX2qCZsIccfSqigZTuZfUflWZKI5twyVb9Ks3U23gnmsiW65K1rLsJIqahbYVgy9O4rnLqLg8dK6aSQTIdxz7ViX0JGcDNclSKOmDsc+Y9spboPQdKtW6BxnGB7Uk0ZZsf0oiyoABxiuXl1NblhYwOME/So5IgBwMfjU0R3AgmkkUA9CacoaAmRooJJKkCpSFODnmoWjw27ccfpSpzzn6ZNc1rGl76g4BNRFdxyO1WRGeR3pyxgg9Khq41oVhApqWKAL0qZY2UZNSqBtHPHpSsVcrrGe44p4QHtz61MB3zj2oyDnI/Giw9xm0k4UYFG3bxnJ9aeZMDjtUYkZuaEwsABdumB61IEyc5yB3FNDd/SkWTYfTHeto2EyUowUg8j3qMkJwM570nnnnPze5qItnJFdCdjPcVnVh0ZweOO1QuQ/wDFwB2pskp9SajkkSQ4kIVh0YcVqpEtdhjpuJw201CyFcHOfXFScxt85356MBTJUIbg/L+tVcLBlcZ5FRy/NnGT/MU4DJ25yDz0pcB+OgHT3rNskhQEHk1YQgbc0kkJ8o7OWHQ063RmHzcnpzWbdiWmSopHuO9NKhWU9RUpGwYOCRTTyDkcii+pLEmYhQyj7pFfDvx8sxZ/F3xC+MJPMrrx/sivuK5A8oN69q+cP2ofAMs9ra+LLXaYmbybnHVW7GuWurx0PSyyoqdZc3XQ+frSQRkMDn3robLVmiCrwcd89q5B1ljPTbjrmrENy3Zua8lqx9qkpbnotprW7bhipB6V2nh/UC7oc4xXjdncuJkIbOOxr0TwpcPOVIzjv7VGtzKpBJM+pPhVKbk7PvCWF1IA9VNfE3hbRFXXtYjA4h1C4jHHpIa+1PhIxtPLkI+UI38jXzR4S0FpNZ1aVVz5moTyfnIa7at3TjHucWW1PZVKj6WX5naeH2On6DPK2QqpgZrkXbfIzHuc11fimYWFlDYocMfmfH8q5Kv6D4Py+WCwCnPeevyPwninHrG4+Sh8MdPn1EakoPWivvD4wKKKKACiiigAooooAKKKKACiiigAooooAKKKKACiiigAooooAKKKKACiiigAooooAKKKKACiiigAooooAKKKKACiiigAooooAKKKKACiiigAooooAKKKKACiiigAooooAKKKKACiiigAooooAKKKKACiiigAooooAKKKKACiiigAooooAKKKKACiiigAooooAKKKKACiiigAooooAKKKKACiiigAooooAKKKKACiiigAooooAKKKKACiiigAooooAKKKKACiiigAooooAKKKKAPRvgRr/wDZPjNLV32xXY2/jX1xpGmiy1myvMAEEjIGTzXwPYX8mlahbXkRKvDIHBH1r768D6yviHwdYapCw+eMFiK/GONsuSrQxSW+j9Ufo3DOMapSw7e2q9GaniqITQudvUdu9eFeM7IkvgHOfyr6Gv7T7XpnmdRjqK8e8X2O3f8AJ09utfkGJp9T9MwFTldjxS4052mYtnIHaqc2ms3yqpJP8q7j+zVkZiBjPeprTRFMg4578VwqFz6eVfl3L37OWlNpPivWbh1OHsigJ9zXuiZUDnnHFef/AA+sBYX9y4XlocZHSu+AI2g9cdK9KiuWKR8ljanta7kX4OFx3q2g4Jx1qtb52qMf/Xq2vr0rtTOJj1z91OB3NPUAKMjjsDUace9SggdgzHoR61oiGKCVILqCM/u4vU+pqUb42/eAGVuQi8mo1Yqcg5Y8Fh/IUq7VBPOe/rVohskKyOcCPzD+i1E0rDhVErDvnAFK8jleW2p/d6VGMyOAkZfvhePzNVcRXljeVzI7mR/QdBR5MhbKnAHerIVu7KB6KOBQD2Xt14pJdwuRxxN1wT7mpfK+Ul0C5PA70vmY74PvShN2M5Hr6mtETciYHdgKR9KQqcc/L3p8pZFAUZz/AHjSeWxX5oxjvzTAgOR3H4moXO7JB6VYMUK5xGoPqxNRSyooOABnngVmyirIOP6VXkKjIOSfSpZpAwDE9+gqpNN1B6+tZtqxSGS528HaPSq28kEcU6aX8B9aqm4Ebk7dy9OKxbuaIsocjrVyDtk4rPjBkIwMd8VqWyZKjjHrTiSzUsnK7e/PXOK3YnMg+6Rt7g8msa0t/MQKAQe4NbdmBHCOeP7w7V20znkTkKw6DJ/hPamso/u4+lOOTj5sn+96018AHceDxzVMzQ14weTUo6Y6CmKo2gdcU8HNCQXJIzt74/lU8XruC1AhweRn0qeLrzyD1GK2gQy2pC5wM9Mk0yQcMepNPU71yfyprdD2rqRh1KcoyM9RWXc4Oa1Jgcckj2rNvF3ZJ4x6UNGkTIkGWIrPukLg9q02jAY9x61n3HCt3oQ2YN3lxzhW9qwL4GJm2t09K6K4Udx/9esLUE3MwHSqaHFlOOdmALHPr7VHLhhkdKETaTmklywwvbvWDNDKuo+fU+hqmF+fHQVqTJuHzHFUjASTjJx61i0apixnnOM1OAZQQWAb0PSoERgeM4HtViKM7ST6d6aWgbkLEKeoIqPKbv5YqeVAFz0PpVSVHP3eM9dormqR7GsWWFk3/dz9KkB7ZFVYIynU/gauxxkgHg5rls0aEmBt5YN9O1CqCMDk091BQDIOOuBTSfLUbXGanQaB0KpwD+NRM/tVlRlfU4oWAMuR19+cUFepXyME5A9qr+aM8H61eksFZfmfFQfZNighSRRZlKxGGUck4HpQq5yc5HpTim0ZYAA9M0bCRkcVokTawjcfWo+hOe9SFQMcGkaInOD25roRD8yAhHb5Ttycc9KY9tG/yyED0YU/bjOOQKjPHYMKpMj0Iw727Mpw8foRSAqD6qe3ekdiCcYKntRhfTgU7gMeMeZk7sgevWl2/KApANLtBY9SPQ9akVB3FJsnYCzBV4/EVKnBBx1oTgMD+VPxxkcVBLFAyeOhqKX5Xwc81MCv1qCcksuDimzN6jJlAGK5zxR4WPib4deKtOZPMby/PiHunPFdPN/q2Jxx0qx4bIkYxsBiXcjZ7g8VNr6F05OLTR+fjaWFtP3mAwyDmsCeELLhegr1j4q+G38J+MtXsNm2NZSUB4BU815fcsAx3eteVKLWh9xQq865l1JLIlnT1zXqvgG18+ZFxwO/rXmOlRefMqjnJ7V7x8NNEKmIBCQfUVnCHNMrEz5YHvHha3bSNCmnwMLA2D77TXkfg7SRYabJdygDJZyT9Sa9r1GI2fhJojgFo68h8Y3SaPoMdonyySDBHtX1WXZc8Zi6VFdd/Q+GxuYfVMLVqX16HBa5fHUdQllzkE4FZ1OPSmnpX9J0KUaFNU4bLRH4bObqyc5bvUbRRRW5kFFFFABRRRQAUUUUAFFFFABRRRQAUUUUAFFFFABRRRQAUUUUAFFFFABRRRQAUUUUAFFFFABRRRQAUUUUAFFFFABRRRQAUUUUAFFFFABRRRQAUUUUAFFFFABRRRQAUUUUAFFFFABRRRQAUUUUAFFFFABRRRQAUUUUAFFFFABRRRQAUUUUAFFFFABRRRQAUUUUAFFFFABRRRQAUUUUAFFFFABRRRQAUUUUAFFFFABRRRQAUUUUAFFFFABRRRQAUUUUAFFFFABRRRQAUUUUAFFFFACMMqRX15+yHro1Xwrc6ZLKC1uSoBOSM9DivkSvW/2ZPGB8L/ENLZ32wXwCEZwM18xxHhPrmXzS3jqvke3k+I+rYqMns9PvPtnRR9q057QkbomIIrhPGGgZklXbk+tdjDc/2Xr0gHzRzgTIR0OeorU1rSY9RtGnQfeG7p0r+dp01Ui49UfsNKq6Uk+jPmy40s2s7RleKv2FqEUn14rqfEvh6ZCXWPIz2FYlpHtIyDwcYIrxrOL5WfQe09pG6Zt6BH9nkZsdVxXTwvvQEH64rCsYZwFl8t0ToXZeK3LfmMY6da7IaI8mrrK5ft5Bg+tXUPHWsyB+QCvzVegbeeeo7CtkzBloHHOc4ozgZJ5/lUasS3t70vmAn1H6VaMyUE4zzg9qCPeoi5GD1HenqwznPzVQmPwT179DTzKOnb0qPcCCDx/SmtcYG3aMevrVJkkzNu46DuuaapLHLMFA7KODUBmGCc9BSLKOWBIPbiquKxZ3op+Uce1BlRhgoQf97JFVxMO/f9KjabHUZz7076BYsGbYMKuR6nk0wyLgMz7T9etVJLoDGOPrVWZ2LZ3bifWlzFKNy3cTKTnoB6GqUlwV9x/KonlK4Heq08/BGfxJ71nKVti1EkluVPGfvHoarTyBhweBVaW6VeRlj61E8zOTn7o5rFybNFEkllV1CklvpTYEL5BPSq2Wz8vHrVmHhuDye1JFW0NC2UAjGK1LSJc/M2OegrLtkV5QHwQpzx3rXRVwPKJD9kPIraBizZto+cOTGRwHNacMuyTY+2OTHfow9ayrF5BF5bZCnk7jkVcEixgCTDjtz0rri7anO0XG+VscA9iKRmwvK5J/Kqf2xCdq9B2NH2skbcfKfSi6ewuVlvftxxg0CQk8/lVXfx1NPjk9TzRcVi+pwetWUbAU4/CqcbArjrirSNuArpizKRcHCgflSSLx6j0ojIOATzTjgpk4IH6V1RMWUp8djzWbdEDPpWlOP/11mXXAPp6U2aRMyYBTmqV1goeeKtzMc1RuJF2lc1URswb5gqHnmuburrys7wfrWvqVz++ZfTtXO6kTIhxzUsaQhvElBJIGKia6U+4rBleRG+U8ZxVpY5vJDOcDHHvWF2zSyRfQpJkM2CadHCsnTntWUZ2jODg89qT+1DEwJ4HSobsO19jVeFlJCCpbdQ4xjH1FZ8WrKz/MMDtWlBNHs+WRSp74oTT2HqkOaBWUqw3L7VVktwpAXPHXNaCyCX7pzgelOMYZfmIHuKUkmOLaMpoQCMkGpYoGTDY5B6etWpbEbsoQR6EYo/1bAnr2rinE3i7opu0m4rtwSelLHCWJLDGKuMM9Dz2NJs3HnI7k1g0apjIofk64I6c9ailWRH5BCjp6CrgjP4Duaa/zsVPXHU1IJtFWEliAWO0cc96myhYBhT12cZGKb1PADVoht3IpofNxgfjTVhAAwOB1qbLL/DmkVj0IqlYh3tYGiLL07ZqrMhKlipB6VZaf5+O1NZ0ePEp5PQiuhWaMtUZzRM3TAI96gffG2evrV+RE3kgZUdxULuA2dtGiHdlJ2WQZ24J5pu0jp+lXHUHlQM9wKhZQpyBxSYJkLAgZHGO1SIGKjI570smyMbm6A9acjkgMvQ1m2rib0HAYxxT859vbtUanceOKlQLnn+dCZDDYFBw2ahflqlc8EA4zUPCgZPNIzeo26ciH3PFO8OycBgcFWqrfSfu2PGQOM1c0ZFhtg2ecFjmtEhxPnH9rC3WD4mzyIc+baRSHngnFfOt656DO0nkY719W/Ez4Wa38VteudRtpowGbYgc4O0DAxXjmvfAXxZ4cugt5p7tDnHnwjctck6cm+ZI+qwValCnGLlqc/wCCNKmubmPK4Xt619O/DXw+8bwnHXAri/hx8M5rdI3mjIY9yK970rT49E04MRibogH862w9DlfNI5cfilP3YC+JJle2EC9Bwfwr578e6kb7W5EB+SL5R6V7F4k1dbfSbu6JPyqQuf518+XU7XE8krclmJr9Y4PwnPUlin6I/KeJMRZRoL1ZCTmmnnilPFNr9WPg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p9N1CTSdTtL2I7ZIJA4I+tQUjDcCPWs6lNVYOEtmXBuOq3P0O8P6uvjH4eafqtr89xAqvhfTHzCt7w94jHlgN80bfeQ8182fsr/EkRwS+HbqXBXmPceq+le26xbyaDefaIgXtnPI/un1r+aM6wlTL8XONrWf3rofseWV4YvCx13/AD6naarpcGrt5kShFPTsKqaT4D021uDdTA3Mq9FbhAfYd6qaBrsdxhd4ye9dfYXC4AHzH0ryoOFX3mj0ZudNcqZh+LYQ+kzBUCBACAowBg9q5CGXCZB+U+nSvQ9etPtVlPDCMqilWJHLNjoPzHNeXROXi2g/dypH0rKtHkkVSkpI142JKkH8athtp4xg9az7clo4zjgCraSjcRg81imbMsl8r14NAbIwDgD0qENxnvTTN0x/3zV3EWw+F68dOT0oWXHUHHY+tVRPg9OPSkM27iqTFYttOQc5GPemM/vu9BVbzCuCG6d6BIQcnmjmJsWd7FOelRmUpxkkVAJjIxyAgz0xxS7t2ecD3pqSewWJhLt6cnFRtL3zjNQmQAHGaRnGOBz61VwsSGEgB2O7PQA1Azhd36UM20fM34VVkkBDc/41LkkUriSTjB7eprPupTLkjt29akkmGMY4NUpZgM+g4zWTfc1SsOD+46dTxUTvjOSKbuDZ5zmk44BGR2qW7jJ4myM+vap0iaRTsH41nrLtyOc+tTRzOw6kA0XCxp2fmxOQwBA7k1sWc6wyBsGZv7p4ArmYrpw/J4/Orkd3jLLJg+mKuErEuNzq5NXVSQ3z5/gTotQSag3Y/lXMS6t5YOOnrmoY9U8xgC3BPXNVKtfRCVJnXx3wkKjDA96vRyFgTnPtWFpxabG3kdwa6G3t9q/0rqpxbV2YySWhKmTgnIqUH5zjoemKdFCTjvUrw/Lkc10KLtoZjoX5HrV6Ejr61mRhgtXLc5Srg7GUkaUTDHp7ipGGFJbv6VWgbK8cZqwcBc4wffvXZF3OeSKtweCRxWRdy47j3rSu2CsTntXP38wJb0NRKVtTSCIrlizDHftWfegEA96eZc55HWobg709fYVpTd0OSsclq6nzmfJ965+7uQFIH511GsIWJBBwK43UlK7uPyom+xS1Mt5MuR2zmrQuftEflAHK9KW2tRuBIyfzrWtdM3ndtAB9O9QlcNtznJo2XPy8Cs+8kIAwdxxzXaS6ZuVlxkehrI1DQ2VGCrzSlBFxaRx7a19nOM4Oa1NO11W4zgZ6E1ia5o0se9h0HTiuZTVWspCsgKntXn1FKm7no04RqLTc9hs9TLZ2sMHrWlDqW3qA4HqK8v0jxOpATcc+vrXW6fqokUHgGojXvoROg4vU6wXSzfNjAqQBZBkYasq3u1fBK4I9K0YZA+TGc57d6pyuY8th4Rc9Oe4pflAJXH0pd3rwaZwXGOvr7ViWOaZVHLYYdqYJdxO5R+FSO3GCOaTCkY6n+VFgGeRvAI+X2PpTfMQAjkH1qwpKKc/gfSs+5AyCCCCaNg30JHcbeSM9sjrUb7lGc1CQWPzcn3pruSOT07UIdhwdMHfnd0GKaWyRuAPpUec89B7VE8rFyAeBWilYnluTFgDkcY/GmON+ePwqAzlSeecZxSmQso9D1A60+YGmISfMxtOB3pMc8/nSeaOcZP1pCvfnJqW2S0NkUSAowoU+WQo6U7GTk0gO/gj8qgWxImGHIxUijJJPWo04bGKeTkelUjNiHk+1QSkkgfrUrtsXk1XcnOeCKa1MWVLz/VPnv2o1y5Oj+Dbu9JKcBVx6mo7tiBuUd/wo8d2rXmh6fZRZIdt8o9hXQtma07cyT2MP4XeM31G6W2ntig7OR/OvZJIg9qUZA0bfwNyK5DwhoMFlZhxGu7jtXUtOUBQnIA4rspR5Ie8TXlFz9xWOfvtPhsWJijVQehx0rndTvS7hc5LDAB7Vp+KtXj0+El2zngDNcnZ3e9nuZeBjIB7CuV3nJQR0Ri4w55bHHfFfVvJs4LBDgtywHpXlZ6VveM9YOs67PLnKKdorAJ5r+hMkwiweDpxtra79WfjWZYn6ziZz6XsvRDWNJSsaSvfP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NDw7rk/hnW7XUbdirxMCcdx3r7u8CeKYfH/AIVgljKyAp8w96+ADyK9l/Z2+JTeGNYGlXMpFtO37vJ4B9K+B4ryn63h/bwXvx/Ff8A+pyLH/VK3spv3Zfg/+CfQ9zBP4bv1kTcbfdn6V6VpOpedBDcx/MrqGArOuLS316yDfKQ68GodDtJdJY2jkmEcqevFfhUIODstmfqkpKpHXc7Wyug8SqTkvnJPqa8svolsde1C0JwY5cj6Gu/ibyivzZHB4ri/GUa2/iqaYnBlVTn1NaVXzRs9zCC5ZaEQcp24qcSen5GqaOJSOQB71LvPB7V597HUWBOcelAYsDkZJqu0mOQearrdgNtLZb0pc1gsaO/C9abvwA3b09aqG5z07evSgzFucjNVzDsWg468inK+OeST3qsGyAAee/FSFwWAFCZLJi2OeppC46Dn69qrtIA5wCD70GbI4GPeqUgsS7vWo1cnjriq/wBqVgyg5PpmlWUovHei47Ekk4UNuH4HtVWW6CrjI9c4qK5uQVwCD6g1SZg+Oc59afMWoj5HzyAS3YVVYbuGIH0qR2IHBwPX0qqZMsVHQd6i5drkqjaeTnIqJ2ZSVwSCPWmtIFUHrURuMdsg9yaLjSY4TGRCByQfSrKXQSIrzWebnIyuAR+ZqL7QzAhjUc1i+S5ox3Azzk460S6gsY7YrKluxCMhueorKvdRMh4OOe1JzsaxpczNabUDdSFV49hXV+FvDrXAEtycRnkDuawfBvhqW+mWebiFefc16vplmdqgLwBwMV14el9uZhXmo+5AfZaesYARa1Y4AmBg1Nb24RPf1qylsWGR8vtXrQjc8tyK6qFOe2KUr1zwKteQF69femyIAOpz7Vvy6GfMijIgAwKkiPIA4zTJtw9wKZHMoOTzWD0YGnbjCEjqakkk2oc9aoJeKpGahn1FEBAOT71oqiSFytjdSuNowOprmL2+AyOpq3qN9vQndn8elcnfXp3EZH+NcVSr2OqnTLTXeGyTViOcMvHBNYTXJ24459O1KuoCPrz9K2o1bbinC60L2qR7oi2cHGK4/UYMv6d810U+pCWIjcOax5WErHODXY5J7HOk4rUo2sGH6cH3rpdOgzGPl5FZdrECeVwB3ro7BFES5rSCMpsRrJZGGUA9/WoJtHBOcAqe1bSxfJkc05FypDDrVuIoyfQ4TWvDAmQsqfjXlviXwgjB2C4k9fSvoS8tfk5HXrXEeJdKUMz7evSuecVazOulUcXoz5yS3n0e8/eAlQeCehrstJ1jzAozz2z3qfxdo63EbOoCnuK5SxuDZvjJ4NeJXpuk7rY+ghNV467np+n3/AAzmugtrzzF5yPevPtMvfMIAbBrq7O6DRgMayhUOWpTOhW9UgLzn1NSpcbhhsCslJgMfNgVMJt3+NbKRhy2NQuEGex70jyAA44zzVD7T5Sj+I+npSi4ZstySfWruiOUsmUlD2HvVUoUckHg80+S4UDkg56CofMLEquFPr60tBbEuR13YaojJnOTj1qFypGM8+vvUUrDGB1Hak2O1ywzAKSePSq7YUFiMUzzAqADr61EZPmHUj1p3CxK2G6YFMBPTGPXBqvJMWfA/IVIWB6nA9RRzD5RZJ1iTCj5s/nQ8h2AgncartlpVIB2irBXMZ6D0oYrIeC3c08DYCwJzQuRGMDgU4DJwRjFLoYsVRwM9fWnKDn296anXrwO9PccYqkYshfJxjkDrVSZ9uR0FWScZ5xmqVwRg5659K0RkVZCzTxKDgFvyroxa/bzCSAcAgk1zlq6TXTd9gwK6ewlMcag/ia6IOzHbTQ2Rts7VUTA2iqT3YjVpn6AE9aWabzYwOvYVleIJhFYFAeW4rolLmFCOpwGpmbX9XlmkJFurfJHWT471hdF0hoUYedKNoA7Cuhk22kTyPwqjcSa8X8W602sarI2790pwor6bhvK/ruKVSa9yGr9eiPMz7MfqmGVGm/elp6LqzEZiSSetMPFKTn6U1jX7qvdPyVdhKKKKZ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6KZ7aZJomKSIwZWHY02iocfaLlkWtD7J/Z6+KqeJ9GSzuZP9NhwpQ9x617bIRL8x7DggV+cngvxZdeDNdgv7ZyqhhvUHqK+6/AHjuz8Z6Hb3FvKJGKDcuehr8L4jyZ5fiHWpr3Jfg+x+m5LmSxNH2VR+/H8V3OxicsowRxzjFc18QYirWl2uArfJvPc101kjtgkYHqay/iFbbvD0Un9yQHHr718NJaH06eqOPgn+ZQRz61aEuCcHpWXDJjBPJ9qsm5BTI4PfFeezoRaeUMMVVRAJPMB6nnNRNMT1POakEgERPHpUXNFoSyz8cH8ajSfI56+9Vnm+XNMjclhnnHelfuWjWjO7nI9galVyCcAZ9qzopRuIPB9asr0GDTTM2ibzN2c9qjuZSVAzj0ApsjDG3t6iq5YKmOrZ4PpVXBIbCu0EnqOeafLd7QB0561DJNnjPPeq0tyUHH50bGlr7kksg3biKgkmVm3dSOhFQu+7BY5qCSYRpkfjQ2Xa5ZMpZeeFP61HIfL7AZ601blGRS/OBnFUbm73PnPyntSbGo6lmaVQG2nJ7CqMsuwkngntUE867T82Ky72+Zjwxx2qXI2jAuXep7MBRz3qCW+wAS2PbNYGoaiUweTjuahF+sq8k1k3qdKp6Jmrc6g0pO3OPetTw1px1O8QOSRnmsWwtHu8bR1r0zwjpa22CRtxyeO9bUoc0rszrVPZxstzuNH09LWKOJcYCjoOK6ayG1cDA+lYGmv8p571rxXYjUcfjXqxkkeLJM3bdFb3xyamZ1TgYPHHFc+2s443dKhXxIDxwQK7I14I5nSkzomdSevzVFNICMAjHqawZtej67eT3BqBtdjIJ80cdFNU68bCVGRpzzDB549DWdLdhSTkAelUJ9XDg81k3mp/eycCuGpXR0Rps2bjVVUYDE1lXOr92bArCn1Pjg5rJutU5OSSRXFKu2dcaR0F1rCBDhuPWudv9WAUsGrHvNZzn5vwHSsW51MspBPFYOtc6Y0TbbXhIDg4xVN9bz1kIrmri/2Drxms+TUCZFGSRWsKjRo6CO0XWRzzkH3qzb6oGHU5riBfHirEWo7B1xXdCs0ck6J6PZ6nGQN3P0resr1GVSrDFeV22qkc7s810FjrqwqMtjFdsMStmcU8M90elR6gkYHzCpBqMRAOVzXnDeJQCTvGKYPEh2khxW31qBl9Vkd7d6lGwPzVz+p3aTIVYg1zM2vlxnfmq51UyHr196yliIyNo4eUdTH8TQKgkyB615bPs+1ygMCM8AHpXqHiGXzYS27BIryjAW8mYsNm81w1nzRPSw6a1N7SrzyiN2c11tjqG5OgOOmK4KM8rjgH0rb067KHG78a8u/KzukuZHcRXYwuTz2q7HdZGMflXL21xt2kEsfetKKdiBn5R9a1UjllA3ldfXJ9qeySyL8pwPc1krdeX0Iz1qVr6QqTuxkdBWvMYOD6GksSJwTn3NRyT5OB19apC+3cc4zTnlyOOB6jpVJkcr3ZYLgABzSMQUypz7etU/P2DkZ9zTfPKk8447Vdx8pPJLldo4PqaaWOCB+dVxMXPtnoac0mzAyDU3DlsPC4TqM05VY9TjtjtUK+uM5/SpFPH3sj0piZKCQu3HIFNtm8xufXpil3Hk9PanrtABA56Zp7mLlYlA4/+vT9uCc8+9NA455zTtxB6VoYscDhsZ49KJB09aSMDPA59abJ83NCMZEMp25PXPJrPuGwx6ZxV+4Y7m6e1Zdy3yOfWtYozJvD8AlWaUjLbttbarjp2qh4YhP9nNnksc8VsG3IGea6oxukNOw2M7V65zWbrbLJEq9wa0JV2KfauT8T6xHpNrJPK33VOPc1vSpzqyVOCu3oKc40lzydktTg/iN4lFlbGziOJH4PrivKGYscnvVzWdUk1jUJbiRidzcZ9Kok4r97yXLo5bhYw+09Zep+S5ljpY3ESm9tl6BTepoJzRXvn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IRmvQvgv8Qb3wd4otrVZC1rcuF2E8Ak159Wp4Qj87xloaf3ryIf+PCvMzPD08Tg6kaiurP8DswlWcK8HB2aaP0pitGOrifzf9FS1RI4B3c8s59+QKg8bQG48MzqcAhcA1ctP3pUsOeByemBj+lP1uAy6PfIFUgRlh+VfzXVSUmj9jjsjxsExtx0x3qVZT0xnFR+VlSef/rUofCAHDHPWvIktT0I7Dt/zZ6GnPzHjg5qLINBbn39qwL9BrME/wDr0RSlmPcVXlchj6njBFTwDCj196C+hb8zAyTnHSpo2ZBuI69iKr7lVQT+QpzXBcYzgdh6VYt0TyTHGCw6dqpyysCMHmkZsDJ4qDzhjJGfak2UhHlbk55qu0vy8nOeMelLPcbSABj1NVyw+Y8EgZOKk0itAaVtpKjA6ZNQvL8hzj2ppfdwO/XNVbm7ADDsOOam+hqkWGuVjTGTk/yrOnv1GVDfNnkVUurp5QVBx9Kp7gN3f3p3NVFbk1xes+T27VRnl8w8HFPkUhAex6+1Zd5chThc59qhs1ir7DbwLIuC3Peo7G1MzKAMjP51EqvMcAZJPeuv8P6GoUN1PpmlGPMzSU1TjuaehaYR5Z5IHOMdK73RYwikduprDsECAIg4HBxWzZu0YORgGvQgrLQ8ibc2b8F0IF64+tNn1gBT8w+grAvb7Yn3sDHOa5u910xhvmxjqfWsp1HHQ0hS5jr5tfXJ3Nj8arS62iEkOD+NeW6l4sWNiQ+Pxrnr74kW1pky3IjXuS3FczqtHasI2rnstx4mLHhufaqjeI+c7s/jXgFx8fPC0Upim1u2Rx/00q3YfGHw9qLYt9ZtJW9BKMileb1uavBziruL+494i8RiRfvmo59YBzg8+5rzGx8RxzpujlDJ6g5zWguvhht3U+ZswdJXOrudUIzhwB71i3uqEHAOfpWHc6vx9/OfWs6TVC+ck59qhmkYGtcalliWYg9Ky7rUweh69h3rMuL3dnnArLub1jgZqEdCijRnviW5I5qM3XZfvVkibc/JOPryKcZxnrgd62iJpGs10x5B5HHNSfamQDnOeMVlLMCPvZHenvdoVHZh0Ga6k7GLttY1Y9XKDqAferKa0Tgl8Z7VwGveKLHRImmvLlIlHPzNivOdT/ai8L6IWSNpLxx/zyHFax55aR1HGnzbK59GpqjEYz+dB1FzxuIxXzz4a/ad0jxFOIVSWBj2YDFek6Z4xh1BFdXBQ9MGpvyu0tGW6Elujvob5vMOWOK1IpQ4DbsYrjLPVYzL97HetqLUAyZDY4q4s5JxaJvEV8qWUrsQABXln9orNNJj7pPSt/xxryNCltEwLN94CuRtISF6E88HFVNt6IKa5Vr1N+2u/NG1zx2rWtZCCCTxXNRSvbsDnB6ZBzVyG/I4xj3rgmjpj5HbWV8BtAIrajuVZRuY+9cFaXxH8RY5610NjdtLH1zxwKmMmTKBuzzb4yEYexqOGZ2TEjYHfBrMWdWf5sjFSRXOGwBlfWtFK5PJZG7EUjUYkyPXuKcbsJlC5/DvWSt0FYAsVJ6ipHnUEdzWikYOPc0WvFwBnP1pDdhTnPHas9yWUAZHeiPGDu6571omybIt3OpLAgbGVzipEl34ck59BVMsoABAI7ZFSIQFBBI5zVXJexfSTt1HrUpchQR1qomc7iatbs47GtNznZZiyUII7U+NTv46DtTYumPWrKIRkgY44qkc7dhWyAcnoaUNuAPXtmmHk4zS8oQB2qzBiglG7mgkAZI/OglhgCo3bcuD680IlkErbgeeprJ1GQLAT0+vatN1Ibd29KytRUOAnXJ61ujLdnVeF08vTY/VgOa1ym0nJ/Os3Rj5NrCg7AAg1pO5x0wK7Y2sTa7KVzEXVgOvU14D8Yddkk1AWCHCL96vfZbgLLjvtNfMvxRlEniy5wcgV9nwtRhWxt5K/Kmz5rP6kqeHUU/iaRyQPFFFFftJ+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V/wAOXQsfEuk3J4EV1G5PoAwqhSNkYI4YHINZVo+0puD6qxpTfJNSXQ/TTw9fLe2FvNH8yyKGzmtxlE0M6tyGiYYP0rxz9nnxvH4q8FWYZwZ4UEbjPORxXraXOwO+N2FNfzLjqMsPialOe6bR+x4aqq9GM49UeRxKPIJbOSSBj2qCQBTV8KURuM/Ox4+tV548gnGM+teDM9WL6FTdgZ5pjNgg56jinZ+bGDTWG4nj6VzvU2RWkc+aB1qzGxB5GBVWVwjdM5PWpYmwSCcg0LuMt53n3oClmB4C0gIbGMg45qF5G37QM+lNgiSVSFIJBPtWdcyurDbwB/Op5HPJ6+o9KoPJubk5H1qZG0USI+eZDx/Oq08uTgfkKdM29QF4HqaqyvswM5PQ1LNUJcXIAKg9RWdcNu4J781a43EkZqvcKzHLAbfapNEyk7DeR0pDlIyV5HerLuiR5IDEjkioJJDInQKoH0qi07lS4kJAwcetZ10244HHrV+T95ggc+pqvHbkTYYZ3HvU6s1TsT6Tp5dwegz1rsrZDFbiOCMtgcnHWoNF08hFPl57jNdVY2owo249cDiumETiqVLsZo1nIIxvBDVtC0JBGDj1qe0h8temd3StOK13J0/4D3rujDQ45S1OA8QCW0VtwOz1rzTxDrPlqxL8dK+g9S0dLu0dJY8g9jXgfxK8Aalb75rKIzRA52d8Vy4ii/iR6GCqwlLlnoeVa5rchBxJhjmvH/H9/cXdrIgkIByMA122v6jNazyJPbSxOvBVlIri9Ugk1JSixEk+1eb1Pq4e7rY+bte0O4FxJtdgcn15rFgsNTgcNE0nH9019D3fgR5+XQMfTFQf8K+wBiDBr2aeNcY8rVzGslJ813f1OE8F/Ffxl4KkiMV3JcW69YZiWBr3vwd+01bamscWrW72cx4LjlTXn8ngDYWBTPtipovBluvySRcY645FYVakKmvLZnPJ038Sv59T6O07xnaapEJLadJUb3q5JqwYYTn8etfPOnadcaGyvZy7cds9a7HTfHDBVjuhhwPvLXBzWMPZq946npk2pndtIIz+VV3v9xxkHjr6VyJ8YW8iDbNnsQTiqz+LIC2N6jHvRzMOVvodoLsNjkDtupBcgLlmwprjH8WWyplZhk9jWJqvjURIdkm4+imri7GbTPSb3xJZ6fGzzyLGgGTk9a8o8b/HUWcb2+kRebN0Eh6VymsaldaszGWZtp6KDxXM3Wloc7RnPc10xTZFoxfvK5yHi7Wda8UztJf3MrAn7oJwK5pfD6vwdx9/SvR5NFdiG25z2qxb+Hi+AYwuenFelGrOEbRGqilLU43QLBdNkjbBGCOa9w8GeKzbRKjv8oHBrkIvCBkwfKLHPpW/pPgK6uOFBRScA1x1Izqyu9zp9rSjG1z1jTvGMEMeXnCjrya04fGN1qWYbGMse7Vz/hT4VIuzzt8xHXf0r1XQ/C9vpyrHFCobHJArpo4R3vI8ytiqavyanO23hya5PmTv5kp5OBWmuhGCPhdvfBFdlFp6RqNvLdwO1Sy2ZAwygn6V2ypLojyvbuWtzzq5s2TIdDt6A46VWNm0Ryp4Ndte6cCTwee2Kx59PKcAde47V5tWkdtOqY8KOrZ6N2FblhfeSeehqo9q44x+PpSLujbGenqK8yUXF3O1STR0MNzvXgA55GKk+0AnGfSsy2n3DJ4NT7iccjJOapO4mXfPbOSoIPp6etSRyu5OT07mqkfyj5gRU38QAYgfSriS2X4pSqgB8inl9/A4x/EelUxwQc7SO/Y1ajlDnaOV71sjB6MmRwSd2Ripk4Ax8wqFE3RkdAR0ogiMSbeTzwfWrVzNu6NGPBHHWrcUZyADzVS2GGA9ParsKkvxyfrWqOWRchXr7d6mCnPOQKZGNqdutO3HbgA4z3raxxy1GpwW/iApSzYHc+lB4Jz36UAhsZFFiRQCME4z3qNlADD3zU/VemR7VE4wpxRczehBMTs+tZUxHnAHqa1JgDGcDnFZE5JZjwSAa3iQjqNOk2wLnOaui7DKVyWPrWRp82+1TGcbRyatRDGW6Z9a2dSysaxiLeOIUeRuNqnLGvlvxldi+8R3kqncN5ANe1/FTxomiaS9vC2biYbQM9K+e2cyOWPJJya/V+EMBOnGWKmrKWiPz/iHFRqTjRi/h1YlFFFfph8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U0UUAeq/s9/Ec+CPFAtLiTZY3bAZY8K1fa0OoRXVmJInBR1zkHjFfmocggglWHII7GvcvhT+0FLotpFpWsOSgwiTnnj3r8x4pyGeIf1zDRvL7S7+Z9lkmaxo/uKztHo+3kz6HuRiZwDgZPFVJcseemOKhsNTi1eBLi3cPG/IK81bddwZc7sdK/FqsZQdpI/RoPm1WxmyJ8270phHy+tWWjOScc+lQN0I/SuRo6UyncnDLxyfWlh27CxcA5xsA5PvUky5wcZIqNx6DHvU2LWxZB2cg57VC/3sj7vcin5O0HOQPWoXbgnjHrQxIhlcH1z61UdgCQ3rVmVs8AgCq0xBbHbtWZuiCaQlSBlRVNl3yfKwGfyFWZcn5eQO5NMKrtG1Rg9c1JSY1I1/vHceMAcVDLHkBVGB396thAmM/LkcYphiilGPM/EU0UmZsyJAwQqzPjhRTBZyS/fXYp/hBya0zZ+YxCHA7satNYthRyoPtyapIvnMRbHdJt29OhFbGj+H0eUTSRB2B+VT2rSs9J2nLjr2rorLTxGi9h2A5reEL7mE6nRMjs9MZNpChR71s2mnDbmprSzC4JHJ6GtCKPA+UEGu6MDjc2La2g9Pl960YYuMdaSCDCc/iac8qwIzYZsfwqMk10pWMGx7IMdh7EVlalZJNCyFVkB68dKsXMs80CsqGINzg9RUEccqv8yEKepJpkvueYeNvhPpurQmVoELnkECvLrn4Q28LFUiAX6V9L6lbieEochT3PasJ7OOTIVSVBwSRXNUoQbud1LF1IR5VI+Zbz4aIlxt8rGB1x1rEvPATBvkQYB719L6rpME7uFXofvVzVz4dQNvIUZ6CuR0bHXHGSe58/3fg1VzmM5Hc81z9/4dCE/u8Z9OlfQOqeHdyNtXAz2FcZrnhtY4m2gs7cBR2rGVPqjojiLnhuo2BiyF5HQAVjXdlIcNt+vavXJ/CDJH8ykn1rA1LwxsB4JrBxOuFc8vmiI7HHQ8VWEEo6ZrtbjSGhY5T5RUb2i7AVTn3pKDNfrCRxclvMRzkD1pgtmHJy3Tiusls90e0rkjmnrpaBlbyyOOuOlbxjY55Vzm008ynhcnpgVoQ+Hw2C44PWtmCzET425B71oR2ztkbfl9K64R0OSpUb2MaPQ7ZlCLERjoa0Lfw3E5QeWMdMkVv6fYKZEBXPHOB0+tdNBp8QTGwsT2FdsI30OCdS3U5qz8Mx/KAgLA85Haul0fRFE2xVGzufSta305W5C7mHTPatzTNLSNwwUBhXRGmkc8qzNLSNKS2iUsCD6DtW2LNSu5VzxzUdnECApPHvWnFbEN8rDGPWuqKscsp3ZXit1WMORtA9aVYtwLlDzSXMzJOIniJj/vCr0ZV1AUj6Cm0DmZc1ircbeT3rLutJYFsD611y2/mM2B8wGearXFqcZ6+tc1SFzaFSz0OJlsCykY5rLurJgc4/EV2l1Zck4/Ksu5ssjGMH1ry6lM9GnVOYhby8qwwa0I3U4/Wi8sCj52kk1XMLrnncMciuBwcTsUlIvhxmpFOPQ/SqEcvylWyMfnVuKMMBzk9cU1qJstpzjH5UsSESZUkDuaSMHjqD71Mq5HUAVskZt2LMbZwN3NTI2CDgY9Krp8vUZz3qSIqzrx+IrRIw2NCFSenFX4MKoOeDVK1UsxHbtV3cA/PQda1joc0y4jKy4707accdKro2T1AHWpWbcOK0OZ6C459RikBAG2gHPPUdKlWIAA8gn1pJiBfmwBwKbJtCEZ5Pc1IU28kcetQyEEjt9aZnJFa7+SM9xjisK8kEfzdMkVtX8g2YHA6H2rifGmpf2dp28NjPQV6mEw08VUjRp7y0OHE4mOFpOrPZHX2N9HCgV5APoapeJ/G9podkx81DIR0B5rw248W6gWO2cgH3rHu7ya9kLTSNIx9Tmv0nBcG8tRTxEk12R8riOJeeny0YtPuy54j12fxBqD3EzEgn5R6CsqlbpSV+nUqMKEFTpqyWx8VOcqknKTu3uFFFFa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ddymnUU92NrSx9Sfs9as+oeEkhZi8kZKZNeqPGBkc7u9eC/sy3e21u4txO2TOPrX0AcEhl+4ev1r+a+I6SoZhUgu9/vP13Jqjq4SDfa33FKSPJqrImDj860Wj2FvQ+tVGX5ycc18ke8mUiMHpgioGj7kVddQWPf3qFk4ORgVDRomVoxu7bR6Z6VAx+YgHdVvaG6DioSoySF6VDVzRMpz4zgAfQVWblSSM/XtVxYt8hkxx0qORAzBRkgdak1T6FQp8nc5qNgowDknpWgka/NuG7HQDpULDL4XGTQUndjY1AI+TdjoD3qYwPcLt8tUHqBirEFpwAe/etO2tyoGFDH1ParirkOVtjPg07aowCMehq3BYvJIp8xmPTBArRS0JPK5z61ehjES5ZcH0962UUjNzZFbWCmVV2sW6HNbsNmoAJYn/AHRTNPgVBnacnkufWtSCPzNuYmB/vHjNdkInNKTI4bTOCSBV6G3EY45pUQKPmx71ICuexPpXSkYuQ8xHAIP1z2qC4SQLlAnPXI5pqzs7yh4miVWwjMfv+4p4kc8EKAOOa1M7iFBKm0hiB1waqSZhJ+fnsvcVbcxxoyneG/u9vzrOuJRk7F5HHPSncRBPJvTdMwAHVfWsq7nZ43WL5UqdvMLt8vy5xmq06rGCiHHGTz3rOT0L2OenfLfKO/eq9xD5oPHzN29K0JrJuZFwSeo9KeWitIMuC87DoO1c9rm3N2OeuLYKdhXPHLGuT1PS99y7lAQeAa9BvUSO03yfKW9etc1NbzTLnb8n9KylE1jJnI3GjK0e4qORjFcTrmjlJGIGB7V6bqSujAKBtA6Vymq2hmPJwR6Vi4nZTnbc8w1LStz98gdcVjTaVM3CDrxyK9Nn0PzG5X5fWoX0JRyv3z60uRWNPaa6HmbaKU5f5mz+FWBp5cbRkemBXoNx4cZotyp8/oRmqp8OtEpdRgntjpTUSedM4uHQWd8kZ+taNv4fwC56njntXW22kfIo7/7Qqc6cyxYYA+groguplOWljltOtAZzF5ZUjgtWvBpZDZDEemeM1p2cCgEhNrjjBHWrgtyUBG0N613wSOCcrbFW1i2FWbmTocCteJ/nUhSfxqGK1bHzkmQdTUqSCBmbaXZegXrXQjmbua8Dfu+Adx61aSRghRWwQc5qlZzpPCu0HeeoPUVae0I2lXIPfFWvIh+ZprIViHmgHAzx3p9qqM4ZVxnnFZRmMTL8xbHXnirFvcmVmbzMegrS9yNdzoUUIDg5Y9hVKVlZmAPIPK0yK4IwQ2W9qpy3rRbpGAznv3qJalRdiSZVLbsgAdqpywiUErg+tTJKtyp4+ZuqjtVc3KWziMcVxVIHZTqMz7u2DjBXgViz25jJ4/A107DzSSpyp9Kz7u3DpletefKFzuhUMEICVY4qzCB2zx0oNkVYsDgE8ipo1OP54rn5bM6ea6JkbeFPSpIz5ZweVbr7VEoKnJFSbNwIH1GPWrIuiXzMEjtVi3iHB7VShPmsvORnkeprUt4yxA6CtErmUtC5bYQZHWpEbk8ZzUKupcjPGKkBUjPpWhg9S3GQCOnpip1Iceh9KqxPkZ6ZqWN+QOeOKDFomC8Yz+VTqSwGevrUSHj1GOaUEgcH8TTRD3Ht97k8VCwFSbSSp/i9qjl+UEetPdmTM+8ceUSehryr4n3u3yoAffFeo3h3Rke1eK/Ei5M2sbfQdK+94Uoqrjoyf2U2fKZ9U5cNy92kcgTyTTCacelMY1+5n5yJ1N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r/wCzffGLXL63zw6g4/GvqCPAwua+RPgPeG08bouQPMTHNfW8R3KCDyegr8B4zp+zzBy/mSZ+n8PT5sJy9mx0yHnjGPWqUw3ZKnk9RV3ktk7ivQmqsuQ5A+6RX56z61FOQYzg1EvqRmrUqjAxVfaVepLRA0ZycHGajdffGRVlhu579ajdCTkdfU1BS0K20dMYFROp2tgAN0q15e3PrmmlDkjH1NS0XcqSL5aY6/TvSQ2ZYrlvn71b8rGCSCB0qe3gypbg59aViuaxJBEAAAMmtO0tynpnrmoLS3ZiCOMdvStWOEIAeTW8TKTI4owx9ee9W4oVbqAAvPPeoxJsHA/OlS48sAdPqK3iZNmkkgUAAnA6KO9Si8BUBvlYnGCeaobGZgQzEgbiBT0u4SMr8204yfWuqJgzSjaZgp+SI7sEMe1WJJMISi+ZIF4JOBWR54IyJipz09KZc3M0MDym42ovQ46fh3rZMzaNiGeaWIebHub9BT53ZYv3hDZ5BHasNtUllt4i1y8gcY+VMCoFZYMia7aLHSNjk0+YVjTN2IVCSt9oDdDn5hUThQp+che+4Vm2t7b28rFB5jn+N+n4VHLrDX9xsCBYU+8+MZpXRVmTSXX7wRxu20cnAzkVWaS3DYiHLdc1FNLLNJtgOyM/mafaafb25Z7jc2R91O5pXvsDtYRWjVuoJNMltG3bkA3HnJGSKuxRo5XaAi9getWYrbJAXn61VhJ2OUudKF3IRKXZwf4gRSSaeVQxeUVjx1Ndn/ZrM3IGPemXGmARDPJ9u1HJctT6Hket6abbeVBb29K5kWnmNgocnoK9b1bSQ5YbcjHX0rDi0EKc7VyO+Oa53TZ0xqWRw8OgySchfwqVtBWOTO0Fu/HSu6/svauFGPekGlKQCfxqeQvmucOuilhgoOe9VrjQSRhY+BXoaaOgXJ5BoOlrt4FPlDm1uedDw2COVx6VI/h5QhDA46Zx0rvX0xAMsRn0FUbq1TBCjpVqIm7nn0+hjcBtyB0NMGnPGuCuAPau5NmhcDAHrSHTEIPy5zXXGJzTl0ZxcNn8vP51Vu7JvMG3IJGDiu3Oj7sqgDD071U/sdUJLZ3HpntW1jnbRgaZp1yMjAC+pFbRiEduQzYf264q4qGKEbj0GM4rOu5SPmRsA961T5VuQ02VDEka8HG49G6mpEkOPLiRVHqOtUpJhuyx3HsTTUlRPnR/mB6ZqfaJBydy9uaOc5bB7dhmmveOQVl2n/aPTNUUvBNIC4JUd/Wob29BUrwuTx3ocwUSxDqAS43IuR0Y54pLm5UZ8sbz39qzVk34TK5P3sGopJwmcvn2Xr+Nc8nc3joy9a6iWyqA4B5PpVmBxKCc5zWLLcfu1KAIM5+XvVq21Ax58xMc4rnaudKZdlizlfXkZqsYimKnklVmVsZzTn6Z4561yyVjojJlUqQ21vwzSNiMg85HY1YaMOMcqRTAAzEE4PY+tQaJi2wDszIQpPpWpGQoXJ5xVNIVXG1eevFWsBgcjgY+tUiJO5KpBYsOh7GpA/AHGCahB+bA5p54Kj35pmZei9KsIVVd386rW5w3epFYtJgH600ZSLKyDnHSp2TbtB+vtUMMe4YHarQxnA/KrRkxpVVHU59Kq3DZycH0qxMSrAkYquzZXAH51oYMzL4bVAz714H4xuDPrtwT2OK951h9lrI3QhfvV876zKZtTuHPOXNfqHBVO9WdXskj4fiGekKfdtlA9aa3WnHrTD1r9dP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6n4YXhsvG2nkdXfZX2dAA0KEnK7QePWvhfw7c/YvEGnzZxtmXJ/GvuHSp3m0yHccgIMewr8Z46o2qwrd1b7j9A4Zqfu5U/O5aiHzYPT3pj4Q4HT0FSNtYDkk+tQy5GfX2r8klofdorynkBeBnrUbKC23OKkbnkZqMr84I5BpGpFtPIxzSFSFx71KRtPvTWGeMUBcg27WI9aXYOTTnjGc+lPx8oPapsWVWj55NX44SFQEYLck1XZMt0q7HgBBznoc9qEJsv2qhQAD+lTqpJ7D2qCMgDIGMdaeZAeO/rWyM2PkYYAzx1NSIyBSzkBTxVNizzAYz7UvmgsFXhVPOR0rWLdzNlxI9m4NIxjzkY6/SpgyQIxEZY9h2rMfUGtmGZAceg7VVn1GRwSJWK9fpXRexk02az3rTKStrhvU8Ae9UJdREUpDDzHHB/umsm61u4wVZy0RHA6GqUF+pDfMQo7k1MpjUO5sprc8NyXA8tf4UHRaq3N7Hd7mdG3sSTKTWRcXjOy/vP3Q6Ypiv5x4ZlHqaydToaqC3Nu31RbW3KTXADDhWK80LfeeQmG2ZySB1rGQWiYRSZJfVu1b+lsgwXYECqUwcUadq5lXfPHgN8qgDt6mtKOxhKLtiKDqW3ZrLN7FESxYtjt2FMm8UxxKQrAAep61qqsVuR7KUtkdFFbRgAnaPQ96limhts4xuP8R7V59fePreAMPNC4681zl78VYYyVSXLHuKl4mK2OmGBqz2R7L/aMC8u4yKqXerRBclge4+lfP2q/FvygxSTntz1rl9Q+MV3I52ybePXis3jPI7qeT1p7aH0i+owzsRkYPeopPs4Y8A5r5ui+M11FHtPzNjoKt23xuvIxghTn+GrWKi90bPKa0drH0N5Vuy8HBxjFV3eJCVXbgV4rH8aYzH84YORzjmqd18XocZ/fO3XgUe3iQsuqp6o9xk1G2hQ5kUVQn1qzBP71SfSvAb/AOKdxcx/JG8YPXfXI6n47viT+/C5OflbmolX7I6qeVSl8UrH05d+IbCJNxkGfc1kT+K9OY8zKT9a+YZfGd46fPcE5HQk1lt4tuGlZvOk+gNR9Yd9jf8AsqK3kfU8viGxaUBJgT9aemv24GfMzXytH4zuopC3mufcmrKePrzflZXz0ABz+dbRxEuqOeeVrZSPqD/hIIywO4A1YTV4JzhiNw718y2vxBuo3UyMxI9+tblj8Tzn5yV5xXQsR3PPqZXNfCe+3csTxfKwHc+9ZDkPkHHpXlq/EnzHAMmQe9bVj4qS4AYSZ981oq6kcUsHUgtTrZ4IgMsuSOlY2pW+5cx5UjsO9SR6ytwuN2R1olnjYEhh9DT5rmPI09TKi1Hy12bMbeDU4KsisSRH1FUruHZIZApLDjaKZJd+TEcgEj0qbtjcOw6a6WR2Hl7VHAZTyajmn5yQApHO70qibxUcnO3d6Co7m6EqhRhge1DkHJYsNqaJIUiOc+nQfjVm1kmkJAIZPU81hSyANgKFPYLWzpkwSMYGFI5FZ813Y0S0ubVpMyqFds+4NXwc4I6HtWVbzdW2jPtWpA26IHqazYxyc8benPSn455pAeOpz6VIuJDjncf0rM1WxLbfMrfw+4pUU85xzwcUkasEwOPr3qUJk8Hn+dBDY1FI56URsGdsc4qYJx8uCf5VHBFiU8cHvSbFFk6zMWHGDV20QjJPIJ61HBEGfLdKtg4XCgYzVLzM5vsTRAhj2FWFz3/HNRRjOBgepp7PhiK0MHsRSkhiSCQOlVlYtgEde1WmGc1TkyOfXmtEZsxvF0wttGuD32kivna4cyTux6kmvd/iTObfQJDnG4YrwVjkk1+z8GUuXDTqd3+R+cZ/PmxEYdl+ZHTaceKbX6Kf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KxjkRwcFWBBr7V8AXrar4Ys5NxYlAf0r4pbkV9Z/AfVxqHhCzjzuMa7T9RX5rxvQ58JGovsv8z63h2pyV5Q7r8j0jYSo+b5hxzUDnCkk496sMRGSW6E81RuomlGUyepx/WvwmR+nQAlunb+VN+6CO1NQnZliTgUpOVzUI1sKef50jDOOtLnjJPJ9KDweeaYEYG7OBn3oH9wjg085PT6UYIGM0AMCBT0qcDkc/iKTaQc+valfJIGOnp3oKuXInXaCOvvUrHjIqrFtjTlvrntTzMBnvimmZtCNKVfPfHWqst4YjklcH1pJ7gKpzz7VnyTowLMOV6VqmQ0TS6gMnJwx5x7Vk3OqvGxycKecAdaqX+oCQZdlG3tnpWDqWsKOrgkVfMNQbNS51s45A5/Sqv9oo38ZUD9a4bVNaZJGYSkL7daqQ+JNpzvDA9s1k7s6I07now1NQMZyasDVF2ne4xXmo8UoGOHxxQ3ioKrfN+tKzN1RueiDU4U+UNn+eafP4zi05fndRkdzXjd746ePcqE7z0zXPXuu3N7MS0jE9cZqOWR6FPBp/Eey6p8U4thVZDkHj3rjNW+JM8oby5Corz9ppZ5PnYlR61o20UCYkfDH3p8je56MKNGnsi/ca7e6gN2WAbuelVZHuChUnI7tU0+oW6kkgkr/D6ViX2usZQNpVOlR7NLc7YVHtFFiRMggyEnsSaptZqWy0nHoDVK51AAcMfxNZV3q8i7Qr7c9eaFHyNPaSfU6MLCmRtLAe9QtfxWrErBu+vNc22uSxbh5pbjOOtMTxD5rgHDfSrQ9X1Og/t65mJCRrHn2qnc6heF+ZwD6E1Va+zBvA+fPFZ8jSsd7Z59DTI0NC41KXaBNOG+hzWY9/EG53MfWql5MqnnkCsyWfk7RxVqNxqWlkbUl/AULnp71V+2xs+VIX+dYsspkQDOB3xTE2MhLE5q1G5jJ26m8byInGRn606OeHB+fL+3asZkMeNzbR29aIJSJR1JPHHetFFHO3daM6FZRjrk4FSKd3HHPasyEM6nbuJHYVdgtpU+YjHH5VuoHFKaW7NCDIK7c464rUs7+S2dT5m32zWdbwyGMMVK+9XEi3xbjzkcU/Z67HPKqno2dTZeJ5EjGWGfatm08Qh1HzhnPavPkjYElRz2obVXtTyDnuc0+Vo5ZJPc9TTVVkQ5Peql1qEcIzu49BXnI8XkKFLDPru61KmuS3I3btw/nSb7mDpa6HZvqKyLjOO9V2u/m4Oe2RXOx3pABY8+narkF4JjjsKxcieSxtwyKBk8n3Na1i5CDA6c1hQ4YqMGtuwcoAMbhWakU46GxbTbxgZ47461s2Z3RADoaxYPlHIGPQVsWhI27emM4rS9zJosbD0qeNdo2559aaig7iOKnhXdycgUieg9YyScHPvTkQ5LZyPalRduWJp0fbjjPNOxFxyp83fHWmxgLJjoe4JqZMBRzSBP3v1oYky1CRn09qsRLuwPfvUca7EHHJqwmFGe9NGLJVI69cU1sHknFIMBSQcU0OAOasy3EdgFA6VWk+chegHrU0mWbrgVA2c+uetbx0IZ578YLzy7GKANmvGycivR/i7eebexRg8LXnDdK/oDhqj7HL4X63Z+UZtU9pi5vtZDT3ptK3Skr6k8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F/hr3X9m/VGkgvbAOdytuVfavCeprv8A4H67/YvjeFWbbHOu0/WvnOIcL9ay6pBbpXXyPYyut7DFQl52+8+tBJ5kKjq2eR61FK+1sHoD1p0sgPzJwCO1QXLEKpHev5jnHlP2OCuxrfM3+z3pSMKSRz/OmE/Lkd+1Kzg8Hg/XrWVzUUMSRUoBZuOfaq7E4HHPfFTwMAeD19aoTEJOTj64o+8p5pTgA4yfajaFPoaBphllPOfSpkbJz1HpUI7g0qnbxQPcn3jHA6nrTJmIABx+HeojIcdwKaz8fSmgsUbuTkY6d6zrufgpuBBGKs30mScVg312FDEDmi4+UytZuxECOPTNee+I/EDQEqGyR0PpXR65eHD9a818Q7pXI3bFJwSaFLodMIHIa/49kF0YAS79wKz4/HEsQ3SZjXsTxVi60G1sLlrySQzMvPyjjPpXH+PPEK6hGyRWiRFQAu3v710RcVudlOPM7RR1q+Po93Myr+NWYPGtvc/KLqMjuCw4r58uPD+u6oSYTIq9gM1j3ngfxFaShmadCx9TXTHk6s7o4Zy2kfUZvobobkuUJPH3qVLqFCd068dcGvl2HQvEsRUpd3AGcDDGumsvBniuaAPHeTM2OFJJNVaPRmv1d/anY95HiC0WR1eYRjsSaanjDTIFy1zG4U/3sCvA38BeNb+faVmd84zk1rWX7P3jC9O6aV4t3QAk0rI2VGK+Koj12TxfpdwH2XygnuWqlP4hsp1IS8jk6dGrzW+/Z18WWNpJOryzKvOATk1zi/CrxhE3FneRkH+JWAqXTTN6eGi9VUv9x7FcavAUGJlY+xrNuL5ZEZuOOxNeXSeBPFti4OyYE9+aW48OeMYUXzY59vXvzWLp+Z3RwtrWmmd8dTiaUh5EDf73aoJ9btbCRHd8L0BBrzSfwp4h3F2jmDd85zSS+DPEdwMeXK5+hNHs11ka/Vn0Z7BZeLbGRGAmXpk5NU7/AMfWCbkWRCfQHpXjreDdeifayTK3pg5qOXwFraDLxSAn61qqcP5jGeFd7tnqaeKrS7kyZgM+/FVbzxXBEGzIoHYetebp4W1K1ADrID2zVyLwZe3Kb234+tTyxv8AEZvCJayZ6Db67aPbeY7qM981A3irTVcqX5Hoa4oeBtT4RRIA3SlufAt1BJ5Tby/ckVooruYuhH+Y7h/G2mOVaRxkDqTUH/CyNHtyejDPXNcZ/wAK31G4UeWrnPtWvpXwN1K9OHgkOemBXVTpc2xxVaNKKvKenqbn/C49MtEdo1J9BWLL8dGa4GyFmizyPUV0Vh+zpfsN01k2wccmui0v9mghxNMiwKOgYZrsjh2eRKeGg3d3+f8AkcVH8dpeMWLsOmAelaFv8apL6RUWwlAxj5Qa7m++EulaSoWSCNWB4ZelPi8J6ZYBVhhjVyMbscGk6NtzL2lCXwwf3s5Cb4maq8YFppzhsZ3NXD+IfGnjDUpysSNEgPKgV7b/AMI+ELKqjb7d6ktfBhupi3lBlbljjpWXLqJTitYxX9ep4X4fHie+lDSmQhT3Br1rw/d6jbqi3VsT2JFeg6f4OgtYwCoY+o4qW60wW5XCBR6CuGpoaOtzacpkK7TQqTlfarVmskT5Jypp/wBmJfAFWUtmUD9K4pshI1LGTfjnkdRW3byFUGOMVh2tsR0yD3rbtlLEDFY3G4mlFOzlO49u1dHZZ8sY5x2NYdtbbWUge1bdn9wDpg/nW0Gc01poaMHfPTvViKM4yDxVeFSRjNXl/wBUMd63RzPuIT8uBT1XI64+lN25IxkEdaegJBxxVEjxgYAHanQKTyRzTYBly+QQOMVYjGATQQyUZ49PSrGM7cg1HCuT1x3qQs+eOVHWqSMXqI4BAB7VGx7HvTzk880xtu4k844oMmIxznsaqySeXuOM8flUsr5HB4rL1m8Flps8xPABrroRdSpGC66HPWmoQbfQ8X+Il4LnXJADkJxXJt1q9qt0by+llJzuY1RJ5r+lsDR9hhqcP5Ukfj9ap7WpKXdtjSeaSiiu85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6PenTdWtLkEjypVbPtmqlIelZ1YKrBwls9C4NwlzI+3dA1BNS0i1uEO4NGDx6VpSfvEZSox6+leTfArxU+o+G1s3lw0PyY7mvTo5SXx3Ffy1nGFlhMZUpS6M/a8vrxr4aE11QuDGNw6+hpQ275tuMU6TLYPOPWotpGSTkg968M9IXvk/Tingc8D6+9Roeeepp4bH4VYEmTng49KXPykU0nLdMk0uQBwOKAHHj16daiL/L1Hp9aSRiAP61G7AHnge1A0PZznNNkJwQMn39aieQHnJFMkmKR8EH0NBRn3jg7h0Nc7qO75sYNbd3KSS3Gaxb9snOOazZskcjqo3BgeK4vVLA3DMWHynoK9E1CLep4HPesKWyD84Aye9RexvE8z1LQC8RHzsOyrxzWLZ/DtJX3yJwTk55r2WDQhKelalr4dRcfICaak2bqpy7Hnfh/wFHDtHkqVB/u12Y+HOnX8QSe1QfQc12ml6IFUfKMeuK2hpmFyo6VspNEOu7nkc/wNsJVzDGvB3AYq9b/AA9sdPCBotqLwSBya9PFqyDjg+tMksPtv7spu9K6YyRXtZSVmzz9fDlsrt5UCxp0A6k/U103h/SoUKxtAhPuKvPobwln3gIB0qvbtPuZo1KRj77Y6+1dEZWMJR5lodZaWmm2u0+XGXXqEGeaufYbTVUdbiARxntgdKwLXxFawr5YjWNu7bcmrkOpwli3mu6kdCK7oyicrpzTvqNi+GHhO5vA88Gccg7Rj8qi8RfDXwrDbny4F3djsFOj15IboK5CoeAxqhqvjOEBIlKvg/fNNyhY0jHEOStJ/ec43wk0O+BZoMpnk7cECrr/AAd0GGyZreHbt6ZGM1cj8TnMiSPhSueKzn8ZzXMohMxKAbRnsKyvBI708U9FNnD6r8LtPkuNyCPeDySKzofhppV1IyXIjVjnDKK6691CGO5l83JHYg96pjUIWjLKFz296x91ndGda2smchrfwa02UmOIJtAzuNcz/wAKjsbWQfvlI69eDXo15rcfkMpYDjpXOTzxXK7sdOmKXu7mkKlZaczMj/hC9P8AMhVdoKkA4FSTeAtLvNSeaWHcfTpWlbyqHUA8irMV7GZZAx2uBkZreEl2M5qfdi2HgexhkQi3AjPQ11un+GLfTkLxojJjlgM4rlpNduIbcYZWjPHXpVePxdcwWk8ETHDclSa9CGIUEebUw86i3NuXUrMXptPvjPUdDWX4o8SrzZWgRwg5z1BrCi1o3rNuTyZE6EcGszU7aeSQTDaW6huholibmSwUIyTaGLZSX4lM0uWHIVqomxVWKE59K01uDNEMpl24yoottKkmyZCfXA7VzSrX1NnBIoRWm4A45HbNblhZyg/LwMdBWpp2isdv7v8ASumsdBVcMwwawdRtaHNNxjuYFvpRRBI4wR+dUNQtRIxOCT9a7e5tgowqisG8syHPH1rllsYqfNqzlTbYOSOKcsBVxkZXtWu1mckkZFRmE7gAuDXFI6otDLeNiRWtaKOMjgdagggK44PrzV+FM8DjtWVn1KbLsXAP5VqWYG0Z7djVC3XJHbHqK2IBhc9Sa6InNJluFfnBXgVaJ+YADmobcEgA/jU8aHIbsK3RySH571Igyvv7UwZb5sflUiHnrVEdB6DI6YFTQDaMdD70yHoTipkwvGM4NNIiRLEoJ55HSl3FevPNC8vnGCRTsjp6d61sYsYcg9eKY5AXA69c+lPcr0z3qF8Fc++M1m9ySGeX92fauC+JWsG00jyVOGl7e1djdyhVPYd68Y+Ies/b9TMan5Ixjj1r7HhjBPGY6MpL3Yas+dzrE+ww7S3locgxySajJ4px6Uxq/fz8xE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jHGaKKAPQ/gprx0rxL9lZtsc445719MWkpd+Wzj1r4qsrx9OvYLqMkPE4cYr628H+II9d0O1vVPLoN3PevxXjfLnCrHFwWktH6o/QuGsXeMqEntqjqt+dwyeOg9agLkDB5NIsqueTz7U1+DhjxjvX5Kz74eH29OR7U4H8arA8lc1KjbRUoCwrevFLnK+lRYOfT609WLHHP1rVALI3H86glYKoO4Ek429xTnOAetQSt3+6aGNEDXQztI5qGdvmx+VV52zIx5A/nTHlJAGeR0rM1sR3CkZFZdypOeprVlO8YxWdcrlSP0qGjSJj3aDAzVP7KJDjac1qSxhsAjiqiORciMrx61HqaotWFjyMc461v2lgmc4H41WsIVVcnkk1sWyFhgHAqkZNirDtj4wB3qaDa6ko3Hr2qWKIHIPeiOGO2AQevStUZ36DiiSr8w6cDFSJAkW0gfMKaSIzjBx6ipFZG6n8KtMXMZ+o2O92ZSOeoFNt7f5NgX5avuRyOxPWo8RryDyO1bxdjZVNLGFf6bNG2beNVB5+asm4N9ESHZVA6hRXb4ilQpIfl96y7+zgQPtfzB7CtVLzNYVddTz7Wb6427VywA6gVzklyzxkNuD9QT2rttQs2dmEWFyMZIrnLzSPKOHct9BxScmz1qU4W1OffWJrWMqxZs/wAQqlb6sZZMByDnNaGqacADgmufe3e3YsFYmsnNrc9CCjLVGxeX7SoNzZPr3rPTUHhbaTkZ6Z6VlzXbZJZC/tnFUp7/AGEsEK5980e0W5uqSRo6tcPGhbjH1otW+06a8ofa69iawtQ1B5lGIz9ahW/cRhVXA9AetCqah7J2NiyvxLMqscFepqtrt80d2SjcHuKzLXzBcq7EKrMAfap9TtxJOFWUSL2I71pz6CdP3vI1VuGNlGCdyEdqhtmYvLgkkDAzVnSILeWyMc29ZF+6DVm20pyxkRTtNac9zglFRuipDbs0ZJTDLxvrQCK4UAbiF6n1rX0/w7My5dsq3Xityz0COBgzclemelaqT6HnVKkb7nM6d4bmuGDnjJ645rqbLwqsbAls45rVhhVDk4H0rQhZSMgYx1qkjz6lZ7oo2+mRxY457E0+RTGcAZHarLMWIFNeMMuBxTvY4Xd6szGUFuOfoaqXdsCueee1aTQESEjr3qGSM7TkZ+tYstMwZ4SB0Oe1U/KYTZxnHrW5PEQxOM1TMR3/AHa5Zo6YsrpGSeRVqKLgetOii6fyqcRjcMH8KzSbZbZNaxsXXHB9utaaRiNgAefeqVtzJ/WtCJh1ORWyVjCTLSZX6AVOnzD2qqmMAdTVpR8gxWyMJDwQ/c1Oq/hmoQucetWFx9cUzNksabWx+tTouMnqSahWTYB8u5jzVhSc5XmrSMWOVSAO5HanYAGc03kjg0jNgY/OrvczZEzAj6mobmVV6DJ9KkfAqhcvtzzx15qHsUYviXUVsNOmlY4IHHNeEX1w11cvIx5Yk5rvviVr27FpGeT97mvOD3NfunCeXvC4X201aU/yPzDO8UsRX5IvSOnzGnrTDyacelNr7s+b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9a9a+B/jIWdw+kXL/I5zHn+VeS1NZXsmnXkVzE21423A142a4GGY4SdGfXb16HfgsTPC141IdN/Q+ylkAyN35VZkPmRj2Ga4zwN4rj8SaLDKHHmbcNn1rqYbrcCdvAGMV/MOMw08LVlRmrOLsfs+HrRxFONWDumOWQkYPAz0FTCQnGMdPwqA/vOfw47UqyZOM4xXn2Z22LiyYHPOfWniTPeqqyFvRQO5p6yfN0/KtEyLE0hB6A4qq/fI49alL8cGoSdxyabYLQp3ABGAeKoSZXGPzrTlRQC2MVUlUFSO/bFZtGq2IVckioZo85xzUpULtB/OiRcr171JZlXEJGO3tTIoRuyByO5q5PGDj601UxjHGaixaZZtF245z9K2rQkn5iM+1ZMACrWnbAKAehqkZvU00Tb9KimtPOkDbiPanRTcYPQ1I0me54rTRmauRyp8gGc1QvZTbRZByfWtEsNvPaqN3EJs8gUFIyv7VlUfOOvcVG+tKM8gY6064t84rKu7MOpHPXvVqRoopl19bVx9/PriqkmscZzgViXNu9upKccZ5rGvLmaJT1z7d6tSXU2jHsdNJrCYP61n3F5HIchhjsDXG3F9dIzDgH0rNm1me3bBLEdyO1U2u50RTidvdSQTg5UH6etZ8unwuPuDH1ri5PEcqElXLfQ1lXni+8jBIz1wBmp0ZrGc1sdxd6HazHnCk9qx7rwrFuO0gg9wa46Txjqe4bSUHeqs/jLUEO4y5XnrS5Is1WIrRW53KeFYWX/AFnHQ1IvhSyU4+/715/F421GVOWwCPpVqHxlqJfZ29RVckUL6xWfU7g+E7NWB3dKs2ugWMJzgNx0riF8R3rgk5Pqc5rQsb+8kI3SEZ7YqrxRm8RVlo5M6+KwtIpgxxgdRWilzbg7Y1UDpXKQJNI4+frWmto4xtkwR3q1KxzSnKT1ZvxXCg4UgfSrcE+3qcgnhaw7S1bIJb5uxrXgy+0DOR1/+vW6lc55X6mlGwbqNufWnNlXIUke9MVwq8/mKcGyvfJqlI57aliPjGDzUxjHfgVXhlWPCnrn0qWXPOfwp3uZyWpVlOXPHWonjBGevv6VM27OenP5VE7ds8fzrNgmUbpSxyBnHFVNhZyTwP1rSkBbgdB2qB049M1m1c3i9Cui4bmp0iO5eOTTo4lLDnoKsRKS3XAA4qUht9BLeDYc549KtR8le+OlQxxbGyD9TU8WSR3XPX1q0iGyeNepP51ZQlRtztqOMEkDNSH75559a0SMXuTwjcRmpgozjnpUUPzAbeh71PGMY9qaM5bj4x6npxVgNtGO1RIoUnccenvTuo4wfxpmLHg4BJ71GThSSaa8q52g5AOOPWoZZAT3xTd0JIbM+OhyTxWD4i1ZNNsZJXOMDitS4nHzHooH0ryDx/4kN9dNbRt+7XrX0uQ5ZLMcXGNvcWrfkeNmuOjhcO2viei9TlNVv31C9lmYnLHiqBOacx70w8V/QtKEacVGOiWiPyltyd3uxD1FJRRWp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GOM0UUAdn8MvFx8PawkErH7NMcYPQGvouyu0nEciP+7ODmvkA5BBBwRyDX0H8J9cm1fw0rSkuYjsY1+ScZ5RDlWNpaPaX+Z93w7j5Rm8LLbdfqelscHK429qa7cjaMnrimRMTHGeq9cjrTRKNw2H65HNfjUon6NFllG3ICQ2c4xUqnB4qsrgnG7AxzT45OcD5vcVmlYpljdk4PWkP5mk3ZxuJHvSgbOeCaoghdGfqMVWkTaPmBxxz61eYZI55pskQK4PzA+lTYtMzXUu3HGPWgqDnnJq5LD6D64qIIdwGPxxS9DS5RuEG09se1V1clRxWrLAMYz9aq+SFycZWlYLqw2NdwAAINX4k2BSTk+lUkcFjt5qyH3AY4PvUjLb3CxcenPFOjugxyMmqbqXXB6n07VNbRhQOSRVImxbMqkcsFz61BJKiDJYOfQVDcx7yDkiqjjYfWi+o0hLuQnkH8qoyHGc9TzVwjkk9PSq7IWJ4pmiMu4tTOuz171m3ejbY8k5IHU10LxhTgcGsy/8AMkbbH17kUNo1jfY4zUdIyWINc9caYTnI6HFekHSCyZfJY/lVGfQCVPGD1qGmzrhU5dGeYXGm+Ux2rlT1xWXc6fuGGQk+mK9Tm8Obv4fyrNuvDv8As/nUtSRupxZ5dLp7qemR6GqE2mM5zxz14616RdaEFJ+XH0rMm0f73ApXaNPceyOJXTPnBC5X8hV2KyXcOxHUYrd/shgSe3vTo9PZckYx6d6pSdxNRM63tEBOAemCMVsWdsD2xnpUsVnsww5PTFXIohEMBQFz0qr3MJJdCW1iIZRWnFGFIqCBNoQ8gEVZzsTg7s98YrZeRgy3CyjjPB61etvlbBI47HvWXAx3qSM1oxHLkADJ6V0RZzzXcuoWYgVOM568dKrJKoX73NSrIMdcmtbnM9SyoBYZ7elS5yc9h6VXj9f504SkZA/SqTMmhJSck5/CoieD2pt0GMQC9+OvSkjyUCn060mJLS6ADJPX61F5Z3EA8HsasKNnfPvTXGzBz17mo9SyOKPBO049akVQTx0oReRnANTRwYOfwosK4KpLds+9TxptA4GTTVUluRx61KnfHXpmrSuSx6HH4dBU6LvB9T1qKJcjngirCj5eODTIbJo12pgcAdhUwG0DNRouwHPLU7I4AGGPfNaryMnqSswIx+goJKJ60wIzMAO1E0iqfcUkiNEMJ2gf1qBjlsZyPWiZu/QVl6zqiaXYSzPxgYHPNdVChPETVOCu2YV6kaUHObskYPjXxCmlWMiKw85xgAV41czNPKzMcknJNaPiDWpNWvXkZiVBwoz0rHJxX9AZHlMctwyh9t6t/ofk+YY6WMrOT+FbLyEJzTCc0rGkr6Q8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0r6N/ZTtYtT0HWoJgCBLhSRnBxXzmTmvov9kWYG11yH+ITK3HbivkeKVfK5+qPeyV2xsPn+R6DqGmTaHclGBaBjlTVfcGOeo9BXpeoWkGoQmKZAy9A1cFq+hy6RIxKboSflIr+dmkz9eiymH6ZGADU6Er0Hf0qqHxwOBjrTo5u3B/2qwcbGty6kgJwc/jUvlk8d6qKxAH8RHQVMGcjkg/SpES7edvX3pSmW6+1P3gge3YU1mw1JgMEORjJx7UqwZGOn1qaNztIHJNP6jJ6VKQ7lSaEKmMfjVKa2G0hc+pxWpIM9FJHTn1qrtwcchutJopMyduxyO9TopJHNWJLTcd2OalSAqM7eemahaljY4yFwT+VSAKgwDzUhjxz3qCSJ3ycYNULcR4/N6uMCqkjRoeuSOwpXjkDENwKZ5OWxjmg0SIJZM8j9BUKb2bpirphwScVJDbhm44NRYa0KH2Uuc849akWzCn7vvWxHZAgZPPpTzaIcccd6tKwcyMc2YbOFyPWo2sN3UCt4oAQMACmSKmOOtaWBSOdm07gcYFYt7YLzkcDtiusvX8qM881hTMsoPbtUM2i2chfWqqT9eKxprZCxJAGK7G+tEkBx1HrXP3NkVc8YOOlQ0zojI5+SxO44Ix61AIdr571svbnPJJPoKqPFtfv0oSRpzFMRbmweD+lTJb4bnt6VYSHIOOc80m10OAO/T0q7dSHLsPjQqB1UdgamRCGIzlf5U5Iy2OOB2qcRkduD61ulc53ISMbhx26cVYjIBBxg1EBgfSpIlO7HY+tWvMybLKnIK7fyqdSM4xjA6ZqukedwznPSrCJ8gP8AEO9amLY8y4PHI75p4BBHvTSpbA43Z7VKAQc4zTRDsxCuRkjApCuMk/ezip8ZIGeTzThGe2KdjO5B5Z25z+VEUTMcH7tWGQ4P9KeifKTnmhLULkCIFOeMmphFlR9eacIyxHoOtT+UNo64qkkS3bcgKYJx0z0pUT/69TbBt9cjtRt+XimSC5zntUy9uKYqkNjrUy5RsHGaFuNkmcjpgUo5xjmmEn0/+vUuAuCR17VaVzNijgY71C53HnpUw4yT39KhlcRozHj61skQ2VZ325J6V5/8Tbt4dPSPJG89K7yHddtkj5Og9688+MMgV7eMYr6vhuClmEF6s+dzqdsHPzt+Z5gxqMnNOPU80w9K/fD8sGk8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7v+yJcsPEWtW/RWRWP0rwivZv2ULv7P4/v4s/6y3z+tfOcRQ58tqLyv+J62VS5cZB+f6H1lKgSZ0GdoPGaiuLeO7t3ilTep4A7j6VcuhkpOo46P/SoXOV3KCqr1x3FfzZfQ/YUee67oT6ZKzKC0JOVfH6VlK2cAivSdQSOWCRJAzxSdOf6Vwur6W2nzsdrLGwyu4c1KaejNk2VBKYyMDipklJ56Cqnmbf3bA81R022vbDzUnuBcxly0bYwwHoaTgWb6Nx7+lSFvvE8+9VIZjghu1WFJPBHBrJqwrk8YG31PtSxQlRncT35qONdjfWplPboKkY4DnPaoLlHyNiBh3qcEHoc/Spkx165pWuCZXSI8FulShRjOKedqgljgDk09Tk9MrSt1Ar+WM571EQXcBuR7VcdeCT07YqAREHJPWoLRA8AYEc4qpLCBwv51pyj5sevcVWkjDcGmykyosZJ/xqWOAg4qWKDB56VN8oyalFNke3Yepz/OpQ4UetRM23rg1DLKNpOQDVXFuPkmw3UY96oy3Qzx+ZqK5nwvGTVCSViM8jNJyNEiS7nSReelY8syo2FFTSzdc5rPnkAyT1oNEV7y8A6de9ZFxMSTk4zVu4fOSc59+1ZUhEjnHX1pXNloV5QSMgc1BHG7SF3BA6bavLtVTmkdgEIA/wAapDuV4Rh8AYFWFiVR7nqahjfDYIOfTpVgNxtI56CtomcmLGiNjnn69amVFY4HBHSooYgmDjrVtACflGK2itDnkyHyyZeBUvkg845HJAqdEIBLDr1NO2BccfmK0sYuRBGHYggYXpjFWETYMnp6UY+ccYzVgqVAJGPQ00iGxqIQ2eAOn1qYIOvUZpY4dy8dfeplgbgnoO2KpIzchoVSASMHHFPUY7DFPMXGR1pyRkjkdKZHNYj8rBHHPfNSLGo65+lPB59Pwp6rluM/WmkF7jFQoDxuJpGfaQCee9WJEAGRjPpVURZk35PFOwr3JEA5ycg0oXjn9KeMY7ZozxzzRyjTGr8x6c05Fy3zEnHTFC4UZ705Wx7c9KpRHck755PelzuAPUDnNNDZz6VJjbGSeBWyXREMToDnv3qusDXrndxCO/8Ae9hSJ/prDGRCOCSMbqv4wu0D5QMcU21sjNkJVY8bFHHAwOleNfF2ffq8cf8AdGa9mPysP84rwX4lz+b4jl5ztFfb8I0+fHufZM+T4hnbDRj3aOQPSmN0p56CmN1r9uPzgS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Tv2bJmj+KEaBtokgbPvXmNegfs/3ItPizpbM2A6steRm8efA1V/dZ34F8uKpvzR9xQ7WBjk5V1x9D61Uyw3I/DIdtTMxUhlOf8KNQUtHHdKQTjbIvp71/MU1oftESjMgZTwDnqM96zL20S5tyj7nX+FifumtKQrKehTj86qyqVGRnB6jsa5WbI4PULKSynKTKFweDVdX28Gut1OxW8gI252jjNcncW7WzkEZT+Va06i+GRVr7EsbA9cfTNWV+UjGCP5VQVyoyv0qeJz65H5V0OmnsRdlxTwcVOhyOnSqaSgjbg1Mk2eD1rCULMdyyiqgJHGal8zA4GT7VAj57/wD16evyqSxAFZ2C5ZTa4w3TvUuwKR6VWhbb2q0CT34FZtDTEKnAwfwpnkkHk4qTzCDgfrTWkJ5yCakpNkL5x64qu8e5sgdKtMd/XimlcEFanctMqOGGABntTSccE4NWOhNVp7d2mDBsL3FTYdyORweOoqrNz9MdqnljIzxVc8DnvRYtFOXIBz0qpImVJzVq4lVc85rOuLkAdcVVi0U7lgmeaoSDf9D2q5KyuearyuBxwKSRomZ8ydfSqbRYBGMZq/PIATjqKpyycFutVYpMqyQ8Y/SqzZAJP0qd5hyefpVSa4HQUyrsZ9455q0rDA/rVRJPlqTduXg89zWiJkXI2JOB81XUwCMcgdazY5CqgDDH1q3CwL4Y9e1bJnLM0EKkYHzD2qVFBIHT1zVSFFhJKng9atRSAFd2cevrWiMHboyxAqA9OamBUnBBx0qJF+fAPFTrjnJ5FbIyY8Iq9OnoalYgL2x2HeoywODSkhh2zUmbAZbjvShOOOPalxuGfTpSxRZ5PT61pa5LYIBuGcZqcBVXA49PegwqFJU4pHJKg8Gr5RXBsbs1ETsBPfNPHzdvrUU5PRTgiixSYu75AOh60vmFsDofWoVAlfOenGelTKQGA+9V2KXmPYNjt9aesW7BpAADx1NDzrApZz8lWo23C5I7pCu5yAPU1W+a/cdVhz93uaq7mvnzL8sQPyitWCLylUduopOV9ET5kqosa46Z6YpxwVCg9etN44yCRSYwR6deKzIZXuWKqw6nFfPXjeUy+IrsnscV9B3kg8iVgPlANfOXiWYTaxdOO7mv0zgun+9nU7JHxHEc/dhHzf5GS3Soz1p560w9a/XD4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6v4STeT8TtAYnGZwv51yla/g24Np4x0WYHBW5TkfWuLHR58NVj3i/yOjDPlqwl2a/M/Qh/wDUouflp1nJtLooXa4wd4/UVDFLutIeeoBNK/3jkgfWv5cqq02ftcNYlGSNrRzE+AAeDUM/zHduJ9K1riNLyHEhUN2Yd6xpWe3kKSc471wyOmLuU5gcnjBHOM9axtXsllXfHknHINbdypJUrnk/nVSYbtwIKr7dzWXkbnFThoWyuT7U5JN+CMK3pWnqdiQS6gAd6xJMqeMj0NdNKrb3WS4rcupIOcjnPXNTrKxUAHj+dZ6zDb79Kmjnw4Ga7bqRlZo1YpNyAHGfYVMjsOH4HfvVCKRdo2t07GraSg8YrN0yLsuxtycYOKc90I9oPfiqsczByBhV7+9Kdy/M3zZ6VhKI1LuXDIDUbSjGRVSa5K9R14xUDTFCEU4NYSVjVF4vnqaXePwFZ7XYzhifSnicKp+bg1A7lxirHNRySqg5PSqhvFYnHGKz7q5Lng4pbFIsXV8rcA1mz3pKtz07VBNcjcVHWs+4lYA0XNUrC3V/15xWXJelj1zRcMWHHJqoV2nrUmysiSS65qvLdZ6daey7lqs4AFVYdwaXcRk/hUMsuQTTJXwRVWa6CjHemUOlJqpKpzntUn2gECo5pueaLXFew4KAveggheKRJRjNJ5+6Qg4C+tbIzlInikycHjFWYnJcYx0qiBgnuPWpElIJ5AHbFWjFs27eQbc4zzzmrcUoDhcZ561hwXRUkZGPrVuG73dRg+ua0TMnG5rGbDHHBFNM7YycNn+EGqu7d0PHr707IILdcVqmZOJdWfopJ55qeNiQAOBnrVGKTcgyMZqTeQ6FTxVrUzZrKcxHOBSRRggANxnNVdrYGWyD2FXo18pUJX8q6Ix0MG77BJMVcR4JXs2aZIW5CnoOtTDH3gcg1A6CM4Dde/etLArEYZtgYMFAODnvSHc7Ahhz2o4yVJB45BpwVfvdMfyosWu44pkgDt3FPGFzkc+1QPcBcgdfWoJLvarHJ9hRoiy3NdLGN3pwBVHcbqTL/dB4HYVBBIZx5mcqW4qxDHuO0DHNZTnfQpKxbhjDD2B4q8rbWC9QeKqomNoztPtVmMDezen6VJLsTNkH1FMADMaU4JyCSKaflJx+ZoIKep/Jp1wSMfKeTXzbqzb7+c+rmvojxLMYtGuGzkla+cbpi87knuTX61wVD93Un5pH55xFL99CPk3+RAetMPWnU2v04+P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rWjvs1zTm6YuE/nVWpLISPqlkkCGSdp0CIoyWOeAK58Qr0ZLyZtS0qRZ+iFgD/ZsDZJAVcn6gVPMxfaowrDvVDQhONItUnDJKI1WRSejADIP0rQQ74M7QdvBr+W8SrVpRfdn7VRd6SZGp2sEIAA7ntTri2iuUKdCo+Vz/WmDGN33vepMh0wQQT3I4Nee0dKMJ0e0l2yH5fWql0jEbkwSD+db1zCs6lTnArEmMlicbfMhz+NYNWZvF3M2UFwQ4ArntQsijZyWRuRgV105t5syRtjAyUPasy4COGHlkoRyO4pbFo5NxsJUnB9TTgWXBH41cv7UKxdTuHaqe7BABzn0reFToDQ9Z2HPar9tfLIwDEZ9qzuQDTGXONpwe9dcahk43OljmDDIHPY0/c6rtI3nucdK5+21KW1I3ASJ7da2YL1bqPMb8nqO4rdcszBprUlZWyGU5FV3VZVJHX2q0WSOLB5z6VVmLKSRwB2rCVIqMitIPKG3d161WWUqpLNk54IqSU8A5yT2qjK5DDBwB2rldOxomTvISvXac1Uknw21R+JqrLdMCTjvgVE102VBGcis+U1RNJw+Scn1qpMwfvUc1394L175qi0zAkljSsaotGMHJqlcD6DFDajsXB4qjcagpBIxj1p2LQ9puw5zVaViDjqKRLhG43c0koOKdrlXK1w+FIrMlBLcDHvWlIC3Bziqzw8nuKXKNMrhuOfrVS6n9DjnjNWZm44GBVSaM5yRx71SjYLjrWUuxH/6qsui4DHqKr2+EIA4+tTysQOmQaqxmx8VxvO1iMDpUoCscHhjUUESpknJPrVqMBlJx0rRaGbCCPafp61aVWJABGO+6oF+TGOB780+IlWOejHigk0oXI4Jzx+NPimzgjGM85qG3UsemOOtXre2AOCBjOc45raKuzOVkTww7lPOMir1lZ8HeOnQ+tLaoqrgGp4pxFNhlOw9/euyEDlm9C1GqIuOD70kjbdxzhSMD2qFosgBWPXPrQ0gjTDtuY/lXRoYpXJCSqAA47896ryyZ9N3rUE10qofmqhc3zY+XqcgVm2lubKJeEyqCzYDe1QSXZwRWdE2AxZ9zd6eZAP/AK1Q5mnJYtGbkgH61VmkZ828Z+dxlmP8C+tLv6Hv6CiCIO7Ng7nOSf6Vm5FJW1LcCJCscaggKNoFX0QhxnCjviq8MWBnHINW48Y+YH8qjclkqRFiTnC9qmjXJznI9KZkhenXpUqKdw52rTRDY/GV9D2pjdADkYp6qCSRziniMEk9VqzJ6GD4sjdtFuAAS2wkgelfOM5/eN9a+tdGtY9Q8VeG7KaPzbe91OK3lQnAZDndn8K+e/jR4Hk+HfxI1fSSpFr5zSW57FCeK/WuDakY05Unu3c+A4hg/axqdLWOJJ4ptKTikr9OPj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2n9kL4cN49+LMN/PEX07RgJmJHBk7CvEriTyYmb0Ffod+xd8Px4P+FFtfzR7b3VGNxISOcHoK8HOcV9Wwsrby0R6eAo+2rpPZak2lKQNWQksYtUuUBJ5xu4q6qYUlQDg0yO3Frr/AImhXO1dQZ+f9oAmpId0cjDoueDX854pJVpep+vUXzQXoR52tx0x0pW2gDYuV7AevrT5cKTxznmo3TABB574NcDOhETfvCVY/N0we9QzRxTKxYbW9+lSSqBjn5wetQM28lsAMOoz1rF+ZaMS7sGtHJj5RuoFZ0x+YHkr6j19DXTmdPLIkTcnTr0rD1Ozlsm3Abom5HFZM2i+5mY8wtgKCP4W71j31o28tGrIO4xwK3lQSJkgMT0YGmyJNCpyV/3SKRexyqZb5T17Co2doxwp+lbNzYlwX2iNycjHSqDR5JU5DCtYyBopm4wwH3SKYt06NvDeWfUHrUk0fzeh9apzIM4JIBrZS7Csb1h4iWJljmG1j0cdK2FljnAIHB/iB4NcA5MbFT8wPc0601GaybdBIR6qx4rrhWtozKVJPWJ2V9ZAoXU4ZRwKxrjDLlsp9etTWXiyGcCO4Ijf1bpV6RILhC6Ykz05yBW1oz1Ri04/EctdRuMhW2gdSaqGfbHjliRW7c2qyMAOWH3j2rImC5BQfKDjNYypo0jIzTc/u23EK/pVczZJOcZ71ZurFWkJB5PJrMkt2DyAMcg9Ca5XCzN4sjuJRk45Ht3qhLKynBHy+1TyIUB6kmmmEPjJ6ip5Ll3sVFlRHJyeT1FXFkO4YJIqu+nqpLK2cHOBViNflGBVqFh3uPJ8xCAcH09aYVHQ8Y5qQoQpZOMDv3qJWYj5gQe4rTlFcrtDliegNQywjb7VoC33ITiopbc5UgUcqC5kEIshAIz79qfBONoUgs/pirTWSZYge5NMCbXORj3FLlFcRJVZAWBHOKsK5I2gkg9aWOFRgNhiec1YFvtwFPzE8VVmBDsdQhUgip4g7IVKqJOwH86sC2BID9M9+9Wo4BHIxwAcfLVxiZtj4ExEnJ9/atBF8sDPeqsSKFHYdSKne4ZmGBwO1bqNjBu5aXemQOg60+SdR0bPqD2rPnuRHl2kEYA5yaybjX40kYQ/vM9WPQVq6iiiFTcjoZNTMKbg3tjvWbcaqJADnOD37Vz76i8rkklmH6UiTGTljgd896wlWvobxopbmq968hwx49aYJfmx+GCapRP68H0609pG3KEXeDwe1Z81zXlS0RdSU4wMcVJ54x6nsBVRcuRjOParKQ7Gx6dW9KdyLIsRliRyCatQ5LHngdcVVjjRExk9Kt2nPAGBx1qbkPU0FYIVI5BxV2AZyxPTpVSLHQDmr8QCthuSa0RgxThupwD6VIqfKSTn2NKeuAP0pTgNkDpV7GbYA5IwMGrHyogBPB65qFN4JHQfzpLh+Ao5/rQtGZsveG3Y/ELwVtbG3Vo2P0w1Tfto+A/7U0geI7eP/SLGUpIQOTGTVLwzk/EXwaV4xqSn8lavf/Hmgw+KdC1bT50ytwkiEHnnnFfecP1XRlGa6M+Vzmn7RcvkfmMh3KCO9LVrWNKk0DWr/TJgRJazNGR7A1Vr9si1KN0fnnqFFFFM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zo+lvr3iHSdMRdzXd1HER7Fhn9M1+tfhLSU0Tw5p1jGAqwQKmB9K/Mr9nbShrfxy8MQFd6QytOw9gP8A69fqSh+RB0IA4r8/4lqPnhT8rn1OUQ92U/keRatbeR4v8RL/AHpo5cfVBVZ8bd2NwHGK2vFtsbbxhdvji5hRs/SspgE4x9Oa/GsdG1Zn6Jh3enErfMM9MUwsVXA78Y7GpjxnuPSoyCFOMN6+1eYzrKpJHOMfTmopY9xDKwLd6tu2VB4yeDgVVkVE5zWbRaKkicZGDxgg9KhDMTsm+eM/dyOn/wBarUqCQBmbaOx7VE8Tfc3qwPT2rJo0Riahpr2LNNCfMiJyy46VB8s0QLHIPfPP5V0MTHOybGe2e9ZWo6SYnee2O0d161Ni077ma8W5MB8oex71m3NuZHwF+Zf1rSF18xjkhCt6mo7iHcN0blH64FK5fqYUsIDEEbST3qnNaNnoAfeugKM6Hz0WZT/EvUVUntAAdrF09+oqkxnOSRMCQVyTVOaEJwOh6Y7V0M1p2xn3qhNZEbjkj2quaxe5hSBh8r/Op64HNNtr6eyb/Rp9v+xnj8q0pbNyuQB78Vn3diskZwoYjp6irU2VZPRltfF0sJIu7YSqRy8ZwfyqdNe0u5UAMIm7Bx0rkbu3ntRw/mKx/irLurp4wcx5459qtYhx0Yvq0Zbaeh6C9tC7AxTxyg/3CD+dVZNM/dl9pyTya80n1vDARkqw6EcYqE+ONVs8st47bT91iGx+dH1iL3H9Rn0l956FJpjgZZOM8ZqsdMYsccAVwr/GO/hKmYRy44wVxRH8fYbYsJtKMue8UoqvbU+rF9WrLZX+Z3MVkY2OTyTipBYBBgcfSuGT9oTw6GXz9NvIR3PDVL/w0N4K84iWS5iXsTFk/StFUpvW5Hsav8rOve2I+UfMM9KSG23AqQcg1y8Xx7+H8oydUuIs+sB61OfjP4CZCV8QeWSP+WkWK05423B0qq3i/uZ07QDafSqrRl3YsMMB07Vzc3xn8ARx4PiaFscjEbc0kfxj+HYVmfxVDlx8wKHgelK8e4lSqfyP7mdDDEDGylck8ile2jAAABOOpPSuXb41fD5Npj14Oo6FYmqq/wAb/ASuSdSu5Q3Ty7fj9TT54dylQrP7D+5nZG12lecr/eNORVjLZbcwHT0rgZP2gPCUKsLe31C9Dc4KBay5vj+JW/0Dw8kasOPtUvX0zio9rTXUr6tVf2WvXQ9XIea3HB3g/LjvV4hbeISzELgYJJrwe9+L/iXUdqxmys0JGRECT/OqVx4j1C+wbm/kbPYNgGp+sRWw1hZv4pJfie4X/ifT7KVvMnQlegQ7j9K525+IIlkYWsflgn/lpy31rzmynWU52vIe7HpmtuyG5wUhGR2qfbyZaowjvqbjahNey+ZK7sD/AHjgflUy5YZzwPeorZCygFRnuBWhBbouMnP+zU3b3Foh8YO4ZzjA5q5GpcHA5FJFCG4xhfX1qZY/QHpVpGTYm/aRkFieMDmrMVrNJIFceUOoz1x706G2xzjn27VcizuPy7iedx5xWqMm2KkQQcKAv86eY0xkd+Kkj4Bzz2xTxHzkLimZ3EAwvI49DVi1J7Dqe9RiL1qWJSCD932oFuXrc8j0q/CxkIOfmHas+MYIPQCrUD4ORnJqkZPY0VdSQSTkcfWn7DnJUc84qvbnbgkc/WrIkJX0NbKyRhLyGTS7cKMF/wCVRBW2sxwT2p2zAzgZJ6mlfESkqQSanqSyfwiM+PvDbnrHcNJ+SmvpMP5pc5zuOa+dPAcZl8caf8vyxh2J9OK+hbXPlgng19platR+Z83mDvUS8j4Z/ar8LL4d+J7XcSbIdQj8zpxu714/k19iftgeDTrPg2LWIY902nyBmI67D1r45jbeoI9K/YMsre2w8X1Wh+fYqn7OpJd9R1FFFesc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B4FAHvv7DuhjVPizqV+y5WxtAAx7Fj/APWr9CNwLehA5r4t/YA0nzI/FepEY3TpCG9gAa+zUbLE8ZNflue1OfFyXZI+2yqHLh0+7Zx/xKt/Jaw1AZwH8tvxrmGKzBlcZz0PcV6X4k0ddd0C5sz9/buQ+jDkV5XZ3PnwAuNroSjqeoYcGvzrMaeqmfXYSd4uL6DHZrZyrjI6AjpSlACDj8qnKLNHsYc9mPaqXzWjlJDuUdGFeAz00OKnBYcHpUDJ1BAPtVp4vNAYdTzTWQyAkjp3rNopMoiLyz3x6NVdsKDs4z2PatCRdoyxJHtVF5UHHAJ6nHSs2aJleQlfkkOVHQjtTf7QjgfLxtt7qveo5nCAqScdqrm7VG2SjC9iO1ZmqQmofYb0Ftslu/bIzmsNpGt2wwyoOM9615ycB1+dKR0ju4jiMIw4+UUnqUtDPCCRVZSDnvTZLdTuyMZ7innTZ7Ul1BMZNSq2OMZHvSQXtsZ8+nFl3IQfYdazpbUk7XBIHeuiwM8fKw6VDJbrL1JVvU9KQJnMy2rEkjkD0qhLaAk/Lk+orpbmzeM9efXtVKeIseU59R3obsaJnL3mltOrbsY74rEuNLiRCHjbA9a7ea2JTJGR2FZtxZlwVI/AioZvGVjzPUdDjjLkKXzznbXNahoYIbaCM88V6zeaVnqSAeODWFqOhM4yjAAfrWEtjshVPHtQ0SZ2bbyg6giuUu9JZGbdExUnqDivar3R2DEOh9yK5+90ISkh0A7CouzqjM8eu9NQcYkA9DzWJcaOMtuLE9QB1r17UdADJ82BjjJ7VgXHhkKCVZWPrWsZtGvunld1aBX3EO3HAqr/AGatwwaTII9a9Nm0BH+/GCevSqNxoURydm0+wrbn7lXtszh30hCgKgD6DrUK6PESQFUd8kda7dtEVsYyP61HJog3D5R6fWqUi+c442EakBM5HXAq5Do3nHLMwPdetdN/YBAyBnHPSrcGkNx8mCeuKncPaNapmFDooVQN7D0q2lgRIgMrHjgZ4roYtAaQbmb5fQda07fQ4Rt4B4700mcsqpgWsEUZVgdxz9TXT6dp4nAPlEg9z/Srthoiif5UVlxgHFdFa6IxkVpAFVemK1jG551SVzNsbJraHbkkDqepNdBp1isSBgWJbmp7LT0QkMjKc8Mf4q17W2CnAG71JFdHL3Oa5Da26sQdhIA/KtCK3UkFVA9RU8FqVYc54xitG2ssnrt9c1aiRKXUqpBn5ecZ5xVmK3O7GBwOhFXUjCjC9MdalWNQQBz71qjHmvsU5LVpDgPtXPbipYbQImEB45PvV6O3UnIyRUgjwTtH6VdiG2V4ouMAVKkJA+lWkiHf5RRuSNT/ABGmZXIBET83TmklcLwMEn0p4Lz542qDUywInVdzfypWHexFFG3VufQVaicpznHFGC3zdKUpvXofmp2sTuWYmbjjgVaiIYZY8+lUlYRqMnpVhJd+SBjtVpmbXUmOdoHao5FzHn16VIoJwBx6moL+dLKCWaQ4SJSxPtitErmB0HwuRrvxNcOORCgBYDoT2r3m2B8kZ6mvGfgBYSXHhw6rIo33srSKf9nPFe0xjCY7+1fc4SHJSjE+YxcueqzG8X6HD4j8P3mm3ChormJozn3FfnD4n8PT+EPEuoaPcqVe2lKjPdc8Gv02KgnnpXyX+1/8PhDPa+KLSPofKudo/ImvtMlxPsqrpS2l+Z8zj6XNHnXQ+bKKRDuANLX3J8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SHCMT6UtQXr7LZ/UjAoKZ92/sHaM1n8Jbq9ZcNeXjuPcZx/SvpdDtOCen415X+zN4dbwx8GPD9qybZGgEj8dzz/WvURwRj8hX43mVT2uKqT8z7/BQ9nQhHyLisBg849TXlnjnSx4e8Si7UYsNSOGPZJf8A69enq3y/T1rL8VeHoPE+hXWnTYUuu6Jv7jj7pH414VekqsHE9SlUdOSkeanIYAdR3pXQTLtxz3rI0S+nL3Omaipj1Sxfy5k9fRh7GtWMlDz069elfHzi4Npn0Cd1oV4t0DlRnaOhHapGUDpkcZzUpXzEDLnJ5X3qscOoTJDe9c2xZHc7k+6eeh44rNmkIPzEN+HFTzTlSVJ4qjNMq5UEnPrWLdzWJWuXDKdoHrWZNLuPIq1cPj5x+VZ08hc543Vnc3QouZkVhGzCM8MnY1NHJHJt5YAdcdazhc4OO/rU8cilhu4wO1Tcto1oDGQBvOPTPSm3GnHBkiGcdVzVVH3dR9Gq5bzyRjlt4PQmrRkyqindtI596Xb/AHsVdlhWZdykA579c1VPykjHTqaZJBJEGTGQfaqNxASCB29a03CMAQcE/pUUq4wGGV9ahotGFJbgkHkH0NUzbyoWErb1Y8ZHQV0E1ukiew7is+4hZQDkY7j1qC07mFNZ8FgMj0NZM1tDOH8uVJQDgsh4z3FdXLFkcgGqU2nLklFAz6DFJo1jI42908MuCNyewrCutJRScjI+nSu8e1dTtk59SKz57BGyecA+lZuJ0RqWPNr/AEfflcAr2NYk/htmJOzAB616de6cx+6AEz6Vn3Gl7UPY+nrUWOiNVpHl1zoZyQoww68Vmz6GQ2XAOK9IutKkZ2JUbe2KzpdH3ZYgDH8R4qzZVO7PP/7L+bBUDHHApo0sK2AmT6muzbTo3YlfmHcjvTRpqJnC8+tUmPmOOOnMGA2Y98VNDpLowz39q6ZrRV68ntVqHTwSGCnNWkRKehhwaT0yOtLcaRKWjW3G09C1dLBY+ZKFII9BWnHprKcKtbxjc5XUtuZVtZpBCisnIHOK04dOMqglsAc4FWVswhXf7ce9WbaFUyFOOfu966UjjbvsRKgbG5WVR0wOau28aDgZyexFPS2fHzsdvYVdihUAFhkY4FaIhsIIkUAkMWHariKCRtFMhQr8tXI4s/d4A6571SRi2hEiDYJ6D071OkRx0xinR44K846ipR+7++eT2qiG2xEiBA6gU7IbgVE8ksrBY12r6mnCAw9Tk1SIYrBmH8s9KbHbDJaRsH0FWF3Ow3EcDgU4EAlsZ+tUiRAF+6AQKGwT8vApRJvLfLgUK20HJz6UXCw8cbQcY9KcxABweajDkKAce2afgls8c0XG0RCNpD8zbRViIMV46d6jIPmE46UrfLjP3cU46kSLauMAf5Fcj8S7uW602z0Oz5vdWuFtE29dp+8fyrokucEgdegB71Q+DNjH8R/jdqd8o36b4UiFusvVTct94D6CvSwtN1KiSOKpL2cXLsfSXgrQIvD3h/T9Pt0CpbQpFj6CujwB06VXs49i8d+9WG9K+2gkkfJ1G3K7GE5rmvH/AIUtvGHhW/0y4UMlxGVHHRscH866RzwaYy70I7EV10pOElJbo5ZpSTTPzF1XSZ/D2tXul3SlJ7WVo2B9jVevcv2t/BH9heL7XXoI9sF+NkpXoHFeG5NfpuGrKvRjNdT5GpB05uL6BRRRXW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14C8MyeNvH2h6JGu4T3CmQD+6Dk/wAqxa+kP2FvA39u+NdW8SzJmGwQQxMRxuPWuDH11hsPOo+iOvD0/a1Yx7n3Foulx6ZpNraxjakUaoAPQDFWyvzZOQv8qlA2ggdhTFySCMZ75r8bm3KTb6n6BHRWAEhM5wacHwAf/wBYpmMNgHg9M0gI3cYBrFmqPOvix4Ukinh8XabCWvLZPLvIo+s0Pr9Vrn7HUIb+3jlikWa3kUMjLyCK9nPzBkK742GHQ85FeI+MvCkvw31Jrq0BPhq7kyVUZ+xyH/2U5rxMdhXNe0hutz08JWt+7l8jRZ8564zjrms+8beOOo/Ski1AOvG1gRwc5B9xUF1cttCk5UdK+YlI9hRdyrJOsh2SHaezetZt05QnOV96W/VpVJjzuHOKzFvHb5Xzn3rlbN4oJJ/n2hv8KryTLgkj8RUkiiXLADNUpxtJB+UfzrNs0RYjWNsNn3walRA2BgKfSs+KYhhkZNXoZo5CBnA96pMpolK7cDOB6ZqxDKYhwc5/hNViApxkc+lLuMZx196aZDNNWQ8jKHH4VG67kxk/U1VWcqevFSi6+X3NMzsMfKZFNc8Yz17VMXWX2qpcRdwdvvQNDTxx+p6VVlOc8YHoaeWccHLD1qJ2Rup3fSkykQnp9OhNRGPHOcj0qZlXaOdx9R2qNwVHWhlFG5VExkM5J4AHSql5DMQrW8KSZOG3NjaPUcc1qbQ4APejYBkY49RU2uWmc1cW5AOUJPoBzWTNZmTDOhU9dp5xXZXKKFyEyPWse5jLAkHaKTRpFnMzWCyoRyOO1Yc2lM7ESZIHRa6o2Tq7MXY85wTVa6hbB2jlumaixvGRyNxaKnCjGKqG1xx3rpJLUquGwx7nFZf2Ly5GJOSx61aNeYy2sldwecCr8Fq2OvynpUxs2kdcdBzV2FMMQQBitoxM5yGW8KxkB+/A9ak8qQXA24CEYOf51OYFdN25TjkHNWxGuASdxPIIroSORtN3KojIPGD2zUqokSZbjHoOamWEOT8xUetSpGJW5WtEiWxsUI2K4xt65ParCIO68dsU8x5UAcAVJHHvI9+pFXczeuooxHg43GrcUckifMNi+9M+0QW5G0bm9KPPknOTwtWjJkwKoAe9NaQE5OT9RUfLd6lSENwxAHtTEAnDD5Mkn1HSnpgck5oVUjGBx71HgZOW4oFYnSXd7Ypc85yTUPK8Bsj1pwfHU9OKAsSCQEcdaUdzjmozKAeAMClVwTl84HYUXJtYlABAPJPpTwdpA9O1ReZvPy5A71MDzgHp14ouAze3eoJ7lQD6etE83lhtuNx/Ssi7vRHnccheTWsE2YSZzvxR8fN4I8H3upwRmbUGAt7C2HWa4c7UUD6nP0FfRn7Nvwvl+Fvwr0vS7x1l1q6H23UJ8cvPJ8zZz6Zx+FfO3wX8ES/Gz4w2/iXUFLeFfC8jNZxEfLcXR4L++3oK+3bdeN7DBPtX1mAocked9Tw8dVt7i+ZPGvlqAetNzuNOZgO9MxivdjoeCxGOR7UwvxjHNPPB5qN+n+FaoyZ5n+0J4H/4Tb4c6hDGmbqFftEXHO4dq+B4ScFHGHQ7WHoRX6fXMYmgeNhlWBGDXwx8b/g5q/hTxff32mWMl3pdw/m5iXOwnrX1+TYqMb0Zv0PDx1J3U0eWUVE0/lsUlRonHVXGDT1kVhwQa+uPGH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Fdy+Tbu3oK/RT9jbwaPCvwbsJ5U2XGoE3EmRgkHp+mK/PbSNKfxH4m0bRoRulvbpIgo7jPNfrT4U0ePw/4Z07Tol2pBAqAD2FfG8SV+WlGiurue9lNLmm6nY1hkg9PrUTKcnNOYcDPPoaMfKCefpX502fXLYibg55waGycAfmaccrnk89qb93sPqP5Ui0IHA45zSXNrb6hazWl3GtxbzLskikGVYHrmgnp6+5pAecA1Iz518baFdfCbV1hm8yfwrcsfst6eTbOT/q3Pp6Goo9V8z5chsjIbPX6V9DarpNl4h0y403UoEu7G5UpJE4z+NfMvirwXqHwn1r7HdStc6BcPiwv2/gz0jc9iOxr5nMcDa9akvVHvYTEqa9nU36ef/BNN5WuMKhAb69apzwZyCCH9KjS7D/KcBh2B6+9XBPHPhS/zjoTXy561jL8toOVYlfQ1JFKr53FTxnFXZU8vKlAfXHeqjW6l8oNrehoHe5FNaI65VcZHaq6wtAeDn+lXR5idRmmFw+A42sfXpQUmNSQng8mnCQrSyRR9yVPZhUDCWLuHH60XsIl8zAx39aRZmqu0qzn+6wppPPX8aVwsX0uPw705Jd555rOD9uvvml80j2PrV3FYuSqX6c1n3ELRndjBPpUouyOGPtmpDccDkHI71IWsZZmCuRkg08T7vlOTU89oknzKQjH+E1SliaLmgZZAHYj6UoIKdRkVSWQq2M5NTJOFxkZ+lACXU8cKgu+wnoPWsq5mYr8iA+5rTls47h1Zlyw4HtVO9ijQiMNiTGQtNouLRmCM8lgKrXEe/ouAelXJNygls8VSkf5iFP60jczbq1yrLjBxwRWUbNXbGGyK2LyR0QlRk9qqw5wN4yW/KqVmVqVUg25z0HtU0aIwO1d3uanhhJc5OB6VOsCqeOM10RRjJkMdtFt5jAJ68U5baNBwuwn0qbG1cHOc0uM9MZ9etaoyuRLbANnccenrUjRbsKCUHqtSgHA704R+ppkt33G9D6+9PCNMdvRaAhz0p6E9BVrzFckit4owM8tinnDcBeB0po+Uf4UxiVTjNVexmlclAH4+9PLBuM496qmU9zwOpNNM+4cHilcdmW8r65xTGcYJqmXdvUfWhm2Lljj2ouUok/mk9T0oDlyCeD/ACrPMrSSDHA9qnUlj1x6CndjcbFouDjLce1SxkdSePSqccbHjFWowIlyxB7ZNUjKRZEuFwBjNLJP5aH1J6+tVTKAvB4qpd3Rk4A21UUYSYtxdDJ+Y5x09K8/8V3954j1qw8I6MHbUdSJWaZB/wAe8I+8xPbjge5rT8X+Krbwro9zfXDH92MKo6sx6Ae+a9O/Zo+FUulWMniTXIj/AG/quJpVfnyE/hiGemB19zXs4PD+1lrscVeoqUHJ/I9e+EfgOz8AeE7LSrGIJFEgBPcn1PvXf42CqtugjRcfL6Zqff3r6+EbI+TnJyk2xSdxxil9P600YIJzTz/P0rZGTEzkmoyvP+FS/nUb9v55rRGTITjrzxxiqdzZwzg+ZEsi9CCMg1ecenAqN+Rz0raLtqZM4PXfhH4R8SEm60iAuerBADXnviH9kLw1fo76fNLYyHptbivc5E2sSDUe8rxnj0r1KWMrU/hmzjnQpz+KKPjnxJ+yj4p0gtJps8d9COitwxFeZa54J8R+GnYajpFzEq/xhCRX6LLclBzzmo7izstRTZcW0cqtxh1Br1qWb1FpUSZySwEX8Lsfmis65wflPoeKkyD0r7v8V/s9+D/FUbFtPjt5m/5aQja36V4h4y/ZB1LTd82g34uIx0il6169HM6FXRuzOKeEqQ6XPn+itrxD4E8SeE5WTUtKnRR/y0RSy/nWCJ1JweD6GvTjOMleLucz00ZJRSA5pas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kkyRDLMBQA+jv6Ve8O+G9b8YXi2uiaVc38rcAxocfnXvHgP9h/xb4idJfEN7Ho9qcExR/M+K4a+OoYZXqTSOqnRqVfgjc+dJLqKLq3PoOTXWeCPhN4y+JNwkeh6NMYGPNzMpVB7190+A/2PPAfgtopp7I6rdLyZbrnn6V7Xp2nWmkwJb2NrHBCowEjUKBXzOJ4ijFWw8bvuz1qOUzlrVdl5HzP8A/2O7T4eeILPxH4gujqWtwKfKjHEUJPU/WvqEnoccdBiow264fHOOKf+PSvjMVi6uLn7Sq7s+ioUKeHhyU1ZBjcp3dBz9KiguI7qFZYHDxv0Ze/tU6ZXBGeBTEiSGPZGojVeQqjAGa4GdaQwjk9MfXpUZXoM9OTjsKkdQdrdCOw71GWJY89eOB0qRiZBHB5pC2AAP5UNw3AOR7U04HPbvUlD8gfX9Kqa7olj4o0mfTdTgS7tLhdjxsOnoR6H3qwPXHHQAVIrY68eh9aW+jH5ny14v8ABd/8LdSWy1CRrzQZWxY6oeTH6Ryn+tQLiEhpQShOfMXmvqPUtKstZ06fTtStkvLK4G2SKQZFfO3jf4e3/wALroyw+ZqXhKVvkmJ3PaZ/hb1X0NfL4/LrXqU18j3cLjOb3Km/5/8ABKyljGHil8xeuaaspn4kTGD0HU1TQgR+fay+ZbgAnacj8KuxyrOgZThz/Ea+b2dmeqNYEHk4HpSOoIxgHipg4YBZV/4EKR4fm/dsG+lICu0YQdaj3xt8jHaRUylRnzRt9+xqGe1ScZQblx+NBV+5FPbxS8bhkd6qEPHlW6dsU9o/s7EYOPek3q3VgT6GpLSK5l2HHUUvmjHNSFY5D79yKYYgCe4qiyOSZew49ajeQEYHNLJAOcEfhVcwqvIJH1ouwsWjJuVfmyKYZzk55FVySBkdKTzNw5z9aLktEpAc5xt96cI8KfzzUUcmBzyKsREudxYEelUiLDBOYcE5I7VBNGssvmkHd0zitFEXPK5IPFTNa4XcwBB6UIadjn7y34PoawrthBKseCXPP4V1t7b5YqAAOwrnNWiKZITcw/uipN4O5mSkNktnimArgE+vFTRP5kQ3RlT/AHWqdE+cfLWsdSpaESJuOR+dOEOc5q3HEuc4prIFzjv2rpSOdu5UZD0I5FAXB65HvUuAxJI59qZ07Y9AaokAQrBccmn5GeQeKjLqcjByKeJB6Hd60CsODbj3ApzSBRx19ahaTsV5pobPTigLErXBwMAH1NRFnP0oa4VRwpOKazzTY6IPQdaq4rDs5OB0HrTWkC89PwphXb0Jam7HIJzgE/lUlDWnkk4GB6UNG05w5J/kKkXGRjGPUU7c3QY5oC9hEiAHsO9ShlXk5J+lNbK4AyT39KURgLukH4CrSIk+rHmZnBCAgfzpHYsATn6VG1yBwox6YqCacxKzM2CfzrSKuznbZPNOBHheo7msm/1FYIncn5AOWz0FZ+o6wseOSQfTvXJ6VpOqfGvxcfCmjStBptvh9Y1CPpbRH+AEdZG6Ads5rvo03UkoxMJtRTb2N74OeBLn46ePI9fuo/8AijNFuMWavyL65Xq2O6J69zX25p2npZxhAMAd6xPAPg/TvBeg2emaXbJaWVtEIoYlHRR6+5711KnHJ619jh6KoxUUfL4qu60rrZbEiLkeuOKcW496jDZHOcU/IxXcjz7Dlbt2p4Pt+fao1Pb8hTicfWrRD0HZycdhTThfpSFsZxk0mcCrM2B555/Ok25GKd24ANIDxzWiIZWlTPOOPaqzxk9K0HQHB7VCU56YrROxDRnvGc/SgZAzVwxA1E0OM8E1qmFhI5iDyanS4z9PSq+3FGzA9Pb0ouDQ+80yx1SJo7m3jlVhghlBrzbxd+zh4S8VRORYraXB6SQDaRXpKvg5qVZcnGSBXTTr1KTvCVjKdKM9JK58heLv2Q9c0oSS6JeLeIORFJw1eOeIfBuv+Epmj1XTJrcL/HtJX86/SUTE8A1W1TRNN1u3aG+tIrhW4xIoNexRzapHSornn1MDB/A7H5lpKsg4bn0p9fZ3jb9k/wAMeIt8+m79LuW5Bj+7n6V4F4z/AGavGHhHfLbwf2paLk74uWx9K96jj6FbROz8zgnh6lPdXPLqKLmOewmMN3BJbSrwVkUg0gYHkHNeicotFFFAgooooAKKKKACiiigAooooAKKKKACiiigAooooAKKKKACiiigAooooAKKKKACiiigAooooAKKKKACiiigAooooAKKKKACiiigAooooAKKKKACiiigAooooAKKKKACiiigAooooAKKKKACiiigAooooAKKKKACiiigAooooAKKKKACiiigAooooAKKKKACiiigAooooAKKKKACiiigAooooAKKKKACiiigAooooAKKKKACiiigAooooAKKKKACiiigAooooAKKKKACiiigAoqOW4jhGXYD61t+FfA/ibx5crB4f0S6vixx5oQiMfU1lOrGkuabsjSMXJ2W5kEgdTUQuPNlEUKNPKeAkYLE/lX1J8O/2EtV1Qpc+LtUFrF1Npa9foTX0t4B/Z38EfDtF/s/SInmHWeZd7k/U14GJz3D0LqD5n5HpUsuq1dX7qPhPwD+zf49+IbI8WmtpVi3JuLsYOPUCvp34b/sQeGNA8u58QSvrV3wSH4jH0FfTEUCQKFiRUUdFA4p4BJ5/GvlMVnWJr6RfKvI9ujltGnrL3n5mP4d8IaL4Wt0h0uwgs0XjEaAVt7s9KTbnnGaUjj0+leBKTm7yd2epGCirIBz3zUcUodJJh9xchfc+tV9SuTb2u1D++mYRIB6mrflCFYYV+5GMk+tQ2apWGpFsjAJJbOSfWnBQP61J254o6H6Vk2WkNHA45pCcdRmlyMHJ4zTc88HpUjGsOp6+9RN8vUD6ev1qViMemO9MbBH9KAITgcdffNJx6HNOccnJx70zJC9Rz+dJlBx2I9OtKGx1OPSkPoBg9Tn0pvCnPBx+lICXORj9aingjvIHtriJLm3nUpJFIMqy9xihW7cnj8qeG44/P0oA+dviP8ACC/+H1y+reG1e90BmLXFhnc9vnuvqtc3aTRXsYntZCVIztJ5U/Svq1ZSqlDgoeueh+teSfED4M7pptZ8LKIrlstLp44Rz6r6V87jstVS9Snv2Paw2LatCo/n/med2+o5GyUAY/iPerEZWUHY4/3c1h216Lqea2lja31GE4mtZRhx7gUrlR84JRl6Y9a+XlGUHyyR7aszXdG2lWGc9jVWSJ4z8rED0FMi1eckKV34HU9aedSV+JEz6EcVndDs0Qz5bh1OOxFUpIl25HH860/vE7c89jUE0SHJPynPApbjTsZJkkhbvtqzHdLIOe/epJLdmByA3v3qk0BQ/KCKRotSxIqgEg1SkBAyOhqUuyDnvUbkYHpVFIi3EH+lLkFc5pkkY6k4z3pi5HAOcdqkbROCcetSRO0Y3YyKrpJgnIwDUiyjjaePSmjNo0rS6SQANgNV0srgblyOxrHWMcevrUyyMwwSeO1WmQyxd7SDgdO9czfBTccSfh61r3l0IIck4YnjNYlzGJCWzjPem9TSBTlU7+DxUH75LxWB8yI9Qf4anMJJUhunr3p/l/NkgY9qcTR+ZMo9+aY4UdTx6Ux5gOg+YVA0u4klvyrpTMOXqLJKvAU49qiMo3YPam4DkkEcj16VEpRVC78kevemFiZpVBApryg9Bk/WotmTjdge3QVJsUf7QH6U0FhfOyRkY+lKpA6ilAAI/lS7unBouSwGB2oLZHp7Ck3HoKkRMjOKYmMxgccmm7GlGc1OdqYUcn0FQsx65wB1xVIkYFIXgYHQ0/hc8DNQSTqmO9ReaQcDgH1PJpidy15+0YVct6mo5JjglvxxVGbUYo/lGWY9hVC51M/MOqjqRVJXIbNCfUYolyGyf5Vz+o6s8hb5+enHaq11fs/zynYO4FcHrmr694q8Vad4H8D2A1Xxbq7bIIh923T+KeU/woo5JNdlOm20luZc3c1YLHxD8VvGkPgbwTtbVpVMt/qEn+o023H3pZD0HHQdzX2d8LPhhoXwy8KWfh3w9ETYwMZJr2Qfvr+c/fnkPUknp6DFZPwY+DWjfBXwcfCOiz/2ldzSCfxD4hYfvNTuv4kU9olPAXpx9c+r28aQIiqowB+VfWYTDKhHzZ81jMT7V8kPhX4+ZLBGI4wD+dSDrnjFRh8sc8c9e1O3c8V6i0PKJFOTwKfxUSnA6/hTuvrxVozY8HjNLu4pm7POOB+tGfy7VqjJjiecdaTcOvbpTSRilGMdPrVEMdnPfjvSg8moweOTgU4DgEZqxEmQR3/GmFc0oz9aUcHjOaLkDAARjH4+tNKYHSpQOOD+FIRuH+Fap6AVWj//AF1GwFWWWo2Xn3qwRAV/AUoP504rjNMIzQA9Wzx1+tSCTnkVBtxx/OlXJPPUU7jaLaTZ4xjHpU2VZcMAVPaqatyPWpVb8PaqUibHKeMfhJ4Z8awst/p0LyEf6xVAYfiK8F8a/sdvHvn8O3xU9RBN0/OvqlWyQD3704EYJzge9ehRxtaj8MjkqYanU3R+cfij4Y+KvBjsNS0qXylP+uiG5TXLpcIx25wfQ9a/T68022v4jHPDHIpHIZcg15d40/Zo8I+L1dxZixuTyJbc7efpXt0c3i9KisedPAyXwM+FgcUV7r4x/ZB8Q6KrzaLeJqEI6RycNXj2ueD/ABD4YkZdU0m4twvBfYStezSxNKsvdlc4505w+JWMuimJOjnGcH0NPrrMAooooAKKKKACiiigAooooAKKKKACiiigAooooAKKKKACiiigAooooAKKKKACiiigAooooAKKKKACiiigAooooAKKKKACiiigAooooAKKKKACiiigAooooAKKKKACiiigAooooAKKKKACiiigAooooAKKKKACiiigAooooAKKKKACiiigAooooAKKKKACiiigAooooAKKKKACiiigAooooAKKKKACiiigAooooAKKKKACiiigAooooAKKKiluo4vvEZ9KAJaRmC9SK6nwT8J/GPxHuVj0TRpzC3/LzMpSMD1ya+kPAn7BimOO48W6u0jnk2tpwo9ia8zEZlhsL8U9ex20sNWq/DE+RIXe6mWG1hkupmOAkSlia9c+Hf7K/j34hFJpbUaHYMR+9uhhiPYV9z+B/gZ4O8AwIumaPbpIv/LZ1DOfxrv4lWMYjUKvtXy+K4ib93Dx+bPWo5V1qv5I+dPh5+xF4O8KmO51lpNdvRz++P7vP0r37RvD2m+HrNbbTrKG0hUYCxIFA/KtADPXtTlUHtXytfF18S71Ztnt0sNTpK0I2G9/rQB+VSbAPpRtrludSiNC49vwo44zz60v4ZpjNgZ5zSKsO3DHYUyRuM9T78U3cRURkJPNAytAHvvEA3f6m0jyR/tngfpmtVvmctWfocLR21xM3355SQfYcD+RrQHyj+lZsaFPB/xpvr7dsUM3btRjOOp+tZlBuA4xx603tg56+lGc4Gfqe9DHnOeaAGsenNMY5OeAB39Kc2cHnnrUTKQSOhHWgoYx9P8A9dM+91G4ehpxyeT+lMfHLA5+vNJgNbr+oyefpQrAEe3UL0ppYA9OR600tgcHGaQEmWA9Tnj0NJ5mB1HvUYPJHSlyR0bNQBKG3cdQO1G48bWwR/Fmosk49/1p4fdj27GrGcT8R/hXYePoFuIZBpmuRcwajGMEHsHA6qa+f7+5vdE1eTQ/EOn/ANn6pH0JOYrhf78bdwa+txgAfLn6965zxv4F0nxxpbWOpwmVVBMN1HxNbN6qfT2rycZgYYhX2fc9HDYuVF8stY/1sfN/2hg2YuHA4z0qqupFW2XCbGJ4NXPEvhjWPhxqCWutDz9PkbFrqqcxyr6N/daoZDDcIqyIGB+6wr4+tQnRlyzPo4TjNc0dUyxHfCIja6kfWrP21JzslhKHswrCbTMSHyZTnsH4oS8ubU7JU8xc9fSufVGlk9jovJ3L8rE57imSW+fvjJHpWfb6r0CkqPQ1pxXYkUYIz6HvQrE7FO4tgg+ZCyHkkdRVF7VTlo2yuehre3ggq4wfSq7wQgnOVJ71VilI511I4I6dKaVUjjHFbM1rAMqWDe4rOuNOKNujfcv+zWZd7lcjI9fWkGI8/LwP0oaQoDuG3tRkEcnGaoaRMk/GOg681KxZULKcnFViVbIz19KZJKIyACTQLlI0mN7EjyDhTn8abMV24ApLZxFFsPqTTJpVJqkVYrsQu6qck3lnrgetPupCmQrDGe9Z8r4681SNVG5I9zubKcn0qFlZiwY7e9AkBHoxPJFNdyTitEyWrEX2cK5JJA7c07bjGAAB2JpYwBICSSPXNO6sRjv29KvRk21FTBwBkH2qZEPPzcdqRUVc9qlXAHemiJMVRwAfzp5QdzSBlJoA6lqtGY5SinGMmkMm1sd/btTd+0DBzUZkOCeBTM3YWRyAcfnVaaTbjLde2Ka9yx6CqksrN2+b1NUkIV5QCSaz7m8JPyDefbtT5WPOc4xWfdXsSxHaccVoo3Jch8kjbiqgb26sD0qlJMqHBkDEdTngVm3usIqMgYrx1rz7xF4q1G61fT/D/h2zm1rxHqkgt7DTrXmSdz6/3VHUseABzXTCN2oxV2zPld+Y1/E/iLUNV1zTfC3hTT5Nd8WavJ5FhpsPVj3kc/wxqMkseMCvr34FfAOx+AOj3mn214useP8AVkVvEviUc+UOv2W3/uoOn6nngVvgJ8BbX9nbSrjdcRa38V9bhB1rXcbk06I8/ZoM/dUfmSMnsB6/punQ6darFGCe5ZuSxPUk9zX1WFwqpLml8TPnsZi1P3IfD+f/AACzZWkVnbxxQptjUYAFW85FRRj1608HHTrXqo8Z6sl3DpShh3/Ool4GMZzTw2B/nmtEQyQHpz+Jpx4xzUYbJp2/vVozY7J4/wA8Uu7k89PSoyc0bsntmtjJjwx9aUEA9aZu/HNGQCM9aDMeDmnA596Zz0PenjkUAOHXp+tLk5PH6008gdvanKO/ANWJjl469+1DDBIo9KewyMccflVJgyJ8dSOPbrUbKGqfggDHNNwK2JKzDmo2BznirLDHvUbDPagCDH+RQfypxGOelIRxkjP9KCw3ehwP509Wx6VHgZ75oBxyKALKsCOtSjpVRXxjnrUqsCaBWLK4AwKUEnnpTFOT2xU6gZ9+wAp3sSAHXPUiql/otlqcRju7WKeNuodQ2auhOMdvQ0pXjmrUmtiWrni3jr9ljwj4u8yazhOl3Zzh4D8ufcV89+M/2WfF3hZpZdO26vaL02ffx9K+7iCpODxSEbmO4bvc16NDMq9HS915nHUwdOfSzPy5v7O90edoNQs5rOVTgrKhFQo6v0Oa/SrxH8O/D/iyExalp0FwG4yyDI/GvC/HH7G+k3vmT6BeSafKSSI2+ZPpXvUc2pVNJ6M82pgqkfh1Pkuiu78Y/Anxn4JLvPp5vrZf+W1sC3HriuAafy3McqtDIOquMEV7MKsaivB3OOScXaSsSUUAhuQaK2MwooooAKKKKACiiigAooooAKKKKACiiigAooooAKKKKACiiigAooooAKKKKACiiigAooooAKKKKACiiigAooooAKKKKACiiigAooooAKKKKACiiigAooooAKKKKACiiigAooooAKKKKACiiigAooooAKKKKACiiigAooooAKKKKACiiigAooooAKKKKACiiigAooooAKKKKACiiigAooooAKKKKACimvKsYyzAfjWn4a8La942vFtdB0q4vpCcb1UhB9TWcqipq8nZGiV3ZGaWC8k4FLYw3Wr3IttOs57+4Y4CQIWr6o+Gf7Cd3qSxXnjLUTEpwxsrb09Ca+qfA/wf8KfDqyS20bSbeAqP9YUy5/E183i8+o0Pdpe8/wAD1KOW1ausvdR8J+BP2RPHnjZo5r9F0KybkmTmQj6V9PfDb9jfwb4MEdxfQf2tfrg+ZdfMAfYV7+OFAAAxx0pSeB3Pqa+UxOc4rEe6nyryPbo5dRpatXfmULDSbXSbdIbS3jt41GAkahRV09xTwM5z36ClCk9q8Rybd5HpxikRhRnmnben9KeE4pSuMUrmlgC0v+cUmR70mRnjNIdrDsgc9aQkkZBpuevNN5xgZGe4pWC4uRj1z3qMnPelZwAB2Ham8sfu7R+tWgGDMnAG3jP1o8oBDk/NjpUqoFxk9e9Muf8AUtgcsQMH61IXJ4YzBbIgIOB3px54yPyp7jjjAxUZHGCKzZYmcOeh+tGcUZ/umkY9Rnj6VmAhyRnHWmtnIHT3pckcnjNMzz3yOaAGkjjPSmN0x+h7VKx5Oc478VGfl7kkUARvk9d0h9R0FRnjIB6djUx4PVipPU1Ew9OTnp7etBQxz2655qNuc5+Ue9PYjnnn09ajOT1zn0xUMBuflIOfrQDwQTkdu1JuzwM8U1iWx2J7VIEjED0HqRRuGcZ9/pUYYE4xg9s0m4jk847U7lk+/wCXAJApwk6A9PQd/aq+7p0/OpFY9c4Ht1ouBT1bR7PW9PuLG+tIr2wn4ltpRwfdfQivmj4hfDHVfhTI1/pstxrXhJ25ZhunsCezDqV96+pfM5wT8uOlNltvO3uu3LLtZJBlJB3Vh6Vy18PTxEeWaOihiJ0JXjt27nx9Y6vHdxI2RJG44lXnNaVtIA4YMh28/PyK634o/BG5077VrngOzMsjHffeHC4XPq8Ge/8As9+1eP6XrkN9LJGcxywttmgk4eJv7rDsa+QxeDnQl3Xc+noVYYiPND5rqju00+O4JwUZs8legoOnTWxOwk/0qppbKrIUb8jXRW9yXdf+WbLwG615qRbbRkRX5RilyhK/3/SrKzJKP3ZWRO5zWndaelwm5kw5H3iOv1rDuNHaAkxErk8gUNNApKRZe1jcHYFDY7GqzRJGxyQMDNVZBJF8roTTUaByQW2n0c0jVC3MKTDG4MSOnSs2W2aJ/lJI6YNXpoOQU6eoqEu/IIyBSsaLyKTEL15NRsUBOSQamlGeSOO5rPlJO4jFM1SuOeRcnBzVWS6HQ898VBI20ZD9Tg5qGSZI2Ysew4HelfUpR7CySqTu6qT0qtK3muQeKa1wpztPPYU3zQB83f1p3ua2EM3OE+UdPrTUnKj5mzT12sTnHHr1qFzGz4IwB3q1cmy2LMTh14wc09QWA29OBzTIRCo+QhqtxR7lGGCjvWqM5K2qGKhOTyCaeqNgbm5qVSRnIoLfL83XtWiRzPcZnA+Xr3prSBQd2ae5VRyAarMSzbiOMdK00IHlyw+Xp7011+Xrz6U1ZsAhcCmyylQSMt65q0jJh5PPqP5VWuzCqZLgY6Gq15qDbQuSB6Cuc1C9GG+bAHXmrVybdWy7f3kRQhZxn09a5XWNUW2jZtwHXkms/VNRJBET4H949BXCazfXep6na6Rplvcavq97IIbSwtgWkmc8AADoM9T0FbQi5tRiNRs7ljUtY1rxFcLpnhjT7jV9SuJVt4ordSxeVjwo/qewr7P/AGef2eoP2b9Okvb6WDXvi9rMI+36mRuh0eA/8sIfTHc9WPJ4ArW+B3wiP7PHg3TYL9LTUPiVc2+ZDAuYdOD8tz3ftnv9K9G0zT/7Pjd5ZGuLqVvMmmc5aRj3NfU4PCRoLme585jMa6n7uGkfzLGm2SWMJ+ZpJHO6SV+XkbuSa0UYsuagVT1P3v5VODwBnnvXqo8V6koP45pQaiDZyR+lKRkY/Wtbkkwang461AG9O1O3YHfJqkJkwY84HNG/5ewqENj1pQ3WtEYslzgc9+1KDnOCciohIOnWnlvrWqMmOyR/9agHt3pgOD7U4EfT3pmZIO1SAZ71EOx6VIvOQasCTkqOlOUY6njFMUjvTl496AHoeQalIJB/iYZP1qEH5sfz4FWYh+8XuM8+lAmVkk3rwQe340/HQY+tVUIiu7mHnCtx9DVocKMHOOTitSRrocY7frULL3qyPm+lMeM9qsCo45phXjBqwyjPr7VEVweuM0FkPJ60hORTyMdRRgHjHNADMle/FSI/P9aAnFBQ5NAE8bDPsKsRyc88+1UVOMf0NTIcGgVi8rD1NTDnB61TRuB/OrC5Jx0+lQMeyn1pm0dadk/Q9qdt45NO4rEX0OMdaTeVJAJ98VKUGOtN8sD1+tNMOUieCOdCssaup4wea4Pxh8CvCXjNG+2aVAkxH+uiUKwP4V6CRtU037uAcitqdadN3g7GU6cZK0kfIXjn9jPULDfceGdRE68kW0/X6A14X4k8C+JfB9w0Or6RcQbf+WioWU/jX6ZK5ziq97pVlqkLRXdvFPG3BWRQRXs0M3q09Ki5kcNTAwlrB2Py4S4R+Aee4NSd/Wvurx7+yv4P8XLJNbW50q8PIltuBn6V85+OP2VvGHhGSSTTtus2i8gx8Pj6V9BQzLD19L2fmeZUwtSnur+h5DRUl/ZXujzmHUbOazlHBWVCKjV1bkHNemtdUcgUUUUxBRRRQAUUUUAFFFFABRRRQAUUUUAFFFFABRRRQAUUUUAFFFFABRRRQAUUUUAFFFFABRRRQAUUUUAFFFFABRRRQAUUUUAFFFFABRRRQAUUUUAFFFFABRRRQAUUUUAFFFFABRRRQAUUUUAFFFFABRRRQAUUUUAFFFFABRRRQAUUUUAFFFFABRRRQAUUUUAFFFHbrQAUdDTI3e6uFt7WGS7uGOFihUsx/KvZvhv+yV44+IBiuNQj/sDTm5JmGZCPp2rmrYqlh481SSSN6dKdV2grni0t1HDwTyegHWu28DfBbxt8SJE/srSJYLVsf6VcgouPX1r7h+Gv7IfgnwGsVxcWn9rX68ma5+bn2Fe02djbadEIra3SGNRwqKAK+UxPEUY3jh4382evRyqUtart5I+Vvhh+wxpOmGG98V3LapcghjCPljB+nevpfw94J0bwnaJb6Xp8FrEgwBGgFbRYt64NKFOK+SxOOxGKd6kvl0Pdo4WlRXuoN3HoKP4RS7e/pRjGO/1rhudiQgHal4A64oOSOPzptIuxIOeeppdxHam5H1ooGh4OAKXH5VGT0z1p3U9T/SpAU8ck00jvn/69KeOQMmjt61Q9xvIHIH4005PUc/WnHOD1+tJjJGO9AhoULwMA+gpcE57mlVQD2wKF596AEx6Z60xhumhUf3s1LnAqFmI1K1U8goxpMC25yD6U3v7elPPOe9Rn6Zz6VmyxpPPTmmDGcdOfWnk9u9M7+nFQAN04wfpUZO0+hpxyTnp9DTW+8cUANGcfQ9PWmkgd8j1NKcqoyNv49aZnJ6AD19KChDxjk5FNI3AAA5J69hSkjrwB6mmE71AGQD1GPvUANdSO34VE+Mc8DPUVJ34bA/OmFQw5GR71IDHBxwPfk1GTg8jnvUhAPbIHc0wglc4OTwB61AEe4bcsePWmkd+o7Z7U98DjO4jtTHU5zjK5696CkPHTO3j1pQxJz+oqHJHIBB6ZFJk45OPc1A0WPM5AwM9aerlj83PsOMCqgPfr7VJv+XBGM8kDt7VVwJ5gJXX52SVOY5VPK/X1rzj4m/B3TfH8hvLcQ6J4qC/u79Y8RXeOiygdfr1Ge/SvRFbAHGcHO00PtlRkkAkRuuaiUYyXK1dFQnKnJSg7NHyDLb6n4R1b+xvEtkNJ1X+EM2Ypx/ejfow/UVu2GpKG+ZwR0r6E8X+EtG8X6I+leIrFdV0hhhJ2H762PZg3UfUV88eLfhvrnwplkn8xta8KnH2fUohulgX+7MB/6FXzWMy5w9+lt2PocPjY1fdqaS/B/wCRuQ3kkGGH7yL+4T1qw81rdDcMq/dDXJ6f4gXYjgiWA8rg5H4VqxanbTSfOwhHYt0rw720Z3ODTLd1aIw5XI7Fax7zScqcr5kfUkdRWut1GOkqtnuBTWnjAPRgalpMFdHISxTQH9xLlR/C/NRrfyLlJEwfWumuLOG43FVZT2Iqi+iLvIZieMgtS5X0OlSXUyGmBUsRVKZUZGI71s3GnlEwqFvT3rOuLU5zjAp2NU0Yc9tG4yBwtUFhVCcZHXjrW5LEvK4Oc5x61VmiBx8uPp2qXG50qWhlFN/b2pREpxn9Kvm3VTx+VRvDt5UZHpRyhzIqLArE4PNTJbL0xuNPeVsgFAmOvripoyrDdtP07mrSIcuxElqkfO7HsKmRURQOakWNRzjFSKFY8ZOfXtWyRhKVyFnwpx+JpjMWwASfc1cWBZPlb8qTyVQEt0HYVokc7ZW8rI46+9RNb7s7iVX60+5vREpATNZV1ezkHpmtUiLN7FueaK3B4x7VjXmpkj73H6VBes/JYljWTPIypl/wArRRJtbUZeX0jc+ZsB7Dqa5rVLwAHr35J60/V9YSLcR94dhXm/iTxdd3N5babpdrJqGrX0gt7S0gXdJNIeAqj/OK1hFyfLHUIxcmS67rd9e6pZaLo1nNqmt6jKILPT7UbpJnPAAHp6ntX278AP2f7L9mrTBqupiHXPjBrFuPPuMb4dIhP/LOPsMdz1Y+3WD9nP8AZ9g/Zt0ZfEGvpDrPxd1mHkkb49Jhbny09D6nueOnX1ewsnhZ7i4le4vJm3yzSHLOx5Jr6bB4SNFc0tz5/G4znvSpP3er7/8AAHWFibXzLi4ka4vJm3yyyHLOx7mtGNCTk8k01IwTuNSElgfSvUSPDbJFIzjpT9+PxqNeO3T1pynBz61ojIlXAHHFLkjvTQMrngetJkHP6VaAeG5pPM29elRb+v8ASkZsdfz9KpCZOJOBjkfWneZjH61WD7enX+dPVgMVaZDLAJ7U8MS2Krhsg46VInPritUzBonUYFKMEYHWo0PtUiHg9qtMzY9OB0p4Jz17VEOOP8mnq3arETD5cHNOUY9aamW/EdKcPr+dADgcDGOasRnBBAx7VXJ/yKmj4KkZP1oAp3xEPiZ0H3ZYFkx79Kt54GOKqa3/AMhWxlxw1uVP51YBytarVIXUkBwemB2FLjjkfnTFOMZz+FSg575qySu6EZqF19c+lXJB8vX86rsv5UAVyuc9KQDnkce1OYcmmn3oLHr9CKeY8jnrUYfnpUqvQAxo+PWlVSp6ZqbOQaXZ60ANUg/SrCE4BNQ7cHipEJHGcA+1QBY6GpBjaO/1qFfY+/NSg8A0AOA49vWm4yOKfnPXOKaeTQAxulJt4zmnMMjNNIIPagBhXt+tBB65IP8AKlJ4z3pBz161V7AKpx3/ADp2Q45AI75prLu/xxSBSB0zzmncTRheKPh3oHjC0aHU9OhuFYdWQbvz618/eO/2MbSbzbjwzftaSckQTfMp9ga+oc8nPApQR65rroYuvQ+CRzVMPTqfEj82fGHwn8XeBJnGpaVK8CnHnwruWuSS4Rztzhh1B4Ir9ULqytr6MxXECSxngh1yDXknxA/Zb8IeNlkmitf7MvWyRPbcc+4r36GcxelWNvM8ypgJLWDufBw60V7H45/ZP8YeE1efSyutWi8hU4cCvHr+1vNHuGt9Rs5rKZTgrKhFe/SxNOsr05XOCdOVN2krDaKRXVuQQfpS10mAUUUUAFFFFABRRRQAUUUUAFFFFABRRRQAUUUUAFFFFABRRRQAUUUUAFFFFABRRRQAUUUUAFFFFABRRRQAUUUUAFFFFABRRRQAUUUUAFFFFABRRRQAUUUUAFFFFABRRRQAUUUUAFFFFABRRRQAUUUUAFFFFABRRRQAUUUUAFFFAOKACimRPJdXC29pDJdXDHCxQqWYn6CvcPhd+yH4u8emK71rOh6a2DsPMrj+lctbFUsPHmqSsjop0p1XaCueIQmW9uVtrOCS7uXOFjhUsSfwr3H4W/sf+LvHzRXWtn+wtMbnaf8AWsPp2r7G+GX7PPhL4YWkYsdPjluwBuuZlDOT65r09EWJdqKEX0Ar43GcQt3jhl82e3Qyv7VR/I8u+GP7O/hH4XW0Y0/T45rsD5rqdQzk16eqiIAKu1R6U488daTaSK+RqVqleXNVldnvU6Uaa5YKwnPXmgLkc07oemKQA5/+vWdzawAYzTh/Kk7j0o7jufrUjHZyaQfXik68/wBaPb9KCrijnpzRjOeufWjP44pCSDQFgxyewFOxhs4/OkyfTkUAd+/vQMU/kKAR160HnHP+FLyO5oGhBxjk0dPSjGeOtL60FCHqO1Iep5p2e3Wgc9aCbDef/wBVHIH+FKVzjoaa2cHigVhrNzwRmmqpN7Ax6hWppySFyc+1WIVChWxz09aTAk9aYxGCe/6U9u/BPHamHOPU+tZssYcAD86Z0Xjp3p5I9aa2O45qAGkZ9ajJA65A/rUhJJ9fxphweKAI8EAdBkdSabxg5zzTuBzj9KQntz/hQNEbY3AFQfTPrTGIJ5PXt7U75e3I7k0zg84AXH44oGBOB2Oew7Uz7owM59+gp2V6c5HbFJgluBkDpzUgN5PHXHambsg7cjseKfgBc9fTA4FJksT1PqOmKAI8EE/Kee+KY/rnP8OalI5zj+tNHKMzHndtXjHFQBEVIBXtjHWkdeAOmaeqgeu3+ZpQoUDI4PbPWgq5C24AnGc9qegYEAfe7gULsPAUe5OePakYcd+e3eoGLuAZsZJ+tKCAB2/Gmgevy/yoOAANueMHPNAEyNhuG4/2qge3aFZTbRJcQS5EtrIPkkHfAPAo37e3GOuKkWT5ccMB26UAeJePPgaiRT6x4KUmNGLXOjHrGTydg/p+VeWafq0TyyQyoUmQ7XjcYZD6EetfXkiETC4gcwXAHEijqPQjuK87+JfwcsPiMz6lp23SPFUaZJUYhvMdm/x6jvmvKxeXxre9T0l+Z62Gxzh+7qax79V/mjx+C5ELhW6Y6+1WUIlUsjBh064NcZdxar4d1J9O1i1l0zUYyQYZ/wCL/aU9GHuKlivrnzC+RxwMDFfLzpzpPlkj6KKU1dPQ6/7VLCSsZyD2NNk1MyDaybW9awotYu1YeYkcmT1J6VdOomYAsqr7AVCHytEsly4zyMHtVclZHAcNt77ev4VBNexZ7j3NMS8QsMMM/WqsaW6iT2SO2UBxngHrVOax7g8/yrSN9tTgAknvVVpS46A5PWixpFvqUW092GVZQT3aoJLW4DNyhAH3hWl5ZIyeB27Ux13LwaLCvcyjZHA3OCx6jFKLRQ68nHqKvmLIPTjvUbAHIPy+nPWiwPXqV0gwcLz9etTJFuIJzn1p2zZz196UyYTg4ArVGEncVowMMWAFQSlezflTWkJPJqncXyIGXuelaoxG3LRoDg5z1zWPdyD7x59qLi+ChsnFc/qWsBEYKQMcE5rRE2aHahqUcW455HbPArjdd8ROEKhsA9MVW1nXVAYHn2Ned634paW9hsraKS+1O7by7ezt13yzMeioo5J/l7Vok5PlQ1vYf4r8TPbwqEWa4nnkEMFtCu6WeRuFRF6kmvs/9lz9mtPgDpkXj3xpbx6n8UtWixp2lsNyaRC3bH9/+834Cpv2Zf2WI/gvHbfEL4iwQ6v8RbqPOk6IMPDpCkdfeT+8/boPWvcFhuJ7ufUdQl+0ajcfec9EHovoK+jwmFVFc0tzwsbjVJeypPTq+/kvIgtLORWmu76ZrrUrht80zdc+g9hVpV3YJoCljuOeOlS8lfrXrRV9TwJMVBk4FPGADzz6U1VxzzUsYBHJrZIyYqnaKcDwcUoA4z+dITjtn+VWkFwPI74prH9O1DHBzUZbG455FUTcRnweaTcMZ6+2aY7DgimbsZPQfzqRknBPoak3gfT+dV945waXIHrVJkFtHzx/kVIpqtG2Rjv6dqsI2QT0rVMyaLCk5qYcj/Gq6jkVYXgVqjFocMnj+lOXBPf0poUnB5FSKPatCSRSTx7U7r/iKReF6cUvUUAPQ4K5YJj+JugqVG3c53H1xUSgkgAAn0PSnxrxnJB/nQAzWLeS4WzeGJpSuRhRUcMm75SCjjqp61zXxWTVxoPhufRtRl027jvnLPF/y0GOh9qh0/4gXenRJH4s0l488DVLRNy/8C9KIy0Bo7CpIz1HU+lV9M1HT9ej3aVfxX8YGcA4cfUVKSY5Crgq3oRit73IJ/vKBnNQSrhiKmRgRnJz7UTAke1MCg4JwDyPSoynP+eKsMMimhRnJoLIPu5wc0qsV96mMe6omjI560ASxvk1Zj+bHH5d6oZKCp4pCagqxbKYAHXjtTQp/wA9KVGDDB4Hp2p2A3PBoGOBJxx781KtQ989x2zUgxipuBJkjr2o3ZpBjtilqibCdDjrTTx0H1p5HTr9KQnvQIj4PIpNuTnPNO/PNIRn1B9RQAg9utLSHjB/lSj16n34oAcOfak6UdO+aUHNNAOBI+nrSgkHk800cn6U5V/CncB2QQMjIrmvE/w58O+MIHi1XS7e53fxFAGH410oUjkCnNk80RnKDvF2IcVJWaPln4h/sWWc4kuvCl81pL1FrPyp+hr5w8W/DbxT4EuXh1fSZ0Rek6IShH1r9NSAD6/UVXvtMs9UgaC8t47mJ+qyLuB/Ovaw+b1qWlT3l+J59XAwlrHRn5WpOj98H0NSV90/EH9k3wl4v824sYzpF42SHg4XPuK+b/Hf7LvjPwYsk9pCNYsl53Q/fA+lfSUMyw9fROz7M8qphatLdXXkeTUU2cy2Vw0F3DJbTrwUlUqRSgg9K9U5RaKKKBBRRRQAUUUUAFFFFABRRRQAUUUUAFFFFABRRRQAUUUUAFFFFABRRRQAUUUUAFFFFABRRRQAUUUUAFFFFABRRRQAUUUUAFFFFABRRRQAUUUUAFFFFABRRRQAUUUUAFFFFABRRRQAUUUUAFFFGcfSgAozjr0psJlvblLa0hku7lztWKJSxJr334T/ALGvibx4Yb3xFIdF01iG8nGZGH9K5K+MpYaPNUlZHRTpTrPlgrngMTyXdytvaQyXdwxwIoVLEn8K9v8Ahb+yL4v+IMsV1rKnQ9LOCUP+tYf0r7O+HH7PPg34ZwINO02N7kYzcSjc7H6mvSkRIhiNQq46CvjsXxC3eOGj82e3QyrrVfyR5b8M/wBnfwh8MbZBY6dFLdYy1zKoZyfXJr1BIkiUCNQnGOKfjpxke9LtyPf0r5CtXqV5c1STbPep0o01aCsIRn/Ggjj+dLjANITjvxWRtYUgdxSD6/jSEk96afqKBjs5HWg+1AJ70dsdMetAB60e4496D0peAehxQAnX1pOCOvSnY6cfQ0jdKAD0oB4AxxSjIPAyaKCw5xjpR09/60H696AeelAC845HNGMkHB/GhMEGjt1yaAFxx0pcZ60mMYwaX2/OpLE244pGz6UvQ+ntR3qgE4A6UhPGc/hRk565FMJyD2zQJkKcORu//VVtD+7z2HtVNwQ+7r7CrSZ8s8YGKGMf/DzwPamkjtTy2APXFRnqec/41kAmDnrkU0nGR1z2pcY45zSH0qAGnk+u3tUIjWJT8zHc24723H6CpG7DHPrUbDaxCnrQAFWG4g+xIpjdRk446EdaQkcgfz6Uh9Aefr1oKAk7QP4T/CKbyQVAx9BwTTs7SGB57D096ZycAFtg6eo96ABs8cYI70wgg4xxTicnv/Sk27jjJI9DUgNKkc4496aQePfoKftyAQe/40FDz/XrQBFg5HJyeB60PkkA8heBmpNm3DfgPWgKBx8vPqKAIyp/Xim43dDgdM45qbZnsCfagKT0xkjkkZxUAQlTgZJI6cnimkYz/D6Gp2jyB3/kKayDJ6k4P4GnYCEJvwB069elMI5Bz8p7jvU/lgegGOcUhXBwGH19KmxaZFtJU4OT6DoaWSIISuQSpwSOn4U8KeAGzj+6OtIRl+eMe3FSBGJMnBIPv6UyW3WVB145UqcFT6g09wQDtANHKEBfvf1oAxfFHhbRvG1iun+JLRbgoMQ3qDbLEfUMOn8q8E8afAvxX4FaS70hD4s0YZYGLH2tB/u9Gx6ivpNsMCGwwPqM5psEs2lvutZMRd4G5X/61Z1aFOurTR00cRUov3Hp26HxXZ69a3dwbeQvbXS/et7hDHIv1U81ordKAB97n72a+r/FfgTw98RI2i1rR7e4uSMqxURzrx1jlHJ+hrwHxh+z74j0F7i88N3R8RaamS1jIojvoAOwHST+Zrwa2WyjrT1PcoY+FT3Z+6/wOOaWKTngdsnvUM0KjBzgetcne6ptvjZXAe1vV4a1uUMUqeuVODSS+bIQvmyL7bjzXmSg4aNHuQ1SaZ1odQvEg+lPJ3jCtgmuTtLmOI7XZ1x3atWC4L/cbctY2CTXc0SJ36Ow96gLzID8xY9sCohPIq4DGkW4ZerUmibkizyE4J6dfWnhxxnj61WNwBzjmka5XHqRQidWyw8xGQGwPeqxlZsncaga42nJFVpbzYd3AB61aCz2LElyFBOelY9/dqvzFuc+vNVr/Vdg6EcdK5y/1cqpIcb+tUmQ4sm1bUnhGWIA6jNcXrWuBEYlvkqp4l8RGJHkeTCoMknoKm+EHwL8e/tPXzTaEn/CO+C4ZTHeeKNQUiNgPvrbIf8AWv1Gfug9TXbSpTqvlijKfLCLnUdkjmPC2heIfjL40HhLwfb/AGrUivm3VzJnyLGLvLM3QD0Xqa+8vgL+zR4N/Z9s4tdW2bXfFbgKurX43TTv3KD/AJZxjsBXXfCn4PeFPgb4Nj0TwvYTLpzuHub2fBvdauB/HI3XYD0HSutljlkma5umD3JGMD7sS/3VFfQ4fDxoq/U+ZxeMdX3YaR/F+pTZJbq6l1C9lM17Kcl+yj0X0FMkJc9QMdcVLKxbnt2FQ4LNzXpwi3qzx5MULnHPHoaeqj8uOaciZUD9KkVDjPP0rrUTnchqrk/X0qRYx17U5U9qk24zkHpWqWpDkRbOcjmjHHXAqQDA6GkMfuaqxPMQnk4HFRN908jNWSnFMMXzdKOUOYovuPQZqIg9AcGr7Q5DDpnrTDa5IB6/zqHArmRUCZ5wc+lSEe3FWRBg9jil8gY5701HQlyK6Bg3Y1aj6Z9P1pFiJ6nNPjUk8Dn3qlFkt3J4xwDj8KsR9s81AiN1wcVZQcdOa2SMWSAd6cB+OaVRn0zTlU+ufp2rQkVOO1OPUYH4mlA7YJP1pwHzYH/16AEC7iMguPQcZqRSpU8ECkKjgtuz/s0ojAX0oAxPH7eX4e0dsZA1Hbx2yKhsrspA0bBZYyeY3GVxVjxxB9o8LWK9SuoBh+VZloSSy/ex1p0vhJe4snhfQr+4WeGOTSL0crc2TbcH1Iq/JceJdCg3TRxeKNKTkyRALcIPXHeq6ZDeg9q07S5ktyHicqfatHG5RZ0bWNP16Evp8+9h9+2kG2VD6EGtCWJtnP3vQ1iX+kWGtTi4JfS9SH3b21GCT/tDvVdb3xbouYrjToPEcP8ABcxSbGI9xUc1gWpqyqwboB9aiZ1HVhWU3ibXnY7fAwY+s11tFPj1LxdcKBB4R0e3PrPe5pe18irGisycfMOfens6H+NRWcH8dk5Gh+Gfb/SG/wAKVT47zk6d4WQDpGZ3P64qPahYtkoAcuPqKVZoxgBs1Xa68aRgFvC2iXI/6Y3+P5io21bxbH9/wHYOCcHy9RU0valpGnHICRgjNWl5HBArB/4SS/h/4+vAWoIo5JspRIaWLxv4fVwt5FqmitnBjuoD1+tP2l+gWsb3Q5pVwD0qGwvLLVwTp2o213z/AKveA35VYlSS3O2eNo89xyDVcxIq9KcDj0pg5AIPHtSq3XPHsapAPPp0pMYFJnIwcU4EjB/nVgIVzn0ppHT196ft5Pb2pPrQA0jnkUhHWnjjrSde/PpQQNx+OacFHejjsPzo5HtQWKMYpwHA4poyOnbtS570ASnnmlUUwHIHP507PGaAF28elJj2/WjJwOuP0pR1A/WkADIPFBIbhhkHsacMY9KNpDdM0CaucJ43+C/hP4gQsup6XCZiPlnjXa4P1r5t8ffsV6tpbS3Pha/F7AMkW1wcMB7V9nbcjhc0EkH1NdtDMMRh/hlp2Zx1cJTqfEtT8svEHhvWvCN01trWmz2UgOMuh2n8az1lVxlTmv1F8R+E9I8WWb22rWEN5Ewx+8QZH0NeA+PP2LdF1VZLnw3dPpdyckQycxk+lfS4fOqU9Kq5X+B5NTAzjrDVHx1RXZeNfgx4y+H1w6alpUs1up4uIBuUj8K4rzQH2ODG46qwwa96FWFVc0HdHC04u0lYfRRRWxkFFFFABRRRQAUUUUAFFFFABRRRQAUUUUAFFFFABRRRQAUUUUAFFFFABRRRQAUUUUAFFFFABRRRQAUUUUAFFFFABRRRQAUUUUAFFFFABRRRQAUUUUAFFFFABRRSFgoJJwKAFozgVJpNhqHiK9Wz0ewn1K5Y4CQIW/WvfPh3+xT4t8VeTdeI5xotk2CYE5kI9D6Vx18ZRwyvUkkdNOjUrO0I3PnyAy310lrZQSXl05wsUKlmJ/Cve/hh+xt4t8cCG819/wCwtOfB8rrKw/pX178Lv2evCPwvtEWw0+N7oD5rmYbnY/U16cqiL5UAAr43GZ/J3hh182e3Qytb1H8jy74Zfs6+E/hlbILKwjluQPmuJhucn1ya9RUKihUARR2FGWP1pQOa+Tq1qleXNVldnuU6Uaa5YKwH5uOtOAI/xzSd/wDCl2nHTj1rE3SHqvPPSlHTpx7UzcQMj6fSlJx/jSLQpGD6io8ZzTic0hPvkUxiEZHPbtTQfTkU8nNNzjv+RoIDt1oHX/69G6k68ZoAdjuBRSDpQfXNAAD+PtR1o4z60uSc9MYoADj/ABoyKCM0fr7UFi5zyOfxoI7/ANaTI4xkUo/EexoAUZzz37Cjt7UuMdsZpcDGMYoATGB70Y7mj270q0ixpPOcfhScge/tTsHPFMlkEa+pPbuaQDWaozKd21A0h6YX/OKpajqUGnKjXchDv/q7aIbpH9gBVPZrWtKMsNCsj/AuGuGH16L/ADpXFct6jqdno8YbUruO2DH5Yl+aRvQADk/gKorr+r6qyR6Toz20B63mpHywBnnbGMsfxxV/TfD+naO2+1tg0xPzXExLyH8TzWkzs3VmJx24osyR6IFjHO8929TTHJBG4r7DvUenMXsY2br8wP5mpGXnds3seFI7CpLEJA55HtTTwOuM08jaBimsODn8T6VBRGxxtPeombC4PAPepJCAcAZzUTnkZAB9uc0AI/XpjHTHc0z5jwMGnZHTrzyR/IU0rkYxj6frQAjkgkBjjsOlJ1bkgf1oxgnA6etNHcZBPf2qQFyOuQD0HFNzjoOfWg4bGSQM4/8A1UgJB5YsR93Pb60ABUjAUjg42k5AFKMA4LAA/pSqoXPO0nlj1NP27gFBzu60ANGFOenHBFG3IGD+nQU/ABA5IA4BpdowBknJ607AR4ByQPz5o2D0z9etSduSQAeKCoGMEn1J4osBH5eORnPqKNvbkj9KfjHbB6YoYe2PekBEyDIBHFMxtz0GemKmxg8fnSMB0z16d81AEJUgdMEZ5HemNGxyVIx7VLgE4GSetNxhj09sdaAIgOemMdeaYeBkADnpT3Hy5549eKjfhWfJGAN2OlQWIOPUAdaYpBVmJCqoySxwBTGfbkqvH+1UDM8stvBFHDNNISfKmOBGg6ysvcDsPWhPWwFiOJr2zDTzPFZzKSgj/wBYhB4YHsT6VZkhLrGX867SJQFnQYuUPqccN+VG6GOJLaHCxQ5AOMbj3b8aWOUQNlGKt7GtLonc5Pxn4B8IfEa0KeKdEsPEscRCC8gQrd2/plkIdP8AgJH0rxbxZ+xfbxhrz4feO73S5G+ZbDXQL61b0VZPllj+pZvpX0fd6jpdtHNf3ksdlNEhdrlPl4A/ix1FcZ4K8aWfjPRINSube80SeeSRYp3tmWGdAeJB6Aj1rGdOFTSSudNLE1qPwSa8un3Hxd4m03xD4C8QNoPimx+wapjKup3Q3C/3o27j8M0y2aWN8rI3I/hPUV9ofEb4YaT8V/C02kXmqWFxLH89pd7sS279iDnp6ivlSL9mD416HPJGkPhTxVAhJjktNRe2mcZ4yrgjOK8Svl7TvT1R9Jhsxp1qdqrUZL7n/kZ0F06fX1NTjU41HK7jTr34e/FTSZAt38K9ZnJ4ZtNvIJ1H45FZOpLq2jSLHq3hHxNpLdCLjS3YD8UzXnywlaP2Wd0alOW00/mv8zUa8EqkqNpPvUT3AC43c1z0fizSBMIXv0glPIiug0Lj8GAq6s6XWXidZU7GNwf5Vk6U1ujZWLct1gDn2rLu7pgCoYjNNuLxYnO4nPoelYl9qyRbiGLY53dAKSgPXoOvLgjJ+/jr7CuI8Q+JI7S9gsIop9Q1K9bZaadYwtPdXLf3Y415b69B3Ndn8OPBXi/9oLW5tN8C2yQ6dBJs1DxPeofsVoO4j/57SdRtHAwcnivtr4Kfs3+CvgJazS6NbNq3iW4XF94n1TEl3Oe4U/wL6KuAK9TD4GU9Z6I83E42FD3d5du3qfOPwX/YaufEFxbeIvjO4trAus9l4It5ATIR9030q9f+uSHb0yzYIr6/1D7Hpml21s1tHZ6XBtgstKskChyOFjjRQAB+gqxrGoxaWI7ieKW9vLhttpZJzJM/9B79qdZaXPYSNfalJHPrci4JTmOzQ/8ALOP39W717lOlGnG0VZHzNfEVK0uao/RdF6FA21xG5ur7Yb9ht8tOUt0/55r7+pqjcHcc9j2FaN5JliOTVBowASe/QV0RV9Tik+hTMeTg4HvS+UBgD86lZe+KeFBHXj1x1ruhE45SIlQBeM1Io9qeqdu1OEZHPT3rqUTnbIwpPTnFO28inhcEfrShOOufpV8pNxnGDjr60uOOpI9aeB3604ckZqkiWyLZtxxz9aPJ3VNt4564p2wDp0607CuQC2zmpBbgjB79DUwGeMY+tPUYPrRZCuVDa7SMjPvSGAA1oA7hgjpQ0AA44B7UWQ7mb5GD05pfKKkYFXjFzR5OeOhosFysikAD1qYIB14I9acsZHWnhfbFWSIvf3p2OBxTl+hApyjuAelACBDnFLjHX8jSqvOB09PWlCnp96gBeV/j8v3x19qXoc9KASPY9iaeByOOfWgCnrcfm6PHGeguA36Vjpa7ZDz061u6h/x5gE/8tAc1SWJXYYreGxD3KSw4+vtVmJcY/Pipzbg8jr/OjyyD6dzVeoXF25IyKlR2ThWZc9qaEH1xTiAB60gQheU87iT6ZpjIZSdwz9ak+nUUZx3oGRC3Hp+PanrCD296Xfgf1FG7JqChycHripBOw6N+Rx/Wod3qOKTdg9OT70AWBcSg5WWRSOuHNTDUrnaUdxKh6rKoYfrVMGnA++KTinuBDcaPol+2+40mFZP+eluPKYH1yuKS10i90xM6Prbsvez1IeYD7Bu1WAR9akQf5NZOmVcrw63FHMtrq1o+lXTHCyFt0Eh9m7VpSRmFgrEcjgg5B+lRt5dzbtBcRLcW7DBRxn8qzC0nhT77m68PzHAkIzJZt7+qfypbFXNXgDAxTw3PFJtQEFZFkRhuR1+6w9RTgMfhWqEKAT9KPfp7GgdOtL+HWqAbjtRtz04p20cYowc0CsMx69qT71PAGKNuRntQMjxjvkUoz/kUvQUH/OaAFX0pwOPcelRhh+XWnk8UAOAzz2pwGOv5UwDHtTwfx96goeOeM5PalVs5OQaYWIX2pc4A9aAHkAjmk7fjTd31pdw/SgACktnjjvTihPI5z2zQr076Y5pXFyohuLaK5jMc0aSxt1VwCDXlHxG/Zo8JePo5JRZjTrwjie2459xXrpXjGKXaM+9aUq9Si+anKxjUpRqK0lc+A/iD+yj4v8Gebc6Wn9tWC85jHzge4rxq5E1hcNb3kElrOhwySrgiv1fIyMN0Pr3rivG3wb8JfECBk1XSoWlb/lvEoVx+VfRYfPJLSvG/mjyauX9abPzWBB6Givpf4g/sUahpwluvCmoC5jHP2Sfhh+NfPXiTwnrvgy7a21rS57N143Mh2n8a+loY6hiVeMrnm1KNSl8SM2imJKsg+U5p9dxzBRRRQAUUUUAFFFFABRRRQAUUUUAFFFFABRRRQAUUUUAFFFFABRRRQAUUUUAFFFFABRRRQAUUUUAFFFFABRRRQAUUUUAFFFFABRRTZJViXLMAB60AOpryKgyxArX8J+DPEXj+8Ft4e0qe9JODNtIjX6tX1J8KP2F0Zor/AMaXhuH4b7HCcIPYnvXnYnMMPhFecvl1Oulh6td2ij5R0DQdY8XXi2mh6bPqEzcZjQ7R9TX0l8Lf2HNT1p4b3xjeG2t+G+xQHBPsTX2N4W+H3h7wVZJbaPplvaoowCiAE/jXRZPA6D0r4zF8QVat40Fyrv1PfoZXCOtR3/I47wN8KPDXw6so7bRtMt7XaMeYEBc+5NdjkjI7Uh6UEc/5NfLTqSqy5pu7PZhTUFaKshCSf/r07p3pOnSnBv8AIqDWwBcfT0p23A54oHFGdowOtBVhCM0h/AUuQfxoxzmgYh/yKUnAHXP6UZz3/Og+/BoIA9KDx2pPwoGOaAAHjrTeg604/jj3pvQYzgUAJnAxwM048jpx60Z2jsKZ1+lADiSOBQOfX8aaOuefrTwN3GfyFAAB6mjqeoo55J/SkJwcfpQWAH4/SjOeRmkHJxz+dO25oAOvPanKD6/gKZ3Oe3anr+dAId0HvSMcd6VeRx1pGLckKB7seKksQfQ073J/OsG88caDp8nkNqcM9z2gtf30h9tqZNVIfEmuauSun+HZbOE8pd6nIqKR6+WpLfgcUXFc6rCqhLHao6lq5m88R3OpXbWXh5Ibh04nvpOYYT6cfeb2FV28HHUnL65qdzqxY5+xxt5VsPQbR1/E10UFrFZWq21tEltboMCKJQoAqbElPTNIXScyPMb7UZP9ZdzYyfYD+Eewq+F5yzbjjq3QmgAgYVQPqOaDwB0Y461QDsn6GkGST3pOBxzk9zSBuP8AIp3ALEeX58XTa25QPQ1N95se2Cc9BUS4WdW/vjZUzYHFZspEUbB0JGQoOBuHNKwxjBGfWmBh9oO+UFmGUiPBUetPxz0pMZC+cnbj6VGQATwAe5qxjJJ56VGVwAeBn2qQICOP5UjcYA4z6VMykdODnjHPHrTNqjkcZ7e1BRC2OmT/AFpu3avynknqTUpO0ADH5E0BAQTnI9z1qQIggAB6Ac805UGecge9ShGxn5Rjr2OaeIgp2jBAFUBGIwMndz9OvtQE2g4XPP5VI3zYOR7AHpQVK4J69c+lAEargDjJpwU9gc+nXFSAEHPGAe/f8Kb1z/jQA3nPcHuaPuk/1pxGMDcBzyMYFNAI7AfrQAmMDnj60Y6dPyp2fTnH5UHJPUk9SxoAjI9sfyppGDjAHepeO1MxgEYySakCIodpyFVe/PSozknjge1TsAQQQMfTrTGHA7HtUAV3UFSSuQp9OtRvFvjyeGIwcHirLj5Tn5u/XFQyOiDzHZFA4PmHap/E8UmizOubu3t1kkl3yRo4jaOBGd2c9FwBxn1plrb+VC7zQJFqdwP9IXeX8pe0ak9sdatxrI06ahFeCWyBP2a2WPYXboWds/MB2qKVfMfcwBY87u4P1qHoC1I/tAjXBGF7g1S1nXYdDtFuJ2GXB8pTwW+g71JqWoW+jWUt5dsMRoWVSeCf8a+VPjF8Wb6C5O2Yx6pOuIUz/wAesR4J/wB4j8q55VHE2hT53oS/Ff4qXfistpGl3gihMuLiZTnIz9wVLo3izx5a20EcXj69+zxqE+yyW0LxhcYC564xXh2nzbcZJHOck9T6k101jftCoxKV9ga45V5HbyqOlvwPcbTxt4gEZW6g0jUV/wBu02MfxU1oWHjq7tDkeHNLhYjG+CaRGH6143aa/eRg+XeMp/3Qf51cPjvUrbmR0nA/vKFP6Vca3cTipdEe2W3xCbOJbPUIye9vqTf1roLH4lfdxqOs2qqPuz7Jh+eAa8L0rx3DqRCvbFWHGUbrXZ2F7azqmQ6k+oreFZ9DGVOPVHplxrWleImzqVloeuMV2k6hYKJCPTcQa5HWP2e/hh4ljmL+EG0SeQ7jdaBemOQfgDtA/CpLGO3eHebhEA6lzgiqGqeIY7KFl017nUrwHCw6fGZSx9OOK6otzWquZpuD9yTRwHj39lH+zNMub/wd4ta4jhXf/ZPiBcTsAPupMv3mJ6ArjnrUvwj/AGNf+EnsrPWvicLixtnbzU8MxShTIB0+0Op6HH3FPfkg8V7N8K9M8Y6jcQat4wtJPtULf6NbSKNtsnYn+838q9Y8p7ictcbsdcdTQqNNPm5dTd46uoOnzfPr95n6Lo1h4f0i10jSLGLS9JtUEdvZ2kYjjRR2wPzqn4h12HQRBCbY32oTtts9Oh+/I3Zm9FHrVbxt4tTw7axWtrcWsmqXEyQW8MpJEbOcB5PQCrmleHU8K7p57iTUtauF/fahOBnH91B/CvtWyS3ZwN9WQ6TpEukzz6hqEq3viO6Ta8in93bKekcfp9e9JqE3lukIkV5CPmVT0buPep5rsLuYNlj3NVPMWGQSBI5J1B2ySLnZn0/xo31IKL8cfnUMoyOOeOlTJHPH9oa5MMXzARKr5dx3JHaomYFc5yD3FbRMpEBTBwfyFCjrxTjgkd8UY6dPxrtgccxVTFLg9eMY9aULnFOAI/xrqRzsbRgn39qdjjqPyp2PY1ViLjBzn+dOHFHT156U4c46Z9KoQuMU4An1pOpGOfwpwwB70ALyRSgYx60Duf5Uozx/nNK4AAD7Z9DUq4YHk5+tRhv/ANVOB/OpAl7Yzz6GjbuIyPypCysBjqeMCnD3NADSgz6j0zSbOeafnPqKUfXHtirAbt9Bz9aBwOBx7Gnbd3T170FT6cigAztGRkUDHU/pRyM/qKQc9Dz6EUAKCT2BP+10FP3YA7UzaWyAAx9DxTx06jihAVtVwtiXzwGFU4HDDk/hVrXG2aBO46iZBWXBMB0x+FbU9jNrU0s49qUt37VAHGP55pfM4+tUFifeAaQsp55NQs5/Ck8wH/GguxMWBA+bFNLf/rNRl8DP60gbHfioGSF85xjHrSBgehzUZPvmjfgc5zQBID+HuaQk5pm7FJv+bvmgCTfg4PHvUiNnHNQbsdufbtT8nPfHvSuBOp49AalQ9B71WQk81Mpzg/zpgTqfm65/pViCZVDpIglhkG2SNhkMKrqcU8DA4qWr6DRjusvguUrtkvPDkzZBQbpLQn/2Wugt3hu7dbi1l+0WrcrKo6/WmpIQGjI3KwwQRwRWMvh260u4a40C68sMcvp05/dOfb0NZfDqWnc3MY4z+NLjj1rMg8S2rTLb6pC2h3nTbMMxOfZula7xyIodl3RHlZUOVNNTGRbcn1pe/pSjleMfSkIwccVsKwvUU0j3pedv0/Sk5P1oEIfbFNIweBT+v+NN3euKAEweMkf40u3jvQcHt/8AWpcY4qChc5//AFUv86TJo6fj2oAUHGeaUEdRkn1FJnnH6UpOfc9cUALnBAHJPenAZA470i89TTgMUAKBx6GnDpx+NIDTlJA55qQHrjp196XPJpmcZ96cDz2qAEKdaTgDoKdnjj9KUdqdxWGEZwOTjrWXrfhnS/E1s9tqdjBeQkYIlQE4+ta5XPQn/Cm7T9aFJxd0yXFPc+b/AIg/sYeHtcMtz4duW0i7OSIm5jJ/pXzJ47+CvjH4dTuNS0ySe0B4uYQWUj1r9LR8uDxUNxaxXkLRTxRzwtwY5F3Kfwr2cNm+IoaS95eZ5tXAU56x0Z+T6Sqxwcqw6g8EU+vu/wCKH7Jnhjx0s13pAGiaocn92P3bGvkf4g/BDxh8MrmRdR06S4tFPFzACykV9ZhczoYnROz7M8mrhqlHdXXc4iimpMr8dD6GnV65xBRRRQAUUUUAFFFFABRRRQAUUUUAFFFFABRRRQAUUUUAFFFFABRRRQAUUUUAFFFFABRRRQAUUUUAFFFRy3McP3m59O9AElNlnjiGXYCu1+HvwT8Z/FC5RdK0yS3smPN3OpVQPb1r6t+GH7DXh/QnivPE1y2tXi4YxHiMH6d68nFZphsL8ctey3O6jhK1b4Vp3Pj3wX8OvFXxHvVttA0maZGODcyKVjX3zX1d8L/2FNOs1hvfF92dSuhhjbJxEP8AGvqfRfDWm+HrRLfTbOG1iQYVI1AwK0i3/wCqvi8Xntev7tL3V+J71DLKcNZ+8/wMTwz4K0bwfZJa6ZYw2sSDAEaAVuZPORx7UzGR6UD1ya+alKU3zSd2ezGCirJATzwMClUH60gGKdnB96RYoGSKcAKZn3zT+3HA96CkIy+tHbrS9SaM47UDDoevFB4x70dDjqKD7jNAB164pOM+lKBn0OP0o9zQAnNIRxzTvbHFMznp+dAATRngfSkPU+tGfrn0oIBulLjnPb3pBheo+lLnigsQgDFMbof0BPWnMwXjPXv3preYRlIiR6ucCi9iAQHHPHsKlC8HJ5rGvfFWi6Q7R3mq2kU69YvNG/6BetVIvHCai6jStJ1PU1PSbyDDFn/ek2g/hQ2WdGxA9M0mHLYAJPrWCf8AhKr5VKR6bpK5+bzC1w/5DA/Wnv4VnvSH1HW724IO4R2xEEf0wMn9am4GzNcQ2Ue6eaKADvI4ArJl8a6HDkNqcUhH8MQLn9BSweDtDt5g/wDZ4kcc7rh2l/8AQia1YbeC2YeVbwxD0RAtLUDAfxzpkr7YodRun7CK2fn+VKPE+qyuEt/DN4yno9xKkY/rXSNJnpkUzc3TeSadgucxJb+MtUbm60/Q4d3SKM3EuPq3y/pTV8AW14P+Jzql/rqg7hFcybYvxRcA/jXUZPXcfxpMYP3v/rU7BcqWGlWOiwCDTrK3s416CJAuKsESSZ3vx2GOlO9Dn86XqPaiwDQMDjj6ClbnGBgClyccE0Ec5yfypgNVMr7+9KRuHQnFOPOcd+1NUbT06c0AN/H8x1pM4HPJHpTgVP3+T3A/xphz2UKf7tSwGXUphiEoP+rYMc+nermd+GByn3gR3qg8ZdHj24DqRz3p2iXDT6bEGOZIiYn+o4/wqWWW23HGAo7sW7D2owD15NK0YlVkddytw2fSmRt+6GEZAMgK3oKQCHB9SPahlBOen0p3brj6UhBx6elQURMgJbC7T3+lNZeclSB05qYrjPXJ7Gk468/Wgkh2kYC4/CnBR1I+gxUgXPA6Uu0AHgAH1oKGkBexzQB0yCfQU7HJ3Z/GkYnjj6UAMwxz0Az0xRyD2zjBoIBwP0HQ0gOcdCM4AFBIEnILEmmkADGSBTsAZzj1z600sSR3/CgAz05zjkccUgGT+uKD0wT07e9KCcjoffHJNBQhbjJHftSZHfJPpQOB13N6UMcKM8gfpUgISMcdOnHWkYc4wMjrSnk9QBSYwcHnvQA0n1HPt3NNJHoQ3pTznOSct2zTW49B7+tQBGy5zxhSeSKqS/6XctbvZiewxmea4TMbr6J6nP8AKi5ubdZorfz5BPMwRIYDlz6kjsowSTUiwJbLJGLmW4Ltl5ZDnJ9h0A+lAFdyGuDNsBYrsQYxtXsAO1N/dR4aRwh6nnge9WDAMt85TOMYGePU15V8ZvGq6FFNYi6WO3iiMk9wvygDHQ+hrKbsjWEeZ2Rw/wAdPiba6e037wvaxHEKA/6x+1fJ+p6tLq2oS6jdv51zM247j0FReOPH0vi7WJZFLLYxnZbofT1PuetYJnacAh8ewrzajuetCCpxN63mLnGTj27V2Xh7Spb2EsillUZJNeb2l6YmPP4123hjxgNKiZSQQecE1zAzq4rV4YPOliMa4ySwxis+a9hmXZuz7nrWF4g8ezaiNhby7cfw+tZdhqFzqd3HbWcMt5cucLDCu5m/wo1bshKLOjs9T/snUo8klDzn0r2Dwtc3/idEi0e2a8mbgyfdjX3LVR+Hf7M8+uXNvfeLHchfmTSrdsD/ALaMP5V9PaL4RtNHsY7eGGO0tY1A8u2UBVHuf8a76VJxV5HLOpFaLVnmWifBKznniu/Eup3Wqzqcrp1oxjt1P+0Ry1ev6DokWjRLFY2kOmRADasCY49z1rMm8W6bp87WenxS6hfKu42+nwmeXGcZYgYQZ7mvLfij+0RofgAyw+KvElr4duBn/iR6U39o6o57Kyx5WMMOhJruTstDnfNN2PadT8SWmmqI5pmuL1j8kUZ3yN7ACvO/iR8YdK8CWRuPFevx+FbfblbCIibUZx2AQfd/H1r4l+Jn7cmszm7s/B2nQ+CLOX5W1KSX7Vq1wvYkkbYcjrjNfMWvfEW51G4muppri5uZTue8vpjLNIfdiSalz7GqoW+J/wCZ9efFr9sSwvNJutJ8JWkmh2F026SYt5l/eODkbpD90A9MdK1/gH+2rPprWnhb4la+NSE7gWurEfNa56JI38XYZNfnxNrFxdzNKjNk9ZD/AA/SoTqMSRPHI27I5JNS7y3NG6aXLb/M/c3TtVGpRJLE4lRhuV0OVcHoQa0FUsMkYr8pP2Yf27L/AOC2o2/hnxjNJqvhCRtkF25LS2Of5r/Kv098PeMbDxRoFjrGnXcN9pd9EJoL2BwyupHHTvVxk1pI5alPl21RtzMuwqyh1PGD0qjO07yxIERo+FHRBGoHenrcCY5XOPU0/wAvI5GQfWuuOupxyIl+QYyD7il+91GKa8fkxN5VsrjrtQ4OfbJqXZsOMqxxztYED8RXZFnJJAg7g08DmkXkcGn/AI11R2OaQ3GcU7bgcetLtz/hS4wOuTVmY0jAz0pBjJ708DBoxj60AIvXvS+npSfTjPalx6HH0oAUHj2NOB/A0w8c4pynigscBnt16UDp04pCOO1O7e3tQQOBxzyP61IOg5zUX404HPNAEnUcc0oHPXFMU9dv8qcSM0AO4yRz6UY9OfamnnkUu7I64NAC7ckZ6e1HGfWgscdcUE9PyzVXACwxypYf3VPNG7APPWmngjkgew5px9s/iKEBR8RN/wAU3P1x9ojyfSsRJCHBBxitvxKf+KYmxzm5jFYGNpGOPrWtLZiZoJOWqVZMmqUbtxxmrCt9a0GTb+M4pc8H0FMHA4JxTx155HpUAKDmj+KgZyBnkU7bznmgBvPPYmhc9afjn0oC/U47UANHGaUAHjr+FLjqSOKXoc9KAG/rTh1yeB70EZP+NHBOM/hQBInX0x0qZWOB0qBV57k1Muf/ANVAEyNwO/uKlBBNRIOBx+IFSgEHtUAPHIFSKORg4/Gm46nqaPwqxosSMLmAwXUMd5bN/wAs5VBrOXQXsiZNCvmsHJz9kuDvgb2GelW0fnGakDbvp79KxdNdCjKl8SppsixeINPm0uQ8C6tlLwP75HStWFftsHn2NxDew9cxNk4+lTpcsqGN8SxHrHIMrWNceEtOeb7TYNNo1118y1b5SfdaxXMijQyd21wYz/dYYp2Mist7vxFpI/0y0h8QWq/8tofkmUfTvT9P8S6Lqkxhhumsbz/n1vF2YP1NaKp3FYvlaQ9MVYktpoMbl8xT0ePkVBkEYDc+lappjtYZ/SnBifp6Uh9M8Ug45P5mgB/44oI6U1Tge1OX64NACjGfYU8EHv8AlTR0p6nNABjA7mnKBg/zoAxS/QkCgA6rg0UvTpmkHBJFSA4HNPHNM7//AFqcDgZH50Fi8n6U5elNBzxwaUHjPOKgB4H0+tKRntimhuaCx/8ArUEAVyKbtx60/PHXpQTmgGMxj8KiuLOG/gaC6gjngbgxyDcKmI9aDkf/AFqdyWuh4F8T/wBkLwx40eS80Zv7E1E5OIx+7Y/SvlX4gfAjxl8N52+16dJeWgPFxANwx6mv0mxjsM5pxKTRNFPFHPCw5jlAZTXq4bNsRh1b4l5nnVcDTqar3WfkuJMNsdTG3cMMEU8evavv/wCK/wCyx4W+JCSXOlqujakeQUGEY18g/Ej4A+L/AIZXD/a7GS6sgfluIhuBHrX1mEzWhiVZvll2Z4tbDVaOsldd0efUUxZPm2sCjDqrDBp9e3vsciaeqCiiigAooooAKKKKACiiigAooooAKKKKACiiigAooooAKKKKACiiigAooqOa4SEfMeewHU0DJKjmuUiIBOWPRRyTXo/wz/Z48a/FSaN7azbS9Mbrd3K4yPYV9ffCn9jvwn4CMV3qEf8Aa+pLgmWfkA+wrxsXmuGwujld9kehQwdavqlZd2fH3w2/Z/8AGvxRuIzaWD6bpzHm7ulxx7Cvr74W/sZ+E/BiRXeqx/2zqIwxeflQfYdBXv1pZW+nQrFbQJDGowFQYAqxncevX1r4fGZ3icT7sPdj5Hv0MupUtZe8yrp+mWulQLDaW8cMajARFwKtl8ikHP8AnmlxxnH5V4Dbbu9z1UktENyc8U7bmgDnjpSqccUF2AKT/wDWo28e4o7f4UowOlADdvH40u2lz36fSj+EdaAExnHJo7c/hS9jg0dxzQAHH/16Dxz+tGOPX+tB54x+tBYdBjj6Uo6+3rQODntRzgigA5H1oyPX8aMcd+aTpx0NACEA+2O1J1HWl6k+lJnzG4G4+3T86AGk84C5PoKcRg4J/ADNY+oeKLHTp2tjKbq7/hs7Mb3/ABx0/GqscniLVQDHDDoNv1LTYmmI+nQUrgbzzCGNpXKwxKMtJIcYHr7CuavPiX4etneG1u5dbuY8brfSYjckfUoNo/EimyeAtJvZBNqj3OtzL/z/AExaMfRPugfhW3YxW9jGsFhbw20C/LtiQKMUWYGHDq3irW3H2LR7fQLJjzc6lJvnI7ERLwD7M1K/gODUJd+sa1qWsbvvWrTeVbk/7iAfqTXTySl8rnIHWmggH0GOwosBT03w3o+kBTY6VaWzLzvjhXd+eM1pNcE98CoWcdBn2xSbvm7AY596LAShu5bNLvweO/aoA45yaN64AyfyxTAn3cevtSZ59KhMnzHauR6Z607BPXt2oAeGBHXg+9LnrgUg6DnJ9CKXGD9fQ0AITn60oP8A+qkHTmirAd/Fj8c0Y5oGF9qWoIDt0/OgDA54780dMUBsH0NAAQc/40bcn0NHr+tHBHQZ9aCxuMg88Ck8vpjP+NSZGeg20mQOvFAEQiVWB5BPOc1FaxfZ7uZFHyTDfz/e6Gre4HPzAD61HI8YIO7pz0zj3qWh3JR83GM/SmbgHAZsM/Co3tUme/r+tRTeYEYRsisT8rOOB61BQ4/MO2PWkznkAkeppTgn5Tx0yOlGQfU+9QA3HPfHrS8kjgnvzS9TQcg+ntQUGM98/Wm4z0/Wlxg7etHBOO3rQAh4I6n3phyx6Y+tKf5/pTSMH0z2FAAcgnJGDjimleg7+p9KCMDrg9eBgCjAC9/rQSJgAYAyTTWJ+UAn1x/WlbA56Uw8nGSB+tBQ7j06Uh4GOnqM5oL55Ax79aCfxx1oACfQ5+hpvUZBHXvTvqMZ9fSmnnGcHHSgAx0x1PQUhIGOv+NOyfXHqKaRjPGfSpATkdc59PWmljzgKcDJ3NtUD1J7U5lI4xk+hP65rOjaDV1YvHOLWJusnyC4cH+71KigCe2E0cEjTpDE7jbHFFhvLTv82Mnd1/KmBimRkg+9WGZmfLn5m5zVXW2j0zT5bmR/LYLkKT96s5DRk+LPEqeGtLa5EymXoOfmBr87/wBoD4xnxf4guNIsJxJZQy7rqVT/AK2X0/Ctr9r79p1dJvpPCmlXv/E3uVzcSo2Taxnt/vH9K+TYfGdlEixLIABycnkn1J9a55anpUoKnHme534vBkYOKt2l0SRg7s9q4KLxVazDKSqf+BVpWPiOIMP3mD9a53G5o6mt2eh2fkvy3yc59q04oUchUYMW6eWdxP5Vzfhy9/tyZYrcbgD87nov/wBevU9M1/wj8ObA3utX1rpyAZMkmHlY/wCyvWuZ0tSudIn8G/BLUvGMySXRksrIkEkjDsPx6V9OfDz4caD4GhWCxiAlIG77NE00z/UgE18kax+33a6GptvAPgNfEl0Bj+1fEFyY7XHqsKYJ/E15t4x/bk+OniWB7ODxVpfg62b/AJdvDOnJG6/9tWy35V2UqaitDkqOTdr2Xqfp/rPiBfCGjy3t+2neGtOA/wCQjr92ltF78E7icZOOM18v/FD9vj4e6UhtdHvdV+Jt7ECBHp5OmaQG7ZbG98Hr1B9a/PPXLjUfF2pSar4q1rUPE+qSYLXWsXbzsT9GOBVB9dtbdvLeVQvQKP8ACujlb2M06UNX7z+5f5nt/wAT/wBsn4k+PbWSym1aPw3obk40Xw7H9lgweoZl+dx67ia8Rj1rUGRxBmJH53KMEk9TmmXHjDT7NGH2YvIOhK5rntR8c3t8ClpaMq+u3gVagT7dtWirI0ZEu3cl5MHPUmkEEKHzJ5PMI7seK5e6vNcUZMZyfU1hXlzrV1uT7v0p8jM1NXOq1zxNb2ysqsoA7A1xeo+L5JSRDn61Tn0PUJzuky341W/sO7TOUA/GtIwSE6jasQXN7Ndt+8kJB7V73+zH+194r/Z01aO3WaXV/Cczj7Xo8smVAzy0RP3G/Q14O+j3Ix+74ofT5UGCv41bimrMiM3F6H77/CP4x+Gvi74SsfEHhrUYryznX5oQw8yBv7rjqDXpMUqShQrhiRyRX4A/B34x+KvgX4pt9d8O6g8JVgLizZiYZ07qy9Px7V+sn7LP7Znhb47aUVLrpXiCAgT6dM43/wC8v94Hnp+NRG9N+Rbipq8T6jW3A5zj096qzwJ5hdUBlAx1wD+XemrrEN0BtcAkcCnhTIR2Nd1OSlqjgnHlGQsxG7aUP90mphzjv7UjQAsGbJK8jBx+dKoO4ggrj1PB+ldUWcrQZ9ePrSkcU8Agf0pQnbORWtzKwzB6UoHtTivQ/hRtwOKYWI9uM0Yx3+tSFSPejbnqKBjD2pVGOnH1pQvfH+FOHTOPwoAQYHt+FKFPPH50DjrQc0XAQkDrx6elKMg8cZ60Z4z60HrjvQA9ewHWn446/wCNRqOo4py8jjJ560EDhjnH4gUvpxxTePwFO69sUABG3Pr1oBweMijIIJGcf1pc5A5PFFwEBwc7vL9zQMY/+tSrneMKrkdm6UAbh16mqQFPxDzoWB/Fcp/WsBkKyc9RXSamvnWaxdf3gf64FZb2+Gzjj0rop7EtleNSfb3qZV6c1MkOOtSCLAxj8KYiIJwe30NPVfX9Kl8v8T705Ytw/GgsjC04KTz1FSCPp2HrTxH2/WoAiC9c4pdhqUJnn0p2zIyeQKAIfL4oK5H+NT+T7UhTC8kUAV2X8qTaB3/KpmSmFOaBoahz0FSr0HOP61GOO/TvUy4zyetQImTGO9SrzgVFGO4JFTKCfp6UAPHGT+FHBPv6mlUcd80jDp1+tN6AJ9cfjTw3FMPt19acvHOOD71N7Fkobp6mneuOD3HrUW4DkClp3uBKrspyrFT2xVfUdPstXi8vULSK4H94jDD8alD557inEZ60rJ6gc/F4ev8ARTv0HW5bZOv2S8+eMj0BPSnt4q1DTgf7d0D5AObuxO7PvitlkycEZFAlkiGAcr3Dc1m6fUpOxV0zWtE8QDGnaoqz94bn5GH4GrtxYXttndAZY+u+PBFY2reG9K1slrm0RZf+ekfykfiKy4fDeu6AwbQdclVByLa6PmIfzqbSWzLTTOljlWQ4DDI7GpwDnOMVzZ8d6hp7+X4j8PNsH/L5Y8j64q/a+NvCt2UWDXEtWb/lncAhvpzR7TuhWNfGB6D3oHXHpU0dtJdRiW0khvIiOGjkGTUMyTW3+thkRSOMiq509mFraihuSe1OHTg/lUKTK33Tn8KlHWtRjs8etG786AM+wpD/AJFSQPzjmlBpgb9aXPPfmgsf16nPbBpM+1JkijP60APBz9PelB7cj2FMIHQHmlUcf1qWA9ePY0ufwFNU8dMfWnYz069qQDu/bmgjH+NJu7EE0pOfSgVhAM54pCuO1PzmgnOeKAsRAEc85pZVju4Wt7qGO5hYYZJEDD9acB/n0pKW5Fjwn4vfsneH/HMMl5oYGlakfm2KPkY18d+PvhN4o+Gt68OrafL5AOFuEUlWFfpyMhs5P0qtq2k2Ov2jWmpWkd3bsMFZFBr18HmlbC+6/eiebXwFOp70PdZ+UKTK/Q8+lPr7Z+Kf7GuieJIpLvwtINNvuSIWPyE18k+Ofhr4j+G9+9rrVjJGqnAnC/I3419hhcyoYrSLs+zPDq0KlL4lp36HOUU1HEgyDmnV65zBRRRQAUUUUAFFFFABRRRQAUUUUAFFFFABRRRQAUUnStTwh4P1v4ja7Do3h+0e5uJCA8oB2RL6se1RKagnKTskWk5Oy3K2jaRqHijV4dK0i2e8vpjhUQZx7n2r7P8AgR+xrp/h4wa14sC6jqRAZLVuY4z9K9F+AH7OmkfB7SEleNbvW5lBnunXnPoPQe1e0beB2r8+zPOpVW6WHdo9+59Lg8uULVKmr7ditZWFvp9usNtCkEaDCqgwAKnJP4d6cRjoelAXB45r5K7buz3VETqaULn3+tKBk8UoI9aZdhuOvr60uOlLx/8AXoz+VADCO2MClHOT0FO7+9JgUACgE/40Y5HtSHgc4FBGKAFPrnNGec557GkAw3Un60oxz3oACcnjmgj2oP1NJj86AFPSgjApP4qUcjH6GgA6il7dfy6UdQfT1PakDbjwC2fypFijrjijkZyck9Bis/V9fsNDh3ahfR2o7IDl2+gHJ/AVgnWfEPiRsaLZJo9geDqGpITK3ukX9WP4VIGzrms2uiQLLeyMN52xW0Q3SSt/dUDk1nNaax4gUG7lOi6cw4tYD/pDj/afov0HPvVnRPCNnolw120k2o6nIMSX12++T6Dso9lArZdyTuzz7U9wKWmaRZ6JB5VnapbA9Xxln9y3Un61Zds4LH86U8cDqfWoZCTkjPsMVaAjkbGSeBjoaSMkKCevXpSNHz1596ULgk5w1UA8scmnDI+8zAAf3TTAq5xvP1XFDhD/AH2z2Y1ACnHbn68UoOTkdPYg03knhQRjml44HPJ6UXAXO3JwBzjkEj8qCHcZLhQD0xikC5PA4HenDB9hnv2o3Aci8ZzjPTnrTwMdx7+tNB+bIOc5+tOCngnrRsA4ZJ7UuMdTScevNKeMYFACfj9acTg8YFN59jj0pejH644oAUZ5AyR9KX880wnkHPHvRnnrmggcB6UYyQB+dNz6nNG7Pb8KAHbQM+tGR26Uwtg49O1BkAGDg/hQVYeMcjp7UhH5UwyY644ppl9uM+tAWHtGjAhgCacGA7AA1AZhgnOMDjjrSGT5s5GKGNFqNspnuOMUmAVIIyDkEHuKhgfFwyN0lXcPrU5YKMckg+lYssr2aiFGiSFoIYjsjHXcOuRVnqO/4VXkXbMkpnZQBs8vqrE9z71OQDg9+1DACdvOMH0pDyeD7Zo57frSg8AnkfWpAQg7SCaTPAHr1NHUjP60fU8UFCMP9khfamHp32gUoB7HaPamkADnGM5yKCRD7knPUDtTW5ycZxTwO5zikJ6ce4zQAwjnJIAA45zTWGEJB+mKkwB29zmmcckghRz64NBQEEHoee2aQg4C4wD1xTx35ppOD7ntigBDjPp696Npx6Z6ZHWl+6SentSH8Rxnk0AHGeST701jhQM47in8nAPT+VV7qaS1SIpayXcksgjCIvyr/tMT0FSA24hlnxDDOLZuGlYLlwn+yeik0923sMAsFXCDOcD3pFhit1YQgKGYu+DnLfX0HanoVLfMTjGMjjFABFEvzyOwbaMt718c/t1ftZ2PwM8GyWdrMLvxRqIZNPtA2Sp6ea47Kv6mvWf2sv2ktA/Zy+Ht3requJbzb5Wn2EbYe8mI4A9h1J7Cvwq+J/xM174veNdS8V+JrtrvUr1y2M/LCmflRB2UDisUud+RvBKMeeRbtdYbXdSudR1XVHuNSvZDLc3ErZZ2J5/Cuq/s/QrSFXudUaWQjiGAjI+p7V4lLPsl+XOO3NPSWd1zvPXOKtwQnVlJ8zZ7L9tsYwRaxwlT3lcsw/KplkeVV2T7BnnaTivI7Q3SEFJSjnnGa6DSl1HUpRbrcSNjklTil7Ml1D3E/GO38D+GhY6ft+2OPmk6nNeT3uvan411lGvJ3kkkfaplb5QT0+lEHh2SWYh0Dc7Vbtn6+9a8Xh/zLdJmVkKnGQuACOwNCpJCdUo6vFqegyNZLcvHco2JEXoPpVvwp4Z13xDPcpbO+IY/OmlVS2xfc9qll0+8vJTLNvuJzhE7luwFeg3FxP8AD3wu2lW00ttrtyhXU0UDCowBEZbucHp2q+VIwlJ9NzzbVzHAxSKaWbYMEueSa7TSvBtvoXh1768tDLeKAZRKPljzyoB7ms7wT4Ym8RXl1doI3tdLKPP5i53MWGAPcda7H4viPw9rs2ipLLeWxhS55YfI7DPIFUkYSm+ZRPKdTciVjuCr1Ix09q7i60EW/ga2szarb6qifa53I+aVG5X6ACsbwD4csfFfiiODVtQt7GwiVp5XuJCgbaMhBjua9K1iGTT9ItJ5EA+220iI0jFiy5IByTk8Yx2q0hzlpZHlNxEJIImYb1aMcg1iXFpFGg2ZklxuZV7V0loCui2rsA0u9k256AGs2OAF5s/NK4+YjsPSqaKpy1OWVPtE5QNsz69qo3sTQM+QWxxn+tdBdWQsb+A4wrjuODVa/tyRLwDjt3oUSZu0tzlZJjjlj9M1UlkcjB/Krk0JSIuwwM0SQo0avjjFKxbdmZMkzDqB9DU2ia7f+GdXt9W0m8ksNRtnEkNxbsVZGFLNDvPOMH1rPliMRzxgUFrR3R+kP7LP/BRez1d7bw/8SXTTtSLCK31WGMiCbPAEg52N79PpX6J6F4gstWs4pIpUZZFDK6HIYdsV/OSg808hQK+lf2Zf22/FvwIvYtP1B5PEPhRiENpcuWkt19YmPQf7PT6VnZwd4mvu1FaW5+3ajfx29cU57cCPBAZc9+teTfBP9pLwl8ZtBhvvD2qQ3B2DzLUsBLET2ZeteoR3vnkkEFc12U6ymcFWlKDsyZFZDjapjx1z0p+0FTnHtikTDfjTjEUGEA9ee9ddzn2GhOOcnHY96Ng49c1IvpwWp+3A6496q5Niv5fOOvtS+WAvT261NtxjA/AU0KPwHai4EWzA4J96O4zUm3t1HpTeSKLlWG7D2pCDjjp61IM47Y9DSEAnqfoKdyGhpGO2fU0DJHUEGlxzkZ9c96QqenHFUIQDjj8TTiMD1pDgEc5FKMHGSB3oIF53HnGe9LjOPWkGCfWnA8kEcetAA2Rknr/eoxwDj86CR+fp0o4OeOaAA4JA2lh7dvrSrySOSaQE9m2jHQc7qUHGRQBHcAnaO/1phUEcjaf0o1BilxagHIZWJ/OlQ4+g9a6IuyJaGiHOMDPvQYsGpAquTtODUg3LweRVXuIhEZPbt3pRGfwPpU4PJGATTgmelSBB5ZJ9B3pQo71Y2AYoK5JPf6UFkIQ8HmnbMe/FSY98mlC9KB2GAdD3pfLGDjnNP/Ogc+9AiNox/wDXqtJDtJOOK0McjA4pHjDcgc0FmXty2cDFOAz16elTS2+3JAGaYB27VAEqAk9c+5qdBkZHJ9O9RKM4yKmUZ6/WhAPAwAMZ+tNbHPfPQZpR8vGeaRlwe2KGJDT7flS8gcHrSdxQGGTjoPapGPHX2ppb1/KlP5UwnjFAAXweue1SRykdc89vSqzvwA3H6U1XZTzz7Z7UDRo5Bx6U0qB3qGKYn6elTg5GDmmmMjKEf4CmBSp4P4VYIHHv7UwrgngUgFS5IGGAcHqGHFULvQdH1Bv9I0yAuf4wgzVzHtx9aQ5AP8qQHPt8PbJJN+n315prk8GGQ4H4Vch0rxjp6r9i1+G9jH8F5GCT7ZrWXOMk/SnBAWPANRKPMWm0ZcniXW9PwNY8NPdr3ubA5A98UWnjbwzeybBqMunyjrFdxMmPxIrdiuJY+EkZfUA8Ul01vfLtvLK3u1770Gax5JLYq/cW2iW9i32lzDeJ/ehcGmTh7dsSoUPoRWLceBdFmcyWM13otyeQ9o+1QfcdKb/xV2goFS5tddtQePtC4kx9afPMk2UYP0NL261g/wDCc6eXEeraRc6ZIeTOi7kB9fpW1p5t9ThV9L1GDUIz/DvAYfUVaqLroOxLu7fmadnPTp7UyUSW77J42Rvccfn0pVYP905ArRO4iRTk8du1KtMXrThwOlUA/IPegcc/pTQfSl3Yz6+pqAHA/wD66AeMY/Cm5zg8g+lO46elADh8p/xpcAk0gHPoKcO2OtAAo/XtSlR/9ehR7YoIH4VArCFOPQU0rzyfxp/cUHB4607hYjHByDjFZfiXwxpXjPTXsdWso7yBgR86jI/GtcDn+tI3XFCbTutzNxTVmfFfxu/ZJufDaTax4UZrq0GWa1/iQV81v5kEzQXEbQzIcMjjBFfrQ6hkKkZU9R2rw340/swaP8RIpr7S400/VgCwKDAc+9fU4DOHG1PEbdzxcRgPt0/u/wAj4KorX8YeDdY8AavJp+s2zwOrELIQdrfQ1kg7uR0r7OM4zXNF3R4runZiUUUVZIUUUUAFFFFABRRRQAUUUUAFISFGScAUSSLGpZjgCvUPgd+z1rnxq1SOZ0ew8Oo2ZbojBkA7L/jXNWxFOhB1KrskbQhKpJQgrtmD8JvhFr3xp18afpMTwWCMPtN+y/JGvfB7mv0V+EXwV0L4PaBFY6VArXGP310w+eRu5Jrd8A/D7R/hv4fg0nRrVLWCNcEoOWPqa6POeO1fmmZZrUxsnCGkO3f1PrcHgI0FzS1l+XoA59qdxmk5PpRk+v59a8M9UXA9/Wk25Jpc9KM/Nk9KAE28Z746Uo/KgHkfNQOTj+dABz170dBxig/nSn72KCrDMcH+VLkmlPBppHHX8qCRKXI/+vSHp1oIz2oAXbS9snOfakBwPmOKfhiOBgep4oAaTjHBz/KkByPf61i3/ivTbK5+zee13egZFraKZHJ9OP61Wa+8R6lGfsOmW+mIRlX1GTc/4omf1NBVjpCrZ4Gf0qhqmvaZoUe7UdQt7PPQSOAT+HU1ht4Q1HUkKa14juZo25a309RbJ9MjLY/EVdsPBuhaVKZbfS4Xm/57z5mf8Gck/rU7hoV4/GJ1YMNE0u51I5K/aJlMMH13NyR9BTJtD17VmD6hrX9mQf8APrpgxn1Bc8/liulLyMCOAvtxUeevf2p2GZOjeFNG0KTfZWW64PJuLgmRz/wJsmttmLHLEnH5VFk+pPt2pw475qrEDw208d6buwRjse9L29aQgYxmkWIRg4ABqJ+wPp+VSkZ6ce9R4GOMD0FWQQnkjHTtS5GcZ59cUp4J4J7Gk59s9ABQWKuRjnA6UuTjAx9aVAS6jgZPFA7gnnmgBAeVOO/amryO5zxT9pcg9B7UoTA6DngDdUNAJsHAzx60pJbPzDj1FN2lix5IBwMCnAc5Bxii4CoCenIx2GKepyeBx60KMqOpxSjkfT0oAd07c0Hg89ffmkO0ZGW5GOKQD8OPwFAB93r19TQD8xw1JxjqM/pRnkDPNAAeM85Pbikzxx1oYY4xtHpjrTHIPAIDE+maAHEnBAIGOlIWHsT9ajYgnj5j3x1phZeny5xmncCQy8jHb04prSkJuPyj1J5P0FRMzP3wB3xUZyGyDz6mpuBMZOpz9TnimmbggkD1+bNQOV4yA3PT1qMuCOyhugUDNMssmYAcHPpxQJdxGO/4VV3E4AU46cHNIRJtJaMYJ5LjFSBbnuPJiEwGWhO7rnI9K0mIcqwbCONw461hK4ZChKgMCvB6VP4Wu2m0wwzH99aSGJyR1HUH8j+lQwNSbzFgcxKrygHYHOFLds0sDSNGgm2eftHmKh4BoJLHgAnqPb61XiWO3nljSF41Yea07fdY/wCNAFo5PfJHFL0x7UnTk5/GjJ/+sTmoACTnPANNBBBweaUHA65I7UnUgkD+lBQMMqRge5pAucAHpxS8DqSPqKOvGf60AN2jr1HtSEA56nmndPw9qTA6cgUEjSfTg+pqMjcxySSOeeg/z6U4sVOB1P6UgQkDGcep6E+tAACQQeQMetGMZHX09qXnjGMdqQ5JA4H9KCgIwN2eAcc+tNKjtkYHOakwR1IHsabsJIzyOuByfyoAjLiJTIxVQOpY0kUUkbvI8xlkkHGRtEaemPWmRNO1zIZ7eOO1THklmDNI397joBTyxVmJHJOS3rQARwGX5UGSOuO1cp8SfHukfDjw9e6vqV3HBZ2ULTzyM2BHgck10eq65a6FaNJM6xttyFZsEDuSf1r8YP8AgoJ+2Hd/FzxRf+CPDV2F8KWE5W7uoX/5CEqn1/uKfzNZP3nyo1hG/vS2R4t+1j+0zq37SvxPuNcupXi0SzLW+k2JPyxRZ++R/ebAJ/AV4l9oadsL361E9rvbIPBq1FbiOMEDk1rolZGcpOT1Gi0wCzHdg44qzbQeZKOOBzSxxbCQ7cdfxrR061Z1XgkueeO1VYzuWrKxdm34Vt3Yc4r0bTfDo0TSod8T+bdsArBctz6Cs/wzoXmahaWyREmQhihHzcV6FDZXkl42tWMqOdPZUxO4WJR3IU9fTihIUpdzDi0mJnisoH+1Or4Xggt+HtXWeIbFtPt4NNIZ7hYg7yyD7hPYVd8JadZ+XdeLRZm3iRvKtBPLsR5DyxHHTNKkt9f3d7HeTNi5l8/YVGS2Ou4jIHpRYnc5R7F7q3JjMlvdwcqV4P1FZ17f6hcxAXr+b5fO7GGY+rep967a/wBKnjggvoHdmt5Nkw258xT0Aqt4h8My2lnbXzwNFb3QJjMhGW55OPSixDbTudd4CsdKfwraW2ha3pUF/FHv1SC8fY8qu3zEZ4z1x3xiqWu/DXQb6PUbOK4vbSO0v0aW/mUt5cTjhj657Zryi40xRM4dC+05ztyua2/C/wARdV8L2GoafKz6no2o/wDH9azPzPgfKCx5wPamiHCW8XqZHjL4e3Wka1d21irX9nE4EMq/flGM7hjrWSPGmrwr9nupmmRVEQ87lo1HZfSvZ/CHjLQr/RdChtLmEaxbSTNdec+11RlYJFGDweSCW/CuT8SfDuHVNLDLmzv4GYT5+YsM/K3sDWiXYj2jek9zkPDlyZdEUKiSyC4Zgp4wKqS2bi/lKsWf7zheFHtUOlJLp0d/aI2DEw3NiopdSNlIwSVdxX5t3PNVbQcXaQ3xB81rESNzo28MKpTSLcN5iZQlfu+tJe6jO1ptKrJnP3BU0RtJ7GzMHmCZMLIsnWRj6egpxSHWurHJ3MBd5Yj2yVFR2bl7RogQFU85rqde0l9NvFjuIBbzABvlOQQelc/5Mcd1PG0ZIdd4qbajv7tzHv1VFUBSPf1rPufnUr6VtalZyi1SdjmJjgH+lZRh2biDwRWTVjWN2VDGfLH8qkjPGDgmnlflA70nlBQOQDSvY0s3udF4D+IXiL4XeIIdc8NalLpt9C2cxt8rj0YdCPY1+qn7In7b+l/GLSodM13GmeKYAFljbiKf/aQ/0r8nvCnha58Ya5BpttwhYGWQjhF7k19K2ugad4VtrWHSwYJrYDbcIcOWH8Waxk0ndbnTD3lyz2P2W07Uor+NWVwWPT0rSABI3MAe1fnP8B/2yr/w1Lb6J4tZprcsEj1Ec49N4/rX3B4W8f2PiK1gntrmO4SRQyujZBFdVOvfRnJVw3LrHVHatgk4HzdNxpNyxBRJtUk4HoT6VFbz+avBzVtUBQbgGAOefX1rsTPOtrYaRyBgDNMIz7U4n5m5yOwPXNCkFQwzgjjNVcLDCOCO386bg80/g9aUrnmqJIjkcnFGeOOc0485/pS4z05p3AZt74wfSkxgD0p23APOfegDLd6ZJHgZJyCe2aOmeh9utSY68/nTQOoHHNWAdMck/WkGOcnPvQcY9s59KU4U+n1oAUcAc0NyeM/WkHAwTux6UnYY/nQSx3XkqCO7DtTlHH9KiAw2RKd2MeVjj/eJ/pTiW2nBAI79qBEF981/EDyVi6+maFAGcdPzqK8c/wBsTqP+WaqpOfanhgeK1WwEynvk5qcMDjn8KqA/jVhG+UHPX3p3HYmXB7DincAf19ajU575FSKQfx9aaYWFA2jmnDjp19aQfX8ad07gYphYQjAP1pcc+lKM5HNL2welAWG4/ClA+anY44GPxpB+dBQmD3HU08dabj86Ucc9qAGyRBgarmPBq7268VHJHu9PoagCtT4z2xil2YPNOXj/AOvSS1AXHpTWGBz0qTBI7A+tMPRqbY0MI/KlBzxxzS7eOtAwuMnP4VIxp65z0ppPzYp7Dn+tMYdePwosSRtwMZ/TrVdh83v61Z7EdT6VXchjjIFA0SRyY46Ad6uRP6/lWcoweuVHYVZhfke1BbXYv53Y4yaQgbuh/wAKajZXHU1Ljdz29KCSLZkc/rSkDOf5U8rjmm4z060ANHA44o9j0/nSkEGkHAIOAfU9qgBy0rdgeKPp196RiDx071YCZwevWlDkDjIzTWGSM/rTBnnnHsKAHySBxskjjlQ9VcZrGuvBmiX0hljhfTrnqJbZtpz+Fazck9qbjAOBz+lQUjNWPxXoKZtb2HXbIdYbsYkx7NUdt8QNIkn8nVLG58P3Gcb5BmPP1FbCuVYMCaLmG1vkMdzEsq99y5rP2a3RSkaENv8AbYxLZ3MF3ERnfG4NRSq8DYlRkPuK5dvhzpRm32s0+nPnP+jTMo/IGrwg8VaKg+yT2/iCyHWG5+SXHsam7h1uVobKMGHDZx2p+d3v7VgReN9KaTytVsbvQLnOCZEJjJ+orore3+1wrPaTRXtuwyJImFPnXXQVuwwDjjP19aeAOKOVbawKN6EUu3A7ZrUkUdDTgaTafWlA4yOalgKMAfWlpCD1xQCNvtSAUjPtSE0vB9KB+eaADk44oxzQMUY68UAIefek6c5+lLnH/wCuhaBWOK+Jfwq0P4paRJZarbIZsERXAHzIfWvgr4t/A7XvhPq8kMkEl3pjt+6uYRnjsDX6Ukc8fnVHUtGsdZtzFf20dxEGziQd69XA5jUwbtvHscNfCQrq+0u5+UtFFFfpZ8mFFFFABRRRQAUUUUAFRzTrCuWNDyMZFiiRpZnO1I0GSx9K+tP2Zf2SnvZYPFHji3IUYe202Qcexb/CuDF42lgqbqVH8u510KE8RPlgv+AcR+zt+yzqPxOu4dc8TQyWXh5CHjt3yrTj1PoK+/dB0LT/AAzpkGnaZbJaWkKhUSNQBgVcgt4bGBLe3iWKNBtVUGABUi9RivzDH5jVx8+aekeiPsMLhIYaNo6vqxwHr0/nQ3PY+9OxgUh5A4ryzv6CY465+lIRjjv79aXH50Nzj1qiRMgAAZpM/jR/FR+QoAB/P0ox/wDqpMjHSlzgUAKAO/8AKlzzwPoaTOOlKO/JzQWH8/akI/GnqMHis7VdZtdJjUzyMZH4SCIbpHPoAKm4F3qcDk+g7Vk3/ibT9MlMLzia6HS1th5kpP8Aujp+OKrta6jrIDXkraXZHpawH964/wBpu30FWIIbLRISllbRw55JC/MT6k1QGZ/avibU2dLDSbfR4AR/pWqyeYxHqIkP83qwnhn7WUOsapc6rIB/qkPkQA+u1MfqTVpbmWXd5kjORzgdKcZeODge9LlAuWcFvp8Xl2lvFbJ6RKBn/GpTKT1zn3NVUbgH+H171IrEnPrxVaCsSEnFGfekBxgnH1BoJAJ4AHBGe9USB+hxnrmjPHTP17UmRuBxmlwxAzx7UAAGfSn02n5Df40ALjpz/wDWoY0d/b60HPP86gBjDA9vUio3IGOxPQjvUmQTjOT7mmEMRgLnmqQEbA5Jxj6dKTBGASBjt605vcHP1pvHJyRTLFU4ZSMAjv60o6nPGKaOcc8fSpAcA8/WgBNu4dTz1PrTsYz95s+p6UoOT1PvgdaBxnA56e1ACbSDjGD7D+tKFzwCMf3Qc0vAB56djQRkdMj0qbALg8jPA9O1KexOT9aYuOg6D06Cn8DsfxpAGRnjP4Ug5J7fTvShj2xnHWk6k4JP1oACTjA/EtSO+3qzemAKOp9h0HTNMLdfmAb0HOKAE/gwOcetNdirAA7T3JpSRjHzNjuTSZC8jaoHTj9aAGMQT6+696QnHGAMep4pzDc3XLe5phwTwufc0ARMRtyzgH2Bx+FNPTnknpxjNTHcWzyc96acDOevTmgsgMeBg/jTfnH3QRntxxU+wY74+lII8gHt7jFAFfZuBZiWI9OKb5KJuO0A+9W/JyMAnn2pyw5JG0AYzQK5UCDLZJYjkDNM08Cw14MwKx3yeWw/215BP1GauiM5Paq+oW0j2T+QcTxkSRsBk5HNQ0M2woVSpz8vGQOtRXLxxp5jzm3ij+ZiSNpHvmpVlE0STKTtZd2KDtdcOoK9w1SAgII4IYEZyKO3PQdqbAJfL3SoqOSeEORjtTwcc8GoKDPPI6djScDn9KXJ+nrxSDP4mgAyQMUH07+lL3H9KQcfhQA0cNyR9O9IenOPanHBzTOACeR24oAacDOfxxzSbNxzwE9fX/61LyDxj2FIwwdx7Hp/QUEjjjbnGAeOmM00nHbHPWlxz2yRk/7Ioxkg56jigBY1G05P/wBaoJCt3I9oXkAZd7SRHaVGehPv7VYYuqHYgZucBnwCaaWdIEjcqX/jK9M+goKGEKVVUwkSDaq+gqDVrqHRrF7qZ8BBkA8nPrVpQg+ZmChTlj6V8zfte/tFaf8ACfwncasxM8qk2lpaof8Aj4mPK/gMEn2FRKVkXCDnJRR8zf8ABRv9r+58J2Unw78PSgeItVtw1/dJJk2Ns3ROOkjjn2Uj1r8vEh8/cqfMByT3Nen+J438Va5qmv6vNJe6rqU7XNxNI2SzMc/gB0A7DFcZdaa+mXHnQqTAeGGKzg0tDoqpr3Vsc75QByOCDQXDbQRzVy8gWOTj5UbkVU3oDtDAt04rdHG0WRGfKVOPnOa7Pw9ZXEZDw7AOhdjlR/8AXrk7AZmQn+Hpnmu/8O2du1tLNkB4oywMr4yfQen1qyNzuPCNoken3d3cS/vnbYilSrsMfcLD7o9gPxrpbCwtJdMtEitY7W5uA0V1ezHzFKk42JH2+uawPD19pMlhHFLqkkaxnfKsQeRCxPH+ySPWu00nTdCvR5Vt4usYo3YSGTVITEpk7KjDk/yoJsaelS3JuI9Hme3urPTELmFoxggdEHZfr1qabWIrq1he98OaLOsrsIzYMwcp6ux6nsKsaRa31xdt/ZWt6NfugCzoW8kzeiIp5bjJJq3a6JcvbvLLp0c7yAraz2J82Z5RyVx0C9s/SmridupnyDQkntbRtEu7GSYAq1tPuMp9QTwAKoarrelxWI0awjjLSMftOpeWXlCZ+4pPTjjP1qtrF5LpciR3mm6lZXVu2ZIY4SI4c9C7Hqx9BU+l3GkXF8Rp+q2t7aiM/afmxJvIyEVe5DcU9ibHPXfhjQdWBez1PV9K2/urOLUVwLhicFi33YolPU4JrmPF3gfXfCd5Pb3hs9Wt4EVm1DS9wt2J6BCwBk+oGPSu81DSmm0lB/akWrQ3IZrq1C4mtOxDe2aqaRCbrR9PsLu5MltHKYhINzuh6g49QvTsKa13Fe2p4zfxshZow8ToQWUjGPTNdHpHxh8QacuLmWK+C2/2VDcLnZHjAxjGce9b/i7RNPvdRFwuzTLNn221ixztP8LSnqSfvE++K4zxH4OuLCKS5dVeFWw9zEcxMfRapLsTJp6Mhiv4tQvdQ+zjEcoDnd1z3qlqk0dnHGQilXyGJHOaoaHK0OpSROCm5eQeuKu6jbm72KE8xY+dvStOhlez0ZHFrbRRKFhBjHO4DilsbUz2d/dRusawsH2seQD6DvVK63eThA0Rx9xhgYpPDepy2OriUYLldoVz8pHvRaxU3daFjU7+e9kikmYSOFAUj+72rGu4pEvVOCzFCMZ7VreILG50oN9rhMT3A82BUwUIz1JH8q52e/lmvIio2vt259aUtx0kuRjr9N1qMScHkr6VjyDK5zj2ra1FF+zR4cF/4l7Csl0wvIAFYyNKTbRXZFEe7OSeMelQ+XJMypGCzsQFAHOasumBk8eg9a9I+HXgd41XVb2LDkZhjYfdHrWLdjoSudR8OtEHg/RMMAL+4+aV8cgeldEZ3uWC5zUK27E4I5PStfR9KeSUMRwOlc711OhabE2maMsx3MhYnqTXqfwt+Jeu/Ce9U2pa/wBIZgZLNjyo9UNc3YaeI0GQBWzaWfmDGMHPFFzSLa0PvL4SfHDRfHmnJJaXAZhjzIGPzofcV6/Bfwzxbo23Z5NfmDp0N3ol8l/pk8lldoeHjbGfYjvX0Z8Jf2jBeSQ6brsy2OoDAEjnEcv49jW8KrWjMKlCMtYn1skm8DFKys5Xa5jIOTgAhh6c1g6F4hg1OBXDgs2MEHiuhVv3YJ59D616MZpo8uUHF2Y0fNIy7SCozSZI46fjSMvmAq2eRjrj8qQAwpHHh2UAL5h5P1Na3MxuR3GP6UvbpnNBT0574zRwOaaATODjtR1GfX2ozzn8KMYJPPPc00QHPpSHkelB69sUc4/pVAIRt4Hf3pOmcfkKU5B4xikI60IkTt1/GkY45xj6ilbOBxwfWmkkHNWA8biMFAo6hu5p6/eHUVGOPusX9c/0qSBsP0yFBJ/KgDOf57+6lz9980/djHPFQWjeZHv67iTmps/Ljn6YrUlEg5zzg+9SIeM59iKiQ7Txz/Opk6EdKkpIkR8jqM9ql3bsH9ahUbRwB7k1IGOeOBRcCUMDkd6cGyOPyqPd78+vrShiOBzTuOxMDnvQD7/gKiVsDv8AhTtxPancRIORwfyp2PwFRBs/jTg350XDYf6k/TNA69M03PT3pRwaCh4+lJnHbn1pARTv4/8ACgBCoJ9PakC88Yp2efWjjtgigBuOPWmkcen86kwfWkKnr0xSYELZH/66Cc/41IwyBnrTD97IApANIFMzz9Kcc+oApgGaESNbr/8AWqBie4H1qdgSB3FQTjGMcn0NDGiIk55A475qSJyT7VC3I+valQ4PXPvUGtjUgf8AKrAxnH41nwvj8etXo23cD9apMzJMe3Wmkc8Zx7VIpLDt9QKbj2pgR5yTzx6UgIye49acOB/9agAZ561BVwB9/wAKMZOR19qX8sUoXd06mrJIuSQOBSfe75/CpCMHngGmsME9T7GoAYOc8DHpTCue351J2PFJ055xQAwHnP60u0jP8qd2yc/WjaQO2PegBQSuO1SxOyHKsQfY1F2H86cM+v40Fl2S6+0xGK6ijuoiMFZVBrCn8C6RcTebYXFzo03XNvIdmfp0rTXPbkGng5HNRyLpoBlPd+JvDyEXlvF4jsFHE0OEmA9xUUPxE8POFW8a50eTptuImI/Pmt+GZ4TlXK59OlE8cF3zNBFKfUoKy5GirlO28SaJdjNvr1i2egkcKf1NX7eSO7OIL20uW7LDMCazZdA0WdszaLZSk/3oRUB8JeHHBC6LFantJbMUYflR7/8AVitDekjkh/1iFfpzTNynGDmsq38PXdmS2l+IrqIfw299iZB+J5p8uqXemj/id2CrH0+32fzJ9WXtSU+jBo0sijd+NJH5dxbrcW0yXVu3IkjORSE84xg+grVWZmPzgdPejPvTCxB+lCtz9aqwDyKBkHkUgOBkClXrSAUfXmk2/wD66Xgc0n+cUAfktRRRX7AfCBRRRQAUUUdDQAUtpbXer6jBp2nW73d9cMEjijXJJq34c8O6t4312DRtCtHvL2ZsfKPlQerHsK/QD9nb9l/S/hPZR6lqQS/8QSqC8zjIj9l9K8fH5lSwULvWXRHoYXCzxMrR0XVnO/s3/sn2fgm1t9f8TRJea66h0iYZWD2HvX07gKgRAAoHQUpOeODQMA/1zX5ficVVxdR1Kruz7GhQhh4ckEIq4HenYx2peAe1B6dc1yHTYTPTGaQ5zyfwNKcdqRsDPAoGHPr+VIen6Unuf0o9O1WQBPJ7UHn3+lAzk0bSw4BNADc5+tA5PTmmXk8FhAZru4itoR1eVwo/M1z8vxC0Y4WyN1qrZwfsNu8gU+54H60rgdLupXkEUbSOVjRRks5wAK5kat4k1OVhZaRBplsRxc6hLucj18tf6tSweEZLp1k1zU5taIOVhZFitwex2L1/HNAC3Hia81a4Fr4fthcR5xLqUxxBH/u/3z9OPetHTNDg0hnmy93fScyXU3LMfb0HsKvriNVjjUIijCogwAKax79qEirkU7tkknP0BrNuctjsBzV6UnBwD78/0rOmx19OnGea0JHwksT1Gal6Y9ugHrUERwRnBY96sJuPQAAetSyycKV6jFPUovXIHp1J9qjQc9STU6dAe3pSAcMAds/kBQeuOMilz8x4z9ehoAAHJwKCBMHPTGaOMDkDnilI5/xpoORnIJ9qsB4I4x/OnKDn19qavT0pyj5vw6GkwFxxxxQe4FGfw98Uo7nv6mpAYeO1ROMqefrzUrcnH+TUb/dJJA+tWBE2M4ByoFNC9PU9+tSOCM5wT7d6YAC3I3AcACgsVcnncQAcc1IFGBjoO3rTU5A+Q4HAyelSkfNzwB3oIDnqM5+lKOBjH40oGRxn1yaMYHSgA4xiggeoX+dLn/JoPTjGfWoLDJ5A49sUnJ4wfqaOW/8A10DOQRigAUEZyef0pB05x07df1pQSD6ZoGAeuSO3YUBca2D15HoKTJJxjHso/rS8leOcnvTdmOAo+g4oAZ93A45HSmkgYzk+1SEbQOSTjpjvTdpBPykevGKCxpyQSFCj9fxph56nmnYDZzt6+maGOFAJC8fxEcUEDSuM9OnpmgKQQd2P0oXBOAFbAyCGzUqo2M5AA7gUWAYqsehJz14607yjk5zmpdmTyd2e45xS49MY9AKAIyg6/wAqb5fI5P1xmp8A98e+KCCehwO5xjP1oAgEZ2hRyRnk9acEOOOlSld3XGPpSgccHA/2aAIdPG0ywDjy23J9DVlhwOn41AV8q5R+x+U+9WMEMRgDHoayZaIgipKWCtufgnOQAKkC9cfn6VHKHeJhE4jkOBuK5AHfj86eWDnI+4O/r9KADIxnjHWkzzn8qUf5zRwD6+9QUIOR9e9BBx/OhiKCB3GaAGk8Y/Om9jgBfYZp2d2cHvTWIAOeRQBGR8vy9fp0oC7eMjd04qtfavpumXVna3t5HDeXp220BPzSH0X1NXHTyZCvU46YoJBQQMAfKeeaXgDlePzNJjJx+npUZ2zsClyNkTfvEjAO4/3c/wBKCh6bXCzNGVb/AJZq3/oRHanqhYhTj3pXkJbLffPQVQ17V49C0ySWTHmMDsWkwRw3xW8dQ+FNOuF88RhULTP0AAr8oPj54h1T4y+OJNQmllXR7PdFYWuflAz80hHcnHX0FfTn7QXxHufHutXGj2MxbTIm/wBJmXP75v7gP90V4tceHUH8I49q5pM9Gn+7j5s8EHw/aU9DgdiKuW3wz8xcNDuUjByK9ug0GInO1auLp0MS4IH5VncTXY+Pfip8K73wfbxahBA1zprtgkD/AFR9DXnzGN4lKWKqWGQe9fd+tR2V9YXFheQJcWkyFHQ+/ce9fIXxN8A3HgDWQEkl/sybLW0+NwX/AGT71vTnfQwnCxyOnRl5gpGO5xXbaLfW8GxZ4S2ORtAycdua5bTrV47be0gZW+bdt5J9M102mNJbTLtcK+ARlQ1bnHdbnofhvxTppD2qW1zZxzfNcNIwYORn7q44PpXV2rW17bRMbK2VoxiOIuCQuejt649q5jw3ruoPB5R1BRGoJ2tbpycevWt6zS6hsbedJLaaORyN08AAJ9KCG0zp4tM0BdTEl3YI1kyENa2NwEuIFK5OJOM5Pr0zTrLSL638KSa1o1zeaKn2iZElkXfmLrHHErdMYIL9+D3rO0zUdOtLkmWwtryd32x2cLtE2T/Gf9kehqxbaNZW95PcfaprO85a5ZoDKyjI2Jt43A5GB7VaJ1NS28QeKtFuNO06L7N4hikAlRZEcys5GWaViSDj8hXP+LtU0++tT/odpBcofPeaC3CPNIDyAyjhe1bQ0vxHp93Fa2NxqunTEbhDc6NNateQNySVL7WXPYn8Koz+BvGAu5TaQ3Fm6sFuCbSBIvm6KN0n8s1Yvd3IY5LW91eS9ia303TtcEaT2yEmSGNV+YD1UkZPc1w/hzUpNVuNfsZ7V5IIpg63Cy+WxXOFXb15r0FfhHr1il6bq6v98akG209Ldp345KAlRjPGc9AaxtI8DxeGBe3mny+IJr1ArTzypaTBAenyLkcf7xwe9CRDlHa5z/iiRNQ1W5uJbFLRpYgLUK2Q0aDaSPXkHmszwDD9q1XUA2uWejW9lbtNi/8AmVj6Ih6tWv408FeILfGq/Z5ybdAtyLwJ5kYI4ykeSOOcYwPWuPj8L6teSxIIVmaQAo6wvg9yc45AHX61olqL2kLWcrGXqmlwzzvIrlXLki4X70x9T/d+lc7qgv7KQLKSyA53p/Wt/WPD+qaTfGzIM823zDHEdxQepx0rIlluoG2zQNIvcYzkVqk3uZXg9U7opPr0ky4dQw9CKaZtOvCPML2kmMb1ORS3Ojx6jG02nOPPzzbd8VzDysk7CRcEHBHoam7W4+WMlorM6y6Sa6txFHdw38ca7YwflZawrlZrdlE6PG69yOKWxaKfTLlm5uI+UK8GrGhJea6zwRzq8qLny7g5BHoDUvUqPu3d9PQqzuGTBwQB2NU9/wAqjqO1aOp6XPYti6tJLNz/ABDlGqz4W0B9X1NIjg26fff+lYS03N4Gp4F8IjU7tby8Ba1jPygjhzXtljarNGFRdqgYA9K5qxijskWKMbY0GFWut8P7JHXjGa45ttnZC9i3Bom47jn6Cuj0vSdhXPA9q07K1jKAFAeO3WtCNVj4C1Jouwy3s0zitm1tBGoAHJqvZx7pOnHY10NnZkqCB+NTYq5WjtuCDyPeq17pMdwh3LkjnOORXSx6fuGec/SiaxIX3ouUmi34A+LviL4dSwwSXDajpAPMb8ug9jX1n4B+Lmn+MtPjltblJFOMxk/Mh9xXxrPp55AUH3qHSbm/8M6ol9pU7W9yjZYA4Vx6EVrGbiEoRqLXc/RW1uFnAZTvB96tqTz2yOa+c/hX+0Rp+rNHYayf7M1I4UB/9VIfY17/AGepw3MSsjggjseDXfTrKW55NWhKDLLRLH5jqgDvjdnOWwKbu5XOAxH3R1pxmVjgcE0hUEhiAXXoeOK6k7nG+w1uB603JCnnmm/ON5lQRgHCndnd70FuO4rQLD8jHv60bsj/AOv1qInA6lqN/tn3poTQ88DrSbgO5PbNNBIznAo3Y9PcelMVhCAc9efWlPYYy3oKTfge1N3bhgkqB3x2qkKxNgjrgEfwrTbiX7Ppd9OM/JC35mgOEX5ScdgetU/ET7fCt0oBBuJo4RjvzzTEQWamO0gB67AT+VWgOBVeBR5YHYcVYQcdMHtWj0AkU89gakGSMZFCjK+g9z0py9u34ZqGzUUDGORT9wI5pnGO/wCApTgjHp6ikJjgxI/xp2eMZP41GMnvkeopc898dMUE2H56dD9KduIAPcdzUe/P09u9JuCntQBPuLd/wFLuzz6VCHyM4pQ3UDt61YEynA/pTlI/Cotw+gPqKXfwO9K4E+cnj86XcQP8KhEntjFO8wgH+Rp3AmB9AaACOPTtUQbkcZNP3ce47incB2eaDj8D6Um8AZppfHfmkAhOFOOnvTGOMHFKW65P4UxjxwKAEJ5POKa3WlJ//VSD5jjuaaJBsHiq8q857VY6j0qGUc85J9TSY0VJBz/UUxThvboKfKuOOeagYHPTism7GqL0L4I5APp2q/C1ZMb9MDir8DkihMGjSDUrcrx+tRRHKnNSg8HsO1abksbtyTxntSBcD9accZGRSY6nvTGGO9L/ACoIORSH6CggME9RSEY7fnS9zxRj86AIyue/400rwKkIweaTrUAM5680HnGc1JgfWmlQP/10FjcdOO3elzwOaNufWjb7Zx3zUAO7c8n0pw+tNwM9M09fpj6GrQCjj1qRc9qZ9BTu+CDj3ouAuMn+VCj25pAcYNPBHqCO/NBYAZzx+dSxzPCDtPyngqRkEfSoweKTI/z1qWr7kGfNoTw3LXmiTDTb1uXtz/qJvw7GjTvEEV5dNZahbyaZqo/5ZOP3cvuh6Gr+4DnNM1Cytdbs/suoLvU/cmXiSM9iDWTjy6oB0ish2sGRh1B4pFb9B09KybS/n0y9j0jWZS8zD/QtQ/huB/db/arV2srlWUow6hhWkXdASg07POe47VErYGafnqelXYB2/v6ml69D+NMB57fWnHL9O1AH5MUUUV+unwgUUUhO0ZJwKAFJxya2fA/gTW/if4hh0fQrZ5GdsS3BHyRL3JNbXwi+D2u/GrxEljpsTw6ZGw+03xHyqPQepr9Hfhd8JNB+FHh+HTtItVEqqPMnIy7t3JNfPZnm1PBrkhrPt29T1cHgp4h8z0j37+hgfAr4B6J8GtDRLeFZ9TlXNxduMuTXqZyx6e+aeTkkcDtmkA5wOlfmlWtOvN1Kju2fX06cacVCCskNCfl0pwQAfSnqAvQYpayubWGjp6UYP0HtThyetB4HHNSFhOv0ppJI9qcBnpyfUVm3esCKQw2sLXt0OqRnCp/vN0FUM0ApJwBmqGp69peiQvJf6hBbIvBDyDIP061RutMvdSYC/wBUe0Q/8u2n8ce7kZ/QVHY+FtE0y58620qH7S3W5uBvkJ9ctk5o3IIIPHJ1faND0m81RSxX7RInkQj33N1/AVLJpGuamQ1/rH2CMkH7Np6gHHcFzz+VbqStIMs5YH0GBSO/zdvYUWAxbHwboWmyCVbIXEyncJrpzK+fXLZraSQRgiJBEp7KoApnRDzj3xTs7QCPlHSqsAM5JO5iw96VSWBA4ApuTx83JHpxTg3GCRjuO9UADAPTHsKVmwPT0pB3PNDZQbuB7GgCrOQu4FWB7c1nStzjvmrc7/MeePWqTt9KAHwsqAbiAT1q0HQgZeNRnjJ6VViYr0BH8qtxMzehz160Fk0W3qCD2yo61OucY3Yb6VEvTnA/DFTKBg8/nzUAOUdTzS5B55J+lGDxweBwTSndjt7nPNCAQ9ORSEfhS4xn+dJ7AZqyAxxn+dOHJznGaaASMYPHrSjAxyenQUgHHnnrmjHXpil4OT+tIeoqQG9ulRn5V4Az7ipCCSTgn6VGwHoR7E9apARsCTyOeh5pFVeh+Xv8tO655zjuBmlBC9/zXrTLHDGAeuewp4UZAyDjvSKOOOewNSBR65x7UiACkjPajOOtGATk0ZweCM1ICn9aT8qOPXFLnFACL0OPzNJgY9fpTu2OfwpM8c9u1ACAE8jI/CgD5+mce1L1A5OaGHHAz7GgsbgfQU3G3pGzVJt2g4zmkxjBycCgCNt3PASozGR/y0DeoANTDk5OcnsOtGCMcbe2CaAuV2GGOSxNBh9Vx+FWFUIRtPPoBxSJHjHVj6k9aLBcYiHuwHsOgqQAY45J9qcFOO35Zp38XSgBoGAOvH86GBHXk+wp5JHbJJ6mkJ6kHJPp0oAaDzjH4GgnJHTFOP14HfNJ2yT9aAEJG3BxRkYwT+PpQzYGMc9s0zOfw7UAE4823dV5bHH1qS3mFxbRy4PI5+tQeaVYEYOKhsn23VxbHhX/AHsYH6/rUMsukZG0/d7gVXt5hI0saQPBFCwVWIwJO/y+1TjLf3sepqtcOY5YZZJ/s9uh2mMrneT0Oe1SBZ79D9PSgn5sfypcjt36elJnsOnrUFB39jR15PagjIGeg70H379jQA08dKac46c9RTid3uB2ppUjGf0oJMrXPC2l+JZtOl1OJpZdPnFxavGxUo478Vru5ZiT1I7dKQdB6Hqc1BPdJAVQu292CKqJkk/0oAkmeQFAlt5m5gS7NhUHrUsKRxrtjRY4wSQAMZ96it7ZLZDGrNJk5eSRss5+vpUobfxnAz1NA0Vb+6W0UyudoC556kV8v/tG/F6a6lfRdMkEc8q7JpFOdidwPrXo/wAdviZB4YsmihffOBtRBwWbstfIFy095dTXdxIZLiZi8jH1Pas3qdNNKPvMyWtFRAqDgcZ9fes69jADDGOOvrW1N8oyDketc/qEjHeT+FYSNIu7uzLkkEIKjNUJ7t3yM4FPuHLOcHB96pyIWOM4OelZGqZTuk83du61k634asfEulz6ZqUCz2kwIz/Eh7MPpW80WMc5HpTHjycAfjRsQ1c+T/FPgi9+HusHTr8GexkbdaXS/dkX0J9aS0QSRr8uHQ4JFfTXiTw5Z+JtKl0/UIhLbOMqcfNG394V8+ax4RvfBWriwuXLQSkm3vP4HHv6GuuE+ZHJNO5c0+YwMmRwD0r03QLvTobZ1Ij1CYETeRLII0A/ugn+I15/a6VLHatPIYpVHeMnIqxZXAjjc4VJVHDmJXP/AI9xWqORvU9lXxjomkCX+y7Iz2txtS/uYLUPLGrDBSN26lSQARxTfDXxBv4PEFmtv4bh8R63JE+nwx3d2qQsnJSV3H3psZ+hxXDT+JNG10aVpeqRS2NiHE1zqemMXvmjRTiHy3ZYwpYjnJ9ar6dOzQ29npMGmyLExtrXUp4HXazEZJMe7Lc846c4q0Lli90eqTfGXxc14ltqIs7Pw1p6SR/2deX/ANpuS7cf688kA8gD6VlaX8Vtfl1KPTNK8T6fY3D27wyf21p6mIxHvGzdGXrv61xo8Ixw3TyXMVte67by4HkOxgA/6ZoefxPNSahDB4v1eWCWzicyRmBhMRmJmXBwfwp6dSeRdEvuNrx38UPiLYW+jLrXjmwnK2f+iTafoflutt91Wklxgg4+Xuc5rLg+K/jG/wBNlWfUNPubVrdYbm9bSkaVoiflRAOh/wBqqunajrkOjTadfzz6r4Mskhjupp5fkiBG0IcDJAAAAHSsjWPCkejRy3Wg60j2t6wjjskJfyoz3z7ehqkl0DkitGl9xM3jvXvFeuhLPXLOz8u1a3EE1j/r4h94zsOWPvUCeJdU02LToxfaXeWUMUlvCsUTIRv6oGPOO5rAGoReGYryy0m0VpXUxy39yCbiYHgn0Uegrl1ge3t4hFM+Y87Qz8jPWtYvQxlTi9kdhDrGo6fFPIml2sOlWdu0Mq2spMk2453MzdST1x0Fc3d+LluLG2a5suYmwvlx4R164Z+5qHRtVt76ebTtVmlt4XQ/cJyW7CptZ1q4i8OppPlpDbAZYeXk5HTk9D64rdW6HM4RfuuJWS+0HXoo2dEsJwSf3B27vQVi694dW9n+zStDFdlA0UkR+V/QH3qhb2kUrQiMBjzwR0pkkmwFVZgVbgg9D7Ur6amiUYu0W9DF0+E6fqE1pfgwlgVIPY9qYou9EvlnRSAjZVuzCun1GxbxPpQnCf6fbjlh1kX1+tc3aapNCPLlIljHBRxnFZSSR0Rbev4HSal4mvNbjto1jV1l+Xy2GcGu38J6ImkWpwoXIyx9TWH4D8PLMPt8kW0HPlKf6V2sod28tFGcdB0Fc89Temox2RREpe4wOmepNdv4cQKASePUmszQPCMt0+9o8nv6V3On+DbhtoUhR7CuZxOi5fg1COCMfNk/Wpob+S5k/dKTk/eHQVsaR8NzcSK0jM3sa9C0L4fQ2wGIgT6kVny2Luc14e0mWdUZ1Iz3rutN0YggbTiug0zwykBG1ckfpXS2Wj4IyBwOtFrhc5dNFIHTP0qC40jaOmBXff2WFU4XFV7nTARwORzjFS0aKR5tdaYVJ4OPasuewKHOOPWvR73SAynC++KwbzSdvbjNJlpnHNpcU4+ftyMV6F4A+LmseBmS3vmk1LScgZY5khHt6iudktChI2j2IFKtvvGOeeox1pKTRd01Z6o+vfC/i+y8R6fFd2dzHcwOPvI2Sp9GHY108MqsB05r4t8O6zqvge//ALR0hwckedaMf3cw+nY+9fS3w++JGneNtO8+zYw3UY/f2knDxH+o969CjX6M86vh/tQO+dVfhlDIfWo2R1ZmJQRADgnnPpTYbgSqMHr3pzbSMMMqe2eK9FO+qPNs0yMPxnrRuC56fWmyxFGUxrEluBydxBT8+tMzg1aAfu49KCxPvTA5zxwaaXY546UyCXcPqKVd5OUjaXaecHhR6moQ3JI609cEnLnjpGo+99farDclLbvr6+tZ/iZibbR7YdXuDMVPcKKu5z7jNZ+tkT+IoIx0t7QD6Emmt0T0LSAFQPftU8agnpnHao4wcD6d6ni45HSm2OK1JFUYyR0pSB75B6GjjB6nvx0oHzZODjvUmghznPejkZ74oPAAzj60hbk8Zx60AJu5PFA4yR+lByeuQPQUhO0c0AGcrnJ+ppd3GB0pufpigkhh+hqwHljgDcCB2zRk/hTAAfvLlfajgZ479BUASiT1JxTw+eO9QB+O+D04pwbmgCZW9/8A61PDc9OKg3e4waerHP8AgaCCYPwDnn3pwbn61Du7kcetLuPTPWgCUtkZ7nrmkLfjTQccYwaTJ/HpQAp6dyfemluoP5UgwD3HtRk7eDjP41ZIFsDGB+Iox6n8qO+ccUvJPuaAF6CopAOckj2qQnr61HJwOvNDGirKuec9vWq5I5z9KtPgjpz3zVZx1yeKxkbJCI3PrVq3lIP+FVF4I9KkVwp64NZpl20NmF+ParQPHHNZNvNzjIrQifI649zWqZm0WCcDmmt1oXhfajPr1qhCj36UEAjHSkbJ7fhS54HNWAhGKQ8fSlz9SKUYOf50EDe46daQkEc9j1p5AAz/ACpoH50FIQ8+59qMc9xSlcDuDQMduagYmw89RTQvXmpCeOlJjJ9fpQA3p2py9OuMmjAODnmlA560FjlBPvTsdu3akHrnvzQT3zigVhR279qFPXijt170Zx/9egYpbnGelMLYyelIW5PTA96ry3AUH2oIJ9+AelKWH51RFyGA5696lWXd0POaaAfe2VvrNhJY3gJibmOX+KJuxB7Vl6RrctpeDRdefZfIMWt7/BOnbJ9a1M/rTLywsdZtPs2ow+dDn5GBw6H1B7GspR7AXpIpID+8G0H7rZyDTcnqMVz9zPdeCbVDcTPrGgZwzH/W249T6gVrq6zQRXlqyz2MoBjmRsj2FKMu4Fg9c96ljBY8E4FVFYFe9XI1wBxvf19K1YH5MUUUjOEBLHAFfrp8IKzBQSeBXoHwS+CWr/HHxCsUKva6FA4+03mMZHdV96f8DvgbrPxt8RRpHG9r4fhYG4vCMBh/dWv0h8EeCNK+HugW2k6TaJbW8KbcqBlvc18vmubRw0XSpazf4Hs4HAuu+eekfzI/APgDR/htoNtpGj2iW8ESgEqPmc+pNdMPbA+lIBuPJzmnqAOma/N5zlOTlN3bProxUUoxWgbcdKXpwOlL1HFJgcVJdhSeaTkml/HJ9qMelIYgPNL17A0jyLFGXdgka8lycAVlkvrDkD91pxHLdGm+nov86AFeWTUZWigYx2Y/1k4PLHuqf1P5VbjjitoRBAgiiX+FRTtqxRrHGqrGg2hAOAKjfdj5MF+yMcCqSIGO20DHyjOKYxBkGOfah8FAcYb3pBwRhh171oBMD8o5/wAMUAljwOPWmgg8Hqe1OIBx047mgAz6c0uAOTmkUdhgZPSlBxhufpQAdueB70gPPUYxR1BzSnrnH6cUAKOQOhA9qZKfUceg4pxbHXp0qrcSc8ncRxxxQBWnZmJIz34yKpMx3c5J9hU0xz/ETj26VAAc8N+OKAJYuc54q4g9Qp9s9KpxtjcByR1q3COhwc4oLLMQ5wo/CrCgY4wRnuM1CjYGNo2/SpkyR0AA7CoAeB0PT3oxzz196O3X9aUfe6DJ/KgAPHfNNPHXmlzkkDt1NBwvTBPqRTQBnGT+VAB69vSgj2596OM5HSqIHcDqaDk8Dn26Cmk9OlGSw9vSpsAjYI6D6lqYw69OPenE8DqPakAzjjj1NUA0dRgDPsMUKgXjjJ5NOzn0P40uNo6CgBwHHt7YFOPQ5zjFAHGaUE56/gagA6L9e1Ifu9OlA4x3NHbsaAAnGP6UvP1NNP8Ak07HvQADnoTQO/fFKD8pxxk0gz6daAFXOfvflScnHp196UAbv6UdxnigAIwen9aCMck9Oppf89elBwWGOSe9ADQTnPTjpmkCd+Aafzu6Dmkztx1z70AJyfYUHOOQRk9M0uMH6jmg8jJ4FBYYO3t9aXoe/wBaOnf8aM89SaAGsOScfN0pcZ759T2pGOOP19KaWHPGOaAHMRuHApnPbn6DpS5z1B59KjcjuPz70ALKdm4Yy3btUTtjkHPFDNkleoPFRO+4qM57Z9qbAQnH8B596gu5DDLaXa8lHCSHPRD1qQDp85xz8oGBQ8YngkjOSrgj5cg/WoZZqMMMT/D1HNMbeMhB82OAeaisSxskDH95GNjEn071KBg7iBkeveoARC4RfMVUc9VFBwOTj6daiV447hoWL+bIPMweV+gNTZIOMfjUFBjBzjIpOQCMcHuO9Ix7c5oJ3AZyF9DQAmSSMHP1oJ256An8aCwVsdDUYbB+TPHPTOKAFeQKAzOidh5j7QfpTLT7Sm/z2iJY/u1iUgBfUk85qJUS8+a4s8LG/wC788ZZm7EDsKu4Pflz1oAjYgqSOg6muU8deNoPDmlTSmbYqIWdyeg9vet3XtUj0eyd2AMjcInr7mvkv4p+Mz4v1mWwt3drC3f96+eJH9PoKTLirnGeK9eufGGuS6nclvKJIhiJ4VfX6muenh2sxHHpW89mTwAearzWRUk8VLRblc5i4gO05/SsC+iwCB82f0rtbmyz2wKw7vTy4b5awkUn2OJuLcgNkZHX3qhJEU6V1d5phY4AxWfNozqemTUFX6GDsJHPBp/kZAxjFaT6XIoJC4FRPYzRgAocewpWDmMueEnjAHuK5fxh4dXXdGntmjDyqC0RPPzdq76PS5ZTjYwz7VKPD7lh+7LEd6qOhm3fc+WNBklVntrnNs8WRJvUsPTAFal9beQI5IFZlDZZnx834V1PxD8L3fg7x55qZFper5igjgnuKqyWj+ILOS8XR7e0tYm2STRTfcA/iIPUn2rqT6nFK6exk2ug2uqSb5PLktzgtGEJlI64U9h/jXUk2OnSRaS9zDo0ZPm28cCCR0A7KOMn2yK5XToprK5uEgm2SRgsjM2MemK7zwZ4nsNM8F31hrmn6ZqOnzvI8mp3IEt1DcD7ot17DsT0zWiJbdroQ+Iri+1VdN0i6vtOivnWO+vNSt0h+1bRwu7du2+oyBSLBZ+IdSgXxAYYtc08gWNxYRJDbTPvwN4RRlFA6dT6mrOkw29/aQxX0sMGkGIyyKkayXUZ9MHqxrNufCenPdyPbMLu1jhe/ga8nMTqqf8ALMoOC2cYHc0xtpdCnqjT22pXlhrXkRGRmwtqCttI55UAHj14+vNZGn6LLrWl6hLoVr9qn02YeaFlWNAD0yWIB+gr0tdH0nWfAt1Nd2l+PEjkiNrp1jtAmRlgT/Gi8bfXNZOq6fLLqGnWcd/b2ug3CLturMRvjAxubaPXua0SI510PNfFXhqHSTBca5fTx3l5km005lfyx3BbPU1w+oQ2U9xOYJLlGJzGkgGAvqx9a73xx8Nls9SksLbXxe3AzM+oF90br1GMfgAPrXCpoWpRzyrI0bhU2ebMCOT0wO5rVJmHMndX1MafHmAOPLkHf196ifV2lga1uPmkxhW9v8a07KF7tZLe9iKujbUlIwD71j6rYm0lkilcK45ST+9WlrCS5nrYsWdqEm2OwhUpxuPr3qG78H34V/IkW5hPQoeax4bu6nOJUMoxgbOtT2lzPBPGlvNLAxHzbsijTZotQa1TL/2s6dcWojYgQjbIB3HejRvB48R+KJTCubKN9zYHBz2p2lWLXN+0OPPnlO2KP1b/AAr3Pwn4Ui8OaXFbABpT80rgdWrOSshKTexHpugJaWudoVUXCqK1NF8O+YwZ0GSe9bVpYNcygL1xgHsK6/SfD/lom4cdc+prmkdURNB0RY1UbAPau80fRUJTKD6VW0fSsMDt47Cu30bTsbWIJPpWRtctaNoaBgSmQK6m001DtyuB2Ao02y2gd/rXQW9v0OOKmwyKDTVG04H1rThsQgxip4YOOmMVfits4JFFguUxZjnAwfeoJtOyeBn39a20gwenHvUhtiy4KipsNM5C60zOfl59qybvSc5+Su/msQf8ao3GlggDGcj0qbF3PMb7R8Ftq1nfYjG3C816Re6KcH5eawbjSduTjv8AnWbRqpHNJBleetLYi50nU4tQ06U295Ech1PDj+63qK1Gsih6cU1LY7unHtUao1Uj23wD4+g8V2pU7YNRhA8+1z/48vtXdRXG9Rgj8K+XYWuNOu4r2zlMF3Efkde/sfavavBfjFfEFgJyvlXMQxcwDqD6j2r0KNe2jOCvQUveid5vzx2xyOtV2Qx7VjiypPY9Pei3nWQK6HIPP1qZzvBGcg16iaaueU009SAtg9+PSgMT0FRsqwnywJCBzlvmB980uenXnvTvYZIG596dE6nlBgk8yYwW9vpUaAsQAAWz0JwKk3N1faWHHyHI/A1RBNAnmXEY/hLcmse1l+2anqF0PuyS7FPsvFaNxdLp+nXt0/8Ayyjwo9WPArO0SExWUSEYIGT7k8n+daLuHQ1U5IA6VYUdOwqGMZGcZ/pU4496TZcUO4LcZB6+35UpVlOSKbjj/PFOCnHH5k1AAwwB2Jpj8df8KkPIGADSMmRyBn86sTIwQOh5oIO4cg5qTaUGMYz7U0DjBHSgYzle1N5z1Hp0qXYSemT9aQgnoOfWgBhzggfmKX05NG3gZOBRjIyDx70AHU+gHekGOTx+NLk8gflSqO4Ix79qAAEHnOaeNvc5z2FNAPc5pV9B1FADwSAck59Kcp9Dmoxjnr9M04Dgcn8e9ArDs4PalzgZ7U1TmlHTpigkX1wSfajGPXk9KQHk8UvCnvn2oJFPHekx+f8AOjnP+NLwOPSrAF601wT9fWn4Oc9f6UxgM8UMaKzg8VWlAPJq26gHrVWUE84OPespG0SMnPrS9P5UnPoaM5NcxqidG2kdver1vNkgE8ms1cg1YhcjHSriwaNaKT5eufrUgbI9T6VSifPuKsI3HoD6VsmZNEucDsDS9RnocVHu9/wp46Y6VaZDFHPXpTwOe/4U3bk9x9KULjoBVEi5zn0o2/kaUdO2aOgoLGds5/CkzzTycdjRUANA7enaj8KOc/4UpGaBoADn6+lHP+1QRzTj93p7ZoKAc4HFLyCcUhB6dDSZwOlQAH0BzSNwMY59qXp1x+NMJ4yTnHvQBDNIEXrx61kT3BJOMn36VbvpOQSOnSsWaX5j7HvVrQOpainywBzir0cwA5PFZEMmM9quRy7jhlOOnB60Ilo01lLAcY49anjYHv8ASs6OQkEdRViNiMMDn3poljr2R1hdMb0cYdG5DVx9r5/gS4eWNXudAuG/fWw6wE/xL7V2EjeauD3plsiDcsqJJAwO5XGQRSBMntDDMIHgdW09181J2cY9lPvWhnd1wM84FYg0a809XfRNPtWtGIdrK+kzuHYR/wB315q5pmp21+pt44JNPvY/9ZZynBHuCeorHnuM/KeSRYlLMcYr1z9n79nrU/jHrEd7fI9l4ahbLysMGf8A2Vo/Z6/Z8v8A4y62l/qCSWvhm1cF3Ix55B+6Pav0a0DQNP8ADGiwafY20draQKERIwBj/wCvX3Gb5ssOvY0XeT/D/gnz+BwLqv2lT4fz/wCAVvCXg/S/A2iwaXpNolrawqAFjUD862VBye+aMc8jjsKeF71+dSk5Nyk7tn1sYqKSWwKm3scU4AjrS9P8aMHH+NTcsMZx/Sg++aDwKMZz0oATOf8A61RXd1FZwtLO4jjHcnqfQVHf6jFpsYaTLO5xHCnLO3oBVWCymuJ0vNQCmdf9TbrykPv7t7/lSAakEurMsl5FshzuitT/AOhP/hVy4ulgwncj/OKfJJ5Kcnk9S3rWPNIWc7RkjiqsC1L3nngDj+lPLZPAJ/nVGPLEE5z7nIFW0Iz03fpQmDQjHrnr3BpAMYJ4ANOfIznp3C81Hn2rVEEy9+2elOB5GcZ/WogRzz17U8NuHAI+tIBxIJHPX9aXgepPrSKRkEc98mnAkc55x15zQABTjJUimsduOmfr0oyWOBwfao2+VT1x7nmgBHbIABy3oKqSjbkcg+lTSNkk5xgdBVWRguSenQDrQBBIfmJIGM0wHPTLD2p0gOMkkfjmmA85OD9OpoAli+9zx9elXEOByv0HrVRCQcEfhVqLGT1PrQBajyAWwAfftU4OSMsceijrVaM8DAC98CrIPbpn1oLH9sdD6mlJJ+Xk/wAqRfalPA+vQVAAecAUnHrn6ilJJHIB9c00kAjBX2C8UAC5PbB96MgsQCDSE5JzycUgbGBySB1oAcTgenvignnnk+lMIGzAp33hkDk+tWQBz6Z9eaQDLcA8ZwRR3I/nR+FAAq8cCnnp0pi85x1p/wCnvQA4flRjHQke9JnjjGfSlU7m7D6VABg+9BOKQEYz396OMc9KAFHI6c9wKDyfp0pN2e1HUgD9KAHd+fyoz34pM4Io4yQcmgBfX27daDj146cU0NuPX8qUHkY/SgBQcdACKMnOcc96Rjx/SkJHHUemaAHfxHufagHJ68U05zgjBoJzyeaCxcZB5470v1H59KbuB7//AFqOuMjrQA45A5P45pGPPJNNzjIAx3OT0pMnJ6AeueaAHEjPHbqKTJweNv1NNJ+XO4AYwBimlsE4fP0SgBzDuc59RTGORhDkDgkevoP8aDyvSQYH8OBj8zTDlj2QehYcD8DQA1j25JphGDwBwPSnM2SCT7Uh56HI9emaAEADHnk+gHAqSMckklh044poAI5cAZ7DJNSxAMynJbH4Y/CgslgTYrDGFbrg/rUhOew4puABjjjoB2pOQB69qyYkMlSVgFiZQSQSJBkY7496e2eQQV9M0OQUZWUFDwcd/pVeCWJjMkLsRA3llXU/KcdietJjJs8c598d6axz0GOOpPNDZx6Z701iSTzn3zUgDtjqf6VVkKXkj20V60E2N0nk4Zgvuei5p1zJKkZaGAXMmRiNn2An/eqRAYoAjJGkz8yeUMDPpnqcetAeRNkMq/e2jgZPb+tRXmoRaXbSTzcBBkj1NTZxhmONo656e9eW/FHxzBpGnXV3Iw8mIbY07yP0AH40mWkcX8YPiHcHdZ27lb+6GAqnPkR9z9TXk9lpSpEFUZHUk9WPrV/TbS91m6k1G/YvcTncfYdgPpW+NOWNBhcCmi27aHNNY7V6Y5rPubMZPHWutnsjtIAxz3rOmsjyNtJkXOTuLMY6cVmTaZ7c12b6cWGdvPcYqI6QdvT9KxaLTODk0gMckZNRNouSMLXoA0IkcLzViHw8f7nUVm4lXPOE8O7iTt46Yp//AAi+R90mvU7bwyzHAT8MVrWfgp3xlPzFCiTc8ftvCnzf6vPrmte38JKBu2D8ulevQ+CUiGSAAPaob/R4bVGAQdO4qkrEtnzj8b/hjH4x8FyR2wC6rZAz2xUcse6596+SrO3Q2ro0f2WVGImjY4CkHvk1+gHiNDERIi8g/jXzr+1p8HIfhpq/hTxjp0fm6D4qjPn7V+W3ul5KH6jvW0exnJXPFPFtvbXWn6fNpts0c0akXE0uMSMT1UdQAOKki8QRTafDBc6Ta3y26KtuLeHEg9dxHXmmO5vEfcNgcnaM5/M1mWK7Lh497qRkKVOMe+aszTsbq30IuUeazhN0pEizCNh5aj+D3FMn1izEcE0Qk1G5mfaZ7iPy0hIPC4PUmuhWDTrfTP3GuTywQRed9hkgCNdyH725uW47D866vTLbwhcvLp9u+myeGvsiamsmqHN1bXagK3mtwGGCxCqD9Ksl1GteW5535nh/V7CCHXPGlyEjEs8trNmO0jfd8saf33PPAp9tanWba7u9K8ST28EJW1t9IEESs7EcIMdzXrEMPhDxlDYsyWWsR6NqAdJIrdIUnt243IrBSAM8cdsk1W8V/Dvwx4n8T6roo0exjfS41v7LX9Em3AQA5MLqhIZz/E/aqQOtFvllB/geN6paeKdH0VLO7jsZPJmMlzsmEcqv0I3DuAev5Vz3irxDr1zGqXGnXKtAiojxTBlwAAMkLycdTXVeLNO8LSXly3h2LUre6ivArASs73a7cvIS3CoCMADqfpXBapeX0k095HeTQRlj+7lbeOOOP5VtEylOlL7Nhdc8YjVrW1t7mKGOVVCuTHtJI7ZArPvLbSbqeCKJnuLfyx5/mYwjH+6eD+FZdxrGpGKSSYBgx+VxgfhVS1vtIitWMy3VtcodwlTOAf5V1RlY5XRhPSJeu/D1jput2/8AY+oSS2u3fKSmNp/u5q34p12SGFIIYBLG/H2l4gF/PFZOhXt3cySDTJobyD+LztquSewHf8a7HSJ21xrTQ9QhlMcDlyHRUkye3HBFXdNGbpTi9dbfeWPhB4YYPca1cx5kP7u33Dt3YV6/YaS87JwTUWg6OkEMUESbY0GAoGBXo3h/w/uZWI4Nc8kbxbbuxvh/wliHcVz7DvXVWmjBMLsPpXTaZo/lWiqoCt6+laNvpQQj5cmuSSudcWZOn6TsIJXArrdNsNhUkUllpvzckDB6YrorKz6f1rKxqh9laZPT8K2re3xjjii1tQMHFaltanOePegq4W1r04GT61pR2+F471JBB8gwOlXEhyOBSsBVjtyP/r0/ysZ64q6kXsKcIs54H5UWAz2g46YqOS3BXpkdK1PIyeOajMOQPSk4juY1zYrInIPNYt5pQzjb+Irr3h+XB6e9VpbVXX157VNhpnnl3pe0nHI75rNeyIfAGK9AvNMB3ELx04rDudNIfkYrJxNUzmfsxIxjpVjSb6fQtQjvbc5ZT86dnXuDWo1kVPT2zUEllyflye4FZ2ad0apnqmh6zHd2sV1D/wAe838P9w9xXSwyiRcg14n4b1lvD9+UlBawmOJU/u/7Qr1TTb5AE2yeZE4zHIOjD/GvRoVejPPr0r6o3mTzkMZYoT0K+tVONxjLFmXqSME+9WI23KMEGlnjMq4D7CP4sZr0lqcBXMavw7so6gJ1b2+lS8k56fQU3ykYiXyPLc/KZHGJGUdB9KljjaWRFXqxwKpDsZviFj9nsrAdJ5POkH+yOlXLSPC4xxWaJhqXiC8nXmG3xbx+hx1IrYRsLnH5cVV9BJEgXnPGfrUiAnPfHWolb2/A1ICe/J9PSpuaWHjGf88VINvQ0wE+/vT0B64J+nP9KVxDlx2NL2z/ADo557euaFG7+lUiAxkdecdDRs+lP28eg7U4IQefzp3AjCelNKZ65qwAMcHnNIEzyKYrFYxjPfGOKZtIznJHrVpk+maYUJJ4oGVjEQOn19aQjOOPyqfy8ZFMAwxGc8dc0DQ3ANLjgf0NBQDjn86CPTODQIU9Bz0pVBx6e5pMceh96QZyOB160DsSKd3GOn60ufXr3zTQ3vk+tKOO+P1oMx2PXp/OgHikGDn2pSM46kUEhgk0oAX1ApducClHFWAnfHemOMHr+lSr8wORk+lIw6DBB+lDAqyAZI7D1qu4wDwT9O9W3GP4cfqKgcZBIXHtWbNolRj749qb0PXFSSL6nBppG08da5mdCAHj396liO3GKjXOOlSKxzgH24qbjZaifnOeKto4xgYJ9jWfGcdcn6VZic5/+vitEzNourzjj8KlHrVZTkf1qaNse31rZMyZKuOe/pmn46E8+1MDH160/PHfitLiFHQ/1owPrRjnvSjrnNSA0rx/jQR60vbPWkwCO1A0Jtz1oPTk5pSMk8UdRnAoBCdyDRgdM/j6UYHejGec0FB/CeMj1ooHPU4o6dRUFDSSB6UxzjjPPvT2HGf5VDMRzzkCgTMy/kIDHtWI75ckHr2zxWtfkFWxkViOfm9xV9COpZi4H68GrCOQc96pREN1GKs7wp4zg/jU3KLiueKmEvvzVVDkc8UryYBxyK0Rmywk58zrWhDtKjOcHjA6/hWTEckZBrWiB2hiwC9AueW+ntQyUTxkwf6t2UdQCcn86LsWupqq38AuCv3Wxhh+NAYcAdf5UNH1zxWVkWaHg7wjp3g3QLTS9NhWG2t0ChVGAT61uhdxyeg+6KiguFuYfkyrDh0b7y+xqfJ/LtXnSnKcnKT1Z1xiopJbARnrz74oxz6n9KdjA9qCMdc/hUmohzn3owKOMnP86Ruh4yaAA59apajqQsFVUjM91KcRRL1Y+p9B71NfXkNhZyXU7bYohuPr9KqabCxX7XOpF3OuWBPMa9lHpQAljp7Qym5uJBcXr8NJj5Yx/dT0/rV1yM4zn3p5OOwxUTtweffHtVICtdsSpXt71nORj0984q1cSDpnLdeRVQ4JbAz6GmCJrdsAdOeAMdKsowz0J9h1NU4mwc8c85q2jHHUfnyaksmfGCAoA+uTUbZIx0qQDPA+6OcYzUbKAuQTz6CrTIFB5C9e/wBKcG+UE8dsd6jUY4B2+pp4IyTjJ9M1RBIp5HHtzSk49C3t3qPdjHzfXHalyR0zk/rQA5jgYB3f57VC7L15GPbJFSZwc8nHUio5JSoIU4+vGaAIHfOTuzmqzsOcE+/FTSMWPzccZqozk4ycY6gUAMkbrhfxFJnb97BPYUHj1x7ilXHY4HvQBMhCjp27VaiHAJccdu9VY8seoNWozu9h64oAmjIPUcelWVOeiGoIyQB9wH2HOPzqVDnGSTjoM8CgssAYPJwKMbenApAcA4K+vFKOo71AARnBJJH5UmSWXnNHQEcDnnPWk9+STxxQAhPfjn0OabuHHO7jIAHFI2VB6E9STximqwGOcge/GKAHhuMYP4UpPPzenQ1GPc4z37UBwMkdSewoFYk4Ax0HbigZOOoHvUeQwzzj+dCtkAjGO2T/ACqwsSqdufXNKG9RUQYAgZ59adld2c8j9aBj+v8Ajml6sM9xxmo8gke/NLnJHBPviggcGwPbPWheff8AGmhuucAeuaQ4PbJ9qCx4OD1H4Glzg9enbFMHAyox9aN2Pb6UED847Z9jSc96aW45POecijBPPzY9SKCrD924feyB2FJnkDGfaow3TnjNKSVwOQTzigLDySBwO1JnJx09+tR549TnqTQWJGBy2ewoCxJnnocmjdwv+RUZfaxJBz9etIW24+YHB6npSuFiXcQOvHb2ppOCBgdfxqHzF3cMP+AmkLgcc5J5PrUjsTB8Djp/tU3zAepBJ9utReYCxCliAcDjqfajcSPx6k9KLjsSltxxmkLfMM8ewqPc3TKfRR1pSQFGc8dyadyhx5B5wD6nqaTaoBwBxjoKaW28d/1pW+YHn5e3pmi5Auc8jH1HJpDknnkn0o4PsvfNNDblyAM0bgOQD3JHJ+tWYgFUc8nn3qqu0EDAPtmrSkqACOQOg6UgHk4HOMk/pUeduB+PSlI28/SopGI5ORjuTWbKRIXIBOBnp06UhExkQKsbRKuDuPzZ9qiVj19eaS4gjuYHik3BX6shw34Uhj2PJ7j880wtjJPAHOTnimw3SXbS/Z3ZvKfynAHIYDpn8qps51C9WKHVDF9l+a4ggAYEdlZv4T+tQUS2rx3yreBblUjYrCs3yq5/v7fbnBNWlGTk8nPAJ5agy+Y+WOGPb+6PSobq9+xwFzjOPlAoEkZ3iTV0s4GhRgJCuXPRUWvmLWdSf4l+K3MHzaJpzmODHSV+7V1P7Q3jO4s7Oz8K2ErNrevH94UOGigzyfbNdP8ADb4ZLpui20YhMcEagZI+8aW5urQjzM5+w8O7Yx8uF9KsvomMfLwK9Rk0OCGPAUCsu505d33RnpVpHO2eby6MADgVQl0ds9O9ejz6Wrj7vFQf2ID/AAjFDQXPPBohJzs6e1SR6ASRlfyr0BNCDfw//WqzFoaLyVOKm1x3OCt/DRJ6fpWpa+FwSPk/Su4t9ICjKoPxq7FpwU/dqOULs5Kz8NJGcsgx9K0hpixD7gNdGtkFB9Kq3KbFIxxjiiwzmL63EQ3GuH8RXGxmA9DXb67ciNeOo7V5d4hut8j885pWBHI6ghuZymcjmvRvib8JY/jF+zLN4UVF/tQWI1PTGbtPHk7c9t3T8a4K0gM1wx5Iwe3tX0V4cY6b4e8KzqTlLRWI67gTyD+FJdymfjJoeoT6ho0N1Jbm2m3NFNbv1jkU4ZT75FLfuGaOdVJYcEdyPX6V7l+2d8KIPg7+0beQ6bbC18OeKoDrNiinC+eT+/RR65+b/gVeVQ28dwJEsY3upnQmZyu0RjuBn9TWpzyXUr6ffznU7OF1/cXR8vLHpnjPtW/NpUJtrmzfi70ybE/l4w6N/H7+ma5i0tTNHNa7ttwg3RH2ra8LatcRXxdDH50sBtp5ZF3Ex+mKTudVKcbWkauqeDZor97S4sfs8kNss3nSSCFpYn6BOeRXNXngW0ilhQJe20aqWVYLtowQezEdR7V6H8MvAdl4qt9TW50u71jUoHN1ZX80zLst1+8oXPzHqag8W+CfhhpniF/Dk3iK7nutWsDeQavDqDrb6Ueu11YfvJGPHHCj1rRGUq0L8quec6r4e0aHVILxLzVLDSkgW2mlgIlKXRyVBz2PpXDeIrTU/t1yLvy4ruFx5sDDG/0OB7Yrt/EPhTww2gWS2Xi28iT7I00U014nlXF0jfM7RnBGeApIz6Vhax4GunsNL1OXxUbi71SESZkjVhETx+8YHjPbA5raCZjUqUWtU/uZyetatdWctsv9lW1zZrHjEee/U/WpU1nwpqFtDBNYzWLBdkiqMofc+pq23gvxHYzPD9usLwRvsBjY/OfQcVRk0LVHmlM3h68dFHzSW0ZdVxwScV0xukcjjSqfDK3o7G3D8PvC/ia3ifRr0aZdoRteDqT7iuh+HfhXVLLxFqLa5tu5rYBbe6QcHP8AWvK9NtTZ6xZSWbOrySjCKdrde4r6j8M6PJCkUUmWlOJJGPUk1qveMeWVL3eZtef+Z1PhrRTcbSw5r1PQNEA2kpgjtisXwrpZAQ46ivSdL07avvUSjoVF66jobIKn3SR/dFaUNhlRxzVi3s2yMDJPY1s2tlxgjmudo6UzPtbDDcjHrW1a2eNoxmrVvY9yBj2FaNvahTgjArFxNVIitrTc2QPrWpBABjt7UsMBBxVxI9p6VFi7joosduKsrCMf40RJ7Zq0kWV5/SlYBiRdCBkVKsQA6ZqREycYqdY8HIosK5WNuGOSKZJbjGB+Ga0BFxzzSGEe2T60WC5lyW5zwM+pqu1uQDkD6VtmDjpz6VE0GOODzRYdzAltyTnHas+5sBKDwa6iS2yeR1qhNaEnI4H04qeUpSOUudNKtnBI+lVnseMDqPauqe1IUjH41WkswTkrjHPArNxNFI5C607zBjZnNXvDOstojCyu2ZrGRsqf+eTev0rYksc+pHes670xWB+Xr3rOzi7mqaeh6FY3bJhHIPcMP4h61rxtuUHFeeeGtRe2Yafct8o/1Mh7e30rsrS6YDYxwR1r0qNW6szzq1KzujRk+bk5zUN1qC6Tp97fNnMMZCY/vtwKUTBhx/8ArrH8Wlp00ywTlGlNxMM9QPu12I5lqHh+2+yadEr5aQje7ZwSTya1S3GOcY71Ut8hBnirKYIP9aTZROp6dvWpMDOP0qNF28cc1KF6DHT0ouUSLjPUD6ipFC9WOV9cGmAEZ/nUirkjAGPb/ClcB69OAAB7Y/Sn9xwcU0Dk45FPUDGP5U0yWh6rjtj3Apdu3nuaAOMDNKBwau4rAPpx6UuAByM+4NKo9+fSg8570EjDz9TSbQfpUnc54NIVz36VYELrwTk1Dhc5x3q1txnjtUbgNxQQRYABOMA+lRtn05z2qZh83JBI6D0qNxgZwD+NQWM+YkZUg+9AO0ntn1pdvIxx9TzRjLADnH45oGxwJz97p1NKpx1phJXgkY9MdKcvPOOPWrJY9Rj3pwHHPFNXOOenenjI/HtQSIB2xilHP+NKRnGRxSdSO/8AKrJHDPIAOPakI+Xnn3pRwfY04qM46090BXdeenPpnioHUKcelW3AzjrVd1AY9vQVmzSLKjqc5/WojyasOvBPf1NRFQMc9+lYSR0IjHXpmngikwR17980uG+lYmqJUIAqaNuvcGq6kA9qkVgPQCmmJouxPjHJGOOtWEIx3/xqhEduCe9W4m4Ga2TMWiypHpmpV/Wq6tz24qYHv61smZtEgANLjjPemr7DFOzz1/EUCDp249KCO4o4x/Wgf5xQA38uaOg5/Sl2jHTP8qBgcD9KCkM6k0uBj0oxge9GOP8ACoLDGMc/nS9uvWgd+aMZ7fnQAxwO2frVacgjnP1qy2dv9M1Tuj8p5qkQzIvWG08454FYzHJJB4rVv29s1kvgnirexK3J4T8oH61ZQdefwxVe36DPNXFH6fpUIsVT8vTAFOPPtTTwDgcU0N27D9KtGbLEA+YAE1rxpH8jIrCQqPMdvX0A9KzLVfMcAEL/AL3atMNnq24dC1DBDyRk805XBHUNULDb0Py+9AJPGOfapGdXPA0knn2+BdIMHPAkHoasWlyt3D5gUo2cOjDkH0qIsy/Mv3v51DIzJIt5EuUb5Z07/X8K8po70aAPGc8e/egmkV1kRXUhkPQ0nbrRYY72/QU3hxwRx1PUCgHAPzAKOpNYFzO3iKcWsJaDTM4knHBuP9hPb1NIB5ddcuw7c6VatlSek8g7+4H6mtkt0YjJIzTEgXCIFCQx8LGvQAU52zITz7VSQCMccfrUMpyCPl/HmpGOB93P0qGU/MCcj/d60yCjMcEjIGegJ5P+FV2P449OlWJgM9Ovaq77cDGCf9ntQWhqPgj0Har8HzZB49Mc5rOBxjPAq9avwMDHHJ9KTLLIPy54J/lSE8UoGCRnJ6mlYYAyCPwpohkYwCDyfrTi/bJ5PSm7wpOOPr2oBAGAQR7VZA7OcAEfXGMU4nJ4P4CoyenFP4RvmUj2HBouAjEFv55qGQlsnev0Jx/SnyMQMFTn0JzVWZwWYZIIPYdTQBG8gB6H86rsTuzuOR0JA4p7MRz0HvURAB469zQADGAOvse9OBJ68H1pu70yP5VIqZPQdOtAEqAe/wCAqeNh0DHP0qBBxycAdanj+7nZ+dAFiMLjJBPsOpqdXwMbeOvXNQKeABgD1qaM9OQPftQWTg5PHP6U4enNMXBbpn2p56njFQAYxgkgD3qLIIG3Lc9RmpCcE5GO4pj8kYOSOy0MBhADDIC9z3pGYgckE54AoYjcTj689KazBeMKc46UABcLz8zH/PNIXL/dEhboPnOP0pu/HA2Bj/D1oO5hgk47AmpAUnJ+Zlz70v3gc8jI71GHGTgg444HNOIJBHUmgB+7AwQw7k7wP6Ub+mAFHuc0z7p4IHtQzFvfPeqQErP907yPbpmmhm+X2754qPPoCfagMARwpI9e1FwJA6D+HBAz0wPzpQ2QemMd+lREgEg4b37CnE/Njj3p3AeHGMBc/jx9aCwJOeBjoOaiDghTuKk5/GgEADB/Gi4Epcg8AZP6/jSEjrhc9uP8ajJ564PtSb8dOPfHNK4Eu8j+I/UUmQWLdMnuaZuzng+mKQsfQKv1ouBJuIyQw+uKTcMDBJPpTAT+PuOtKJHyzd84G3tQA4kDGAB7ntTS2DkDn39KYG65GaaznA5Gc8mgCQOM9sDqKj3ls4Lc9D3pHY5YZbHb5cUxmJbBDv67elBZJvGRksueMN0pVwQVLBsHB29PwqMEEcAjt6mnEkEAjHbHpUgSFyccHIHehG2Abcbum7GT+GaaBkLxx7nPHemhhljnAHf1oAl3MAeeOvuTRnJBJ2qB9aj3AccYPYCnoRt5B2+xqgHMc4GRnrj0HvSfe9hTS3HBVeOgGacNwPU7uuFFBBIvOP1zUwbnIPHtVcfKfQ+5FOaUBcknHYUAPlkwccHHrURfAydpJ7En9aY8uATwvH51Xd+c45/SpKRJYTl5JbJn3Sx/vI2IwCp6gD2qfduUYbA7ZrHufNj2zw8TxHcMfxDuK00uEvIUuoc+VIMkH+FvQ1myxJ7y6F9bx+ZGLaVSqiVGZmkHT7vAHfJqSNDb26wts8zJaRokCBm+gpEmkQNtfAPBprNgcdTUisTNhFO47V6n3rlfFPiWy0DR9Q8Q6kxj0zT0LkDq7fwqPqcD8a2b2V5WS2iGWbjivmL9pHx2/iPxHb+DdKiknsNFcNcmM5F5etjy4QO+0nn3PtQawjzOwvwF8O3vxZ+KOteLdYzIkMm5iw4jzykK+mBX1lcLGEWOJAETAC44rlPhL4Fj+G/gKw0vaPt7r59245LzNy3Pt0/CuskXnBGP61aRnOXPLTYyriM89vp3qhLagkfLx9K2JkB59f0qs8Wc4OD157VqZGSbMccc0CyGOQMduK1lhBHG4804W/APQfSpC5mLYDPI4qZbJAD0z0+taIg46Z+lL5IXg5z6dMVNgKItwBjHPTn0p3kY9/wq2EAAwoxUbYGTwR61NgKsg29OPasTUrhQHOQABjFad7OI0Pb+tcjrV6ApAP1OallnMeJdQIjbnr29K831GYyysSa6nxBdFmIPFclcDcxxzz1rNmiJtGtvMMrnkhG/ka+greDy/Dvh9O/2FO1eJ6FbZgkGM/Ix/SvdJB5ekaIvYWSAUWEz5G/4KgeGJNU+CngTxlAIzL4b15IbhnyHWGYGNtp+uzrXxXPNd2qJawSecpRiVWNQzHGMFu4Ffob+3/FbXn7DfxNS6JCwNaSxEdRJ9qh2/mePxr855pkuJwJ2kS1hZTIUXJPTIrRbGT2NbXLHTrPw5oWuaZLdzXjkw37XS4VZR/DFgcqB3JqjB/oWrvJ5RlgeFpEOdo3Y7+1burXmpeJtNdmg3aRacoYZPMtoSem7HCsRWFHBLd6fLZq+yeFcxtnG9T2FVYn4dT1rw9cSWnwkltbiSPTr/SYfl1S5JhkkWUktFHGDmUnP3jwBXk1xodn4g1pkFst2WhI06/nkG1iBzGy9Ovc812zX0vh+117Vp50liksIlUMQwgIAVdjHp3yPauPk17SPDXw/v4riYqHY6hFdWyh5TcEYVSey57CnsGHhzycmedSw2NzG6PbTzQxyGC4a0hyrTAZIQ+grF1XUEv7e2tU0yW1jtzhD5Lcj/bb1r03QJ7fwL8MdHlOn3U3jBbiXUtWs7pSFhWQfu2x2UjBri4vFGq6xp9hOzxJbrK87I6ffYk8fSuiMbkSqzcnGMU7edjmNQ1LTXkWSzuJvNXAMsaOAj9wO1U7rUtSeJFe9uPLZtoR5W7nvmu98OX13qviC60e5a3ttOuYzeBLeEfeXoF9653WNHEmqTxznZ5Zyq+ueRXQlbU5edylyuKT+87nSfBCv8UNA0ZogZbG1SW6KNuDMRuBz+NfRulaLtuj8vI4rwT9ne4TUfi9fK7GWR7FpQ7HPAOMV9XaPZKZBXTG1jmldOzN3wzpm1UGM969AsLHG3C5rI0KwESKcYrsbC2yFHv2FZs0irIfa6eSuOB61rW9mARxnFTWtucD5c+1aMNtkLj1rF7mqbIIbfHtmriWwwO1Wo4MAYHNTrBgdOKhxZa0KqQjGeKspEQOgx/KpfI9qmSIDPrisXE1TGJGSenPpVmNTgYFCIAD19KnjTHFRYtMVFqdEyfSlRF29eanVffOeuadgIxFjvUgjGPrUqqO9SeWMDtmnYCsYcjg1GbfI6cGr/lEjpx1+tL5O7tVWFczDBz0qGS2BBx1Fa/kDJ+X8qYYBj3quS4uYwZbTOeOtQPZ+vIxXQG2B7cehpjWgwMj8BUOmCmc1LZdMrx61VksuOmK6l7HI6EVWexYL0z+FQ6ZamcldaduXBBBzkN6VsaZetdxiOXi5jGP94VblsSWA2/Wq0ulb5QyK0ci9HFQoNPQtzUlZmpbSb2AJx6/SqMjf2hqktwf9WMRxj2FOWzvSjeaFTB4Kckj3q7bWJjRRjH0r0Kd7XZxSsnoCLtwMcH3qzGMD2pRb49cVMkeDQCERQf72P93j+dTIgznnmkEWeSMCpFQYznpQMAAv19TUuB1ByR3HFIBggACnggHJwBSuWL29qev+TTQMnFO6e9NMViRORn86cPvcnFNXB74x7U4Ad8n2qybCj36+55oznj8cUH0Hr3pRjHTH1ppkidRx/Kk7c9qXqcd6AOMY6VaJsNPXp0prAY9Kk201uDxz9aYiFsAkDrUbLnB4x/Kp25PqB69qay55yaAISuQcjjrmmNGNpBBA9AamaPJzyDSMuPp71AEf3eAetOBYNycCjnPGSO+Kdzn2NADQR16kU7OD1P0pMYHQAeooBAxVogkznnGD6Udx2+lIep96cfxBJpoAAPrTuxPH0ppwRzz70oPPf61RI044/mOlRSKCDz71Y46HpUTDdk9RmpZSKbjvULj8/rVxk6nHPtUDrz0rKSNkysRzjrTkBB46+lG0buAc0BR3Nc7N4u4oPPTpUg+9nNM6YFPGB0FIskHXGelWIm98e9VVxnr+BqaNsH1+tWmS0XIyMdSanQ5yQaqxPk4wOfSp1Oewz61qmYNWJwSGx/KpP8ioQSD6cd6kByOTWiMx3XkUYz2FHbuKO/PT1FMA6ckj655pM8YyR9KUdD/KgnjOMUFIbgfUUenGfbNKRjjv600ccYxUFoXJ56e1JtHoaVfpjPajI7ZoAY/I9aoXZAH+NX3yF4zWXftgYxgetUiGY18/Pb6CswncelXL1snFUg2evTNaMhFu3Hoauovy1RgbvWghBUZOBUGgHIP9cUi8tQx4+vSpraPc2SBx6nirM2XLNI1hLNC5YnCyEEL749as7gMcnn0o3tGoje4SVU4V04XHt/jQTt7Aio3GOb5lz+vrUF7ex6RayXs5RI48D5x1JOOKsRjc3UUya2TUtTWCQZtbRPMlc9N7cKPyzUspHXkjrgjHQinqdpDjIHQj1ph+RN3PXbTzxx+grzjuKe/+ybjPJsZznd2ib39jWjht5GDgdz0qAqjo0Uih4ZOGB6VnlZBImnyysqHLCTu8Y/gz6+tQAki/28xDFo9NRsEdDcMP/Zf51fhcyERwjyo1GPlAwvtio33TyJEi7FXgAdhVpI1gQInTue5qgHHEYCIDu9+wqNhgA5+pp5QqBxgHqzNz+tRsd5OO1CAjcZ4zk/yqGTCt3YjqTU7Zxxx7g1E7CLn+PsGHA9zTAqyKFjBYDBwRu7VTcnGevb0zVmYfMHYl2x/Gf5Cq0uARkBie/p9KsCNvw9MVahycZz9AKq9eQamhPOMY9u9Q0UjQDliSTyR3p2Nyj5CO/J6fjUUT42kBuffmpSpIySSevPNJCY09D8oH49aQttPGAx6+tKxyeePbH8qbkKMZwP8AZpmYmcHjB9STik3knkikLLjBBYd89qjllweWVR79BVgNlcDgAD1qBiR8oJz7807J/gMbHnkn/wCtUbDHBZOBnhs0AMOcE/zpnUgGnFcgHOM9MGm4BICgn1PpQAoAHft0709duRg/nUf8P3c9qeucdOKAJhzjOSBUykKASqE9sE1AgxjPXr3qdQUJ5ye/egCePp0H0FTxnjJx6euagTnGf5VYi5Ge2cZ6CgsnU++T6elOz8vofpTFIIHp7U4jqAfoc1ACEYOf8mo2GcgLuOPSpHBGe2PWmMQeqlz6DigCJ9oXBwgHTv8Aypg5YbdvPcKf64p5O4AhAu4fxuSaYSeOVGOoI4NACBxkoDxnJ2kUN0AxxnnHemsxOSSTnvnFJwOcYHripAXfuOC59kHJ/TpSjngLgnjOetN3rtwHX6f1pwXAJKMx7DFAAdqYGVB6nHWm5V8D5vbFOKlBkoF9qQsHON5IAydvQUAKq7h9zcM4645oB2DnAPsKCHPzeSwX1Y8UjHYCAQX7BOooAcSFIG4kntjAoUqrDKjA7Zx+JpBHJnPlSAerYA+tN7gYAHccnNADllkA5KAf7mT/ADpN5ZSclvpjj9KaHDHgDGccL1/Ggkkc7j2xyaAFHAHGeO4pN3br647U3gkbsj6nJpQcKMMQT0UckfU4xQApAcEYP50hwvO1Qcd+30pBwAMkkdT3pOWPzA9ccCgsccknvkcnOaTcvbH5U0Hc2Qflp3zBhk4H1oAO2dxHGPu9aQvhS2NuOM9B+lJuyOWK+4pDjcflb61RAZAjYl8gdThuT+PWkOckBHXj0AA/WkYkk5Jz6qvFOAJx8p9ue9SWG48jdgD0NKDwBz7+tADA5K4x/ezQvUHP4jvQA4bSuXBI7qD94+n0pN2XY5Hzd8foKM9yD+NIrrhSG5Ppk4FADi56Lx7AZpeu3KsPr/gKQDjjcQPQYxSZX0JJ9XJz+FADgTkDPX9aTeCx+bdjjhe/500Z5IJ98DBxQ25doIcDoCTwfwoAkLqpPGAOuaY0vzDDxhiP7uWA/P8ApUZbnkdPfvTWfd3Y8c+n5UAOMmT1ZxxyxqFmwCSec9+9KV3YyMjPem9eeSe1BQ0g78lgo+mah09hY3Lxkg21ydpz0WTs1WNh7Jj8qintxcIYyC3sOtQBeJMb7T1Xg49aZJLsQtgmmeYzxoJD+8Ax6bveo5HhjjnuLuVYLK2UyTyucKqgZOTUAcp8TfGg+H3gXUNY3AalcqbbT48ctM3Cn8OteT/s6/Dp9V8Tx6lqOLu30kefLNKpLS3j85JPXAJP1Iqzrdzf/Gjxhb30Fuy6PbOY9JtX4M7DgzEdlx3r6G8MeHYPCmiQafbgFgN0smPvuerGnFGknyR5erNZmMrE9vT2qJgDkgZHrjipAcAcflTWA3E8cDrjpWyOYqOuc9SfQVH5Wc+tWiueF6Y6kVGMDB5/pTAjSP379aeI+/IBFSoMg4PfrSle5Xk85zTsBHt7EFce1Rsq9Tk57GpnOCRux6nqarSSZPOMdl9B/jU2Aa7BQRjrVS4lIQ84P04p8kuPuk/hWTql3t+XI4GDWYGXqt+BuwxAx0zXF6tdE7juPtWxqd0eRu5PpXIatcHHDVDNEc9qj+YTjjnqRWZHEGfoSP1q7dHcx4P+NLaxZIAH4mpNDd0G2/dScc7T/KvXrzJ0nQmHT7GBXm2i2/8Aoz/KfuH+Rr0ecltC0Bs5BtOw69KaRD3PE/20PDd54w/Y3+KumWETzXKWcN2I413MywzJK2B9IzX5meH9UbV9Jku4513NGshgVcF1PPWv2g0zm6SAqjx3H7uSOQbkdDwQw7gg1+Of7TrabD+1R490P4baD9k8PaZerpv2O1DBftcagXJHJ2r5m8Y6YHQVSXQl66Gn4c8R6bbtfXOmamNEjeFd2lNbGZL4jqpzwpP96pdR1rSdR064vVsxoV5C29Y1JeO5zxsQk8V4rqPifxZpd8ujWloVlyW8oMCR3PPpVpvEvxFtIUMehxvHeRHydwDkrnl19PTNOxHLJ/8ADo7tdTlg003u7U5bScFRbW5R4xKpyC6EHIGTWX4k8a30+myxS29hdLH5c6w/ZQm5QctyOh/CvOv7W+IENnLONMa0sjlj8u1cDrjn1rDn1DxfHBC8lt5YuP8AVAphmz6Vau2Nwklq1956VefE0eI73VNa8mSNryLyprZrhnDcYG4kDOO3Fc9Y63DbWkMR3KqdmGAPpXCTWPiCzcI1vtdxkqBn8aS5bW41w6bCeMEVtBPsYOKjLor+Z6ZourPa+IbK+tpFjMAbIPRgeoNR+OSmpeJ4Lm3bbbTJnC/wn0rzw6XrzwLcDMQXkHpmpZdT1pYFG5GKdCe1dCbtaxzypqNRTcj1j4V+IL7wNr8vivTdKTVxEG0+aGRiqqG/j454r6y+Eni7UPFsc95fWpgtAQtuxjKLL6lQedvueteM/s9Q6LaeC7bUNMjZrp8/aHmO5hLn5q910S/ea4R2Ylj1JNaJ2VkTKPNK6R7LozBkQnmux00BlGBXm2g3xEarn8RXcaXe4dTuqHLU0UDsLRMd8EDrV+FMgcVRsLiOSMBh1HB961IOgxWd7jSsWoo8c46irEcWBToU6HvVlYxWiVzO9mV1hOOlSKhAqYRYHpUgjxkgD6VDRaZAqZ7jmp0UjFOWPA6VIi9P51k0apgkZx7VYSPHH/16RUGOSOO1TKnGefwqLGgoTPGBgd+5p4TODj86cqYx/hTxgEHrntTQmJs/EetJjjueaeMdwc+tKAM4yatEMYFPSgR9SPzqTGB0xTtuTWiJZD5Xt360GEY9KnXgc4FKV7U7ElY24A46+tN+yoV6dauBCB93FKEBHp71VgM9rJCOP8aT7Eq5I4rQMfHbFIY/bFOwXZUjtgBnt3pxt1J6CrQQAdentQyYPb8BTsBS+zAHAAHtSGDae/1xVx0HXI+uKaY+frUFIrCIMOxI60oRQc4596nMZx2P40mO/agZFt6gD8aUgjGRTyCAQOe1A59PzqAE5yM8U5QDzt49jSAbT6Z9KUjjGDQA4cfSnY3Uzn0p2QQMg/Q8VSYmh4XBIxg+pNHc5/MmmgY4/Sn9+nFWgsGM9CPrQB1xxmjk880vJ6nP1q0zNoTHyjJ60jZPGM0pBXvjHrQBmrJZGR/+sUzH904Ppmpmzj1phHvikxERU557dzSbe+D+NSbfTg/SkAJHSpAj8vjp+VN2888VMRmmkZ74FADDgcZOaFHP+FIxPbg+4o9OtUhMfjAye9JjccDkmmjr0xS8duRVIkk7cAilAyetJ29aUKM9xTRIpXBP8qYR14qTBA/+vTdvzc5/OkxogdN3bmoZBzVphjvioZRjnjPtUM0TKbqO/T2qPOD0+lWSpPGAc1E3U559axkjeLG4zzzTg2BjBpMY/wAKUA9f4frWDN0xwAx0zUin0HsKjAz+dPXr1/Smh2LCHoOg9qsI3vntx2qop556VOpwMbs1qmYyRaUgEHqfcVKvSoFYr19OmakXnrzWqZk0Sg56AkU4jjP60wHA5OPwp6/hmtDMCPcijJ/GlBxSdDQUg9sUo65/pSHP40p5NQWMHXPHXvSkYz/Kjt1oJwc5GaAIpTgYxgVjaix5/SteYlge31rC1JiQR69quJnIxbht5Pp7VWye361NLy3T2xUHGcjgdxVgi3ByB2q8hwMfzrPg+vNXkOADkZx0qCicIWPYe2a0LOJQdzxiSMDoTxn39azoFDHd3960oSgQbHMuRn0UH29apvQgnUcgkfnUgXHYfQ0xOfb3NSJjPT8TUjQ5GECvK2PLjUu3bAFQ2CvFp6Cd9010xuJcHAGfur+AxUWrW0Wp/ZtJlVzDcnzJwpI/dLyQT6E8VbuH8+Z33BFJ/i6AdgKjqUdSwyI17btx/Cnty3Q/hTXP+kIvUBM+2c0o5OD+teadoo+Y4IwPes+/vrS8vI9NEpS7HzROvYirNzMIIHfv0AI6msC0h8q7Fxj94h35zn61Nx2OltzhMtgS9G2+tTAhQTxn1PaoojmXen+qmAII9ac/HB5PTmr3EMIaRt7YCDkF/wDCkjkQt5cP3RyWA4zUhQMCGHHUj1pJWITaMj0VBmmBGxGTzn1xVZyN2MZHYHj9askMvAzuPGQKqsx/hRgOeSKsCCQkBRxknt0qpJjk4BPr6VamUAj5ifXvUEoO4noPQdqAK7AgdMGpY25zx+NRZBPUEegpUY5GT8vpipZSLyNwBnj61ZU/IvHOM81TT0xyPWrUfK4OagY4k9WGc96iDEcqcHqOM1IxIx/Ccdqif7vp/nrVozZGx2rTN/OT+vP404gJ3JPtyaYzdj+RqiSMkuBtUtnpUZ5GAMnuR0FPYfKf4yeMscCo3znPA9FBIFADGVsgjkUmcnknHoKUqD/ChOeu5v5UKp4OMDPHv/WgAHXnPHJx2FSL6jA+tR7hETlscnjB5NPEi4HzqffOaAJlGOvPvmpU+8emM9c9KhR0P/LSL6Fhk1KgAXPyjI4/z60AToBjknIqwrhzgkLjjHpVdDgADGfXPNWIzjPzZ9SaCkTLkjJ6evSndiBn+Qpqjj09KdnLY69j2qWCGsQq5bCr6+tMPb5WJ6/SnZwQRjjvjNMk+8ep+vFIYzaSASB7FzTCQOrA+45pzDHoCOc4pjNnGAcnpQAnU/xH1weKTON33QR3fmlIHykjcevXApFcgfeUd/kXNSAoc5HJJzwAMCmmMH7wJOPvM/Wjce+5s9zxShegzgGgsNqrxtAJ4+7/AI0uCWDF3OBjZvwv5evvQMZJ55H5j60D7oOFHP8AESfyAoAAoyPkDd+tNLckLu6fwjpSluudu3/ZXH86aXOSCXB9M4/lQAeWAOjcevehjgZI4BxxRklRkAc5z1oyuB/rN3quAP1NABnJ9v0phdQx3Mi46ZalJ74+X1bJNJ827rnIzgL0oAUOOzZ99tL8zAjJPrzimkkqWxgHvmg5Byc896AAjtlE9sEn8aQei4wewXGKAFHUDikXIUMFAJzztJoAU4wOQR7UgwOdpJpc46qWPoVC4/nQWC53lf8AgT4/SgAz3OOP7vWkA65JPt0AoZg/IKk/7Bpcc4O9vxFACAlcEElh0A4ApPkK87i3+9xTunXA74P+NKGY4HyYHTGOKoAVVA+VeAKcoJU7U6/xO+0fhSZ3dct9TxSFVYn5AT0welSAuFUfM23uNuCaUyHgLJMwPqcfypBwexPsKR8YIJPzdc8E0AIQGzhCyA53FjyaGcDPz7R0pMqSMJvPo2QtLukUjfJ06tFGqf8AAeSTQAzzAwAy2OnA5NN2ZUttwPr1qRmyoLSZJPCMxY/oKZsUfeA+lACEEnaOT3Ham4yAWHHoeAKe2DwqnjjrQF56fUnnFADFQE/Ko9TThGW6nv1NOA6Z3E+55pyRAkllOOvFBQ0JkE+oxx6U/wCy+YgUgkZBxnHT1qZIi3RRycVZigOckBu3Wgkri0Dg9foBxXG+OPA+peLI4NOMm7RgweS0RtgmOc/vG6kZ5x7V6Jt+Ugng8YzThwMDhfRamw02jnfCvg208LRM6BZbx1CNLtwFUdFUdl9q6Db8xJ6k0oXJ75pRwOmB/OmkLfUaeB7+tMbkZzwakfGO4Hr1qMj65qyGRk/UZ9D1qM5AHXjt6U9jjnJ/lUTn33fWrAkRl288d+tNZx2IpgbKdOf5VG78kcEep70ADuM/ez9O9VppsBiTzSyTcMewPr3qjczmLeqnkjG7HT6VDAZeXWxDyTkY+tc3qN1x2444q5eXO1SOSfTORXO6jPz1xjuOlZspGTfXH3uOtc1fyGQk+3FbN8+VbH/66xLsEnkcYrN7loypB83A5q/YQFmHG7NRiH5un51t6Vac8jng5zUjub+kWxIIx/CR+ldzPHt8N6GB1ETLXNaRbjrXV3Qz4e0g9SN4qkI5nxD4vX4d+BfGfjKWA3a+HdFu9U8jOBKYYnfb+O0j8a/Gr4O+M9T0zTLtLO0Os+LfELNPPe6k5EFs0pLPNK3UsSc471+lv7fPjiL4efsceNALn7LqPiSWDQ7NV+/M0sg81QO/7kTHH+ya+EfC3glPAekWNlcQXF3rtyUEVqinz5pGHVlHU/hxWsUt2Rfoldsd4Y8GW/g0QXF/GNU1O7Db5byIN5rnq3HIT0HeuwuNJtvD0Xh/RNReHRZLiRp47fgXVwoVm8xgf9Wg6KvfisafULvRvFC6Pohh1Txvj/TLx8TWmgr6HtJP/sjgVqaP4B0m0+33uqXB17xRfMRc6zrMhaQ8HAjUjan4dKpXm7rY0fLRVpayZzlzcjxT4f0TSZ7O2iuZI/M1C5ZyxWJG446Ddjp65rmfE1zHf3yeIZI1g0uA/ZLY7eEI4JC/TvWjrlje+FPBF606BbyS8a2Vbb51aMHCfNkHOOvFZ95Bt0WBP7WgH2FPntvs5dvnHzZ4war4TNWqPm7HPxSWkl9cC3ljlWVAIpZDjrXP6tEr6tBY3FqEw3JHU+hHtV+F4bWzFtLHEUErTjEe11HYE/0rIW7Oo3093IWG35YsnkV0xdo2OVwc6nN0RZ1yCGLyIkyYQ3brXLxCGWS5BAwxPNT61qcnnlQT8i8ke9ZyYWJW6butJsuym/Q9M/Z91htJ1TUdJLn7PcL5kS9g4619MeGbve6EHkcV8h/Di7Nr4w04x/KGYr16cV9SeHrkrOAOxzUNkxWh7RokwWNeuK7GwuWLJk4OetcDoE/mwruP5V2OmgsUHp2rLU1SPSdFut8IDDk9D6V0tsSAvTP865Xw8GWDkEqQMn0rqrYjj/DtVJmbRtWwBxzkVeROM449qpWvJHU1owqcDBreLOdiiMc96cFxzjNSBQcnBz3p5TnnjFaCRDt4pVTv2FShePr3pyoOOD9BWLRshFTHfv3qZFGOB+FIoBySOvoalUY7YH1zWT3NbgBx6/SnY6dqB05H05pQCQP8aBi44P8AMUoHNGCOGyRSr+tUiRRwelOHbHX0xTVAJOMt+FP745FWiBMbjmnHoDgkfoTQB/8ArFO21oiBAPxpeO4/Kl5HbNGAB0x71QmJgY9/U0vPejHPFKFFUITHP3c0YwQMHPb2p233/Cjp1OaAGYJPHBppUf1qXZj/ADikxz90GpZRAU98UFCeeT9KlZcnhQBSHk8cH61FjREJXH0+lG3kZ5HpUm3APHH160EHqM5pWERbfTrS4wfxp2OOMke9GDjOOKkBoHfI/E0vfGd1KAeTgUbs98geoxQAijFPGMUmcnPC/wAqX8c/Q9au4AcH8Pel/ho5BI6e5pwPPQ+1WmQxAMDkcChgeo60oGP89KOnH61aIaGn9TTCAe/epKaVwcH/APVV7kkTDnrk0h47HPXrTioz/Wm9+hxSATG3/GmOOeV5FPI45GfpUfTnPPvUAByO3fFJhjjANK2Tj9PekbOeh/lVIBeo6ZIpBz9PWkzxTjkDnt6UzNjwD07etKOn+NMIz0/SngdOv0qxjgBntxQwypHYUDA/CgrgH3qWJDCuaYRx16VIw46H8aYylT2+tJlorsi5OBxUBTPHQVcZeScfhUDDPc/SsmrmsWV2GCMcAU7gGnFRknpxSABeQMVztHRFicZwDz7U8E5xnj0pB9PxpRnOR+dQaEg9SORUyMBx29qgHI7/AJ09Tzg1aEy2p284Iz+dSrziqyEk56D6VOh6fpWsWc7RYGT9afu7HpUK8/15qQLxyM59K2TMmh447kAUAEk8A8dKAPf8TSjGe+fWkUhvTr1o7Zz+NO7H/CmE9O9AxfXv701uOw9c049SefwprYznIH9KAK833SRXPaq5AUdSa3rjlefTtXN6wx81BnqM1pAzZlyn1PeoWzk/TFSOf8jpUZHcfjWgky1b5OOcfSrcZOQAeaqW5xjtV6Fcms+pZftId7qEUSbTubdwCB61fMrzOXflzz0wB7AVUhEZj45fPrx+VWkHy89f5UMlkijJ6/hU0QBIHTPU+lRjjB7e1RXrlLUxo+yS4YQofc9cfhmkILJ2m+1XjDBuGEUPqIV/lk1KfmPXOPyFK6rFtiU5SJQgz7VG/I6496gs7Dgys3JJ4zSE4HPFInKlvmJJPtQ52jIz/ga807SnqMh2ADBxVaxGy5TLYXoc96luGDtuOSetRw7hIOOD2NSy0XLHOJrVj8yHfHj0q7E3nRrIBhj1B7HvVCYGHUQyjb3FWlYLIGB/dy8Nj+Fv/r00BYUbsY6dKRpOPlO33xTmbavuagzvOM4XPX1qyCE3IleSNJPMaLBc7SuCelRncOckEVad+i/IB1Jbr7YqBlDDgdR1ahAVn+Ynt2zVZyGU/wAQHfHJq0W3SE7Q2D0Paq0yFFG7gH5etWBWYHdjH4ChGI5796Rht46j19aFOallIsxkEYJ79M8Zq5btgnpzzmqMJIAx8q+mOtXLY4ljzwCcYI46Uhk+Qq53Ec/wDr+JqBwAOPM9zgVMwx12jn6moZMAdT1pogiLHoCR684qNl4HDYNSurbe+PSosev068VRBGB1I68jJ60w5XABOSPXnFSk5Hy8EdxUW08Df9RiqsA0ADGT36E0YXscmlAYDAxSlkUhS25/7qjgfU0wBG2n5cgHj5eDUoeZuS7+mF649KiByMnbzTthYD5SMdgetADyzHG7PsT2qRehOee1QojZ+7g54yanTAbufqOKgCaMEYbB+pOKnVTkFiWA9OgqFVxjknvU6gnJzwPegslBzjHHPQUpOTjd+Zx/+umquRgn5QedtO3EMeny9sVADScjPf1J4pjnLADHHUmnHGCM5/pTG44z+BoAax4IGcDtgVESoB4HXk05iD3FN4HYg9qAEJyQePwH86E3MPkjc+pxhR+dN3cdcUMokzuTf9RxUgPAKnLNGP8Age4/pS7sEnP5GmKNuAvHsOlOHynAxu+maAF7gnnnoTTWfqB17YFKQepHJ9KQ4JxkD0oLEGS4UDk9OetIuSMlvl6+g/KnfxjgkdOBimLuP3kEZzwFOQB9aAHde4GT1IpODnHA96D1Oe3Sm556ZI7UAGTvUfKMZJLcCgyfdI2kZ5yCxP0AIpCoUnpvPVgMn6U4AnBwcnPf+lACEqpPEzOeBlVVQPzob5SM8nGTk5o75A3cd+9BAwdy8dSM0EDeMjGB74704FR/y1ZmPqaEPGRn8qUtgYA/SgBNvAySxPTHFA4HDKvfOfmNKo+bIzu/vGl6H1PY4zQAzOQDyMDg4FKAcDJ3D+dLzj+eRilKDj5gPbHSgsbjJzk8/Snc5+XAzx0zQFwT/Eemewpdo6YDeuSaom4mc9VJ9jQDwc4Az0A4pQp2Y5GeMgUEANhdpb1bPFBQ3PfJpFCh85AIHAPOaeB1PyZ7HFKRyPnCj0JxmgBmQ0ilt3PAAHFNCKuMcnufSpApzxkc8k0bOgOR644qQGEYyPT0pAOMlsfXpUgG49+npwKAobbxwPuinYCPAOOcnPTkAUuzaBgEe9SmMhufvdeexp6pyq5JJ7AUwIki5HCjHqamjT0Yn/dFSxqFyflDZ471Mi7cjcfpQA1I9pHHT1GamC59SaULtzjrTgMD39aAAKKX3o7H3oIqQE4B60vQUZI570jfrQAwnA4PPfioycj/ABNPbA5PAqFiDVpEMY5zj29O1Qu/BOWz+Ap7ksAOuRnFQu3OTg/WmwAOAMAN3/iH+FV5JDz0zjOBRI3ykE5GcntVWZwuRjpngGpAbNP13fzrMvLgsd2T0xz6VLcy8HGAfXmsy6lxyAMdzSYIp3cwO49awLybr6Vo3s2cjvWLeHLjng81myzOuzk4zz6etZzR7m78+tX5hu6Z4qB1DEsAVHTmoY0RW9vlhxnHeui0y1BIH9KzrK3wBk456V0FhHtI5wMdKVhG1ZIqEAD25rojbtd6BpcajDs7LgD3rEsVww7HPWneNPHun/C34Q63411U7bXQbS4vCD/EQDtA9ycD8aZR+ef7f/xdh8Z/tIeH/A9vCbrRfAMayyQrk/adTmCsBjOD5abcHsZGFeWanqWqXGu3tlpesQafr7xZ13xHOxMelK4+WzgbvOwxuI+7+FefeBtU1TxbqXiDxHKWn8ZatPNqgQjKCeZi7OWPCJGpH5AV2GgmxXw5pM+mX+njw7aTtumv5kaW/uycSTMmckk5xnoK06G0ItaR3Njwx4n8LeBtKi021ukWbeTJJFGXbd3d5OuTWrc+MrOCaO5QT3WnTrtYxq245PVSetbDXHh63P8AY93f6Y6qP9JeJk3wq4zx2JFUF1KHTCqHU9OutJL+XAY2UuV6Lkfwnj9KPadCvqivdt3OE1zVbvxt4qWQtPY6Np9vuWC9TLzNnlgvbrXM+JdYXUtU+xwss9kgEkjsqoGx2O0Cu48VQ2o1C7v7K4aXUIrMx+XHyuzAz/8ArrxkSP8A2eZDt86ZsnnkCnFuTuFWCpQ5Yi6vqf8AaU5VI1imc/cX5QB+HaqUji1O1ipWMZYioYLhJrlpHwxHybl4K1BrP3FhXB3csfatua5wxg4q7MfUpvMwSMtK25vYVFuPy9196jyJ7lmByo+UVbIMTBD/AAirvczaai2b/gZseJ9M46y9Pwr6j0AsJh16ivlzwO4/4SvTGOAqTLk19iaPpanDL35HvVpc2xirwSuzuPDEjFF7g8V6Jo8JZkJ71w/huzYbV447GvSNEtjuTIrNqxrGVztNFDpFgHC8bhXSWjE4PWsOwiCoCWOcdB0NbNqRng5I9Kz2L3OitPm28fpWpFjGOfyrKsW6VrxfdHQ5reLMWWFGMEHFOC5B6/nSqOgxipDGDjt7VsZkRXmlA/GpdvB5zSY5rNopCAGnjjoBj2FCg844pcccDgVk0aoPX3pNtGMmlz7baksUH/IpwPX/ABpgP5ClHy9M0Ej+w6DnvSq7ZcGIpg8Nv3bx9McUin/OKA3GeGqkxWHjrT888mmh24+Y/hQDjH9a0TFYeD+NLwen0pqn5e/4U7Ht+dWmTYcRgA9fxoHzfTp1pMDHSlIA6flVpkhtB7Mf5Up4HYH60BTS4PBwM+ppkiEc+3saNvtTsYPHP0oAyCP0oKGEY9BSfkfbFSdfX6Um3k5HFKw0yIoPTn0pNuc8ce1S9Mnpz+VNCj3H0qbFERByMUYP/wBYHpUhHb06U1sAZJOfapaAjC9OhPqTRt59ven4UDnJHXikKt0BzU2AbjHTB+lACnqP/HyKf6cED6U3B560gDv02/SnAk9eQOOtJzkcflS4wM4I+lWAoxx6+uaGzj3oAwM4IB9etOK575960Rm0N6dOlIcY/pTs5P8AjQRkfTtWiMyFlGMjj3FRsMDParB+uKjYBecfjQ0BEcg84PtTe+en4U447Zz700YPQ5NQAzdnGWLfhSZyeB+tK3y8Z6U0EFuB9asBQQQMdjyT0pRz6c+lI3oRxS5z2C+1CIY4NgDP5HrTv85pmSTnrTgefXNAD1foMY9+uadx0wMewpnfPBp350AL24POaQqSvoPUGnKOMAZHvRjHUe2KGUiHBzzUbKOhxVgqSOBUbLx9O9QykU3Xnj8KZtwxIxn61ZmXkkECoGHPQVjJG8WN6dqcMZORR3HSlGOCaxZuheM+/ang/r7UznHHAp4OB1/GkMenBzwPfFTr2OarhjnggCpUbJ65NaJmbRaU5HU4qUEHHJOfSqysR3/Gpw5Hv7VtGRi0SqKdx/kU0Hj2PpTuo71ZAduaaTn1p+PUHHrTTxnrj9KCkB5weh+tRuOox/hTz/8AqzTJD8nXNNAynckBOp+o9a5jWyTcDBOQuMV0l32rlNRbfNI2f1rWJmyoCCDwM/qKXywfrTYwGP3s/SphnPqPWrZNx9uvzYzk+9atlbmQ4T5j1wTj86oWy/Nx1JxitONAi85BPp92o6DTLCvyCwA7fSrMZD9+3eqQz09+1TRjB6Y96gsurzwRlugqujpcajLL1jsh5Mfp5h+8fqOlLc3RsbSS4KGRlGI0HVnPCj86LeBrS3S3baZANz/7x5NAEuQBkcn1NMZsAHqD3NHOMDkDiomC7uo9880lqB2kYGFIP4Z6UyVicjp3OalwNg+bHtVaU45PP9a8s70VpGPJz+AqJCWYfKeoyTT2bJxnAoiXJGScZz83NAyzqAJViq4KncM9asWbie3AA4YZB9GFQA7yen40mmjy45YzxtYkH0qUBe8wugPfOCPQ+lIMY5znFQySiCdGY4S4O3HcN2NTn5Bz94cYrREEcoDqysgkB4K+vrUK28kmS8awQqAFCPuyKsDkZJP4VHNGMLkSYBzhDjdQBXlaMHYmVX1PJP4VUkQkdMN3JFWlJmgLeW8Chjnzhtx+Peq0oABKkkf3sYzVgVHG7GRnnp2pq5B/wqSVWLcnI9aiA5x6e/WgaJ0OD7nuTVhJGjMbbsEOBz9RVaPOen05qUt+7HGOR0+tQyjSmXZIwzxntzUEnpyfT3qw+SokJJ3c+1QON2fTqeetCIZA474ye5x0ph/DFSn5iQOB1z2qLPyAghc9PerIGHOcdB6g03JOCcNjgKVP8waU7Fy0kioo7t1P4U1WLDdwFPADAAkVSAAgPO38Fz1puMjowHfjFKRn7wGOnB6U7aoz8rcccvmmAKRnAAOO2OlKFA6JuJ9CRRuxgsQB0ABGaTcNpySg6ckUASLgHhAh/wB4mpF4OB1z0pigKCTwB3JqVBwMscDpkVAEi546nPYVKNzHgBm7DpUKtj7uelSqMcFT/LFBSJsFeSMH1zR1OBwB+JpijDdO3HepF3c5yf5CpYxcFeBn5h1FRE/UVJnjIzn2PWoifl9B6Ac0gGEnjC9ewBzTMYPfPpT25zkEnuSeaYcgYAKDpjIJz+FCQCA84GM+gpCTn5jmnFCOoOPelxtPIAJ6YIpWAbkZ7YPXig8+oH060Alunp3pVUntxRYAOA7Ejcfr/KkHHA27iMZ6mlYFjwBtpOXHqB2XgUiwwccbm2noBx9abyD1A56Z60rKrAfKT2P/ANajGBxwPY0EDd7MxYkew7Ck2kgjnHr60uMdSD2I6U3GQOScerNQAoTaMnaAfenAZHJP0HXFIu0cjAbpvbmjBbPcn06fWgBHCt0R15+8zD9BQeBwBntml2A5A445NOGTtJOcDFAA7uTzI232AAoAyc7S3HOSeaUoSCSc5PGBTiMcDJ56f41QDfmbnGP9kUKrH5tp579aUjdjPOeppNikjIyT6knNAC7QOPmz/u9f1pQAQflY/WlC9fT0FG0nuc+jf/XoAQgbgAoXjA2nNIQNuAOe56U8AdNy4+tBG5uGC8/dC5/nQA3AGfmbj/apMYxhhuPJHpT8AcjJbPGVUYH4UqA88jHU55yaAGMOCMjHqBnNKFJ2gLnPvyad065z04GaXBbAOeOMDjigBgTIIwuM889acFXuyqB36/gKcU9gPb1pSuTjj1xQAzYSM5JB6Z4oA7jHTvzUqpnt+APWpQuM/Kfpn/61AEKpgnAJB68ZIqURgDAUqD3J5qQL7dKUKOwoARQQMYAA7Yp4XB4FLtwfandM/wAqADHb9aXt7UD8eKXr9PWoHcPSkJpQCf8APSkJ9etAhpwfbHqOaacfSn55/wDr1GSM47fWqQDGOOvf8zUMrnt1p74B3YA98c4qu75JI6VoA18k8dO9VWJUD5hnHWnuw5OOfSq8jcHkY/u0ARyy9SW4xx/9aqE8xC8/pU0hBPPPH5VRmkPsQPWgCCaTaCckn6nArMuZM5/Qmrc78e3tWbO/51kwM+6ckkjJx6Vk3DfNk856GtG5bJPPHWsyXqfWoZZWYEv2+lJsJIJGfrUoQ7v8aeI8AE1AXLFnF3A71tWg6dcZ6Cs6zj+Vdwwe1attGR6UAaccoSMdj/KvkP8A4Kb/ABPFn4J8M/CK1keJ9WxrOtTJwI7OJ/ljyDwXkwMEdBX2Jotr9r1CCJgPKB3yMegUcnP+e9fkb+0J8WD8XPiv4m8dCJZJbzUGsNGsJhlWtLYlI5HA427gzY7nFVuUtzhvDmmQi/uIZle4jvIdjWscnk7kI+67/wAA/nXo0HhfwFrmiQ2mp+F9Oe5ih8uDybKW0kto16lpFJEn++etcx8MvD1z4m8SW9pPcXniCSSP7ZfJEVt4w3UlpDxgf4VqaB8RvDUet3GptFb+FzAzxRWt27yTy7W2lwfu7eOver5mjZU3N/E16DLHw18MfDdn/ouj21/ZOCFuriVribJPO3BXnsOKzpNK8FO0cVtp9lp8s5Hl+e8kEvDfdYMSMkfxdhXqOo3/AIf8R3i6lDrmhXMrKpMsk6iQDHdcZxXK+KotJuJZGn1XSYZpQI4ms7UElP727v170nMv6vJfbf3s821vw/byPK+n399aWzZhfyJxIPM74Kn7vtiuPv5DDEY4kKMo2c9WI7mvQ9Y8KaammSx2ssN5cxSA70+Uyr/QVzF7DbNMNkCwNGcYjkJA9uaOdMzdCd9Xc561tBFCjllYfebHY1S1K4ItZpwqgN8o7kVsX8UOx8FlZh3Fc9qLK7xwdBGMkDua0i7nPVvH3UQWFsEh80545PPenqWI3P1J4z3oMirCEUFgfepJAI1wOwraJz1na0bl3QGaK5Eq8MrAgj2r60+HPjVdU0y2LkF1UA5618maMGjIJBYHnivQPAfiSTStQWBpMRN8yjOcGrUmjKUVJJN6n3B4WuEuPLK8/WvUvD8SttJUivnj4ZeJBdRx5bPNfQ/hW6W4AA5z0xUSlcuK0OzgCLGu4ZPY1dtQc89+tVIZFSPHDbvlyRnH09Kv2/WsGarY3LEHavrW3bnIHYCsSzfCr6+3atm1cYHH1FaRZm0X06cnNPCAEcZ+tNT8ealAyuOa3TMmhuCR04oC8c4P0p2OKUD8xTBDR7/nSlD6H6UAYHTj3pcY4Az9KzaNExpHvkemabjaec/nUh7kg0jBexIX361Fixu4jjJBFLnuSTz07UBe+cD3oXjp1pFC9xinbjzyB+FJyefekz60APUnt2p4bB7c1Gpzg8Eeh708MfT8cVaZIqkY5X8qeoA7Y/HNRr06DPtTgefu1aZA8dsZ+uaUY+nv3pqsG4KnPs3/ANanAg+v1PNXcVh3vyAe9OwcDgdOtNOM5yD9eKAe+M981VyRT0HGR60pQigg4z6/pSgHdwOtUAYbj+VIOOp/GlwT2z+NOJ+o4oAZjd6UhXGP509hgnmkxkdQfepAbgA45x9aaR83cd8DFS46cHH8qaQe+c/WkyyLAOeD9KQjPJY49qkIBB657c03BB7j9akBn44o25Bp2B75pCuevWgBu0YJ5NOGcdgM9e9KUHB4+lLggegoAb9DSnt1/GnUmBx1x+tUmJjTyaOxGKCwx3P1FBHTitEZMOp6Z/pTCDkgGnkZA780EEnPrVEld+SeQG7imFegIqwwwuBmoSvJGeKGhXIiMswB/LvTeuealIxjjr6cUzjnj8aBjcYGcHJpD9Pzp31wD796b0x82aCBxbOO9G7nApvXmlUZOM5FADwc1Jn5upGP0qID6DHqanQDjA/EUAhwPHI/OhgO9PGcccUfXmmyxmM578VG43HpiptmeOg61Gwycd/WswIJFx0HPp2qBl4x29KtMPSonTJ6CoZrFkGOlIBlgPX1p7AZ5pAvuPzrBo6EwIOKUcjnikHbHel6jt+BqCxeP8ipFKg4AyO5FR5wKeMY6gnuDVisTKRxUqvjFVx/k1IpqkzNotKc45qTcO3b1qsDge3qKlU9a1TM2iXJz1/GlAP4dM1Gpx0/DNBOM9TVXJHMOMfhUZRm4Ck/hzTicdevvUMm1twwrL3HamBRvpAkbHoFGTXJPJ5vzEYLZOCK6DXJcWrL2Y4471zbf6wj8vauiC0MZCxrt54BNWVUEVAkeMdKsxAjj17VZJZtolyN3HuavxqzMBkvj5QRwKgjQrgeXlD/ABdgatQkA8dfeoZSH7R/ED9RT4kOeBwePrUoQSAEKPpnAoedNOtZrqXIjiUt9T2FZMtMrn/SNSEf/LGyAd8H70p+6PwHNTEY4JyT3H9ais7drWyQS8zzEzzeu5u34DApzOAPmGfcHpQMGyD05/SgJjPJYDim5yBg5PXp0pfLMh65PXFAHasQuBjLAdDVaU8YqaQ+2MVWlJ5PX2ryj0CAkk9Bj0pVJ7jJz0FNP5UoIz124xx3+tQBaj56j9KVMBj055xTIyf941IzbJo14O5O9NASpFHLkSgMvYZ5B9RUqSGRCzqUkU7WHX6VGPu45x6AUpYo4lL/ALtRsZSP1q0SyQjCkjJPr6UwruLEHcexPSpGABAznvkmkwVBYHaPcVZNzP1GPEqXEt20VrGp3R7MoT6n0qJyrqrqwdSMhlPB4qxNKN2RlyD0Xj+lVESZXma7uIpXlfdHHGuGRMd/yo2GV5PmB3cke/FRnipzjdgKcHjpUORuwOaYIkHI9vUVJnIOPp0qIdjjv0qQHceR1qWWaULGTT4Gzkj5aY+fQ578U3T8tp+DhvLkPX0NPcEEZ49AO1JEsgk+YEcY6dMVGwY4AXPqSMVK6jB3Nye1R7SBkRSsPXa2BVolkTEbslRn1xTTn3yT1qQuQDlmXP8ACAc00jngNgdyM1ZIwEcnP6U7AA4JJ70ZOMkgfzP4UE9h/KgBVJHQjj2zSrvC4MmRnIVQOfqaTOW4IzTlXOcc+tADuAeoH61Ipxk4pgJ6gA5/vCpFU5PAP0NADxkAdenfFOQ8gjk+56UxQQM4PpTw/AGWHPRQMGoAkXk8k8+lSBguT37KOn1qMOFXngnqW5zT0Bz8qnPrigsXLNjGSD27Co8EH274pT+vXr3pMEHj6CoAa+MMSTgdz1ph52jnAHFSNja3ck4wewpqjcAB39KAG4z/AAj8eTmjGGyPlPTAHWl6DOMc4600AqB8uB2OKAA5A2htoHJBPWl2kkLtc8cgdaOmPl78k+lOIBbnke/egBpUrjcpj46Ht9KQDO7qfSnBMZxge2OgoCkjqT+lADfLLEHBPsOlDYAOdvHvTsEjaDwOcAUhXnpxUgMIAPTgHqBScE7ucA8A09Y/r+NPx0xuH8hTsAzBKdQoz2AJ/WkAByO/oKfnJ5Iz6mlx0HH0p2AjKjO0H6k08K23aOF9u9OC4BU8Y7GlCHaSQcduuBQA0KccE+2KULnJ+7jqTSrj3P0OKRUZs4CkDuRnFADVUFc87R3JpwUnv16UrABuSvHPAx/WnbQedmcn1zQA04DD1xjjpRhs5YFs9ietOCsCMR4/Ef1NG3LZz+ZqwGnuMY/2aUoCvKk+uGxS7dyk4yB+VKVILegxn0oAbsJx8o57DGfzNKVAHJI46Fun5UIig8hF75Ip6gbiQ3XqBQAzb7gc8AKf608L0xjA75waULwOOT3PNPAIGTtGOmMkmgBpUc5OfYd6UKRgY208DAyQEUd26/lS4BOMH6HmoARQWQHIAPAzxSgAdOvrTscZK4A7UuM4zz9KAEx0OBTgMEnHNLjPanAdzSuAgHv+FL1+tLj/ABoxzipATtwRR+f4Uv4UlABTe5p345+tNPQdhTQCEgdM/SomJ56U5jnv19aikbr0/OrQEcsgHPzH0A6Gqzt+eevepHYkfrVZzye/1qgI3kI7AHH8NVpJMDgkZ96lkbgnpjjiqkrsoPOM9qAK88gzjd7VRnfqeB7irE7ljlm6VRlbGSOppMCtM3es24f0JzVueQ++e5rPnbJznPuKzY0Up2zkdPpVCQZ59auy9+aqMPfmoKGoh4OPzqcRE9qI0ycVaRcAcc0AT2keQMjnFadumMZyfaq1qvAyvsKvnjgjJ9BQB53+078Sofg3+zZ418RS3C297ewDRtP+blp5/kwvoQpZv+AV+YGkaBpC+HdTntraKSHTbJbEXF/dmAWrEZJQnlmJz0r69/4KFeN7PWPFnhT4a7PPtfDttHr2pLuJVLmZmS3Rl6FgAzDno9fHg0aHxtrVpo19o95eD7QTHYooVrtwcksw6J6nPAoSGtrHQ+GtLtD4h8PaW2oHxJHqGniWSy0kmG3giTk+a5xuA6n1NaenaVFa3niLR/sy6haxagk8U1/bAkqygiNT/dAPT3rD1nVJdU+KFtb2sDa3dbF057LT2FvbFF6Qq3aJT1J+9iu0vvCseveIrywvbm9stR+zq+ywmEUMEq4UoBklxx94elUtEXKHPZJnMeIvBehahb31lbeHrSwV1X7Zd2vyTTjOcZ7D6Vz2s+GtBvNTjubCwGnWccKQrDBMzA7Rjfz3Peuy/wCESv47a7h1XxPmJZTEbq5ZVlkHZQijOB+tYF34avbCYWyXUV07qxSJWAxjuT246Ci6JeHrx+GX5nHX+mWNqkrQT3MWOmHySfQ+1YF3OIXAhn3qBkBlxzXQ67bXWl2mJYAFJ+aQuCHHtg1yxMEkfnIN4fIBJ5pKxj++h8V2VLy+NwV8wKi/xba56Wbzp5JSfvHAzV3UHLqVQcHINLZacrfITuyMYPpWq00RMbzlzMqwW7i8WMkHAyQpqa7RmCp3Jq1plkESadck7tiD+tVrm7C3gGM7Rz9a6Emkcc5c1VJGrpxjs4JWk34CHGO3vUwMltBBKObt8SgA9E7VBazPFbYny8crArB18w9s+grRtdOE0nnSTeXqQPzxyrhSg6BMU+WyuXKcVKyZ7/8ABXxIbgQZODwCpNfXHgvU8CPGOK/Pz4Sa22neIBbSEhGbcueOM19veBr8SwwsD95RXMzpWu57fbXxk+6OT1xWtZS5Iya43TbjMS7Ww1dDYXABUc5rK5djsbF8gfzFbNseAe9c5ps2cd/xrobVwVHQH86tMixqxHhR/LtVheM5FVbfp6D1NW1GQP8AOa3TM2hSPbNIDuz1HtTu/AzS4GenX3rUzGHpxzQQO3Sn4yMdvyoI9B+ApMpEZ4HQcUdT0J/HFPK/3h0pp55JzUWKuMKAnoT7UYPp+FOIBHOMe2aTbj0+nepaLQ3Pt06mjdkZ5o28Zx+OaQA4GM/XNSMUsOp4FKpDDlg3figEjGDk+ppc5brz2JFArDhjs2D6dzT+h9B6ZqMcDHelGQewqkxEvb0pQMnuKYSe+CB2pV6ZwOeOatMCQHBzTiMfwgEdRUa5U5AI96cpz6gd60uTYfwEyRn8acCPfFRjoevtmpA4BBJyOnTpTTJsOz75oye+PypoO3r/ADpSeh7UwsKAfXIPalOfr+FNyBySR7ml4HrVEgQM4xSHg9KXovGKM4PA5HGaAGkc9PxppAxgZ96kHXoc/SlbAA4Izx65qGWQ7TzxgmgIRnk8dqeFAz/LvSYx1PJ60rWAaVPXrSHbj7pH1pcYHB4oCkr1x7YpFjcYFLnIyeaUjAPb2o6LyOaaZmxrY45JHrigE5Izn6UvOPWm/lz6VoiGA+v4UntnP9KdgjgfrSc+9WQxpGR6j3qNlB7D2qUjtzzSEdKszICMf4mmN9B6VPtx1PBpjAcdKixZDj86aR1xUrAY4JpmP85oIGKDnpx70/bu7fhSFMnnp0p6YI4Bx+tAAo+XuamC9t1Cphc44pVQgc4z+lBVhQMcjt6UvGPWl7dM0Y496Bh26Uwjb24HYU4jHYn60jdf8DSYELdT2+tROMj296mYZGDjio2BwOwqGUiFk4PTb6Yph55I5FSn9KYQD6+1YtG8WIDjsPrSjgGggCj+GsTZC8n6/wAqBkDvj3oAx/SjOCMj8qBjw2R608HkZ/KmAcnr6Z9ad16nmqQmiQev61KpHXP4CoAcgdqeDj29utWmZtE278KUsOmQM1EGCnOacG4wT+lapk2HkjsM1C74B4/CpD1JAxVeY4Byce9WjNmFrMgbbnoDnPpWFv8A3v41rao+XwegrJA3SY6CuuJzsuRruHarMceATxVeAHAHX+lX4ImOWDhCO3Un6VTJJY9uMKGAx0JyanVs474qFB6g/SrOz05rNmkSeJv+BVHdqLvULWyPzQRD7Vc56DH3F/E1LCREGklP7mJS7fQVVsxJDZyTTsTcXr+c6j+Ff4V/KsmaFiWVpSWYAMTk4PSmdiBikHTufwoOV7+3TrS2AMk5BBP0oUsAV49xml57Arj86Q8ZI4yaAOxdsDk8Dn2/KqsmD2/DrViQ4B9qquDksTz0xXlHoEJXOO5A9acrbeNwAHSkc4GfT8RTU+X6+g6VBRbjOVxgDFSTYElo2OBlSTUMZyBj8qlusfZI2xysgzQSTjk56+gzzTyyAHecg8EVEpzzjJ96dxkfdb071oiWSwyDBUggx8fMPvD2qG4lLA4Ab6mnSPIyqI8FgfunvUMyq38W9T2XgD2zVoRBs3Ngn/gK9TST2kFw0fmZXyznCSFGPsWHOParCp5Y+6EGOcd6rzEE46Dv6UwK7eb5atLCYpCCdvGB9MdqhO7rx+dOdIrRDN5jQ2q8CEDPmN656gU3JPJ5HbFACp0IJz7DrUinoQMY6EnmmLkYx0/KndRzj8KlllrSJOb6LH3dr81aKHPAxn25qlo+1tUuIuoeAHjp1q6VAB6kkcgVPUlkD7fmyx/3iKjkAI5ZsDvmrD5UYG1R6AZqB8927elWhERx7nPJzSHZu5O0f3RzTmP19qYwJPBwM9cVaIGEjdjJx34H9KcpAGPnPcnYP8abz0AIX9acS7AKrbVB3MAOW/GmAKMt1b/gQqRV5OQD9e/40gAVcYyfc04bc8ox44we9ADlGQvQe1P2kg+nrimAYAz1FKFH9zLEcH0oAeAFPPB9OtSBSACV256ZqOPKqNuQfUc5p6r36+tQBLlY+rhm7hTTjjgDke3FMUgAgfL9KcNuwEnP0HNBYoGASoAHsKQgkAE8e5pwHUMQD+gFNBXsM57L2qAGuTtwM4HTAwv+JppU4HGST16U+RvmHHGO9MOOV+UH+VCAQjCk7gAMfLSFRuBLH8KDkjJ6e4pMA+oHv1oAdgAjAyfrSr25/WgYHGRj0604DgZwo+lACAjb93JJ6mg9+Dn3p3sGK5GMAdKDgHGJH9h1oAaAWB4ZvYMRx+dN289c+xOTUnLg5TA/utz+dH+6AAP7q4oARU3sMqVH95iMn8KaFJz8yjPtmpCuc5J59e9AXHOBjpgcU7ANyR0wfU4xQQAMkED65p2FGBu3c4AUZJp4Q54TBHYcUgI8Nt9ADk+opyocZxj0PWnkE9cAdTg5oxtHXJ9AM1YDCM9MmkMYZhwWxzx6/SpQmc8FiPXgUAdDwKBXI9uCc59dp7UrJvwQSRxyafyRwRQRnjJ570DE2kHhUx6mQj9MU0DjmReODgGnsF68getGODjjPY1KATap/vMego9ec4684H407bxzj0wKUADIUZ+tUA0DbznHr70uQx4x9TSgbhxzzTifTGaAECjrwfalAwT3NLjB7/gKdjBxjt07CoAbt46c+9KASRz+HQUqr27076dKAAAgdKcASOtG3B/nilxx7571NwDHtSn6/hQBilIwtIBOufSjjAHWlAxSHk4AqQA9+aT2/lSfnQT6VQAT78e3WmM2MdqGP/1jTC3p+NWkA1iecfm1QSP1xj2Bp7tzVdzgEAgDHWrAikYYILfl3qvIcKOR0wOKldscDJ46Yqq7EDABz35/WgCKVgByOOxxVSRgAePxqaVhjH6k1Umb6ZHvQLcrzP8AL0A+lUZn5J/WrMzDmqMzdcGgZWkI+Y96z5DgHrVuckduf51Qlb2rJllaT5uMYFRKoxknkVK3fjNMUbiBmoAljXIB9fWrcSgYy3681DCvB59+lXYFyBnGPpQBPbIAPr69q2dGthe6tZxEblLZZe2Byf0FZUakd84rB+LvjxPhX8DPiH4yM4tZtL0eYWk/dbqRSkP/AJEZB+NAH51/EjxLF8UfjX8QPHlxazXkt1rb2miWUShzdpB+4tmYegVN/oM5Nc3cXV54W0+40Kz1LzvEl6pi1TWovmFlE33oYSOnuRVPRNOufBnhfSPDunTS216sBfUdRc7ppWflgrfwIM9Bya09G8KpcHf58seiJw6qMSXb9Sqn09T2qtty4pt2juVPCvgG2hDmWVrvw2p2rGreV9qcD167e5boBWxpviLQfC+h6BrtvNK+ifbpNOZrSDZCXb5lIIO6RF6cjBqaUnx3bz20DCz8PwL5VxcRHajovWKM/wBwfxN3rmPF3ih/Eet6NB4ftrbQ/Bem3i7L118uS7kZNv7mM9VUdTRbuauag7RV7bnReI/HvgGa6mv7nXlhkeNrVojaN+9LcDqP1Fclf6xptnGn2PUdPuo0HQK6mQEf3eM/jXRXa6SrtNNdW2pTWbeQkxVWV2PQLjgmuV1eKAX10lzpXlSxRksYkwwz0B9M1Lgg+udOV/f/AMAy9bu9Od4rNbO1ErRht8D5BBHfPQ+1c1cW9toy75bWIyEEBQ3J9+DU+rR6deX9xLHo76XbhALe3hk/docDLH1zgn8a5ySFSx89mVx0A5yKFEh4xPoUZQZGZgATnNQTxMibgTuPAx2qWaFBudJXAB6Yqu7yQAF5AF6gtW8VY55V4yvymlDdx2tqsagyTAYAHSsxZYrebz5AJblz8qY+VPc1X+2xxyNjcyn7zZ5NbWnaQusWo/s11kuQfmRiM/nXTueYmou8tGyvYRz3N2shduuSw6g1didNVljt0kEc6sSZScZPvVGzkmsb2VZ1aJkBVjjv7VoK8d3BKRaYfZtB6f8AAj70Cb7Fn+0rmxu4r3aY7u2ceZzxKo7ivtf4N+KY9Z0O0njYPuQHg18PlZRbC3mIlIHyk8Fa9q/ZS8Wta6tc+H7qddwbfAP9n0rGrG+qOqjLSx95aHc+Yi56frXV2rcLgk/WuM8L4eFMjIHUV2VuwKgjgdh1rmZ1HTabMBtGa6W0fgEEVx9hLjBB5rpbCXKihA0dJbNnHP8A9erqYx2zWXbPgKc1pIfw9hWyZDRMOemaXBKj0pMZOOeaVl29Rg1umZNBz6gmgr9TSqOaNoORniqIG4GTj9B0pOAeWP4LUhyevP8AhSEYxwCfelYsjwP9r8BSYGeTjnOfSn7cDtn2prbc/dOM1LQ0MIHJpm0EZ/HmpTg5xn8abjnOaixQ3Ax2P1HSlxkjn+lBAx6ntntQevOKkoUbsHB/PpS4yeSvuc9ab0APWj3NAEgYY6j8aXOAcYyaYeCKFOMjP51SJHjtn88U4HvmowRuIHJPrTs89fwNWmBL6+nqTTlfjuP92oh0yW+mKcDjjt6mncglU8egHpSggZz0qNQcgDg/7VO5z13GqTHYfnn0+lOGCBzzntTBwOoP40vUgY6dxVXJsPxz1OaD2/PpSc8joQaUc8Yx7ZphYD9fwpMkEc0EgHk0ucnr7cjrVEjQOfb1oycY6Z7UoHpgUFQMdselQyxoX3waQqVHJFO5HHJ+ppDz9fQVICY75OKQ4yck/lS/yzS7SVPGPTmmhsYfw/GkYen5mnBCen5mk6DvirRDQnOOtJzt6UvXmkAOatGbEHTkGkxupenXP40vfmmRYaRk571EwwMZJHvUw5zikbBXpVkkDLjofzpuDtzgD8KlZMd8/WjB6j9amwEagdevvTgoI9acuT1HFPC/l6UixoAOD+tPAA6Y+tKBg/yFAHv/AEoAUDJ6jIpM4GNvOaXrz2pD8pPFADcDOOv4Uwjn1qRuO+MUxueM/SgCMnA96Y3Prye9StUbjJJ/nUsaI2Hrz9Kb1P8Ak08jFNxgVi0bRYzHXnH0FAX5euB/KnYx7ml9O9ZGyGgdcdu9GAB1GM04gkj0HpRz14BqCw6dMUuCeefbFAHOM4ooAcDn2x39KeAecdaZwT1zSgdidwPY1SIHg84HfjHrQDmkzk80ZwT61oiGOJHcZqvc8Ie/apj6cfj2qvcFdpAbJHNbxMpHN6k26X5TWd5W5yQdvqKu3rbp5PY4qAL04rtjsczZYt0ORzn0zzWjEgZV/dlHHDZPX8Kgs449482VoAOd6Lkg+wq3CwdiWJZickk8mhiJEUk+nvViLBXGfwpI48ZIOP61NCm6QKSAOpPTA71lI0RXvo1na3sGbAm/fzgdRGp4B+ppZ7hXlLMdoPQe1Mifzknu9pWS7ICk9RGvC/n1/Gk5x1z9ayGO75GF9+9OGccH8qYMZyR17ipcDBOQD/doZYY/2iR7UjsByBspeMAdCaY34SH1J4FAHXSMByQc/nVYnBOD0qxITjIqtJ0OOB9K8c9AiZ8fnQDg8njsMU18HqN31oQ7TyMt7UAWUPTIyasTDfpsxAwVxj2qrGCeuBnsOlXEIeGZe23Az+FACRneoI5HXINSD5iTuAGOccVVtiDGF6EdqnckqAeB2wMH61SYmDkAYCYA6k9ajjlSOYWpkJaUl4wVJVcYyM++ePxp/DNwCAOACeTTmGImUY39cnsR0GaskZPLnIxuI7joKrMoY88t6dqVZxeWyXGzynJxJF3VvSnsVgiZyAT05qwK8kxRwwYqU6ADOT6HNVXaTIaRCpfJBP8AEPUU2afe3zcf7vGKg+RdzGVkYDgAZBPuaARZUgHpx6k08dM54NVUfAzuDepFTRsME8f1NQWW7GXytWtsc+YGU4rUK7mYbjuyRwMk81hrJ5V7Yv8A9NgPzFbsoAlcYx83Wl1AgkCgnDMceoA/rUBUbeox6k81aPAxkr71XcZbnJx2P86tGbIGbPTO31zzTDhj1Pr1qYjGSWUe2KjYsxPQnqRzVokZ0YZb73PWnKMnrSjqOBk8daUL6k/QCmADA4O4k9hTh97hdvHPNKDtHGQSOlKDzwSP9qgAH8ulKo6nrmkGSgNPwM8Ej8KAFX5VA+6F/SnL83f3wKai5UELgep704EHjDH6GoAkXuFPAoBGMhjz0IOKBk4Hl5xzy4H8hQSSOdo74U5oAcvooycYNBIHoCP7vc0ZOMbigPdRyfxpo4IA/WoLEJw2SOR+NJkhuOo9ulKDwdvB/velJ0AAXigBhODjIwPf+dA5zgdB/CKcQeu4L9FpBlsZeXHTapxQA8Z7ZAA6njNLu2g5IHemokYxhGYDuzFqkVnUfKRGAOAqrk0ACbDyGLn1QZpei/xDPdxjilJLn94+4+m84/IYpAO4Zjz1wBj86sBBtOfnR27ANnFKeoOcH1p5LN8uSfcnApFiA52r06kAk/nQAnlj0bPqx/pRjDcAjvmnAbiAW3Y9DwPyoX2GO5Oc5oATaxHG8AHsadtBGOg/M0oXHBHPU4pcn1AHsKAEAx3zgelG3b1+XvjNLgA5zjPfvQhPPv0+lBAmAckn8KMd+T7mlxwCScZ74owA2eD2zQAen86TIXqce2OlKwBwMHHfH9aXOATuoAaTx8p5+lO55xxz3oH5/wBKUd+KAG4woycCnHgg549MYNJ15x9T1p+3LdcY6f41ADcEL0+hp2MEA8UncNgnjHNOCj8PpQAbeP6DpShR0xn15pduc9qXBYj096CwHI4/WlA470dOp5pQM5/rUgAXGOcn1zSgADJpR+ZHag5HHFQAfXj3pDx1OfejOO2fxo6nkVQBjGMA0nU0nTJpepxxQAm//OKax47nmjPPXNMY88Dp1IqkAMe+TjvuqN2wKVmwOcgGoXbJyBkfjmrQDWPsBUDvgkA9ae7HHHPtVaSQ8c4HPAPWmBG53Z5IHciq8jc8jj34qR2GSN2O2euKrSEK3GDn1FAEMrbVOPxJqjK3Bxxn1qxO5JOT+AqnK2celAkV5XwvUkVSmYgH+RqxI+TgAe3NU5SMnmoGVZzgjnkVSmbdVmZuvOT2qnIcketQyyJsdBxUkScdOKSNctzVmOLcOmOelSBJEhGO/fFXIlIAHrUcSccKCR196tqnCngewoJuJnbnj/69fNX/AAUL1e8m+HXgXwHbBkg1fVRrGtN8uwWNrhwkgPOHmaHHBHFfTlnbfab6KMDO9wP1r4G/bB1qbxV+15q9mJbNLbR7Sx00+bNmGOJMzkyj3Zxle4RaCo6uzPMrfw0bic6hqBkkFxmSQF9omx6Z+6gHVz+AqzLAfGFpcpFP/Zvh6MBJL3y3QXSDrHAQCEj9WPLVa8SXlvqdxfXOp310dKZlZrmaMx/bsHgRpjPlDsvQ1geINYuvFphuZkj0XwPZK0k0BURy3aqOjAfdX2FWlfUupVcFyR+8hvryDxtcvZ6dc2mi+A9CEZ1W9u5FihmAPywqTjOcVLffEXwJYyQafLrlvqsd0d0dq1sDHEh42o4HC8dAa43QbDTLW80yK7tXutD0pJNdubJ8PE8z5FvEUP3yoIwGroZrjTTIs2raTDFLfuLi48nSftEiEnKx4QEkkYGBgCpa5upUKns1ZRbNi58PeGb6+ik8OjT57qwiN3HZ2dwHjkPYHBwjD0NY83gb7dYf2hqOsQWep30hnnto9RWaVVx0kUdMYrClt/C2ryzXR8H3EOtbilto1vbNEW7K7BMbR3wetcv4hstN0m7tLOz0KYauCTcK8zGWWUnlQp+4o6fjU8ttmV9YW04P7kxPFdrLpE523/2iBs+XwMkCuXaxutQgknJMcK8CV/lBPt61v+IYbTQQj6lcxXGpFN0ek2TFo7fPOHY/eb2Fcsb241a7iFw7Y3cRgYUCtF5nLKcXrCNkVb1PsERwSSehPf3AqrqGkzx6Zb6ncBntZmKo46EjqPwralv7C/1S4e7d4ltoilusYyGcdM+1U9PuLi+8qzkmaO2hJlVSMgfhWyOO7ntoVDPANEhtjGsd1JMCDIu0henJPUU6LTJNMvoBZXSTSyH7sbcZ9K6KIWHi4HS3YNqDMCl5cnasSjqFx0rMudIvfDWvt9jhF9HAfkmkjypGPvAH0rZROV1Pe5W7fI0r/Vf7W0gOIYoryGYDAUhuO+TwfwpsGsW82n3AvInn1CRsmdW2cemBWTNO6QqqsGwS3B4BPWqkk7O2EwxPUjrTGlHdGh9ox93I9STmrem6nN4b1S21zT7h49StZFdEUYRxnlT61BFpLxWEd3JcRhnbaIQfmA9T2pXmkuVECoSFOfMH+NOxpGVtT9QPg/4rt/GXhLTdWhZT58KlwpztbHIr0+0/exglcA+nFfDX7DfxCmttVvfB98+I/wDX2jt+qivuy2ZiV3qyseh9a5JxszujK5Zt/wB0c1vafP0PtWJHnjqPStG0kII/lWJZ1lnLnHSteFgf8K5zT5cY5JrdtmJAAxVxYnqaCH5SM8/nSnpnPX17UyMgYx09Saf1Ge1bpmTQq8/Xrml4wck0gB/DP40vTOAK1RDFA4oxnHNAxjqaU9uQRTBDCvNNxg9eakI69B9aafrx70WGRgDHO7/gIoIBPGfzp5GcDkU3GMf1qGhpjDgjv9KNvzAfzp+0E5zz/u/1ppUDr374qLFDCPz9qBx0GCaXBxjk+2KQknnFSUGDnH6UqnacikC9OOPWk9OCfrQA4semCx9KUtkc5GfWmHI+6WA/2c0b/Vmz7g5oAkz6En3NOVjnIycVGGHfJ/GnZ/2uPT0q7kkmRxkZNKDjjimbgQcsAfpSg9skemDTuKxKCM4zn3Hen5Bz1HtUO/nnnHqaUHDVaYybdgdM+9KCCPao1bDcfyoySPf0qrkE2eAQDnrR3xjtUakA5K5/4FTi3Bx07YppgPAGOf1oHbHSkXoM8e1KO3B/A0wDGeoxTT+nrinAkcYApT0HOCagaGdBzRnnPTtTsAd/ypO+O9WIay7jz0pjZ9cVIR2HWmuO+C2OwNAmM7/epMZyR075pcAkZGR7Uh657mqMwzz3A9e9Jwee3p3pSc5x09aSrRADr3P17UUfQ++KUe3IqthMT8Kbt6kZz6Gn4AHqKTgcd+1SSNAz6j8ad29qTv1596UfdoLHDH93P1oPTPQmkwfcj0pOSenbvQAAc9cH0oJ+mPSg8fT69KY5OMY696ABsc9j61Hk9KUkA8N+FJjPoRQAmefX2FIRznNKfcEUjc46fUUAN47HNMI4GR+FPxjjsPSkPToM1kzVMaenvR0NKBn6UoHrx71gzZMaPfp70v4kUuOehwaMcY6+5rM1EA4x+dOIIX2pRwen6UD6UAIAPYe9KMYz696XGec0mSCfy6VSIF+7yP060hbaeM4oANIQAP8A61WhMG5HUj6dqrXLZHBPXnirGM89MVBIMuBn3roic8jlrht7Me5Y0+FckdvaoyxYk+57Vat41UfMwUdye1d6OVllE2R/NFtY8h26kfT0qHzTBMDztqygPTeZB2YjGRTZ7fzF4HHvUsEXoZ9yH171JeBjZrBER590wiUnjavVj+VUbYEbVHJ9KtPL9ouJJg37qNfs8S579Wb+QrKRYtwQxwnEagKo7AAVCH29SM+9Nc8cnn2oByPf1FSUiQA4zyfXPFSqenABFMVsA8Et9P6VLtAz6jsP8ahmqEJ5yOfrUchJ4AB9/wD69PZuD0I9cdKgkkIA6kdgaBHYvj+7x/ePaoJD0Gfwqw+fXBNVZcAZAOfYV456BCw5zwe1CAqTx74NDHuOT0xQACcEHnrQUizCMDpnirKN8nb6VVjO7kjAHrVjqp5J/pQSRpwzZwPwqbdnqeoqMj95x1FPyc56e1NAOXJBbAAB61FcSkDCnjJOMcU7Pc4J65FQy4LY3DPXFaIgZAbpb0SmTbp5Ty5IWUZ3k8ODUN/ckyENzj5eO9OlVGjZWG5WGMntWNJMXQo7HzYfkkx+lUgCSfcemAT1qMSZ5wT/AL3SoC2SADTi2EGRmhssm3vuyylfTnGferEVzuHznOe/es93I4Jx7GlilI4J5x3qGyjTnkAiDgZCEMDnjrXUy5dldQNrqGyfpXD3FxmxuR38s4rr7ORbnSrGdTuDwrzn2qbiY9sZ6g/yNQsPw/WpyQV+UnGOcAYNQMAeefpWiM2QuGKkKo59fSm7QeODjv0pzDOSRjjj2oMeFGU4P61aIG85yRuJ6ZpVXCglxnOMYNAUA56/TpTgCTkjGe9UA0ZxnKnPQHNO7gfKPoaB0GOfc0oI4IGT6dvwoAUAbce9OGG7YBPSm92Hp607GM5HA/SgAJ3tgc464NO74GcYpF+XGeSeQOwp2eOMYI71LAVcHrwPWnKQADkDnkKOaQEA8Age/elGSOuSTzkUgHLkjhc5PfkCm8ZzjP0PFOxhQMZNAAJ6YX1FBVxNp6E5NIRz649wAKXIB5Qk+/ANJjIBCKvptA4qbDGFQTznPpnmlCEY5wD+GKcQMMOV7896UKNwxx7npSAF2qp4Bwf7+c/hTlGOAAG7D0oDYHUcHOTxz7U4AZwc56EbTVgIuc5+XC/+PGnkscevr3oC4UAcY9BS4zyeB6UEDTnjJI9getKqAEnGD370cA9Vz7dqU4PXJB64FACY3p0znt0oCjpwMc8dqUZY8nP1pdu7jqB+VAAASM4b86cR6gZHUZowWc5ycelJznOBg9TmoAOhUetGcZPel6Ng/l0pMZPP5VYAOoOKCD1BP0xSnj/CkIB6g4+tAAQMHn8hS88HoM0mMjODmgdec5qAF/P6mlwfQCgck9Tj8hSheOB+NAAPyHalA5Bxn6UoycY6UDk+54oAB9Pyp2eeM/SkXI4A/WnDnnj8KCkAQdMfj3pegGPzo6njrSqPw/Gs7jEA4OKUHFGMj2pc4Xp19KYCnGc/rTfujHT1xQSD16UnJ6j8aVgDHHSk/OjvnFIScdMfSqAXr0pp5/8Ar0hwOKaePbFOwrhkHoePemltwwMn27Cl7c5A9MUwtk55PsapEjHYA8cepqF5CBw5BPYGns30B745qF2wDz79KosZIxIPf1zUEjbR1yfapG6c8/Q1XfdjJGffNAEUjDv19RVWVuMEd/WppW9hVSaTGQB+QoIK0z4LDvVOZuOM/Wp5W6+p/OqUrHn+VDLIXP4VTmbANWZTjvz9eKozNnnNQwIJmyapk7yccYqxIcCoggyew9KkskhTkVbjhBPPFMgjyR6+mKvRRcj5eKgm5JDFlRjv+tWlg3ADH0xTreLg5Bx3xVuOMAA46+tWIn0VI4tUEsr7YrdDMzHoAoya/JHXLqTxX8WfFPjC9vtLvV8Q+IprqFw3yC3WQxwCX1wiAke9fqP8SPFC+BfhL8Q/ErJuGm6HczDPqI2/+tX5TeHtObRfCPguzltNDleDT4Jo7FGaVYmlbJadh1Yk5IJ46VBtC2rZ3njfUFudDvp5pr26ga5juhrcyKsVyVO3ZDF1WJenHXFYviS809Nc0vSrmR4bC5Q399II8xrbRruwfQs2BW9q0E0kvi8Q6xPrl9c6fHFC4tVSNChy0cKNjEa4wCOvWuDk0ka5ptoUuJP7T8RlY2tnfe0FjDzKxC/KNxGAMk1V9CJwi58z6FS3U6jp2gzzAafrmsXEuuT24G5rayjP7pWX1YgYHtV3QviP4hNpe3th4Wvb+2kaSSUxTCBXIOAd3X8Kr6xHdeJPCfiDV9OhvIdb1q7S1sJLCIk2+nw4U5zyq4yfqaBa2l39r0nTNRmttI06xEuqXd1L/o+nxgfxOPvzOedo7mla43UdNXSu33F1L4h63p0cA0nTptK+JV0UmDR3SSww2/Z5yOEwOg61yUej+JtQ1K+h8L6Zf+MPE9yxk1TX9m1FZyc7WbhFzkD2FVItWtNN06C7sJRpegysxjtxC01/dEdJph/dbsCcCqlv8QtfvIpYItUuVs5JMyQWreUpPYuw4HHp0otYzlVnNdPxKureGtf0Fp7bUdKFtqMEnlzRxMkvzdzvB569qyrjT77SLN7i7sZIZ7pcQK68sn95fUVt3XjOfST8kdlcoF2qBDuUe+4/ePvRqkXirSLnRfEdwR5EkJaAOwbYh7FP4R7Vasc0uZ6SscKbFRbLNuVnLEFB1q3cwzaXpccjLtmn+6e+KbcbZr15HXKs5kYJx8xPapJJWv5BJLgEADHXFaxIm29loZUMwO3y4z5g6sOua059VvJoEjluHEaDAQHt70m5NxjT81HWmG0Esu2VymeyjJNbJGV5PYz2kErYU/Mewro/D2hteXCW0EXmXko++33Yx6msnUtJk0e5WOW3kgPcSKQwz6itDSJ3gcPDNKjjoY22mtUrPUxc5TWmi9DWuM29k6hVJjcpux94jqazSs8u0nZEuNxAPJFaMEsN7oV4r4iuVJIySWk5rHhnDOEf5sjG0DJqmhQZraB4w1H4f+ItN8Q6fukuNOlWZoUP348/Mv4iv1x8FeJrbxx4K0PxLYOk9hqtqlzEyHOzI5U+4PFfj1LD9pl6MnyHoMHFfa//AATr+KzXNhq/w1v3dDZoL7TDIeGiJ+ZQfYnpXNUjdaHbCVz7NjbIzjn1qxCCp6f/AF6jijAYAKRn+9VhVA6A5rjZ1I1tOlI4/wAiuitZTgH9QK5O1YxsDiuhspM45xU7DNyN+OPwqfdlVyfzqpEcgdB7VZUjZ2BraLJaHADPtT1PXIpg5p68jOK6IsyaFxx7HqaTpn09KAAeo/xpQ3Oe9WIMZGe3tSdvbrml/DOKQgZoAbtz3yaQ8dAKeQSOpx6EUhwcf1FFgI+Se5HpSEY7f1p5APYE+1IRntj2BqLFkfHvQVHUtIB6FBTscemf0puMZ7n1NSNDcfNyWbPrTSMDvjtzTmGPSkOFxyKmwxMkE4Zh7ZpN4Ix5mT7UpOAcYI9M0HPAJx7DNIBMgf8ALVR9T1p6knuM9eabkY9aXGe3PvQA7J9qcGycbcVFxjp7gU4Djg4/Dp+NWKxKDkgbead8wPKNxUOMAAZI9qUd+p9hzRcRNnnoRSqxAyDtH0NRg8ccH0I6U5XZR98j6HBqrgSK+/HLEduDTlb044pnmPjHmuR7u38s0byOdx+pJppkEytnp+lO3D+Id6hVsjGeKfuJq7gSflRx1pm7nnAFLn24+lIB/Az6elMOAcetBI7gge1I2R22g9zQAhHHIJHsaTAIB2k/jS8AdOKTd75NWA30OelKTzzge2aOp9/SjGCen1IqiBBzxgfhSHAP9KUgdP5mjuetUiGNA7E80oPH6cUuMjp+FNPTrz9KpEgOnXNKT7UhHOO9J6VQC0AcYFH86DyOtJiQZyTjntxSZOMgH6+tLjAGBTD1xgfQCpGBwPrTcqPvMFGcFm6CjPPX8CM01hngjOe1AA208hg4/vLTV9M4pANpI/nS89c0AB+Xr0HejcTk96UE+mKQjj1FA0Hbg5BpCMDpilIyDnigfSs2Whu07aCMClxx6UHpzmsWjZDRyetKARjHSjHfFKpBGcVnsWhQuetOC+v60gPrSnDY6jHpUliA4HP/ANajHHTA9PWlB/A/SkHf5efWmgEAOQAPxPSmk5zjA9adjHAAPsaYffA9jVozY1iCeMDI4HrTGXKswHRS3H0pzM2cn8cVFMSIJ8gKfLbv14rphuYSOTiyygjPJrVsl8tTLLaG6twCnz8IGPSsyBDtQEnpzWqqRhIfLdnJUmQEcKfQf412vY5HuSRLtVV9PWrIGRwMmoF4NTRn5emPehghrEWsEtwfl2/KP949KjhhW3iSNQflHJPc9zVi6QPJBDg7Ih5r+m7+EVDnd1O49fp9ayLBgwOOgpq7gf72D0HT8TSO4PGd3qf6U5OvX/CpY1uTq2F5JwfWnHkcnPpUK4z8uakGMZyPyqDUQvt5A+uarSPtGeR7mrD/ADDnHtmqjtyecfrQB3L5AAxkGq0vf+VWGOM+pqvJzznjpzXjnoELjJ9M8ehNCYB6HA7UjZA6DH50qsDgAAc9qCizHhV/vE9zU4xgdS3p2quhC/0qwuAvIz9aCSNhkrnBx2pyHnpj27UP8oz+eO1MDZPt7igCXJIzk7vfpUUgIHqD+NSBjjrnP8qayhsZOP8ACtESylcMdhBzg84rC1NjHcRTdFlHlsPcdM1paldJGxUHntk1lTsLu0liPXG9fqKq4JDEHODniklkOB0AFRRzB4kkxyRyPSoJbgkY7/zqWy0iZ5QR0HHTNMWUFgQSSarGQ8nNODg98gc5rNstF0S+bvQD7ykfpXU+ErkT+FbLo7xExMx4AIJrkIJB5q4NdD4DlB0LULf+K3u2P4HB/wAaEKS0OiJ3kMXDe+etRSZcYPp2qQjAzwAe5pjYUDj5j71qjJkTKDjqeOm2m7MnPlsPcinOAQck49uKbtRSDsLY5wWPIq0ZicHj+dIACD82OcY65pWJIH7oIO+GzRhRwACx9BwKsBQMUvVgoYL7Uihc/T0px6D5fzNAChioYbsDHSlCkcnvzSAru4K0KoOTzQBIoywJGR6YFOHXOB600AHAHOe5NL945JyM46YqWA5fpk0oxgj04yFpgK9s/jUgUtk4+UfnSAOh5OR7jFO56kHP+72oU8c8fjQFyQev0brQAEY5xwemaDzxx9M9aUKSSAMDHORzS/w7V4JH3sc0ANIAUgHIPGBwaAQCp28egPX8KcuA/UnNOUEAAYz0zigq43n3zngADn86ULt3ck5Ock/yxS4wTgfnSgA8dfpQSIcdQwH0FHy47/U0pOP8MUvPJyB9O1ADQRyBgkdgDSgEn7xHfgDj86RiMc5bPbrR1Hrn061ACrn3/GnYxwOBnigYAH86b5iHIDAn0oAdjmkGAegzSgkEcDPvSDA4H5igBe3X8KOn0HqMUdBnkk0Ac9KoBOgzk/kMUH5Tzuz6Ucnj9DS8+ozQAYyfun2pw6cAe+KQDA7/AFpwHHB/PpUgIRkn29KcFoAzz0HrS/nx60AGM+mfWlznvQehx+GKdxj1zSuWIBtXHf3pevTJx3ox/wDrpRz1qQDGcDt70vr0pB978KBwKkBenB6+tITz1o5/Ck/zzVAAGfSkb1x09aQ9ODgfnSE4x+dNAKeueaYTzjHNDZ7c0088ZyapEC55znPvTc55/P3oOepAphz0yc+1UApPXOPxqNmIHIpzH3wDUR5Hv7cUykIzdQcHnOcmoJH54IqQsME9vc5qFz+Z9OKBkbvgEZyfSq8mTjGTj24qaTkdGA/3iBVSbGMbMe+8mggimJ5B4FUZn698VYkPzHjt0qlMeCKsCvKx54x6mqkhyPap5jk9+aqu3+TUMshlIJ5/SqUhAJxxVmQ8Z9KqSA59qgCBsA8c06JMnpj6UpBJ4qe3TLDGfcVI7li3iwARuHatCCLpUVvD39a0rWHLdOlCESJGETnpVjy8LyMHpnrT0TDEnGTzT+ikZ5FA0fPn7e+rT6H+yD4wt7Z/Ll1u4g0snOCUkkCv+gNfBV/o8ujaJDp9mgjvvssEgtlXzHcjCqGPbOM819n/APBRbV7XSvhn8ObK8kAF/wCId6Q9fNZY2ZRjvzj86+INXd5bm4ivJZn1K9xmG1bDBc8Rg9c9qS2LR6Fd3NvcXk2j3N5LqOo3+mzWkkdlGsdpA5j5RJD1Zc8kV5I8qWuppcMtzY3UNhH4b0pLaY7YmP8ArHJGO2c16v4j1KHT0sNQ1JBZ2ml2xiXTrCHfHYgAbjIe7njmvOo1sJrCPxR4lR/DngC3Dmwspn/4mWtysckqvVEPTPpTWqKm3F3ezDXrqyTRrq4juf7O8F2MY08a3OzAySLzKLZc/MzNxuI4xxWX4b0W3+Luv6T4YttLvYvCCxNeTWhuPsUcsSLuMk0zDc5PqB7A1BqviJfiHd2V3rmhItvagx6PoUZ/dWcf8JEY43njLNWtc6hf+Dvh5rfibVLiB9U8QSnRdF04TiVp40++29eAq5wQveg55N7s5i98avZXt5rFhaT6TptuktnaXBTfbxxAY8sAcyMQOrV03h34e6P4g+G+maB4gvBbeKdYu11qymsYfmjtShEcTKCAM8sc+o9KfrXwx0vWfiRD4L0nxb9q8C+H9Mg1vWdRtFO3e6BpLdP9vJ25Pv6Vw+t3q6rr954i3x2sd1IINJ0+KQtdQwrwMgdABjk+tBla75Vp5ljXvhVrfh63aW8ljhjjypuLsBJJGB+7GvTp3rk7++vYy6G585Xxu3tu6VJq2s3bIkN7fXF+qE7I5pC4TPvWWzm4bjGP0oGlLZu/yIvMwcIm5j3NTWViZ9UghnYrC/MgTrtq9bWsQUOclgM81d8P23n6y0pdBGinc7cba1i9bEzg4Qc7mVqtrFFfLHaYMe7CBj1HvSx3Trqol+zrF5QBCLyoI+tVNZhZb0+WxdEYncOuat6NGdRnkEjEJt3M59q6FY4otqF3Ik1nX7jX55xdMXuXAJmc5OB0FZ9izRKqt8o9Pem29wYdQncMEwcA9aYLkSNIxxu3ZArbQnmsrJ2Om0bUXtYryNbmGASLzlMlvp6GsS3uCL2QK4iBb/XOMkCrukwpdMflRmx8pmfaM+3rVWJAxu8gqyvhvSrfkZReur/IuWyLPGWJ3nBG4nGR710vw5+IVz8JviL4a8WQOgtbS4Ed2c4BhY4b8B1rlolZBHHGQoccknjFOvLWC50l4JcTIzMrADg8dKyZ1R0tqfs1pWpW+sWVpqFpIs1rdxLPFKpyGVhkEe3NaiAsM9K+b/2H/icnjv4J6dbPlbvRXOmzI3ZU+5j224r6UiIK4rhkrOx3Rdx8a56Vq2LkcDqPWqKLtUVcgyp9KxNUb9s+V9z+tW0b5cYxnt61lWsh2jJ5rSjfdgkcDtVIGWFI9sEU7APfHtTFJUDBH9aeCSRggnP0roizNocD0/kKcobH9719aaPXjr1xSkZ4wc571qjIQndx/PtQeeAc07pjvx09KQjj61oQJ268UmMdiD7mn8fj7UhX/IqbFjGzuz3ppPHX8xTzjv8Ap1oII7Y/GpsNEWMDBwR9KTnGSfwxUhGCBjNIIyeFWpsCI+vrn1NJtJGAccdzUvkyEZCMcdT2pjKOcnP1FSURnA6nn6cmgglP4gvX607BK5HAoPudxP50rFDAcAHr7ClOCD6/SjkehPrmlPI6/gakBm0//q5oxg49PU1IenJFIVx8oANVYAGT7UDlc5/Okx82epFB6cd/apAeM+2KUHp1+tNK45P5ZpR8uPzqxWHhsc7fxFKGOeOD7Co8gYz6fhTt5J684oEPD44FOz2OPqe9Q7zkcjA56dadu55PPuKpCsTB+cnp9acG+p/CoN4zTg3BGfwqrisSlscgnOetIeec5+vNRbxxyM9uOtKDnp+ppoRIWJbJAx70Ho3A/A0wfl9OaUqTyOR69hVgOGV7D6E/rRnjGP0pFIBpencZ+lCIAkt6nFIT3pff+R60hBIHIqhMMc9c0AcDr+FKvbj6GjGc8dashiY5ppUAfWnkZ9KTrnvQIbj3/Og8HNOwKbwPrVkCE+/XvTcntTiTj19qTgjoagsY2QOtNOCfU96UjnrkilPcYzVgNAxSbc+lOxgDrRjoD0qAGY47ED160dBzk+/epOcdOlITkdcfjQAwgjpyPcUoXilIAP3sfXvSMCahlITgdycetIDn29zT8Z6009+vtismbJhwSOfxo6/h3paX/GsmaIOGHPal4yaVcgcUvHNQaIaOeD6+maQ/d54pxx+HqaaOvpQAxgMjHOB3qM9f6VI3v1qNvl4rREMYzEDOBntVO5lKxuMg5GDxViRsg8ms69chD2+tdMNzCZTt4HmfZE0ayH7plbC/iatoc9fvd8dKqQJBJHIZIpWkGPJkDYUHvkd6vQjI9Oa7TjY8cjpj2qW3UGQE52r8x+lMUU6cqlr5YOGnYJkddvehghUkZo3dwMyndx2HYVA5zjIJAPAPQfhU0rAEBT8ijao9qryPlv8ADrWRYwknpzUsZ45I5/OoQvIIbealUkD+gqWVHckyMZxz6etPOMAnj2FRZ6dDRv8AxOe1QbA7EDkZ46VVduTn9KnkOQc+tU5Wx0OaBM9BkyB1xVd+udxGB0qZ+PXjtULd8Nk9zXjneQMf17UqqOpB/Ghsk9c0qHB9TigonUgjHHvg4xUy4xxwP51XQ56jP86sqcrtJPB4HYUANc//AFqjBJf1qVxwcnJP6VAcHnj3zQSSrxjop9fWkv5jb2jmM/vHG0H1pEPPp9TUN/8ANERkgH0ppgcteOYyWPU9T61TjuGB3dgeas6kfmYnqKzVJB/pSe5SQNcfPImPunP51GZm44/GorhiLoejoM/UUBiPalcpEpk3H0Hp60qEZ75Pb0qAtn1JqSPJTA59RmpGX4GAYHvXQeCXEV5rVv3dVn/TFc5Dxit7wv8AL4pYHG2ezKY9wQapEvY6pQCAWJz3z2pp6njbnpUijIxgn2//AF00jbyzJ7gkcVqjJkLEKeRzjgEUm5gvYn37D1NPztUDfgHqAOv+FRtgjB3dckY71aMxpHQEjP50EkKcYx05OKOvr+Ao3bWJUktjJfpj2FXcBWkDsecY4AXpRz6/L7HrSiRz/wAtJAPXcaQHHqR6k0wHjJOTzx1p+cY6k00Dcfuls84oDbjnk5HYYAoAcwbcMgj69acVIIG2Qn02k0zOO3404Iefl+pz1qAHAM3RSB7ml2ru+Yc/ypqgAdPqT2pw4HC9aAJAR06cZ69aUHjkj6gUw8YHyjuT609c98Kp/wA5oAXnHDEHuelKOFPH4scUoOTxk+gpV6t19+KAEB24Ckfh/KgKFx/M8075i3AAHqetIABxncfc0AG3JYjj+tLwOTye4oA456/lQM4HOAaAAt78+lITxklfqOlBPUc5PrSHOMEYFAACexxz2p2CBgk89800t8wAILfnilIwQvPNAC8DHHSl3HGNxPtmmgDBHX3pSS2BwCe1QAoIznkj8qAT6fmaO+cDj8aM47dTzQAE8deBQBg+hI6CkGc+p9h0p23nkL/U0AHQUoyeKO3T8aXHzdRnvQAnbjmnD16fSjAAHNKBk9M0ALjaSD+tKAcdePejnqe3pRj9aksUDkf4UgJzx/8AXpc8HqTR1xyTSAMevSnHjvmmflThxnnmgA6cY5pM80E0mevPtQAuTg9D7Um7oDzmkLHFNL496qwC7vb8abu/I+pzmms3+TSbsjtgVViBWPPJznsOKQ5wQAPSkySucf401skHjJ9zxTAXPYDjHrTT1Oc+2KM/Q/1pgYbzznsKYAT3IPPqMVG2GwCQeevelz8ueM/WmOecdOaCxjFR2zxULMe2B7mpmDdcEccdqgcgKCT+NBBFJkEdvcmqsrducfWpHYDPI/Cqsj9SWx3qkBXmchup49Koytgn3qxO2e+D7VTkfPSmBBIeBUDnH41KxPaoWP41DKRXk6HORiqzcnpj2FWZCeelQHrnsfSlYLjUTcx5/SrkEXPt6VHEvT8iavQRkHpnFRYksW6dzWlbpt7dsjJqtAnQn1rSgT1yT6mkyx2zCkdjSSkrCxzjA646VIw44xmo7gZt5ADj5T0FBSPi7/gorLc6j8QfhFoVswS4is73UIDKu5InAVd7HtgHrXzdYwaD4FsJ9Zl1OP7RGMSa7fD97Ix6rbQ9ueATX0b+3b4hil+Nug6YGW61K28PNDp2iW67rjUJ5n/ib+CJAMsa+WdQv9P+HUt3q120PibxfDEVjmC7rHS26HyY+juOgY5OelK19DRSjCN+pR1rUbu90K3vfEiSw2U85udP8JI5+03+DkTXeORH32nrV/4T+N/h5qTal4i+K13cR3r3McS3AsjLbWtqDzHbj7qtjgd6l8QWeteAPANrpl1b6c3jfxEi614ivbu5MmqWtnKwW2scYyhKgSOi4xuFULHwzqdxrN5p8NhpUFz4Rtl1XUJda2SRCB/uxoi5jUsOADl+c8U9tEczkql3J/dobWufBvwH4i8MeKNZ+Fes3iatqF3u0jSLy5EqtbHaHmnfOQxyxCngcVxHxBs9MPjK18G6DprQ6N4D03ybOe1cTNcXkiiSZ3kPyqSxPFJq9smj3WleJpYdAtdM1NJLuHR9FeSM2sobCJMD+8lJBJ2jC1xWjxXXiHTbvTNNlm07w/FfG8vtQvlCtcXR6iKPtgADJPQCldkqLWvM2vM7zUZo/DP7PyeHodXW28d65ei91TR7ePckdseFaafs6jnaPWvKbqbT9F8xLIfOyhJJ+sjYHQegrodWF/4lme3sdlrp6A+beztt8zHUlupPtXQaB4W0HXLaS4ufE2m6HpVvm1Tyf3l1LKBnIHce9VqDtZ31PJ11GORyXPmZ4Axg1YgeFCpHHcDNeiai/hnwlcRz6FJqMsxGNt6AAjD+PjrnnjtV6/1keN7mBtRt4tdvLe2KLDFGsSIoHBJGMke9CVyFUSesbHn9xcgw/IQvHY5q14OhhvGuHnhWfawUB5do/LvWJdWy2ltv5STklQcgDsK6LwPazvo8txFArR78m4kPyj8K0huVXdqepi+IjKniWaHKIqLzt6YplgRHDJ5ZO72PGKNRkN3q19JLKHcDAIGN2KtaIbK30qd7u2F1cMu2Ev8AdjPrjua6YvU4pwSpowUhkhjlmkBy5OwEdaW2BhjIcAMfWpZr6TUZ0DnAiG0ZPTFCRl5/MfBgj53epq1uZS1Vje8GyqmqmCSSKJWiYl503AfQVlXYMOqSiMjYxy2Bjj6VoeEp5X15ru2iV5xE6ruxtUY5P5VXvlY6pNuYSFxksvrWj2IWjtYdO4upgBjbGvSt7SrH7fphjtXQzBt3lfxD86xbCOKHf5jFUwTlRkk09TNaEzxEIVXOUPb3pO5rGz0eh9D/ALCHix/Bvxt1bwhdOYk1i2eZRI42ieIjKj/aIP6V+k1kxdEOe3c1+KHhvxhN4I+JvhDxcrgtpmpxSyliQPKYhZMn/dJr9ptIu4b2ztp7cg29xGs8TZzlWGR/OuSoup2Qa01NpQpA/rViPGR2xUK9PxqwowPeuVnSi9bPwMEY9q07ZztGD+tY0LFXHcVpW7cckc/nUl7mgjL0PHuKlB3dTgH2qJfYg4p4PPY/WtkyGScAZ7ZpRgHgkd+RSK2VPT+dLgA8+nWtkzJoM/N7+1Lgjn19KTGep/HrSheT0B+laokToDnj3o7e1OHAyM7u/HSl2knnA/GqIGlR3Gc03Zn7oH1HpUhGTxk8daQkY+9+dQWRYx2AFMKA9QD7VM2CeDkfzpp6n7vFFgIzGoAG0fSg+hJBx24p2MZxk/hQc9AOfU9KmwEZUMc7hyepP+FJnPc47c09gRknP1HAox2wTSNEMDZA5BzSjA/zzSke+fcik5GD61IIO2OPqR0pD06Dn2o4/DPXFLj0P5UAhGB/uAYz0puO2Mg+lOAHPGPxoKnnv/IUDG7QM8bT60vbGTS4OeDQemM5FQAm0dh/Ol9sj8KFGDkdvWl9cEeuD0zVgJ0xz/8AXpc/7QH/AAHNJyR1z7Dik4zjvQA7Ix3oDZOM57470zJ+tBDADcNoPTmqJH7h7+wpc5x/Sm9j0II7mkDDphuO46UXIJQ2T1pwYH/9dRBjxwfoKcCDzyBVXHYlzk8tk+ppQeueaiB578d6dkA42/iapCHk8dPloHThSf5U0+uSPrxS7t2OpP16VVyBeOg60vp1x7UhJIHHSkzyOwq0xMfjn1xSY+n40EY+lA4HXNUZiY47UHpTx16/SkI4oAjx+NNIyeM8ds1Lg/WmsB7UAREk9T+FIR7c/WnlQfc0hwBz8uKsBuCBxkD2ozjtx296cMYpDweh/CgBNwI5Jz24oz9P8aXr35pO/TH61ACEc5pBx3BNKBnnk/hjNB596llIaf8AOKU8nocUY46Y96QjHIzWbNUABycDn1pQM9BmkHJ5GT19qXGcVizVDwuCOD+NOIJ4IJx29KavBx0p2Pl55/CoZohuCo6/WkYEfhT/AKcn9KY3PFICNyTnGD+NQvnH3tuB13YqR8YHBqCQjPrWiEyKQtgjdv8Ao2azbptqsScDHU1flIx6f1rOuzsVm2LKOMqwyCPQiuunucsyGE524kMo9cYA+nP61djPHaqKtuLEgDuQBxVuLI+tdhyltVBHbP60S83RXH+qUDk9CeaWEgugPTPWot0hyZGB3EsFxgAVLAa2DzyajcZHPB9qe2eoHHvSNwvPAz+dICIYUf3R6CpOvcEe3amAZ4/M0gXg4596zZoiXJ9OPpxTSwHTr60FhjHU01jkdQP61maBIx9McfnVN2wT/Qc1ZcgnPXiqcvLdc/0oA9Fc4654xgVC/I4z64qZz1x19fWoHIzz+deOegRE5OAM49qAnJJJYnqTSOSwADA4PfnFOUY44A9qCiVMA4OSKsgcYHSq8fJGME9qsRk4wOvqKAFbA+7x9agkGSOeKmznPHNROvHWgkYOSDnHOPem3ePL75pynkHGQajuCWj455/CgDltZTy5c4zvXPXtWOXwODXQ69GPsySjIKttY1zMrYc89aGVHYbOfuN6Gm544P40k+WjPPTmgkED0NQWOXkZ7+9WIuarxr+PtVpFx6gUATJ656etbGhSrFrunSsTlnaIY77lNZSbgMHHPQdaswuYZbOQcNFOj/rVIlnocnMsgOSMnio87ckLz6gCprgBbhx0zg9ahJGOefbFaIgjJxt3EjB4HU1HgkHhh+OSR61IRwO/se1MkwcggkfhWiIGthcjqO+SabncxyybscKCeKc3y4yMfQ0hJxjgD2HFUiAyT349B0p27ntTSMHngeh70pbA4A59KoB4JPyjq3bFKuFHDEAe1Rl8gDnB9KUHAPzY+vNADyQeOfpSADrziky2OT270oONvOT6CoAkH3hndx16U7g4+8OeoxTFHck5qQEAcAsT9OKAHAHPygHPqaeDx1UHvjmmYA/hzk49qeufTGP0oAccerAewpRwv8Q465pMns233AAoUjBOSfcmgBzDBHGMe9IDjdzjnnFIABjoKAACf6UAOwOmc+poz8uAMY70hY9cZx0zQODzzn3oAGGc5zj36UhGF/2euaO5/vdaPvcZ7dc8j8KADdgccdyMUq8fUdqCc8BRj3pV3EY4A9BzQAoGFIweB+tJnJ7de1L79B7Uqqf949eKQCAfMCDx0pw6jvSlSvXgn1NJx69akAJ9/wA6OeT09cUDAx6egpxGOoxQAmOT1p3TnH4mgdeD+lAHHQ5oAUdeD+QpQvOefxpPpj607jvUFhn34ozzSHpgfp2pQPc/lQAdBS9/Sgcn+VIOfpQAp9P0pOCAO9GeOaaW4Izj3oAUnA/Gm7uhpCehxmmFsnPerSFccWH5Uxm4/wAKRmIDHIHpmoTKO55/WgZIZAPTjrk0xn4P3R9KidwBn9DxTFky5I6+2eKq4WJ2YHnJGehFBb/JqIPkcd+5oDgHruI9AcCi4WJNwUYz+lNGMD73pSbtpz37Z9abuJyQc/WncB2QBjI47mmM5OevIpzlj0PHQZFQs2fXGOSDQQNdR/dVgD35qGQjplU9sU9yOeg+tQSuw4BwDztxQBBNKc7dwI9AKpzSdOvtirErkH7xHOcCqE75JGeP5CrQFeViT2qrI3PWppGOeB071WZuvr6UARuc5HSombipWzjioWHQdhUARScDPSo1z64+lTOoYdcd+aaiFuf5UWAkhBJPpV+2iGO/5VXhjwa0YUyMGoGkWbaMYPAyelXoxtj9xUECjA9cdu9WVHvSZQMcAVHbxma4jQZILAEj0zTpThQOuKdZsBqNnGMDdKMkN2waQH5x/tf+J7W8/aT8cX3h+4itPEFhbWmh3Vy/zTQw7NxES9gc8kV85eEPBmg3vjcRi91Czs9DT+19Y1XUpcq21h5cccY4UlsYBr3D46fCttd+MvxS8VW+rt4esp9bY3cN2gE1zJGgVVjABfacc8Ac15LqMq+Cvhu+g3LWltceJZ/7U1x4W8544YifIhz6dWIz356U7aGUppvki9SGfyPHXxDg0/SNOuLrxLqslze3Ms92f+JhGWxGrSHlc5CkD+ldNefBnxzpNzqdzq2g6D4EstPiM+qqNSDxxQoOI41yTJK3q2cE1neFrHXvh78FtR8Ualamz13xuBHY39yFSewsUz5SRLn5GbO8n0IrnvFnjO78e/DnQ7LxlZWRXQITHBJa7kuNSOf9ZdMTlzSsQ3NyvB6LvqYmja7YXekJrkLf2LZXzuBGcSahPGvd5W4VT6LWJq76hcsLaNPs1tcnMcEa73KnuoHQn1NOudNi8S2trcSyRw2O0HyoG2KiL0UnoB7Cqd3qo1GBrLRf9Gson8ue9UkIucZGerH8aWnQ021Zq+H7e20zS/ED6lcQW6J5doiTTeZgD5myRwG9hWbE3h25tUklBERlziIBTgdAPQV6R4XsdH8K6fpSzDT30W2hmnvFmZWLzyf6thGwy5HvVfSz8PPEZltJfDNnfXKSedNq76ibGV0z/q0X7i/98mnbsNVeTVpteR5jrrf2mzzw5skQBEQEnfjvk9KboEV4NDu743K28UbGMLGfmc+n0rQ8Y6TCNb1O202FbS0gYeXB9p8/5SP7/c1o2V1FZ/Bu1+z6ham6lu5Ensltsuoz8rmQnkn0A4oiKs7xUorc4qcPKrE8pjmus8LqbXQ45hcGaKFywsUXoP7xNYbW7i22cISOc+9T6TciysbmPEjTAfIqH5CO5YVpB6kYiPuJIybuXzUmuJoyks7s4YjgDNaNxcXZ8PwkRD7Fat5azhdocnk896p3GFtrVWBOT8wNP1vUpv7ES0IKwJ91ewz3roiY1VZJIzrq2WKYHnDjcM8U9kBswgBVc/NjoaRHFxa/MpygG0mlB3xeWTwffoa10ZzSv1NLwq32TVIyGhjUKdpnJCDPXNLraiXVpJYniQMeBC2U/CpvDq/YtWslaNLqSZsAOTtX/a/Cl8VSEa9NGhW5bPLJ8qj6YrVLTUwvd2RHDZ70VmmUZ6jOTVnU44rPR3ALmeTG0nsO9UrWeS0kXcqN3BBzik13UjdFFKiNhzj1FDtbQ2ipXtf8jDeye8/deWJxIOYyMjHvX64/sx+NV8Y/BjwvqCuGZIBbMo6KU42/pX5dfDXRtS1fV72802OJpNOQSOJnCqM9OD1+lfZ37Ffj+2DeJvBK3MkmoWRGpBHAAZW+8UA6jNc817pvBrm5U7n3HazB1AyBV5CGHHFcvouoefCjZ4rpLd8j1rhkd6LkYGR6+oq9D8o/rVSIYPuf0qyhwPTNQaGjE3Az096sA59B9apwHIwe1Wl68Z9M1cWQTKvJ4FLkqPU/SmA4HQDHNP6DAXjOetbRZDFA549OpoHPXAX1o6ds/jQST3yPcVsjNig8YORzxTgPw+tNXOD3p+Dnvz+VWhBjkckZ9aQkdiuPQU/oOv596DjB+UE9s9vwpgRnrxx7UwjI/wDrVLt9Ovt1pMAZ4xnrxQBEyE+g/GmHgDoB2AqXjI6tTTk81A7jCOMgHNNIGDksPxp+MH8aQZIzz17ipYXG5/H3NB5HBPP60/OeB19MUmzAB3Nn6VNihmOcD+VJjjOT7YHWnD5Tzzz6UhJP93HvSKEx8uCMfhzSEfL6mlyC2ePwowecnBHPSgBCAO+M9M0vTPQn60dRkAdfpQykDoPxNQABSVBP0696Mccj6GlVQAP3ar+eTS529e/arAZwWpvUk8YHpUhAzimFNx6c/WgBo9xk+9LjHsPWl2jHQY/OkIxz3x0qgDHvRuOMdaAfxz2oO49x9DQSKBnj+tOHcZFMBJPI3ex6UuTtz0/HrQA9W4HP4Clz780g9xx60mfp+NO5BIfqSe+adk5w3X0FRZz/APXpV47AfSrTAmznHb6UmRnimAnHbHrmndzzjnmrTIaHKc9OaX6dfak6j+VKO1UmQ0OHX096Onb86B1x+VLzu6VRIlNwaceKOOn8qAGEZ4/QUnDU70pP1oAYeO+aQjHHQ1IQT3FIePbNADT7n6GkA5Pr65p2O3A9qTbVgM2gnPGPWkC5B5OPWn555yRScDkHH1qGNDM4IwTmgj5utKen86Tp0x+NZs0TG/XGKcMk47e1N/zindSB+tYs3RIrdKXgDHamj69O9O+g571kzRCN19T71G5J46g1I3NMOe3PsKQELcjr+lV5TwMcD3qeTOMkdOM1WdiO2M9sVoiCCUkD2IrN1Ftlsz9cEVoSHC9MHrmsrVn22D4PJYcV1w0OaY2BxjpVxDjGaybSQnAPbitON+OOcV13Odoth9sLZIUN8oNIpx8uTgdD7VEZACqsMkZbFPz06E1IhXIOB1FRyNg9falk9uPeojnnrmgBW54xSgnPpjtTVPGf/rUucEDqPSs5GkRR14xnvijIHB/LvTS/y4/HGKDkjIz9azNCOY8nI5FVX9+verEx6Z/TvVQvgknigD0ht3PYetRHkHjjFSSYPGMH37VC2MnB/MYrxz0Bp+bBOBjpmjPIwSMnrSHsTgEdM0mcAdiep7fSgonQ88nj3FWk+jA+mOKqR5JOD04wKuR/d6kjvQAhHPfNMb6EVIfcZFROvoPz60EkRBzzgn37UyXJzzgD06U9iN3v/KmuMrjHAPagozLy2+1wXEDnlkJHHftXCzElASvI4Psa76djFJ5gzhTk57iuO8SWxstVcKf3M48yMj170AZwO9MetEbBox1wp21Fu2sRn8adE+XcHp1GKgpFpAMe1WITjFVE6/yq5COnGSTQMtomDnnnt2qSbItJSo5AyP50kK5PBwe+e9WPLxDKuDypHr2q0Qd9MwleJwM74wfc00jB4JH0qLT3Muj2DkfN5KgnvkDB5qXOP4vwq0SMblR6fyNRPzwCTUzYOCfXoBUTY64ce5IrREDCDk+vfNNyAST0HpQ2APm5Apu4k58ssewzgL7mmQO4PZhn+9S9evPuTSZAPJ4PYdaP4c420AOA+X1PvS9cf0NIDgY6seBjtTuOT1Hr2oAOh4x+dPUZztJAxznt7U1UdgQM/gMmn7Co5VhjnFACgj0wB69qcOfb8KQYP978VpwJBBJ4HtmgB4znoAD/AA9qkAPPB+gFMC9ScnPGMU4AgfKCfUk0ADDI6kilXljyTzQQBtAABHJFLn5gfmIPYUAIDtxwdxPZaUg85XC+5oHfqozgc9aDtU8gc9vWgBSPm5P4UmcAkd/XvTieeOfYCm55Gccn86AEx26D+dLkH6D1pcFc9vr2pQNxAHJoAQDg/NyaUfXHFLwx4HApcDuOKgAAAxxmjGeuPxpRx9fSkABOeg9KAAKPYUvfJP8AhilOeOPrRkZ6/pQAD9PSgZGOgz+NKFx1znOMUvQccCgsAT/+s0Afl6ijrjPX3pccjk1ICkUYJb370D0zSj360gExu9cUvT2/GkPTsAKO2KADoDj86MHdzSP360hYc07AGe2cZ9KYWzwOgoZuajY9R6dhVJAOLZPJqJpB25PtSSyEKff3qFnBTknFVsA5nA6LwOeaZ57cjccegFRO/rwfaoncY5IPPCg8mpAVnIVsfXJ5zUiMdmFb5sZ55qo5ztTIYlvmA6D2qxlmULtHHJbp+FBZLkj+ppyuePm+g6AVFnB4+b6UuCDyMe5oAeGx65NO5J42n3JqNTnPIJ9elLx+NCIYnAO7A61GeBnHJyMCnnAPX/8AXUb8qSTxmqQEUg2/7P6mq8jICflD49alft1GarTP1AqkQV53zknaM9lrPmfHG6rMz8k+nvVGV8joM+1aEkbnnIOahYU9jz/hUb9T0qRoicjp3phBbGMfyp79R60wjjHr2oGMb5ieOP0pVG08CkZscD9alhGSCT0qALUKZA4571ft16Gq0C4P/wBatC3QenApMpFmMcDpUnT/ABpsYA+tDnb2wMVDBEcrDJ9BSaQxk12yHo7Nj/gJqGaUgdKd4flVdbidyFVEdyScAADqaljPyE1v4leIbX4wfFTXNF1Kf7VrPie7jM8mPKWJGKYGQS3HZcYxXnQs7JPEs51G/k1a9WUXEkU0RS3k5zsC5ycnrnjFb3ijTbe017xK1rr8+q2Fxql3dR3dugEZdpWJVG/ujua5US6fpdlJFYQXF7qd0+PtVwcux7Kg7D3p9CJWvpubev8AjSfx54sn1nxAbm+uohtgtWJ8qLH8RHRQAAABWN8TLq21prC6tIpFtAVDxSHHmH1OP4fakvtFvdEig27p7yXInWL5lDf3cd6bDp2/S7mG6+a8jTzMh9xi9M9h9BQTpo0WNX0NfFF6NGt7VyPKSWfVLiTYLWLHSKFeATjAzz3rV8RQWdjp1rp2jWaWFhaxqkEGd0kzcKXc92JOa5/wFb6p4p8R6Do2kWge81O+WxVlmIJz9939QACST0Arp77Xl0fxhfWoMdzJaXrWsc0UXyMYjgmPdycn1pomTudjN4cs4bbc9ppl8lpGkIeZMyFsZbPrzXNQzSaJ460q603QtIvEkLB4bq1VoR8vXDccda39Z8L+JdZglsj4105tZMYu5LZLby7SwiPI82b+KT/ZFYekeDra81azuv8AhMbrxJBpsLXGoWUOnugwOGCH+7z1ofc0VWmo2b17WZwuoXN3B4l1S6synmxrgrapmOMEcjHQVqazqetwfDDwxp+oQpbaTKvn2LiJVMuSdzZHJ59aq+K/+JLqnjCaK3bSYbq4GbQNhxGUG0AegB6+9TeMVc+CfBls6OjQRqPnk3fu+2B2pddCpW5IJ9zl71wOWJYk4yOlVo7g2zZVeTwc81oW181vrln5QXCybgGGR+VUtek337SEBd8pJ29OtVEmsk5xiJfuxngLMSc55qHXpDcQxZ56ZNTSSIb6B2XzVXBxntUuvFNQujKF8qP+6orpjsctX4zLCiNSO3ABFKITJDsUH1zQFPmKFBwBxirWnWsl9clAQqJySTgGtY9kYS01Zr+HGxq+npJD5qM5SQbtpKkc89ulHiyySw12cQRiKLGURW3AD60/yrcX+lx2su+53nzQ3CZ7AGoPE7SDUFWQKW3FcJ90Vuzlg7VPUZJodxb2VhqE1xC8N2xCwxNukQDqWHYVnarOtzNIyBQo4GBxVy2k+y2M9wyf6obAM/xH0qtZaNdXiBzsSM93bGai2lkbqbvzNnZ/DFbTTtLuWlitobi9cA6hqcHmwRoOyr3aur/Zw8Uw6Z+174eeN4I4NSik07fajy42yOMDsD6V5nJa6nc2gs1lgW3j+7GH4z6j3pnhm0uPCXjXw34hWZFl03UIZtxb7o3AH+dTKLY6ckpt33P2D8OTGN5YGzmNyhHpzXb2L/KMECuEjjW1113iYvBcIk6HOQVZQc5/Gu002UMB6+grhkrHoxd0b0IyBk1ZT5R1z7iqkLZC9c9qtIx6HisWbotRNjv1q6h47e3PSs+N+ep/lVyI46gfzxQmMsgjGP6808Hj/wCvTEOCN2D64pyfMARg1qmZtDwMn1oP4CkxgnPB7AUmOD64xW6ZDHjHzAE+nApc8Z/U00nHelByRzxVmY8A44OPrS4yfemA8egFOx+NUtQD16j1o7gZODSg5/Gjtz+FMBucD72B3ph6ZyM56GpCcjlhj0FIB9DRYCLbnqAfakaIDGVyevJ/+vTyv4k9KaQvQLg5696TEmMI64JAPucfWmnA749z/jT2I9T9KTJ6KxB74rNopCYz2H4daQcAckfXFOOCSSfxpu3nnn6mkUJk92/HHNIQFA5J96UZ7bR70rZAyAeakoTHPJHuAKUgc4IJHQ0ZwRnP0Ip3ygEkjgdagBpUZxxxTiCqnoB9etBAz1oIGSc7iKAGlTn1zSFQT/hTyB1yKVR9Pr0FWBFtZh60hXjnPPpUmNwHAGfY4pAhHTH03Yp2JIjyT1H1FIU3YPQ+uOlTiNs8Af8AfQNN8l8bugA7mmBGFyRgA+nFKBjpx7mnqCOcnPTIo25YAD8+1ADMA84GPenA8cYz6UEZbk9PTvQwJHYD0x1pIAPcjFCjnAH5UEEDPGKOW7gCqRLHAdeP0p3Jxn/61R7iueaNxweVJq0ImH4ilyPXOajVjjGQCeuOadnnPGa0IY8njP6U4DIppPygdR7UAkEdqpENDs8mlIyKbuHTOPY04DBz3pkht465pPUcmlU88UvfjpQAwj2pO/8AhT9oH0pOv1oAbwT9aaeuTinkZ+tJtHTH+FAEbA9ufrSc4x1HrUhX86bjJyRigCMge1NPB4qRh1wc+1NI/D61LRohmPmPJpQMjrS5+XtQpz6VjI1Q/GFHP4mjaccYFAboT+eKX/P1rFo2Q09PWmE8/ex/OpOlRP68D045qRkT4znNVZeT94k9zVmTpk9DVZuAeTj0rWJDKkxzk5JJ71k66xXSWYcnzFGRWtPnuTWN4gcJpJ5/5aj+VdMWYSVyhYTbj1/+vWxA24gAde9ctZTlX+Y9a2oLkpE8ityBgfU1umZctzVifzdxAwM4BzUvvt571StptqhSRgCr0a5GScU7kNCFTg9qhfpyP8+9TuvHBwahb0/SqJsNX69fSkLDGAc/Skfg+/pShiRwQAexrJlxBTwPbtSs3GRkEdc0mPU0vHYVmzQgkyQSec+tVJjjn9BVmXg+vvVNzvdj6daEUj02Q4xxj+tRNx1zjuBT3OAeeelR4wTxjBz1ryDuIyxxgfdpevuRxn/69Jzkkg/nSEAjbkjnt0oKJY2A524x3q4nKjJA96pxfKchjmrceBEBnk0AOc8ksAO+AaY2AeDTmOBzwT+dMZuoH54oJGMO9RuARtx+dPYAelNYZXtge1A0UrqNizKM4/OsDxNb/bNHSVVzNZtkHuVPauiuUPPzFR/s1QCKZmilJaOUFGz6GmhnnjsAQR3oSQiaM9jwaS5geyuZ7V+Hgcof6VWmbKqc8gg5qWWjbUjg1bhYeuKoRvu2kcg9KvQoMDNSHQ0rcAj5gSO9XYFzj0/pVO2UAj+tXo8t1IJrREHRaE+7QrfIG6N2Tk+9XicfWszw+SdNuFJ+5PkflWnjjkgCqRLGNyef5VEx+bkfrmpZCeO5PQVE2Rn06nFUQRZ3DpgH8KTocZ/HtTiMj7opDyeFzx0HAFWQIHx024PUnk0/JHt3+lMDMRyduOgAzj8aOMHpn9RQA7PHU8+lHmouMyc+mDQvmbThG2+vHNKu4Y3Hbn3oAUOW+7g55JNORcdEY4P0FNBZ+MgDqcnmnouTnA+u7pQBIMkEdAeM4/lUiKuTg4J6U1VOcBhx1I5FSgHJ5JPc9BQAuOwz+VOAOOuMdwKbgdASSPQ04AZI6kdaAFHIx2+tBGB/MgUoBPdQPpmlIJPXp6UAGPQUZI4zS4OCfXp7Um3HUgikAc56t9KTH6etKe1LjnFMBBjt8x9BS9cf4Upyf4z+dIAABgnHvUAL2HGfpQeMn+maMDOepHelHsMUAL78496CMjA6GgDOOtGPm3cZ96AA/p6UuMexo6dT1pB3/nQAqgcnknPJFKBnsKM5A5IHoKMDP+eaCxR60vX2NAAC9aOuc9PeoAAOT6UYyAO1GTjvSAfhQAvpmkJxz/OgkA00k/5NMALdyP1ppfA44pCep6+9MdxkDJJPfiqQAzbT2/GonkJ9D2pjzK4O1TkNtyRio3OTjOQO/SrEkDsAcenpUbMGbqfx7Ux3DMfQenpUYbOP6nFQMRpA5OBu7ZPH/wCum7gRgFfwpm7j6+lIWJz0P40rlj8kn7wH+yihR/jUwxjGMA1Ag4BJ4PYVOp5ycfzpAPOTxnCnrinRgDGOOO9Jt+6GJ6emKlVMkcDaOgFADRnvnOOmKQ54Jx6ZqTp17ccGk28gDg+vXFUQMJ54A/KoJDxzz9ankJJOflPQdqqykc4Iye9WgIJG78Z9KqTMMdhViZh0Bb3JHFUJ3x8vc1SIZWlf6darM2c1NIxPHSqzHHbNWSMbg1G309smpP4s1GVOSM8+gNSBG3PbHpTCBn/CnkdjTOcYFUAnrk/U1ZgiH19iKZGnzcjPvVqMZx+dSJPuWIUx257Y7VoxKoXGOfXpVO3TJ9/WriLnuAPbvUFkwOADTGbA65980hIx3A9M1DI4285x/Os3oWVbmQZPAHvVKG48qDWJflITTbl/m6cJT7ufBbGAB7c1yXi3xLB4d+H3jjWLssttYaHeSsUUEkmIgADvk4GKzYH4/wDhe9vfGelW2nadbxQwQLcSyzTHyoYlEjE4J4PtjrUGn2qW0FzIjF54ydpJwQ31/wAK2dNyfDGkfaLcwwHyjI46tkliNzAKp56BcCjxFd3Oj+IlGjtbTW8v3HKgug9FJH645qzOWjJvsq3/AIfik03zpI7RwJrmVSFLdWwOrfTrVZdQtGjuLOBUuZrz55bh1wyIB02j5Yx+Oa0dAxPb3ek3moPZaYEeZRH96WY9VXPJJ7t2rmNHaexeezS2jX7KxCJMhyR6kfxfU0ErqjKsHttBhuvs5u5NaWYy2yxtsiiXHyuWHzMSf4R2616t4e1nRbr4feG49WiMJ0lJftOp30C+dcmZ98m1gMgAjaCckCvOtZR49RtNRDhJ2BjcRNhcnqAe1bGmP/wjOgaLqkzSv9qmme3eP7jKvGFB6gN3oNIxUrKQ7xJ8VtR1SxNrbaTDpWgtc+bFaxkvJLjhS8h5Yd+elVFurq3WW4stTu0kmiP2i200+XFj+4x7j2rJn8SadqmozXfiC/KyTNlYIQDI30Hanz+J7rX7hNF8P6fFYQMQGknbYOnV29ajmbOv2dOmrvb+u5h+IdXa+8x2LFtu0q7FjnpyT1rV8STGW20BsMC9tkyMcjI7AVFefDDxDZ2b3d+9rFbliA0UoffjuPWs2a8kmht4nZmiiBVeORT23Ofmp1JJwd7EvgyS2k8Vob62a6RYnKRq2PnwcfhmqxAvtT8nbt+YnaaseDZRba604aRWVGK+WMsfao9ekisfECTWnnBJBlhMAGUnqK0jsY1HetYjsRENVdpYzLEnyhC20Z96bqLEbowDuznaO1aXhC70bTfEguNbtJr6wCttjjfaPMxwT6gelZWvXLXV9cSoAqk5XaMcVunZHPNSdR2XzKDM6kK/CnqR1FaRmg+zRxwFdyc7mPJqjpyiWM5+YseatSWihlJBA+lXCVtjKcbaM25bqymv9K8iFljGFkBblm7mk8cG8n1BVkQRKhwigAHHbp+FZdtbKNRsgu4DzlHXFdJ4pdRrTrsGyFNzAHJY+9dKfNucjjyTWtznryOWWGDT0UjyR5sqnjLUtlNIDtdVZCMDc2Bmsxr6TzXlLfMxOTWkspnsLfpgAjpzU82uhvybXQsLXFxKyxRglAXYFhgCrdytxq2lXkUVlvXyiZdrcDjjntzVSIqqqeWLfeVOprSgjWCYx7Wh3L/qs8nI71N2dEYpu9j9UPg1r7eMPgV8K/EUm3zbvQo7eUqOjQnyzn34r1LTHzye9fOP7COvf8JF+yR4ejZ902iapd6ZIO6fvC4H0wwr6H09yEHpgZrmmjeHY6W3fgEtV1MEjrWbatjHPX0rShOe/SuZo3RYTpn+VW4uec89qqKeM9KnhJHXH0FSWXk4I+bHuRmnjJC5Yn04H9KijI2/0xUgwf58VohMdyMdh6etBH6dDQeT/hR1PXqOp7VsmZMdnGMjBoB6ZpuSO1AI6cf0qyR2BjnA+tOwB0/DmmgEZPb2pQemOv8AKrAcBjPXP+8P8Kdz07d6Yf8APFOHJ6/hVIgPpn8qQ/dPGaceByMge9Jn5eeMjGc1W5A3/gWaTHHU5+tGB0+b+QpeoPI+hNMpDWyD7/SmkAY59vrTyMde340hHPTk9qzaGmRkHd+PtRj1+b2pTyTwPoOlJjkgn8PSoaKTG7uTkA4P4UhIJwFCkntTiR2GfpTSoAOc49qRYoAAHf696djHO3BppGM/Kx/4DmhmA6rLn3Uf41JSFxg9/oaUYNJ70hwcA4z+Oagkdn379qPlx0/EGgnJ7D6UoBJOCWx3IFWmAZ3dz+NNwCOxFH3uTyPWjtnA/rVITGGNX/hU98FQaUonaNM+oUU5mYjnLd6D+f8AOgQzGDjofrSYwoByAfTqaf05B5+tNxzxwaAEHBwM4/u4o/2uc9iB0pdoIOAeO54pMjg4B/GgA+72bI/vDFIW5weW9DQTnocD8TSE/wAIOc0AAJbjinBeeQAKTkDO79aUf16GrRA/tyQB69KQ/dz1pMAHBOPrQDjr3ppgPxnkj8qduH/6qZnacmlB6dfoatMgfu74607Iz2H41GPen7uAOg960IaHg4pev0pgYAd/wNKOeT+lBI8/pTcYPenfjmgc9/zqAGkZH0ppGec8VJ/LHWkxznFVcCPHGaTr07088emKQjGO5pgMySOeMUwqOc5FSHmmFfz9aAIio704dOpoxt4x+dJjHAGPzrGRvEfnH9KOhz0pBntS9vesWbpgTz1JwOpNQueeRjv9alPHPYVA2FOB19aRRFL94nn/AAqvIcnqT3/yamcZOe9V2JBOOnpVIgrSsDjH55rn/FreXoStnk3AX9K3pmI7/wCfpXM+OXK+HoSeA1zxz7VumZPcwIJ8Ec1om7+aGPPT53OevoK5yGclwM8deake+PLdc8fhRJtFKJ1a6vHEAWYH61r2GswSEYYFu+a8putQYuFyevSrmmXrxuCCahVNQdJM9aMwlG4NnPrUTsCABnPesXSNQ82MAnn+9WucN7V1Rd0cso2dhCMg+1IFOc4yRTwAf/r0Hk4/KmxIACP4cn3pr8Eg45p7fNwW49KhcjBwDWBqitM21Tz+dZd/MI4ck9Txir9wQMcmsPWJtmATT6FpHsbH8aiIBzk4OPy96kdsknH5VGeR6n3615J2DT8gBz1pruMgcr6kUp54H5k5pyt83BIH4UFDk2lQVJwatoSiL2FVVYMeRuPXJqdGye+AMYoAe5AHXd6Uw5PT8qWThjx1pp6Yzj6c0EiE47Yz3ppAIPUH1ozknJPpgngUE/U+9BRXnQkYCsT6AZNZl2pDZwR9a1JuQcMQT6MR/Ks+5j+XIJz7nNAHJeN4Nt5a34GBcJsk/wB4d65OSTcZEPUjrXoOt2B1PQL6AD96i+dH9R1rzAzB0R+QD94CiRUWdHpM/nWcfqnymt6DlVwa5Pw3cBkniJ6EMBXV2xLKvpQDNK3O3HcVfhVQcAnPU56VStuvatGEkgDqvXAqkSanh5vlvIvUK2fxrVLAHjH0PU1j6Edl9Ig6yIfp1rZVsA4OPocUyWMbMjMFyfoO/pUTxnklgBnpnFTSDIO7aF/2iBUDbBnG0gD+Ef8A1qtEDGI5Bbcfr0qN2j43PtHrjIp7Mc4B5xnApu4gjBGfTNUQMVw2SpyPUAinDA7gdz8tG7GNxJ5p2Pm6Hjpk4oAYIlf+AZ45wf0qRYvL6jBz2QDmlQ856t9elOQHdkEk0ACKCDwR3JABqcRblwVbHYEgU1AeF5IHcdB/jUqJjoB+PpQA4AlSvGAeiGnbBxnBoWMYxjPtnFPCE9Aee+0mgAHy8g5+nFKOcDOaCVReflGf4iBT+hpAJ0GcY+tHTA4HFHUZP60pH09vapATjvx7Up68Zpeo/wABSH5j/WgAwR1POaMZOOv0pQOOmPegDrn/APXQAhBxyADnvQDxxyfagDH+zS9OKADGexP8hSgeuPbFJnA/+vTu3Q49BxQAh/yKXtjn8qQcA/1penXrnvQAnb0H86cDz2IIpvXnjFPA5z+dBYnTq2T9KUepoHGR/SlqQE4/WlxnrR1o7gd/rSACfekJ46igtyOMY9abnHOOvrQAZJJ5z9aYT7//AF6C2e+TUTNx149zWiRA4ngnj8agZ8kn5c+p5pJZAAMfMT78VAz8HqOelUWOaTarNkszHj296gZjnnBx3Axmmyy/NjJ45OBUEkhLHAyPUmoKQ4v6gY7Lmms/Hr24pnmZAwWP4YFMYkgDO3PrQMUyDnPQfrSqTv55H5YqPOAcADntUicYGfzqQJY1z2Ab/a5qygxjjGf1qKMdMYx2461YjTkYyD69ADQA4LyTnkk81IFGACcdzQqnrjj1JpwHoMmnYBrcH7u0Y4FNzwcZz61Lzt+8PwFMY7V6EegqkQQOT659qrSN7/mKsSngdAMfiapzOCCAe3PNUBVmfg9/Q1Qmf5jjGen41YnbB6/hmqUjYOM8VoiCGQ1CxqV/f1qInLH86ZI3jnimZCnPalOM5xzSNwOlAr6EbHjrTUX5uT+dOZcduTTkByAAefSgkkjAI5qzGM49PXFRIvPerMYJx3qGUixCCSQDnFWg/wAqj0qKNQABwQO1SZ49TUMsRmAHIqpLORmpZXxnoT061RnfA9qzZSRmahOFV9v5V5F+0Nq1xYfs7fEdrIlLye1gtEkwCYzJKASAeCcZ/OvTNWulXIJFeAftfX0ifsr/ABB+yyNHqMt3p0VrjoWM/f0GM1m9RnwN4iW+0nTkF/YyQkybYfPlE80mBgM2PlX8Kc2qxXMdtfTss89qQ08kZw6dtoPTOO/ar/iK61C/ljtrsxRQxIBvQbWL45bJ5qnZ6bpjabJFahZLlf8AWSBjmZj04Pf6VaMpt7P8Ahmj+3C+SOOz01vvyzMcsD23nk/gKzfFrSrrcNzdz+c0yiIrg7guPlHH3sCorqSaR5tO1GOSCe1YZUvtbrlVPt7CtjxTbXDafHPClu0kyh/McFQuP7ueR/WmS9LHHeKJ4Lfw9cwW0UjPags0rsDlm+6oUdDz3r0NPh7F4r8MaLb33iGbTGt447GPTIbcyzPLt3PjH3Rz0rirDSv7a1G2t2mWS3LCTy1jCqGXncIx15HVjXX3Xxb8SRWIi0zThYhZMT67JEDN5jHG7f247KKPMpqctIbk1xo2n/DCxh03wxoI0+48h21PxH4hh33V0M/6uFG+4Pcc15xJfxWcjmIBTIc5fqxPetfxHPqGr6gzatr1zq8cOTDcTOWDn0BPOK52IW1vKkrRZAOdzdW+npSbNlh/5nd+ppWviXVlgEcVkZIom3JcXHIX6CquteKL+/ZpLmeJ3dCjJDEFH6VX1jxZNcRfZkHlQk8RIOTWA0N9cZaODaB1MhwBS3K5IQ10N3wfbIHvLuW4EPlKAEB+Zs+lU9RlefV5Q4J+Xkyda1vAzG1M7yQLeXDrhDJhY42z1z3rLvJZJdV1KWZg8q8ZHT3rRKyOVNSqtpklnZKkLs0hL9VX29aqzqHDMDk4IwK6Pw7bCXQtQu5ljaF08tFf72fUelc5ayrNayL91hnGPStkzOSvJtK5UswbeYLjGTU95cvHcBVYkgetRTboniYuHyOx6U5jmUtgkkelUnoQ4u90i7aTH7bbMxwFkDHPerXiDUMxu6jYbhvu5/hHvVK1smvbuGFDucnOc4GO/JqvrlwJr1wibYkGxVJzgVrFu2pi4pyVkUA5JODwOorWWQ/2ZaIB8zE81kWdnNqMpSFeB95j0FbtnFHb6fBJKv2gRyldmcBgO1VHzHJ30Rp+HvD0+q3YXzks7VF3y3LchB/j7U/ydL07WIZJHl1azGQ6sxjaX6HtUsmoprMLG3jSwkQANbK2FdR/M1a8Na1JpElysWn2moySxGMvdR7xAD3X396u3UxU5PRM+tf+CZfiGNrL4reCIwyrvttdt45D90cpJt/8dr7R0/OB6+1fm9+wb4oj8HftfeHIL3ctt4h0260obTwXC70B/EV+k1vEbe5mgbgxuVOfY1hUjqdkG9Lm5aNnHoa1Yz0zWRZkFR2rVh+7z+lczR1xLcfTH6VPHj1zVZBz6VYQjHYD9aysUWo+cetTA57j6VBGeRj+dTA5GePSmix/XOMUueOBj8aB0PH6UY5HBz9K1Rmw7e/tSKRnOAKU/LnqPrRznt74rVEMCG3hwzHA27P4frTsg4HT3zSAk9smlx0/WgQ7P0+g5pQec5/+tTB14GR6dKdk55H5dapEDh0PakwDzgGg5B9PrSE9ORkH8a0QmHfrnPrQFzx170hyOeB7UvT/APVVEiDA7c9sUuMnp07A0E/gPekwAAcAnpQAEHP3s+1M+bplcf7lSY56h/TnimjPOef6VJZHjPTFJnGAePepG4zwM9zUZX5RgHb64zms7FXDawOOB60c0AAL/wDWpDjPX9KzZaAc54yfQUuSONpHsabgY6Dd2pGGTgfzqAHll/un6ZppIbkqTik4JGAffJpF6cnH0NADwykf6uTdjjJAFLznkU0fr9aUNuPUke5q0JjgAOCRz1waCBs4/Kl7AHgeoOaRiOd7N+J6VQhO3r+FJg4AH608EHncOPzpu3oc/nVWAOSf4SfRhkUhZ8dIRn+6lBXvxj60FcdOT71IDSCeePqB0pBnjgH8cU7PHGc9aTGAOmD70AGcfwbc992c00fN6+1Oxgc9fejtziqRAnGeBQeg5oOCPb6UnU9AfqTTQD8DB7D0pd3AyQPpTBu9UA9ASSP0p3mfKMkY+oqyB2fSlGM+tMBxjnmnBqpMB+eewzxTu4H8qjHvTgexP51SIaJByad3/pTFIJAOMe1APofypkjxwPag8DPek/lSj9KgAPvTduOlO54GaDyOelADCOegzTcEgY9e9S0wr/8Aqq7gQFRzTScc5/CpmHPp6VGQcng/jUSRpFjTwTQzcDPemk+1NZsdPyrnZ0JgzEEVC5x9B3FPdjnjH41E55xx0qTQYTknqaick/QU92yc4wPQH+tRSZIJxx61SIKs2CT3Ncn8RGMehaeGOCbo/wAq6qc7j+nNcX8Uzjw7pXq12yg/hWt9CepxcU+UdgevANJJOVXOTgetUg/zqg/hGCKgvLnGEGfU1hJ3NUiVGM0xY9PTrWzYJ8w9D+lYlrncvofWt+xHzAdKmL1KaOo0tjDtA6ZzXTQyboxk/hXL2RwR2AroLRgVAwK66TOSoupdU8hs/SnMPlye/FRx49MCpQeeue/qa6TAaQFz7+tQTS46fjUrMFJz+XU1Unfk889hWLNEVp3Gd3HSuT124zJgHGK6O6m2o38vSuJ1a5LSsd3GetRJ2NY7n0QTgZIwT37VG3JHG4dqfwo68005x0BP5V5Z2Dd3HTGKUnPJ5BoySSCOnUYoHPJ4FACr1z19/SrMADOcHcPyzVZOAWPzH24qxDx97P4c0AOY88cj2qNj94dccVI7Z+lMOD0xigkbub0xnsaRsYzwT6mhvQUmf59aChsnHfPocVn3S5x2/DmtBsmqc4LDjIB9KAKdtJ9nu1fJI+62fQjBryjxFpraPr+oWDjCo/mp7oea9Ul3EeoFcj8T7Lf/AGTqygDcPs0zfyzVdBrRnMaA/l6gqdpBgfWu005iwxXDWOYL23Ydnx+HSu201snA45pIbNqEdOefTFaETAYJJB6DBwDVKADI9Oma0IMgYQA5/vf0rQkuaY23UEx3GK2iRkgkjtgHFYER8u4t2PO2QcelbzY81sHvwakkOje3rioZD/dVm47kVOSFHpjuOlROAck546c9KtEFdww/h2A+xoyTnpj6UFQCep98k4oAVuqhh/tdKoAUHOc49xnNSBc9OB3zyaVUJ/gRFz/COtSbec5A9yOlBAiIcdDj3p6IeR+lKseR149amQDjb3609guNjTGCW6c+tSIgCkn/APXSqoAHGcdqcP1pAIBkegpdo5JwTS9T05pcccgj8KgA4B4/WlGPWlYdRwcdKQ9vpzigA6HIo75o7HqaXuT0PtQAh5AHTnvQBn60vA6Dp3NAOR1z9KAA4OM9PTNGc9qM/h7Umecjr7UAL09aQepyc/jQceuTQTgZ6UAA44OaX8enakB60u7A6UAKc4zjH0oxjHPPrihemePqaT+Kgsd1OSKXOeoP496ReB14pQMHJH1pAAP1o4Of6daOp20DjoOaQCk47/lTc5B7fTpQTjsSabu9wPrTSACeOOKYzd8Z+tBOBn9KhdgQfmAI71ViBZHA4xz71F5nUKPm6ZpGc44zj1qCZ+QCeOTjP86otCyyfMTkcccVWaQD1PvjrSPJuHr9KhklwxPHpyelQWEjn8T3qPnBJBqN3y3Gfp2pDIE+XP0HWgB7Pkjn2prNg9Pb60zeW9vQ0KQecnB71JRIgAGM9farMa4wR9MmoY1znI6VaRcqMnAzk4oJJYwRxxz6danRMgY5we9MiU4z0FWY0IUHHWnYA2/MAOD2A609upzk46k0KvGR0PpSkYGFX860IGN0I9e/SmPxk4HbrT3zz2z2qGVsDkrnPX0oAqykc84qlO/B6D6Vambn29fWqFyx59zxTRLZTmYk9sdaqOcHGOKsSHk1Wk45P51oiWRNz0HX1ph4Pf6U88N1/KmElj7UGY3HemnIBH6d6Vvpik79SKAGAE85xUkY44Ofem43GpI+ox9KAJUUHrVuEYHNQRJn6VbRMLkgccdKkpE6/LjnNDN78d6XHH+zUMjZ9h7Vky0Qzy5JPQDqKzLmbGT046+lW55cA8Vi6hOSuM/lWTLRgarMWmUFgOec14Z+1Da/2h+z7rGmtfjS/t2p2u652FnIQlwiAchmOBmvY9YmCOwz/wAB9a8T/ac1a90v4U6a1gIFup9bSMSXCbgkYX59o/v44B7ZpFq19T4p8U+Hp4NSRbuMG9dBJ9ljJcxL23E5yTWIVmgnSOF0tzGd2SuDx9f6V6DrutPHLczxBtKikBKyKPMnf2Y9qx44LXU9BW5lubK3kabJlb95eOuOnsKaZrKmr3gzz+fa17cXt5K93eSMTtcknnvnuTXQabc3N94fOn6j5NvZWzM6TZ/eyM3Yk8t7Cr1l4P8AtBvJxOsEcNs06NOcyysOir/tHPH0rA0preHUhPqWmXWpzbCsNtHJtWKQjhnY8HHoKpbnLOm1Fob4YvIvBq6rcncliUMCtLxksRnnvx2q3Y+ONB1O+a4Wxu9ajgO1dPt4WaCPjA3Y4zWn4L8D2t9psi6x9iukjlkKxapc+TEbh+j4PJVB29a6VfiDo/h7S/7HtYbaOOCRbeW6tgI4XP8AeA6t9appdTOFWUFaMLv1PJ5NB8T+Ip7660rQJbfS7H99dTTOFjtQx+XcM8Z7CsdvDz+a0l1em5k65jGBXp/iXxLGuuz209rJPoVzbZkttPzG14E5VnHcL61z3jT7fHDpq2Xgf/hHFu4RLAzS8TIRwwB9RSslsNzq1Fqrf15nMRQQWqfukG498ZY1NFouo3+xnVbS1PPnTttQCoLS1vtNvZvteLa4VA8YBDbSe9TTWMmozbHnadVG5gz4z+FMfs33DVNas9LKW1k4u/LGDIowmfb/AOvXPNHdySvctH+7m/CtVdIe1EwjihETcku43D6Vky6pJENk5DlThcHihMShGn8O5ot9rg0NZzFItmzFEkIIR2HUA96yYWMCK+OWHAFdjq/iB7/4fafoTY8u0keaMAfdLda4SfUS0CxsPu/xVbaMo3d7ofJOFB2459akt7twPvcgdOwrMUNNhh90+ta2m2T3N1DaqhZpTzjrtHWhX6DaVtTUjkEGmteswEkmUWPHIHqKywEuGczE7E5Puava1epNdLbwr/o9v8q+5qkqh7KVs5cuAQK3TOdp23JX1BY4lES7U9AOasJLI2nqoB4fdz2Jp3hHSU1jxHaWtyWSzU7pmQZIUVZ1gQ2rastq5NtHc/uy3B29s1rHuc7lGL5ZK5FHZIg855S5HYHBrbs9WZ41W3jMCY2ssY+Zh7msiGyCuPMJZmAJA6DPStrRPtEEq25KQiVgWZsDjPXPoKrlb3LVeEPhgdb8NtWvdD+Lnw/8Q2dqLeDRNatrm5Vm5MW8BgT7/wBa/XvxBALfxTqIB+SVxMhx2cBv61+PGtaLFeL4ns7TxOsTWtmbq0vo4ztu5Y8OseOoJIwCa/WL4a+Mo/ij8Hfh144iwDrOi27TgfwzqgWRfwYEfhWc0tDohOVT3mrHVWwIwf51rxEgD+tZVuOg7etaUHbvXPJHRBlyM4+lWE5BIx+Iqsg/H61ZiAAz3PesXobE6MABz+FWF5I4BPr2qshwOnBqwmcd6RY8nH1p45IwCKYPz+tOCjBH51aIYYx2oOd2BSAgLnBH40HqAOvcZrVMzYo784+lLyApIHTrTQT07j8aUtjoD+IqhD8ZP9KTI6Y6UmSD6fUUo4HJ/Si4CjknsPalzz14poPII556Uobn0q0yWKR8pHTnpS5+Y/Nj0+lIc54xnrQeT+OOKtGYmfcUuPbPpik79MHvRgbcjtVABPtj2oZhjHSlOcegzSHJwMH8RQAnO75ecd800kkAnPvzTyBnAH1zTTgjryO+ahlpjTyOuPp603kD+nrT2wM8ikIPY4A7Vk0aIYVIPKkfU5BoBzgfj0pxHTBz700g4HJAPb1qRjGGepzz29Kd+eAOlBzjG0/XtRtP94ADt3qAFTJz0wB0p3JUZJOfWmjGOpP4YoLkEZ700A4kkDAB96UNgfeIHXNM3HAHTNOznmqTAcGJHLd6bn5SP19KMlSen0FKq+vWqJaFxjoQPwpAuSfvZ+goIUEZAyTwcUFQSPlVj0A6UAN4+g/U00AAcYA9xTwMHkZ/3TxSDJHB61YCcEnHH8qRmJ4yxz6mlPvk5o4b29KAGkHGSMe2aTbg9afkH396b05/MCggQ9eCPrS4J56+powG44X696Tb05NWAuznpn8aUHA59aTPAzn8DRxg8k/UUED9/HBOaXeR04qMfNkZ59xzSjPUEZp3Al3dMH86cDmodx7AU5WyORj3NXcklDc8df504HOSaiXHbp9KcpGf8KZA/p/hTv50xT6dPenZ9KgBevb8aRh9frSjOPSjbQAwrznrUbCrGD/9emshxk+lBSKTjHOKiPHtVt07Yx+OagcYGeQPpWckbRZAwBbOOfamOvygY469alY9B0qNz8uOtZWNUyBgMDI6VG44PX86mbGSAMelRseP6CmgKU3Lc54riPio+zRNLJOQk7SZ+grtpyRkcGuC+LbEadoEQ4Mjybvwq+hK+I88WbylLn7zcnNUBMXlLHvzSahdBPkU8+lVreQlhzzXNJ6nUl1Ny2fn+ldBppy6jrXNWzfdHXNdLpP3x6+9KIpHS2hxjHP4dK3bJ8AA8g81zttLu6ZOOmK2rFyMH144rqpvU5qi0NcE5wB+X9aeGA9z7VXV8gZ/LPWpN4ORjGe1dVzkCZ9o+X8hVC4cfT1qxNJgc9RWfM+4+lZs1SKGpz+VA5HfjFcLqE+XIHSuo1242rgdK4m/lLOccc1jJm8D6m3cZ6+5prdc5xn2zS8HHb+lIDkgfrXnnSAGFOWDFu27n8qQ/MPb3pTz0x9cc/nTcZ4PPqaAHxgAcrnHSpoWwPUVX7YPP0qZOgydvPcUASsTu9T9KYQcHHenuQScEj0GOMVHjnGc+9ACMT04685OKaSOvX8aOPrjrignkDJxQA1+R90Af7tVp1B6PGT6ZP8AhVlm4IwM9u1QydOpH4daAM+YEMQCPrmszW9MGt+GNVsOTIE8+LH95a1Z+T2B9hUMEn2e4Rj0BwR7HrVIDyGzzLDE78OMZ56Eda7PTHzNns1YGuaZ/ZevX1njbGzGVMehrY01sRxHrxg0wudVD8qjj86vwDPDOUX2rPtjkAGtK1+U8DPpnvVASMMEfeBBBHGa3EkyoJIyR+NYpByOvate2cmIY5J4x61JJYXg+px27Ux0JHPXr7U4ckZH9MUu3I/mAM1SJZXVfmIXBbqec08JnnGak8rAwTyeo6YqQRDBUgce3arMyNIsn0APJqREGAenuO9O8sZ6j6k1KBzkA4p3AYFyenA796kA5zShfl68UoA4/lUXAbjsKdt/yKUHPf8AAUY78UgBfrS9Tn+VHbGeKM+tACH3/GgjFGe9A6dOaAD+dH8VJyD6/SlzzjGTQAmePSjcSevGMUnHU/zo/A0AKT0ORSZJ9cfjQWHb+VNLDnkk+9ADuuPX3pMcDIB5pvcdvbpTgMHv+FADhx1PX3pw4/pTffnmnDj19zQUhevT8qMZPbNA/SjPbNBIKR9fr0peg/zignH/ANekPTg0ikKfxxSE9TwaQnOT29aYxODnj60JDF3ZH1pjPxx0HvSFvxqFnJPy8ds0yBZHwRk4/Hk1BJJyT2prSgfdBHbPrULuWPH1JPaquWOkkyepPoOuKhdth7gn9ajaVSSV3Fc4G8bSfyqGR/8A9Yqblji/Jz1681A8gOOgJ9BSSSYUY6njnpULMM4zQA4EnJz8vbNBYEHnHt61Fu3Zzz7YqRcnJ6H0qShynI7jPtUkacg9PSmquTjGasRJ09fXrQSPjQZ69qtRR45x+NRovTjirEanOccgZJxTQEsfzYXIqxtGfbpnPJpsJOMlj0xg9BT87VwDj0xVIgO2cEZ9qQnA9unpTiAcDBOOTjoKa3OcKNtUBHtyD8u4+1VpTjPYY71OxG0noPTPWqsp78keuKAK0pyc7jgelZ0pBzx/Ordww4H4ZNUZOc5447HrVozZWkOTwP0qB8elSv0Pc1ATz1A/CqMxjN/k1HTyffmmsCfWgBpXH0pNvTilIyeP1oxyBjFACKvUEVLGCOuPTrTEQHuAP51PGpz90LjoKTAmi5Yc8+tXBjoORn0qvAAecjHcVY5AHOalmiB3wD/Wq0zc+n40+Rz6c1TnkAB5rNlorXc2AR+ma5++l4LYAUHGR1rTvJupIz6Vzl/OMHOPX3rJjRh6vJvlcAdT1rx79qVQngDwDHIxHn6vcyRrnqVUAn3r126bzGbB9+a+d/23NUP9n/CjSVk2+ZPfSdcYyAKRaXNofL/iJGTUZpIpWaHzCu/sTmsO7hiSZ5XXaw6MmRg/StXXrZLRPslndma3ikBBc/Ir+p7k1m3t5FZahFZ3UZCXEas1xjcUI64+vFaJp6M55U6sNUxdP1i8tJAsUf2osMATJkL+dbem6xYQXEMY8tr8Nu8+6bEED/3goGGNYaxtf207wbhHG5hBYYLAevpVGHUZLJjINpKZByMqfwo5SliHHSepNqXhuDUr+4fULp9TZmLgqPk3E9TnoKzvFGgQXN3p0Vjbx26RyKrFZC2/kFsZ7UhaSOMyQylN53Nk5471EdelnvImmhIijBUGM4/OlqtzoVSNRXTsKmqJZfFLU9SltbjV9GtrZrU20TFfvLgAuOgB596pWmoXniHTLb7TbXt/NbyNEs1zcHgDogz0AGK6S3me41PSdPilFhY3QMs0UR2/KBncSe9cNbala/6Y0rSSF7qQtGW4QA4BHrmmrMylOUdFqWbfS9V8RarPa21my3UURkky+QqDuT2FZUGmIlpcTXeoyxXSyYjjhTcrr3OfWtmz8TDRJpTp0x8m4UJOpODIP7p9qy/7figvo54EjDpJ5gWTkden0p+6Y89RvVktj4YgvtH1LUbnVXimt3VI7BwRJKD/ABD2FM0L+zbDe93At1OwKpCTgKPUmqereI21DUbi4A/eTEsQBwPpWMt3IjkhdxHendCtOW8rnV6bBFcG8kl4ghXIQNgZPQCuQnbZPLG2NhORT21eRSQgK56jPBqtu+2zcfeHWhu4Wa2RY08ZJBHC9M10ukg6dol3q7r8zsbeEZwQe5rBt4tjbSpGeOK0fEN3titLENiO3QAhe5PemnoS1fQoowGC3JPJNXLeBbmzkbGxFbdxwTVSz2TMqn5VPVj2rVuSjW8dnauZC7AEqK0h5kTSlojq/hpbixhmuZJIla54UFd8m0egrB8US41bxCobzFYxsCybOPcVPbawNCe0trJjDdW8wZroqCTnqP8A61VvEO+fxJq/mSGZpolcyMMbjxzXQnpY4mrzv3G2su6NHXhABnPer8t0twsfl7iy8f8A1qx7RJns0O0CJRxg9a1kuVTSUMUarlsNj7xqrmkaTb95mjYObvzYJJRHldojRc7+MYz2r9IP+Cf/AIl/tv8AZbi8OTMTf+DdVnsHjdwzrFIxljyOoG1wB9K/NyO9trdFEAMSOPnQ8sxr6/8A+CYnibPxO+J/hY2Zig1XSLbUEm65eIspz7kMP++aU7tHUkkrRPu6D7uR9c1chOR/hVCyfepHAwcVei449KxkhxZoRE9+lW4Tkd8VRjU46jp2q3Ec5rmZ0osrnHGBz1qaNsAdqhX7nGPwqVetSaEo6c5x9acFGMfzpqZ6fpTgcjJzTRAnHv8AnSEjPIyO4BpTgcdaT0Gc/jWqEw3c9CPalz6Ej3ppGDjqPSjkcYzVEIUtlfvD6DOadnnrio93v0oDZPXj1oGPAHYke+Kd+GffFRhjzzn2xilz6/hiquJkgBJwGOPcUvbHFNPuSR2pckHgge9WmQ0PAzzkH6GgkYAwfTPrScjoQCfSgcDBzz2FaLUzA4IBI5/ChsAAcj8aUnGP5UcbuvamAg6nHT0pCSfUY74oyvpQdu05Lce3SgBpbPGQT9OTScAfTsKecf3sk9sU0pk9eTWbRohpBx0I9KYV6H+VP5B6n3poXnGCD6is2WmN2AnPOD6UEDJ4xjpTuuOMnGeTSNn9KkYds+1NwBt9ffHNLjrxQF6ZBP0NQAEZHQZ9hSe+SKU8dMHNAB7ZyKaAcCDyCetKPxP400EjqTj09aUdD+OM1SAcD7c+hpSOACCPpSbs+vHqaUsCTnj3NUhWAFcnhufUCmkYHfHrSjp2/AUmfX8xViG8YzyaTIY/TsBTiSM5A98ik/i7CggRiTjr9DRnIxgL9BRjP/1xQQSfr1xQAvU44oK4yNuD3PWkwCOeB7im/dwAP1qkAYA7ijty2famluef0ppXPXI+hpkEgbB9M0mcA9h3NMzjsfxpN3vxQA/ODTxIAai3c9aXJ9etUBKHHc59qerHPJ6e1Q7u9OVs8dPencknVs5wR/hTw3Tt61ArZH+NPVvp+HFUQSg5pwNRqfSnK3qKgCQH9aXZg9OP1pM8dacpzxnmkBCy5qBo8DofpVtlyPYdqbJHketPc0RnMrZxjHeoXB2n/CrrxHnv9arSIM8gE59KzaNUyvt9BzUMhwDirbJnoM+tVZU69qzNEyjccAk8HrxXnvxfkENropI4CSEE+9ehXPz+wPpXmfx2k8mHQEOMmOT8cVT0RMfiR5Dc3RaYmpbSTLqQayZZsyde9XrCQkjnGO1cr3O+1tDprMk4GO/Sun0w7dufpXL2ALBeea6ew+765qkZM3Ld8tjpWvavtIJ/GsK1YAjnJ681rQSYKnOa1i7GEkbaSApk81I0uE9KoxS5XggU9n6gNj3roUrmHKOmmJ471UuH2ofanlsg9h71m6pP5UJ+ak5FJHO61cb3Y56dq5WZ97E+/Q1rancFg1YbEM3PbtWEmbxWh9aA5GTzzj6UmQAe/oKQYHXj1FK2TwBiuM1YgLbeSDnrxSAZ4PJAp4Hy9TgU3kn15poBy7s85x9OlSJkdQR74qJc9+Pp2qRDxwwHocVQEuc9waY3U45P06U4g46D64pmcgnv71ADWxgY5x2pH6jpmlJOATjcaYc5Oc4oAM4X1Hc1G2CMVL1YBgcDsODUTbTwDj14oArTAEEKRx1JzVCRSFyWU5/uir0yglh6VSl+79OM0IDmvH9t+50/UwuST9nlI/Ss/SziNPQV1l/YHV9Gv7EAmRozJF7OK4bQrjzbUZBBU7WHfI61fQDuLJ/kBB/GteDkZztJ7ntWBp8u5F5zmty0xyG6elWgLJX5lHX+taNsd0XU+5rPUcAqhUdgT0FXYDhfwqWBbD464B7CpUAzjOWI6bTVYHb2GT7VJHN33ZHTikmQ0WlAwB+HSnqD2AzUMT7hgYwKnDfT6VdzNoeFx3z9BS/iBTcg47fj0pwbnikIP880Ac9cHtRx/wDWpT+tABzg9qMcCm0vXn1oAO/Q/hRyOMYpM/iKM/8A6zQApPP9aQng8fUUhO7uKQ8/XsKAFz+vpSdz6Ud+efwpM9+eOlUAvT/9VA4FJkDgfjSZyccHHqOKAFB5pAcZ5I9eKTdluDntgf1NIDxyxJ65xTAeBnGQfoaeBjk5/lTACc5yB6U9fXFSwHdBQOv+NLTegOBSAUHjqDS/54o7gk0hbHT/APVQWAABOM0hPU5zQTxjrTS3vmkgDI69qYz89s9hQ7fN05Pqagdgc5zj1FWhJA8n1x6VXdvl/wAabJKAOCfYYqvLIEOCCPoKVxofJIef6VBJJnGSCOuO9RPKRnOR9OtQvJk4z3qWyyQyHkk9Khd89vrTPOwwb5SR0DdM1XZy+ScGpuBK8meFzUeQGGM8HHPemFiT6etKCc/KTimUSqpzycd8d6mj59/Ydqhj55wc+1WkH0/Cgkei9s5qwi9Mnj1pkS8hh07GrMI2jAAFAD0U8+1TooJA9+p702NRxknnJwOpqeNecjjsKpIlkqgKCOfcY4o4x0/MUuM5PJ/Gg9OKsQMSOuc1GeAehYdz2p54HsaiY8A9j0OKAI5OOgHTvVOdyM/NgVYdvx9yTVORjksc5J7CgCrMxxjuOcYqlKeBx0HUmrUpyTVWXpz1rRGbKznnnoKgbPP6mp2P061XbrjoPrWhmNwM+1MI47/n1p3rTSMjpUANP4Yo+8eozTgMHnrTh1z1AoAVVGcEip40J7EY71GuMj/PFSr1xxj17UDRPEOefXmnSvxgf/rpIvlXODjvUUr8k8+1ZsuwyWTtnn2qhPID33e3Sp5ZMAnJHHXNZlxJyQSPpWbLRR1CfLEjp1rmtSusZUAc889a2dQnB3dD3yT0rmbuQM+cDgVi2aIhkc5O3aM459BXzx+1WqXfiX4c/Kry2sF1JGCPuZON3Ne73NwFBYtjaOlfNH7V2rJF8WPC1n8zG20IyEk8ZZvugDuaSeonFyVkfOWrWcLnVIFBR5ZcrIG/izncBVO+0bULazgkTU7XVZWwxWAEyWyjrv8AfnoPStS7jOpajKQfKmZtzRxjd5S/7R9ar21l9pjv5IZNlnZMqyOWALO3Yc5JPt0rdWZzc1WDSexlan4iltYrjTLVnS1acys7rjqAOPfiobI2gVEuHaJMgxwP96RvVj6Vc1GNp7UrNHiEfcXjOaxrjSpdYMUUb+R5Z4eQ96LPoW50paTRBqVyW1KW13DduwWX7oFSXdjHY2wO4lxznPWpNSsm0WCATRK4BJaVCCzH0rD/ALWS7YzKjeYnCKxyPcmk3YSpqS/dsktJ7i7vLy7lOTDARk/yrBjsl8ppT1bJKityYpD4UDiTZPe3W0ls4SMdSPWqUETXcbJZWdzMsYLb/KY5HdsAdKTGrrcyvsUSL94Enso5pllYxSzFXPl4BOSM5qeUoYyWYLg9e9UZrrzOrbcdCf8ACgdhgiLSk7wJC2PbFNdWt53XjcOw6UkRVjvbkA/jRdMjuJVBQD8c0CsJLAzICVAXuam07TYLi5WMy+UpBO/FRCZWUDOfapYEA+YNg9jQgafQsQRkz5J3CLJJFVwjX17szn+Ik+lT3JktLDI/5bHlvYVZ0IRGB8/62T+L0FV5Gd7K5SaVCxVVCovRa1NFh/dy3jNt8oYRe5NZC27NdR26Y8x22jPSuo1ezXR7eDTwP333pJAc59quO9zKrJpKMVuYsjtJIsg++zg4Nbd5bSyeIp/tXLfZxkDtxWeVwqsB91gc/jXV64BJ4wjYkGOWyXouM8VvB3MJe7sc1b3KwW8UcMTSMucqBW9pGh/29c20Utypd0Y/Y4CFdSBxkmpvDFvaf2BqUrOxnV9qj1Hfitu60yPTtB0q98xYLuNiSVO18ds962ikjOdWctE7GdZx2unWb28lk0Du2G3DzGBHX5uxNe5/sWa5b+F/2uvAy2U8sUetJe6XJbyH7yeSJBn3yBXg2oar5lrcpA3mwMQ5nddrZzzj8a0fht4gbwf8Wfhz4kluXiks/E1mxmU4ISRtjjd2GDzxVuzVkaU4TveR+x1vB5N1cQkcpKy/TmtJE2rml1e3EPiO82EbJSJlK9CGGc1KkeVrB6q5vHR2FiIHXn8KuREA8H8xVVARx1qxHx9RxXLJHUti6h/TvUnAyQMVDF+BNTZA7n+dZmiJVJAHXHrTs4G0mo064AqQD0GOcHigoQ8ZORn0pCcgnA59BxTyc9xj0phyp69O2K0RmxpPYgDOOKYPqcU4tgdvqKYcY6DFaEik5HTHr70m7Pfj3prHH0prNwOM0ASbzgnNOVueeR7VCp54HNPA9f0GKVwJ1YE8cinBuARnGaiXoBzxz0pysT1bHtVJkkpXGMDHrS5B6Dmo1b5jz9eacp9z+NbJmbQ/oBwfrmk96U8k4x+FAUDvVki4Bx600nOcZwep9aMZHUfSlwT2z9aAEzzwDnrz0pDx/vU4gY9SaQqO2QKTRSGspC46U0rnBCn8utPYev8A49zTSvzckc1m0VcaVwAcHB/WmsNxPf604rkjA5+tNZST16detZs0TEIBwfypCOe2e2e1Kev3f1pi88D8eaiwAcdOg9aULjqMClPTjAFIOmRk47k0gHZGRxn3NKFJx6+1IMt2JpR3/nTQC575Iz2zTiQfT3zTd3BHH59aXHOM449KpABPPUD8aTdtzgil2kg8mkzx+vFWiGH1wKTPB460uSpOD+OKDjHC81RIdW7mkPuD9BS9R1xn2o4xgIQfUHrQA0n0/LFIeMdPpTjznOG+hpjDHAyfp0poBhI/vfnTT0OOv1pckk/L+VNwPTGKogCVwRk59AKQnH09KTqOcfhmmjBxhuvQ0APUZOf0oBAzTFxj72e1O9w24demMVQEqnjpzSq2M+nvUW7p2+venB8k5oJJxwexFKr9T/Oo+4PBPpTs/ie59aaY7Eu4gDBH5c09XPSoQefQ09GwPUVRmTd/T3p4PfvUII9B9aeDgdjSaAnBBXmjODiolb1607P+c1nYq4ksYbJHBqpLFjIFWjgU10Djjj3qirmeylc5/wDr1VnU88CtJ4cH1+oqnPDkH19QKho1izKnGOoz715P+0QxitPDLEHJWbB9q9bniKjkYz+deP8A7SzhLfwoM4/dzkgfUVL2No/GjxF5sSYx35Na2mnJGT071ghsyd63tKXcRz/9euWx1y3Or05eFz/Ouks+ABx+Fc7YrjBroLXsO3pSMma1oCzEfzrTgc4GTk96y7UDuOM1pxAbeK0TM2X429KmD7j6VTTII44+tThsHdmtkzFodIcD0PrXN67drkovatu4l2RMSccda43VLre7HP0ptlRRj38xLH0qmvzHp/8AXpZ33Ock5pYhnOK55O5skfV3BGDk/hS/xKOP90daaD1xn/gPalXHbOPfqa5yhxA6ED2pvUAdh6U7OOpwaQnI4zj0FNAKhGDgdOvtUg5HPHoPWohgADk4FSqcY5P+FUA/HPoT3zSEHBz0+tLgZ4H50hT2Az69KgkZjIz+VNJAGD0p2Dknv601jnvn3oKEJ9c+wz0phJxyxJ7U8jH09M0w8Drt/DNAFeQewK5yRVKTJJY/L2A64q9LjHDKfYA5qlKmM4PFJAMt5fs1ykufutk/1rhdTs/7G8W6hagbYbj/AEmE+ueuK7Rj7c1i+M7Uzw6dqajLW7GCRv8AZI4rRMB2jShlxnnPNdHZvg/yrjtGnAkK+vNdVaSDcCD/APWpp2A1OQwL4Z/bmrUHDAdKpxsvG3OO27rU0chFxCuWIbIyB0470mBalfbnPT371GtyFGM9KZdsNzDrj+eKyp7kK4wQF9azvYEjfjuh3/MVaS5wBwMnoK5hL4KTk8dsVbhvznC59SWO1fxPWmpCaOiEmOB36e1SLIMEZ3Y9KwUv8qAv73njPyxj+pq4l5kgeZlj12jgfQf1q+YnlNUPwCRyew5p2/HT9azo7kFfl4Hrnv8A0qZbnJ9ad0TYtk/QfSg/iaiSQHBHNOBwOpzTIFHH0FLjk8Emm7uev50ZIHt/OgB2COxpCcc8CmnvwaCBn1GaoBSQp6/WjofSkz04x6U3zFUkFxk/3jTAdnAz7UwsBwc49ByaM5GdyfU0fiPwHagBck9iaVSR9PSkABIJzkHj0pwBzzjHoTQA4DAGRz+tOB496TinHpyOBUAL3oPQ+tHp1pO/SgA67ewoJ46496Qnp3Hem/xHnHuaAA5I4/E0xj16D360jNjAzn+VQySHGchRVgK78jGM1WkkCkZbH0GcUksmAO2Rmqkkg5IGPQHnNS2WOeTk+/p6fWq0smB1/wDrU2SbHU4PqOlVJZ89Of6VNyySSYLnkZxgZqs0w29hUbyDOc5NRu+O2c1mUSM2fTj3pN3P+HemDHB7GnDJPP50AOU8fT9KljBPAz7gUxQeMH8u9WYUyAQOasB8S4xxj2zVmNTgj+lMjjxjjFWUXkDj60Ej0XhTnFWIxkHkgfSmInTPUdasIDx7etUA5F49s1Oi9Ogz+NNRPzqULVkMCMkgDj3pO3pS560mc/WgVxp9uv5VBIevI49Ke2COh596hkbPYEUDIZWBzzuPc4qpIScgcD0FWHY7cbuM9KryH5+DQJlWXJJ7ZqpLwD0wasykeufpVWQ5z3FaohlWXgVEee9Sv1znPvURBB9aszGkf/qpuARSkY6Ucg9aAEx7A07GPbvSckZ7e9LtH1qAH9Mc81KMAnLbfbNRrnrjP9KlUc5oGiTdhOuR2qrNKAST26VJK524yKoTTcZGMVk+5oRXMpGeo56ZrMuJhtJBAFSXc/Jz0PpWVdyjacGsZMtIp304Ykhg3oAKwJmUFiWz6CtPVr6WcrJcSqEhi2jC7QqDn8e/NUNF8MeKPGOnQahoekJDY3LYi1DUphGNn/PQR/eK+nrWDkluzeMbmLqKHyCx4UjjJxXyp+1U6R/H25eWRbhrfw9FAiRuCYpHGU6fnX3+PgnZaTYwtFpVl4n1TaXlvtYumVC/92NV+6Pwry34hfs5a54u1mC6fwZ4UW9uI9txeWUzx/Kv3Q27qwzgY9Ky+sUYv3ikk9j82nsZbbTNO+zXMt5eTbjdxDAXAPC+4+taMWgI0tzLGkUf2rDvH5gKxsBxg5r9CPAX7AHgO11i51PxX4baa7uF2FLXUmMH1KZGM+1b+q/sbfDbT2aHSfg5pOoW6n5Wl1Z4mc/3iM1SxuHWmp0NUuXVu/orffc/NaaJFtfKUW2/avmXLOS6gdVUZxzVB7b5Wu47eUQIDsIBJcj+lfcvi39gy11lPI8O/C/SPCsAO8NHrjyszE9SDW/4D/4J0+DFs75vGMervMwWOO2s71ljUY+ZgV65Pr0rT67QXf8ArzOeOGpTfNOVl6Xf3H5oaja3d/KskkcgDdMqaybuxFvG0ewxnpnHXNfpn4q/YC+H+lWvl+HfhrrWozdEuZPEbJxngkGvLtR/YP1i+1GKOLwNqWk2sbASTR6mtwevVQfvYoWMoSV02vkZfVlf3JafJfhc+JvEF5BaXmh29rEHXT4P3qvyju3f/wCtViPx7qVoD5V80AKlf3I2/L3H0r9H9K/4JpfDc+HZLzxJrniSWYDzJS5W3Maj+HGD+ea5bWv+Cc/wmVFuNM8NeM9TWRVMDweJ7MJKzY2lgeVXnJPpWP16he2q/ry2OiWGgorlfM/S1vmfnFbzQXus273bjyWY7wnHap/GS6YttbmyVvNOfMJ6e2K+3J/+CZt7H4xsoIE1DQ7OTEz3rFb23t1/2mzgkeleiWH/AATE+HfiHT55D8Tr/U71mKmSCGCJdw/hCZ4596bxtBXTevyX5ipYeM9XK1vJv8j8uBuRcklU9+tWoJ3EW8nEfQA9TX6B+Jv+CZtroGnommWni7WdT3AGTfbPaEf3htbd+lYumf8ABM/xJqcN7LNfT6C9uqspvLf5ZMsBgY9Bk/hQ8XQSvzO3oL2V3a69f61PiBdUjX78aMR1yKfJepIFEaKCenoK/RrW/wDgljoGk6Hbz33xN1j7RKAoXTNIWfe3+yA2SPevPPEH/BOH7DIi6F4j8cajMufmvfC/lxE+oIJ4qo42jezl99v0IqUIxdoyUvNJr8z4j1CfO1XPI4yOlX9OnjS2CALuJ+8Ov0r638P/APBMXxZ4hvoi/ii2sYpJ/JZdU094nBIJyB3HFdV4p/4Je6r4QWzaT4j6ZbxTsVZ20p5BHgdcDJIp/WqN782n4FrCpwvzpPtrf8rHxFoMJl1aSaXCRwAt83c1I84ur15QSyseM8kV9N6z+xFLoyvb2PxJ0zV7iUnJ/sG5gCY9GIwas+Cv+CdvxA8WagsNhrvhyW1ZSWuJHkQpgj+DGT1roVekl8SMY4WU56tJd3oj5hjRd3yyDJYfga77xhHDZ63oAN5HqWqS2uJYogNsRPQcfrXvHir/AIJ1+MvCmoxxX/jvwVpyFM+dci4wp7ZATvXP6p+yRqlrd6dJaeMPDGpSQoRLJZtKA59MsuauGIpPaRlVwrUrRfN6bHg+l6buS8EkgUpMysM45qS4azt3SKTzMcgvJyPwr6X8E/sLfE3xRfaittZ6PFAZBKl/NdZjII4wo5ycdO1Y+u/sRfEbSdYniu9W8GxzxMVaK91VYhj1Gf5Vp9Ypbc39ep1LAcsFPmjd9L6/cj54NxFeQhNojRTh2z1HbisXxIfN8P3wSRgtsgniccFmRgwP869qH7I/jkXnlRaj4bunLbfKt9SVmJzxiu10j9gj4u+KvDt+U8MWkUkJe3Vbm+RBPjIJTPUe9aKvSTTc1/XoRHDVJOysvVpL8T9H/BPiW38c/DjwN4otwwj1bRbaYb+v3B1/WuoUfKOPbGeK8R/Zbsr74bfs2+E/CPjzV9L07xDo0stqYZb1GKQhiY1yD2B/SvY9L1bS9WRvsGt6dqDocMlvcK5B+gNEKkJr3XdHFKnOEndf5feWxznjipEIHbGKiYFODxSq3bHNZyKiy7G4JBxVlDuA749KpRtwOv4Vbj6DvxWZqiYY9adgdsGmA+9PXHbmpLFIC4wOlMOB69emKcRzxn3prcY/WrRDGHHqV/4DmmNgYO8H04xTyOoH4n0qNuv3hj0rVGbGk9eQaYW296Un6U0vtB+6OeooC48MBgZ/Knq2SSTmox1yCAD3IpwPWoGiZDleuPY09Scj5iQPWo17EkZ9Kcpx7Cncpj+d2SQM07JUdv50xM46BR2oDZP9a1TM2iQHAOR+VOBGemMelRggNxnHpTlJ9TjvWqZiOHTgYFKRjvg0wNk5z37U8Zx1GP5VQCDpml9ePzo6e9A2nr2oARwMAHp0zSOOnQjGOuKcDu6E9KTAJx0PvUtFXI23cHbwfTtTSpOcrj8alKgAZzx6Uxkwcn9RWbRVxm3B5U5659aTHsSc9e1SEYGckjtQSTwcn0ArNmhFs4G38iKUAj6/Snbcj19s00HPOfyqbFiY4655604A44+vFH86Tt/PFIBSec4/Klzzjge570hHqPw96d065+ppoTEyOuU+mcmkI/8A1ClDkr0wM+lDH3rREMQKM9Dj1pcEdCc+oo6Dn8qXjv8ALjtVoQZz1GfqaApccDp6UuAf/rUhHy8HHtQQIwb0ORxzTOenGfenEEAncePemsxOe1UhMiK88Z/CmtkdsZ7VJyfw9ab3x+NWSREFeelGecdPSnEDGAfwpGwQOOPegBucjqAaa2GGFYZ9qdkEEcD6UhUDrgfSpARSRweT3x2qUNj69ximBV9MjpRt7cggUATA85p6nB5xjrxUQJpwboMn8aLgSg/MOacD1/maiHJxkU7PSqQmTA4HofY09fpUI57/AKU4Pj1/CrJsTA+mPzoLDtzUJlAGRyfbtVeW9VDyRkdhU6BYulqQSc57Vmf2grNwad9sVyBnBqhmoBvXjFMeEMeCenTtUUNyCBzzVkOGXII/OpY0Z89sNnGAfU14B+01dD7fotnj/VW7Pn6tX0PcSAjHXkdq+Wf2gdWTU/G9yqHK28awde4//XWUkdNJXmjy2EZk78966fSE5BIrm7QfPmup0lSCPcVzHU9zprMZxxxW5a9QO9Ytl/Dg1uWgOAKCTWts7QO9aUY9sD1rPtxwK0YskjimjNk+MgenvS5A4A/GmA8Y60NIEjZicAdq0M2Zus3flxlAeo6Vxt7Nljk5rZ1S7Mkma527fJPHWlLQuKKjEkn1z0qaBc+v41XHLdfxq5BycVgan1KDkYzUmM9se2ajUBuQc/Wnjk4rIBxyO36UgI6E/TFHGcnn2px5GeOOKAFXnABAPtT1zz/EepNMI4APANOGQOOlWSSAjHb8aUjdwoBx3oBOckBh70j4OOMZ9zUsBrEYP/66jbnkkZ+lPZe3B96Z0Bz0z16flSKQhyRgYpjHPQ4+lOYEjt+PWmvgL70AQOuSc+nTP9aqTA7uOfrVtxxg81UnQADjrzgUkBVbg4AANMuLQajYXNoxIMqHbk9GHINSOCuRgimxSGJw4OSDTA4PR7oicI4IdW2sD1BFdzYSDA7j3NcV4otxovi07BiG7Xzoz/MV0+lXHmRIwI6dqsdtDpUJKglTn6U7cQ6MBwpzVa3lDg5ZiD6dqnHOflyOv3uaTETam2Gb0PP14rnrmYiQ9h2Arev28xQeT8oHJrm7w7ST/KsZFIYtztPsD61ajucdKyJG29D17UsVyUJz0qLlbm9HdsT1PsfWrEN7kHn6gVhpPkZH6VIJyO4xVJisdAl/lTk8dSB0q7FfZAwfrk4FcqtwT0qxFdkD7x/Oq5hWOtivFAHzE57/AOFXEmK4DZX0B6/lXK22oshyGKnuQcGtG3vcY5z+P9a0UiGjdEmcgnBp24nnI981Rjn3AEdPXFTpL6frWqdzNonyRj9aXPPTH86iEhx1z6k9qcSRx0PrVEDsknPb2oBYA8kZ96ae3ejPzep7U7AOZjnJzSYYNzkY7ZH5mkGFwBkkUuOO2fWkAvQDnv07mngYJyMdqT+7inDp70AOA/8A1mlxjI7+lJ6f1ozk8cn2qAA9qQke1BPuD7ZppbgE9KAFLY/z1qJm2nHU4/i6ChmI4BqF5Tz154xntVlIHlOPv4+nFVpZQCMEZx35P5Ukko5z2qo8xxk/rUXKsLNIMnk4PXHFVXn29eAOgPWmyyDHXr79KqSOC3agoJZsj0/z1qFmz68etI55PI4qMtyM1JQrNz/jSDGflx+FJlT9KFGWyBk1ADlGDwelSomMYGOaaikAcY9eaniXgnOOe1ADokyD0x61biQjgcdjg8UyNOBgVYVOfSrJHRpg9AffrViNcn+tNRPQ56fWrCJgE00A9FwOnX1qdE+Yc49wc01U55xz6ZOKnjBGMcD9KZA5RgnHyjHFOAz16d6B7UUECEkjjimNxwSAMfgKcSP/AK1RM2QPQVZSGOwx15+lQSHHGMj0qR8DsSe57VCxPbAoGRO3HTLd6rSEE8cY4yRU756DGKrScd+aaEytLjPOcfTGaqTDnP5VZkb5j1NVJDjOeM1ojJkD8j+lRfyqRic59aYSeferJGkn3pvc9zTsHPX8aTbz6emaADsMDFLk8dsd6QYz6e5707OO/T3qAHAfX6Zp6nJx6VGGI9x60ruFXkEjNSxojnc7SSQP94Vm3EvUkgHsCeKuXMnyEkdKy7h8c84rNmiKd23Jwc881k3Ug+Yk/d6Cr91JkE1i3s4G7IyBWEjVGbqMqzbo2z5bgqw9jwf0qj428S6vpXwetreV3eN9dW3lt4ZebexT/VgAc4YAZPfNMv3eWG42N5b+WwRuuDg4P51xXxC+KfhDRbDQ1W1urXULjFjqRvpMee7YVZOOoB5zxgcV5mJkoK7V0ddKnKWkVcgg+IUt9/o1kbtRvIWJLqQAfhu7VBc+M5o38t57tnHTbdSjH/j1dP4t+GVp4Nt7MwTxa6lxAZpLyxIVE6fLwTnOetee3Hi7wzp175dx4fuZHPyoq3JXHv718xUlaT906VdrRm/ZePPJYLKl0xHPN3Kf/Zq3D8RLieNP39xCifd2zvux9c1Y8MeAtU8eMraH4ReGwY4GpXeo4hU9xgfMSPQVc1r4anwy2px6pas76eimWe0LNCA33c+n41hOTUVK1k/IrybRRt/iFPkb9W1RD1yLpifYVc/4WzcW8bKdY1N1Oco9zlSO+eM1wEet+H2kS3ElwL6VxHHBxyScAY65JIFdH4b+GniDxncSrpvhW9hiikaKS81CVIIN68MBwWOPXGDSjaTsk7hZ91+Bpv8AF+5QAQ6pqUKqABHHdHaB+IqaD406oYmVfEt+QOqswz9M4rH1nwPpvhlZIdbuJbS5B5igi3Yx6k4rj47PS9X1CPTtEN7qV3OdsVrDCgklbGSBzjOKcZx6JoLPyZ6vH+0Re2Sg3EqataMuya0vAHVl715f4w+Evhn4lTyaz8OGOjalEhuJtCmlKiVgckQnPPrt+taPh74Sal4xsHutJ0TV0gjZhLPqkK20Ue372CTlvyxUd94IsNA1q1hbxbbaVIMMbxUJSJuvUc0q01FK/U78JXlg6yqxav20afk0M+CX7UOo6VJJoXiHULu11C2PlLDqBMkUq9NrhuRgccEVD4r8N6dJfXsvhVl0i7uGMy2UU7tbzE8naScg1w/iLwNp/wATb2/axumn1W0Zi1/bLxLGDzIR1r0D4R/DHV9O068uPEtrc3nhRoTEup3MJgmtpeiMgPJ5xz05rGE5PR6o+xnPAcn13DtRn9qL2fe3qX/h3+0tf+F7v+x/EMk9rMq+VieRyhHTBOcge4IIqj8R9GufF3ieXXvDXijXdOvN3mJpp1ieW0kXHQKWxg9q5v4iaNo+s6c+l+IL+O01e2kAi1SAhg6dNrj1rU8BeHLLwpcWUU3ilNY8MMf9NuYrZ/NsBt+QqRn5mbAAoVRp6bGcqmX1EsXh7Rmt4tXT729Td+H37UuueFLuLQPEM8lq0C+SIrmNSgX/AHhhgfRiTVbxxaanqesvqng/x14p0GR9sqaXca281tIOpEefX0JpPGXw5t/iB4Q8Q6hfwX+mtocRnsdeu7E263ik4WJlJyWPFct8P9HgSPT9L1TxBaPYPKonkkYlrVerOnqR6VoqjXmjKpLL52xdFRjKPxRaun6HfeCv2oNf0OYaXr+qvbXSOEJ1KNXTcTgbm4OOeor1rXfjh4p8IeWmr2ek23nKJLe6wTFKpGRsYHBr5/1nRPC3jrS9UsNbvYLTUrd3TSNUaJmF9EDxGyqpIcjn2zXbeCbSaw8OWvhTxXbNqvg+VfL23yNDPZDHEsJbnaPanzTj7ylp6mGNoYHG0frGGSjNfFF6X80/0PQrf9pnUZ4iWg0eVR1Idv5VMv7Skkcke6y0aJuuBKefocV8zHwU1houpX6a7Y3MFtqEtra6czlbh4Af3c3ocjtWM1nNLLAruqLJ92JySzfQDrVLEOWzf3nyPLBy5VC/3n1qv7TYmudo0jTp5cHLC5xn8StRXX7RcUuTceGtIuO3z3a8/mhr5i0yyuvCvijS9eh0+WVbKbf5N7GVgm4wUZTz3rmpbF/tdxK0kjxs7P5MbYCZOdo+mcD6Vftp/wA7/AhqmtHE+yLD9pO3thmHQNLtRjBSPURHn8kxR/wuHTNblaSXwRoV655Z5r6GRj/30mTXyDeWlqXLWS3VlHtH7qeVpXJ+gHerWn6FqUVsly91dQWrHiQxnco78Hv7Vqqslq5fkEoxiruLS+Z9bj4i+HAMzfDbTFOf+WDWxP8AIV0OlfG+zhgaztPCV7HCASY4Z4dvPX+OvjTUnWKBo9N1TVbz5M/vtiHd3JIH3R6VmWdxrOnTRn7ciStyFml2E1vCs5O6l+CIUIz+GLf3n11qfjHwYk0l5efDLz7qT5XMscMhI+uTWV4f8YfCyDUWnh+Hh0qTPzzxIox/3y1fN1/rfidzHBbNcSyzDCRouTIfRfWrKfDf4n2Vu+r3Phy6trODLSz3LqirjrwTn9K1jXcWuWdvkjNqOzVvmfZ2h6xZ63paahp7+bptwzNbH0UHp+FX43B5zXmv7PlidK+Dvhmw33DeTavLILkAMskjl2A/2csQPavQYiR14FfYUffpp3PLl7srGtA/AB7+tXon5HPFZMD5x/KtC3Py596uxaLY6f0p6+mPxqJW4/pipV4bgfTFI0FPK4/rSNgHrwPejI9OvpSuTnOKaJZC3Pcn61G3Tjp6U9jzyBTWyD0z7itEZMjOPzphB6nFPxznt60zGM9KsQHHTGPpTxjI4FRjAONvJ5yKkAz7fWoZSJV9c4PuaeMEgk/hTVz1AGPSng4/HvUli9Pf2peSBx1pNpA/X60ufUZ9cVaZLQBsJjJUnvTtxPqaaSDyMn1zQT1PX2JrZMyZLGPMkRTj5iBnHSobeX7VFMzqU8u4aMIp4YA9T/hT0bawb5eCD1psI2ecAeGkLnjjJpkslyDyM47Zpc/TPqelMB9Mk+9OzzyOKskXofmBNBPAyM+9IMYx0pRkcfpQAmccZbr0BoLE+/45pwJ9MUFecg/pUNFJkZwvQkn0INIeDz6+lPKkZ4IHrjik4PpWbRqiM+nH1NBzgDPHpT9uVz+uaQjBxgH8agtEeAfX6nmlwQM9Se3rSldo6YI64NLySeOR6mpYIbyx6jNHc9OKQZJz29aXacY4IpDAYzzgc9BS5OM9PajpxgH37UE5/h59Q1UiAKken4mlB2nAwTikzkjKkfjS/eJ4Ix+taJisLgHp+hpG4PB7elAII/H1pMjHTFUZgCCfu/rTG78Y9xzS7+Oee9NOTVITEIHqfpTGGe3FOP1/SmnPI6/SqRI0tweR7UjcnPBI9KeMEYJ+mBTWz6UySPgnoR9RQR2bODwSKcVABzmm478j61IB07DpwRTgMnknrSBmwR1A4z6U4EYPI59qChx2Zznn3oB5HJphY9BggeopM46dfU0ASgr36+lG7jgADtxUTseuOMcAU3IHOfp7VQFjf9cUhk461XLkZ+fI70x5wDwcj070APurwRJ1HArnLzVfnIDflU+sXexCc5HYmuSkvS0hyeR3qHLlNIo6GO/ywOTVuK/yQSciuUS7zjmrkN3jgNUqoNwOwgv8L1H41bTUwijGPx5rjo744HI9qWTUsL1/WteZMjlZ0GqeIY9Pt7m8kkEcVtEZCSeOBxXxz4o1uTWdWubqQ5knkZz+Jr2L41eKf7M8NWulqw87UD50nPRBwB+NfPjXHnS57HtWEpXOukuVcxsWAGeBXU6YORnOK5fTQSFz+ddXpi4A9PSsSzo7HPy/4VuWnGOtYtkNxFbloMFTTQmbFsgwBzwKupxgDmqkDDBXOM+1WARnGKozZL1wOlUtWu/LgKgnnvVwEZyegrntavRJNtByoq0Ta5kXkxORnn2rHnb5jV64f71Zr/O1ZSNUIgJJIHXircTBI/f6VWiXB+ta+g6a+sarDaKvDhj09ATSjqxPQ+luoJBz9KVTkEdBUYbGe3vTweOuB6Vzlkq4OOpJPTNPAU5wBx61EozwPm/lTgQOmMfSgB5HH1705cDOCTimquR6H61IobA5AHv2qyR69OMGlYnByMk9qaBhc9B7U4kE47UmBGQF/i2+pJprA7f7wPYU8gjhWwAenamj16+9SPcjK7Rzx/SozkDnn6dqlKhT0x9aY64PPy98UDIpB8vAJJ71TmOBzwPQHrVyQc5IwarOM+49utQBSkJGepOO/aq7kqc5/GrMuRnt+NVH+U81YGH4/sft/huO+X/j6059wwOsZ61R8L6otzAmD1wea6tI47nzbWUZjuEMTAn1HFeUaFK+haxcadMTut5CnPp2oLjroev2s+SO/HWtNcnkHGe4rl9LvgwUFua6SCRXG4jJ9c0XFYlnC/Z/YD171zl+NpPqPSulAzBMoBXpjPeud1EEjB4+oqJDRjSnHc59arSSY5yRmrcwA7HmqMnzHOeKxYE8V1t4yce9WRcBh1x6Vkbzu/xqwk3UUXLNETEsMHkVNHOTz2rOSQYxUgkIAwaYGtFcA96vQ3JBHPSsGGXJwTWjbyjOOeapMmx0VndkNnn8TWrFLuAOa5y2c7vWtS1mxgckdiK1TM2jWV938O36CpgxBA7eoqpE/J55781KJcjj0/KtkzJon347gk0Kc5zwCe/ao849R9e/6VIv+sxg8dj2q0yB69O4+tGeR6+lIh44PA9BTx6Zx7jrQAqjJwOT3p4/yKRQc+n40nb60gHZH4U3d75oJGeaYz+oz7UALu6Y/Oo2fr6dKRnPT9D/AIVA0i85P5Ci5SQ7zAOc85qrLMD04980ryDPr35qpLLzzz36VNyrCSS55GCKqyzYAHeklnBGcg+w/wAKqSTZ6E/j0oKHTS7j7dBxVdn9qQtkHPNRlsDmpKFJPJxTeSPWkY+3vSjJHrUAKp+7gYFTIoB5piYbHI+lTqo4zQAoTnGPrVmKMY4FNiQ9eOfUVYQEjoM+vpVgORQDyT+FWY02jgAevtTEUYA9KsICPTHagkcgPBB6cCrCR9R36cUxF45BqZOe/HfFUgJApyM/kKlAwcY/CmBfbFS4wvp7ZqyBSRz646DtTW7dKd7etNPPSpQDegPBI96hduc8Z/2Rmnu2DjGKjZj1GTj0qgImznJ6VC/p61I+AOwz0zUbDLYwSe9AEL8+w557VWlPGORjrU8hLDk/L7Diq0p9M/jVITKsuMHqB+tVJTg9sdhVqTOTzVZyT6VojFldjkimk555z708kn19/Q1G2dxPetTMQ4/vU3J605jnr+FNJyelZssAD7fU9qOmMY+tJ+FJnqT0qQJd21etQyPkY7etK8gAx39RVd3BH3hzUssbcygJ0zWTcSZXHT+lX7tjtH6GsiYhhjdWTZoincy/KT6Vz19ck5AP1961758IckAdsnrXO3ByTwfasGaIqOS/Hf2qhqfw30fxdFt1HTYpm7S7fmFblnaGaVcDAzXY2OmgIqrwfWsXHoaKTjrF2Plb42eMR+z74y8KeELi8uoRrtpJdWzKMpGqdmHoa+D/AIkfGrxbqXjHULpdScxpcukOOmwNwRX15/wVCjkuvjz8LLe0ikZrTQ5EeVY22hnYhV3gY3fKTjOR1714n4m+HvhTRfD97DfXVnb69Cq+cdxmIbGSpIOM89BnFcyw8ObY2niXThGUldvyuYXgj9uDx94T0ptNGp3H2YHcFjlKgN64Fc/4i/bD+Jmry3SQ+Ir63trogzRLIdspHTd61h2Hw6sLjV0hvZ5NKs5Pne4liLMFP8SoOTVC+8E2NneXC22oR3UMJYr8pDOueDjsT6VKy6kpOaWp1PN26ap8kfW2v5C2Hx38a6frEGqLqDy3cMglSVuSrA5B/SvbbD/god8S7PwxBpUWrzWv2fPlGHg8nJJPUnJNeBxaShyzqIwf4QKsxeGYr0qiqADxx1q55fTluvuMKeYuDvyRfqjtfEf7YnxP8R3DyX2vz3TOOWmAJP14rM8LftN+NvDviS11eKdvtNu+9JUG0g+34E1FefDUaVaxXKsJkZN2Tzz6VRbw6ILjyJojDMACYnGCKP7NoJWsL+05OV3CP3H1Gn/BRTxtqvhb+z7iSZZFi8vESgKy+jdzXhXjD9rv4hazO32m5gYYwF+yqDisaHTmtFKxAE91xnJrOHhN7mV5ZQobPCE1nDKqEHdXfqzepmnMuVQUfRHRfDb9sLxf4D8Qx6pBDDK25d6NH8sgByAw7j2719LeO/8AgpJ4m8QeFmYRwoXVW+z/AGcCJWHTPc818yeDPheut3d28oSOztI92+T7rN6VYsvAtx4x1ow2EtlYWdsVV5dRk8uEn1yM5qp5TSk7ptX3s9/UVPM409J01J93fQdrn7XXjHxFNcXF1ZWcxcksfIxye9dd8Ef27/E/wy1r57Cyl0q5uI5b21eHKzbAQoJ7Yzn6gV59o3w91bxRresW9jHBcafp5xLeR8RO/ZUPc4HSun8OaXbfDddYEvh0ahfXcSWtvc38avDAX6sQCRkfWtHlFKUbWsZLM4c3M4J+R9B/Fj/gpFq/iC3tWtNNsr6KGXzorKeH9zu7bhn5sdq+cNS/a41fULySe78P2cYLl8RRFQCe3Haui1T4Q/D6+8XWVvpfjKaLT9MtYptQmuYAXuLgn51iUcbB0qjp1nYNeakJPDy3mn5meGcL5bY3fKzZ/wBkdB3rOGT0o3cm5N9XuVPNabdqdJLy1/M9X/Zz/wCChEXhXXYYtX0S1lt1Ro4ht4jZmBL5wTngdK7n9oj9v3TLzUbO5Xw5Za2TbtCkc7OixKeSRjkmvnnwv8GPDviz4nQ6mgn0rwfollHfatLEmS0x58hfr3PauN1vQbTxz401nUNNsja6CZ2TT4ZWyVjHqT1rOWTRWnM+V626Gsc2w9rSpLn73f8Ambd1+1qb25SX+xYoAh+URu2AK+m/2c/28PB2iQXY1XQYW1Mwxi2uZiNsW0ksCSMjOeCK+QdS+G2l6dD5k8hnn/gt4hgfnWbH4JS2O9gLdSOIo+v4mplk8N6bs+5FLMqCl+9hdeTa/U+ufjt+3V4f1nV7sx+HE1I3RR2kS7KrFtHRR3PvXiUn7V+m3uri6l0yayQkDZHLlQBXj+p+HEmIS1jMjA4OBnH1NQT/AA4uDAJ5V8tO5HIrOOTxived33KqY/DTnenHlXa7Z+n/AOzz+2b8Nk8MagZbG1/tNpllVpNgJQIqgEtzkFSfxrxH4x/tfeBh4hv1jsdQvLiW4knkuILkLCzMeNq9gK+I7fw/LYtttpmBA3PtJrndcsXaVpHYuxOMk96j+y5tpTneK2VkdbxeCdO6i+d93ofV/hz9qfw5b65Dc3EM7QCQMYZJBhh6H2r7e+GP7QXwqn+GslzFpFudRuoXS8ubkRsWcg87m5wAeAPQV+LdxpbI6M2QcV12l6xeQ6CYI55QkfOxWOBTnlkt6UrP0T/M5qWKw2qqRdvJn6AeN/2pPA914h0yw8M6VrtxfWSpaWkVuwkdnHA2BeTk/jXoPw/8G+KvEN3K1xBrElpcYlmfVJJI4oGJyVKsevXtXwR8ANel0r4neE9RTmeDWLWQyk4KAuAWr9j/ABPI03iS9LvvDOGznrkDtXpYfKqdKCc1zM87EYiHP+5jZebuW9CVNP06K1STzfLUB5MYDH2HoK1VkyAeKwbeUrjqDWlDKGAOSK9hQUVZHnXd7vc1YHIIPb3rTgfI/rWHDN8w5rUtn4H+FZtGyZqxsSOlSrzwarRN+vrU4wMdvoc1mzRMeOR70HGf5UD68+9DYz159KEBE3PGPypjDjOfwNSSL+NRMPUDj2rVGciM8d6RgTyeKcV4ppXIGR+RqzMQdDj5j7jBpwPPvTeMnt2pw4NSzREykYz3NPzjtnPt0qJSMLnipAcEYOBj8TUGiHqACaXIAxjA96TPHp9TRnB6YHpQmJik/wCyPzpMgA5Vs/72acSAOT9KYRg/41sjJi56H9KB1Pr7004PTikznqa1JJg1LkH/AOtUSNhuCM05Tngf/rpXIJAeORThgimZPHQDrmndz61dwFP4jPanEDI+b247U3sffGaVvz78UFIawAIA3D6mmsMZYEfWn8Z+6R6ZNIMYwFAGexqGhpiZHBzz9KQDPZf+BDIpcem3B44PNKqbjj72OeO1YtGiG4OTyDx2WmkDnoRT8EHnB/Ggfd6/ypDG4J/P86DyMYwfSlIHfGaaxOc5xj2zQA3HGB1o56epp3bnBB70gBAPzfjQAhIUDjn60o9CD+NG0bjycehFKFJ5/kKEAh6E4z7npTTnbn9ac3rxgetMIzx+FWiGBODjnHtzTGIxjpjv60MfQZ+lNySOPyq0QwLfL2FAyDnOPQ0xnPc5PvTTJ/CADjr7VRDJDjHt6UhyeM/hTC+PXHtRuzxg1QhwJAyOPegndy2DUeR64p2cdwfxoAUgHqOnpSEgUu/HQCkyTjGeKllDGJ2/w4FMd+wHakkO3oMD3FRM+D/d+lADy4AGe/p1JqIyelNkcY4YbvTFQmTgZ6+tNAT+bx79KheUAnJ/H1qNpev8jVeaTCEY7cc0wRkeJ7gwIq5+ZhmuPW6+fJP/ANeug8eSeXdQoDn9wD+dcasxLHsBXPJ6nTBaGxHc47/TNWobvGeaxFk6c1ailPArJPU0sbSXBPQ1PaxteXUUOThmAbHYd6zYHzx37GrU9+ND8Nazqx4NvbskZP8AfYYBqyWjwH4xeKP7c8aagyEG3gfyIQOyjiuLteWGPzqtd3DTXOWJZmJZiT1Jq/p4yRxSbubWtob+nodq45rrNMiwo4rn9NhJKgDpXVWEeAo5x0piNmyStqDt1rKs0rYt1yBnuetJbks04c/T0qyi9OarqBkHPGKnXgcHmqRm3qR3soihLdDXJXcu6UnPXvW3rd1kbS2cdvSubmcnND0KRWuHz3yKpYy3Xn1qedsg84qBcA9axbNETwjOB3r0L4UWmdSvb1l+WFBGp9z/APWrg4BhST2Gc4r174e6ctr4Vtt4INw7St7+lXAzm7I9A6cZqRWB7fWoo2zjuPWnqTnrx2xXMaEoPp09qceeo6elM6NwefpTwcDjgUAPDAHnP0NO467QD2wTUf4dKeuWGc5HvQSSqevGD704HDLg4wOMUxfUfdA6nuaUnGfQ9SO/tVgGdx4PB6e9NJwucY560ueB0ye9I3A4IJz0FQUMLIF5c7ifu4ppXABBGPU09mZhje5A/vU3vnpj16UARPyBgcHp7mq0qkjBA5q0x3YIwT3YcVXlGQcY+magChMMjHT2qpKwJ445q7KOBxzVSU4PHzevtVgQA4bIIyOc15z8Urb+zfENlq0YPk3qbJGHG1x0/OvRyfm5rA8e6IfEXhHUbNBuuIkM8J77l54oKWjuYnhzXRcIgZssK9F026M9uCD079cGvmbwn4nIKbnwwOG+vpXungnWVvVCbwQw4Ws0+hpKNtTuoyTuGcnb2/pWJqCgFh1/GtWOfZtIJJHQcCqOojEjYKlP7wpvUg56cHk/rWfLwG9q07ng56AetZsynqenasiysW46/jSRye4zSSZzUasA3Tn1qALyN09Dx9amUkkelVEYD1PpVmM8duf0oAlAxyc/U1oWuSAT1qnGmRyTj1q9bj7uf1oA17T7qjArThO4FhWTbkr/AFrVtz69COa3Rmy/G/TOMegqyr+4A74qhH8rDjOO+asxuTnHHsK1TM2Wg24ZGSfepEOGJUDkYwKgVuxPzd8U8OOowPfFaJkMnU/l3p6e2SPaoVbP0zyKlEnPBAHfFWKxIPlX0pM8HnIHpTVYE5/T1pjS9vlB596AsOMg4/hHfNRSORgHjvxTHkO3cc47ZqFpCw+UfgDU3GkPkcYyTn+VQSSZB59802SQnJboOgLA/wAqrSScd1GO9TcaQ+RyW+Y5GOi1Rmm2k8jOegNLPIAvOD6CqckmCcUihXfd1P4elVzJnPQ5pryc571GfyFBQ7cAefzppORikZto5zS9veoAAO341InUnt14pqjipVUD1x6UASRrmp40JGOg9qjRc8Y59M1ZjHBIHOccGrAei8DPXvViNenpTI1zViNcf54oJJEyMjcAD+tTRJjoee3HSmImOlTqKaAfGuT0/M9amQMT9OlNVckZ59jUyrjsAfQVSIYo4xz0p2Mfj6Udx70pBGMVQCE/jUbkd8fSnE89RUZ79ifxpIBGO3I4yfSoZDyc46etSsrnJKsT6kYFQS4JCkoMDkZpgRsRjgHPrUbAcnnn9aeSMj5txxyFHSmP7ZH+e1AmQyZAOTt9gOlVZeSQef61YkIJyRVVyMk+9UiGVZf19KrOeeP0qzM/b1qqx44/TitkjJkbHknqajPpUh47jFRN+lWSJ9O/Soznn/GnMaY5I6VACbyB7dqXJVfY+tMBx6DjvSOcnpxUFISWQKcDn1NV3kyOT06U92BOemPTvUDvxycVmy1qQXL/AC45rLnkxnBxV24lG3Hp6d6y7h/m6f8A1qyZqjJ1BsnluBWWIvMk69q0LlPNl4xz3qSzsS8gyDtzzWZoi7o9jkK2Oc4rqoYfJIbABXB5qtptmY0ycAjoAKuNGuNvNKwrnDfE74c+H/iIsTatpa6jcx7nV2JymAT8vp0r8s9RDS+FXaSN0h+0ztHDKQSn7xj/AJzX7HaDBHJrBLFVRLeZiz/dA8thk+3Nfi7qesyz+ErUzFRJNLMxVew8w4z74ojHUly0MC3nuFlaSG4dSy7Dzn5fSqc9y6Kysce/rV6y0u6urN5QhhjjGSzcZqsbZGBLjca3tY5t3qVYwbmEsqnA4H17VuSW1tD9g066le3VPmuZ4juYA+lQ6UVNxEqIWWP53PYY7mpNLigvtRudQvNPTVbWM/OkkhQKc8Hjr9KtA0ol/VINR0S/t0hgurPTriLzLU3RybiMH74rXj1Oz1iG4tdUDpNcbP8AScZcBe1aGvePrvxT4u067ltba+1CK1WxtLdV+SFAMKAOnFZmpWslnC1pcWgh1GGUtJdbtzDj7uBxjNO5Kg9Lov23gq783zIJGmsuETy15GaZaaIl/qMNhDBMLqRymWyMKPvN9OKzh4i1y2tkWylkjhfHlxRsD5r5wCfSvV/Est54LaKw1+5iGti0jlAtkzuDLnymPY+prRWe5neUdtTB8W6zHb6Lbaboot7eVyLY+YMiPJxvb19ar+L/AAroHhKCw0nw1eSa/qMmftt8ZSftEjL0Rf4UUmpNA1nRbHwV4t1PU9LefWrxhbWVwy7o7bnLOO27HAqh4WvLbTrX/hILy38kQx+XZhhggd2PqTV31BRaV7v/ADOobWIPhp4RstHsV868mYb0J+/LjljVvT/F1nezzWeoWfmB/mRyAy7gO/p3rgdP1GXWr251e7h5kYmFHGQF/vCn2k9xeRy3ZjeKyjfaWRMvKf8AZA7U+fXQPZJr3tzrNK0vTdS8y804/Y72WVhJtCg7B2HHHNc14i0q+XWLTSYJpbvUb1/LiQHAXuSfw5rNiubnz3CpJFMmWxjayD3H9Kv6N4tn0K9m1MFTqflmKCWYb/LB6t9atTutUQ4SirqR2HxK8Rab4B8Er8ONGe5kvJyJr3UpGwxB+8u3vz0NeW3DSw6bDa2G6CFRje4xx61XuNbmv9VlvryT7TfS8eY4y2O1VH15mlkiuiY1IwJSMgCk2jCFN7Xd+pdGo2+l248sG5vjwzyHP5VFa6l5as15EWllPygngitvQU8NW1qHJE9wPmZ5W6+wFc3qDx32uySW5VbeLhBnjNKxt7O2rZpWk+mCZlulkij67IxjJ9Ks+JtWhu9Mt7W1GLZTnZjpis+10me6nV/PVV77hWhf6HczKAksbIo2/KKzsdCSitEYv2AW3hyS6RMtO2MnHQVyEnh6XVZS0MRcRjJAruPEEwjS3s4xhIRlsdCaxNMvpIPOkRjHGTj60cq6g5N6R3OL17QZLeCJnTb1Fa2geHPtHhK+mGQ0QJIRc5+ta/iENqFkr8Ha/IFWfA1pcz6LqtvCHbejAqp4ximoK5zznNR1OZ8J3sljcJcQSCKaKWKVWIyBtcGv2uudVTVYtG1IcpfabbTk+pKDNfiXb77JbuSJgjRwP97p0r9kfAWoDVfgx8LtUyrtd+H4C7juVABxW32UjS73Z19tMN2MD61qW823GMfSsCGXA7+wrUt5S2D3PWsWaRdzat3+bita3fNYcEnT1rVt5RxzxWbNIm1A3AwOPSratkYFZ1s+RjP0NXEPGM4/GsmbInLcimk+3XsKbu46/jS1IwOeyn8qjb5j1yKkc5HSozzjjr71qiGREdiMGk249qe+E9evTNIefatUZsjYEjtz6ilAxyACT7UpB9Mj3oHX3pMEyRcgZ7YqUA+nHqajRef8ak7+v41izZDgcjOMH2pVGeuPzpMZ4H6VIBgjOcd6BjQ3p09qY/BOSfzp+cgHOcfpTDwen/160iZsbgYPNNbkVI3I9TTTyP51oZiZ596cCB1646UwjH9KGPQYz+NAEqkHkdvenqePWoVOACeKeCeD2/lVICbvjOKd7jI981GGwcH8Kfnk47UyBO55Iz1pOvJP4d6FPbmnEVVrhsJ0xj+VAwSe/wDWk6AdP507bg8jk+tZSRqmJxjOQPr0pAOScg+opxwf4QPagqD0/HjioKQzHXp+FBJwMZHtTsce3rikAJ9iakY0j6Z757UYKjoCR604Lk/SnEAjnmgBm3n/AApMYPAzT2UZ/oKQgngAA+tAELNn7w4z2pj5I9BnHWpDyOMce3NQuRwMYrRGbGscHj9BUbe9Dtx6/wBKryuc56H3NUkIe8mD70zzT/EeOwqF3OPT+tIH+YZ5+taEE6vkgCl3nrj+lQlsDkDHoDTvM+bPT2BoFYmUtt+Vc/iKViPb6VCJNw6DFPjkAbJP1yKBEqZI5H5GlY9iTkdqjaQYOCMHkVE7Fuh5HbPNSNCynvu6VWZ+eWGac7EjAxn0qCRx0IOfrVAhJJcZ6c1XMuOM4pJHJPIxVWSQDJzUXGTvMfXJHvUMkny5OATULS+jUhlDDHU0XKsYHxEGbuzkH3XgA6elcQDhq734g/NY6VJnOQ0ef6VwB+WQY4BrGRvDYuRndVyFuOmKoR9Kv2/p6Vl1NkalsSw6Yrkfjp4kbR/BtjpET7Zb5/tEn+6OAK7bTLb7Tcxwg4LMASR0Hc/lXzv8e/Eq6546vDC/+i2v+jQqp42r3rQSV2cLE7NLnsa6LTI8la5vTRuIyeK6/SY8kY5oLbOm0qLBHANdNZIcDgVjaZDhR/KujsouKBGlaL939a1bZdxBHBqhbpgAgflWnbHBwBx6UIll6LnGMADvRcTeUh9ucelCNtHPFZup3WF29M1SM92ZV7cGRmJ5561lTv1zVq4bceuMetUJm4PPTpWcmaIglfJoiHPPOe1MPLc9fWp0U5yOTWZRatIjJNFH18xggA9zXu1pbGxtoIIuTDGEXt9a8o8BWH27xHb7hlYgZWz2xXrkAJBYDBbmto7GE30NeJxxwCPWrIbOM1Rh4HI/GrikEDBzmuQ3Jh1HGfpTwQKiXJU5xnrTweffrQA8cLgfpS4+bODgdKYGwf6inhtvI2/jQBIDgf8A1qUbcNs5PqDTFf5evzHrSt1HA/CgB/QjjjHegYVgSPwFIvHOMD0pSu7Geo7dKCRrcAYYEn1HFNfsD8o9KVsDHIz2oPAyT17UFEbDHJ5JPeoJWLKRn8MVMw+YZ6VDJ1PO33oApSgdj9c1SlHpyB6Vel4/hLnHGDVOUYPSoArE7SMUxZfIlDYyOhB9DT5M88gfzqGT5lz+lAHzT470RvCfi/ULaMbYHfzoR22tzXT/AA28a/YtUto5W2pvAJY8Yre+OmhpdaLaa0iky2reTIe+DXisErIQQ2B1zWUtHc7YWlGzPtVzhyVyVIDLjkEGor5SYVcgYIwMVznw48Sr4r8E2NznNxaj7NNz6dK6wxBrF2wDjjBHStE7o52rM5q5XORzj+VZ1wuO1atyfm/pWdOCBWYzNkGD0qEjn09qsye9QNktgHFS0A+NuOatQntxiqSkfjViJhj+lJAaMP3s4ycda0IRwM8ex7VmQPjHfPatKA/marqBpw9V5/8ArVq2pO/nntjvWVb5Ixux36Vp2p+YEEk9/rWqM2Wd23rtx6mpVfAGQOPQVCBznFSLk1oSWVbHBLcc8nFSbxjcflA9MnFVhwO/0Pen5OQAzAegY007ElrzM5OBz7Gl8wD0+gNQAhecEc9T3o87Hcpnpk81dybFhpcsM8+o6VE0vBHGO/NRFgee3t6VG0mTwBzRcLD3lwOre3bNRSMXB3ZPs1IXOev5VAzKAcZP40x2B5AOcnjp0wPwqCSRfXdnmld+/FVpZPfA9KkY2WUknNVXbGDnH40529OahZvagoCx69PemZ4NBOSBzSDgZyaAFzxzSqcnFRg9ScY9KlVQfp71AD0HWrES8d6iQZPqRVmJcnHWgCSOPOBwasqvI/kOlNjXjGMgdBUyrkDj6jNWSPRR6ZzVhFwRjnjtTI1+bsKsIOM/yoAfGvGetToMYx/KmIMqDjaT7/rU8a854/GqRA5V5561L/nNIqhenbrThxySMVYCdOelIegzz+NLnsaaTlicUEDSRv547VGx68n3Of0pXbJOc49qY2M5Hyj9KCxjY9ScdieKYx9ORTzgjHGPYVGxBIJyaAGMfyPXtUL8nHb61K30BPvUTckDk560EELsT908Z5OKqynJPb2qzISASeOfWqsoyoB/SrSEyrKc1WYdasydD2x+NVZDj61sjJjGPHU1Ex4AH8qexwMdzUbfpVEjHJz04+lQs4U46+lSOQOgxx3qvk56jrU2Fck3ce9RE8nrzTg3PJ/So3k68flUMtEbNn3+lVZ5QQQM5BqWRyo6ZquUJ5PFYs1iVpcntmqkwwCMfStIxAjNQPBvb1HrWbLRlJaeY/3ePbtWpY2OGj4wKmgsju6flWlBFsxz09KQ7k8Ue2M8dPSmuhXnBB96cgzwDQy/d9c1NgH2EWNP19sdNKuMZ6E7a/E/xJptxaWVol5bXVi+GcW93EYn2liQwU84PUH0r9vdIaOKPVJJQfJWwmZwOpXbzX4y+K/Hc3j59S8Qa+kw1q6AgitriIRiCNWKrgAegFVFai1szjorm9WFZ5RM1kTs85lO0H0BrShs7O5tpXjkMlwceWM/L75FEct/P4cTSxI32JGMqpJwFJ6mp7bwYIn0xbO/S6vLwnKxn5YwOTu/WuhbWOVuPexnXAOj6Hc3DcPc/KqDrtHeu3tNO0rwV8FV+3RWd/q3isLd2zxSFpbBEONjDoC3cVw1+Wk1OG1d1nSB9rtHyMZ5IrZ1GwtJdDlNi0jahLdJHYpJ0WP+NiO5oDVkPgiXSdN1f7VrJkjj2tkx43DjjGeOuK6/Rbqw8S6VpuiWUC3/AIg1yR3ublztWzReoUk8nAzXO6hpdvJrVxCtul3badCkMrN9zecEt+JNWotItLOP7bbyRQFW/dpE/wA5zwT7DtSWhTberY7UdJGg+J7O4tovtWj6dIuGnYfvpFP8Q9M89K7a18U2njHVfFes+J7km9ubGRLeaJVBEuzEYAI+6OOgrntM8Zx6DJNJJax3A8kIgk5CsOje5rJtzZalZTO2pGO6mZpmjRAdh9c/0qt9id9H95ualqyeIdF8JeF4LeG2tNGslW8mhyXvZs5kmcnuScAdABXM+MNXfUb6DT0K/ZoBjjgY96lF1F4atJh9sa7nlXm4YYP0+lcpa3kUzzyvI09xIThUGcfjTu0hWTd10Om1LWHaGO0jKgbQvyn7q1fbxjNZ6XBa2j7TB/qWX7yHrnP4Vwp89nMm4iP+IZyT7U430kEhDDExGVTpj3qUx7uxs3XiHZvkllae6mYu7d2Y9STWfHdSXM4ediqd0zz+FdNbr4RvtDhhFtdLrR2u908+EX1AT+pNcfrUQsruWNJvPXqG9qvYzVr2SL41HTvtyoN3PBzwRVq+t0AQ2b+af7j1yM0JMaOVIDZw/rT7PUZraUiJ9wPYmmjRum3Z7nTXkamFEuIPLcD7y8ZrIiQwTZiYgE5wewq3F4hW5RYrhNhH8XUVp2MNjeK+8xlugP8AFTCMbfC7FVNaeIhImPuewpIvEV5FOSzrIoPVRioTpED3TCJ3PzYx2NWX0sY2DC/7R/xp6hKrFOzK19dPfzHaAvmHG5jjiuit/CulwWCNPerIiYL+W/X6Vyl1IFuFgT516evFWlJt0VSPlboaoh80l7jsS+IG04mSLTY3S1A4ZzljR8P7iG3vb6OcSvamEtsjbG5u2arL5bvJG0irlSACevFVvDl2LG+MhJHyEfL1qjnnGUVyt3OfDwvLdK4G145Fxn1Br9av2ebv+0f2T/gxeFdu7R5Iwo5xtl2/0r8nZ9OXzLl9vXcQB0GQa/U/9kC4+3fsV/CNmYObdLyHI9BO5xSaasabwWux6nAvPbNadsSAM89qzbfAPPNaMBzjgj2qJI0joalu+CMda0reQcY4rIhbkDnOe9aUL7Tx09azaNUbEEmeKvxvv7dPSsqBsH0+laEDbgOeBWbNkXV5HH86kUY9se9Qoc/41JGMgAYyKmxSHE+3HrUYBJ55NSFG5wpJPpSFSD91qpAyFsk+386NoINPI5GRTcEfw4PvWyMWNI45xmkAwcYFOLY68GmhueOPw602CJUXHYcVIq5GPT3qNDj8anUflWLNEAXI4qRV+fk4GO3NCrinYyM5OaksixlQcHkUxhgDvUpUDGOABjimMoHHc9qtEMiPXnIxSEknBOadgjIx+OaYwwRgsT6mtkZsaenX8KdChmkVAyqTn7zY/nQeh9PemOu8c4Oe1IlAp3AsCdvY1ICPUn8aYvA44x6U4HPOcUMZKjcgcU/fgZBAzxnFMXOOOwpylj3+uaaAVTn/AApd2Rx+dIMkdh9aOR35q0QxQcdhx3ApcdSBSdBjOKeBhff1pMpCD5u+cd80HGT/AD6Yo6jng0cZx1x6VibCZOMnJ9KOGOOp9uaUNkk9aACRnjPqRn8qAF4+n40HjuMn3pcH60Z47e9SAh6E7hio3xzg9KkPXjketRvz1H407AQsOTnj2qvIfc4PrU0jHH9aqyMApJHTrWhmyKaTk98VXkkHPAJ9sUskmc4/CqcrjkDGT61S0Mx0krDuPxoWQe1VXbPH8qUE4HYUwLiyAHoPpS+djqcE9xVTf6k4oNx79O5ouHoXN+Bkce9PWUjgMSD2qh53QnpT1lG4Z/PNO4FsycHgk9/emmQHqD+FVjOc5yce1QS3OTn+dK9gLbTDGMdu1V5HXHBJPtVZ5ehBqJrn059cGlzFWJ5X4x1qpLKCvUe+RTZJsnrVd5d3bnP0qbjSHFx0JFPjOT7etVC+D06GpInH0pJmliHxvF53hW1kJ5iuSCD7ivOJQFbOM16dr4Fx4Pv+ATE6v9K80dchTipkOBPHWjaD5v61QhXAzWlaIflx19KzsbE2t6zH4V8I6xrTsEMEXkw56tI3AxXyJqmoNf3jOx5YljnuTXt37S3iL7BYaR4ciY7kX7XcYPDOfuj8B/Ovn21cyPk5JzVFLRXOj0hN2Mdc13Giw528Y9vWuR0SIkjHFd/o9v8Ad+X8aAudBZQ7QoretI8fhWXZx9K3LVeBmgC7AoGB2rRtlx35xVKIdCKvwAqvpTRDJJ32Ic9cVz9/cb2JNamoz7Vwp6Vz07ln5psSIZHwPc+tUpWyDVmZsfWqbdKwky0JEucHrVqJSx4qCMc9se9XY1xGTzwP1pIZ6B8NrHy7W7u9oDuwiBPt1rvlU7F9frisLwvp39maFYW+3D7PMfHdjW6vAIJJroRyvctRsTg54HPFXYmLAHriqEeSD0q9C3Az0Hp1riOonGV4PPvUm7HPaodxYZGSKlweuQOeuKAFPHJOB60pOTyMk+tN68dPpS8kdx9KAHoT0BwM/hSZDuWIAH5E0nBIA4+lAHPJ+XPUjJoAlVgFUYOf0pd7E8kMTz70wOM5PJ9elBPJzj8R1oAex6gce+KQgN05J6GkOSM55P5Uh4Prjv8A4UAJyeM5z26VDJxn5cnoKmbtnr+lQsdvOAPZR0pMCnMMEZOWPpVV+Cfyq5MMYZiDmqkvcbT+FSBTmHJJGO/FQMPmzwB6Vam+8Qe3aqcrYOT0oLMvxHpEevaHf6dLgi4iO3/eHSvk6XzLS5lgkyJIHMbA+oNfXs7Y2tngHPSvnL4y+H/7J8WvcxR7Le9XzMqON3eoktDWm9bHU/s9eL007xRLo9zJss9QX5M9pB0r6YtYCLW6Vs52/wBa+EdHvZbC+guIGKzQuJI29GFfc/gfXIfGHhKPU4mBle22yAH7rgc/jxSgyqys+Y528TB44579azZ8Ek+tad8+4856YrJlYAk7s/Wm9zMqSDDVVZccA81bkyev51Aw9OtQ0BCOvXipI25zn8ajYEUq1IGjbvyMVqWzZINYcEmD7VrWrgjr9KsDatzn2H6VqW33AM9ax7Y8D1rYtT8v3TnsPWtEZstZJ4HpxTwQBjOMetMU+x9yB0pSRnn+VaEknOOGA9eKcCCPX6VEDg4zzT93zcH8PWgNyTcOhDYHYdaTdkfdC+gpBljgHH1pGPPPPHbrTRIPISRjof0qMyckfrQSTk4phIGc8Y7VQCFx+FRPJj149OgpXYn296rO3I/mTxQAkrnru7flVaV8HOSaczAH9PeoJHBJ60FDWY9c8ntiou/Xj2pWPb1pjcnB+lABu5P6UZJwB1pMbu+BQRu4xUAO6D61Mg5HGPpUaLyP5VZjGDng0APiTnJ5/GrcSHPY9sdaijQbv61aQHHQY96CSREwvPX0qZFxzjJ7U2NfUY4z6VMi8D36cVYEkYIwTwT6VYjH/wCuo41IIxx+NWFXg/zzTRA9VHGOn86mUZxnj0zTVU4B5zUoH3ff0pgxeO9JnH1/nSk0jHA64FBAhPUZGKjZhjGeh/KlZyMDv9ajZyBjPH1qy7CMeoA/E9aaSOnJppYZz7UFsr7e+Km4A/1NNbGO4x1Y0pO9upyfSmHPI5OO1UAxiDnHI9/51C5wuN2cnn1qRh8g469zUUmAM0EFeTHPr+tV5jjpyfSrEh46YqpITnI5+laIhlaQ4JxxVdjip2PJ6Y7VXf1zmtkZMjc5wOajYFjnP0p7ccdc0x+D/iasVyCYgZ55quD05qaUZOagXjJ4+p71Jn1HnkelQkkn1xUjccVEzH1rJm6IJOT1IpNpIGen1p+PmyeRTgu0ADnvWTNURmPcMYIOOlKluq8nk9sdKmWPjLA5P6U8LgYBH4VmMWFMegFPY47UuNoHf2oIwM4JPYCpLHIPmx3pZSFA7HNEQ/eL60XC9O9AF7SW/cay2N23TpiFI4PFfi14i1X+1kjk1VU8yF5ElvoR82d7dF9hiv2u8LR77u8UgMr2kikN0PTivw3tb/T73T5pszPulmKgDCk+Yw5z2yKuG7JaumOu7C7i0yK9eQyWMmVgIP7x1HcjtUejXFxbWklxBaDKBgJHfDKCMHj8altLC3GkLcLqgW73HdbNGdqrjru6fhVmbUrKVPsl/B9nuEQCJcFQpb+I962WpzO5v6c+garpOmaZo/hfVDfxsz3N+77xcMRyOPugdhVHTbiK1v7q+lQEWClbdOoMp4H5Vo2up634Y8Mvpmk65JNpb5luRbnHJ/hJ/Ssk6fLaLptlKGS5kX7bcQycGJT90H3xSDvb83+pDYtdadb3WhSPH9qvpVMkroSwJO4H9c10er+E7LQ0vH0+7ef7DHCsyzr88zuOq+gzWfq2uR67q8urNCkNzHAtrGASQ5AxvOe+ABisTzbmFLkS3UrpKoDKp+9jpz2xSbEr9ylqmoSxXMlrKnkS9GQ8lfrVFJYIkK5JfsFPJq5rmrxXMZIt44jIoyRyWI7565rHEi/Z2WIYfufWpfkWvNGo2rzCAQyOsgHAVhkgVSW5AkKgiMeiDGa1Ph3osOsanqz3cTSWlhZtK7K3IlP3c+3WvQNB8Q+F9J0a60690K2v21a2EFxOEzLbr/fjP8LUEOajpys5DwTq+l6VqclxqtibyDyysUXZW/vH1rsNasdD8R6XHfrZ6ZE5kDmOJmEwVcjacdM9TWDq3gixd528M30l7bJ5aJFdAIxJ+8c9gOK5bW9J1Pw7fSidDCschjWVGykjDrgjrVaojlhUacJWf9dDU1bwpHBJBNYX3mGRSZIHjKrGc8KCeoxXKazY6lBcraiBhLIeq/MPzrQh8WXUK7JJDICMHce1bOl+Io54XVJRCT1LgbiPaqViZSq0/iVzB8TTiytLSxQEiNeuMfMetYFlFcXN15MILnqT6CrGvXP2i9kZ3LEHoa3fCummKxa7kYx+afvA8hapasmS5Kd5LUzntp7CbyrqMqTyD2xU0WPMJikKMB1HSotf1POoMke6UAbRnkmu28N+B7e78PJJdTPBqLAyeUYycrxjFVu9CoycKalPQ5qC5mQqHyQDkkda1b7WY57YhF2ptxyKk1bR4bUsY90K54ilPzj3rEmi83au7an9KehMZX943vBngtNftpL64uprZt2FjWLPyeuTxVq48O6T9tMK6hPIEP3mO0Yqsuu3M9ktuLmRYY12hQcDH9a0vBVmkZl1C6gWdQdsIkPGR3xVqxlUdRJycnYxNT06xspT5UUqhOkknVz2/CsK1h3iRiCoz2rR1vUZNZ1i5nkfZtc7UQYAqnPcMqfLk9q0t1Mk31KM8215IsFQ6kbfwr9NP2ELlrj9ifwfFKAr2eq3tt6/xM39a/MgI0zsx+979a/RT/gnff3F5+ydqUU77ms/F9xGq/3UMKkfqTUyV1fsdEfgPoeHIYnHHoK0Ld2yM/nWfHzjtWhAdw7/AI0NGkWX4m5q9C/Gf1rPhOccVfg6DsKwZ0I0bdvlz+Oa0oHHHU+9ZcB4GB+FaMHb+lZmqNKJt2P51bDRJFvmieVM4yrAc1Sixxzk/Wrxz9hOP7/XsDioLRTlurSO3NxLp96lv/faZRn6DOaX7XYR+WZbK+hWT7hMgOfwzU9nEvlJLcRJNKSQWcAjr0FWZGhPP2eNX/vBeR+NAyntsLpXMV7dWxBwd0fIpf7HLrlNeuEHf9yKlswTd3mIEjjVA4kB+aRu+fpVrIZev0ou1sx8qM46LKDiPXyW7CaEYqSPR9Tx8mo2M/8AvIR/KrDYycgf40m0enFO8u5HKR/2dq8f8FjJ/uOQf1qQwXkKgTWMje8LBqRSFPQfhU63kkY+WRlHoD0pXkUkV2vooziSOWEnj94hFAu4XUlZYxnIBLYq6mpzj/loX9mUUjXfmYL21s4/2kpX8gsVBIn8Lo3+6c0hDY4Gc96s77JgN9hCCeuzj+lRkacp3CyYH2mI/rVJ+QrFdl+bpTNmemfap2WxfGTdQeyOCP1pht7LOftV6f8AgS/4VopozaIijDIIOBS9T0I+lSC1tJB+71K6gP8At4b+lP8AsTZyNXyvo0AqudE2K5HqM49KVBz3HtU7WDE/u9QgY+jx4pW0+7HP2nTzx3JFJyXcdiNAPX65p3THf6UosL9vurZzD1SQ0fZNQQDNgrn/AGZgBRzLuMTP449qQYzmn+TeKMtYyj2WRWqN3kjOGsrs89RECP0q4yiQ0O7Z4pQxJxwPXmo/NOMmCZB/txMDQJ41PLBD/tAj+lW/ISJgAT6jt70v4YFRLNE44nj/AAcU8FecSR59AwrJpmg7GeoJ9hSgdh+VABA5GSPcUAYIyD+NSAYyelBzgU7H5jtSMe364oKGkZP+NQSH5fx4qSRwuSTgVXkZSeGH1xQiWyFzgetVZ22jOSR2qy5xn+dUZmLd61SIKkznk+/SqrndnjnrmrMmTmoduPr9auxBER7YFAIAzuIP0p5GAQKjYH0OKTAaz496hd9pP92nOeCf5VC3asyx4fuefTBpTKc4zjPaoTJ6YzTHcn3x6Ubha5K9xgkjj3qCW4I6n6VE7fL9KgeQdcH3pNlJEz3XqciomuPTr0qlI/Ujv3qHzzk4rLmZpZF97gk5JyajM3qetUnn45PBpnnk9TzRcdi6ZTuHfFTRScjnj1rPjk3GrMDAt149BTGamPtei6rAPvNAWA9xXmSZKrntXp+jPvuNjDKurL+YrzaZPJuZ0xysjL+tW9iI7skiGTwRgVtaSYo2e4nO23gQzSMf7qjJrHhAJ56Vyvx48V/8Id8PEtIZNl9rLYwOqwjr+dR0NetjwD4jeMJ/GfivUNSlkOJpT5ag8BAeBWXpvzdc/SsETNJJnjnpn0ro9Fj8x1XBPPPNJGj00O58OwZCE9a9B0uDaBiuS8PWoUA4zXeafFgLxVMg07WPAGfWteFOKpW0eAuc1pQjGDikBahGCO1Wi/lrx0qGIALnoaiupdowDwPWqRBRvpyzNjnFZzHHP86mmk3s2aglwB16dqlstIrStz0qsRkjFTy8E5FQgZOKwZRNCmWrZ0XT21LVLK1UZ8yQFv8AdHJ/lWVEpA5HNdx8PbLddT3bf8sk2qfQmrgiJOyPQYsGRgowgG0D2FWB09Krw9BzketTZx7CtjlLEP3cd896uRHAAzWdbkhQMAZ6VdjbbycGuI7S4p3ZPWpVBxjp361CjZGccVIDgUASf0pchucE+9NBBwev1pR9Tk96ADnIGB+FLwSf5CkB+Wjoc7gR7DmgB5OTkdu5pwJ3Y6HuaiBG4/oKcGwcA9BQA8k4z0pR97B4PvSEYxyPwoPBOec/rQAjNzgnj0H+FRPjnBJH5GpD1zjj19qiclj8uTigCrL+p9+lVJTjJxj0FXZFAzzj69qpzHH41AFOQcHtmqkmQfX3q7LkDHp2qpIMc5+uKCytJkKcGvPPi5oQ1fwxLIFJntvnT6dxXocnIwB1rL1aJbqCSNxlWUqRUlI+UImIwy5GK9m+CPxPHgq9e0vtz6defKzZ4jJ715l4l0c6Nrdxb42oGJX6VHpspRgCPlz0rG9mdmko6n1zqgUP5kTCWCUb4pFOVYexrHc89cewrz/4feM5LCKPTrx3ksGPy7jkxfSvQLhFXBGGDDcrjuKpM5nHldiBuT3+uahbk9Oakzk9KYw46/hTJISM9BzTRx/9enuD06UzGD1/Ok0BJG208HArUtHyc5zWQpB/CrltIQcfpQgOktJB7Y9627Rvl78ehrm7STH+Fb1k3yjPJq0QzQXrnJA9qeMGo1PHb8KXdx04qyB+7kjIpwkzlSeMelQF+R3PUUqsc8Z/GgCcYGOPxNKThuA2OmemaRTu64HoKC2fr1J9asBrHPbFRkleM49R7092HOT+VQSOOf4ueAaskilk4YZyQeW96qyv1wPzNPlckkscZP4VUaQtJgZIHcCoKFkfjAbr2qBjz15pzuuTyOKiZsc8UAIWwcUzPPHbrRu3Z/KkPJ7j6UAOXrTgMsD0qLPOMcetWI1+h96AJYwARgcYqzGM8c4qONSasxp83OMGgCSKPAHA/D1qyqDjJzTIwQBU6jB61ZI9FwASMD61Oi5I/I0xE+UcdelWFXnGOnfNAD0Td61PGo/P1pi8kc8VMi85/lVIglAA7/SlBOOn4UDB79qCfqfxoAG79qidgCeenQGllOBz34qu8npgDtgU7gkKzHgHcR6VEX4A2qvv3pjScHn8c9ahZyckn6YNTcqxN5h6DOD3PFBIz6npUJfPOTjrSq/4CkFiwWLdCcD3pnAUjaT9DTd24cHj2oJOee9WiRjHrhR+tRyfwgkgdcU5mJ44+g4qJsH61aIIJGXJxlj6k1WfGOgqxK7ED5vlBwBtqtIx5J7d60RmytK2O4PrUDHPOeKlc8n09arueo6D9K3SMWxp7j9aikOT24p55HXFRSMQPbvTJuV5W+Y/1qPdhemPSlk5NNYj6Ghkx3EJyT0H4Uw+9KWzxnNM549c1gzoQz+I4JqePnBYfhUaqQSD0Hf1qeMHGSKyZqhVQDnuaVOeKcOpyp/DvShMgkjg+9Q0MXG456/Wl2jpmnYK4A5GKMc46CoZYsa7WDZxSyJufPUetKg4PPfj2qQZ3g9T6UAanhAZ1lIzkq0TqefYV+J2tDSpL+aCCOOHyprmLC8bWEzgkfrX7a+FBjXoeCPlf+Vfh/rd7psPiHUdEj0+NZLHXL+G8vNxDu/2h/lwewzgGtIOzYmrp6FYaM8kTQ2cwkJYN5bd8cjmtjTdbki1DVZdW02KW5uNPNtFLPHu2vkYfPqBWdpk8lnq6SafaLdGCUN5Nw2FbHqfSrkniqa5vrqO9tkaKZiJI4TlUzzhfSrvc5Wm/MZoK6fp1hcPNq//ABM7crJb2iruW6fPG7sAOtQaxc302oXeqXsj3Oo6gwUso6k8AfQVW+w2OnySzWN0SshyY5UyR7A003rG5WaVv9WPkQnofWhhdbl/xdpq2Vxa6TaXEbvawiS5nTkGU8lc+oz+lc9LI/lCNnLkd+1Oe62lpHctuJ49T6ms+SfEZYtkjJz61DZcYtrU0vC1pZ6n4mt0v4/Nso/nmUHblR2z2qLxRf2VxeTXFpZJZWykiKGNieBwM5rpNL06y0XwQmoSknUr5yzIRjbGOn51R+H3g3/hPfiJpGkvKLe1djPdTsfljjXk07dCb2vJ9DrGik+HHw1s9PMkY1LVW+1XKBP3hB+6CewArzmza4vrtobNJJ585YKNxPtXT/FTXra88SXcdjM09qj+XG8nUqOB9K3vhnYf2F4YvLiZrOD7W6mSa4H73y8/wf407XIjNQhzz1b+RwTa3eWchSQSQMG2FWBA3Dt/9atbSfiCLCaEXtlBepE+5ElXKg/Su58X3VrrsS2RuLWfSYJVmWK3h2sSRhmL9d1eY6j4NlDyPbyFYuWRJfvEelUo9hKdOfxKzJpPC+m+ISW0+7MF5KxkeNx8mSc4HpXO6tpF9oMxjuoSCnRk5H50FrvSpMsGt3xwTxWzb+MnktzazRqUdcSZGQ+Kegr1IP3fej/XU5ew02TVdSgXBcFwX/3e9dvr90mlWJji8tUcBVjT+EUaRBYW3m3dtwWXBQds1zWuT/brnahPHT2qtkK6qz16E/hOzN1q6X8qN5Fs3mbgR1HSuy8SePr2+lRkuG+UbQF4wPauCsppYFER3eWvZT1+tXYY5LyREiUuzcKq9SfSkmEqXPPmk9CefUWkJdm3sfvMxqq91vKsqHb/ALXer2p6FNpcEb3ICySf8s+4+tVooA7gkYA6Ci7NVGL+Fl1OUVi2M8YPau7uJUsNCIRNqxxgZPTJrjNBtJLvWI1HMFv+8lIGcelbnji9ka2jhLFDM2VUjHy+uK2hojmrtOUYHIy4jjdyDvZsD3JqWeA29uY5flcdM9aks7d73V7G2VN4VwzqPSrPjGRU1gRouGfli3OPY1tEis7yUF2ObVminKsRnrX35/wTIvPtHwd+KmnMwYWniC3uFX08yPGf0r4MvodhBOC57jsK+yP+CY2qRWkPxg0mR/3lybG4iXPJ2ht3H5UbqyCHwNn2ZGQW9vTNX4GBwD61mxnL8c98Vo25yAenqKTRcXqX4h0zxWgnIGD+HpVGJemc1eiH51zs6UXYTyfX1rQhPyiqEJz7Gr0Rzt/kKxZvE0YDheD1PNX5Mf2azZI+bAbsvvVC2IByRVu5dRoZLY2FmDDPapNEJbBY7GJFl85RnEmMb/wp5fjv7morQx/2dbGIbYivyDPQdqewz9KCw0li9/eEtkCP7v8AWryj92D0rN0iWE6veRKxW58gM/cbe2PetMj93g5B+nSkwITyetMbvk/iakPI4PPekx0pgRjk4/nTwCRyc0FOcknGfyoIGMYzSYCr9cU09CM++acq57YpORzjipAZwec/XPemMADnPPTNPZgeM0xyPrVoBoGOc0jEgcd/frRnj1H0phOf89a0TM2AJI5Ix6U4sqgfKD7kCmq2Ae/tTSeOa0Mr2HFgO3UUjSdQVzUZOBwfrTST68UCuWElwABkfSpYJWD8FgevBqkPm+tToMdDQxpl77VKOkrZ9jTxdzYx57/nVIsDjB5pQ49cY9qj1LLwvZVyRMx+ppU1Sbu+4e6g1mvJuI7U5RxTsuwGi9wk3MkEEnu6jNRk2pORaWuc55jquOKM9OtRZBYsAWZ5NlBn/Y+WlCWQ5FoeeeJTVfrjn8KGY9cginyAWd1qvC20g9/NpC1qBzJdJ9Duqmztzxn8ajaQ01AVy5i1dv8Aj7uwfwqFra3Yj/iaToP9qIf4VWErY5JNM85h/F9KfLbZk3JWsI2/1WrxE/8ATWHNQy6JfOMx3WnSDuWLLn9aabhscnI+lRSSjHRT+FXaS2ZOg19A1Yvjbprgek7A1DJoOtLn/iWxzehjux/UU4vGnJjSkN2M43svoFJq+afl9waMqvpuqg4Oi3XPdXQ4/Wql3b3lpzPpl9EvYiLcP0NbA1ORRgTSYH+2ang1m4i+5cMoPuTT5pdUgsjkGvIuhivFPo1q4/pUEmp2i5DTNHjj95Gy/wAxXerrV2DxdOfqBinnW5pB+88mf/rpEDRf+7+IrHnY1GwJwL2DntuxTxPbuuFuoSPaQV3xuxKcfZLI/wDbupqvPb2E4zNo+nSfWLb/ACpX/u/iVc4h1DcrLHj2cVVcAniWM9+HH+Ndy+k6G2d/h+xP0ciqr6J4cYFX8M2m0d45CDStF9H+AXOGlgdjkAk+oqu9tIf4Tg+1dy/hfwnI2f7KvIfaO4IH86il8K+EyP8Ajy1HPtcnj9alxh5/18w5jg5YZY15U4qNe38q7Sbwf4XmPyf2raN6rPuH5Gq8ngXT2GbbxBeIeyzWwI/Op5Uy/arqcupye9WIZd3tWrJ4A1HhrfVbC5Uc4lBjaov+ET1q0OXtIJl65gmDcfSk4W6j9pF9SbS5vLuoCTxvHJrj/EVubfxDqMYH/LTcPoa7CO0uLUgzW00JHqhrn/GpjPiFpUcMJY0/MDmqs7Amr3RQ0mzF7fRRP8sWcyPn7qjkn8hXyV8efiGPHfj++uomYWFqfstog6BF4z+NfR3xR8W/8IB8K9Z1CFwuoXkf2aIn+BD95v6V8LfbftUu9iSSe561kzaPc37Nyzgep6V3nha13Y498muD0dTIynHtXqvhO1yq8YzQgZ32gWu1FwOldhYxcr6elYWkwbY1GPxrp7KIjHoKbAvxJwPSrsfQe9V41/CrcQ6c0gJidqDPNZ13NuPqKtXEmxcd6ypW3PgdB3qgQwnH+NQynrmpmxg9Kqsc/wD16xkURS8j2FIn3qDyMU6MZI/nUgW4Y+cY4HrXpng2xFlocBOVeYmQkj8q87063N5dW1uvzNK4Tj0r1+2RY9qJ9xQFGOwFaxVjGo9LFyId8475pzcg8n64oA9jig5z3/CtEZksR4A46dKtIc9wP51Sj+971ajYD/GuE6i8gyBnjnAqYE9xj61VRhj61ZUkfX1oAlA6DilwOeu0elMU7fx5yaceg7CgAABII6nuKMgH/ClwOec/hSEgds4oAAepFPD9iqkepzUYAwScj6UpOQe1AEm4DtjPQDvRnJ7cd6YG+YdPxpc4z0GP7o60AGV+g78Go3IYc9frUhYkYLbc9jULsCCMj8KTAjkIC89B2NU3zndx7D0qw5POMehFV5O/T8RUgVJeff3qtKMg+tWpAOe1Vn5HqaAKcg+U8Y/CqlxGCp/lV6QZ7VUm5Zs4GKktHjXxb0MM0V/GuNp2uR/M155aKcj1r3/xRpcep6XcQOM7lOAfWvBmt2tbp4XGGRsEVjNHTTlpY6jSJMbfSvV/B+rG/tHspWxJGu6L3HpXkGjN8wHUV2mj3BtZo54zh0NJCeuh34yDjBPrQQBzwKcJEurZLmM5V+o9DTc54rTcyImHPv6VGQeOMmpmHJPrUTA02A3IUdOalib5hn61CRk+/pTlPOM9KEBt2cysB/kV0li3yCuPtJPmXkf411GntuQAY/OmtyDZU8H265704nC46n0qJXyAOgHPPemlskZ4J6CrIH78ng8d6WMbnwG3Z59KiU85Dbv51JEMnr1oAuJnFDnB5J9KeF+XP3h/OopOT0z9asCKSUDI6e+OlVJpsAgA/U1MxyzEkVTlOOScn1PSi5Ix2z9Paq7vg8flTpDjoD9arueKChHbJxj3PFML4XjA701nAJPOaaTuwfyxQAu760MRwM9/zpCAwPHPpSgAnpj3oAei54H5VZiGOOePWo1VVCd3YnP0qxEmeD06UATIOnAA61ahUd/yqKJDnrz0+lW41HHrQSPRTkVZRORkAfhjio4xg9PwqeNeMcD8KsCRVzzjj361Og461Gi46j/61TIuOentTQEiA8ADj6VMq8Hr+VRqMdOvTJqUDC9MCmSxx646+o9KjL4+lPfAAz8tQSSgLnoOwUUCsMklweD/AI1Wlc98UssgyTtx9Tkk1Td8HnnPUngUmykPaXrzUBlH97OfSoWnUZzkn0pok3HGDzzUXLLIfPTP5gZqVHyOP8arRt12tUqnK4569TRcksB93t64oznP86YM/KOAFHGOP/10ufl655q0JiHv3qNjwSKkbA45ye1QueCOorVGTIJHL5PH0Haq0rYXPANTSH8CKrSYA/zxW0TFldz82P6VA/LetTP3561WkGPrWyMmNP8AnioZfTr9KeevT/GoJiOeKshldz7/AJVGX4zntSyOMjJqNmHHFJkoN+fTPt3pchfr9KjHy9OG7U5Ww3B+pJrCRtFjxlmPYfSrI4FVk+8DmrKkfX2rFmyZKo+X604LwOhFINoHvShs/Q1LNBwPzDuelPUZ+p75qND2B4+lSgccfmahq4Bt4Pv6VNHH8vA4qJANw9fQCrsC5wP5UWLRo+GU261bnvhh/wCOmvxv+JmneH5fHfiTyoRbypq2obSUIZnNw3zkep5OD61+zOgw7dXt2x0DZJ/3TX4hfGe9vP8AhefxSjt2UWUPi3U0inRCAy/aH6Z69aa0bGle5z99pd1pk001uXWCTABZsyMP6VXtZXs5g5PlM3QHk1WnuLiSTzGmdkH8TetP0q9tRqULakjS2asDJHGcM/tntmi5ztOxd0+zn1j7VNB5axW8ZllaRwvyjrj1J9BzWZeXSohBjaGTqRIpVgO2Qa9E1DxDY3t0LnTbi30SzTOywghBCjIIyx5PStVHj8aS/bLy3XXJpzm4EuEUYGFbj0q7JmSqcr96Oh4r5rTnCtuX2NXNC0p/EWvWGlxb/wB7MokKDJCZ5Nek6n8ItMe0kfSzdTXLrsR1YJbrJnncT1A9qZ4U8MXXw90/U9blvLS4vMNawm3O5QWHJB9aXL1G60JRbjuZ3xY1i0vfE7WGnQm30+xjW3SIngbRyfqa1fCFjZ+GPh/d+JLhn/tbU3a3sYv4UhAwZCfc5AFcAbO51jUYrZG33t1MIlLDO4k8n6CvSPjP4n0xb2y0nSALew0+0itpLcLhGmVfncexOTiqRLTsorS+55xoWiS+L/Ftnpa5Xzn3zP3WMck13vxNGn6Yps7Is+0BBMw4Cj+ECk+HOlDw3ojeK7ubyJL/AHRWiKMvsH3ifQGuI8VanJr+qeRaOzCWQKiuckZqldIhrmn5IyI9dkt5TGkzIeOM9a6LTfEiuo84LvHAfr+la+v+DNKsr63ju4Fj8mFFkELZZjjk56Zrj/FFnp1vfzSaNLNFZBsR29wd0mPUmlqinOjV9x3Ooufsd4kiz7bsFNyiTGBXH6xY2sM4e2Xy4yOYwd20/Wq9pey4Jf5R657U8mW4DyCFmjXq2Kd31RMaag/dk7ECsyNkOVHQDPNOVS4LICxH3iB0q3otpaS6pavqQkNkXHmJEcEj0zXpt/4dtdVsdQg0+2CPHD5sFrbLkcf3j9KaVxzfLJJvQo/DqythZSyeXby3DqULzruCAjt71zcludC1JxCAJYn3I3v61p/D67BvZLaQfJIpZcnGHHSmeM7Z4NSMrgKzj5gOgNPoEbQm49GZWuX41DUNw3NgZYsc5PeoIGWJG3joMj2qiGIkARsnOQK0baze/nhtYQXlkIzgVmtXY2jFR1R2XhjR9R0jwy+p74khu3PIYFgo6ZFcZq2pHUtWYnmOL5V3evrXcazqLafpMrbohEUEYgQ5xgda83lcQ2zSHJlc5A9K3uclKPNNzZu+FbdjqEt+zmNIxjIPNYOrXYu9TuJwx+8fvdq6WO5TSvDgLkgBMgqOrH1rjwDKmW5Ltkmtm7KxMP3lSUmtC3eZeNW6mQflX01/wTYVYPjZ4ysriQu1z4caWKPOBvV8bvwBNfNE7CeVIlwqooyK93/YP1JdG/ag05zOdl7pV1ZvH/e43D9a1iTHTmR+ilvllUgdq1rZcde1ZOnkYxn7vH41t2y5xjn60miosvQrmrka1BAuParSL+XpXNJHTF3LMJx25q5Bnqf/AK9U4xgAYq5AMkZrBnRFmjbtjvVq8Yp4fiyoI5baR97npVOMkRtjPSrmoxu2j2kUTATuBt3HAHvmo6miJNxEUWFAJQHA7UxnwQOR+FSlBtjXduIAy394+o9qY684/wAmgY3SZWbUJ48FY1TcT/eNaDH5ODWfoyN/aF5IZFcMgVIcY2Y6k/WtCTkcfrUvcshOSffrSY9cClOCef50mSq5Bw1UAqKzuVRSzY5CildGQgMpX61C9xLaSx3ETfcOHU/xL3qfVnUzxKrEJcKWjZeoOO9TfWwDPPVDgyBSOcE4pn2mF+BKmTyRuq0LwAL58dq7IuN7jmqkmo6fISs1jbyZ4Pl4zSuG48FXHy8imGEgkg4x6g0G30qRATYSJkZG2Q/4002GmqUKi5ibqArk4+tNSQmQsxQ9s1GXB7jJ9DxVt7a2yQLqaH0Ei5qtexQaejO1/FO+BsiRcMTWqaM2xucHHr2ppao927p6Z60hyQM5B9a0RLHE5oBweoA96jLDIzQGwnqa0MyZWP1p4bGOM+1QBwPWnhgAMH8ahjRYD8c0hbj3NRb/AENLu44FQaEgOcd/qaevP4+pqJT9akVs4Bwaq4EqnHSgnGOn50m4Ng549aOhPIFSAu4/xAgevrSO3tjNNL7SOB+FNZs+9ArjWftmmls9Bx9aaXGabu+gzWqIY5m9f1qNjx1pC3JxzjvULEc81VhDmJPTANQyHHanE8+ntUTnnsaYmRu2QfWoSAT1ORUjnp3qFjk5/OrsTsDEg9Tj0608MSeoqJjz3/OkVwOefzqWPcs+ac9eKXzCagV1Y1IBnrxSKJVkNP8AOOKjQAdCPwpGcdxQK4+Sc/d4/rVWWQt9aV8e1RnknnFaJEXIizA+/wBaSSYsOaVuo96ibuRwelS0NMhlnweuPamC7IPNR3LYB4/+vVEyDcfzrJ6M1Suan2rcMEZ/CmEE8xu8W4/eQ4qkj+tPkm2RIAOS3Wi5VjUibWrUGSDUJXA6I77jj3zWJ4r1OXVrFI7yKETo3+tWMKfxNXFvHxw2CB1Fc74wvWSyjdzkuSOaHqCT6nz/APtR6iH+HN0V+6kqoOe3WvkWxlLqpyPxr6c/aenCfDmQH+OZQK+YNNACRgHJrCW5utjv/DMRlePnIzXtPhay2RR8duQOteTeCLUT3MS9TXuXh+32IuatbEtnV6ZCQAADwK6G0iwFPSsrT4lIGOc1t26lcA1LGiyvGKsB9g6kZ9DUSDj1xTZn8sH3pDILqUvwKqbcN3+lOY7zSHOMgigaQxwMZ71UkPPSrEuOtVnABx+tZMY0DtUqKWPPAHNRoOfxqyqjOR+NJIDp/A1gZtTa4KnFuhbPbJ4r0W3GACRn+tcr4FsjDo4lbh53JA/2R0rroQQu0gf1rdI5pasmAwPSms+B0/ClHA7GmtjtyatEMdG4zgDOKtx9emM1SRgG9BVqN8/49q4DsLiMMf8A1qtRnAGFxn0qnGewOatK5bjI/KmwLC/LyB+dPXIOQM1EnQ5Ip46HAxSAUHGc/lS9eh/E0ituwP0oPK85+lABtbHt6+tNJwOB9acDjOOG9aTJA7nvUAO39iAB1PrTc9QPypM++CT0ppxsx/KgBd3XjNNcnHHpScHsaRjjqMexoAhk4GPXrgVBJ97gjOM89qnkYkDIx+NQHqQTigCrIPxPtVeQcYIx3+lW3GTwRj1qq4JJ6H+VGwFZwDkZx9aqzfLjj8quSen61WlXIJzigpGTeRBwQOnvXi/xC0T+ztYN5HnyZ+SPQ17hOu4nOa43x9ov9o6LMyj95ENyj6VnJGkWrnmOlfLIMZwK7TTsMo61wemT7SqHjsRXb6PICq85NZI2Z2Xh29EbtbSNhJBwfQ1ssrIxGOR1rkF+QKyk7l5FdZBcC+to5lOWxh8+tWmZtAw54P51Gevv2qXqM/1pjjOeOKZJEw+n500frTnpnTmgCe3kxIDycdq6jSpd4GOcdq5BH2vweK6HRp+3J700QdSj4wRxTTgjqc+vemQksoA6ntTsnpnGOlaECpzznH0qzGVOMHPrVVSvrk56+gqzG2TnJ/CgDRjw0e459gKgm4HzE/QVNEcxjkj8ajuPlPDYNWBQm+XHIweM1Tkb5cnG70qxO2Sc5J+tUZ2z6/hQgI5WIGOmO9QE5PBqRiWPHPrioiRyAMe1ADSQx7j+tIeW6dKByfcetIWyOMmgBSB64qRQ3GAP6VGv3gevHWp4xxgigCVQQBnGe1Wo8AHoB9KijQY6nFXIo+fWgCSBO59OtWolGOv4io0X8R9KsovQkmqRI5VHp0qeP1yPQ+1MQc8Y/DmpkOcdhTAeq+vP1qdB7VGg9KlUEZI/lVASKP17VIpx7YpoAH/1qaxx07epoIEfAGc5x0PXmqs8nJJOSe9SSNgZyRz6cVSlk6k5/AZpNlkcsp6Akf7PaqM8pVScD86klm7kn0AJ5rPnm3Z45qGUO81ieT171JFJknHz5NVVfJGfz9asQsCeRnngUgLcY4PBUfWrCAE4/T0qJFzggd+1WY1/TtQiRVU4HofWnEDA5GB2p8aD1xUm3jnj29qtEsrOOBnv61XdvmPBxVmTJNVZDtB5rWJmytJwTyKpyNnnPX1GKtOvJ55qpM2T68da6I7mLIXPzcdart3/AK1K5/L1qFjkdK1MWRMc9qrzE4+tTSEhTjrVaQ5/+tVmZA575GB09qidiq9c471K2Cf8aicFun6VPQpDN55Pr3o3EnHUelKM84wKYOp6/XNZMtFmI856j3qYNntVaH5jk549anXl6yZZOh445pwkIOP0qP8Ahzu70gBLDHI9qzKTLUbBj1/CpgACCRz6dqq7do9vSpVHTHc+vFFi+Yswrk4wevWtC2TOP5VQiXJxk5rVtl9uc1NirmnoqFdTg993/oJr8Rf2g9ZT/he3xV021bc0HjDUol+X5U/ftnj2r9vdIyNSt855LfT7pr8bfjB8GLuy8Y+PfFdzqCrf674n1O9srHyiWaI3TruP90cZpxV2ylJLVnMaxaeFfFp02x00nw6tvAP7QvbiXzUkkA/hGOCTXLJ8L/EdxpWq6tptp/aOl6YglubyNhtClgqgepORwKqX/g3xHpw3yafNPbsWKywkEMFGWbHYD1NVtE+IWo6QhgsdRkjhkI8yDfhXHbIot3MuWe8JXMySWaKRopI2hlH3kcYP41b07xHdac2IpHUdCVPFdXP48stV0f7Fd6LZyXJl3/bApEvTGC2enfFaA+Hvh3xLZy3Gi3t3AtlaJ9okunQRG4Y9QB8xX9aEvMJVLfGrGdo3xMvoJbGG5C3llawPDFAxwF3c7j6nNdD4i+Jk3ja2tLK6htdKsrCH90tlDtDOB39SfWsfU/gt4j0e4AtrVtShBCieNNgb5dxPPbrzXK6tHeaZaFZYJLd3UMI2HPJwD+dVqTCFKfvRszufg1s05PE/jC7g86HTbf7NYO/IS4bq31xXFG3ufG2vQ28afv7qTLH0XqzE16H8SdPn+HHgbw54KurI2F4IxqN6pPzyO4yu70GO1U/hdbaLo+ga54n1aUjUpALTTbNT97P33b0AqvIxv8UnvsjY+JOtafp3hyCygt7TfHGkKNAx+XaOW+pry7w2HtJm1N0VoxkIWHBPqKreLdYk1S5KBQpYgBU+6B7VXFxJFbpAXMsMY+VCeAe+Kq+olBxhbqzc1Pxbc3iMuERehfGCawm025uEaVI2aM8s+M1qeHvDx1giW4Mi26nJCjk/StzXdStdPsms7eNlA+6rNk5otcSaUklHU4R41XjJz7Cu1s0F1pkaPELGzZNrSd2IHU1R8NaIs139ovAJF6iENz+PpV/xBPEfuqkaZxsRsgYoStqypv2klGByTkAtErcA43V6/wCGvEcEtvYpawrpdosQiuHRsyXHqSe2a800rS31e6xGpWM9yOK2tRvf7OhFnGVUp0ZOfzprQVVc8lBatFLUzHpXjGX7MSlqJwy56Ada0vHmq29zLbR27Ry7B8zx/wAfvVLw3oUvii7uNrZZFLMXbANY2pAR3TKW+78o9KXQppJpdUECLteXAz/Kur8EWGI571m2s48tMD5sdyK5TG4Qwqf9YwXP1rvrq0HhwiCO4N5aW8QxIo2jcRyKUVfUdf3YqK6nMeMLtXmjtlUxhPzb3NZGj6e2qarbwk4jjO5yfSqt3f8AnXU0zHPOAT6V1/huxWyszM0YM8ib2z0A7Zq4q7InalSt1MrxtIybbOBlELnOxWzWFAnmSrAMAquTmrF9fNfanPIwCqnBxVe1cw201wcbn+Vc9a2W+plBcsLDCxjkaQ/dPyCvQ/2ctfbQf2hfAd2oIDagLZsejjFeaSNzGPTrj1rd8J37aJ4y8LajEcPbapBLxxgbq1huQlqfrtDJ9n1a9iOQBK4H/fRro7FsqAT3rjZrrfrVxL1EjCQfiAa6rSZlcDJzVsqJ0MKgr+uasgYwcZqtbk1bU5P4VzyRtEliHP171cix+HpVWPrj+VXIhwPWudo6YluPPlNg/wAJq3rSxtZW0DsyRlFDN3+gqkCBGxJ6jHNXPEBVDaJIn9xdvc1n1NkSvPtVQRgAAYphl3Dg5ptwoZiP85oEQ25xg+1I0H6GyC61IoxLDDPntnoBV+Q8daztCKu1+F+UjG4+v41fc7algMPr0pp4H1p3TpwfeoycZGM0gEY5HPQ8YptuyiN7Y7IlHKyBSW+goY4NVrhQy7vm3ocjBxnHahlEHiK1MUNvd8i1OI5Af4G7H6VjvpC7o0VpAXYKoVuWJrp7K7hvf9EuE3QXKkSBjwo7fjVXQLa4sIb671QQmWC4aC0VRuUIMYb/AHjn9KV9ATcSleeF7y0gR11MQkkjDnkH0qHTH1WW/itbW8W5ccuzDhB6k1X8S6vcXU4WMNNfStsgjPJUk9q3YIF8HaDHZRMr3843TSZ5yepo2V2NuVtShrOq/Yrg2ltJ52xf31y3JZu+KxLFzeXfnc8cDPf3qGRTczeSp6ffb1NbWn2KwIK2jojJ6F2NSByeooJxnGcZoY8dRURPPXFaoyYuRijJHYn0pjHaTmm5ArQzJdxHJPJ604NmoMgnNOVj1GelJjRYBzjPbsDShsnpj2qEPgccmnCTA56VkaFlGHHPH609ZC3X0qqGYqB6VKr7scUA0WN2emM/yozjiogcDGMZpc/hQA4nDen1ppfIPp7UhJ7HnvTScfxVSJG7h/j7VGzZX6UrNj6+1RMwNaIgC3vUTPkcdu1KxxnBqNjggZx7VRA4se/A9aiZ/wAD2pST+NQv37/SrQCFsnvmm0Him559PWrIuJ1PvSHgf4UN900lZstD92OTxmno+O+frUYH0zTh97PX61IE6k/T60135xnNHG3JFRO3PpTQMQtgdOc03Ix149KTO7pmmk8+9aIkbITj1PrULHrjj+tPdicknmq8jfN14qXuUitdtu6dD3rPJAY5q7Oc/wCNZ5ODjrWE2bwRMG6EfhmonmzPs5JQZNPRuC3ZRmqkG4lnbksc1mjSxc34GQcGsT4gIE0bTGH+1nPrn/61a27gA5696zviEufDWmZznzXzVohnyf8AtW3ITwNaIerXK9K+c9GwUjHHPevcv2t7rZ4d05ATjz814R4fbesXI5xz61my1se4fDSw3DfjPvXtui2wUL3ArzX4YWAj0tG7sepr1nTYPKXnjPpWuyEtTbs0AU4/OteDjj+dZlmnyhe9asIPHT8KzZoWCQFzmqdxICSM9KsStgf41SY/P29aAGd89/5U1ySP8KXdnvkd6axHcms2UQyHP1qBhzU0hzwOO9REZ5rMB0YwOatxQmcoifedgg/Gq8QBIJ5zXReErL7Vq8bn7kI3YxxntVR1ZLZ31harbQwwLwsahf8AGtOMADjPFU4BubJ+8fSrsYOOn61sjnJOD3H070xic8HHvSsccfrTJOcHgVaJYIf/AK9WYmHU8VTU4xxVmJju6mvPOovIRn+tWlfONw47HFUY25+lW4myRgn19qCi0OmefWpM5A4/+vUStuxkbT6dqkB70ASenX6UZyeh+tBwQABSE4z1/CgBpHrnP50E4GOfwoDBQcZ/Ghc54PHeoAO3TOaYwPPBBPoKXggcZH1pDyf55NADCew460NhsjJNOCk+/tTXO0EkEnsBQBA4wcYx+NRMzYwDhfTFTyLjgHn0qAjA5OeOooAgYHAqu6n049TVmXk8/lUD/wCc0AVXwRgA56VXYVblLN17dB2FVnGM880mBTmXj0z79azruESKykfKwIxWtKOmBmqc6ZBxnNIs8E1/TW0fX7iEjCFt6H1Brb0K53bQePpWr8VtGMlrBqMS/PCcPj0rldEugApzjpWT0N73R6HAN6Ajoau6Pe/ZLoxuf3b8fSsvTpVeMZPWrFxDjoTn9aQdDq8BT1z6U0jrVPRr77XaCNj+9j49zV3uR3rRGexA4yCfSo8/lU79MComAwT1NICNgCc9K0tIm2TqO9Zp4z61NbOY5A/cHpTRB3NvJuUA1OoA61QsJfMgVic4HJq+pzjvmrQD8jjC9+9SxN0+uOO/tUQyO5x6dqmG7bgdPQ0yDTtz8owPfFR3R68g1LZA+U2B09ar3bfePH4Cq6AZk8nWqMj4PWrNw+SeTjNU39Og96YDGbByOfao2FOYDtx603HOR09+tADGBJP86VRjj2o78/kKADgnn6UAPQcg9x2qeJMc9z3NRpgjjtzVuJcHmgCWNeOnJq5EuMY4x396iiUE4PAzmrMQz2C88AGgkljXOO/rip0GDwMfWo1UDufpVhOvTJ9KsB6Ljv8AlUwXpkZJ96YgwcGpUBz05oAeoHTAqVecHOO2aYoOcZ2ipA2OcnPoKogcScFu3Y1G5J45+opzt68moJm9c8UAQzyYyB8oHYc1RmkOOpPPfrUs8uB/TrWfcTccnn9ahlle4lDE84H86ps+4mnSye9RKc8jr7VJRPGTjI4x6VcgGPf04qpCOma0IFAUc5Of84oAsRKCMdBVuNcY649qgjUgelW0BXABIPQ0EjlU/hSsp5B9OlORfU0sny9R2rREFSUHAwCf61Ul5Y98dxVyXBAAIwO1UpW68Ac1oiJFOXnPAP0qpI3PSrMpypz2/WqshySTzXTExZDIcD0zUD5P+FSscjjioZTz6mtUYshl5HtVaTj3HrU8uSDiq0nzVRmRnOMYqMn5akJ6io2IHBNQykMDEDpwOtNHLjJwKcfcj86SI5fJ/Cs5GqJ4xx1/GpgDgGo1Gc81JjkHHNYsaHY+Uf5xQg6UuM5yKeigcVBoiRDubg8+1TIp3Z5J9qZGvzHjn27Vaij4+lL0GieFCGAxj0rVtkxjg4+tVYIsY9MDmtOGMDGec9qY0i9pkQW9i9cnH/fJr84f2rrpdOv/ABFbI9vZlfE9xJe3csg+0T2obK28Q/hXn86/SOyOy6Qj6V+N/wDwUA1qU/tMeNNC2tEbOWKdfRvOXfn8iKIfEy1BVNGYNv490HUr6O10vTv7LRmKedczGQRoep5/lV7xNZeDtZ05m+0adcCW5iFxb2FqIZ3VAeFbsDkZryDTfB/iGfR5dSj0m7k06M7ftKRna5749axLbVXhnjZJGO4ZUjjH4/hVXfYwdGF7wk0/U77U/gvcWsMM+k3r3E0zyyPpv3xbRZ/dqH/iOOpqi3g/xF4SiuL27s3gt4yiSKjByC3K/KOv9Kj8PeOdT0kutpeuvmffZTk/Su9sfjFG4sY1tEtZoSFmnPzGUfxMQeM1N0DdWn0Ujm7b4nahPexLJqc93bxY3rMx54+7iu10b4mabreqous2lhaWkhjMlxFAC2IzuXOec5ArO8YT+AdTmha0E07bXQusflvvYglgB1xg/nXCS+DnvdSneASW2lo+YzP/AKx1qrdjNKnPWUeVkfjPX9T+IHi291C5mkv55pSEJ5IQcL9OMU+48MXMFqge/jDKMmAHO0egNbEttbxrstV+zwKMEIeT7k1LCtqYf9WXGPvn+daqBnKXL7sVY5D/AIR5mQsbhN/YEdTVRbIWl0BdIXTPO0/yrpr8LJhoyNi9qzr0W8kcblgCOoz0ocUEaj10Ll74pRLCO2t4fsygcleprN8P6pHp+vQ39zCtwinKxzDcpPqRVNjG+75hgDPPeqkjsBlTkfypaopcqVrb+p2fiXxTHfuxg8hEIyRBGF/DisfRtOgu7mKfUrjyLIHOwfeas/RWk890jQTSMM7cZ6da0U1KF5g09gssQOMI2OaV+41CSjaCt5nReJdet3txa2B8qHGFKgA4rlrKwbVLuO3jJAJ5erwvdH8w+ZpV0JOoIk4q/pzadZgXEFy1nLkllmXIx2FVa7uJXpwaitTT8WJF4f8AD1jHBbLbNEhSRkf5pyTkOR2rz2INeOZXJwOa6XVbd9bCIl9DccliQ2CB6VmP4cv7N9hh8xT93Yc0SRNCyd5PUs+F7I6nqDzsv7mD1HFaXiW8MdsYEkOCeFxitzwulzYaW1q2nzWpBLy3Dx5/KuN1mctdyvKG3MeBRsrBFOpV5nsjnrfE18kZHyhsnjOa7u+vPs2iTb90bMBgAYrN8I6bHcRXF2GjMitjkjKj6VW8U6kLmdYEcuoPLVcdFczqy9rVUVsjn2QFMLklz3p1yuDHAp3BRkipLOeOO4mLKWVF4qGIF1lmAOWOB9KqOxc97IjwpfngVJczG3ijljPzxssg5x0INMAj8wH+IdRUtwgezmYAHCkDP0rSOhnZt3SP1V0HWV1bSdD1FMhLzT4JhnvlBXe6DdB9vpnpXhvwQ1f+1vgx4Hu2+8dLijJ91GK9b8N3WXUc1pqVY9Jtm3KMcVoJkgY/KsjT5B5YHtWvEc4wDWUjVEsatvzjj2q5Fnd06VWUduufSrKDHWudo3iTbhhc92H8609Z8xtZt415O4Ak9hisyI5niX1dR+tXtWxLrtvl2XY5Ozs5A71l1N0WgoLH+IZPXtSPjBOeD37VXlmKytjrntQ0hx7Dt3NSMk8PvJJDeO67Yw+2I5zuXuauyHrniqnh5WSwvWk2ljKMY6KPSrJ+7UvcpDCffJPtTGx7GnMRjt70xiN3680hjH5OMfU1C/4ipSSc1HI2D1/CgDPkH2dsjgN0x3NQ6z4hItwk7KqQj+HgDir7Ri5JTaN2OCTwPpXP6HpMHiXUJ7i5b/iV2L/vN3SRh/DTSV7vYq/c0/CWnC1ifxFqP3pF22cLDkD1/H+VZurX8txM2WLXEzZJH8NafiHWzcyqwUrGvywxL/CPU1l6dal5DLLgu3XihXk+Ziv1ZZ06wEKAnqTyfU1o/KBj0oUAA9qjYnGTgn6VaIaEZjnrTScd+e1NYnb9eKbkjqMDrg1rEzY7fx60ZIPSk3E8AcUBs+vFbIyDOBkk/hRu59RSZz0pQMd/yFKQ0P7Z74pytnkce1RgnsRinY9qxNVqSAgYyaf0HWolPbvTg3qKCiZSMYPA9qeBjuTUI6dfwxTgRgjOKLEtD930z+tNL4HFAOG6596YSWJyOgqkSxG4B7moic/7WKcz9cVGz4H07VsiGNY+1ML4ockdB19ajfrQZgWxnp9KjJ4H9KCxPY49qZuOOhAqxMG/zikzx/SgnAOM5pM+vAqxAeuc/jSAhh60mecUoAwetZsaF2+n4VImOuORUQ9c1IFwM7qk0Hu4HGeoqux/yKczZyOKjJz+HencgC3fPFM3dv5UhP4Co92DwMfWncAckn0qu5z1B+tPZ8dO/eoHPTg0ykRTn5c4zVBl5wAQeuauTHqAcVW25yK55G0RkrbID6ucCiJQEHb3ouD+/AHKovI96FYEZIIAqCxJSRle5PGDVL4hLnwtppweJXB/KrjffQDnjNV/iEu7wLbvnLR3RPHpitEjKW58L/td3OLTSoc4XezV414SU3E0EWepFepftgzZl0gEkZc8V518K7T+0NdsIBzlwSRU7uxta0bn1h4L08Wul2q452iu/s4vlU/rXO6PbfZ4okByAAOldTZL8oFW9iImnaKNwH41oKcLx+dVbVeM1a+6u41kzUjlbOe9QN0znFPlbg+pqLd0qWNCHODz35FMkPHrTmPXFRyN6cVDYyJ+QSR+NNUZ9qcxB7cUJ+FQBNCozk8V2/gyz8uzluCOZG2g+1cZCm44xliQK9N0q1+yWVvBjlVG761pEzk9DUgXaoq1GQR2ziq8YA75+lS4wev51oYjyPl64pqjJ5IprntSe5Ax2FWSxqkcdasRNk5NVAwz/jU8TE9+lcR1F6JufrVuJ8HH61Rhc4yDVqNixx696gouI+CMkgfSrCNkZ6Z9KqI3HTnHANWI89e/rQBNkjo2PpRuzSB+OnNH4UALxgck+lIMepozxyPpik4zjk/pUABPp+ApueB60rZwdp2+tN2YA4zQAvXvSMScY59u1L1+Xt6UgJJOBj60ARyIW6gqo5xVd8/n6dqtOr7SfzOelVnC84OR7DFAEDg5OBVeQHpj86svyTVZh/8ArqmBWkx0yCfrUDDPHAIqw5x35qFlzxnP4VDAgfAHt3qrIBg1cbJ+oqtIp6YpFow9Y09dSsLi1fG2VSMehrw21RtNvZrSQ/PE5XBr6BuUOD0A9q8h+JmjGw1aK+jUJHMMP9aho0g+hsaFdiUAH0rotm9CeM1574avvmGTXoVpKJIwTycdqi5o9Cvb3TaderJ1UnDCuoDLIA4xgjIIrm7y1Dqe30q14fv/ADC9nISGUZSqRDNlhx/9aoypXpmn9+aTj2xVWJIWG4ngilQEN6UpGCR1pQoPX9KEQdBoNyGgaI5JHP1rehYkbhxiuN06c286tn2PPauqtJAyjGcHmrQF5fmPJJB6ip1GRxjHqDVcHbgg4qxExz2Az2pkGnp5zb3J4ABAGe9VbonBGQfTFWdMO+yum6YcCql2cgkZ5Hc0AY8z5JJ6fSqzDrzirEvOR6VXYA8E8VYEbNk9vrUWfzqVsMcCmYwcA0AKq5HvSA/jQD+VPiXofegCeBfpVuJeKgiUDjHOatxJ83qBQBPEvPQn3q1GpHfn09ahQd8c1ZRQAO9NEkiLg9eParCg9SP/AK1RoMEDpUqAY4/MCqAegx3I96kGAeKaOoGSTUi8HAPT04oAcBzxxTgwwBmmryf8804tg+gx1PrQAjuUXdnGfSqk79amkcEZHboKpXDkZP5ZNAFaeQ4GTx61mXMu5j2+tTXk564/wrPlcjcOvvUFEbuGJ5xmhfm9cfWo92Tk8+4qSL72P1oAuwYyOcZ71ow8/h6VRtxxwT06etaEJOzgnnj0oAsxjnnrVpFAx3HX0qCP0FWkGccYqySRRgVG/pg/XFSg5H1qJzx39MVViCvLzkZP86ozn/8AVirs3AYeh6mqNxgAdAAOlaIzZRnOPxqo5xxxmrM5zyDnNVW610xMGRMRnPNQOT1J61Mx5IxUDkgdOtaozZXcEE+tQPUzsVHaoHPY/nT2MyI/nTGJAJLYFPYZPt1ppGRjFQykIOBjqD3HehOCcHiglRxkfSiMLyRuPaspGqLCjr3qTjA9DTAOnGKkVSMMcVkWh+3J9qmjTPOOTTEjOSKnhTqOSAep4qCloSRR5HAxVuCPIwBnn8KZDGdg7/Wr1vFjH17UFFq3jAxxkfzq/CmWx3qCGPGOxq7CnOOgoKRZtgBMmPUfzr8dv2zdJ/4S79vLx9Z3OYrcJpqOzEKVjW1XJBPr/Wv2JR9ksZY5ywGPxr8p/wBtvwEyftf+NNSiuJj/AGhZadI6IMsoEG0gf98inTV5mkLJ3fZ/kcvpGq6PBpgsbmNra0ibFtPdXbBSBxjyxxg/rXNeK9T8IPZtcW6wapeylfJ0q0tTHFBt7s2Oc5zgVRj0TSY52W4gaWULhJLpyOewx7VHLfafYz7JHVSH4SJRg/l1qvmecqMW9Lsw57KLV7NwPDa2zW9mY4ZLdjEgkLEmV85LHnAFcgPB2pxtB9uu4rVZOc7ssR6121x4nurQzFbZ0jDY5O0BOxYe/pWPo0T+LPEDW99cBI41LkqMAKOce9J2No80NNl95c0ZtF0FvJjVp7kji5cbmzjsO1WLjx1BpltLbz2qzlzvDu3zAVAlpbS2Frc2scUM8sjAic4k29v0zVOMWdhr73N8BNb+S6AE8hjwD+FF7FaT3RUOuyXDtJ5DJbydMjjHtWf9tu3ke2g3FD6nAAqS51V59LsNPtozOtvMZBIF5Y56E0s17i8Z70pDngxw9SaV33I/7dIbOJkaU3EvzD+EHg1m3t+nnMkYJZ/lGegqzJqaCM+Vb8gkhm6mqEameeF2wGdxkntzTuJv5Et1ZnTnNtP804wcqwIwRmoIIXcZbhVNaWt2CreXQV/MMbgBx0PArOQuCUJ+pHemD1V9zS0DTLnU9WazsTKLsxNInlglmwOgA5q4ujtBpytK+y5bJML8FcHuK0PhcZI/Fst1bXL217BbsIHQZJz1H5VqeOdAupJBqEassmzLO/G7PX9afLcmNVQlyvY4+OYod7jac1p2eky6zMgVWghU7mkIzuHoBWr4N8KRXx8/U1eQ43CJXCjH1NdVbQ28utw2Uc4sbRvlDD5voM1UY9wq4hLSCOB1zwh9iYahY7/soA3qx+YGqZu0XASSVd3Qq+Oa9JNqbeWWN9gRXIO47twrgvEvhx7a9afTsywu/wA4Uf6oE9fpTasRQrX92TG6fq2rRsyxXlw8Y5Ku5YfjRca/NclS8UEuzJ+df61Ja366LPJbLtnTGAeoJPeqlhosut3n2W0Tcx+Z2zgIKFd6HU1BLmaLWm3kD7/K0dpZX+8YmPT6VU1XTLYxrKmn3lq3cv8AMM13lxZ2HhXSkkjkEMeNrMSC7nv9KzdMvjqdnLcREtb7sNGxyfyrdJWPOnWfxQjp6nmxEfllY5MtnoRVuPzBaQskKvGPRhk1H4i002eqSNEu2KQ7gP6VWhiZVLByo9AaNtzRJ1FdalmS+G4AwGMgdSOtRxsJIWjOM89fpUgkby/mbcD03Uiw/bWSJUCuTgN3+tXGV2Hs/Zu7Pvf9l2drn9nnwq4yREZogT3w5xXtmgzmNlzXgv7KF8s/wUSwQcabqMsBHp/+uvbtJfEg5xVscep6rpE+UXmuhtm4xXHaLKCi8murs3yBWTLSNCPg5I59+1To23HQe9Qoep9KmViDWMjeJYtMvf2qDvIOlXb0iXxPF8hJ+dgQeKq6R82sWWeAHJP5VZQudcY4zH5ZJYevasepqmTGIuxJOCT1qGSLYPlO49jUobb2yar3cuIyuQPU+gqC1ctaEqLpErI+9HuCSc5yR6VZ3fX61DpioulQ+XGI4yx2JjBx6496lb0/Spe5oNd8YJ78Ypjnkjv7UEg9M8d6Y3HGcUgGtnmmP09RSuVyOCRUUjgsdv600A2XnIU4zwD3qG7vIraxSzgt1t7dPncJ/G3qac+ckg81RuozMhXoCeeKGrgjMgja7uTIeU/hrZgiAUdqr28KxgBR+VXYwODyD69aoGPcYx2qFhkkdT6VNKfnJB/SomXgkA1ZLInJHccdaj5PcAemakboR37Co2PAz9KpGbGlgOKXdTCcjFLzj3rZGLHgnA5/ClBG3A/Wo85x2x3pwOR/jTYIlUev/wBen4249PrTE56dO560/G7rn8ayZqhRk/8A1zSqOvYdhRgc+oxTucVIxy8nAyaeDjkHn6U1eoA4pz/Ko9DQWNOR0AJqJsYOB74qRznJ/AVAxBGPWqRmxGOPUetRMcd8/WnMeTjOKiZu3Iz61qjJjC3HXNRM2f8AD0oZz+IpjNzjNMkcWz36U0Nn2pOcHijrjk4qyQPOMcUh6+3egHNJ1FWAYHp+tOB3eoA9Oaj5BPp609cDP8hWb1KRIG9/0oc/LnIxQAAetRSdOOTUlIQnHYGoz6jmgkZNNznvzQMQn05phY9+KUtz0qMvnrxQQNY/yqFuD1/GnkgnHSopG4pssgk/CoujetOlbnqajlfbGTuw3b3rFmiEhiEu5h3JOKGUxnAGQaZFMVO3GMdqfcSYhaQnhFz9agvUhRt8rMeQDin+NYjJ8PLthz5Uyk+2aq2Lk4J5z61q67F9q8Ba3EAciNZB+BrZGUtz84v2vnWSbS8/eViV5ql+zLof9qatNesv7u2TAP8AtGo/2wLny9W05D91VY49+K9I/Zj0F7DwBDeNHta7YuCepWlHdm03aKPbtPi2kAnPsa6CzA6AEVi2EYCj1roLQAFcDB9aTJjsaUSYUY6UrkEEZNBOBxTGPBPasmakb5XpTCSfrTmPPXg0zndkc/SkNASV5NQvjOambkc4qu+fWsmNoQnn2qRAPx9TUYGck1YhUkHFCA1vD9n9q1KJMZVDvNehwLluetct4OsxHbyTkZZ2wuewFdZAMYrZIxkWlWn5OP65qNTgd6XgZ6kUzMcfrRx+PvTMfLn07U4YzzVollYN82fX2qzGcH39qpg881ZhYHH8q4jqL0TYUY/KrkbY54Ix0qhEeeOatxsRUFFtCB6/hVqIr2zVKJvUbvYVZiJJ4IGPXrigCyNo9fpRx65NIOcEkEHuKFOPQ0mAvXr+dKDz6cc5pM4PoaPbn/GpARvm4B6dTSdv65pz/MpWmnJwAQMDnHegAGe1Ifu8npz0oBO0YwSec+lIcDqcfjQBG5yO4GOfeoWJPO72xU7k8k5A9agkOQec1YEEmc9vaq8h45GPYVYkz6H8KhYE9TgVAFZyMcjIqFuuPSrEn0z6VXl46n/61AETHPH8qgfB4/8A11O3X1GO1Rv6dB6mpKRTlUHJHNcv420L+2tCuIggaRF3qe/HNdaV61WcYOSOO49qC1ofOuhXhgudjkrg8j3r1TRLtZYkwenevOPGult4f8WTgArFKfMjx0wa6bwxqG9UBNY7M23VzvHj8xcjjPesLUBJYXKXUYIMbc+4retJPNQc5FRahZieMjGTQZ7Gja3SX1uk0Zysgz+NTbDnPSuW8NXzWN7Jp0rYVuYyfX0FdWp457VohPQj24OcYo2nOPXtUuM80Ace9IgRQQe1bmj3WV8snkdKxT9KntpfIYHP41YHYI3yjI49aniY7xkYNUbOXzolYE5PWrcZJIOTz71SINfTGzpkzEnmbj8qq3mCpBHI44Oat6d/yC27YmwT+dVbwrtIGV9ctkfyqwMaQ7c46Yqu+QvJqeXntg9qrOcc8cdqgBshz0pmcZ55pG60m7BqxXFXGQMn61YRcd8jtiq6A55q1CgyOw+lAyxEmRgcn0HWrsSHOT37ZqtEoGcjH41eiAx02mgCaJM9uKsIuMZ6e1RxjPOCT0+ap0XHPfp71SJHqDjp+dTDn8PQUxV+pp4BAIxj2zTAeMnmnr+vrTQAMcdaf+JoAcmeSOOKbuOMgbj79KUcex9KikfAxn6elAEUrthsnHbk1m3UgCkjg9M/4VcmkIG7sKx7yYkkAjFSxoq3EpJPGOapSNgEU+WXcxHUD1qszlmxnGKQx+cjGasWwywx2qsvT0q7bINoyfwoA0IMgY4q9COh9+oqpCBnhQD+tXoBx9459aEBZQE9RVlRkA46DrVZOT1z9TVhCd2c4A6n0q0Qx5Yd/wAaic4HJOakDc5xnnjNMfqRzVokrSjB4wfftWdOcE+ua0JsdOMfWs+fg/0rSJlLYozHPOPqKquc85qxKecDnNVZckc9B6iumJztkTHjHrUDnipm4qCRiD64rVGbIJO/r6VXcjP4elTP171C3Q9qCRhxn0NDEckHnvQSQMmmnBBH51mzRArEt0Gf5UQ5JJ+tM25A54PNSx8DoKxZoWUyT061LGBj3qOPqMcgVYRCR0HXrUvQpEigKfrxVmJCaiiTgelXIUwR1z6GkMmhj5BJGBV6FMnHSoYIhwAC2D+taEEWD0qCyWJcgHFXI156VHGgIHuO9SHA4znFQURyymJ1bj5SG/WvzR/b2tb4ftM648NwlsX0eze3Cn55GCsDn0FfpJeMXJQH5iOBivz0/wCCimr2Wg/tBaAlyY1TU/DsdxNHHHuuJwk0irGp7DPJNVF8rub0oqU0mfNc2g2dtYWlzdX13rdz5Inmt0+VYcnDfN3xXPa1caX4b8QR6np6i4e1kLxq5yjBhgYH49a0tWg8Va0skc5g8NaXboIlgbBlMbHOABWJqng6K8XfJcu0jkKDLwQg6HFRaT6jqVaUCDWdb0jUrxLme5muZpgrGHogfvn1FYs9+LbVzJY5yy/NjuK1rrw9axXlpbwRsZEVnk3DG30H9aSy021sbiW+S5il3oUEPUrmqStuc0qilqhktrf6hpkmpwYitYXWOSfsGboo96zX0o4leVmmfuXro4Iov+FKT3Xlzi5bXzCjn/UbAoyPd/6VRtYZNXuILGOeK2a4cILiU7UQdyx9KHoZ3k1voZ8ZzZJbxyiKNedwrPmkt1ZooYXu5+uUBY/Wl1/Sz4e1q4064uUuNpKrJEfkf3HtVrRb28ihmSwiZBCmZmjAyF9STT9Qs7Xgrmfd6dfwWpnmtxAnGATzVWKdY1iklXcoYFlHUitxbm51LwvqRuHO6OcIqv1IIqjoukS6vd2dhAgae4kEUYyACT7mqsRzTad/wJnuo5fPcfIJiCqenHFMbTXh0z7UR87uAPZaZqOnTaTql7ayKHuLSbynCndhh7jjtWvaahDfWLJIhDqemeK0itSW7xvuYWmXVxpWpxXMEjIynJKnkjuK9Xk1+z1+JLgQxxbwNscknAIHJrzGO1RdcSJpAsRi3cjgUtneGNpYlztVzg9qL2eo3S9pFWOm1W+MEjFXyrHIUfdFUfPuDZS3CS4Zfn256Cs7+05ruZI0t2nZT9xBkmtVvCt39nzJmGSUZWNfX0NGsioKNDdi+EtflfUY4roqsEpOxpD93613EFrZEzBlkuXYFCiHA/8Ar15bcwy2UUsd0DHPAw2xY6+tdN4P1yC4gu01G6lhdQptYl/j55DH8qcZdGZVqKf7yJV/4V9LrWrOLWdLCzj5kaQ/cHcCrs01h4TQw6ez3Lj70znAY/StK98ULDpVzaeUkKCTeEPLMcev9K87ur55pGfdye3aqbSIjCdS3M9PzLN9evqMzTXTABuREDxTtN1OTRb2Oa3O+FuHjboRTNDt11i8UXe9LVM5KD5j9Koa3avo1yQNz2kzYidh+h96avubNQ/hnY6zZ22qWY2Mokf50btXBzM0Erow+YHBrZ0fVXmhktZNqCIZU+orJvz5tz5jZBc7UUDlq2fvI5YKVKfLugiDTFVbhD61qWdrLBKHjZTtOAp6ior3TJtEtkjuwBdSgFU/uL7+9Safb3dzGWjTGwck0JW0NYyjNOTeiPrf9i/UhP4Y8c2O7mHUVmK9juUc19D6fJiQYPOfzr5K/Yfml0/xD4zspHMjX8Ec4Qn7mzIJ/Gvqu2fYwPr3rVkpxvoejaLcY2c12dhNkdc/WvN9FuchCTg122lXRO32rFmiOriIK55xj86sL/kVn2kuT6E+tXUbIJzx7VnIuLL+jD/iZRc/wsc/hViAJ/aUzqSHMeMdsVV0limobhjAjbGelWrVfnnk27SSFLnv9KxZ0InYDaAPris++MKCJpywgMirgfxMei/SrzuFXgfWqzK+9pIhGzxqTl+i571KGaKM4QCXAkzyB0X2FDNk8GoYh5aRJvD7VALj+I96dI35H0rNmqFLkjr+OageQc4+tDt7fiaqyyfMehzSGPeX8B3zUXmdcjnPFM3fLkc1H5nzYp3AmLZ5xz61BKevBznqakH3cDpUExO72poB0PJz/Krkfy9Dtx0xVS2PHH61aJAU5HXrTAjkYljwaiLADoc0x5AW4yQaYz/XHpQA8v78monbPXqPSgy/KKhaXPGPxrRMzY/du6D8KerDHY+9Vt/qPwHepkYbQOn1rVMxZIWA/h/Ol+8MgDP1pGPTJ4p6AE9vpVslEiLheDUijj0FNC4AycHrmpEH41kzVDgMDngegpcEHAGPxpyjgY4HSggLnA69zUjEQfNjHANOf7vApkZyRxinScDvn3oLIXbHb9KhduCMc1I7DFV2OO3HvVIzY13I9vrUDyfMBinOwP8AL6VFI2MjH5VojJoY7ZJHembuMelI559KbuxxmqJsPBx70rGmHGMdaTPbPShCsSc0jHbk4poJ7/pSsQRgdfUVohPQTOOhqVT07VEp6VIjdfeobKQ9zgdMHrUDN+dPLcVXkYgdOfSkNIaz9aQtjOR+VRs/b+tNzluOCPSp6l2HmQjGc1GT1xQ5wtRljkelUIev0z61FMcde/enqcCopuBTvoBVY5JGOlNYfOg424yaeRk571Bv/etwB296wZqtSZ7dfvYzVO/b/Riq5+ZhmrqXGUOO1Ur5jvjC8gjJ4phdkNuNpUZrpbKL7Vo+r22cmSzkx9cVzcfyV1XhUiS7MR6SxsmQPUGqiQz8uP2wtOfUPiBoulwE752CD2BbBP5V9MeCdDXQvDmmWUQCxwQqmB64rxX4vaa2tftT6Jph+eO0RppFI9Dwa+iLGMBUXBUDp71otEXN3sjWs057DNbdkuCPX1rKt4+B3xWtbcAAVkykWmbOetRMTg9xTs8e/vUTNgjP4VmWgPI5pAe4BpAeT149DRnANSWhrHJPHNRNyMH9akck/j3qMrz0qAHKOmBVqNCyqo6k4H1qCLpzx9K2PD9mbvUk4+SMbue9NEvRXOy0y1+y2kEQ/hXn61rR4HA/Q1Stxk9Kux8gVoYsmU9R3pd3PB5Hemg/lRk//WoJFJ7ZPNOXGMfoaYDn2+tPHJqyWUfbvVmIfLx0HeqYbHH5VahNcR1F2I9sYzVuI8elUYm/SrkXX0oAtpjHA+pq0pDgLgY9R1qnE3SrMZ6Edagosq2e3Apw6g5/Kog248de9SA9s0mA7v0796cT25+gpB2oznpjn1NSApBxnB/OmY46Y9qdjGSRnHApD1BxwPzoAaGbB2/rTc457/0p24sT+uRgCkzg8DgevSgBjc8g7QOhqKViR97Jz3qV+SCQGAqGQ5PIAJ7CrAhcHH+FQMWyT09fWrDDc2AD71DIM9Pu9M1AFZ+p6nvUEgG7OP8A61WJOG+lQuuDzyfWgCBuRx09aiYd8ZFTNn0/KoievWgsicfyqvIuVPPX1FW2XPSoXHfjFSB5t8XNBN9o8eoRLmS2bD46lT3rg/DV8UdRv6V7tf2S31vPbyAGOZCmD718+tbPo+pz2rjDQuVx7dqzkuptHax69o13vRea2todfUVwnh2/DooJxXb2b+YgwelSJmBrensHE8QIkQ5BFbmj6iL60WQ5Eg+VxUl3CJUPpWF9rXQ76Iyt5dvO2zJ6bu1WLdHVJIMcU4kMDiqgfaxBH4U9ZOfrQIn3AH/PFJuwB0NRB8Cm+Zzgc1ZB0Wh3YL+Wx696348HHFcRYzlJlwcegrsrWUSRqc9R+dNCZvaWcaU3q1wTkfSqt2TnuQOeT1qzpuDosfqZGJ96q3gGCeaZJkSnk8fnVVzVqf07fSqrYzwc/SgCE9cHOPagAD1oPOD296M/jVgSRjOOxq3Em4Dj6+lVYUJbrV+JM8dhQBYhQE88CrkfYHOPWoYo8dec+lW4x+NAEkY47/Sp4+M/rUaj26VMgzkD86pEj1GSOf8A61PVeOPz6UzH5U8Y3DoB/KmA5efTPrTiajzkcngmnEjGf5mgBWbjHIqtI57ZqSR+nOQP7vaqk8gTnkZ9TnFAIr3cgC4/rWLdTFjkjirl1McEHI9qyppCxJNQURSMG4HSos5PBpGbcOePWkB5/wA8VAE8SlvbNaMK7QMmqNvH05NacK89Me1UgLsKk4J5q5CPl6jmqsS7R0q3GOMYzTQFhB71KowajQc/0FSKP/11Zmx5PAAJyaY33fT3pxPSmv057VSEyrMRzgDjqM1nTnnNaE7EZxgVnTn5jyPc1rEykUZv51VkINWJcgnjPNVpOev5V1I5myFs5HXmoHIx2+lTPj1xUDnINaIhkMmN2ahbrk/pUrAn1qI8HpkDv60EkfBPHWkztOAOT1xSk89qTGD1PNZstai85I6ZqRAB+FMReD/OplTnAwKyZoidOcccDtVlPmbp+Xaooh7dKtxx/wCRUMtEsKnOPftzV6KM5BzUEEeDgn/9VX41AbgfSpZoTQpzk9ulXYhjqMfSoYVx25q0gwM1I0SrxgcYpkj49M+lOzjnoR0qvLJ15/E1AzA8ZX2p23h3UToiRPrHkH7P55woc8DJ/Gvgr9tjQ7pfin4cTVbiO81Cbwqu2+X5vs2ZnzGhPJGRnPvX3Zr12UTAOCTivhH9uwXl94+8KjT8CaXSfsvmucBD5hI/DmnfUpJvRHz1c6vpXhzXrO6EP223tY1C2Ex8wTS4x8/qCe1c5r/ivFxPeTW4gvGm+WEJt2HrgL/dArM1S7t/C995K51LWbabcZVO5Nw9BV6HRtf16a81fUFjhu7w7Q1wPnJPACr2+tGr2EqFOn79RmOmqSyXE93IVMk6Mu89gep/Gufnl+zTK0THIPJz1rW1nQf7HWeJ7tp7mFeY8cD61LpuiRRaMbtmWcygqgxnDd80LYzlKN/dehp3viZG+Bml6KLsF4tdmuhZomAisuDIW7sTx9BXMQXfkMCFLORjHWrOu6P9l0/S/K5S6G45GMMDzXQeAtFtdR8bWdhdOqW5tJpt7f3lXI/MiqIvo7HOalM+qWWnxm2WOSO4Obhj8z/7J9AKlV9R0ia6aNI5lnhMLsp7Zz+fFSXN5BceC4oZB/p/9qSySf8AXPPArQl1e3vhbQW9kIolABKcs57n8aCU76JHLWN2xs7tJQfncE59au+FlkufEmmLHgMJuNxwKm1HSY7Pw8b15Clw94yfZyOQg6NUHh+6FprulzL0E6kqe9O4kt7EscVxDc63dbGMRuSrv1G4E8Cs5Y5PtwCAqjcn610l3K9zHqCIVige6kcoT3z6fjWRpcwYykjLD5QfStVqyVZJvqbfhxQ3jK1tmhSTz7J1+cAjPrzTtL+G9xPrs0FxfQWdgrbmnkboO/TrVrwnBE3ieI3EiR5s32M5wGPpV3Wr69vLRLaOKzjiiO0GNsFj6mqaI5qifuysVL2/0vwvqEv9nZulQ4EpXG73xW5ofii08Q3ZjSIQSuANj9R7iuNHh/VJgXZIz7hxT4rXUbGSOdbWTzYuUZCMg0k2W6MZK8pXfc6HxJ4LW98+aFyGjBYyyHlz3FcERHA+JgQ0TfdzzXe2Hiy6ktgl1YTyblO4YyM+orlvFNqJ4VuY4ZEnJ7rgY96clfUzpzdP3G7oyb2Vrm6LuzFMYXJ6CtXQ/CJ1Etc3QaG2Tpk43VZ8MaDaXUVtc3dwqSB/9SwOPqfatzxVq9tp6SQQyrPOR/rI/wDVgegoiluy51W/cp7mbe6tHoKm3s4o134OQM1DE9t4k0u5WVQtzFyc/wAxWPcJELAziUSSEjI71U02edb9GjUl5fkWL+9VptsznQjGN5PXuGkaY7vJ5g3bGIAH8VbaWlrpzCbH2m5ADI3ZKhhmawa4EhXzOjHsPai0ubvU98NnatKAOWA6VrHQUoKSTlLQy9bne8vGuZGJkbgbucmtzQ5ZrWIvZyl7pceWu0FTxzmspvDt1HfxNeyYUNkRj+taU6PpYkYBfKUZVojwfxrRLqctWcdIQe3Y9g/Za1H+y/jzYac+0/2lpsqS4GMScnFfW6nZIVJ5U4r4T/Z9upLL9oDwBMzMXmvGhbnkhkPFfd2px+RqV0hBASVh+RptG9uSyZ0OjzjAwRxXZ6Xd5KkHFec6XOVxzXXaVd7QOSP6VhI3i7nf2V38oz09a1YJwxFclZ3g7sCPrWtBe8jnIPpWDZsl1Os06RY5HkI+VUOQenNWIbj9y6NJCMnIIJO32FYttL5ui6gS2DwFxWdZ6ZL9nDrM25uazZtGx1jWSTKmWTA7q5GajNjFLc+WxAtWXDqjks4z0zWFH9ot4+JGyO+KiN7dNL/rGwPbFTdmiXmddEhKXUssZQK+23SP5gEx3PrUVzODbRyQyGSZsA24Q7gCcZJrAGt3EMOwscHqCOtXovEzm3SENsC9dowTWZSNJ4dt9FbwzpcyyA/KgI2YHO49KoIJ5rueFYDK0a7iEccD3pF17Mn97IxyO3pUsOp26tKfssS5XB25oGRCR/szsY3ARtrd8H0qtHLmEylH2g43BTj86sHWIPLaIRbEJLbUbHP9aZc3sEmjpZ+dMIzy0SHCjv170BcnkkRJYUDH5hk8dKpTS+Zc7VYH6VuyRteS2MpupHYDeIyihU44HvVFLZ01ISC4hZucK0PH1qkTcihBIOD06+lTSP8AuN5ORyBTrdTDFdhkjnZyMOr7Qo7kA+tVLgEaTHxIs4LEqB8uO1JjuUlnDS+zdqlnYRgDv6VVghH2eJkMjO3LZX5R9Kl1RcOoRx06sCBSGR+buPX8KSSTA74qkFcSFVIY7c9cCkENwznggrjvVpktXL0TgjqePWpVYDGOtUIi4jyVYkHqKkjugoBYMMnHK9K1TMrGngn8asW6bs59O1UY7jc+FBb8K0LFszOMldqZrW+hCRIVIbpUoTC9DzUAmL/NnIPerG7MOeAahloA2MDk02c4Geh9jTQfwHoKbdMFGOx9KnqOw62OT3p1yTxnjvzUdsRj1FRXkozwwJx+VLqNIieUc4/I1C8ozzTN/JzyaheQfiadwaGyNk4BFNLZ6jP1qEyjOAfrTi4xjPWrRi0DYJ4FJ0BA/MUiHPQ596GYAjFakC5/KmM2OM/jTifqKjY5Hf8ACpAkVhjAp+cYAqFG9TinZ98VaYmiQe/WnhienWmfw5OPrTQ/PT8aTZaHSdPSq8xwpI6+vpTnbB5/KopcYFTuMiz6nr+VIWHFKSOgOaj35I6/SpuWPYnFQqSTj9ae+AMVFGT5nTIqiCcHkevrUVwcAdcipAf3mKhu26cjjrV9AGuF2E5CnHU1XktSyA4x9O9PaVWXbyw9qfBclTjgj3rJ2LWmxWERXg9c/nVe4bdMcDGPWr8rISSM1Rk67uc+lIbY3HOf0ro/CNwE1iyyR80qrn6kCudA/D1rT0e4EF/ayA4CSo35EU0DPkjxF4V2/tR+NtQdf+PJhbISOg616DapuwehPODVz4laOlh8X/FNwow15cCUn+9kU22Xp/Kt38KI6mjargD0rRh4JOO3WqECkY9auBiFx0/GueRsiVpM9AAT39ajY5wc80mcHrmmk89c1my0PDAHJ/Kmk0D9O5oJ4wMZrNlbiM2V9aao5NGPelTHI5oGTQrzXXeFrQwWTTFeZDhfpXLRIcKqjcW4Ar0CwhEFvFHj7q46VSIlsX4F2oKsKSBwAahQce3Spkx37VZFh4P4+9OPJ7mmg5HNLTRI7PGP1pc5HqaQ47Zpwx3zirRmzOBw3HHpViI89cVXOQakj4+tcJ1F+IkDGatRGqkTcCrMZwwoAuRketWUbj+lVYqsK3AHH+FBRYU7cc9fap+nB6+w4qujEHpn6Gp85xjr9agCTgelLyTwB+NNLYwMUqg49jQAuPocU0lj705uTzyPTNNK9h06YoAQY5z/AC60x/l65Y+tSjjjJAppA3ZAznuKgCLO0nBBPtyPzqNzyMnAqRkyf6moXBXsPqapARMc7uce2KhfkdT9PSpWU8k8e5qOQYAOKYFZz2yaikOR0/GpnXPGahZfQcVAELD16VGTwBUjjrmmEdvWlsAz3z+NQv1/pUx/KmOPqaRaKkuSfevJfinogtdUi1GNCFnG1yOma9ekGB1rnPGmj/2voNxABl0G9abVyk7M8t8P3vluvPGa9J0i6Dqoz1FeR2ZMMmCMYOK7/wAP32UUZ561ga7nc4Dx5J968x/aNsb+X4KeIrvSG8vVLCMXULgEn5TnAx9K9JtZRIgOc03ULWG/sprS4Xfbzo0ciEcEGrM9jzz4G/E6H4t/CrQfECsn22SEJdIvUOBg13wfkYr5I+F+n337Ofxm1vwZcuR4c1eU3emuT8qEnJQV9P2+prNGrZHrmhaFyXVGz5xHGf0pBL8vXis37YCevXjNPW45GTyaCbGrBLhlI5Oa7DSJd0anINcJby5cDpXY6G/7pc1oiGdrpYP9ixHg/O386q3wIzkjOOmasaadujwqB0Zv51WvQADjA78UzMyZuM9BVRxgnn8atzjr2/rVNznjgZ9aAGZwPakVc0hHGM1LHH6c+1WBPAnPStCJPw45NVbeIk+ufetKGDbj17ikgJY1+XBzge2asoueTnHqajjT5s59qnVSegJ/SqRI5R+ftUq9cE8dajA49B7nNSYyPUUgH5wOmM9u9O/hHr3qMDaff+VObgYNWAucDqaRmwRSZP8A+qo2k446/wA6AGySDBycYrOuZfRsc1YmbCHnH1rLupck9h6moGitdS7mODn3NZ0rHGPSp5nyT3x61UcgHsBQMYT+X0qROv8A9aou4qxCuTmoAuW6/lWhAnIOD+NUoFAAOfxrRgTp6HtQBaj4HGMfTrVtBxyT+FVk4/pVmMkZ5+UdqsCdeVHJ/GpQMkUxVx1PQfnTwMkDkD0qkSLjIPI/E01xntjHtUgBAqN+VxjNaIgpz8MTzms+Y+taFwcscH8R61nTnAz+GK0iYyM+Y5B4zVZmz/8AXqxKQOQOKrSHkYrqRiyJ+/8AhVd+9TOcZPWoHzjsa0RgyJz+VQs3PPNSu2OMAmocEd/zoAYx/wAM0KMnjIPfJp3UjAPX86XHOOtZyNEKq+2fxqwqHcBUaJlsDFWYl55xxWZaLES4UfNirUQ5B61FEuQAeT7VciQnHJwKgtFiGPaCMdetXoV5Hf3qCGP86uxKAB6Y7Cs2WiaNCT/Spl9c/nTU69Oo6048KM9KlljZGwv09aoXMxCHt71bmchfTFYep3HlxPyRx1FSBynifUNu995AXmviz9q3TL3xp8UdAsk1O20nQrbTQ1/cPgzyFiSEiB6HrzX1V4z1IiBxuwT15r5e+Jl5ob+NtV1HWzg2OhpNpqtgxyXOSp8zPQAcijqNtxV1ufONzoug2d7rQstPngj3pHZzjMjYB+Z3PrXQahqV/wCM/F1jINDhcWkEcC2oJi85EGdz+hPXNcVJ4i1a2+zW0Ev7pjsUqoCsWOetSWljqt5480yTU7ifULOUOsrI/wAy7F+Vc9hnAqrpGCo1Kju2c7fXEV/rGpTOPKLNtMfYdeB7YxUHhq4mbT9Tt4HKrZxvKWP8Knr+dS+JZd99fyeQkDGb7qnhccYFZ+jW0lvpepylmSOeIoSO/oDRuPlcG4o2fFSwy+BPh9cpO0ss/mrJEFP7obuMnvmovCWrW2h+O7a9uW2wJBJG2PQir/jNFi+GXgWeBHFkp8pZ9uFeUH5wD7ZFcj9kbVb10TMgH/PMZyaZnFOUWivdxLcatctExktmmLLnjIJrQ/tc2siQ2SCKUc+b0wfapG0a/s1KRWLycZDbcVmWmn315fpF5YiYnHNCQrx6vYW8Wa7bZNKXXO5mznJqKN4bTVNPaTIhEqltvXGa7WX4d28FtK154ktLUrzsVSxNZJ0nw5peoWlwL6XUZYHEijb8u4HI47jNXZISqRa7/Ih1GDfHq7RblNvPt2sOeef5VQ07bJBiMEvj5vatLUNRu9evtTvrhzH9tnM0uOA71m6U8UF68ckhhjcEll7nsKtOwJXT1L2t3LaZPpMnySMYCpz2yf51Sa+kVlD427skCo9YgkubjTixxGTgtnpXW+B9Cs5dXmF6yXkaxs8Q5/eYP6ClLc1pStTuYV/rFv8AZQLcGNy/IY5xTorkow/0g4xnIautTQNAkuHhNurSAFipO1VrL1Hw7oUMaOJNrc5RD0HtRa3Uj20ZbxZj/wBt3MbMUuXjA98ipD4hvHjxLcbkbg7gORWsNN8N3OnCzt7iaOcAkyyHAasrU/Cmm6XbpK8t3LG4JVyMKx9j3pq6QvbU3o4v7hieJr6ANFDcK8ZOApRf8Klv9aVbGOC4s4sKTyF5P1rB0+2iheWaY4UD92B1qwkU2q2wYhtufkXu1OLuauNNK/Lb8BONUcRWluQzntwBWvPYwaBpQuWDfbiMbvT2HtU+m28emw8FUlxkEnpWTrs8t43lhnuWU5wBkVuvI5JQc3eTtH1K2nquo3EKTbihO+XHXHtXTWkMum3ckUDSR28qZXPBxVXw/psRhUy3ccUrn+6SfpWjdatHp8P2RB9qusEB26AVqrJHDWm6k1Gnt0KsFwTqsGnSlpYmG/zGHKiqGrXsF9FHY2znYspd0PGB2GajRXE5l81ldhgsDVK70xLRGlD5c9MHrVXN6WG5WpzZ0Pwl1E2nxm8E6gCFhtdZhUD1J+X+tfov4tgEWv6gB/z3Y1+behIukDRrtCPNtNQguN7HhcOCa/S/xQn2i9S4xkXEMcwI77lBp20RU6jnIxrRirjA710+nzZAx171y6ZSTIzjNdBppGwc4HrWMkawZ1Vk5x/XNa0EhBABNYlgcIBnitu1AIHJFc0kdMWdDYzEeHrtvWbBPTjFT2s4jsoMHCbOPUVViOzw0Vx8rSk59T6VGf8Aj2jB7AcCs2bLU0Tch165HrTAw644FU0UZxmrUMbE5HOeoqLXNB7gScdvpR9mymMZ/GrMNv0OKuR2mCowOamwGULN1PLYFDQsDW19nCtytN+zKScj8KLDuYAtWZjkFQT171o2+nNKcNnkVpJYqxBxV+CFUwAOB2p2sFwC+TCgHZMZ9BVGYH5iGOf51pT429eT2ArPlXrwCKuJLZiXXmIzY6E1QmvnWNkLOCeMZ4rdubcMuR1rGubYZIIxz1pyiJSHWVzI8Uak/Koqe81D/aOQMYzVPaYl4OB71QupWLnmsdiiyLkvcccmrkcERAJjBbOfSsWym/fEn9a1oJgepzTQ2TrGW4GQPY1MymJVwW3DnGcinREYHA+uKl2CUZYE1utdDJkKSO8m7z5FPtjH16VoadcM8sxW4YLgDLKGziqMttjpVi3jESY/OrErMtrlMnz1ce8QHNS+SJbVP9QxwfvZBNVREH74xUwBAA444oY0Hk5A/wBFiQ5GWSVuf/11FfR7ZlYWsmwnO0XAzj8qsNyoxgY9arXXzEHjj0qeo7sljCZX9zcRLg9JAx9u1Vp7AsxLC5x7qCf0q5abgM5wcVNls9eBQtwu0YrWT5O3zx6Aw/8A16qSWEwXkuMZ6pzXRl5AeHb8Ka7PgDcxz61SJcmcqbY4BWcbvTaeKaY5ScZGT3PAroXGSAw6+oqjMBnhRj0rXl1MnN9TMiaTLDAwO9EjPtQ7M7unrUzxgPu28mh1V1wVxn0osO5WJlZsbCp64pD5iglkP55qwUVR0/WoTJECQyE9uDStoFxhnZQAQc/3SKlVyykhHOOpCGmhrcAcOCOhJzTWkjYkbn5PQMRmktBvUtknauVPPHSq7zpETubbz3NL56AfKzbh3Dc0izBi5ErHJyc80mNFY3G985BHr6055wy/MMipWiBA+ZeOgZcikDOrMAyAH/pmKYXKzzIE4bJ9qhSXcTz+ArVRJXQfOmf+ua1XktdrE71OeeExRyi5lsQM3JBPNRRPiQ9+vSpwSjHDgEe1RNdGEsc49x1o6gKN7S8I5PsppskUz4/dNz64FVpdRChiWZvqarC+jdl+XcRzk0myki21s0bb2DIvTnpSBVBHzcdqjW+RWPDJzkY7VIb9WG5ZFG7qSMmpdirCSrsUn7voD3qBxgZP51L98DDZx3NJJnb0/Cgm2pAO1TIwQhgeahPXmpUG47c9e1CB6nB/GOAL8QHkBz5sMbZ/4DWDapnp+tdR8aFz4h0uUDhrZQTXM2wG0cc+9bP4Qjqy7EMDg/gam3GoVwD04p4bHNYM2RIWwOvNKGzznNMB59KeOMCs2WKMt7+tIeeo4FBPNKM4/rUDQ3knJ6VNCmT9KiUZbPTFW4lwP9o96BF/QbT7TqSEg7U+Y13MIz/npXPeGodkLy4+8cA10cYIAP61ZD1Jk7Z4HtUwIORzmoQfTipFJP0qgJAcn1OKcOOlRqeTgcmpAuMfyppmbHg5pTwuOtN+nGfXtSoCB0y1UQyhJw9PTANMlHzZpQfyrkOovRNxjrVqIjj2qlEx2jnH1q3Hz359akC5GwPf8Ksqc9h9DVSPnirCMAeeKCiypBHTFTqQcdfxqtGRj1qZXGPTP41AE6kf5NO7+tMUnaMkn8Kdgjr9aAH7uaT154pBwPX8KXGc45/HFQAHp14pp575Jp+AV/xNN+9jKj696AIzx06+/aoX+brhvTIqdsBD2yO1QSbQMbR0oAhbHPy/kelQuvHU8+o4qdiCOTjJ/hFQsAemce4xVgQMV7c49RULrxz37A1Ycdj19BUEmRmoArng8nrTJBjj+Kpm4PQZqIjv6/rQBGw6dfemsMnrj0p5BHtTSOcjn6UDRE6duo+tQSKAcHOwjDD2q2Rn39RUEq5Xpn+lSUjw/wAV6K2keILmIcRs25T2wasaNcGKRRXXfEXSjcWsV0o+eM7WPt2rhbUmJxyQKh7mqdz0vSrjcgwa1ydy5P8AKuT0W5JRcnmuntpAQOaaEzzH44fDlPHGhrNFiPVbA+fazgcqR2rk/h/44k1CwS3u22XsJ8uUZ7jivc7+MEEY69K+afitph8EeKk1S1jMdpdt+82dA1DKi+h67Bqm4/erRhvN5HO4dc15T4c8Vx3yIS4yfQ84rt9Pvssv0pCO2sp9zAdvfvXb6E2UWvPdKk8wrz0r0DQxhF5/SmiGd5pnzaQmCfvtmq19kZOcsR19qsaX/wAgqMZz87cVVvTxnjH8q0MjJm+8QOOaqvwetWrgkA9/T2qoTz1oARBlhxmrEUYbqeKjhUEnFX4Y+B0PYZqkBNbx9D0rQjA5Hp0qGGPp69yKtxr2B6e1NAOReOvPepABzyPpSAY7DFOGR06nnpVkijkAn8KdwCBnOfQcUmcYHXFOAwOSP8KAFHr6dabkgdcZ/Wg49z9eKazdetK4Bvz0zj6dKryPt7fg3FOdgO+TnpVaWQ5IPH161JRDdSbsjj0+lZk7YBB4x61ZnlJY89M81nXEnGP1oArSuCSe1V2bJp8hHeo+c1ADl5GO1W7ZfyHFVkXOc5q9ABt4H40AWoR9M+1aEIwB6+lU4/zHfFX4gfTA7UAWEHrn8KsxgADng9qgUc5446YNWIxnocjHWrAnj7cE+1SD1zn3pkYJBIFSDmqRDFyce9ROeCSfwqXnbntUMvoOQfWtESynODjBwMdqzbk4HvjrWjcHCEZ69cLWZdNyccVrEykUXx04Aqsx79KnkOTk/lVd/wAhXUjmZCxxVdyOfUdassdv5VXY8ZAqzJkTdaYeCOTT/wAqY4/L86AGjnGDTwvPb6Um09elSICf6VBY4JyMc4NXIUBPTBqFF6Vbhjz25rJlJk8S8jNXYk+UdMeoqCKPgH9KvRLgZ4rNmqJ4lBHH1z61biTgelRQIMdKtKMe1ItEicfWmu2BwcmndMY5qJmwv+NQWitcyBR0/CuT8Q3uyFxk5bjHoK6G9mCKeeK8/wDFF/tRzuHGahgeb+NdTBL4PK5r5Z+L+m6fqmqLd3ym5ljiKJBI+2FR2Z8deegr3/xbfl5H6Yz1FfLPxf8AFNxa+KprC1tFujBGsrrIcLk9Cx749KnU2ha/vHB+KfDw1qfw/ZpJ9gsLJhNc30riMFB12j+VcFaeL5YPEmtR6TLcXdm858hgSTs9c+9dtqfh+TVb+1l1m9k1y9ukLjTLPhIVHY4/pVyEroGiR2dtZWlshid9i48wE8fN/SrUdNTOpXUWowPONeuJGskmJ5ZiWQc859auSxRr4W3CcgyAN5Q5x9aZ4att2sQ/bYBc2iMWeJskdDgcVdvfClz9rRmvEltpkLi3hXiEk8JmrUexjOXfQy5dXl1XQdL0u5kkfT7BjKkGflUk849zXT/8J7NJbumiaJY6WCAGfblmwMcZrnNOhjsLs2N8DG4cEgjnbV8S2sMd0VVYy4wHP8AHp70bGbjF6NGRP4j1RrhlNxJKTnLdqrWwvLmSSWTzNv8AfUdKsLi+KXMjpb2YO0M/DSH2FSXEt3olvMgJFlckHnBPHT6UW6kqMVolZmVf6bLcNL+9dymBxnk1bFidKkgjlCsCAzfT0qVNdP8AYjWwizcPJv8AMUZI/GhbdvK8+8yzN0Rj2qkkF31RdlmgaNpThI1J2xDkKKz9Mt1a4lmnX92/+qVuv1q3dwW1skEissgcZMa/w/Wk+3Qs+4Lkjgn0NaIS0WiY/wAVReRpumIiEksyjH1q94FW5GsPHGrSSC3YDaOeopdQngk0/SXkHMMzs3vxVnwvNJb+NLVEdohNCWMifeUZ7VMviKhpSZU8W3gsPEd0sKMpZACsn3gfesOCfczyT7sdz6Vp+Mgs/jfUAjlkAU+Y3U8d6q6ZZC/DS3BaKwjOHfH3z6ClqOnJRppvY2PDXh6O+sLjWL+ZUtEyILcn5pSOn4VS17XrrWY0jcj7Jaj93ED8oHoKi1C+WS68qJjDZAbQPb6VUXTpzLDmMl2P7uHuw9TVK70QKKvzzfoit5H9ouu0FE7gdzWnZmXTfMV2Em0ffU/dHoPete+T/hHoViQLNeTJ8xUcRk9h71ixW8n7qykz5sz7nz1ArRKwlJzfO1oWbbRbi6XzpyQj8qoPOPet6ytLd7bzrZlSBhsYKM7iOvNaCaCbW0lf7SEtiBwx+Y/T2qta6tpdnpyWEUZjRM8j171sjzqs5VHbcE0+2hnF5v3Rohby4x0Pqa42G8VmvbqUjJchO2BWtqGuySxywWyeRAwxj+I+9cyyfarmK1B+VeWxVOVzooUXRvOWw+CK+1V38htkecDd1NaVlo9vaSI93M9zIrfNF0FXtHiSe9S3kl8iJeTLjO3FYzXAlvblpJGktw5Ck9/erSsZOc60rLRFrxZdo/h69S0VUKxlgB2xzX6V6Rctq/w68C6ixJa60eAseuSFAr81b4Nf6NdQ2kDBXgkUnGAPkNfon8Ebk6v+zZ8LLhs+ZHpIgdjycqcc1a1iChCEUkaGzk5rU01juBPaqU0YUt61b08YYZ71nNGsTqrAjaCDk963LV8HkY9qwNNkUAjoa2YX4znmuaS1N4nSlSdFtUzjc27n61IIxgD04pCo/s+xQ5Hy889atxR7uwz79KyaNUxkMGcH+daFvb5AOMD2pYYwOf0q7EijGaixqmEcGBxgVYCADgU5eO9TAA/T0oHciCdsU5IskGplj4Ofzp2ML+NQBGIwv1zTjnjHJpTkZxmgt8vJyKCyGU/n6VSkYZPNXJcbfXNU5UKmrRFyFwBxnmqdxFuz3PvVtz+h71GVDe/0rW10Z3sZU0IYH3rOuLYMANmAOS3rXQvAM8ZA9qqvbjJPWsnE0UjCS12nNWYRtYdfpmrptz/nvTTFgcde+azasXclgkzjmr8LfNj88Vmom3p0NWoDgYyQKcZCaNNIVYHoD6+tPWEd+3rUNu/v+FX0l9wR6Y6Vte5laxAI+aciAnJzipyucd80gUZ9Pai9xkJXAI/pVaWEuT3q8QKaYgeo596pCbI4VxgHGKk2rwBkfSnqvOKe8Z79agZCRwMk59ailZmJGTx1qVhjqcD61WlkCk8AitYksgfnqQRVWXlj6VLJKDz/AJNVnkzn1rZGDGkg9uKZ5YUZ7UnmBfU00yADqSPQ0MYyTDHrVSYDtz9KsO2Kicbu9TYadiDG7HSonjKkkHjvVnbg5I5PoaNv/wCqlYu5Vxlc5NIiFD7fzq2E56U4Jk9MfWocSuYgVm9fwp4+8Dzj1qcQFjxTvJwOBwatInmCGTnGafMu9Tx+NMCEHFPj5yM5FUjN9zLeNgSSfxqKSAFefpWhKgDZ71XZPbNDSNLlFrRWHIx7Yqp9nUOTjFanl496hkiAGeQetZtFIqiJSeRnNH2OAyDMQz609JADtz7U8gl89qg0E2ruYDhc0jkbe/NAyDkHrSPgfU96DLqQ4A5HJqWIfMMdKhLc9/enRnawoA5n4ygLN4fl/vW+D9a4+25APr3rs/i+A6eH89oTiuOtj8uMcY7Vo9i4lpep54p/Q5zUXQ9aeGBGe4rFmyJV9akBzUKZP0qQMGXBqGUO9/5UpUZ74pv5fSpFzjtUMoVQc9M+1WYV3cDqewqNB7/hWho9uJr1R12/MfrQrslnUabD9nto1GMAVprx9BVOIEHjt3q1H1HH5mqZCLC88nrUgH+TUSH2qVO1MB4BXnOfapOoH8qaASeOlSLx6VSIYuOeeKcOpXNIAB1/TtTgF75+oqzNmbIPn4OaQdOvXvT5sbzjtUZOOf1riOotwtggVcj4rOjcA8c1eiOce1AFyNuMkGrKHpVWMg9P0qwnsePWgCyhB7YqZeMZ6+hqBTk/pU2c5yce1QUToxIyOacvpzzUa5A6HHWpUG3kjHbAoAdxjHNO+nem5AJwaXPbP41AC5yM5HPY009e2fQcUEccD86DwuT0oAaxyeahcBu3fjFSsT1xjvj1qNj8pB4z1NAELKSMdu9RPknvUzqMDrntUTfLk5I+lWBXK89qgYbm9qsuMKQDUDr7cVAEDcDOMVEwqd+uT0qIgjOO/agCJsYpMd+9OIyRxzTeAT6UABGeR1qOQcdMelS5Oen0prcY4PNSWZOqWS3tpNC4yHUivIp7RrW5kjOQUbBr2yVPQV534z0v7NqfnoP3cozn3pstFHR5ypUdB7119nKAAMk1xNoSrf0rqNPmO1fyrMrc17j5kOPz9a8x+MXhVfFfhK9tVXEyoXibuGFenBt64zmsLWB8rHGcnH4UCR8M+DvGcthdm0uGaOaJzG6twcjivofwdro1CBBvDEdK+bfj5ozeDfim9zDiK0vQJBxxv716V8Idba8jiAbJOOlS9C73Ppjw++8qMDivStC4Ve9eaeFV3qjd+4r07RhiLd3FaJGMtzudMXOjW5PdmGB9aq3nIPQd6uWi/Z9Fs06EqWY+9UrzChumT+tWZmPcNuzzUGMnGOasyL83OaRIMtjHtRYBYEx2P4VpQRYHv+lNtbbkZ4I71eiixz1A5OasAiXJ9MfrVhAcdD+dIqjAHNPwAuOnpQSKBkY4Hengbn649qaOM4Az/OjPTgmrAXjpn/Clz9cdKTPsBxTS3GCwAH14oAceOowf1qF3xmnOwAGc57c4qu7dflFSwGF9pOCeepFVJ5Si4GNx9amlkzwSfrWdO4wxGcetIojncEYH6VnznOasSuB0NUpTyP61ADGJPXp6U1evOaRvmPrihRmgCaMDOB+NaEA6dh2zVKEZIGcZ/WtCEZxzQBch5PT8KvJzgY/OqkCkjviriLjHy5PoasCdBnnHT9KsoMDn8BUCD8M81ZUbun5GgkkUc9Tx1NSgE/j2HFMVTyalUc5rREDTjHrioZR6/jU789/eq8xz+fQ1aEyjcfd6dec4rJuc5IrUueme571k3R6n9a1gYyKr55/lVeQ5zzU7njH61WbGfWulGDGOD2qFh1BFSsccjkUxj7dasyIGxSY55ApxX2596ApqblIaAOc81MoA7HPt1pgB4+lSoo+U4/A0iSaOInGe1W4l+YdfQCq8IOOVAPt0q9AnAxxUtFJlqFcADP6VbiUArz+VQxJtAAP5d6uIvTP5VizoRNCBgfzqcHjPNRxjbj07VIDkHA/CpNBS3TrzVaaUKrYPOelPkbA61nXk3yntxWbKMvWLsRo3IA6YNeW+Mb8rbuc4967bxFeYUAV4/wCNNU3blDHAqWC0OA8SXZPmnPQE14Z8QW02bW9XkuYC9tLFFHJMX2uO+B69K9a1y63ybQ2fpXz98QrX+29f8U6g0xFppKwxrbnOJpD/AAqB3xzSvYpw51ZM46+8S3V14uudS0aOSK4jH2a0FuvIj24JP1rE1lL62vreKcJNcpbF/KRuEUZ+8a1NR8T4nmttCtls7idQHY87Bjue30qnczpZ6IbJkR7+dSst0AS7qeo9h2prXUb5KNurZL4UtWj0mLUbhDHLcfMIyMYWtn7fa2zohKGZ+VGcYFcfqRm0/Topbi7eJ9ojSJTzjtx2rMMi+Vm7lYuORg9a2U7bHNKEl703udFr1hZayS0UywXijK7u4FcYtjLLfBL+VjEpycdDWpd2JsLQ3TsUZwCkZOWOaltp/KhRrlAH29W96TldhZxW5Fr2rW89ha262WxoH3JIOMr6VWGq3N7GIjCrQj7u+kvITd3MUXmD5z27Cn3EJhiaTYRCh2qf7xp3ZLiklpqVmupY5DHsXYpyNo4WpbjL2+WfBP8AD6VPZeW5wzAqoyx/pVSEG71AiQEQoC7Y6Y7UdAabso6EQfzoxErZbIG79K29X0RfD9zqNr5uTbpE+1urlgM1jid5ES2jjAEk4ZXPX2ArW8SF5bzUDKS0yxorknuMDmhM0abi7i6/bFNEhcDDebjAPtWv4EnbVPHWkzPlBHC0Z464FZWoMLjRbdBwPPHHc8VJp90+gyQ3SE7lf506ED6029SKUf3ckmL4r0qWfxHeSr8kMpBZj/CB1rP1PWXu0W1g/wCPWHhQvQn1pde1iXUZmRMqjc8HrSaNYtERHHA1xfAjbAoztz0Y1S952REYKEU5vboLbQfZZIZrxdxYgxwH17ZrpdPaOyu/7Qu5lNxIPuL/AAD0FWPEGm2Wh2GnRTR51dMtdys2Sz5yMDsAOKdoOkWd7PDc3cUtwJWIjtojy5rRK2gKUZLnlsY2sa/a3U7NbQMZB6nIFV30+5smiu5l/fSqHBzwF966jUY5L2+k0630mK1R8fKi5cAH1q7rOmLa6XDGyMC6YbcOuKtRsc1Wu52itClrOoQWfhy0vo54jJk4jDbjn0INcTBcm2R7yY8ynODUV4HnuBblSIosk/4VFp1i+tXDx4JSMfnTvc3pUvZRc6gQtcaq7/Z12xk8sTV/SrG3013kkDXU/twMVt2+jJp9mksxW3TOFQnLe/FRXN5AI3isoGeZ/vSN/StUlE46tWpWfLFaEN/bRW0M1wtwIpGHyQY5OapaTplpdzBpF80IBgdAfWm3keAZbyUGRV4UcD6U+1hk0/w7PcsCjS8gn0PpRe7uNwdOn7z1Lb3rPeNFaxqIl4/2cd6+2/2OdePiP9m60hY/6Ro+ozWjqvRQWyMV8KW9ykFkm09ssxr7A/4J03q6l8LPitpzSBXsdcilUd9jL1FbR1TZTglDQ9wvI8EZPXvRaZDYHart7EHHXJqvbphsk9qUkOOhr2MmCBnAroYWBVcmuatlz+NbkB/dgA89MVyyR0J3O1c4gscjOEHHpV+Fhge9Zty202yHjEa546VZhfnPJFYs0RrRPj1q3EduM/rWbG2VHrVyKQjOfTpUGqL6t3NTq3FUFlwMdjzU0ch71LLLgbjFBYHjpVff6c565pdwx/M5qAJmfnjNRs4XoajMuB1Jpm/bjBoAcz56H86rytk+9OeQnrj6VC5IPbNWgGNjGMg0hXOKRsHBxj+tKMEZPHPStUZsXqOwxz9ajeMEHbwMflTsj0NLuA4qmrkplOSI9etRlAB0Bq04yB6e1RFRjn86yaNIsiC+3NSJH9aAOPepEXHQ1i1Y1JoBg568d6txyngZ+U9qpjKjg/jinhjVJg0XA5JwM9alQ56jPtVNJDnp+tPE2OpA+laGbRY3e5oBGcfrUCyd+R7+tSBjgVSIZKvOR9KVs9hTUYk/0oc56jGPep6lEM8gAGRjHU1Rmfk8n8asStuOAMj3qlMcA4BraKM5FeRs55z7VXd/enOeR61ExzkHkCtLmYzOD60bsfj3o/iyetJ0HoaYABu6npSEDOaXA/GlHPfFG4EflkYxnIpwTP09aftz3/GpFGQOOKLDuMEZbpg/h0p3lnIPT61YQdBj8qlVVP196VguVkjx7H+dPKHpgDFTlVXvUTSDBAprQndkLR5yegAqLgZwakeQAfpUOcDnmhD9Rr/MfSoGPJ/l3qY5JPFVnY46c02KIhUGo5Izs9aeHHIJqdV3dORjpUuzNU7GLLCwbPpToshcnI56VduItqk/zqjJIF9sdawasaX0HPjBGagkfnmh5S/OKgkcZJJ/Gi4rAzduTTkOSODioQ4K56c1JCcyUIGYXxbceRogYZYR8Z7e1cXBINoI711vxcfedIX+7H0rjIZSg6c96cmXEvlsDjGPSnIfzqqj5Gf0qdG4GP0rFs2LKcGn5796iQcnripFBwf60AL/AIU6L0J4pgU+9PXAOOo9KgC0nHsO9dD4ch2xPKRy54rn4UL7QM5PGK7Kxi8mBEA5x2oFJ9C9AM4+tW0Htz3NQRLwB1qwnagkkUZ78fzqTH4VGOn9acCc8c1YMnHIAzx/Kn+/9agyQMAe9PR8cfpTTEywoBGeg/u04DnGMYpiHI/CpB04/KrRizOn+8ahHSiiuU6FuSr2+lX4QFHHFFFSUWY/umrKdFooqWJbllOtTjrRRSLJU6Gpl60UVBKBetDdKKKCg/hpp6iiirBBIBupp++q9vSiioAjmUKWwMVXfqfpRRVgRH71QyfeP1oooAhl/wBX+FQH+GiioAaeopn8VFFDGg9aG6CiipKIJen51zXjCNWtI8gH5hRRVAcfGo3HitfT2OBzRRWRqbsf3RWfqfVqKKBdT48/bFhTy9Il2jzN5+bvVP4AMWkgUnK+lFFAup9f+E/vivSNJ/49/wADRRWiJe537KF0+zwMfux/Ks29+XGOKKKZmUbf94zM3zNxyfwqWH5fmHB9aKK0QF5fl244q0O34/yoopITHp/HT06iiigQpAz+dNP3VooqkCE2jceKif8A1ZooqQEf7pPfnn8qryfdJ78UUUDRWuPuH6VmTMdzc0UVAIqv/BVZ/wDWZoooGQjoaVfvLRRQBcToPpV+3+8tFFAGhH2qzH940UVXUC1F981Mn3aKKaEywnSpaKKszD+Cq0v3l+tFFaiZm3LHfjPHPFZM3X8DRRWkDKRU/hqB+hoorpOZkbdKjeiiqRLGUN1/CiipGL3/AAqeLnrRRTRBajq7B99frRRUspF6Lv8ASradDRRWDNkWVUelKerUUVkzYgm6n6Vj3zHYeaKKAOA8TSvlvmPevHfFbHzH59aKKh7geaaqx80c187+KJGt9N8ayRMUf7ZGNwPoBiiis3udNLc4Dw8i/ZbNsfNMx8w/3vrU3h//AErWJzL+8KZ27ucUUVs9jm/5fM5y9le71+BZmMi+Z0aoPEHy67HEOI9w+XtRRUR2Na3xRLV3K9x4hhikYvGkY2qTwKs+Iflt48cc0UVcdjnrbxF0Qlrp2PJ8nrVfxFM6wWEQYiPJ+Xt2oopmj3ItNUfOMcZ6fhTNPY41Dn+CiinLqTT/AIg6z/4/tO/66L/MVp+M/k1jXNvHzDp9aKKvsTHaXqQW3zaZY55/fp/Oo/EEjLq18oJCqRgelFFKZdPr6lSzY7mbPzKeD6V3fh//AETw5qN7D+7u2KZmH3j+NFFbx2OXEfEcvrFxJcGWWRy8mPvHrXTadPJaWOkzwuYpljfa68EZoopdRz/hI7DRHa20nxLfxnF4sCbZjyw57Z6Vyq3s97bStPK0rLnBY5xRRTlucmH+OXyOO1X5YZSOCx+Y+tS+GmMUtkyHazHkjvRRW8NzpxXwxNzxWx8iLk9aqljDCNh28dqKKc9zLCnLTyNPN+8Yvz3rf175dFt1HC7l4ooq47GWJ/ioxL3/AI99v8LHkevAr67/AOCbf/IK+N6/wiS14ooqujNF8DPpm8UZPHYVUtvvPRRVMhbGvp4DBc881rwgfrRRXNLc6I7I669/4+Ih/wBM1/lU0P3B9aKK52brYvxfeWrsX3qKKhmiJ06Cpk6GiioYx9K33TRRTNEMb7xpg4Q0UUDGt901Ge3+e1FFNECH7o+lM9KKKtGbH9jTe5+lFFWxDG+6Kjl6gdsiiiokNCN1FPQDFFFZM3QrfKvHFOXqKKKz6gO7L7VNGo9B27UUVpETHp1FSr94UUVr1MmToo3HjvTZFG08etFFSh9ChJ9yqcn3T9aKK2iZ9SnJ0FRDnrRRWvUjoMl6mmrRRViHhRnpSr0/GiipRmyYKMrxUm0ccUUVT2KQN9+pOwoorNFdBW+6apv0oooQEQ6fhTF+8aKKaEwHVqqT/dooq+go9SJKuRdF+lFFYm3Qivf9X+dYN0xz1oorOe41sR7jk81BKxy3NFFI0Qsf3hVqHqPqaKKXUGcl8WWPmadz/wAs/wCprjLdiyrk54oooexcdi9F92rMVFFYFrYtJ0FA+81FFNjHDpTMncfrRRSYdTV0v5poM812lv0FFFJbAXB92lj6UUUdQJB1NSr1ooqkJ7D/AOEfWnJ1FFFUiGTDjp61KvWiitEZM//Z"/>
  <p:tag name="MMPROD_13699LOGO" val=""/>
  <p:tag name="MMPROD_11579PHOTO" val="/9j/4AAQSkZJRgABAQAAAQABAAD/2wBDAAMCAgMCAgMDAwMEAwMEBQgFBQQEBQoHBwYIDAoMDAsKCwsNDhIQDQ4RDgsLEBYQERMUFRUVDA8XGBYUGBIUFRT/2wBDAQMEBAUEBQkFBQkUDQsNFBQUFBQUFBQUFBQUFBQUFBQUFBQUFBQUFBQUFBQUFBQUFBQUFBQUFBQUFBQUFBQUFBT/wAARCAM7Aq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bPLYJ5PakGCeeaFUlhjg+tKSQBuGAO9fu1j8/wBxCxTJ6Gmk8dQQfSgfM2MZ5604hQ27aCR61RL0BYwUHOR6VHJ86kHAp+SSQNzAdfaonUsAcfKKBXuT2xAjx96l39Tk5PUVFAwEbc556UAkMeQCT3pblImJXYVAx3OajO5+eN3TPrS7SmSSDTGYlc55H60WBDtoC/ex7UrHdg85pPLwQSA3t6UrAMMAn64qQYPgnjp0ANIiknGdrHnIpy5TBI4HHSjcqNvB/OrJGlg44Pvgd6BknKnjpRL8x46d+KPlYhTnA7etBWhG4Clcjj1oUBlIC5A5p7Lkgk0BRuIPI9jUAhgbDeuRxTDu3AZzj1qY4QAcDFMJJBIoJFXaSCSM4qRsoFOcZ7CoijcHORTvN3yZxj0FBWzHb14VjgN045pvl4cbTweee1OOzGdvztxn0FNALPkMcigYkn7zqOn60LlAccKfXmlcke+aVFaTCj+dJgM4wQT17jrTHBHRs+1KU+YqTzQyjHoR3o2AVfkBx94djTSm/IxyKX5QQf509Sd2Ac98Ui9BuOgAH1NKQoGSQaYzEZbp6mk5UA5zntQQSK+OOhPcUDDnBbaKYZuTxnFOjY43MAPpT8gBmKnO7jGBjvTWIYg8jFHJyRwO4ozuwOnGcUWAb174470mNpz3NPJ3IecUB0RAcjNMaGSEEA8Z9aIlGSzZHHrTJmGRgZx6CozcAEZ4B7VN/MuxbRcx8tj0BNV5DtbjrjpThNGccn0xUpMbE7cE49eam4W8iujtx2+tWFJwu5unQdqhTanBOTTprtVAQvg+oFLmS3Y+W+yJZNnCg9B2oTJOT07VUW7iWX5pOD1JqU3EagsJ4yB2LcgVLrU1uy1SkycqQemARkUoHzDrjH51ROrQdC3zdjmmtrUYK7T065rH65R/mNFhaj1sX2Uk56fSgYjZlUg7h2qgNYRFy/8Ajx2qeK/gdgQ3zDn5hRHFUpaKQnh6i6FkncdueaU/KcHJP8qYCJCeQW604qUHORmutNS2Odq3QcqgsD1+lTKVY5yRjtUMfbn86f0YHcfpQzPUlJEfJJ5py5bB3HFMLFzyTil8wqcHBz2oDoOkLHo4Yn1pNm7r1HUUIhMmc4A7mh8Lk55FA7MR1IA4/OhmKqB29qYspftk+lO8wbwozkjNArAX7N27VIcBcb+1QPJkHI+YelAm3YB5yOM0BYkfaB8pJyPWovM+VVA698VCxK5HNOX5Uzkk9s07kiBgHJPQdQaajjeq4+X160xpD5mOfwpIhhx9elDNEWZUIUc/gagLhic/L7U9pg5wRgjoRUBOXzxkn0pDSHlz3HWkI5znOO1RNyfmJ47YqSLG7J59qllbCDOCe1IykL3we1OL/vDg4FBzxnvSBjFYdc47YqYxnbjcCDzkdqiAzJgDAx+dODMpweM+1VYQ5AoHoO/vQ4Usu04H0p6qA2Sc8du1TLGpORjinYncWFcDJy31qZV3R8A5oMAKgE4zU8CEIeoP0osIgCMQAevYGnLv2jIyAae8e1sckihfusPuEe3WqSIDZ5ff8DTHyEAI+anuTtGefTFRnIYE5Y1YmALqBk06QnBAGPc0gk2klgB9KDMMk+o7igQYf3/Oim+Z/stRQK5Fgxtz+FJkunHr3704YbODgenr7UjcHHQd6VzYaQ2RjnmhlIyRx7mn71B6g544phB2ZHHtUisRg7XPfNK7MV+Y49KFXkE9fekJLHAyadiRbYr84OSCOtOlQ5+Vs0yIkMOPapN2QfU00NeQ1chfmA5p4YhScfL0pg5Gc4x2pCTnHOD0FMQ9QcDdzkUJ8ucEc+lI7bhjP4CkC5C7T3wam2hVyRm3N8vApqsd3AzzSsdq4OAB2FOjwi85O7vSJBguSW7+lNcYXJ4z3pxIwFwSRTdwIZT09R2oAaRvIHpznFKBgcHdmm4wRlelCtjOMewPagpA25fQgUxCdvzdewpxG7IJzSEEDHUnjFAtgwFPDZp/CjFRiEgHHH1qWCIFWDdaLlW1GgjCY+8DzUzYA9PQmkEZyf60CRWXBydvepLEXCrgBWb3pgkbeAvBPGKcwG44OV9qa2YwOcntQQM2EyZJ5HSmzKVGDx708tnkkjFRu7SZweKCxVfgbhkClHzA4HJPSo0Qlgf0PepGIYnHy464ponUVsIQGGT6EdKNqnHYdQBTW74GQO9MAPA64pjuOcLG3JyT2PFOyAhznntTSFfBOTTj86gd/Sgkcx+UngcU0dBkDA9TTHlxkEDI6HvULzoRy+1Aec1E5qCuzSMXJ6E8j4ORye4IqtNHshaeaeOFewdsZH0rn9Z8awWQZLQea/3d5HSuE1TVLrU599zM8h6eXuyDXzWLzmnRfLDVnrUcDOestD0K78TaZbgk3bTD+7Ema5258dpE58m3mmQHjeMf4Vye5UOQAv8AuCkBLptzwK+cnm9aps7HpxwcI9Dp28dyTMGELRZ6e361oWvjdYUbeyszDHPWuGYjgA8+tHlvgkLwe9ZLM66+0a/Vab6HVT/EKVZWeE9BgVVHj27llaRvmYjgkZ4/GuYa1YFiFJA65pQAxBxgEYFZvMKz+0VHDwXQ6S48SyXDKTwT6nGKik1qVujFe2AawyTGOTmgygf/AFq5amJqT3kbRpRWyNP+1J243Z5qZNYmVT85ZqxxPvIBbA9aeJdv8Rx05rn9pLuacqNtNblwQWYH2NW4NcuASWfPru71gRTgdxtP97k1M10hkAKgjHQcUKtOOzBxTOqg8ZXcWMFnXsFP863rLxzYXACXbmzk7sYzs+pNecoCWyG5oMj5KsNy9MHpXdQzSvRekjlqYSlU3R7VG8MsCSxTRzBxkNG2akC70DH+GvH9L8RXWgNvs3Iib76bjj8BXcaF4+tdTdYrkiFvcFc/ga+twed063u1dGePXy+UNaep1CFWVSMhqQcvycnPWmiRZlJjZNh7q2SadsjKAk4YmvpIVIzV4nkyg4OzJm3K3GWHehsMPmIHHemrIORuGPeo/M+YgkCruRawH7pxn8KbvXqflbpTWkIzgj6ioJHwBnqewqhWLIfLgbtp96YygDoOD3qsGBfIOeKXeeMk/jQKxKzZwd2faoym3J3E5/KkCsz5AyQO3SmE7gQT06GgLD94UYA/E9qSSQrg9T6iotzDIPI/lQzYJ2ng9zSuUOkm5BAxn9aAWKLk5PrTAqlRkZPanSfKoA59jUj2JcHbjhsd6aw3YB4pUPGcbiR09KRlLsD09aBvYTywWOefalK7iB07AGnnGMJxipNuCMqM4zxTRJC0AXauTv7knr+FW0i8xSMA4piLubk5HqasxqQWG0D69qom5HDFvyNmMcZ9anWJc/LwD2PrTwoQ8fKPQd6GU5yBxVom40DdxnJHc1MjBm+ZtrAcAd6j+YjkheelKrFSBnj1p2BkrDfy7AE9qY/AGOfpQcAEZyOxppBAJXnHamZiZ2MoPy7jyTSuyMXIU4pjScDPBPb0poACdcgUkUMlfB3Y/PtSSHIYgkk4wpHFIwwMhiR2zSEqoPUFhTFYTef7/wClFMx7iilcuxLuwoGcgDtQZBu5GPc0xuCMDPfFBLNnOCMVIwAycEEj2prKWOM9OaVXwvXGKCcjk4wOTQLzGb8nHUjnpTWAJ9PUinDhgB0oI4+Y4J4oJ3GwjEq5Pymp5B8+0Zye9QcpKB2B6VNLuzuXt3NO412EdVXj86FHzjJ4HrUTSZIxwO/1qQKdhY/N/Wi40DcMcDOegoCYGDkEn1pqn5c4OcdKVZRIdu7ApAyQRMADuGDThyeRxjoajK4cgt24wetKT5YAYZHvQHyFkOASR19O1NCBupIxSonmEgkqBycc0FRGe+OwoJFLEjHtUTAqckcjpmpYmUEAnPsfWmSod4BGT6CgpBtXaN33jzxQG2yMT2oHGARyKXy8ZLgj2NJoZKZTgjHP8qQ5Vc5yepqKVlYjk59aVeBgnGaQ9yRZSRkEY9aZgH6HvTigQeimmM2Dy2V9PWhCHLtH/LQA+3U0j8g4wMU3GcHFKx+UkMM+tPbQCNCMkyfMo7UxsdRz7elSZGSdu760jEEhs47UgG9sDgdqVV/izyB0pm9QOPrTmO9cn9Kew9A3468nHbtRHx2564pCuQCTn0pV+RT6ngGmIXdnkcZ4pFycEH5vemk5bGO3IqtcX8dukk0sgjjjBbd1P0HvWNSrGlFylsbQg5uyJb5ltbMzTSqi5xlu30968+1vxd9oZ44ZWjhzgqP4vrVTxP4km8RTmR2AthkQxA5Cj19zXOnJxk5A9a/PMxzWdaTpwdkfTYbBxppSluSSsMs24YJyABUAk3knpjtSNgMd2WPYUjZ6gcetfONt6np2BXBznlhyBTRcGPPAye2aRmCEbvyprJlt204PpRcZLHLu5PerUDFhycZ9Ko7Qrjt7VLE2Oh68UXAvQoZMBm4PaobqEwHgDjqCasKpVQ2enf1qTUovMjSQMWyvJqOawGVkdWB9qV2UkZFK0RUYPTHeoHXZ8r8N2Ip3AmDAN6DH5VKhjbaCyn61TKhsnJxn0pyIjHliR6Ck2BpRQxzZ+cAqMkZq2liWiVtpGeAayTBFMB87IexHFaFrI0SGMTs6f3STioZSQ7ypoyRjipEfC4kBB7e9XY596FWRTxjI605YI3ZlVhntu71Ny3EzFbOcdAegp4iQlXCgv6EdKty2vlybh07rQIGdGwAMc81SdtUS0aWk+IZrFsKwcAY2Pnn8a7uPWrfUQPs4MYP8Dfw15XLGUG0gc+ner+m6w9nKu4nBr38DmdTDSUW7o8/EYSNZXW56et1znuR6dKiaTLZzu+lZenX6XsOYmywU70Zsfl61aW4U9DjHb0r9Dw+Kp4mPNBny1SjKlK0i00jg4OFyelQux7Hk1C82VG5uhNN3Ekc++a6rmNixCcYyac0o3YzyarqRuBJ49KR3Ct3/AJ0XCxZZ2Axu2gfrVcSEgkHOO1NaYIzAnPpmmmRTwTxntTB3sWI51OQyljjAIpASWPftioORuA6HpUluCd27k+tAiWNMfMc5PapE5AYrjHpQGVVyec9qVXCkjpkdKNx3FWUgcU7HAJ7UkQYHtU235A2Qo9qsm5GEO7nv71KQSMDp6CliYKp7nsTUq/dAGc5700hkYDBNuCBnv2q0jOACecfrTfL4wG6nPNTlSMkEbfersZtjvKLnLHHemmTawjB6+tPBO4kZIAqMjHzA9aZmLsPynORSE7c5B9iaViwZe4Halk+7zwKChCc4xkk9qGbYeeo70sZYLkcA96heTe+wc+poF1FIDMctgHuaYJNq4A4H60hfkg/MKaZNi7s7RjpQCuMk4X1B7UjEBcnOfX0qKSQMcZyAKYVYsCT0PFRctFrzz/cH/fNFQ+afailcqxKxXAxnPQnNNZ2LHJ/E01EJGOw7UAnPv70ybkxyyZzgYqI5KjPOe5oBA4YAA96OWzwCT2oJGA7ep5PtT5ARy3/66aFGAAetLIP3YG7PHSmwRGSDg4zirTOQijBI9aqlAUwPlA71YD/ulBPOPzpFiOBsLYwT0pilsrxkDtTiSI8EcUIM544AoAaTlum33FPCkR5HU9qYx/eZDAJ3qWKQAEH60AJu74AI9adgtGFI7557UhKtzu5pFIkRuuB0JpMBZOIyM4Oe1Nzvj5O3JqJgQ+SRj1HpTihBwpGfXNGo7Cq23Pc9gKczBgSMBhTd2OcYI9KYWyMgDn86YiXeFBGOcdulIZCCC3zCk3ZA3cDHUU3eWAz+tFhXHKegPJ9KaVcZz0qSMqpx600syj5ume9AkyRG8zgjgdzSMmFbHQ/dpiNtIJpGkJBw2Pagu49WzjsW45o27EYEY96iBZV+Zg467fSlZ95z1HX61IbgrFWIHH1pgGMAtyetPbB5AII7UhxtKnOfWgPIY6gbh7UAEHOQ1B+VOhyPWowxAB6CncdiYsGOMY9qRzlCBnIpu7O0k4b0pm8vxzxzSclFXY+W7siKebyoHllcRqOMt3rz3XddbUpZISAIlJGB0NXPG/iJLu/Fla4a3gHzNzy3HT9a5aU5G0HnHWvzrN8xlVn7OD90+oweFjTipS3IpFUtgDj9KSSNUTB4J5xTjtRTjv6VG3zlT1PvXy17nqkI5bI59jT9gRASMD1p0bhB8vzGmzSF8hm6djQBBLMjkgKOvBpnnMD6j3pFAH8PPrSqCSw447VVwHICcHGCe4qe3gYngZHvTYywjxjB96sxuAqkkZ9qG7AXYIiV2Nyc8GuqsNGt7vQ7ncv75MMpH8I71z2n4klXDDd1Ar0Hw1DBdQzKZokuDHtVJGxu+nYmuacrFxVzzPUrbyJCp/MCs5kUgjGT7123iDR2VnLRbWz09K5Ce2MbEhuR/KnGXMrjlBx3KhwvykcAdPWnIqsRkgY9Ka8ZBJDdKRIl3H5jxWlyEXYoEfkMvtUwsg4XB4PHFUkQk4BwAKuwuMjLcrUstFgRyW4C8nHINX7adTFtZQfc1VWTeBhvzq3DbRsmTnd1zSL3AEGIDdk9w3pSyR5i+X73oOtMdQrHCkkdc1Yt5g6ksNx7UC6FQR7mwOoHU9qgntmGMjr+tbi28U0ZLIVmwdrocZ+oqEo8YHmAFSMKcU7k2M2w1GawnWSJ+QeFPf2rtLPUYNQgjkiYhiPnVhjBrj77TmiBkX5o+u5RTNN1Jrebbk4zhhXr4HHTw09HoctehGtHU7kzAHH8Q7mnblC5LkVSgnD26MpViRkj0GacLk7iCM5r9EoV/bQU0z5mpTdOXKy0ZD5ZK8+9C3TIfmABx1qos2OMEAc5qTzFxkkH2NdKmzBxLCSbmPUZHBNKuDg5xz0qp5hHIOAafkk4BPPrWkZXJaLW7jOc5qe3BBLbvrVeM5YDAzjrWgiDy+nHpWq1MWrDc8e+e3an5BAyc46U1AQcMMg96k27TzyO+K1MhVGRgkAj0qZImIxzgd6ij/eZyQKuQ8DGCc+tNIBhjKA4OMdRViEKc7jnilCb36ZzT2iePqoC0wEwqdefTNP3HrkbT2pHAbOSCoHalUbsHrx09apITJApOecD+dJnnpwOlPIKEc5XHJH8qRW3JnYD9aZFxrMCSMgeuKCOP6ZpGUEdgenFRvLuTuCOnzUCAysE+Tk9B7VXYEsScA+1SowI5OD6CoHIIYA7h6UFJMRiev6UjShuAMk8YpvJIGfzpkh8s5zk57VLLt2EclWyOB3FIz4OQSBQznC4+uKZLISp+XA96THYd839/wDWiot/+2fyoqLlcpcUEpkHA70mAzDaOnX3pXBO5QMKKRSAQM4xVmIpxnBJ56g08MAhP8Y6Y9KQguF45HfNMI2nBHv9aAHLEVAO7k1BJ8rYzmrFuocn5sYGRUZQJIcnP0oAQFjgtipEbOPXsPSog+GI7e9PhYbQT+S0tjR6ocRgkfkaaWwDkk8U+SVdhU9+lRIMkjnaO1DY0rDQS4zjinec27CgADtilwqg4OR70uEIADEEcHNTuFhBv4wBinlivyg8+tNLbcYXPHekL7hkkCmJi7gQVIyfX0pCQuOaU8EdOnahCNp/ix3qhDNpyOpJpy4K56YoLFiMk4A6D1pzxskTEAA/3qVwBpQy7QCE9D60FVXBJ59KZlR0JqTZu6nNFxWFZRtAyQOopgGOGOQOcGlLrt2469DUQwemcetTcLEkjhjgjk/3e1JuH8Qznue9IFGfulj3JoaMgAjv3pXKs0I6AbSDg9CaUsC3+yex71GwMnYHvzT2G3ORzjrSuUtAPBVj270hbILKM56+9DfNkEHGPypseFJ3dO2KbYJCs/GCDUUhIzjke1PKgDJ5pJCAoycj3qHLoWkRo4JyST9ay/EOpjSdJaRnw837uJB1f1z7CtMBXyC21PX0FeX+KNWfVdZMzH91ApghUDoOPm+teFm2N9hS5Vuz08Hh/aTu9kZ5dXd2BKseWBNSJBuO5m4602NRGN38XvTp5RGhGOe2K/M5S5nc+oSsitcEFzluO1Qod3G0mkkfe3AwaehaM8MRnuelSOw9HjiwxGWX+Gq8jtPISwyPQU92MjADr61KUMcQwMhvWgLDBAPLBI7/AHMYquuUPyjGPU1YLuRjse9QqmWOcj3HSquKw5WIwSetWo0UkHnFVvQElh3qxCyqcE8Dt60MRrWaICFQZb1B5rvPCWnySlFcgZbCgmuCsZArgpxzwK7vwVePDdDjAznJHvXLV2OmlubPjLQ3giDIrPkDaSeory3V9NNtOdqcDgkmvf8AVbmHULAQzLsk27k2dx0/ya8o8SWkMErF+Dngk4rClO2hvVhfY87ezQ5LtznpmoQjISM8DuK0rtEOTGcjOOOoqk8Rf5W79O2K7r3OK1gjdlxzuHrT1mKtnYVz096ZGPLBX36mpVdiW4JFSNFuNvMUEErjnNXYJnJySSF6e1ZsMypgEHPoa1Ik3LlcEe3akzSKL8RW4wGbGOpAprKFfjotJHGvynHI7VIImbLrypOKS0G9RYpD8qk4xxmrkREkQiJDDtnvUcUSBSS5yOKWNsZLYZeBhR/KqMwy9uxVRuRhhhjIrG1OIGYyRoEOP4OhrpWmi2kDgE/I5H6Gs+aJMqG5w3OapbhsUdHvmQjDtsPBQ1uG4Rj8p6cc1z93bfYmE0ZIjfhs9jU9rcGVSCSuOlfRZZjHSl7OWzPMxdD2i5luaxnJHUcdxTvtBdcY+UcVmiXDBSx554qxB82Rz74r7SNS+p4TiXY2ydoJx7VcjC7QQenas6J2UYAIfPWrSNgLnI9TXVCVzFxLwJzkdAeKvRzbs549vWs6NxlR1Hp61fIWONdvLMMkjtXUmYNWJN5A+UDLdAelWIRvUhjj3qrFwuT+FXIULOFUgkjOOlbIxaFRGZx8oHbg1eh59mA/KoohsOCBx6VI8gZQSMDplRVokcoOcjmphLng9/eq5YLyDk98dqerkt1wBzirFcmZQ+OePanqpBA4ye/pVZXHGeucgVJ55YBTxz1NBF7jxkE5yB60oKBM7iB6UHcsZAyT1qCTBHTHtT6C6j2VEzjI+lV5AWkAIPPNSbgeOcnsaCTIqjPTgkUXGkQeW5zkgHtimSsDKUzgL0f1oLkvjduI/SmPIV+UkY9KlmqHYIXnqO1ROy7Se46Cm+c2cE5HqKjmJc8ce2ahlDw20VDuLlhklRzmnAg++eKQ5UArkY45pD2G5P8AdopfNHpRQXcuyOJCPlxjqAetKw2kFgAD70zBRhk7e/NOkBOCxBPYiqOVD0myvQfWmkmTABwoGM1GVAClSSc9Kf67eM9jQAuGhBwfY/SmKTvGMHPGaR2IG316UeY2ApAIHpR5leQ5xhSGByO9Qq20kZwKc7MR14z2pIxu+bJPbA7VIx5PmAYH40Rb9+BjmlkBAIHSkGRyDn29KBpinI69u1PjGF54PQ5phcO4BzQhLE5wOaViiSTCAAD8aYDgjOAKJMg4zkjigEMu0jn3pgI+MHgAZ6UoOMDHX9KGRVADDOPSk2lcYxjPSgViVVACnoKbKxHsBSA4Y4PbvSD5hjPX0oGRLkDPftUxIClsnpx2pikxsQ3Qd6dIqjjPHUUANkYP07DtQWIxk8AdKZI2OACFPemeYcDoVqB2LH2ggBcD8utRGVcgc59KMlVG3qDUEvyMSAOalj3Jw7L97keopTISvTrVdJDt9j2NGQUBB596QDnmw5wc+1IJ8nd6VWUkEnoc/nSGUngjB9BSuCRYM2WLnp7Ux5d4PU8d6jVyEYlR7Y5qKSXYrEnHHXtWcpcquzWK5nYyPE+ofZLRkMm0yL1B5weK4GA+dITkLjkCtPxTqZu750U49T6c1Tt7cJAXPDHjNfmeaYn29Z9kfV4Sl7OAFfJIZvmU1QlmEjHPXsKddXRZ+TwPSq24fU5714x3EqYVuuR70SnzGxubA7VGSSTjA9xT1YN91ck0D2LAZYsDHOKkk/gZxwB0qKNCh3Hr60/b5mGJOPegREsZfDchc857U4oI8549ql2bhxke+Ka5COONxA5AoAicfKdoKgVIsa7RtG5z+VNkDsR5hK56A08Sjy12jBXvQBr6bGUxuZS3sK63R70W+R1PHFcFbGTcrFjg9hW3Y6hJA4kXiTHAI4rCfvGsHY9i0K8F0VRtm0gfM5Gf1o1rQLS+3q8aGTbuz1B46e1ed6TrMgddz/Mw5xXV2Gsi91eysJCyeerBXAztwpJJrzpRcXodqd0c5eeEhPbt9nSPAbcI84da4vVtLazlZXBVh1BHSu78WadfWFyEkwjE5WROUk9GFcrc3sk7Ol0A5HLbjhiPUHmuunJmFSJyFwrQnA5HY+lEF4yFd2Sfaty5tUkOUXjsD1rKlsl5I6jtXTc5rWL8bRS5YMq57elXorV4kRgDtIyGXmubLPDtxyfT0q7ZalJFNlWMZYcjJ5pPUtOx1SbbkhPLAkx8rep9Kf5UtsFDqenXHSqFrqIm2gkKRz9a6OHbPDgsCxqdjXRoz3TaQysGVvbpTl3E5UYI4OOtW2tDGQ2QQPypu/YwfqR3qkzNxKasu1g6hT0FSNZvcxFo3Ak+6u/ofYmrOo2iXkXn22AQo8xCcEHvgVnpdG3YCTcUDBiPWqM2hkke7dFKhUkbWU9vrWW8ElhKFOdh6butbeqQ73S5iAdJV4cHIK9ufxqjM63loYycyRjcuP4lq4ycWmhNJjY/vBwxAI4Bq7DlPVs96pWDIR5TZIwNrfhWisZU84P1r73LsQq9Nd0fPYmn7OXkWY1B749akyVJz0HQ+lV4/lyAMqetSBiAO5r3o6Hmu7LEUnTHQ96vKzZyOBVCBwzDjJrQjlLIq9cV0QfYxlsT5YgEnj0q5A7Jg5xz2PNVIyOBjnrVpDs+YjtiuqJzlqNwDnqKnUFo/mI69aqhtoIHp2qaNwsfH5VqZslUL8zYwe+O9KTlSSahBOVbGB6DvU8qjjZyD1qySIA7gRkfWpUbLZzwO9RliFKkinKzMvGOnagqxZEm5dvXPpVdnG/BGfekwAMnI9qCNvJ2j3zQRYQlycnqOgFIXK5YYJHalP3yWBXPdj1qGRgUJLe3BpXLsRFgM8jdUbkk5YD8KRvlAPU47mmE5A6/hUtjSFjXOcDkUEd85GfrTHlJAUdB3FRBsuc4yKhlkgwpOOp7+lOkyOCMHtTByCeB7CnKd3Ge35UIewnze35UVPgf3jRRYLk7fMBkg/0pOiMP4fQcGmkbyB3PQU/yy/fkdTVmBGB8+88r60rsRjPPPWjaVGMe/FK5EmABz6mgpDFJLkk8kU5gDnrmgYzwcr7U4/MCCxJ96XQY3KsOucCowDuxu2g09eQ2RwKQIWI5A9qQEighCw6DjOKasbcNnr6U5pNiFVOc+oqNVPb6mgAYbu+COtPCgqOflFJuXa3GSe9NyQvFAEjDjIwfr1pBk9Op60mMrn05pQGJ9/5UFIVQc8Ekg8ijJYfMeCMccU1ThunPTOaUAuvXGOgNK4xFXOBnp/KkwQwAOGFJwxGD+NDgbslsEdx3qeYLXDc0hwTyPSl64ByAO5oxtAKnp1+tRyMWJJ5GOg607jsI8hywBwPWkxjk45pjncSM49qbtKnOc+g9alsZK75PT8TTC+SBgnI61Hy5Yk8jtmgT5QArgiouAOxU8HaD6VG7BeB06596Y8ufcjnIqMvwCTtxzWbkVYnYBVB4yeeetNTDnPBI7VXa5LjJOQaSOQhcITjvWTkaRjoWgq9B8xArJ1u5FpaOx4PrmrxnKrnP/wBeuR8XX3myrbK2U3ZwPWvHzDFeypM9LCUVKVzmxMby9LHJVj8oNWb+QW8RQEE+ootovLAkBKgEfN6VR1CfzbjO4fQDFfnMnzNs+mSsik24fMRkZ5BqPzOv86mZlI2nOPSoCNrMqnIzUlpImh/edWH54q2FCKc5z60y0s2nPzMAAM5ovsRybIzu/wAKm4rCpN53y87R6d6txNlRnp6VStE8sjg/N2FaWwR8Z4PNFyRN8jbgmQCOvpVfelv+7WPdK33pSasBgTgfdz3qvKg84BQN2OTSAhdcsMklx61PBCQmWIz6CpoLMffboe5OKnFuzqz4zt4zQNISJSu3PT0FSrM0kvXA6UJF8me5p32fGN31qHqaRTNa0uY7SEjfumxnbjt9a6PQNRNpqDTs6srQNGVwOWJHIPpwa5CIbmAHOD1Pauh0nTTjznGZm+WONTgduTWM4qxtBtM9Bt72PVNCnt5AJiSGXd/B6kV5z4n0hbd1lh+eNuQe4rtNMEFrJBGyvhwRIB2rI1iHEOwkkhiVA9K54S5WdEo3R55MjK42kEDsD1HrVWUSNjngegrZv7UJmPywF3bs45H0qrPZq/zRksAvNdiZyyVzKZdxyRgj0707aGC7lGe3FaSQxy27I+UlUgoP7wqpLbOOvUetadTGzQ2FREB0I9K2NPuZtnyYYj+EnkD1rGw9uVJ+6e9XrQ42urc9Dik9Rx0Ont7l2TY7Eg9hVl7bMisuDGRyCeQazLW5C4R0K553A8Z96szyNb7QS3PpSNi5EsWHU/KSuA+fumsbWInt/wB4PmCnOQP1q4squQVY7vSkF5b3JaCcFSRhfrQmZyRQ0e8jilWKc7raQ/OB1jJ/iX/CoNRtns7lthVlByNvKsPas/UIpbC4P3tvvxVqzvRNHiRiwUfLn+VWZlrU4FhvIZof9TcL5keBwPUVdjG7a4HDc89qpWcjXtk9q43taEzRt32nqB9M1Ys5v4QwwwycGvby3EOjUt0ZxYqnzwLaoQzcgg+tPUgnG38aMbgVBBPanLFuJweR2r9Ai72PmmraDyuz2z6Vajc+WCOD61VYFUGec9vSrUEh8sjkfTvXRDRmTRZhkJJDDPpVnl48bsfWqiH5ge+O/arIcswHBOK7EznkiVXbIwMgVYDDGQcGqsb4IJBGRVgOpIHAyK1TILKynOTg+gqZWD5zx3zVLfgDkdakDKVGDz6ine4rEsh2/wB0/wA6VThWIOCe+aiLfKCcACgN8pwRk+9ArC+bk5PTpzU3mIQu4cDgGq6rnHBNA3BgOxHHpQIkkfjrkdKrNKFwAM5zye1PlfIGM/Q+tQ7RuDbcD17Ckx2EkckYOAfUU1eFBJzz0psxJ4IH4UKPlI6H3qGy0rCORv2r09BTCmTjHI6k9KciqZMjgeoqw6hTgjrSCxFHHg5x26GrEUAIyevcHpSKBjGePerEcTMuPT0q0Ij+X/Ioqx5Degoq7AQKEY4GTj0p27aCoHXvQAQmN3zeopACUy579u9K5nYbIMkYbjOKaTtJ9uOaHA6kcH0pu1Q3sfWgOg5QdwABIoZgueME9qkJZPlzxUTBuSSD6ZpXGOjXd/Fj+tNdNsnXBHrQGC7c/TPYUTNk54pAIeGAz1708HAILc44NMDjPzDqOOKcRkhgSB24oHYG+UeppiynfzkA9vSpAygnGSx9KYwywJI+lK5SRKjrhlPQ+hpFbJYHv2oBRvlZeR2HehuOP51IBvV8r/KkxjIz+PpQAqnpzTXZWJ5zQUN8zK9BiiXDDGR61HtwT3HtSkEqDjqcUBuG4qeD1pwPJ7D0prAp16GmlgnU8mkwFkUMRtx65JqNZCOCfwpzEHgHFRyAJ3GRUN2KQ12VuxDetRKwPBY596cxBHpUe3Z3APrWbZVhT8qk8A471AxLd6RjgEdSe9RzYVVPb0FZSZoMYgAevcUQuA2VfLZ6VA8wA4OOelRwMyMWBxnuaxkykS3twzKxAyeWzj2ribmZp7qRz2OOtdPq14lrYzzBgrBSuD/P6VzVjbgW8cjEbCN2496+MzetzPkR7uChZXI72XyoMYBx3rDdvmJLEEnOc1e1G5Z3wCD7VnMSzndxn0r5g9lIB83f8DVnTbI3MuX/ANWOuarwwGeTavBFdDbWYt4AuOf4jUFkN+62UBIUZ7Vkxq0rkk557dqtXknmz4ySqio9wTHOfaggkU/vPvHI6VZiZxjK8kdTVSBC7cgnPp2rThBbbGikerZoATygvXAPr61ItsqRtPIxSNOpxn8MetXfscVlbeZclkcn5V6saqJC2oXAklGyNP8AVxDovuff3oHYYubpwwXZH/c9BVxIDImxMg98DoKmFuykKFBBrTs7Voo2wBlsbuOlS2aJGYyCIBRyF6+9NS2knbIwuTwBWl5Ku0qDJC+nPNa+g6GHQSSM3y9F29als0SKdlpe0IGUbj2NdPpunuXUKuMcqO+frVzT9Ga4YPgnHWt19OFjaSyFFzsIC9zXLUnd2O6nSsr2OcLFLhn3FlVSNvof8aqXTeYPu89M+1dXp/hab+zPtMkTRB2OHYfePXiqUuhOYG+U785zWCsmXyM4a/sY5N3rWRNbeSyhl79MV38ejmSXy2HFM1Dwiz2nnEcBsZHY10RnYylTuccdP80ZVQfl+UjsaqNabTh1z6nFdJocDR3ktpcxuvYMe47EHv8A5+tX59GBlJZM9uavnMvZ3OAlsRtJT509TVY27ROGjJC/xD3rttR0F7VPNRC0JGflFZEmnBgJIzlcZ471qnfYwlHlINLdLn90xG/BYg9x7VsW7xrgTkuuMZ74xWN9jDkEKV2HOc4wfUVcE7YbceR3qiUQalpc+nt5sZaW3cZ3J823j+dZtx87qw6EZB9a2or/AMt25BRl2tx2rJv7cwO5jO6N+mT0pWGRHbqls8O4faYssuerL/WscyNE5XsB27Vbl+WWN1PzpyGHao9RK3jGZYxGDnKg1dzJqxb0bVE06/t7mTEiI+2RDzlG+U/zz+Fb13apY3siK4ePdmM45wa4iJ85B47V1WnaoZ7e3Sd8tF+73Ec4raEuVpoykr6Gv5f7v1NSKm1ScnB6061AEIYndn1pTH8oONueo96/R8BW9tRTPmcTT5JjXOCrZ7dqmjwwBBJx2qLeQNuB7ilyyLnGB7V6qOItJweTU0cmxyp5J5x7VTiIAHXJFSxt84JHNdMZGbReWRAdzA/0qRZBnI61TZwQFPc0ssm1sdBWqkQ0XWP4/wBacJAiY71VilPTOQfSnGfLcnHFWmZtFgsAvHTHOTShvkGCB7moonXA3kj3FO3jI+bNUncknWVlYHGMU5m6e/emD5gSCOO1MfbKoVCd3tSEtWLJIcnHQVWkkZ+nQ9qR3P3cZJ6nNIM4xU3NFoSMQ4GSQ1IT8xAbIpudw254NPWN8bcEjOcikVuEQG44zn3qzGuCcjIqEISc8ZJxVqCJs5P8Pb1qkjO44RbWwDzVqMYGMYJ4AFCx5Xbgk9c+lW4Isc4yxrVKxm5WGfZG9v0oq55b+o/SirsK5gNgHn6U0knJAp8hG/OCo9DTCTjbjk9xXPsXbsGSAPl49aQ5bqc5HcUucZxnJpQpYDnkUXCwic5w39MUxz0C8t/e9KesYUl2z6fjTWIJ3DgjvSuNINhAHTnuaY7EjlcAUrys2ABkHvSZJJDKT7UXK5RThlGPpSBiGAyOnFMwM7gSOxHpUZ5PqKLg0Wg5xzx71H1OfvCmebzjsKXcQ2AMDrSJHmUOSOR71KoDAAZ9c1WL4KrggtzkVOkmFDA8j2qbhqJImxxnp1prMdpOAAOxpzuZMU3DEMB+VIaIfM3EcUvmdhxTmXnPQ03A5x1JouWhrbsklhjHFLI+0AMQV9hTZW25G0nnnHam7wRtbrnvUN2GkIZNxGeT/Smsd/ThfSkcKrjJOKjIJYc8mo5i+W49jtYKSMHpUEjYxgnnvUoZiu1gDkVUbJbg4zWTmNR7jnuByMcVRnkG7PXP6GluJDngj5uM1VlJx0/A1lKRaiJJMDx19aWNyoX6dDUKqS2DjnnilYlFLZwMd655SsrmqV2kY3iAm9i+wq3+tZdx9FB5qpqTpEnlbsgADHoPSp3lM+rBuPkDc+nT/A1j6hM007FuhNfneMqe0qtn0+HhyU0ijK+Scn6VB5u8HP4dqdIcHAOcU+3iaZ14GR2rhOxKxreHrfGZXAUDnOOtW9RlKbmweeg6VZRPItkRAEJ+Yj0HtWRq853hBzjkhupqCSiW4PI560qxdTnI9DTIImcgkYHWpkVnbZjI9D3oAtQsudq9PfvWnbTLaMWyDIRwAelVYFW0XIUGVuASPu0kfznPVj69qCkW7dWuXDPyzc47/wCeavWsBTjIY1FbqTxxuPpWlBDjawPH8qhlpFq1tFCne23bzj1qQM7OUTALd6mgtXuXA2nHc1uW+lJZ4DYeTGCq9ahuxtGNzNtNLC4TG5j1Ndzoei+ZHsZRg96j0XQ2knDYJA7mvRNI0sRxKI0y57GuWrPojuo0tbsqaXoENrZSMxw2AFGO1WrDw2+tXEKshjgZ92T/ABgd8dcfzro7Lw/Ncyj7QMJ2RR1+tdZFprQIFRSspUqpAztFcMp2PTsrWRwl7pEmtyxRLGQkAxGg+70+9VW20doPNUoDwf4c5r1Wz8OrFp8kgG0jC4I6ioW8LOmGZMI65Xjlh7VHtA5UeJ634Vk02WG+EQ+yu+GPYVr2+lwWOoCwvIH8m6h3K6rkMD/ED7V6u/h+zvIfst4mbeQGN2x90Ef0zXO6Jo/2J7nw/qc7Pe6PKpt7oDKyxOMpn8B+B9e9qbepm4q54Xe+GRpPiuC3kVnjeZIlHqGI5rU1bw21nLIhB2o2QSOor0/4mfDybVNHN3YMsWo22ZIpVAZWOPT8uKy/h7cp8S/DEvnxLa6jau8d3ERgq68Ej68HHvW3tPdMfZq55xa2SSfu5VDIeNv+FZWu+DPss7FF+ViWGO9dx4k8NXOlSMTG3lZ6EYOKt+HJo/FOmfZ5grXVv8repXsw9+lXGpbUxnSTPEL/AEryXOFP+H1pI9IjuUbayhm4VWPeu68f+GptOC3K4kRPl3jIU57H/GuFvrtLCP7WU8yzfCyIF3bST3H45ruhNTR51SDg9Tlr+OXT7qRJMAq2MelRfaP3Z3JuUjBBGcitLxRYNDtKOs0RUGOQnJK+h9652O6aE7Sc47d60Mhl1GLWcrnzbZ/milH8j/j/AJMSzrE2GfMZ7095kAKKAYnGNv8AcNUZo/LchuVP5GgW4+T5WOfyI7VLb3RH3e3OKrCXfxkFvRqr73Qg525ParRl0PStFkSWzibduB/L2q1OwR8Z6Hp61i+Cb1bvSljjcb4pDG6semD/AIVuiJWLEjBz1z+pr6/JsRZumzxsdC65iAknG0H/ABoVTtYZ3GlcbCw6mnxBmU7MccYNfYdTxLESOUAA4OanWfBOeD61D5Z5bOB2BpBuXBx+BrRMmxZEvUlsk9qlVgy5Od49apYZhkLjPepYs7cZOTWikTZlsHYfvAZp6ceuMdahG3IyeR+tWAw4GMEfpWnMZtXHJIoAGMilVlIPTNRnJJ4AFIz4XkAE96vmJ5SyrOeAeD+VNw6MAOD/ADqBJTlSDkVN5xkwQeD2pcwWGvgEcDJp5KjqaQKDzkbs9Kkji3Hg/hTTHoNWPcBn8BVqI4XntTVUDIHOasRIOMZwfWtErkN2CGHcSePqe1TxI8e7D4weBT1hXGOST6VYggG4E8n0rVIybsPhIJ5JJNW0YdBUaQAZIHI7ip4oTwcZU+laJGLdw8n2FFW9g9KKok48HI7NjuaVAxJP3j6UYCg55+tMUsHJ6+1cNzt1QAMCSRj2qRSQ3Xj2pCGcDdnA6igkqGpNkhI20ncQx6g+lRrh8MBz6UFju3HtSiQZJ6ntRfoUMHUkjkdqQHc7jgHtTt/mt06VHjJ465pD8xpU8gntmnD5kw3fpQV3nAHLU1W2kAgkg4zTuIdgYGB170gbgDPPvTgxAO3p6U0KUO4HI9AaokcmM5zx6mnPGQnHJPtUZBKknJFShtq/Udalj9Rgc4HGMcZ9KXcFyc8nvRgZBHQ0zyyQ3PGaljSEdt5GTj3FRSSnP3eV6GpHUDgHPuKhkGSRnp39ahs0sAAAyWx35pkhGCRyTQUDFeTjrzSFChJPOBWbGhHO0EnORUZcuMDPHXNK7hUxySaSWTKqD1rNs1Qu1lUZHPUAVXlwr4wQetPe4IQqePp1qvNchlIIOfU1i2WkQSHGDjgmqlzl2PzYI796sPLtPHcdKqzHc3t3FYSZpGIlvsHJYk9mNMuGzH1OPQU4QccHk/w1BqJaC0O0fMWGfcf5zXJiJ8lJs6KUeaaMIt5aXUh4zwD+VYFxJjJHBJyBW1qBHkPIECg8+1c68pkYgEivzucuabZ9NFaIdAu+XDcD+KtjRbYSysxX5e2aylRlXk5JrpdOhSKy3A/N2ArNmjJ0ZGdfMJVfUCubIkubh5ZDySdoPYVt3MnkQMy9egHesknb15PpSEtwQr5Z6ZHvU0KGJQxxk9M0RQ+XiWRdwPapkJJy31z6ClcLEsW4ks461YSNN42dCPzpiRHHUn61o2tvndkcUmykiza2uMBRliOcVtW2mcKX7dj2qjbJ5MeQe1aFqJrhgqKzHqSeg/GsmzpgrmrGwSNY4hkn0rb0rR3eSOSQMztyM1DoOjvJMqgM0jdXC8CvUvCXgO81CZJZ4XhjH3Qe9ctSokd1Kk2T+D/Ckt6Y0QbQzbndxwor1DQvBonmHkN5kMZAMgG0E966Twj4CVIYy2YYxznHJrvX0tIbZIbWPYoXj39zXmTq3PQjC2h51e6aljc+VCgklkG1B/M1qWGgtMfmBbP3jjn/APVXWnQILdkZSZJGUF2Yd/b25rV0+xA8uWOWJgxIbPUVi5XNHGxiW/h8S+Ugi8uIdQep+tacvh6KNFgeMbM5Ken+FdTBFaIkQidw5G4lh1PtU4tBKo3gAnjmndMybaPJtY8I+fGRExDBvl2HmuL8W6dNJplhr4hMcmmzG01SEff+y56kd9vBH4177e6Up3YwPrXHa9pyeTdSSw+dazQtZ3sIHMkLcZx3xVxlbQLNowbfT459FtblfubdjdxgHj9K+fPHGm3nwg+Jy69Z7X0HV5kjnReFjfs309frXu/wNWUHxD4IvZS9zpvly2zSdTCQCMk+xH5Vq+Nfh9ZeOvDt7oN9ChdkYooyDkdCCfwq07MVr6HNS6Pa+MtOkgKql4i5i6bZRjt/njFfOfjXRNU+HOvf2paK0bROPMhcHbIMn5T6dT/nr6Z8HrvVbjTdS8PX8zReKPD0gKno00J5GQev+fWu38XaNafEvw7cMsWzUYl2yw7cFverTs7EWPOonsvFugRX0G24srqMNLAQDgfxL9RXzr498NzfD3XzHLmXQ79z5MrdNp5Ck/lg/wCT6V4Pu7j4f+Kjod5KRZXR3QGQ/KHPVfxrrfE+iaf4s0q40y8jElrOpAV/4D7GuunPlfkc9Wlzx8z5ugbYtxbyEvbTD5UYfdx3rktb01rKVsDo38PcetdFqeiX3gnXrjQNQZi8I8y3mY/6xD0+pAxWfeXJkV4mOJUG9Vbow9q9JO+x5EotbnMI443jgjqPSopHEYaM4KnkGpLtVIWWJhs6MB1U+lQeaGTGMetWY3IWkO4cAn19aHyA2ecdgaYrgLyOfemZwCGJGecmgR0vw1uZP7Su7HCs9wrTDPY5A4/A12kkjLIuc5+7wK8v0HUv7K8VaVd52osm1iO+R0r17Vh5d1cPgGIMCNo/vY4wK9XAVfZVkzjxFPni0Z7sGzwQemakiYxpgYPHWoZ+AFztz1x2pIzsjOevY1+ixldJo+dcbMnJU/dXGByPWozyQDTRMVIycH0pjy/PnOPatL2JsWInGMcbfepowCQT1FUllyxCnk1Ksh65IApphYtPGUIxgtSFyMA5BHBzQsiYIclgRwc8igEHg8g1omZtEyybARuzioZJTnrxTCcEjGKaxBbnnNVzEuJJHMARj86kVyWGDk1XjztB28Y5qaBhnByNvWqTuQ1YtxgFegz6d6njX361DD87Ajt6dqvxxHrgf41vFEMIlCkAEfU1chtnI9SOfrUccG/JztJ6CtS0QAAKcZ9RXRFXOdsI4D5YZl+Xt71ZSNFXJXp2FPZnaNFwAo7mmHOTwCT1GOlapGDkSBxv4AA9qnt1CLkZ/Gq8YK9fzqRVx8wJ49K0sK5J5v8At/rRS/hRTsTzHIMh/iz+NKUwMjPFJIQT94n60i7sE4zjrXl3Z3PUcrHJOe3T1qSSMiMPjA9KjRcnHTvUsjlRsJ5x2pNhYr4zzj6UxW2k8DaO5pGk4x29QOlNALn1GelVcTJV4OSMA981GZAudoNKeEwecU0nqOATxRcYLIS33eD3pA5b5enfJpgOe/HSlV03kEckcGgAJy2TTiSE5GQfSmgg5wOR2FKeG6Hae1AkCsWGO1SrkoSowB2qJmKAhakixtHPuaGMcM7duMAc5qMS8E9RmldskgEECoQpLg4wo7Gs2XsPIB7YNV5uSB/d/WpnYgZ3H8KrSbi3QgY61DHcVTgYNRSyE8Zwo7USFmHc45zTCd3Ude9Q2WlcUTAJwPx9Khd94DYII96kaPcNp6Zqu/ykjPI7VmytUMZyjFt2SRxmq8jgnpkjvUkrknDAbfQVGD7cHtWUi0RlSSQTz1xUZTnJXaeo96mZcjqTgdajZwy5Iw3r6Vg9TVMA3cgAnuKo6tI/ltEDyRt+lXtxQE43D1NZt4WlvYWbLKM7gvU15GYzcaLR3YZXmY3iQi20yIn7vPzHvXLwBmkDDpW742mV1jjDEhWUfrWLbgpCWPHb2r4V7n0CdlYswr5syjkZOOtdB9y2WMAA459azNEt/OmUKuTngitWMNNdhFI3btpFQ2MparL5c8Fuc+Z5fmkemTxUEK7Mtgmk1m4WbxBezbgy7xGNvRQqgfzzT1uF2IF5JP5VJa21LCByc5wParESg5Crk0lrF5vByCe9dPomjQtgybi3+yOtDNIq+xm2lnJLjcD+VacdiQAFHPpXWLoqxohiVgG+6pHzE+1a+j/D6/v5VLx+WDzjvWEp8vU6YU7s4/TNGkv3EbLxnpXqfhP4dTX6rHCnX2zgetdn4T+E1rZvG90rSHOdpr1nStGXyFggAt4hj5UUcD/GuCpX00PWhQUUm0cl4Y+HFppSKGPmyjk7e9eqeGtCtIXEsqs8h4w54HFSafpyW20KuD13t1NdPaWYaJWAywbt3FeZKbe502sX7WHERKqpB9OBWnb26u3KleeSetLb2xRU4Ga1I4CAuQMHj6Vi5FblAaZHvZQjD0OaWz0CE3ancUjIxgdB+FagBAOCCP1qeGI7VBHHdqE7gysulm2kGW3Ln7w7CpbiLc2d5bPc1YdXjIJz8veneYrrgk8/w1V2ZtFeS03Qn+I46+tc9qFmFJV4hIhBDKRww9DXWJGVYq5OO2DUV1YrcKzYPpzTY07Hz34suR8O/i94I8QmSSPTZpG028kPH7qVG8oMejbWDfp+Pt+q6XaXE2UjELpJ5kUiZ4b1+lef/GrwwviD4darbssrT2yiaNoh83BDcfiK1/hT4uPjP4c6Veu4a9i/cz5PIYcc/kD+NbNtq5D1Z4n8fdMk+HHivS/iRYNkWdwlrqqxIcS2sh+Y49VYAj6iug1JZLC8i1iwcNBOBKygZDrXpfj3wla+NfC2o6Jdx7o7uIrkd+h/mAa8F+CfiWWOW+8B+IQZJ9IfZbXT/Jug3bCv+1tYYz6YraL5kSlymN8ZvA8Hi7w9H4h0AquoWrec8eM7fcVyXhvxG3i/w9HqCwqt5a5jvLeJeVcfxY9xz+Ne2a94cl8KakX2uLZmycfdZfp3rxTx14eb4OeOIPGunBrnwxqJCX6RAsEBPDYHoT/k1rGV9BS7jPEkGjeObW2sdYiSOVSPLulOHibswNfPvjLw7N4c1IWV2d0jZktruA5RgDxn0OD+hr6z8ReBbPU7Fdb0eRLzTrpBJ+6+YHPcH+leW+PfALa94e8u1C/a4D5sW89cDp+Oa66NSzszkxFNSjdHzTewmOaUkACRtzbRxmse6U2zKw5HpXVXsDtNPHJGYp4zskR+qH/P55rn7mFwXTAYg8E969RHgvR6mXK+8bgentTSzOufTk5p88eCTj8BTHYqgyc8cgVdguV5T8nmJy8ZEg/A17RbXhmttOmLf66DBGeWx1rxcna20jI/pXp3hKUXehw+YxVrOTcCD1Q1tD3ZJmctTRuCd5K4UDjFSRzERsMZx2pszN5q7vut93tULPuyo4Yehr9CwtRTppnz1aPLNiuznkdTzzSBmO7I3VG8u1vc8EelG75uGxXbzHL1DcFK9c1NHPtJxwP9qq7t0yPbIoSTdjdyegpKQF8TNnnlfWpfMGSR09qpb/lUfmDTwxPA5UVqpE9S0zFgRjk9KmQjYMgsBVSMnI5wc1Zjlxkbh+FaJgOXIAZSPpT43JBOR97nNNSLdjacn0q5DFnarkBc5wO/tWsUZuw+1ZV57+prViXLLgYBFVYbRnPK8emK04xyqr+ldlNHJNj4l2EA4J6Zq5DHtIJwSPWoY0JOCAPep4kK5Oc5NdSRyylclXDe49andFBGQc9801Yht65PpSnk4yB9K1sZXJY1yuOmKUK8Z5PWlXKYyc59qCSCST07mqFcPLT0NFP2H1NFBPMcOV54G73qQSMwIA200vhgAOM8il3DI4BwfSvJPTJYPkOc8midlaUMBwfSniMAMQM47GoC+CcD6VIETKRggDFNU7lxUkhyP51CBgZX170AxcHHJ29setMkh2qOSfepkAVf7xPans2xSCRkjoaAK4UE5Y9OtQTHa2X4JqUNuY7hg9sUyc5Az8x9+1D2KQsY2rx09anQZXcfxxxUKBip9BUi8qPQUk9BW1Fc7CNp4bsKUD5CO2OtRjnqMCpAMpxy1Fwt2GbQuMDj2ppIVc5oMmCQeKryEkcc4qS0hzyF8dh6A1CzkHB5/WkVTvHHFKV2DI7VDZSQjYwQAc9zUYPO09+M1Ju/dnsT1qI5wQuM+tZstaaBK+MenSomIdiCOaXeMg5OTTN2GPpWLfQq1yGUAtwpwPWo2UcHaQfTtViQFiPmAGahlPX+QqGyyEsWHHFRnJxz9Qakz8oOeh6GmPjOcnk9ayY0IQPLIz16DpVOLE+pJAcrnPzVam4AP8OKoWm4atGyswUgrx9RXzubT91I9PBK8mzi/FRa41FELfNu3ZNRSkKgjxz296s+IIVbWn2ksEYgE/WqrAtMTjn2r49nuLU39DzbkSICdvzZ96mtpjHezSjAAUtg9jg0zSfmtJmbO0LwR65oiAaK9mb5QsZAJ70nqNHNRyb7qd2Jw0h61sWMe5Qx+YnsKwtMDSIGYEocsx/Guu0Kxa/uEjVTxg8elBa6G3oGiPezbVYjPHHavXfB3w784DeZGDcsWb+VTfD3wC84jlK4H3jxXtOlWMNjGkcaj5PXvXBVrcuh6lGhfcqaD4G0vSoAYoBJOR8zy/Nj6Zrs9G0JA3CcAZ46D6Cl0yx37WfHPb0FdBaqkbfKdpPp2rxatdtnrQpJAulgLyOnP0Naen2eHPAyKRWQZ/iGO1W7IHzF3Y5/h/pWCmza1tC9awlmywCgc5NdDpkYYqc7yO3pVa20xpFDDgEdK6HSdNwgwn51d7ivYtwRfKDgFfpVrGMMeg96swWjMnCkELk4oFoQAGABHTFYNBEhK+XzwynkYqxbuCCwPAPRaTyW6EZA7U+KFo/kwFHXHrSXkUPLeZtIBP8AtZ6VAIf3mQQCK0I4A646HtUc0XlnkYxxWiM2iLc3ALAD1IqMy8FTknPWrPksowePc1Snt3PzD5R70xFa/wBP+0Q3B4INvJgE4zxXh/ggS+Cfi1rHhIMyadrFlHfWKDO1JEXa49s7ST/uj1r3q2b7TA4IOR8o3V4z8ebC68Oa74G8WaehZ7K/FvMi/wAccnBH6Gtou+grHYpqw+0RxXIEc69AeOnp6/SvEfjNoEPhb4haX4g09o4YZnDTyNLtR0l2xSEj0V/JbP8AtH049+1vwzbeMNNhvrcvEJxuBV9rRuO2R75rgda+FGseLfDEuk6lEZYWSWETN95UdSuRwcnkHnuo5NaU3yvUlrmVyayDa9oNtM486F2MMscv3kdMqSD+Fc34m8Evo9tcWV5aNqnhfUEO4eXvMBPUED/P416b4L8It4V8KW2l3TNJdW4CtMCcSEALvI9TtBI9SfrWtDarMrwkKqycPE6/K2e49PpT50mRZnyb8Ont/gz44bwdrEpm8Ja8fN0a7lfMcMufmiJ/2sgg/h1rpfHvgpvDd41xDHutJOflHQHvXoXxC+DNt4l0ebTb+3zZu3mRSRt89u/Z0PbGfxrlvhz4j/tyK98A+J2L6/p8fyySjAuIegkUnrjv/nGikpbBytany98bvhsDpx8U6XbmWS3XF3FCATJH9O5HUfjXhGqWSPFHc27iSCUZQj0r7k8S+H7vwrrV1alRNZSEgI3RkPrXyP4/8MDw14pvNNhb/QrkG7sV6bTu+dB9CR+deph6t/dZ5mLoWXMjzO9haMGRF5P3h61kuwLZXPPauguADuV32MM4OOtc3LmGVgeSPWvTR42wrHoO/rXceCLkizuYQR84DFc8kD/65rhJ2I2sOv0rpfB10V1SIMcI8Lx8f3uGH/oBquomd5eTNIInkHyDAIH0qHIkQMODSzE3LsWXavUAdKayxqmc9R0r7LLZc1I8XFq0iJUySTyRzmmsMEfzpYzuOxQTRICsbdcCvZPODzB3PA9ac1wGAwu3HeqsikoAckdxSbiOM5APApXAueflsAcVbhAJD43AdxWfCpZgW5z0rSgbD7Tjgc+hq1qFixkMDnH1qWOIMPlPHtUKkO2Tz7Vcg7A9vWuiIMlggHAHBFaVvbjqTyO9VoUIOOx6VchT1OfrXbBGEmWUBwNpxirUKA4wpYimwReao3EYWrqLgrjIrugjinIdHFgcgZ61IqknOcDsadkg4IzikBOSG710JHHImDNhdvJHXA7UgXcTkYxxUkBAOOox3FKVLOwGMAdRV2IYoTCqQSSR3p23dld2KQMMYOSewFMc/MASQaLEdR/ln+/RTNo/u/pRTsM5DHT5eOuTTv4TgZINIpy+Ox7VIcKRhTx1xXkHqjlI43YyeuaifAJxnjpmibIYpkj3FMV2A5GR61JVtBSmwMT1PehUjZN2cN6YpJZDI+cdRj603ftP3cAUEtAY2UFjz6YqFiSNxyT0q0Zec4B+tNmAY7twwe1AFeQgFWAwSMYFVp1ITC5yeuasHABxg5P5VHJ3zksaTKQy1dm6jjoasAHDDvVa3GHORxnpUhmGT3z0NSFhxPQEkD6UZKqfeiSUHAzzihi2zAxwO9AyJjzgjj3phUqcAjB/SkO4nJJ/CpGYgBVA/GovcpIj5RByef4jUM3ucYPSpjnvxntUbLkYOMHqcZqX5FohRyynn6ZqNyVxzjNS+UCcDoORSFRGPmJPfFZsshkJY7uhpFO5SR29qe6BsAHH+1SFfmwDjPY96zehZFkg85P07VE/BHQ1PKwzxziq8hLNyeKzYPYjlyBnGPrUQG5vUmpX+aMDrzSp8hB2hifWosBBeSlLdkByoOTn+dZVtO4iilViFIzzxite+iZ7Z2B6epxWRLIIbZEIGQuDivjs1nepynu4KNoXOV1J996G5yM7hVTzPmO0YOehrR1AK8jNg4rHEbySqnZj+lfPNnqLa501oZbbSsliN5z06gf/AK6ZeyPF4Zu3j3B5GVOPc/8A16klYfYwoOCoxVPWJRBocMYJyd27B6+lSUihp0IlkjhXGxcDC9692+FngkTSRO0WckcnvXmPw18MnU9QjkdSccAEd6+tfCOippNsmwKsoX7v92uOvV5FY9DDUuaV2dFpOmppdoIoxghf8/yrXtTsGDgbemKorOFQknJx1NS28/mFF3gY6npXjSbk7ntpJHT2crKcDvW7p9q8/wAzEVyNrq1tE8ZaVcrwecg/St4fEfTdCi3sY3z0QAc/Wo9g6jL9qoI66w0qWXGUdgfRa3rDRwJkMkZ2k4ya8a1P9o6K3lMazQWyDjDOq4/M1hL+01CmRYyvKyndksqqT9Sa3jg3a5yvFo+s9OgMBG4+b/CMKePpXU6Vp0cu0uyonUg8HFfEtj+0jqk8zxfbrGxAwVdmMm72xla7PSPjj4ruER1S2voD/HbttJ9+Tj9a0WEaMfrNz61nWCNMoSTnqR3qlKqq2R0PrXj/AIL+IWpeIrhbeSN7Wcn5Y5yPm9xg9K72x11bmBZB8w74rlq03A6adVPQ6HcQSQgOeM1DGgOCx2j2qG31BZYyowRn9Ka9yAcAnA7VxvQ6lqa0ZURfL1UdKgfDvyfoDUNrIx9i3an3UTLICWU4xjbVJhYtRp+5JfoTjOajMf7tlBLK3rRG7BMAZVv0oOFUAEkDuKpOwrFZbIpn09ax/GnhweIfDV1ZOillZJ7cOxXLowbG5eVzjGa0rq6u4r6JIUR7VlbzJGfbg9h/Krc7xJbedLKsUYO3526nsB71afYhmd4L0G2tII7S1DrFI2/ZIxcAkckEk5zXZQ6IFZ7dGLqw6isOylgsPIcMtvIOI4y3JH9at33xH0PQmjivNbtbO4U42Iwd1J6Zx0/GuiEbnPOXKMn8FXLJNKp81RzxjiuS1jRrm0lLGMbeuSMGuq1H4waMY2FvqNveOw3FbaRcv9cH+Vclqnxihlt3tSsKKflG85P5mtJYdyWhnGsZDickxshweMEZryX42/DG51yGPxB4dmNt4n00ia3mRiBnupx1BHH+SK9gbxZaSxMyr5Cj70yLuJJ9u34Vg3XimzhmeNpYmI+U4PGPpSjh5RdzT2ybseO6b4sg+KPh4zS262mqW/7u4tTxJC6jDKR1614z8X/hc3iDQE1C0CjUNPl3x7h1HdSewIyM17H478P2em6/F4j8P3AiumYC8hRvvr03Y7/596sxT2+rQbvs6ski7ZVA+U5HWtYOUJXLkozjY/OzWbIx3zxuhhYZIV+o9q5XV4PKmbcNx9q99/aX8DR+HtXW6ij2xLL94E/LgZ6/pXiWqzG7hMjhfMA529CMV7dKfNG581Wp8krGDJIGjAxzmtfQZjDd27KcKjhmHqO9YTy4GcZHtWxpseNrLyNvJArZu5gl3PTUl+2RxcgYUKfpikuf3EYG0E461naZM4EQYjBGAKvXW5gD+Wa+lyqb2PLxkU9UQ2zbWzgbjzU0s2wH5QcnpVKJ8NzkEd6dKzZPcHt0r6Vs8nVCzNvB5A9hUJlw7L3pHfvgfUVCxyc5DUydi9ASvJ5FW4txxwTnmqdt82ATwPWtK2y42qPu1rHUTLS4wOxyBV+yjZmIPI71Fa2wYA5546GtG2iAJ28eg616NONzKWhIqAMdpxirsEedpzyPWi2gMzfKBnPU1dS28vAPBJ79q7oROaUixbRALtPU9D6VYPbPTsPWojKFAGACKdvRzweldcUccnckRwcjuPSnDG7jJNRwHADcZ96m6EZ5FWtDGRKvI57U5DjJwcnilADDPOe5FEzAZIHIqzNjTyT/AA44phGzOTgingbjnBBFOU5YEfrzQIb5n0oo2r/cP50VVhWOOyT3x709HyMYyO+e4phAUHBz6n0ppJB6HHYV4p6xKHXgAbR0yajOQTjtTtuBzTCB3PA6EVLKQrcKCSc46VFszHuDcj1p/GPlJY+lISFUcZc0DE3hWCnpjnFNWXHGCV7UgXLNxg9ee1NAwDk5Ap2AUtk8jb70mNq8ffNDBclsE+4poOU3Z/CkBUDESMCeh5JqdMGPke1Qy/LcIxycjv61YSRRx0qAAoQOPzNPi+VOfm78UrjYB6N3NMyAflNBSDarbstgnnP90UwDcTx171I2JASeD/OoS56HjFQMR2+8SenrULSKEBzintzznI9KY6ZwXwfekxoSJiePu56e9IwJBXOSfWhiCh9qjA2ZIbIHr2rNotDGLYHt1zSO7Abj82akLkJgsM9cjrVd2LZIOSOeayehW4zcrcD5iTjB7VGSUUgLgjjJqRmwFOBkUx8MC3T2rNgiFsgjPp0qZQDuJUEHtTA/zcjHuaUPg4XrUlGfrlwIrU4OFLL0+tZTuCpYnAHatDVzGTFGBlhknn3rPuFDQkBunNfB5lPmrM+nwseWCOfviGMgJ69hVO0jP2pVJ4zmp7xdrS5J4PQVHCAZAASDxzXjHYtjUu5D5Y5B59KpXuxgiscqfarU0i4UZz2pkcZmvLdNoYO22kzSC7HtXwO0by2NyUJAO7JFe42SmIqTnmuD+FtgtroceAPnPf0r0OBQJFCDIA6GvGxDvOx71CNok1zKRCDuyo/SuU1bxdGs7wQyZaPhgvb/ADx+dbmszyR2620AL3Mw2LsGdo7sfT61o+EPhVb70d7dp22/M0rFyfWs6aitZGlRt6I47SxrOuTKbaMrEwzvcEAf412ej/CKfWzG1/qM5OMHyQFwPYV65oPhi305EVYUjf6dK6iyjZCoJDDcMZAxiieIUX7pmqLtqefeH/2ddEWJBJLJe4O5ftSbyD/LNdinwI0O+t/LuVKTIP3csYxj04r0fSL1oo43Co2Oh2gkfStiKRrpd5AOOcmspYuQvYI8bHwYgghe0ljikjZcM2z5XX6VjQ/BRtD819OnjRf+eblgB9K99k35/wBXuA/u1TurZGgfjyyO7DFT9bkWqK7Hk2kaHcWM1pcMzefA25XHBB/PpXZWlw5yrM25vvP3NXZLFFkALBgKkj09N25QSx79hUPEc+5SpqOqLmnXi2cRkeT+Lgnnj/8AXWmlx5rBl/i71gtCQjowBRhyGHDD0xV22wgUZIYHj0rmnZ7HRC50duNhUEkDrmr3lgktu5IHJrMtGEseGPTnPrWhAmME46dKyRoyYgxgr27UyXPlYwMD1qbhfvZxUE7YfJJIq7sncxtSvdoSIDDPIBvJ4Uf5FYGtaxI06MVDR27mSOMfxEdK2dRiSXOVOR0NYtxYGdWByxJ4b0rohJLczkuZ6HNav4pu3jkiL7rif75C5wPQe1ed67pFxqMUqRefbxADMNvJsyfcg85969W/sCCJ9zspb0ByTUkOlW7zL0CY/iHNdMa0YmMqLkfNcvwxur+6hXSLaVJ45MSESkhRz1LZ5zj3rsNB+Avi2W+iuZNRu7uTA3/b7gvDu9UVWG0e1fQmn2cNuqiKFOOMkd63Y72SNCAQApxhBjn8Kt4zojFYe255Tp3wQ8X21pLcHWLMSKPltkVnD/Uscj8K5vxb8JdTuZI55tRW1uxGyqI7Vl2lsc48w5PBwfc178skUiBpCSuMnB/Sud1zZNIx2k85wTnNR9aGqLZ8meIfhX4r0WTzYtaRrUY3G6RtzDH8I3tn8cVa+H9/JIG+1MrzRbkeMDG1s8ZH0r6S8kbWbaDuBG0dx715L4s8E2+n6/8A2tZRCB3XMyRZAZcHt9TmuqFaNRGfspQe54z+054b/tr4fX13FH5k8MTNkDr7V8KQ3Qe1TkFmXJr9Ptd0Qa/4c1C0PziaAqITx261+Yuo6Y+mXl1bSJh7e5kgbnIUhyMV30HpY4cVHVENxp6iJJQMBj0q7asEi4GMDrUc90ZrGOAr/q2yMdafEQBgcE9q6bnC1odPoEqSMqsa35lXlc5XHFcloIKXCYxuDck11tyA0zbQF54xX0GVSftLHm4te6U41CDoS2e4qKaTeflGGFSbgp+b73uahkIkbPU4/KvsDxE2yBiygjtTFBBxgY9KkePkgDp2oC85OQR2xQJq5YstwcAcg8YrcseDkDpx1rHtEZpAqj8a6GztnDLhT+FdNKNzKehdijPJUYyegq/aQu7BQvzDq1MtrduGK4HpWvDGsXfr1FexThY45z0sTWsCxAEjd7DinyTEHPBPpTXmKjaOTjrUcYYjHeutI5XqSq+/JxipFVMHJPPY02Mc8jnrUiAZGTg9cVqjN7kkcYULhScDkmps/IOPxNNUMy/T9KlPB6cetWiGSxEnBwBjtSSZwTt4pd2VBwctwPemyZz/AHh2x2pmLH8bD8vJ6GofnDHBIwOaswx/Oq4IDDJJFF3avayAMT8wzgd6aFsVtn+2aKX5/aiqHoccuCC3OBS7SDk8ADINMZmAxgY9KdGTtK5JGOa8Q9O4kkjb8etKBheRz70mQ447etIXIUEnI9TQMaxA6Dt1H600kAdODxg0x3y2ecUpJK/KPzoAaxz0OPaho+M9R6ihvm6cd80ozsBJ2p1xQJg2VB2nkDrTMYUZGfalAbOAc/SlOc84J6fSkwVypdgkofugdqnhO1FXgg9TUE+7JY8jsKliA29zmsupoOOWI7gHFKykHbxjrinxkB1OMLSOBk8nr170xojYcEZHrn0pmcDGalOAPTI61FjBzx7VBQ0MQx4G0etRswUHnGeg9KeT6nOKjc5HsfSpNEGOAT+VMDAsQVzinnkAjr2pvl5Dbmwx7VLBEDkISSAARULsSQM1PkgYY5HaoSfmAxwKyZSB9pG0nP0quwMfGSQe4qUvt3AZpknzMADxWTKWxGq7iVDZIqVIDgsxzx2ogQIxyMrT5JFRSVHHYelRLRM0itTntWfN3wML0ye1Zxd2jOCDg4q1qLL9uZQcgk4JNRbNoY4PHNfnOMlesz6ijH3EYeoR4E2cgHBwapqQjYHTH51d1KRZAfXvVKFDnr27muE3sWPMzs4OcVp6HD9o12zQZYglunTj/wCvWUjKCFauo8AwfafEJGAQFTqPc1nLRGsFqfUXg6xNtpNqAODHn866+2s2YpjjFYuk4SJVHMaKFH0Arq9EYS4Kn5sc14NSXvXZ9FTj7he0rQIDN5xALe/Ndpp8yQKgi/hbHTBFYTTIgTjbxzzU9tqRBBOPwrCVS60NIxd7ncWjPOyAYZm6CrN5qltolu9xfTx2kUfzMZW24rhdQ8ZroVjPPlXk2/IpPT/Jr5b+K/i/xJ41u5RcXdwmmD5XSL+Je5A9P8/WIR9o7GsvdVz3fxR+2Xouh3o03w5YXPiC9OeYAdpx6DaWb8vxrzP4mftnfEPwxcLby2unaPNJH5q28oLyBexJDEVofs56F4UtLIvGkEmpSv8A8fMp3MwzxyeleM/tN6JcQfGq9tbhUmS504NZPjg/7JP1DfnXrUqFLa1zya1apHyNKP8Ab9+JNvOSb+2nUDJjS3BFes+A/wBu3xlqT6emr6B5NteKWhufs7Ks6qfnaM5+bHf0rxHxT8SX1bxBc6jF8LodIjn8Lf2GU060/cyMcEzsy8bsDG4c4wOONvrH7PvjjU/2hPir8HvDMtrFYad4NsJYbhVtdg2eWqZYZ5JCAem47sDgV2TwlFx2OFYuqmfUvhf4s6b41ZY4g9jfyqHjSZhsl9cEZ9fz6iuzsNeK/KwwyNgjaMgj1rxL4/8Aw6j+Efisazo4VdFmmaa4tkXH2dgvMkX1zuI6YrrPCXidvEeh2N8rpcbxs86Pjd9f6flXzGIp+yl7p9BhqirQuz1hbm3uypfhsdR0/Ko3X7LcbCwIAznHrXO2krNH8rkFfwxU0WrGa6ZS+W4yWrBM25ddDvdNkQgEnPHB7VuWsYZVIAz15rnNDl3x4JGMAHNdXaL3XGFHTvVrUlsjkiG3ceT6Vm3EvlFgGBA6+xrpTbkWxZztQ8Ad81x+uy+V5kigc43Ypy93UFqZWp6kkBfJDN04rBn1N5W279q89az9Y1Jg2c7iTWHqGtGyXzcB5EU8MeKx53J2R1Rgkrs173XrTTka4u7pIY0I3Enrn0rzPxv+1R4V+Hdqs9/BduspIgU7d023rtTOe46gVzUkOqfELxVHbafewyw242zuo8xIV9VwcNIc984/n8n/AB08N2ukftB3lv4isr7VNJsJoDLY2kmHlgMYJAPbJxnkd+5zXs4bCqp8Z42KxLg7QPoe6/4KTaZZ58jwxMYumZpAhPpxg1seHv8AgoXJ4h8+TTfCE10sGDN5M4LR+nAGT3/Kvja21PwdYXAkfwjdLZQeKIr5YJ4yxbTxgG33tzzjkEgHP5exfBj+z/iD+1Fr3/CN6VFomiahEJTp0KAIsaqFBx/Dlufx969CeDpRV7HDDF1JM+qvCn7afgbxSojupJNJu+ki3K7MN/WvS7Hxdb61apcWF1FeW0gDrJFIHUj8K+TP2hvgV4X0FEvPtH9naqX2jyV3E/gMcc/r3rgvg7f+M/BWpxNZC51Kymk5WLcoHqxBOAPf/J8qVCnNXi7HrUpze60PvBr1QhdeO2axb8rcFwcHuCT1rG0XxjBr1uHP7qbaC0bHkHAz/OromEkowwbJ5OM49a5oS9m7HVKHOY8G23vFUruySoH14/rX5z/Hnw4PCfxS8QaaI9ltc3RuYXA6b/mK/wBRX6P3EamXeQ3ynIIPSvjv9tLw3HbeNtK1aJVU3tqUO7plCvX/AIC9e9hZ8x4eMjyo+YpFw4VRgVNDGdw5yT2qWdPLmC4xz2FSRwF5SAcbRnNeieRcuWEhilAyBtPNdaZw8ERJBwuCRXD2oIuDhs+57111rKXhjDfeA/OvUy6XLWRyYpXpkLODIcnjPrQwByAD9KmkiRMkD5h2NRghiDk89q+8PndhY0Q4BH4mnRwZlx1B7U6IdBtzk8e1aVraGPD4yDWkYtsTYun6eVcuDn2rooIyFU9ABVO2RAV2/L/erRi5QBeUXgGvVpU7I46ky9BnG0hdvXJHarsX3CCcDqBVNIvlBVjj1p7KUA2twOxruic0iaZflBAz2Jp8JwOOMdqSHJG0flUqcnG0DHetUYtkyj5ySO2akAEi8D7vA9aiCsAPfvViIhhk84rVGLY+JSy4HT1qZoumcfQdKjhBjx05pzudx+bI7CrRLAcZJ5p0bEjtk96YsoPHenl956+2BTM2PJ2PgnBPcU4yl02s2QvAqDzDJjPHvTwgVTg8+lVYW4eWPU/lRS7h/eoosBw05JO5Tx6CmLKNpJPI4xQWJfGO3FBZVyMc+teKeqO5OBx9KSYgMoAyOppAxZcZOfpSFwGHqPSgBSS2eg9qAGfIx0FNGWc9vXvUv3cjgigCAx7SAcHPYVIDvTBxmlmZVjG5Mk9Bk5qPG35s7T6etJgIFXjPb0pPLGeeM+tPcYJYkYpUJYA4GB3oYIryJlSBwMdDTE9RkZ9asSIWj46+tRRH5duMmsy1ZkpJYJwMdvrTXHXdxiph/eJ2jsQagkDNkE8GnYaE8sBAc8H9PrULj5Rzgips4XA5I9O1MYkAEqcH1qbFEYYZ6c+tNkG0ZAyD39KXKshODxwM03GRt3HNQ0UhpLrkYGO1N2lSMkHPepdilcE4qKQqQO5HFZspEMpJfOMADr61CylumcVNI24njjtTC2Qoxx7VmylsRrwvAznrSELEDt649KexCgcnHrQV80fe5NZlpjQBsAJOCcnFK+zy3PIG04x3ofIbgDHoaSYEW7HLFDjPpnH/AOuueu1Gm2zamuaSRyk5U3zlxkdqmtIJLqURqMkqT+lV5Yy8zkZAUZOewrT0basyEvs77vTivzes7zbPq6ekTkruEyrKw4CuUbjoQcH9apQY3D5s9utapjd/t/QtJdSsW7H526Vlr8pIC/lXMy9CQLulUbh+Feg/CbTvtesgJjzGYDd/L+tefxoTLg/Lxwa9W/Z/tFutallQHPmMrZPoazm/dNqeskfRmlRiOODaOFAyR3NdnpaLCqHZguCfmrC0O2whOA3fNdJZQHILZwe2K+fqrU+lpWsXhbecihTjtzQ2lSuflyB7VoWVpulzg5AHJNdZpeggxBnHB5GRXE0ze6ODvfBU+oRiT5tqngqT/ntXJaj8P3kdx5YYLwcnoPxr36PS1hjG7gE8YrPudFaeVmZV6/w80Lmi9B819D5mufg7dw3DX2ks9q6HJWP7ufXFZXirwFf+MH059b82W5tFZIbmIqCoI+6eP8+tfUD6KbZ1kCYZeRgc1Xn0yG4n86S0TI5+ZePyrohWnB3FKnCpHlaPkFfhT4nttRMtrreIgpijiuIN+9f7rEFenrjI9u/v/wCy7N4e+B9rczT6VqN9r92Aby+jtyUPPCjnAAy35/l6Z/Y+jTAKbbynCjlT1P41NDpGk2P7xUdto+bHQj6V0yxs2jjjgKRB8X/ixpHjnw/HZyeF9XnMQ/dr5C7WJGPmO7pj+dea/s831noHjBPCl3dr5epwu0dsRteG4wvr0zhj9a9QS/CSIILULCevy/oc0XPh/T9S1az1SOxii1S25juk6j6D8vX+lcE6vtNGdlOjGimonR6touo6NIY5EynJZ+5rA0+/DTOQc8lSx6iux8Saus+i21zdDbcPGUbHGcAjNeaaPMGRnVw6M7Nu9AWNcdR22NIJvc9f8K6mhwrHkHv3ru9PlzKApBU9K8a8PXbLcKQcd8V6Zo+o4dMj8/StKbM5xO7uCq2BGVY78lvw6V5h4xkmDRrGARI+GG7BA9R684/Ou6u75XtEKnHUGvP/ABfMsapO7FfLYfMB05rWqrxMqejOL1HTpWUAHDHmuG8fR2lrpLWup60NGubyOQwPlfmC8N1/3u3Ne0XdqP7OiuZEWQzAlQOAuDXl3inwlp+v65pt7e2wmms1aOHd0G7vz3/+vXPTjaV2dilze6cV4H8f+F/BkcVjZG5vpItvmXNvDsjZ+uCWx1Oe/wBa81/aL0ay+MOr2uteH3fRPEUMXlmaRflkjB+6w789+36V7Jf+HLbzG8oHKkgqeaS08J25KPKoXPbFepDEyg9Dnng6c9WfG6fCrxjd+bbzRaWjOw8x5nyD7jbnH0r1z4TeArv4TGW60S6tE1m6Xy7q+njLkL/sLnsT3I/GvoJfBOibgUsUkbrlmbBP0re0jTYdNci3062iOMBlhGc1rPGzlozm+p0lseFXHwl1Lxq8V74iuG1K4R2kjdN6Ag+2854/Ku78HfDqPRwsKYt4yNue1esxz3t3GqS5cL2AAH5UXFk0gjZhyhyoxx71wyqNnbHRWOCutAljkzGSCp+YqMUljp89qQpmeT3cAHr7V6SLK3ltyG4bHBrIutLAOz07isbmsTmnjHlZzk9MGvnT9sHQl1H4arcvF5slvcbFfoYw643D8dvHoK+mruxKqV3ZBHHHIryX4/aT9v8Ahnq8JOVChvmHcGvWwTakedi4JwZ+euoRhbjGCTjGRTFUEcZDHj6VNc7I70W59NyHGMjP/wCqpJYQVYovzcck9K+gPlGrMgixHeZwc4HOK6WyG23U4BLfN16CubkDLebBkHaDnGK6G0y1o5JwBwQOo4rswjtWiY1VeLHu29toIBPODSQlg3C9eM01VEpIClcdz3rWsbVZsP6DFfo9NcyR8zNcrCztGMe/AI9K07eD7vQ5HTFLDHtJ25GPWrCDYDk9PSvSp0rHHOfYdChjUgYznOTV62wqjdwT6VXt13sOMfpV+3QKVdkDL0rsirHLJl6HhVGeDyPSpREuMcH3qvEAAOw7LU+doLdQeM1vEmQsPzEnG3HFTYKjJP4VW3sFHIOe1SqxYqG6+hrVGT1LCSKw4HPbNSxkAnqD0wOhqJYw2e3pmpUU5+blf51ojFjTvYDBxz2p+xv4sil6bh0GKWNh5mGJC+tWiWSxIvBJNBDAArjk+tIQFboCDTuvygke1WiRVK7T3J42+lTgZbcBjjH41AityWGfY1OhIBA79RTM3YNi/wB0UVLsT1H5UUfINDz0soI7imMwQ8DPvTlw/QZ9qZ5ZGT0714h6w8D5gSCOM5puzLAHkj1qVcMpYNnHY0MwKKcAZ9aW4XRGyDnHSmopBGOp45qcKDzzj1J4pjjIGDg57dqfoCGMC4IP3h0NLF86kYGaQSFDzyeuM07eAw7lu/pQK4woS+OeeMUEbGdTngdKc0hRCRjPrQX3HIOT7ClYEyMuyjHcfpRGOScjPpSvGF5AyW5qCFySO5x1pbFondSxAB4HanSbUjI49/SkYkKDgjPem/fU5NK1wRX5Xdg/hTSfkznK+h7VI+Ec7fmzwKYSAGGN2OuaTKQ1cGP5TkjvULEL8o5apiFGSOCR0BpVCEdBk8ZrPcpajEAbvyRmoZSCTt/SpcALtAz7gdqi2nPHP0rORSIZQVGcZpoO0rgYz609iVYAtkH0o2hnyMAEfxdKzZqhGG8AcEGoXB4GSB7VLuCKC3r0FIGRvbPrWTZYwNg7s9PWo7woIuWckfNtXGD1GD+eakZAdwAOOmc1Xv5BHbNnjjGa4MdLloSOrDK9VHMLK8ju5GMnnHQjNXVKxxs+7BI4GaqW6BlIBwO1Xky1tKQM7UJxjr2/rX5xLc+mWiMuxi8x40C5BYkgVz8Su00yHHDHr0ArrNGj3anao/yiWR0U9vuMf6Vy4ieHXL6E8lGx9P8AOKhlJdgCgSAHJ5r2T9m9FbUtQJO7yy7YP+9n/GvI5EKsOOc5r2D9mjdJd6+GGTvXOOpGP/11lPY3o6yPp/SI8QRqMYPOAPmNdZHYOqWm0gkoC5H0rldD+QHg8jvXZaUdzZHLhehGf8968Woux9HTvZWOj0KCEld2GwRXZK/2po0RTtQYxXJ6PZ5ZHIKk/wCea7vSbNSFD+vPeuCT1OhxsE2iNqNuIt6ooO4kdR9CMYqe20VLZhGRgDv3rft4mfCgcdj61O9mg7DdnnIpJGVzm5dLhBYrGGOfrVebw+u3eqDn1HSusS3AXOwnBp81urxhVHA/h7mqSuHM0zg7jQ4yvMQYngnrRbeHwGRUTCDPCrXXyWYQg7c0+aNYto24JHbtRYvnZzkfhsK6l1RQ3HzHr9axJ7JrHc4BAx37V2EkUjEZPyA9BWRrDgxkcHGcCs5NFxk3uedeKNZu9ScQ48uEfKEJ7VSsrb7FCiBQoUdBWpdW2+85XI9TT2tCoAKjgcMDXHJNnUpJKxZ8NzyeaQM5HVq9C0SWR5h8+UzzntXCaKnlgsSOvWu30VgnLk89xWkFYiZ2IuiIlBOFXjHrWB4jtlv7KZT82eM1sWcRmgOSMDvVW7g+RkfJzwMV0S1Ry9UcVoNzNYWZtLiWS7gIwon5Kt6g8VBc2IuicjCH1rdutENsB03LwCPSo7ayYMeO/FcsmzqSOYPh4o+9QG3cdKs22iB2ClfzFdjBYqHUMuTVsWC5+7jngitY6kyk4nNW3hxQVyuFHTb0rTOkrEPlAAFba2mw/eHt70PATkZHXrWuljDUz47N0jU7sD0FV5xIbrG1DGRwR2NaosCi5JzzUg0sPMr4OBxWL8jWJhPZs5BAAx2NRzWTKBuAJ9R0rpjYqXO8cD1qC7skjTaE+ZR0pamqaOD1WwaKUEckfyrx749W2z4aeKH/AIo9Pll2j/ZXI4/Ovf8AVLZSDjliO/avG/jTYl/h74nidMedpk6hj/u16eDl71jjxK9xn5ueI7COLW7Jo5VlXyywdOhBAPP6VDGoDHPHtU1ncpc6basVAdI1TP04pDEHYsO3SvpEfJtasp63B5OrkpzG8aurL/D7GtPQi9w8kechkOc9TWfq53zDBY7QACfpV3w+i/2lGv8AFsJ56/56V00Hy1EZTV4s2rawLuRjJBrYgtlVAm0jC9qS2XPOACe4q2Iyozk8Dmv1fCQvTUmfHYqdpWQ6JAMHHtzTnCrt4OfSo48Bdmc9wakXqDnJ9xXpLQ825MhLlQPvD0qzG53ADg1WUYC4+8fWpUBB9a0W5Kdy2eDgtnPWpVflcZI71ETlRjuKliwi8d/etUJsthVUBscjs3pSnD8r371Fjc6kE8dyKsIoC7h1PXPetUiGT/wjaTz2NSH5lYFiSDxgVDHMUGGHB9qmQ/N1O3oDmrRkxHUMR05GKaw3AL6d6kdQ6/LTUhxjP3fWrRDJEVjEACMnv61OkZjXcxBI7UwAbMHnafvUpUyfLuK9+OatENkyElclV454/rSAEsQODT9oC5AAOOacWwoAABx2qkZ81w8l/b86KTA/vfpRVCucGyqRkU3zQFIYZNOByMHAxSRoDK2AB1rwT1WMWTPBGM/rTiwYjGc46GgNztI/GlXCt0z9KBDcsSOpWlPz5A4x2HepCm8kj5cflTEyCfmBPqKCyNEVz83y+p9KbkJwAD709xgcHOPWmKMnGcE1SAVv3gKnHP6Uw5U/3SKdKNrAcNjofWkyGK5IHPemgGk5HPB9qaoUFSuTxUobk454quoLP1x7VEjRE7ttUDBxUbN8g7gdqcxOBzkDvTQcfw1LGR8bBnq3cUgIyFwc46GnuAzDjHvQ4AA+Xp1JqWBA+GI5wKQ5UYTI9zQ65Iz17e1OA3ZXdknj6VLKuNw+PnwTjpURIBG7gDtUhcgHJzj1qKQ8AYBrJoq5HJglc/dHY1BvAIxyvvUpyFJOTjsaaoALM3Cn0rJo0TCUbRnd19agC+YSRnA9Ke2VA461Jj5gRnp0rFosj3hSf4RVHWgPJ2j5hnjHpV5m439h+lUNSmDx7gMYPf8AWvGzSdqVj0cGrzuY8FuY7XeDgZxk1YtCzWrkZ6EED+dU2dvKVC5wecVq6OvmRSh22qFO4nuK+BPo9jMsHeHWdOVeTvYYH+6f/r1i36bPEGocDBmLBxzkGti0lKeItNwfk89sE9vkb/GqS6b9o1qYAE7DtKg8etJmkUNmhzg8ZIr079m6Xytb1a3OTLKuRk9Tn/69efTRKVChSSB94V13wbuDYeOdOuFXCztJAw9PlyD/AOO1lLVG9NWkfXug7XReoGOfrXd6PCyhRgn29a4fwmVkgUMN275siu90x2jxjkHp7V4tbQ+ip9EdXo9uMbVzvBzj0FdnogELKWbcfQ1xuiqPN3s2FA5rrNMlMsykAcfd7ZrzrnZJXOsjjO1WGQAelTSZD4IyMelQ2zDjPOe3pV6MI5IJ6GqRyuNhsQAjyMY70NCGbceAO1SIPLBGQQT1przDbkbmYeoq7i5SFo0MgwDx/Eaq3IVZPnXI6BhVkh3yc4X3qvIMqQ3J9KhsfKZ15EYuQ2R7dq5bW7l40KqwU+pHNddeyIttIVXMoQ4UnAJrhNXeR5SCMse4FYM3gtTGAZiWLAFf1qIzbzg9WprboHlGfz7VXRGIyDjnr61JrY1LNcvtBAU8nAxiursXBjiZnJCHjFczaR/MvBG7rXUWnyRKVAbb0WnYT0R1Wnvm3JZiFHanySMYUVssBmq2nyk2rFsjkf1qxE7EKzpsPXrn+VX0sc73uNa086JXJ4Apbe0RYTuXndkNVyNBOpTI9QKlFi1un7wFUP3WNLlLUii8kaSdACfwq3GwaVTkEFe9FzZb1JC4GOtIu6IKqpwMdKdrFOzLEibmKFRg96ka0jhKkEMdvXHSq6zSM/K4NWSfNUqSB/vGmZtCwQ+e208cZwKuR2SDbjJHuMVHasrOQpByNvWtW0CrJ1DuvAA7VSjcluxVisI5IyrH5h68Vm39pGAc53DvXSXVsi2U05YAoeAp/ixnn9K5a+vVljz8u7saTikODcjntUiTDBc42knj868R+O0n2T4b+Jt2Sy6bcFQen3eP617RqcrHcVz05xXgn7UWpNp/wl13na08Qt0+rNt4/Cu3Cq0hV9In5zWx8m2iTuq4+lS9ZFO7aD1PpUeu7rTXbe2V9wjjYNgdV4C5/I1auk8uOPtkdMV9Etj5RrUzb2LzJSx5A4471b0M4vo2OB8u3+VR3MPlrhmyW5pdLZYbyAjBBI6966aLtNGU17p31rFtG4bcHlTzipnOSGB/DHWmwOfKX+847DpT5FIG1eMdxX6/hP4MT4XEfGyKHAPIyRU5Vdox9RTFG09ulLkNgAZPrXakcL0HKSXyeFHap43+YA8D1FV0yp5HFTRMGcbeD6mrINCGQNGwZcDsKmRcDAxkfrVaHGMAndmrKuAQCM1rHQT1ZOBtTj8hT0YHZ7npUKsGYbeh4qzHCSCvYc1ojMe0bDOQQRxmplR9oLYx2xUkUZGCWww9e9SKgBOetaIbIIoyuckkVN5Ixx+tNAJOM47A1LkAbT1ArRGMh6RLwjtxjNRlMNjqP51LEd4zgfT1oAZ8fz9KoxEV2B9R2FOUAjO7Bx1prDbtzgg05SNp7g0EpC7vrRSeW3p+tFO47nBmPaATyx7Cm4weuSakK/Ic/wA6VVypzx7CvFseuNKBcc7iaCQMDuabK3zDrn1oOzJPf19KkdhQd2RTe7YGVHFMVP4tx5H3TT/L2qPTHNA9iNjx2PvSDPGOtPYA8jOKRW28DGelWJsAu4duDURXecE9D+VTOOOgz/KmgjGDjp1oDqJsOeCPeomXDHOfwqU5wMdD3pjEqRuH41Oox5cFdmMYpo3EDbzj9aWRVGCe/pSIMZwKVhvyGPwSe3pTcjysnPXGKHbaOT83pTByxA5HXJqR3CRgQOKj3kLnAx7U8NjPGaQqGDFuPpUMa2I/vAluCe9Rsu3IPJPQ1IRuwOw9aSTBjOTz2NZtXKRAwIOQRgnpSNhiQ2cD0peCp3ZJA61HknPvWTLGsRtA5b9KPmPQ8jrTsc7eBt70i5zwetZM2WgjjMQA61maohhhQlsL3B6mta7VWi+8QR3x/Ouf1eYsVBOcDAFfNZtJezsz1sErSuUlPmFSRnjFadrh7OTdKEAHHHWqVvEwGRg4U/iafbESbAuffjvXxR75QOYbyB9wLCQHJ/St/wAM2IvWvG2MzAlmP5ViapNtnVuFBPIAxkVsfD3X7WPxBPYXD+QJlyr7scH/AOuBWUjeDXUr6jb7bjrj1xW14KgGmNa3jMqiO4+Rjzg56/rj8az9ah8q7ZTy3K5HTNa+jwQR+ELBw4El08hwwJ3lMjA9AdueaiTsjWDtM+rfBd6HtY8YwV65616HpjblUE89gK8b+GepG80fTrgqcSxBsHtXrthKrcDr/KvIxB9LRacbnZWMhVOOhHeup0dmYKA2PrXI6UUdQrDJ7V0umFkkTk/KO3Q15rTO7lVjvtKzK65OBjk9a2JIkWQYXr/EKwtHmChS/BPSuhFzG0ICRkyg5yeh/wA4rSLXU45RKkjgfIE6etOQsVxG+SBg5qVmfyleRQCew7VLDCoGWOCRwBQ2rgZ/lPsO4sBuzhv6VXlUYGeDmtKZkUc8kVQuPkmVSo2n5uaylIaRk3unvM6tnyxnHzHAIrlvElxbaXbSF5k3ep7fSt7xJrK2cbKsmTXg3i/XZ9e1CSyhb92mPMfrz6Vje5rGLbNOPXBfMzIflJPFW4dSjQnjI6Z9KxtN0NkgUgMCewqKeKW0uQpJ2dB9aVi3o7HZ6fe75VDMzbv4m7e1dzpaAJEc9sbmHU15poCyPMm7PWvVPDlg00YVwAuNwLVaJlZGnBNJEoCqPLPrVtJFZM9MnGDUiQCWCRowziP5WZFJVT6EjgVm3MuxD3AOcitbW3OVNSehoi8ihbYvDY61oWl9FOgV8OAePauEkv5JHZlIbDU+Ce6hG9WzGTyKhvzNFBo9HWIThfJPmMT91e1ReSC5QjDLzu7GsXSNUOxCTvQjB561tRz+YOUVVNJSuFmiOQE7cD5fX1ptzaxzwiOT+PirLbGO1G5x3pjFNgL4IBzj0qrjF0TT4LMCNAwCgY3sT+tbTzRqR5aBSeuD3rNt5Fk+4QB1FWFbELhuccgjtWqaJkuYsXd4sdi8RyzP1x0wK4y8Xc58s/MeQoroby/jitn4JkPAdu30rl7mRhL5n8QOVPpUt8zsaQjbUxdQuTEMZ3Y618xftbat5ljoemKWPmStdTLnoEXj9SK+i9UdpJ1jU/Mx218KftZ/Ezd4+1mwtVO/T7ZLbzCMqWPz8e/+Feth6ZxYqokrM+cdbu0uPGF0YuPIQQkjnLZyR+H9auXEjyrFnsvQ1zeknDDJ3SMxkZj/ABE8108sO6zhlDf6wFcdOhxXrI+bb1uJqFvuQbWyFUHkdOOlUrKMrPbbCN24Nz6Z5rSmUu7AkjAxWfZy7b2MMDx90it6btJGctYnoiMfKjK/3enrSt8yA5IB64pYHD20LEENt4J+ppzqZeMYHqa/YsE70Ieh8JiV+9aGcHPqO9PVTs7AEdaiIKnbvDEfxAUokAyWOTXcjisPTAIXJYjjNTRKFcjHXuKgikBPrUnnAntj0qiGi7E244Lbc9O5qz5eEGTkCqCqzAn1xWpbQAhQc9OOKtEtE1uuBnb09atxKRgjgg9DQkQQ4HPb61Z8tegyuOcZrdbGQsj7iuOcelLhiu7C+nNIFCk4wx6YHSmrJ8204Cj0rQVyVTgDAAx60oIySQSB3pyhQMD73rQwGM5q1oZNjEUsADwM96mEiorKFyewNMjXJODnHP0pzLg5659Ke5DDryTxnoKawCv7ijOTyOD6U94wozjOe1HUkZvb0P50U7H0/KiqsK5w2MuQRxmg8kjBxTd/UYznv7Ugb58c59eteMexuI7EnnJHY0BAUGelDjblSDgnOaACOh6c89qgYyNC8wIO0CpW2ow+bn0xxTMDYW3Yx1pMhk+Y9aCSNz8xIzt96cSNvy9SOhpO/BPSlX7nzdcdasNhqnoCfmNMcncM9O9PZQGGP1pNuVJz07UAtQZTjPJWmZyxULkYp2G6Z69QKbKpUDB/A1DZolckCllGT07imEHdzx7ipUJKHA474pH4UkHJpXKsRuM5zjA71E8e+PGcZ54FOdwMrznNKrfNtyBnpS3EVwpKnHHpmncRqueppzgBu+B2pBjBOC30qWWMf5jx0PQGoWQE8rkehqUruOV6AUxt4HGD71m9CiOVxu+7jNMzt9Mdc048g8bj6GkA2/LjG3nismUkVpn+bAyT6+lIGIwQRjFSN+8Y8EZ7dKayhAQfu1k9S0hjyP5TEMc565rntVfzLgn+Lrz3reuPkQlc4681zl9IrSvnBbr9a+Qzh7I93ArQvWLBZAXxtAO8deMfzqK2TyFQlt3zbc1Yjj/0dGGN7LnBqFW2xnI4Dda+TPZMPXrlgiFcE7wvt1xWNqG601nzIyCVGzPrnitXVdwtWYjAEgHP1/8ArVjSRrc6jbI3zBnGR36ZpMaeh6Xqi4uZDtLbVH8hXJ3ut3Y1NfMnLWdoFMEKnIjyMOR79a6q7ZnsHkfIkY7G59hXnV7Lv1W4QEKWQKOPqKlpFp6n2L8Hb/7R4aszvyyyFPwx/wDWr27TJA8Yb2r5p+BGoLLoJUk7vlbHfPSvo/w6weFBuOdvHpXj11aR9LhJc0DttGkERQkDA6knvXaaSRMVbsO47155ZMGcKzFO5NdzpN0iIeOCnBzyWry5nqHZWM/lts9OnvW1DfyeYFQ9etcxaXW9QQfu8Y71t29xGpVujY6+lYaoiSN7zi6oZP7uRSi4CEHP0B6VmR3Jk6LheoA9KfcXcZSN94Dc5WnqZ8o+7uA5xxj+Vc14l102Vq6K245wAKt6tOfKMhbaeyD+KuCv3e8uWlfnacKvYVzybNYRRm6/qMzWFxcAHzI1LAD6VxfhrSJJ4YhnfITuZz6nmu4vrdbiymjfjeMH3HpVPwokelXCxzOpUktuxjHtQkap2R1GgeDptQVFjiLFeoBA/mRVDxX4Bni8zzUEZxj3p/iX4pajoN0Lbw/pSapIwGVEiqAPr3rEk+MOvXcrNrnhK7ji4DSWc8czj/gOQa2sjnXO3c6Dw9oCySxh3CgMq56bf84NesDS9L0hbaK2llvWZf3jSchTxjGMAjrXkGnalFqE4vrWViNoQiRdjLj+Fga7vS9XV4o42PcGlzcpM4uep6zo91p1pY3EEhjjs2jO9NvzFz6evFeS6lZOJZYbc5VpCIwx5wT9a27rUxGu4OcEZ471zN7qjozyJDJMRyEiGWNOdZzSRlTo8knI2dK+HupX5wzW1pbsDvd23OfcAcVDqmkDQmaJp4rpQdodPft9a4DWvid8QU3xaZoNjpcMYAX7ZcmaRuevycLx9a3NL8TaprukouqW8a3zcF4Cdg+gP+f0rNo3XNfyLWmu8GoXFvjEasCp/nXWQtJKhBJ46DNYWlWBDqrIwcd2OePrXSRQeR86kk9BnpSV2OTLMLOkbAuA38BYdvT69ajv53Yqgj3E8MOwHvSRSsA2AB9etK825uvAHWtbiWpPE37rcMJtA6GpPtOR0JGKzZbkqVRVYg+g6U/zj908Z70uaxVriX7+co9unNYWo3Rt1Y9j+NaU8w6k4WuY1m/Rxt9fSt6UeaQm+VHL6jftb+deS4SK3jeRmP8ADwa/LD4neKG1q81LUizvLqV9LMgJ6Atgfhha/Q79pHxcvhD4MeJL9Plke3aBT33OdgP61+Yni65KS2tszAvDEFz0GQOT+dfSYdaHzuOqXlZDdLffIBuLN3NdTM7Lp9quSxVsAnt8+f61yXh0/MAQM+vrXYygLFaREYdm3ZA7V1bHmMtTA3lzKYkKjlsHtWZsV7iEAAbujZ6n0rURpEupFQ4aQFT71iXEu2e0HPysVIxWkdGS1dHoenH/AESMFiSBjNWCxTIDZqjpj/6FFgbVVcD9TV5fmAJwQeMZr9dyx3w0T4nGL96yCXcSu37vcmlVckYw1EwCZUnn09aEB3AKO1eqee0PVssBwB709U8xgD/D6UotS4HJIPoKv2lqF5z1q1qQyxYwZwSefpWpENi4wMdee1VYwUChQOfSrTEBB3JraKsYSl0JY2K4BPXkVKsm/GWx71DH8w9yvapIowNxYfnWiMiQxlSNpp20O54/AU2IlzgAipCw5AHTpVkt22FBAG4jp3qQfLznANQBgWyc57j0p+7lcDcBVrUgXktkEAj0p7kFAM9e+Kbv2gLjk9qGYYxgY9DVCZI6GF8dD61E7sAOrfSmmbAI7n3pkjE9OcdBQSSb/wDaH5UU3PvRVWA4oLgHIOGHBpmCn485pgY4IJOTUmHIyw/GvEZ7AoYEEkkn0NRyOTwxyPanNmPpg55xTWOeQBwKkBo4ABIyaczHZgcn1NR7cFWYH8O1P+6Mj8fegSADdyeBQScjJ4FNjAzx+dK6kYbFPcYqgsTnjPcU1mVDtJ+Y80mG6Y4HNKoLOSF/OkFrCNwe2fWhF3MMvnJxmgqdhDcH2phQLj5voKGUiYkpkDkZprsVAPH4+lSZCqSDyecU1s4Bb5OO1TYLkTjPzDjHWmn7wBxTtqgdSQe1M+UHIyTTsFyN3CsAQdp701mCjjipnAwSD1qJVRmI6Dpk+lItO4hKouB0PXmoyP7uSD0xSsvzFew6EUhOCCDn61mwTGcqST8w747VFIxKnnn1qVup9O+Kic/Mwxx9KwkbLcg3YbaW/GnO4MZOMgHovpTSpcnIHA6VGx6+5xxWTsaIguJyY22ngDGc9qwL3ClWC5z0I7VuXSjBcZGP1rGuQOCOO9fEZtK87Hv4Je6aEDFbSJ1I3AYquvVixyW5x6VPbSl7cxtgKBnOKoxuPMI25zXzZ6nUyNbJFqeGbEgJI/z71iNmDU7KZuVMgXaD1yK2NWLPbTxnBVu/4/8A66x5dsslmT/DMmcfWkxnozsHs50LYYsNoPQ/54/KvNLiUHW5xnLKdufQ55r0a6c21sshwQzbl+leYSkjU53ByWckk1IH0D+ztrJa5ntZmCuJWUHPTOCP519WeGpXSRV3dD1zXxB8GNZTSvHUaE7UuYxyD1I4/livtTQLjdGkhOdwyc15uKj1PbwEm1Y9DBBIK8/TvW9pNyybQ4PtXO6W3ngZYA+ldHa2rRgFOSfavHPeR1On3nc5DVv2dwoJbO5O4JrkbQuvQ5YDoa0LWcpx93PpWLRXQ6uG+IO0EjPelLiQgk7vb0rFgugigE5PvV3zxIMDgEc4qSBmrA3DbeCPT0rDmtwi7cZ7c1sTyo4YbsDHUVnyMAC2QoHc96yauUnYxprYLGwbrWTfaHDdkBiJI+pHXmty/JMgKk4xxmqttAzEtgUbDv1MD+wY7NVMGYiOynGRVpZH3AMzOR0zWrLanLA/MCfvA80Q6cPNOe/aqswctCouhyyoZId0Up6SIORW1Yfb4VUy25J+6Gj5BP8AStnRLZYyMYGOmTiukLp9jAC4IP3+fy/nTtc5+do5uCK7cIsjjaP4V4/Wta1iWy2s+Cy9FNSSOi4IwR6HuajNsZDnOAR+VK1i+Yy75EupckAZ7KK1tGs7OK2BY/veNoHIqIWjFyrqQccGpTA0JV+hXj60tS+a6NyBU3KQpyOtajCMWnAGc9+tc7bXahxn5Se1XpbpTCpDE4NOKsZvuOmUoCcH8+lQG6MSNnAHvTmud+SPmFU7iQMckAj1qy12JJb9MqAxBYdMc1WuLiUR7mPzEVGxDMCFyRyahvSXGckA+9KKuVcoXF+5jKAnOe1Ylw0lwx3Egj9a0WX7xzgHtUDJltxwEX5mzXdTWtjKTSPkn9u7xSth4Z8O+HI5Qr3l19pmhJ5aOMZOfbdj9K+CvEkokvtxJLV73+1p46Hjj406uI5Q1ppajTY2B/iHzSH67jivAdeCm/ZA4cKoO4d+K+gpRtE+XxMlOeho6CoGMnHvXYF0keyPQxwCL24z/wDWrjdBByuf4q7Ar+7jXBwe9b2OVl5TyCuFI5yetYmpgW6pKDhhIv48j/69bUEMkhZ88IozgVjazAb5fKU7X3BlPYYINO2or3R3+nKi6dBkH5lFWi3AOMdhjtVTSJVutNiVVGFVcAjBI9T+dXiATjvX61lX+7RPi8al7VkMy4bLHOKlgQcNyAO1SLBuc9168VZW22FSeg7ivZR5z2BEZiGBYnpn1q/bkMoU/L2BNRIeQMZHvUyt93nAB4IrVIxkWI4z0wSQcY9KljwcHOD6VXh3eYWJJzVyIB1BOBjvWqOdjk3L7j+VPPAPXB9aiDmpBJlQcj6GtEZ+pKhzHnODS79o46+tMTDY4pBJuY8HcKtEsczd2PzetORxGpGcmkbAAbGMUxnDH09TVILFtWZgMYNRyHMg9O4qLzORxmngsTnGAaoLBKoI3huFONvf3pin5sgggnvTtuTzjB7Gn7AuATgZoHYZ5nuP0oo8s0UCscWseCOmPWkLHJYNkdOKarliB91PWnn5iwwAFPGO9eMz1BpXgE8N6U0ZHPTHal2cnnrxk0uSoweR60wGOcEDuakZQVwOmKR+gIHWhRzkniloA1gNoH8Rpg3MCCc8/lUuQq4PUc80nBGSdtGgrAV4yDk9qRNwX3pS6kdeT0qJW3MTk57Umxkx27D3qIpkbjSlsZ6bQOaB5kinBUY9aQCjOOWAwOKRmIVSNuO+ajUsxCtyRUrrtBAAOOaqwXIncAKByKbkFuOB7U4De2AMfyqNzhlHTPb1qRXF6HGDz37VBIApGcg1NhvcZ70w4wTnk8e9SUmMZgR1z9KaIxn1p+3Kr6jimZ2sQRk+tZstDMEfxbfr3qtI2BjJzmrU+SoIPOOarOpY+p7GsJG6RGMghufqKZIAM8Yz61NIjiMZxnPX0qvImdrk8DrWMjVK5XvCxt+ACfesaUBwcDPOK2r1ylsVABBxzWPLGY8Akl8818Fmn8Q+iwitEu6XhSwA5CN/Kqttsa/CSEDdkcdjU9k/lXIi6ueMdzms2K5EOoTkKMJIffHrXhHfcy747C6nkc4rCuWIVVHysGUqT65ra1IFcsSSPese6+dBtbo68dM80mUehXKefb2iN9woOvFeXSEC7kOQdzbgR6V6vcIsen2R3F3SEt+ma8jTDlWJB461IG7o2oNpmo2d9F9+2k3MPVO4r7s+HeuR63oFncRnIkjV8g/59q+Bbc4OM9R1r6R/Zn8auumy6TNKWubMgqrdDHnII/l+Fc9eHPA9DCT5Zn1rp92yRjGVYDGRXdaFcf2jaB2PzodpJPFebaVMJIY5FY4cAn24rrNEkaMt5QAjZs4z1r59xsfRps7qxyVPrmrDxgyDywePU5rNsZgCAGK56gmtKGVRIBnI7mshve4Tz+QAcnPTNX7K+G35mA7YIqjd2/zkqcoecVHGCocBsA45PelYVyzc3fleoz61ltdPgtkqDyBUd5MVkO6QgenaqL6hChLPJjb2I4qWkhq7L5kZ0bc3X1rRtNgj28rnniuSufF2n2ZIMvmnsOlVk+JsDRhYIYgScZK5P60kkdUKFSpsj0LyDsY7CQBnJXrTYLGZmyEwT68cVwcvxKu7iPa0zIAfuLgZH4VVPjSS5kOZWYA9c5xTsdMcDV6nq9taPG4VpFLN/CrDirb3NxbIEMbMD6ivILbxAfMJEoyeqE8/nWnB4+uoAyfaXx/vdKfLoaf2dU7HbjU9Xu70RW+miKAH55ZPnLfQdq6Sysrkrn5Qw6gsK8su/iBdOEi+1SsMHLbtv6j/AArNl8SySKjeaxz1Ac8j35pqKH/Z9Tqe62ekTXMhYIpI7BxVmfSJ1OwwsSedq85FeCWXju4s2wL6VOx2tiulsfi3PHbg/a5H2nH3s01Ywngasdjv7iHaxBU7hzx2FU552jQ4YbSe9cmPi8s0v75IHBH39vOKni8b2Go42SooIxkEYpcpyyozj8SOssbxEIV2yOpx2psxEszbWG0d1FYEF2ZCqoQec5ro9LtWKh369MgdaztYwtZktvakrvZTtqO6jUsOMgc4HetOT5oSB0HFY165VeG5z2oTFdmReoVmwMgH1rh/iv45g+Hvw/17X7lxtsrZ2RCcbn24VfxJFdtfvtGSSc8Zr4i/b0+Jv22XQ/BNnNkGT7RexBuygEK4/HP4V6eFjzzOLET5Ibnx7dXc9+z3lw7SXFy7XMznu7nPPv0rE1Ef6TnjoOnrite7O2UpgqmMDnpWTqluY7mIDkFA3PWvfSPnua7Njw/b73jJYgHtiu3v4Ut1tAmW3KPmI71ynhuEqQww2OozXXa1cBBo8JG5yruGZeEAUjI/PFPcm4wS/u5AM+n1rFuWC3VgpJPmSSLg98Lmugs4vtELAKAeSawb2P8A0ux3qWEMxbavXlSKuO6Ed7oEbfYmIde3JPP+f/rVonO8eo6mqvh9FktVcLhCFznrkitNowpC8V+t5T/u8T4fGv8AfNC20bYYkgcVMuDyOTSp909PqaeXRFA4zXuJHnNiHHlgnAK+nenIwwARtAqOMl8KcU8J82ScjtVmTdywhLKcnK+tWo+F9c9KrJyMAdKsL8vs3Q5q0ZMlHzZ9aEGeCO/U0xxtXCtmlClTzmrRDJgmQM5+hp6v64BHHy1Xw3ykEcc1IGwQQMnvVohjyoJI5NRlfbBNDTc5xweopschJwep70wZOQBgKfx9KcA38WQp70i7dgUgU9QVYHA9OKsdxmMrwOSe9PGUK5OfQinBQePmPvSBVUnkEelArk3y+1FReatFA7nChV3YGdox1/WkOADznHrSICpAB4PekJLHd1A7eteOelsOZsjgYApfMy4449qYEyRu780CTHbjoc0DB5DvwBjPc0hYk8nApcHPHQjtSFCeMYIqAHFAMHOSaYeG55B9ak2spAI3DHSkPz4yOfWhgPEaleu3FQEGNiAefapNpXkYxn8KbkOxz0oLGlckEnjvmhlIOR0J6mlKjeMcAdqdjJ77h6UCsRbfn5wBT3fyyVBDZH5UisGkO7AHXmmsF3+vsaCXsNLFQR3x0HemqS33gAvSpJMdQM8de2ajdsIBwT7UCsEh24ZTx901C8bEZGMjpT0+bg8ketDuCSAAAfSoZaIlLoeefUUxgRk4wfrT1xw2cnnj0pD827J5HArJlpEZ54zmoJFIOTxzxipSOBkn3wKYX2EA/N/s1izdELsSeTznqKV+QxbqOODTCzMCwAyKUbiRxyevFYyZpHcztRUmIqD930qkybm3NwT61pagMw4wQTxWZqMu2V8fdXj64r4DMXeoz6TCq0ET6XJjxEMgOMZyfSsbT4zPd33mEk73fPqa1IAItYnAZQ0cYXk9Dt/+vVOxGNUeNSATuyCOOleKd1jF1qPCZPQHpWPHmRgQMqrBm+ma3NUAcOD19KyrVQC6t9wqcg0mapXR6RqMS2GmzSncwt7Rzj/gB/xrx63G1EHU9a9h8SBjoj+ajRNJaOrk/wB7bj8q8fjBCLkcn0qSWi2pKINpHPrW74P8Uy+D/Etlq0TOERgk69Q0Z65/z2rCjBYdORSnIjKsMAjFDVzVOz0P0K8A+IrfVdOtpoZvOhlRWWQHIxgV6jpVwIyh3bvc96+E/wBnL4tnRNQj8O6nLtgb/j1mY/8Ajh/pX2XoepiQRgsGGOGzXhYmk6bv0PosNXVWNnuj0yzkMmD94j+7V+GZzJt+6Bzmuc067G0ID8rY5rctpRvUnOD6c15mx13udQqZijZsYK8NmoL6L7OpHfHpTLW8IjAYnaO1WLgrLAcjjHHNS5WMupwetySHPlk4IwBXF+I9N8QanplxHowjN2ygJ5xATOec8j9K9FvrMOjAnJHaqVrALe4Bxgfw47VhKo1I6oPS58z6jB468LX4TXrOy1KLP/LqSkifgTtNTt8Sp7aS0tx4Y1R1nk8p7lAjLD/tcMf1r6I8WWNtqsLSSQK0pHU9q86+xfY/Nh2HaTnAHauyE0+h62HcpK0XqYXh67bX/FUGkX9w+nWs0DOszDb5jhh8oOfQk/h2rvfFPwr8NeF9Bj1C9vdsjXMMKym5YE+Y6pwN3JGc/hzWNBpUGrTBZ4IvJ7rIvH60/VdH0HVrzy5dJF83yrActvYqMbweyjH41vGcOqNKuHxUn7krHfa1+zN/ZsEb2PiPULSc/MGkKyKfUY9K5W++G10Ly3t5/FU8MzOqbooRHuBPcHI9K60/EPXrmOG3GoXZkWIqYPJGI39N2DgfWm31lcX32eWRbm5mY5X5v4vqMY+tKU6fRCo0selaUie3+BtrNDGZ/EV95oOwzOQI/wARjg++axrj4Z6VbfEGPwxfatcy6eunjUPtLybVL+YV2llwegz/AFrbOkXltADI99eKVLG2E8jhh/dK9x7c1sXPhO9sFUyyW8DbQ7BxjK9lB6AD0qlUj/KZvDYlv3qjPKPGXwxjs9U00+F3D2bmVbqZbhsD7uxgHf13f5xWdYfCvxXZSI03iMSRs21QLdO/QdTXrjoobaBuAPBPUD0NaNnpr3tyhIXyuO2BkVHOpPY3VKpRhrO551H+zsuuOI9e1a8kjBDMiSDavtgd/pXZeHfgboHg+GRNMF0Q2M+dLvBHr+td7ZxiNcphiD371oghsBkKkcHFYVJWdkePUqzctWZWmaZ5RQEZC11NmY1iIIIb0rPUbXwAMGp/OWBd3Qj171g3c5Xdk9/Kqwgqwwev1rElYRlix69qgXVJ7y7u0b5YoSF3HudobI/PH1FZ2o6ikVvJJJKI40UlmPYDvW8ablYTdlc5H4t/Eay+HHhDUtcv3Vbe0jJjUH5pJD91R+Jr8sfFOu3vi7xPPr2qTmfUr0mRnJ4XOML7en4V7D+1D8bG+LvjRdL0i4J8NaK/yyjO2ebHLfrx/wDXrw64y0yE/wAJzkHvX0eGpKnHzPn8TV53ZGPcSZlZCvU4IPb2qvqe6S4DyEHChAPQCrF8cXZbjaTzWfeTZZueQvBru6nnLc6/wxsNu27G4rjpXVapD/omlzMAAIGj68nDY/liub8Mx+Rbxsw3ELuJPeuy11EMGnlRj9yD9CSakexm6bMsVhOOfMxhaw7plMsZY4ZWHJrcs0/cEnAyT071mXiMFyFAPUVWzRJ3fhyQLpNsFJLkAsfXGa2GUuoJ4z+lYng5zdeH7eRcZPt09f5VvEgkKSQDX67k+uHifD4/Su2RqcqRnn+EetIUy3UCmt1C5JHqKUruB68ele6jzByDD56qDxVlDhzkDmo4QBjI4HPIqcp5hLHjI6VRDdh0XCg469TVkbQgBAJNQwkD1OO2KfgtgYOD2q0ZEybcANzx19KYRtY4PT7tKB5agZyT3oAw4yenQEVogDZ8x5PIqVSOmcfSm5KtuIyfWhTgnOMirRDFwANpBPuKcPkfO059aeoCggn5u+O9DMMHGWJ700Jhk5yU5PH0qTPGMkADrUajB5z1pzEqVBORmqJQo5J55PUVIIcAYOX75oSMFsnlTUikDI6kUCbIvK/2R+dFS5/2f1ooEeflfMIIYgLTWHyna3frSliDz37etNGCpHGPevHPVuKSCMnrjApNxZdvTtS/Kx25B+tKyZ6Ht2oGmIobZk9OmKcxJHoB2pqktwen0qRGwrKeR14qA3EAJ+bOTjGKVR8mc8+h7U1cHjnHrQE2k/NjFOxQrDBzuyB6VFgnk/pT3GMMeaRRkEEcDnFOxWo6NgBnkkdc0rtjlck0xEzznFPVdoxTBkDON+DwT61IEPllSOfWm5USDIy3oKfuG4EjIPGKgkjkXKqpGCOMDvUWRGcDk+9SyHexwpyO1RuPlyOnvQAhDN04J7VESGIBz609uDjk5PQdqjlYgkfyqGWtw2g5IxjvUbnByB+NSABY2J69jUQIJbBwaybLV2Rl8BsDBqNosrkE89Kkk46jtUPMZUD5hxxWLNYkZ3o3Ixz29KcIyz4B5560FWY89SegoVQFPznPrWE9mbR3RV1BgEztA7cjNYl1y7qTjPB962byTKjPKhTuY9q5y8mKnI6mvgMfG020fS4bWKJrYr/aErn52lADH1wP/rUyJyNQVeNxBI59qW2VZZn5IOMjFQ3jeVLlcZzjivF6HoWsUdRyQckD3NZumwi7lkjYHaxC9a0tZVTHxkEAE5qnoamOWI4G4yqS3sDUjR33jKOWO11MuS3lxjaSRwPl6V5PcYSZzjODxivXfFkn2jRfEEwBxHHglu54/SvJpSZACB95QeaA1YglJA6n1p7D92Tz0pi8qBj64qVVBjYYoGUVcxyM8bFZkIZGBwQa+xfgN8UpvEGiWttqEo+1xRg7ycbwODivjlkBZh1J9f5V678Jb2WzsIXTrGTkgcg5zj9awrxUoWZ1YaXLO599aBqqXMQbeMDA4rqrW5AYYJJ75r5+8C+Lt8UaM5UkDknrXs+l6st3DGQ44UZIr5qcGmfRqSex29ldF+B1Pb1rXMjLEN2C3Xr0rkrS8GQCQK3rO95IOZFZcHviuZol6lK7dmuHIAHtmqj4+8pGf7pq/f2pKGQZB9PWsuTCnnHBrnktTohtoRXeZofLIzu7jtWPJpaSyhGAGehreG2UMelV/s8gkQqM5P5etNSa2OunNw2Oa1Lw+yqPLLqBwTGSM/X1rN0zSrjS9RWdSzFhtZnyxwOV57CvRJlDKoYFvY9qQW4BJUEZHatlU7nqUcwlDRq5BY6jfTbIzI5Rf4a6iLW5zBEHdWkQFQSozg9jxiuakmNqi4jZznhVHNOiv5XkAMDIfU4/xqlJHorHU5LVHWpraFJGaNUYrgbRk1majNdasI4g5jtkHQdT+PaqtkZJpsbCFxjGOtdFp0GQCynnj6Vp7SyOaeLprWJQ03w+lnBk5Cqectyeea2rONTgYAU9OKmaF5iseMRLnqMZq/b2ZgTH8XvWSqM8mriXMaIlikYom1MA5PY1Kr7ieRj0pkrNswT8pPI9acI8pyDj2pN3PNeo6Fyh3E/L0wKr394saZOP92nyXCQIfuniud1HUA7BSDtPGR2qox5mRdLUfLeFt2MIDyx9q+P/ANrv9oYSLL4A8MXQFxJxqd2h4hj7pn+8eOK1v2n/ANqJfBUEvhLwtOtx4luBie4Q5W0THr/e/lnPtXxPbtM0ss0szzTyFmkkY5Yk9ye5zXv4bD8vvM8bEYj7MB9zi3h2rx/ex3PcmquNxAzj606SQPySSKiVDNMqqd5PGBXqrQ8lsxb6Q5wOB61ly8ggnk8Z/nWreoUmeOVRlePpVFoyx2rgljwKAPS9DsjJpgcLkom5h7VuaosrJYByqqtrhlHqDx/OsvRoj9nCPnaEAIFdH4lsvsthZNjapjQZJ6k0E7mRoduZPDzyyA+ctxIMHuueP5Vn3Z3pwNp7Gt3SVUWssJLEs+5v8/jWFdqI1PmZCKzLz7E/4VS3RL2Ok8IRtZaRb27FQ6gH9Oa6VSCASSMjuK5vw6rPbKeSSM81vCXK4POO1freTO+HifEZgv3zFUAEnkHtip4QSd2Pl9aZjlSRgmrKKCNoA56g17x5myHCFm5wMGnop6HnHQVIrj5QM7QOAaXABJH14q0jHccIyMj2zzSgADlsZpD869SF60xTuyAN2K0RmSq4AJbnHQ+lNV8nJzzShucHle1LwME9ferQnoPLkLgjPv7UincRjJ96Tfk5OQPUUByGHH4imQyXdsBbqTShlxgdD1zUeOnOR9KfHhc8HB/SqJZJu9DxTxgDkce9RkpkY6HuacpBz/6DVkXsSAkLjIIPrTjIC/AA/wAaaDv4YjNO2njJ6VZDuL559W/74op3zev60UaCPPEcckEn0BpzAc7sk9qVVHUDpTSS4HWvEPbGiM4B2nB6VKDuGB+tNZ2OByygUpG/HY9c5oGhYlUbix6DpTQwILY2gHigL2xwfWlZCAM/lS8wQ5uFYfe75FMUHaCOp7U8gAY60n3SOoyeooQMYzErjp7+tIGBPoD61JKBuyvT0pFOBuH5GmVuIoKqcjA7EUi/7RpzE4A7dRmlTBJ3UBe5EQGPsKUgEdcgHpTJfv8AX6CnoQUOeB/WpsK4jDHQgGmM3lgAY5HalYYHX6ikbIBzg59aTQkRKA7cnBHPPekkJeIk9B6U/Ye3Bx2qMjOMHn3qGWhGfajbucjpUPGeBwOafJkjDDIPTNROdoG3nPHFZyNUJK+c5yc9KgY84YcjoKmwUxnkeo7VE6l3J7+ua55GqInfPfnpimlMKOeKkYAgZ61AXIJB6ehrCfws1jrJFe7CnKcY29TXOXkh3hQOf5V0UkQuWdmJjUKenc1zt5IA4JIBx2r4DH35mfTYZ6Im08sWlPopxiqc7YnLE/L6U+Cby1lA6EdPWq08rPPgfnXjXsj0G9RNR/eQkjkAVX8NlZr9UkQMocKQelTXWVhIPIK1B4Yl+z6/YJ18+5RPpzUIdzuvEcmPCniR8bVYIvPqWAH9K8phDBFUnouMivUNfZx4M8Rxl1DI4X5hkMPM4/EDj615fH+73KBnHr3pgSohBPapIVDcNwOmahUlXz39qsQMC4/UHpQPuUrhDHNyAD1zXp3wtdW0wBM8uSQT3zXnGpR7HJB+X1r0X4VjFiCOFbtjvmsa3wG9DWVj2rQ5Gzs3bc7WVlOCpFem+EfGctk6xXD42nbns1ed+H7NZVQjn6V1Q04mMq45H3TXzk6nQ+mpQ90900nxDb3tpkNtnQfMrdHHqK3NN1oEj58A9q8B0TXrnTJESfIBb5X6iu603xGsrZDgEdlNcztcbg0exC9W5t+mSq8n2+tZkkIQNuzuJ/Cud0zX9+MSFc8ZFbaX6zxDByw5qJK4otk9uNzYHGPStOC3DcDJb0rMtHJZjnHPQit2w2g7mHcde9c7RvFjU08z5ToR19au2+kCYEqAx9K0o7QXKNJGNxI+6Kt2NuzFhtOewFKxqmZUfh9UzvX5uxqRfDiBtzV0SxmPgr97vVowqEwR8xPTtSsx8xz9rou1gQcD1FbNtp6xlNi89yauwWIl6sY8dh3rUtrEIpYjgdvWrjFszlMy/sSk8jn19KbcxlEUnO7p161ryRrwfu59apTqiPkZwPWrs0ZbmLJHsHU+vNRG58qPG48VLqMpjGcDb61yup6t9nDEudp9KpRuSyxqV8JuAceuOgFfJf7T37Wdp4Dt7nw34ZnS61+VdjzphltMj17v+ePyFdL+1B8VNR8LfCXXJ9ImNnefJEs4PzDc6qcehwxx+dfm+zPcXDXU7PLcS/OzudxyepJPJr3sHQi1znj4uvKL5EalrLdXFzcXd3M9zeXDFpZZG3Ek88nv1rasFHlu0jZAFYNiPLU54z04rZgJ+yqmBjrXsLQ8cjfCKyscHtVd7hoAXXgj7rHipZU3vuYngdqoXq4iyxPHSi4WM2edriYM5JyepNT2sBe4jAUEZ+b2qiCJJM4xz3rW0KNpLxQepPU0XKSPREu2tdHuGROYoGk3g8n/AArovEltueGIlpDCituJ4zj+Vc+4Efhu+B4Jt2C/TFdT4kZ0+Z+A3yhhz2ouJoqaHCj205YlQUBwDyaw9Us2SG3D52yTS5/mK6LQYfPF3EmTsh3cduRWBrykx2Lklow0oLf7Xy//AF60jqyWrI3vDXy2DY5xtUkdjg1qxfKQAcGsrwkCNMu8tncUIJHTjH9a2YwucDOK/V8k/wB3SPiMwVqzLAAMfAO4deKmgGOD+YpqKAnBznqKcox2xivokeSyfAGM/gPWlVsr6DuBTAMHPp608SBhn0HSrRjYDIdxUelKg2t8wwfWog/Xp9Kdnd1yatCJoyAxPUUNnOCMk9u2KjaPYuN2MdTTFZlfk5XFXclosgchuARSAbm+9t96h88ED9CalidWAJwx9KZLJOF3daEZiVAY8+9RlyMcHb3qSNxGAF5zTRDJvKwoHFGCpGV5WhGyuR9+neWQRzknrTMrDt3IO0EtzT8pjJyD6VGi/MMnp1NDcng5A/OrHYm3j0P5UUnmH+5RQVynBE+WCFJIP6UwoFwefWnM4+bJ6cAUhDO4xg9+K8c9R+Qm4scHBHtQykZBGQO9PHA7Z65PWhpNxGePpQJsZktjP6089BwSaRwVIOD7Um5sZNA2yQncMYGMdaaAWJKqcgZxTMELz0PrT05yy8464oAQA5yOCR0pnQgYLc9KlxtUu3G7uKaBhgw6r3oHqIxG/PPFL5ZUD5s980hIJOWyQak5zyQy0Dt2KshLEcjmnk4Ur3xmklQKOx9M0sY4HX8aTFYQKTgkYpkgGTls5447VNty/JzjtUbKcsMYJ5pMERZwdpI2jvTGyzEYBGcCnhRyD0x3oIUrggnjPHFZspaEL4wADkj9KhIAPyk/jUrEFuByO57UxApJUmsmapakUuVwueDyTmoydqYP4VIwG8/xBfX0pGyOOM9qwkapEDH16VDKMDeBjtU7LuIOeT1qIqORngfzrnnqbx7laRSquN3BXBrkbwgXEmBjnbXW3LEW7MQMYxzXE3U+ZXYnkt0NfFZqlHQ+iwfvIlR/lQbuWPeiZt99kD3OKitiGmjUrkYyaiSYfaxn5RnAJr5q+h6li1ektE2BnA6VS0CMzeINKjBwRdK2fQDJrTnjDIPLHUc5qp4PDDxdAzH7m5vw2n/ChMGjur6387wbqsWQzO0ZJPceZXlC4BXnOe/rXraSRv4fvt+fm24I+teRqVCIv8QHJz3ouVaw4sD0GCKdCctnHHvTQC2efx70sSlH5J4HSjoFi5foZrYtgEAV6H8KcHR2UdUl5yO3NcKoE1mxOD3/AMK7/wCDSFNPnhkA8xl3j/vqueu/cN6C99Hu3hWD/U8dq9BtrA3cBAXJzXG+Eo9sUZdc49K9P0uIBVYfUcV8jWqcsj62C905640syjayf8BHeo4rOS0YbflXrXfmwjul5QKT/EOlUZ9CKucgEDvXOqvc1tcw9O1h4WALEEd2711Gl+Iju2s+BnnNYs2hgtkqD9agW0eMYAwPatI1LkunfY9T0u/S6wU5zXQWkwbb824kZx6V45p2q3dg4I5XuK7PQ/EwZkLcduaG7mfI0emWEzAKEZgT2ro9N3Y+UlTjtXF6ZrMTqNp5PeuisbvykwG6+lJMXQ6gogi3MuQP4R61Cj7iFYduM1Ui1Irt3cofepWvI5H3B8EVe4r2NK3XDbjz9K04zlQZNyj+dc9DqwD8EZWpZtcUE73x9e1NaCepq3MyCMqxUH1rBvNQSFmAckD1FZ2p+JURMCTI9DXH6p4hkvJTFAw3Hru9KlvXUaV0Xtf8RMWEMAMs8nCoOv8A+quW1OKZlZGk3TFcH0Q+9bVvbbysiAiQj7xqjqkSWkDx/eY8kjp6/nSlWXwxIUW2fI37ZEph+GlxGCw33saNn6Kf518WyuTIT3HHFfYP7bt08XgzSYflTztQ/eY/iG1jzXx95e+QYOct1r6rL7+xTZ4GOVqprafGcp0JPBzWnKMKABgdMCqVpEFkVQcHHWtEwEkNnOOtehuecV2ZWVUDHPpWbqVwBCyFeQ2DntV5yPNAwRVDWmWSEbQA4HzEd6YlcyYnLs3bmuo8H2KXmptG7Dcq78YrlYW/eAnp3967HwIQ2pTSjOPK2j0zmp6Gh3Etst5pMsB6Muxh7HNamtTtc28KbcAtuMn9MY9qybwrbQoir5e5wo9yTW3rri0E8B6pKm33X2/OpQ3oR+GVaDVri3Yt5bRsxMQ3EjY3A9eQKz/EtuUsN6HBVS3ritrwcuzxJHKQQQpXg+o//VWd4gDXNq8ZBjyHTcB0NbRM5djT8ND/AIlSEELHMoZSO+BWiqgA46mqeiQpH4a0sOgE8cZiVgxwcdTjp17+5q6uXfPBPrX6fkMr0T4zMl+8uTRBlXOee9SqeCXHJqGDDyZ+63TB705yCSCxJ7Yr6rY8Rk0bdA3T60/O3G3BX1qsWwwJ6+gqRn+Xg8egqkyWhScH/e71C7uoJHXNMkuMAc8CoWnQj1PWquRYtpMwTaxJz1Ip6MZCDzxVMPkDaMDHX1qwrMEHPyntTTJaLaqOu4NjmkG5WOBnPpVbfhsnj6VIjFjg1dyWi0pIHOc+lPUcqc5B6+1RrKOM9OxqUhWAJO1uw9armIcbEyt8g7AUhMiMD94HsKRU3YBwKe0eRVXFYVZCmfTuKVWZmYgnBFRoS2VA3VOqbOVxnv61VxWF3H+8KKdt9m/KincLHBFVyT94H+dIGwD1zntSsCeOM9qEUjluhPPoa8s9IRlGQcc0AADpnmn428gA+x9KQr95hwPeoHYQnnHXHIppQD+Lk81IoOzOQPqKbu+bAPFAgK5HXpSqMHKk56HNIyBsknBpVmO0jjn2oHYGJc4zx60wZ3EdfrUkal8ZAznp7UkykHd6H9KAQBASd3AqNpAWCoS2KkDYAHr2NJsUv1x7igZFICoz3NC8AYYjPrSMeozk9qFIdQDwR71LAeSiHJ7daY6t8zL0pPusVI696cyOihlUqvrSF1IQQ/rkVDnD9xT5CVfPXnoabgkH+lQzQYV8s4HOTmmED1P4U88KSevvUeMnIYgnse9Yy0KiNZsDAOAR1qF85JK4z6GpXAAJxlu1RBgR1yTzWEjdaELEh9oOB60gKs5Untx71IELH175qPKk7icEfxVzSNkUdRZY9PlYDOcde3WuGuiWKjqT1rpvEd+EhwDjd6fWuVklBI4zhetfCZrU5qlj6bBR5Y3ESQjrnpjPqKW3P75ARgA9+ajikG8A9PanxDbcK244z0JrwLnqbo15ZNsIBHzHpxxil8NW4h8SxyHg+XI3T0Q/41W1C5LQKEVjkgcnpVnTpBBeRMDz5LYP+8AKVxG+kjLo9yrch3PQehNeZ3Efk3Ui4z85xXpQLPZSonUIWOa8/wBVUpcsdpwT1ppgRofl6ZB/Sh2OQT9KarExDkACgsCAd1MDZ03DK8RX/WLs+ma7v4Vw5nbOX2sR0xj1/wA+1eeaY3KkHjoQa9K+GqM2pTKpwAenqMCuau7ROnDq8z6K8JFdqopzjtXqWjJ8i7hyRxivMvCNvsRWYYb2r1Xw+xcKGGc96+MxDTkz66CsjaitAzAA/NjOKurBj5Smc9iKfBGVVVOHXs3cVeS05zzkjpXA5Ghmy6J5m5gBgDpWVPpOyTJXt0xXXJAY8rgH+lT/AGJZwSyZY9PpTUuxF7HAnTgWIK5zTk014zhMqfausufDpUBowQAckA9agW1aPIKHjmjnkF7mXb3t/YAbUM4z90HbgfjW9p/i6ZQqva3IYdDtH+NLDaB25Ge2TWvDpcZAQId7d88VoqjRD1Ej8XvJgBJAPRlIxU0PiaR2Hlxv8x+96VZTw8X5C5UdTip4tDVE3AE+laqsRyoovrF8gGyL+Lk7unuaYLu8kX99P1P/ACz6EVpyaeB9/p2zVC5iER9Bjp2odYOUzb6UsyguSo96s6NpzuxcjgnJOOgqOK38xhuPCnoa6G0s9qcHA74rJ1LjtYkeNbaAFPlcHIA71z3iAqyEg7R3GMYro7kYTgkgDjNctrz5hKkAE/rRe+go7nxL+3FKZtC0RVPAnMhHttIH86+VUw90oGMZ4Ir6o/bQZJ4NLgI+QEgbeMYH/wBb9a+XLCISTkgY254/rX2+A/gI+bx38Y3oUACnGSeKt3AKRrxg+npSWsStDb8jdJnA9RUl2h2ZK5A/WvQRwNXM1AxlcMcjqMVla4DHdFCuBtB4rWhBDSN0J6LWd4gyLkZPO0cfhSEtDFDEAAgHI7V2/wAOUVVeQjO1g2MdQW/+tXGGHCqwPJ7Gu5+HsWNOkLJtO/hT3H+TR0LsdT4gme2u9FiidVNzfIHLDO5MNla1tcxLdSvwQrJnJ9KxNfkQ6n4XDEBBdxHcew2t1/Ot29Qy3Vyyg4LHp9am9hMu+Eyo1YNklXYn6Eiq+rRb7WSNcZy/A5570/w6wt78FjuCndippovKkaJiuUuZmOP7rEkD9RWiexD0J9OjP9lWhKZIQ4JHQVOBtQcHPbFLpCMkGw/6oK2fUcUhba3HGfU1+n5F/BPj8zS57j423NzgY6U51weAfrmo4z1wOaVywXGST6V9YeBuSZ/iPX0zUMsn3uefak3jZ7+/aqUkpHPPXBHrQXYkeUvjC4z1OelRM4UDGWPrSPLuG4EZHQCowz7gAB7k+lJMXKXI2LA5OBj1q0Jyu0Dk9OKpwtu4J5HerStjODx61oiWi3kMgJPOO1Pi+8Oce5qGM46fd9D3qZVGOeaohom3l2yTwOmKljctnIyuOlRxRsSoqTOAF2/iKszZPHIqgsTnPpUiNlSOSB61TIVW4+buBVpGZ1UhCc9cVZmOViu0jj2qYBnGOASagJCDOCM0CbIwCRj+HPWmh2L3kr/eX86KzfN/2h+VFKwcpyJG3g9frQSVORyPemiMkBj36U5Ts6j8BXnneOYDacHk9qVIwBjdx3xTNu7pxilUknaCcH+KgBJC3OM89PpTQpBU4z2p/JJAbr0pvrmpY7g+Mf7VJgP0HsBTnCsAVXHbIpEwM5PX0ouCdxSrbj8wGOwpo3FiCc+1IS2/BNIzkjjOfakNEpjHBJGPWmnawK9KVjlBzjPbrTMZyG61LK0FKfLkjB9RUUY8wHAwwqWRsgYPbp0qKPIJGOD3pCtqB4GMZPrShldwrdAOlLImDnI/KmFABuK5zwcUmNK5E2CcGm4UkfMcY7c04syggAAYIHGag8sY5Jye4rNstIay5IyfxzSErx/FilYjI+XPrTX+XPJwe9ZSNEiKVlXnBPYUycbU3EYx0p8hCDk9OapXepwwqd67xt4Ga5KtSNNXkzohFydkiaTKIzFgFC5ySMVzmp60lqGLybRg9OtZ2teJ3QlC5cfwKO1cbd6hLdy7ncnnNfLYzM/s0z16OE+1I19W1YXcisvC+h7VUeXcuTxntVCEmQnc2atGUEcA596+TqzdR3Z7dJKKsiwrBpFP3RjHFWLXCzrkBj61Utv3jbeh9avQp5FzgfNgDqOtczR0XLNym6M5OAf51JYBWmG37wUDNRSvuGQMc9afZEJcMvXGDipFY6WMuqMduflKZ+ox/WuO1y3wjHnejdMV19kjSQy4YnA3Yrm9eYSBzx8+SD71KeprKOhzYU7SDTkwQc9qaSQCDxSoTn734VqZIvWciggYwPWvSPhpcFfFEMLnZFNH+7PT5hn/ABry6FiXCkgnptrv/DjeeLR4iFuLVy8bD1xjmuasrwZ2YZ2mmfXXh62OVGcEnv2r0zRIgIwA3bOBXl3gDU11fTbeQf66NQkik8g+9eseH03KvG3jtXxGJjaVj6+Mro6XTrZy6jrn1rYgsW3Yz8p7+lVbOMNEvIBHUmtm0UxYZTlSM/hXAiWxLe2VztKkH1q39hKjodhHbtV+3jSYKDweuQOtXIrF+SDkD1pkHPyQkjaVwvYdzVC4gXccqa6e5tSgyq47Gsu6tgzMRQ9ARm29ojcDKkVuWtm20A4YDkVQFoysp5ye/atK1fZgEnJ/ShsTJ1ZsshGAvSpz5wbBTIxjmrFu6K25lyQMZFXDJhVIHI/WlYm7Md7Zpwctt781mXcCIrAjOe9dBczokTBSFLdQO9c9eObiQ8fJ3GaEUr9SrbRGZsdT6CtaJPJzkEt6Co9PthkcEsT27Ctm0tEUebKu5gPu+tWkEtDNnRpFbK4GM5I5rkPEtx5aEqR/9euy1OVhkg7R02j0rz/X5UG9nAaNeSD39KYLTU+Lf2rR9tvreBj90FvpxzXzjoSCa4vCflWEBR7nNfQn7RU327X3mUZjjiwAW7k//q/WvA/DyLHp99K+0FJyGfHOfT8eK+6wLtSR81jre0N2yRTJb5B2rnA9KTUEKKwJ59am0xSbqI4+Wo9ZcE4XvkivROAzYELRtnr2rG14b5gQPTp61tWvzn/GsbXFxMQnAx1Hf1oIMwLuUJ79q9E8IKEtWBOABtA9PevOrUnzQSCSO1eoeEYUOjxzSLiWQZI9KTeholqXtXZUbQtyGTdbYLD+F1wOf6VtLJttCxOCF7dTWfrkW86XIq4+VlzjjjH+NW4S88YHt0qEXbUsaUHhmupgxYi0kKj/AGhgj8eKk16VlkV1BBcIwI55bGf51R027X+25LZW+VUQn2JBzWjri+WI5eUGF4HcD/8AVVp6ohpmyCkVjEVHJyCe56VC+ONwySOQKrW+pQi3QGUbwDuJ6KKHu1z12g8gjofpX6fklSKp2ufIZlTk5XLXmBVO04B469KikbGfmIB6mq7XisvOB/WmSSlwecCvquc8JQEmueCnGf51XWbGT69qZK4LZyM9Kh3DI5zRzByk3m4Uk9fUVLEzHB/HNQDDLjPFTRgkADII9atMTRbiUl8k9atpgNjqfWqKEqw55HY1cUnoeCe9aIhloEOQM9aseV5fB6egqrHJjrxgcCrBZmIJOMVZkydZCRwcqP0polYuADnPcUyOURAE5O7ipAwLcHA+lWZMch2nBOcVNDLs+h5qLdhCBzz1ppkABIHJ/hBqzMsSMW4JwT7UnPXBx0yabv3LnODioxNnA3EZ7VQ0T/u/VqKreaP9qigZzjFg3DD2pwclCvBJ70xQdvAAPansi5wvJA615p3LUSIbVOT07mgqc5zkdabt44OO3NSDPPfHpS6gI5IIIwOOKbnem3PPvSliRzRkbwMde9MBBgEr6d6bs8vqcknrT2UNkg01eT83PuagaHMQmD1Pamn59xA25PamSEjGCOOxpWU5Bxx7UmNIkMe1B83PqKYwXA67vWnK2UzyoHrTekg9evNSXZg6bcc5NQA/MQTx2GKsldybidq1WXliMbvwpXAfkkfd4HU0OFY/ITuqRQCpUnANQsCGypwfX1qWNEUigHJPPpUZ+YYztA60spIP3s98mqs16gBwcsB/DXPKcY7s6Ywb6DjgNgcE9qr3VxFaQiR5QR1GGzWZea08RSBMyXMhCxwWwLzPnjAX15rtdA/Zf+Jfjm2S5nt7TQ7F/nEV6zedt7ZVcnPtXh4jMVF8sT0KWEvrI4C818PG3koZW6AHj9ax9RkmCO87bMcba961v9l/VPAOlPqms+LLC2iijLlEsc4H+yd+Sa+ZfEHiE6w5eMuI+Nu/qf8APNfO4nF+0WruepTpRjsjO1O7WaY7enrWcOQPmpzAA4H5etJgBvevBlLmZ1olt2Al61cddxBX8qqWqkFmI/OrAbJzkYPasWzpgrluwy8vGMqM5xnNXNMZpb5t4O1Fzz3NVNPxtfIBwO9aGixlzKd2etYt2OlaItTrwuPunsKrwYS6JIG49eamldw+3HOKpiQpeJyB25qLjZ1ukyASIHOEPDA96wtbtRsnQgqY3IzjqK0LVzgN09x2pviJDMpkRRsaJWLE/wAXIIx+X51nH4jR/CcRISc5ApVxxjmnuoMh54zimKAHOBwK6DnJYlwd35V2vgfM9z5akliRt21xYc4yBzniup8HSmHUonGEB49Oc1lVXus6KWkj6Q+HWpSeHL6KR5h9luXiSWNjwpDDBB7ccEV9KeH7iOeCJlcNkA4z/OvnbwJoEOv2X2OUgNIvUHvkAD9a9Z+GGoSq76fdkRz27vDk9QR0z9eK+Mxcdbn1dF3iexWMygbcqQwI6VsaV+9G0npwAaw9M2FCXwr46+9dFZQRGBCh+cd68d6I06m5YRDCkZyOue1acbBWHOSfwrM0+doQQxBVhzitGP5+o+XtipUiGXlijlhO8gZOAMc1kXejZYiMg8dqviQFTyQQMDNOacoyjOOOq1otSdTBWwk3YPB96kjtiGwe/T6VtMysD0UH0o+zxnlTg+uKbjdBfuUooAwychR3B605iIyRgkfWrQtDkFX47EmhrRnbb6U+UL6mOYnmkIA3L7mkg0aW5kIjjZ89eOla4jWAEqoOFwTUKkouVOPYd6XLYaZBYwLB8oIJHU+pqzLKFjJPJGO3FV3k2EDuO9MupHK9fl7UXsDVzM1SVhuK5IIrzbxdKVs7kNyzJjjtzmu+1WYplQSV69K878Xxf6O2W2K3Rj0H1/MVpTd5ob0R8a/GBRPqVxGTnjNeM6JYLaafNCz78zs6k+nTn34r2r4mK0up3xYZQnCkDBFeTW8Hl2M+85YSHBP419zg1anofOYzWRd0hMzqoxuYYx6VmargtyOG7CtHQnCXSt3z2rJ1VwgUEHJ9K7Tz+hXhi3R5Xpn8qwdcyl2qk8AEcVuwS5hxjj0FY+vguqZwSvrVIRmW5USRdTlgMfjXrGhwGbSyUUhlI+X8K8mswDfWRdcp5yhwPTNey6LNFFpcoOPlRnB/Dj+tRPY0grsZqeoYtdHt2BBiuiWfrlDHj+YrQ09BJG25mbOcEViuqPHakjAjbk568GtnTJMTxxLgg88/SoubcplaVMIvElxlVIeBSM9yG9PxrpNZi83T7BowWnmZ1CA+jf8A665azUyaq6kjeDgfSt/U7p1gt23GOaB8o68g9/61SkrkSg0ZiaVqUd4xSCQEKCA/GDn6VlnxNrGhOY7u2kntwxycNtTnpkD0r3j4LeItB+IM00eoxpbatZ/JcRKP9YmVBlVepxuBr6Btfhz/AGabeKIJJp10u+HUII/MjPoH9Pzr06NedJ3jI86qlLSSPhO38a6XqsoSHfFPuOI/LbArVWYyEMsu4ehr6/1P9nzStfknW60vRtTMy7W2WrWbSAc/M4LHtmuKv/2NfC8F0l1b2V7YwswaS3trsyx59Gbr+Ne9RzmrB2m7o8yeDpS1SPnRvmJORg+lIx298mvpiD9iqx1LTiNL8TXmlyt83lzlLiM+mOjD8a43xN+xj8TvDtrNJpVxpnihYyCIoH8ucr3O04H619BQzmjPSTsebUwUl8J47GucY+U9atA7QBuyx9Kqbbuyv7jTtR0+607VLZts9pcRMjxn3B5//WKlxtAPJ9zX01GrGrFSg7o8mdNwdmWVlLDnqOlWUlZ2G45+gqkvzFSOlWomUHOcema6kzBrQukZ2sfpxVmA7m4Pbmqi/vFGCd3c9hU8JKoFBBz3rVGDRaRAxA3DIHGak3AR4PUVWL7D156Ux3Llh2Oee9aLzMWiyz5JxkYpA6qFOck8Yqukn3UJ/Gncgbc7uetWRYsecXBAzj0NKke0jPNRwBUGdxz71ICFYnjj0oGLvHqPyop3y+/50VQXOaDEjp3pASHAOAB60ucEAkZ9PWkZNyYxyDXmnbew5lY5wQCecmnCQqME5PtTTINoUdu9GSRnA6dRQMbtw2f1p5YnAP3sflQp24PX2pjEM2D9aAvcQAkYySvepOCRxmmcYABIB9KAwyABn+lSxoAMswxke5oZixUgYx6U47VJwTzSbsgj0qWWhjBzzuwPak5CEHk+9Iq7Tt3bh6U9Bluf07VJaBX3jAGSPXvUJIaYjBHtU8sgAIJBAHJBrIup5A6iIOxPGQe/1rCpNQLhHmNBpEwBnLDsaqT38ceY0JZ+mRWesstxfLYWltc6jqLkBbW1jLs35f5/OvoX4TfsNeMviCq3nii/PhnTGCstlbKGnI93/hP5/SvDxGYxpqzZ6FHDcz1PnC/1hm2xyuU3tsVYQXcn024r0L4e/s6eMfiC0Ms7/wDCJaS3/LzcRh7lx7JkYNfoh8MP2Pfh98OXhmsdEtnvRhnvbrdNOx9QSfl/DivZE8Jabb2jRR2EPkZI8tUVF59a+Ur5k5t8p7EaCij4x+F/7O3g/wCGiLJp1jJfaszbn1bUiHlB9Rkcf5zXYeLvEWneEtLDFmku2z5Ch8FufmY56KMjk/SvZvGvhm5dIwEzasjZlYfKnQKvvnJ+mK+Vvi34flSzlu7ia4mhDMjCThp2U4C5/hQYP1/PPkTrObu3qdCh0Pl39pT4o3virVL61SV/su4xwk/d2A4cr6n39Mfj833W6RxjO0KFBHpXoPjjV5vFHiSaRFxFbM0aovABO3OfU/KK5q70g7AeBnhRjr9KwcjeMDl5MBhkHBpoBYjn866fVPCF1p5YSISQAw28gisf7I0Jww6VNy1G+wL8sYC9QPSl2/JyADQflGBxSKSB3+lS2bRVi3CfLjbBBB7VqaPc+WT8oO4Y57VkruEWCeKu6SwVm3dhnOazZqjQIT7RJyBhd2KzppA8wYgDA4Ip1xJuMh/2eKr53OvGd3rWdrD3OrtEURL2GKjv1ZY3jJyPWmRuVs1OCdpXpU+tSLKsJQfOkZ3Y71PU0exxEiGOZs9B2ppwRx9eKkuZBI5K5qI8AdK3RlaxJGRk9q39GuSk8Lc5Vxz7VgRKCvpnitfTiw3KMZxxipnqjWm7O59W/Cy4NxApThlGck17Zp+nieddRVFV227nH8ZH9ea+Y/hJ4lk0qGzvTgIziJtwyDnsfzr620Gyjn0xWtyGtz+9VD/Du/8A1V8ni4tM+moztBWOl02VrtIpI3DMQAfeus0m4woV+DntXEaDILO5ji3ciTd83OVLV24iQBGU4UgH9K8GaOnc3IWjbBYlSD+Bq5bXJ2cdutZFqSNvPmKeoNXLSXY2Mj6HsK5imrmwkm5cMKVkHG3v/DVZbg4+U8r+tSecDukJHHJXGTV37mdh8abTnPy9cVaQs/PB+lVUbdyRtX3qRSvO1s1XMFi2BvJUg8e9RF9n8R981EZzsK8E9KpySEMR1+lW5k2LM8g+UqRx1xVVmLfIMHv1qJWZ2BGSCMHFSoBFjbj/AHqVykrEMuRL8xBwKq3E4ZMA8nuf0q9KmVJK5z/drKuMOQD+Y4xWexaMvUCXPPQDqe9cB4zGyzn5BJHQDmvRri1JOAARjqT0rg/F8Ae1lLAgAH5q6qK1TM5tbHyB4+tne9mYuNgzwO9eQ3kaRRyIMkbjjmva/HkKyyXCJlFbdnA5rxXVNsGU2bfmbg/WvtMHO8bHg4qNpXK2j3CxXBk4+XcP0qhfy7+c5yeRTrYlHYgnB7LWfezHzBj8q9G55pIJNoOBgis3VcSowA+YjrV23kDTbSCzVWvAfvcc9zTFa5nWURFzGSM/h3r1DRmRrEMxIIBXP4V5pbsQ5I6np9a9J0+cDRoGGTnICmonojWCsyZwi2YQD5gwP4Vf0+T7OfOxvIUjjtxWbdyqFuCMBkhV19zU+mt9otGGSCR2/wAaybsdCWpXt5cX4kHytwdwrZ1NA+hqF6rOHP8A3yRXN205N0F2lFxx61vyuZrbaQdv+e1K5VtDm9C16bwr4stNWgZ0lgPzPH97aMH8elfdXwX+L76tZ2du6M+lXRPzxnKRs2SSf7vfrx29K+FtR0mQzRzYIj8xUZh2BOOlXdM1rW/hBrkVx9vnufDd0xWb7O33QeOQP85H59UZHBVp8x+r+l6VaS3H2QzhbhlMio4wZF7lfpW8vh2JiqXEWZQByOOPfjNfNnwI+Nlp9jhi1DUZtb8NfK0N9Kd9xZN6Of4hzwR16fX64tLZbiyW7hlW7t3VDFPGwKspX/8AVzVcxxuNnZnPWXhS1sZBstY0YNltoIz9a6y20S0by2ktVPO7crEHPY0sMRjcmRAyBep6Vp6VAyMzbjIp6A9hTUiGjyb44/sm+FfjzpxkuPP0nxDChFtqdsBvHoG4+YA844781+bfxT+Gvi34H+KZfD/jGxdIc/6FrUUJW3u1z2PryMjqD+BP7LQkxk4GFPY1j/ED4deHPiz4ZufD/ibTYdQsLhCrCUZx6MD1B9693A5nVwrSveJyVsPGqvM/F0SnIzng85qzDJltpHJ5wa9U/aR/Zb8Rfs3anJcQR3OveBZHxDfn5prP0jl9R6H+vB8iR1ISWORZoW5VlPBr9KweNp4mClFnzNfDzpbmrDMuF2scelWYmz905I55rJScsQccntWgkm9APuk+lewnc82RaC4BJxuPp2pgLFT9ajaUnkfKehzTVdgSGHJ6Y4qjIsKOoZcgj1pygBxzkdOKhyccdfWpI8HHzcVSZBbhxg8ke9TJ82Bj5jUVtCZSRnnGauFFQgqQM961RmyPaPX9KKk2P6iimZnJPjnAyD2p7MEAGR9KTOWxwCfSkcjJLLyOK809ANpGSOAKVcjcM4FI6hADuJOOlMQ7mz6dqCtx5JIGG/HpSkCNcHqe5pCFCdeaSYdcHOKBgWMhx/CRSNnK4HAFEbK6DrmgAjcc8D1qWNCMxY5HB96Rcg8jJPejccYJwPQUmcMcnGfSpZpsKrckMPfIppuPLO0559Kiu7yGxQPJIBkfKO7ewFeofCL9nbxN8VRDd3SHQNGkPEsyH7RMPVE4GPQ/0rgxGJp4ePNNnTSpyqysjyQt51zHaGNpp5pAqW0HzyM3YBVr3D4dfse+LvG7wza1PH4Y0lnDGOPc92w7jOQF/X/H6v8Ahj8BPDPw2slTTNOX7WTlr65w80h7ks3b2r16w0z92DsUgdR7mvisXm7qe7T2PboYTk+I8++En7P3hH4Y2qLo2mRRz4Ae8dQ08v1Y8mvZNNs/s6EYJOepqKws/NCF0RpI12KduSgzzz2rchiwoJOGPI718zUqyqO8menCCjsLBZgkEfLhQOlWntJ/skvkKhYjCySKSFP4EU+EMxyRkelJd6fNcPGiyhI0O/HXPH8+a5eaxtynL+IjZ20SrdXAeWQkQ2yt80uO+Owr40/ax16y8I6PcPdeZcXspPk2UJ4XcR1Hrx+GR619qeIbXT9JtBcCxjuNSnbZbBEXe3dmL9lXI5/AcmvnXxT8B7bxb4us5fEeNSla4LzRxuRCV2kouMcnocemevOcnJs0iktz4C8Bfs96/qsyQX8D2ZljNzdagrbkhQnO0ZXbvx1GT79q7fwl8CLCW7m1aKzkuNNjYJbmeRiJccbxu4UfTr6Yr7mh+FWna7pyxmdV0w3Dm+gilZzMuPlTcT8ijAJVfX3NZniXw5DJL5MKosKnaiBcLj/9VPmZXMj4A+L3g2Pw/apNdsoluW8qPy1wCcHoPTAr5+1GyRJyFPHbFfUf7WGpxXPi/RdLslJjs0ed+eg2lQT78182XsYeSRgAFbke9UmUl2ObkUoxxnHtUY6rjvV24UISTjntVZEBkLE/jVGlhWO1Qe4PSrVlIMkD73rVGfDPxnrVyyVVUntnrUsaHXHJ5OAw7U+ZV22YjIbG4Pjv/niqd1ODIygY470umu81ysYBPPQd6LDOoVwYNgxgjkVlapfN5LYJz61cgfyp5kyGEaMTkZ4rG1CUMCO2cVCQ+ZtFLcWdjzkionbnAFPUgvuB4pDjJPbpxWoiSM4C9zV/T5D5mGHTke9ZytsGASRVmzYlsZ60mCPafhHfC/8A7Q02U5EsZkjB6qV4P/oVfU3wL8cwyMdF1SSRlgBheTGCW2q28D3z+hr42+Fer/2b4204ZwksqI345U/zFfUyaZ9pEdxYlUvImVk/29p+6T6EZ/Ovn8bBJn0GEfNTse0a0jWGtWMUAIle48veB8pQqWPHvgYrrtN1iGQGHeJ3RRnB6H0rz6z8UXHjHwyLy1RYb2x2RM0vzOJF/wBYuB7dD716Pp2nRyR+bAuYZDuRvWvnqkLbndF2VmXopEWNS7NndhVQdM+tbEVsI4lZD5jEZwDnFYkCXCSOyqpHTafStTTZ5YZzGwBUfd9q4mrGty5aOJ03IcuGwyd1+tWUBSTOTu65HrRa2mb6V9oCtHkt75q59kcncSMBehNQ4juQxk7fvcetSglOPbigRbmChSe5ApzwvJtOdo6c0WGNZY8HHU1EQPvDA7GrAgyvzHGBznvVcRl8Kv5mnZkDF2enTjHapVhDnPJYdPapYbYs2GH4VN9nMfAABNWojbRnTLhtqnOOvtVNrU7wMc56VvvaIkZYjkfw96piPngc1fIQpGXPACSCNoHHPevPPiK6x6W8UAKgruY989K9Ru7QxxDPOfTrXl/xIjHkTKHLjaevauilFpmb1Z8m+MYFXzTgZBP9a8I8SqXuXLHGDwa+iPHMREUy4G4dA1fPXimMrO5IAOeB6V9PgzzcXE5lco3LYB9Kr3mNuc/h61LCWdz0PqKrXJLoVPAHpXsni2IopiJCM8EUlw+U2+nTiq4wpXBPNSqBIWB4Io8iiGElLpMfOCc4BrvtOlH9nqDlguXB9K4eGUJcBgPm9q62ylP2G5fd8kaLn8T/APWrOZrT3L0kuFduqvHt/Sl0+922whzhSuTVS4kEVvbhXy2zDA1BZznjrx2rK10bp6svxuYZ4VwSHztb6V02mKLkHoBjqe1c0xEn2ZwWIDMCB2rWs5zEjImfmXG4dves2zSKubOoaTJ51naP8sct1CGA/jy3Y19UfF79nmwtdDjheyNpdyph7aRlKumPvAdhwOK8EvrKLxVfeDprNxBPJNaW7rDyS+8Atj1Gc1+rVhpGk/FvwG2jX8JbULWELuPL+WyfLInt1H/ATW9Jcxw4ipySTPx60tdR/Z98XRykT3Ph+c7biEjcIl65z6f569fvr4E/GWGw0+GaK6Oo+HZlV9v3/KDH7yn0HcflXhnxg+HVxp2t6toWq24mltGEaz7eJk2gHI+v5dK8h+GXiTV/gj4wFmXW48OXOQsdy3yR5b5oz/vZGP8AOdFo7MckqsU0frrHFa3ttFPbkzWsyblfG5Sp9/SrtnbQ2qpGuVGMcnNeKfAP4kQ6hYG2hNwtrdOSltcruMJ7qMdAMfy9a9zVXxGzxgKwyrqcq3vV7HnNWdh8cZOTyD71Oo2YYDdGOoFRoW+7u6dqdGxQkZwD39KpMhkGt6Np3irSrrStTtYb7TbxDDJFMAwKsMYIPGK/Lv8Aaw/ZE1D9nzW5PEPh9Zb3wBczbpYzl3sWJ9euPQ/h16/qYIsMCSCCe3rTNZ0Gy8TaTd6ZqltFe2V3G0UkUy7kYNwVINetgsZPDTvF6HNVpRqRsz8Pbe4imQSRktExyH6/Sr8dwfQ/KMV6b+1b+zff/s3eN5rqxikl8E6nJutrhvm+zOdxMTH+R7j3Bz5RHvYA5yMcEdK/VcFi6eJpqcWfJ4jDunKyLpl3Lnk9utTL84UE5461TDYOP0FSRSDgg5+vavVTPPlGxeHBAUZ9zVmOI7lGMA96igTgfNuP86vxZXHzAk9vStEYvQltT5WVBPPXFSncu1lK7fQio4wO6j86nZGIU569Aa1Rkx3z/wB2im8+rUUybnJEjAXbz7VHy4IJJGfwFSMSE59cDFMfd1/h744rzTuFZslcdPSmbdoJ6+macSmcDjimZ4749TQNajn+dywIAH8NEjcg8UhcBsA5OKazArgEknqT0pbDsB+UZB/KkV/lAPUUKdv5de9LwTyCSKlloZ5e1sk9aSC3utS1CDTtOtpL3UJm2xwRjJY+9SfZLvULq3srCE3F/cHbDEOrcgcf99Cvub9nr9nmz+FmkR32oot54kukDS3DqP3X+yPQCvFzDHRwkHbc78PQdWSvscf8Cv2U7Xw8Ydd8XiK+1v5WS3xujtvYL0Lfy/M19OWNusMZjhjEMW3G1fT0zUkVso+8Mk/x96tpDuO48CvzfE4upiZc0mfS0qMaSsia1t95+bk+p9K27aBXQkoB6qOlUrKIYAJyPXFbdlHuIIGMd64XI6Ui5bQqkYIJ5rThhJw5JII49qrRRYVQQoXHXPOauwksw3HJI2+wrNmiRPGD5YPU9OamCktsHtSICF2kAd8mpUQLtJIb0ArMooXmmiRj/GoPf+lZt1o0f7ktDuCsTg8nn37d66JGB+UgD3qG9XZESD06E0rAcP4ukVDCcAPGoBCfyPr0FePeLrtdN027vHbDCMlccnOMcDvXrviRGnlPBK15b4201P7LkuJd2yMMSoGScDsPU4xUtdAPzp+L2nXV74tvLmRS+o3sI3W5OSsLMRz9ME15Bd6Z9nVkV/NEXyMwOcGvq7VPhxLf6v4g8Tal+7u7pkt7S2aTBjVSAOPXBH4nivGPHvgmfSbz+z7SFUlnlLcL2xl2I+po2OqMlY8Ov4Ad4B4z+dUoUCjniuu1rw9PpwzKqlm/uZ+X6muVuYihbua0TuGxVdtzHAzU0b4A4K1EFKAk5xTg2UwM8U0HUif5pDk5HYii3cxSIwOCD29aJQePrUS5yRn3pkmtFdFLrzQ2GYEHPQ8VFd7XzgjBGfpUCcIWP3qWVgxJ7e1BWxXiBQ9OhpJlww759KeAFOc8dKJslhzxigY0KcdaltMqw5IJ6ZqPkpnmnRNhlJPHpQB0Wn3kllfWt1G2GicNkdc8H+lfc3gW6g1TTLS7iJ2TRLJvAyOR2r4MtZiEyDyPmGT6V9Wfs9eJJZ/ClmhCypb3TxyqecR5O0flivGzCF4cyPVwVS0uU99020TwgyaiEH2C8l33hHQPwFb2z0I716b4G1lr63vdNkAea3ufPifaBuglycYHocj145rkNJ1aO+0KW2kWExlgMPwrZ/8A1Vn6FdS+EvGljC8jS2Vzvt43YZMZA3BWPcfewa+Zcro9xR5j3a006OdXc5BQjqOnPT+dJPYrBM20lki/iA61l+H9ctYrh0nmkWJ+QA4zt+nfqK2YJTKMyYeLO1XA2iT3HtzXNoyUnFiacjiaZsYVj8qk5wK1VjY5cqWBPKinWloHj3FDGB0JXr/n+laECfKQDkjnpUOI2yip8nOflJ4JU0MhkwAuzPQCrxh34LjOPSrEVgsmMDBPb0pWFfqZUtuyRgn5h6UtvZDjIz321vLpOU35GF9OtLBpyuxHCHH3W71aiLnMhYx5mQOPWpPILSFiBmtE2iKNp6g9qa6KrAIOTwSa1sS3cyrmB+STgHrUK26qegJ7GtSbExZcgH3rPkdUGwHLfypPQFczbxUYHdknnpXlXxIy5mYqQoB7dfSvUdQZUDnqTzx2rzPxXaTatLIhbkgKF67enJrSElcuMdT5Z8chgZ2bGP4RXzr42UpLKc5Jr6Y8faVMpYycYAJ4xXzd8RI2ilOVyue1e/g562OXGU/dujirZ2DAYIIXH1qFiu505BxmpLdjvcchcZ5qDIjkc5Jz2r3kfOtWKO8bj1zTzNtIycHHFNkwshqOV/kHQGqsOxJDLiYZO7HpXXaVOkmiakzA9Ihkdvmri42yw9fSux8JYbS9UtWYO42uA3+8KznsaQ3JL35WRSD93k0WI3Rlu3vUV/KS2OfrnrT7M5tzgYPfNY9DffY0rJmICgnFbVkAu4HOTx9KwLRymVyRxxXSaWPPZFBwzuq5I6EnAz7VizaOiOs+FdwY/iv4L0+WRY4zqsFx5jHjCuMj8jX6w21pqXhrXNO17T1jNqn+jzbFLDYfmMZC9ySCD24+h/K3QPhzqX/CVeH7m8SSxYXRhileP915uA0eW/hDEYwR+lfrb8AfFsXi7RNQ0m5ia0vbBRDNDJ/rF+QYf35zz7CuyjseRi2m9DyP4s6Nofjm8v7yIb7ssfNjb5XhlX5fqMgfQ/jXyz8ZPgdLBpEly1tJdafKvzELlom7MMfy/wD1V9UeIdQMd+91N5El9BcvbalDEnyttbG7H6/8C/Cu20vw1p+u6LJHcBTBMvKyDgc9MU5rmZFKpyLU+O/2afFmr6Y9hp2qBktJmSCz1EkZyWwFf3wDg98V94eGdVe7gFojh8DzFT+8v95f8K+T/FPwyh+Fnji1neB20eW6WKYou0xK33XP+6xBz17d+fa9JutT0rw1BqNqovLzTjG17bxf65eAS6jjrzx6ZpxutyarUneJ7DC2M9M/rUgG4Mcjkcj0qvp+o2utadBqVnIk8FwoclDnBq7GqrHlgSG6gVdzAVAAyjBHtUpjLDg0IpxjBHuKsIoCAFcA+oq0JnH/ABV+GmjfFvwLq3hnWYBcW15E0QZlBaNjwGX3HWvxu8beANY+D/j3WvBWtbjdWEpaCQ8rPbn7kg+uenb+f7jBdj7iNx7CvjP/AIKR/AgeK/AcHxA0q2Ya14eJa4aBfnktf4+3zbc7ueg319JlGNeHq8rejPNxVH2kG1ufnkkrbwc4A7VahYlgvBz61i2E4uYY5V5LqGxWvA5znAHqa/Uqc+ZJo+Ul2ZsW+CFGRjuavJwD396yreRjgkcGtWBdwGXC8fnXXF3OKSJ4UHBIwe2e9WkQlufyNRpDz8x2gdPSrkaEknODjvXQtTB6EXln0FFWsn+6P1oqibnAs3zZwcmmn5xwOKcRk5xwelBJCkj8MV5R6CGeXgjHK+vpSYLcEE5pQTgc8jrSMQuNzEkcYqWy0hoUKhGADTGbA4GQP1pQccnqPWnElc46UrlWQ3zGIUAA0owoZmPA7etIrY5xnPtWpoWhTeK/EOlaHaBvtGo3CxNsxkRZ/eH8q56lT2cXJmsY8zSR9G/sY/CRNVkb4gaouQN9vpaSRjCDgNKB68Fc+ma+u4IiqjJIJ9fX/IrK8H+Frbwl4c0zR7FPLt7K1S3QH/ZUc+5NbmAsYOQSPlHsK/LcfiZV6rbPrMPTUIJIYkRLYzgdauwJ82AM571XiRXIU5rWtbcqBj8fpXks7EizaQYIyMZ6ZrZgjEacNg5xiq9tAjIrZH9avxqS6EYKng1my7FiAbn579atxQqvQ/P1AqKGHaQehPGK0IlUAYGWqLjQkTHZnB2jrVgRrkHPBHAFCxEkgEhQM8CnmMhh2XH60hipGHZeePQiorlNyFcAA8c1KVKnPT60kqAxquevfrSuByt/pJkcuR17VyHiLw6l7EVkTKZ6H1r1W4tQyDfxnoQOtc/q1gpRhyAc4qb2KWu581+K/CMpfbPbxeSkhYbWx/8AX9K8W8T/AAuSW61TWr4yrcFQkFnsAAUDnII3Fic8+/Q9a+vfEGlx3sj7I2KL2c8k/hXn/iPQDdTQXOwSSs3zgnoKl6hF2Pz+8e+D4Xv7vToU23MXZh043YPvg1873emukrhskbioz1GD3r78+J3wyM2uX15cC4trac5UQxnLPgYIb0+XB9f5/J+r+BdSglulubeIeRL5HmLJw75x0xle3XnmqirHSmpLU86uNCIsYZV6MdrH0NZ0ulyRPsKEe2K9E1Xw/cad4aiuzG63Q1BLURMmBIOB06gZJ/Kuw074S3/jvXng060ulhW3M/nBQqlRgHr7kdBVtgrXPn+6s3ifZtOWHIFVmgZMDaQBzzXrPxH+Hl14X8W6VpzRlWuVOOPu7VOVPv0rlfGOgyWUMTrGoI+XCrj65qk7k31OSU4XkYApJQWVuMY7VMkOFOMYHrR5DFTTDQqo4GAeac7YAwetNK7JCMU91JTjBxQISNmOQfzp6Nh+x46Go1HTnmnxhS2c4HfNAIvWhyy4PWvcP2d9dbTNcu9NZlEN1ESAx4314fbAKpGeOtdf4M1F9L1OC7ViG3ov0Ga5MTFTg0zsw0rVEfcehak1sikttHABPH4Gum1CO31WBVaWSKN/nWSIfPGecMD7Ht371w3w2uYdegVJTuaTsfeu5GmPaM9u4JVScZ6fSvhqj5ZWPtEk0iTwN4kmuY207UXiGrWW7KZ+W5iz8rj2x+ua9W0LW9txnB8gcxkjOOeteE+MdC1FNEj1nRYt2q6fh5FjT97Ii5OMjlgOePf8K9S+HHiKDxTomn6lC25J7fcFXkA5UnPuM4+tck31RTgrHqFnrHIXdnC9c9fxrYtL+NgdxIO3865a10yK0UGGJkB+ZgWJyfUZq9GGXlTgd/UVHO0czjE6US7mUhgMCrkP7tQ4bIB61ytreyLkM+R6Vr2+pKUGePYd62jK5i4HSW7I3G4qTzUcjGPHAGOgFZq3ysuQcY9akW++UEkk10XRnytFkkruPBJFQ4LkZbae+TVa4utgBCncelVnuHyCTspOQ1FsbdzrkgvyOwqg7tISV5yetTvCWfOc5706O3Plk7uKzcrmiVjMvLULbkFhuPQVw+q4iulKggJy23uK77WZktrRTwXb+H0rhLiJ79WZFYRsSPN7e+KnqUlc8A+JOlgidFUMyL8208D0FfJvxNt2+1kDBX+LP4195+N/CYj0qSIIY413N5xXk9zk/nXxH8VbE21zOVUOoPJFexgZN1DPEKLpM8dTPmOFqu+FYnIJqWQkSu3QjP4VWM+Wbvkc4r66Ox8rJ3K8pHmYHSkYbeQN2PWmM4GMDgUpO5RWobDI3YP90EV2vhhlgsbiE/LLOR83XjNcWHMT7wPwrpNPnCxxMpwfvc1lNaFRdizeY83Gcqpq7ACqnecfLxt7Vn6mTFdyD+HrxVy0fzIeoI6c1hayOhSuXrZ1VlyvI710+kATgw5CCTC5PTP17VyUbYkReuecCuu8NqJ0bOAFYRsT23VhJ2OqEHPRH1j4Ee/8b3mkaPqQsls7qeII9zMfNlThlVAuV7becMM/hX11qltrHgvTLjxhbtBaa3plstpcIFJhu4ty7SMHg5I98+2DXx38AdN0200Yy3RMmqSnzLd4/wDWRtGwKsvfOW/Hivrbxb46vPGPw2XTo7iGx1G1KPM1wp8m4iAzu3/dHIB9QRW2HqR2ZlissrJKpFXRgX+u6ZqWsWmpT2jWE2sQqs0bEPE8mDt5H8RyVPrxxmvQPBIdbW2iz57hQPm/iIFeMeE/EnhrTmVzK95Zz5kjRSZvLkBHzIOSM85wOvWvZ/CesaHMIo3lmtlkAdHuYHh2OTx87YHOa6lKLe55c8JXir8jOg8e+HrPxJoMUhi8udnFrIJh8xLcYP4kfnXm9hcXWhWlnrEAnn1DSsWOpxEDbcxhlXaw9VySD1+oaveb6Ke4sFFxu3IBtlVhz6VxUnh6NL/U5goMV83mvEV4OVVTkf8AAc/jWljhWjsyz4Qjh06O8itHDWFxP9st8rgKsnzMgP8Avk/nXVwt5hAAII+8K5/QdFSzh2KCqKv3Sd3HAxz9K27OMpJlmPB+X6VDRZpxqoIXGc/pVlIx909AOpNMXJCsvfjAHSpo1BY+gGKaRkLFEHQAnJFVde0C18S6JqOk3qJcW17A8MkLjIZSuDmrwjyRnoOnrUyIxljZVzg84rpg7NMiR+E3jPwfP8N/iR4k8I3YLTaXeSxRsVwWiDfKfphhj2qpGoyAM89a+lf+Ch3hFfDH7SZ1KNQYNc06KYqeMSKfLLD8AufrXze6hGIXsa/Wsrq+1oRZ8fjY8tRk8LNgFR93pmtaKVVGGGWrFtnKtknHPpWvajzFzjn3r34M8uRrRSHAVmLAcY9Kuw4GSePSqVtGMZPBJ596uKSGyMEV1I5pMk+X+8aKXefQUVRB5+cg4IOAOlLkjOcfQUSMcAd6QY2nA47+9eUekiNxs5GDkdKG+4CRk0SYDc/XFNySSQMis2Ugc549fSo3PO0gkdqdlgp4BIpylTyR83tUstCW3zMVbqTxivoz9inwQPEPjjVvEs4DQaWv2O1dl48xjlyD6hRj/gVfN8+Ybff845xuTqK/Rb9nDwJ/wgnwj0a1kjEd7dJ9suSo2nzJDuwfoML+FfO5viVSo8vVnpYOnzT5j1KM4YhQSM5waUxkuW5wMfhTkUBsYO4dTUqR4UY7c4PevzWTu7n08VbYls7VpHGenUAVuWUCsBkZ5xz2rNsUyxx+fvXQW0WY1xwQaxkzVE8NruYY5A7VeiiUgheoNJChPyng1o28Cx9sFv51BYkUYXGBirkUJJVhgH3pIhlNm3Bz2q9BHkbTx9aAI1TksOABg0GIjZzx/nFW0BKhPlKpxgDn86jcHdtAwKVhXK7Ky7gORShRsBZse1SShlJyeDQwEigY5x0qRjSGCAKxOffgevFZmpWbSJwfofWtdVI+XG0Y71BIo29dxoA4XUdJWNWG3BBznFcnfaSs8xyMD1Nep3NmJFHG7NY13pCsgG0KCeDSsLmPFfFPhBZ40cIHK85b0rwiw/Z1u7+5eF1MsU9wboSeTsJbao3H52yPlHTHevsvU9JSa0MAUFnYckA8emKjtNAJfzAwjcfLubp6VfKHO1sfAnif9na8vrFLMWzarBJdLcJJDbNHhlfJO3suM89DmvuvQvhJoWmaYq2drDb3E8KL5yR4LqOmSOoro4vht5ujxSykRIsh2ny8OGx99CPx61vzec1vFA4xNEu3ei4RvcelaKKREqjZ8MftC/s//wBv+JmuXsUaSL50kCkcf7BHI/Cvl741/BseEtHm1K/k8i2k2xwmSXO5zwAPf/Cv1Q+JdzaeDrKe81YLNMVVLe2T5pHY+35/jX5N/tNQePdW8awat4yjj/skH/RUsSTbxsR8vy7iVOOOeO31hygna5nGvHm5b6nztDAZ4lkaPaWHIpGsZGJKLXU3FggDs2Ao/i6Yqjpyx3VtPJGsjRIeZghKdcdfrTbt1PQVmtzmLm0KIGyA44JFU2UKnLfN6iuq1nSpoWYOhX3PQ8VzM8BMmAMU07jsV13MV5+lSghQD69RTREU4JoC9zjj1plF63A3Ak5AHatmwlZBhRnI4zWDBJt6EHPYVrWcuATnn2qJRujSm+Vo+qfgT4sdLfT7xf32zCXEX8WD/EPp6V9e2NjZa7aBYJI3nY5jYclOOjentX57fA3WvsOsPZmU9mXLdN3/AOqvubwJFBEtmZrpYHu1CrKpwko/lntXyGNoWnex9bRmpU0za0WxbSfELxTxgySIBsfqwzz/ADrnNEtT8Jfihd6GD5eha0HnscnCwyYUunsP8BXXeJlL/ZbqHJks5AcMPnKZwfr1pfiV4ffxn4IhvraE/wBraO6XduwG4yFPvLxzyufxxXjcmvKdHOepWEZuLKO4iVlJ+U7iOvpilk085Mirucr93Fc98M/E9prtnHNC7S29yv7tif0PupzXo1ukWzaCS+Kappo55SaZxZiMEnIHWrEDgj5gA3tWveaWjOW3FeOlZgtvLYhs1m4OLNE1JElsSTkA/wC76VcLuE3D+Eg7aqorrk9/WrMJYgLjJPerWomSb/MJ/gz1z6VEyjO0nOelSiPqO57jtSLEqOjHIUcZoJEECtHnJJzxU0MPmbVyADwaIkBJI+6OgqdFyy5OFPU+lXyk3OS8aWK6nHpdq6skZulmbaD8yoD1x0Gf1pptPtIitkHl26Y+UCui1EC4mkcAANhYwv8ACBVayt0eKWcuItvyEHuSQB+JzTtdlKVkcT8QLBZ9Duolw6KduGXqn+cV8C/G3ShD9qlVNmSzLj161+iHjS0/s/w5dbgfOK4LHuT2Ar4q+OWjG6s5wi9A2BjrXoYb3ZITtODTPja9txEZSuWJHcVi5IfGeM9DXceILDy4y6H7y5GB27Vw7rh24wPevsaUuaJ8vVhyysMlzvP8hUmwquCeTTXPOd2fTFG4kcnJrY57sHAI7Yq5ZXTLKF5OO1U8EYJpsU7QyiQE/Keo71LGbk85kuSzseQFwa1tNkWGFw3PGRtrlGuDMQ2TnOTXQaYfNgJzkAYrKS0NYN3NfZiaPgAkbq6/wrdqksiPj98OzYOR0IrjEz+6yc471s6TKIrlWPGxgcVyyV0erQbUj6l+GGvro7x3JTfJbuh2Ac4JGf0yfwr6O8barb+J/CNjNbwskqqDDAzfKSVyyuo+nX3FfF3gPX449Th8x3KthTgZz6f1r6/+HzL4gtvsjyJBbbd6E+vHyknp61w6p2P0PBuFWltscT4B0jxBLqeqajbeH8jdmNGmjWFtuT6ggt8wPGO+e9d94n8Qa7B4H1US6LK8rwMlvbJIknUKoP3iMDrjvtPHNeo6aLLw1pA8u1iRQCispDbmxnOR681xNs99DObi5lVp7jJYr8yqD/CB0A4rS3JZ3OpQWKUoKNkc1+zH+1xc+G9Ti8CfEX7Tb28sh+w6jfthoxnhJCTkDPRvw9DX2ZdaTHOqz2532rqGSWM5+nNfD/x3+F1l418Pw3Ij+zajagPFNGh+c9NrbRnB6cZP8q+iPhL43u/BPhbwxpWs3J1CzlWKwJKsZVcpwxPoCMc9u5PX1KeIjKyeh+a5jkNag5VYao9VtLMq7L2749KmEI3gKp9s1q29ky5miZJ7dx8rofrkfpVRYWWcxthc/Ng10NXPkdVoTpiOJTgg9c0+D5QQW7/nUt0G2Rlufk6UyMhYuRx6imLclik3AhsqexqWzRS6sWIG4ZANQxKNpIPWpYiI4c8ZB71SIPgv/gqPoohvvh/qAjDyrLcQ7vbCHrXw5cR+XIwJ5HSv0Y/4Kh6as/wo8PakAPMg1lFRiOitG+R+gr86pNrqCMkkZr9NyCd6FmfN5glzjYUDvyevcVqWqiLjdmqECKWHr3NXYiCSTyBzxX18Dw56o01lZDn/ACKswyZyfXvVCOVSvJK8dKtw/vCApwf0rrTOVotY9/8Ax6imfZn/ALy0U7kHDITjPr/EajkZiM4HB6VMQSm0gluq47UxQVUH9K8hs9BaETpvAcjAApMgR5RsH0pzSEKQ2fXAphIxnGAO57VDZaQqAFQCRkmjcUORz9KYOMlcFvU06LByzkfLU3sXax1nwm8LN8Qfib4b0VU8y3luBJcDGR5SnL59uK/Ta0iSOOMIqqqDaoHp2r46/YV8IC81fxF4oaMp5O3TbaR/7xbdJ+Xy19oRjYqqFGcAHBz0r87zqv7Sry9j6PBUuWNxUOTnGB7VNCpXjHHoaEUY45PuasW0Hz5HI757V8tI9ZIvWkGNuQQD39K6C0gQqF6nNZdrEpkwTkDituyi2OvTNQaLQuRQFQc4/Cr8Qyq564zzUKQjHJ+UHqatABcgnGeg9agoR1PllkIJ+lXbZQ8Q3Y3elFuEkIUrtRuCSM4qHR5mZJEc5eGRo2/DkfoRQTcv3EIUg+1MZVRiQMn3q4Yd9uc9SBgkVXBUja44Ubs4oBFfBY5/nzTI+HJBPHTHSpcFRn7uew71G2X27Rn396goWTMgyWO6oWLKu0jp6VIoYsGbBJ4pXUoADyD09aBXKhXaGGAxx1Haqc8I6Y4FXnBBGMFWTLc9OelQOrHjIIPNPYl6mNcWir0QEUun6eNS1a1tVykMZ8+Zh6Dt+lWpSWYZ6fTir/hyJo0vbg/8tG2KB3TGD+tUQzYu596hGcBWb5VPX6Vk+IdatPCGn/a76N5puPJt413M31AHQf55rSlvU0yA3EqjzTxDC3Bdu30HvXDXGny3V7cXd7KZ724AVyM7QB0VR2HNefjMZDDw1ephUlZaHmfiexTx9qltd6q7Q6hIsbvCG/doV5+7nj0zn8+c8F8QfhCniLRbrTbuySWO4jcrHKA+Vx6V7hf6E0FyLiDmVEPXkD61pJpK3ekxagHSWGQKysgVgV9RXwlbHVOf2i3PKjTlKbb3Py18F/sm3msfEubR9Xs2n8OabK0rzPuHm5wUiz/EFGc/Xn39t8ffBjS7OK50extbWOzuLYLbWkSLtYpgnt06V9MaLoGmQeNvEt4sgV5XiKxhj8pC8nHbI2j8KzrzwPDeeItO1SSNnFmz/QB12kn9P88VNfM600m5HdRnUlpc/OL4p/BtPD/hI380J+1mcJFbMzfP865wc/3d3HpXg2r6ClrclSFXjcuD1r9NP2gPh/ceLLNbfT1/fW0vn2yKvDMOxPYEZr59+L/wesP7MhuY4jDcW8aNLGgXG5gFPYjqe3516mXZtONo1Nbnqqdtz4qurEgkYxzniqk9oyjIyfwru9a8PTfbrmGCPesJAYdCp/ziswaSXiLCJsrwy45FfbRqxkrpm8ZJo5eBDGQTnFaEJwVx3qS6tPs1wEfKlh932p5gMcSsAF3cj0FaXTRombHh69uNP1a1urdj5mdhz0x/nFfUXw5+PmveG7QWV9of9raTExba2Nye46+tfL/hqJZb6KGRgrFgVz1HvX01o1u2k3un609oZNNmKwTnZny8L1A+o/KvLxUorRq59hk+EeLi/esfSnh3xjZeLtMt7/SzLDBLu3WV6Arx7eGI5Pt+BBr0fwzqiWOwupKuoBIPY/pXnC2BvtB0WSyt/Ptpp4omeIrtIYj5x7cn8q1tfvn8KWgjgM00nlPnTDloW6fwLzxkEkV8/UpxcuZKx9RPJJRhaE+Zm7DoR8IePbi1ffFouvzK9pNAcGC68vJ+m4rn36V67oczalYeZJKouof3VyCNrCRepx78EfWvnGw+KsPifwXF4f1BbiDXrcxSJO0OfuupDg5OTjjjvXr3gn4m6J4ktZPI1KGe9hl+zXBX5GyOvyHk8/n2zisVSb1jqfPYrDVcLpUVjvWjWZGyQhx1P8qo3VpGCwGHTgqccgeh96ss7RExug3HkY6H6VIJY2Qj+LHTH61nKLW6OOL7GR5Q3bD90dKdEdrAAjnjJNWZIgxJzj6dKIoEJ3Hg44z0Nc/LY15rke3eNp4x0IpFg3kA8n3qdYNgJOOfenMx3Ag5xxQkTfQSOHahHAz3pWV44WTrnqO1SRIx3FzgDp71BMGEg2qc9WX2q0iSLb5xAGQqjv3pfsZREVRx95gBUojMcqKQOecCr6xBA275gQMcnirjG7uJs5fxdpyX2nSSKwxjd/T/AD9a+Ufi5oBkjnAHBzX154idntZAyjc42jbXzr8ULIgTK4zgckdq1+GSHB2PhTxjoRitph5ZGxwnA9jXilzEY2lQnLxuQa+svH2ljyJ2VAVB3c18weIbMwa/dJ0LBWYD8f8ACvq8HUUo2PIxtOz5kYhHzD+VPG3HXrUjIFIHaq7HMnHBHFekeSSbuCMjPaoWyB1z9KemNoLDOPWmE7icfN35oAdGwJ44OK3dFuPlIB5x0rFttqSqCMgjpVzTiYLgYYgc8VEldGkZWZ2FvmRNuAT6irlgxScsx4xwKybG5G8ZywHarstwsb5VsKTgCuRx1PTpzS1PS/A0M13eq0KFkj++SPlX619r/BbTrW/sLeOdWjupI0U7iQPOCgFh/vAfr718QfBnWwuvSWBlGWYOS3TY3+BFfc3ww0+fT57KCXBDMJVxyQAwbcD6ZAH4151VuNRH6JlcYyw7knqdV44uZ/D39naUZi4uZGbfJkkKp6fqP69a6O10kXthDKgBbbhiB07j+dcP4x+0+JPGM14x+S3iS12AgiPHzs3PrkCvUfBrGSyjiYAnr09qiL56luh7NSLoYeM/tdTF8RaZMvhqZ1B8yFcgjv8ASk8BX6axpGlRo6TKrxux/hO0jpXpE2iLNp90JTtiKYJbvXjXhS7HhrxVNpRiKwK4eB+xXA49+a65R9m0zzqdZYunOC3R6d4O+IN94An124mi+3aC+pvG9vGxLW+QCzqMdOeRxXvqzW2t2VveWTpPAyBllicEFevFfNE/iTT9B0nWJZ8KLm6KIuwtuZkXsPU7q2/hFr2p+Bpnm1Gd59BuvmmiYf8AHvI7KAVA7cnI4455I59ClV1sz4PNMpfJKtTVmvxPdL8iLClcDIGD1pZVCxoo4455qTUIVkulO84J3jb3FRXTbpsJhRnt2rsPhndbkkOWAPc9xR5mUCfe288d6cCQ3y43Y+6KqwvuLsAVCHGT3oEfNP8AwUtt3l/Zzs5lBLQanA/Pf924/r+lfmjFCPJjYcDaMV+pH/BRay+0fsz35kYsbe8t5GXH3jnb/wCzZr8tbI77SLex4H51+h8OO9KS8zwMx3FCDb3qYuUCkYw36VDI+TgfLkfd9aRXIbGeB2zX20dDwXqXo5AxyCMH8KvxEq+Qw5rLhPXnI64q9C4HVR+NdEXoc0kaPmH+9+lFVN3+2aKu6MbHKjBOec+ppXbKnP4YoVwVwePp1pJWVCcE4x3rymeglcrspYqOq0jZUAdRnqaduBYEZ6d6HwpGRkelQy0Jg7SykemO9NnCQWssjJkBCNo7mlJLgc4x2FdF8MvD0vjT4l+HdBSITwz3UUs8Z+6Y0O5s/gtctafs4ORrCN5JH3p+zZ4M/wCEH+Dvh3T3j2XM0Iupt64fdIN3P0zj8K9ZjQqmSN2O9VbW1W1jjjTG2NVTjoOKvKxVAAue4NflWKqurVcj66jHlgkSopCBRyT61btYycZyDnGaq26nduf8q07QZcEHgkc1wNnWjRtIyQvQgH863LOI7lO3Oe+elZtgC7Hg/QVsxqy8Zzu7nvWWg7F6NBt2luO9PlwmCARmkhTZgFenHIqWdBHGNwz+FFhF2yVHAySN3GRWdFIdP8WXEUjBba6iG4sOjgnH6fyq9pko3KTn061R8b2i+fHcxuUmUoy+h+tFtA62Omh4RkYZYjG3vn1qpNCeVHHFLpd6t3DBcq24t8rexFW76EMc5G0jg09ydjFdyy7cUAFYsAfhTpMA5BwCcGms5VsDkVDKGuO46ihmMj4zuI7ClcYRdvU9eaYv3tpzt7kdjUlbkUi7d425zUFxy3LDOOTVqcqeDleO/WqUrqgJI3elBJXmKgqoBy3GDzitKa/t9Bs4PMAllmB+z2akCSZwOn096zbq7tdKs5tY1SYW+n2SedIzdCR0XHcn0r521P4xa1f/AB4065h1W1vtN1G2eO0sIWP+iBQr5YdC56Zznk+gFKo3GDkjOo3GPMfQUVvcJcSXtyzXF5c43HOQo7Ko7Ae1ZOu+JNN0En7ZexR3H3hAp+cf8B61zem61faleXIlngMSP5arBuEi467jnH5Y61vaVZaXpStNDaRyXTj95PLmRvzNfnWJqSrVG5s8lYjn2MPUPEF9q0bNDBJawt8qyzYUsvcgenTrU/wyu3uvhyqt5i7rh1WJhgpz93881Jrjy6qdkeTJjAwM/pV3w00fh3R/7NmTYAzMrPkYYnPXrnrXK0pKxlCTVS5zuk2g/wCEr1W1YKZTGki5PPUhv6fnW3qOnR/ZflzGXXbsX9DWUiw2fi9L+KVJpXVlLq3H5fhXTwwG4E1w5Vio4DN1/wDrVwVqMn0OuhOMbnm2saQ0MEyrGrZ7Ebq8o8XfDZvGzG3nVYoSjBmBwzr2UjGCOK921nVYAy2cQjkuXX5YkALEf3vp71l3PhDWtWdBFHBp0GPmkOC59cAH68n8qzg507FVKik7R1Pz/wDEvwObT/EOuamscY01Y47XyowzSJKVDBsYx0OepPtXnV74Et7PXWsLr/R/Mtw8byKdvmN/CSK/Qrxn8IorbSb25Z/MVnU5ldvv4CLnORnoOn4V4B8Zv2X/APhL5Z9VtdSvNI1YRqrQ/egYqMD5OOT9ce3WvqMHj4v3ZTO3B4iMH+9Wh8i+Ofh7c6TZGFog1wmGRlztbjsea5m58OlvDVndIoeRZVVlGOjd+egHNetRWGteH/Es2heKLCXzJHjSFfPEm88LlOTj1K5ruNK+GN1HqFvfxwExtMPMPRVAHHfJ9OBxX0ccQ4R3ufWYTB/XLunsfPfhvQpTcw3MKMWVsqSBzX1z8LTF4g8Ky6ddoCGQq5UAbfU/59KwPD3wZuoZG8qzacqZbh2Y4whboPXsMDkVS8TRN4RtINI1WK+0u11hhbpNabXldCQzbNpPJHH+PSplUdSWx9pg6Mcvoucme0/CnV1YLpdtqcDTWUiubWORZInfcfTO3OOnY817Drut6RpUDXX9mSTatPGjyoo3eTwMhjnsM8Ln9c18zaz8OPDng3T/ABJFZ6Ld6BHocNreprcVwW+1GT/llyc5z2HBPX3+htH17S9f07T7S1iRPt1rHLeKSNxUorZPrnI+pNDgludGEx312XuJ6FDUfCUWh6LZzKLVYIo40Qq22WZiVABBHJyfXvXheofAnUoviBdai/iObRL+7T7TFFp5dAgLEZI5UnpkKf55P054p0jSZ445pmBmAARwnKkHjFchBqEtzqENvEWuIIMTSErwFORj+v4VEbU3aJ7FTDrGUv32qXyOc8O698YfBIh8xbfxvo1rg+WYxHM6dMbmbOfxz9a7ew/aa8PNLFZ65oeo+GJ5zuPngO0Xrhc5x2zjFdvJYxo8Rsy1vJt3NnhGBHcf56Vwvj74ZWfj6WKSXUI7WaIAC5gxvI/uk91JPQfnXauSelSKPjcTlWjnh5O/Y9D0nxx4X8QyIul+JtPugy7ki81fOI68oOasf8Jp4a05St94g0+0m6NHPME2/nyDXxB488Oap8N7yG01q1gexlY/Z76E7Qxzwp7qfx5rLj+KOr6aimz1q7jixxFJcGeHafRH3L6Vp/ZdGquaDPk6uJr4aXJVWqP0D07V9I15Wk07WLG9Re8cynH5E1dt7QMflmglI7LIK/PU+ObyOJ2bSNHvpJDl55LMROwPQhoyvHX0qKw8Qs0oN34ds2Uncwtrq6VyPxnH+FZSyZX0ZKzN21R+icttNHGXKLg9ACKIrSVkYbEOf7pGV/x+lfBV/wDFK706wmNppt/ZwhkMIXVLhWVB95f+PjHOOvH+7Rpnxb117d5otLaCCVtyNBqd3vRT1/5bgFj/AHv0rL+yJLqP+0l2PvK1tWubi5vCsijaIUikXpt7/j61M8LBkRgFLZxlvSvzxvfjJ4lhur24toWaJiESG71C7l2gAZ5E2fU5JPJPGMV6j8IvHHjD4h3EsWpaZawaJGuBc+Zc7pcEZ27pW9+T+VZ1Mu9lHmlI7cLWni6ip043Z9P+I54kjkEsio6R7ihbLED0Ar59+KWrWpiAhZsSERISpBd27c98fyrs7Z5rm3lSC5uIbdnBYRbUWTb0zhckfjXnvxN+DUfj+wvnt7rUotXjjaSz23zKscy/dYEn5c9M+leeqdNytdn1jyfEQg56N9jxHxxoOo3Gnsk9m8ETKdzOVQe+cnjrXyB4zvLa51m5uLNlmikPEi9MDj+ea+xL39lO2XT7bUvFlxe6lqs+RNAbhikZ3fe3Bjknvya+YPjR4MtvC3ia5FmkkVizBdrsW8twMdT2Ne3h/Y03yxd2eFi8txvsva1IpR/E82klO4cg/wBKiCAyMy55HatJNMMkipwT1rSh8OyRwNLJHtPYGvS5kj5tUZvZHOMmAOM44zTI03SDpxWzJpzq237zkZ2+tVFtmjYjGCf0qrpkODW6CS28lo8qcld2SO1TRKgKZP41Ylt7meEBY3lYDCqgycVE0JRdjAq47HsaTdxpFuxu1jdV4JPFaM8xktmVCNwGQeuKwY8xFWB571ciuWZgSPlPBGajc6EzY06+m068h1KAYlgUhtp6jFfpv8AvFEHjH4d280JE06w5jkVvvKQMr9RgivzF0m7Av445QDCzhcH3/nX1P+yd8RX8F+IbjQ7yUR2805aBTkGN3YZUg+uM/ifUV5uJX2j7bJaqt7Nvc+rfBF1a23iPULG8jzDcz5SQjlH2jKn0BwCK9RttBnsWMls6oA2QOoI+leA3Osi78Zt/ZNrcXl3flEbTomDOrBQMkZ+UbcHJ44rvfDvxM1XSphZXl02nSxttNvrEIiOPTJx+ea56Uk90fWY2LVuSSvbZs7W98d3nhueNNUtTJaSt5ZliywAPRv8A61eceN9Z0JfEmm3MGo25uro/6Miv87K3IYfgDz/jXpWo+JDd6fKskEO2VSrFiSPr16V4RrnhSI/Fnwz4g1a7t4dEhintrqSMbI4d0BVXOenJY/8A6jnSpNPS+hxU+fC05YiMNV9zL/w3+Imk/Efx3b6Nay+bBppku5GbDB3B2KRj6k17kmv212t1FsB08KYiGOA57kAfSvl3xP4L8P8A7JmkTa5ozy6rqOo3SLJLcylDFabvvAKOSD5Yycfe+oPsHhIz69o1vcQx+Vp1wiToQ2fM3AOCMdjn8eacKltInLh8TTzVOUtLdD6C+AXj1/HOgzWGoGQ3+nSeWHkXBeIj5H984/Su+27pee3fPSvnfwz4lbwXrtlqaxM43Lazxq4QGMkYPPo22vo+WFd8jiQKpUFR65/ya9ehPnjrufm2c4JYXEvlXuvYSdmSwOW+Td+J4/8Ar1Do8fnmMSLjc2SpPbNN1XzV0+Mb8jaSPY5xV3w/GX2uQAB3Heug+ePnn/goVL537N/iBduVS8t1z6/Mn+Nflmf+PeJsYHlrz6HFfp/+3UY7v9mnxXLECqHUUbLH72JEXIHYZFfmFKyqAhAUL8vB64r9B4c+CR4OZa2Ksp38ZxnuKbEQH6kE9TUTzYkIwAD0HrToSxfkAivtUfPWL9uChzu6+vpV+JRJgk7SapxopweOOgNWoWbIxkAVvFGMiztSipfKb0/QUVfyMTlgMg7eSBUE2eQe/fsKnb5H44yORVUlt7bhx2z3rzWekhSvDEAkj0qN87ixPB4qaM5O7AweMU64CyMpAyKzbGlcrpGQSWHGO1fSH7Dvg4an4313xU8P+j6dbi1icjrKeWwfYcfjXzddS+TbuwOQoJ+UZ9zX6Cfsm+CP+ER+DunyT4F1qr/2jIAMffCkfoK8DNa/s6LXc9DC0m6h7ZaRFogxJZmOST1NW0XAwxz7elMQMEXIAx3qWLnbggkdTX5rJ3Z9RHaxYihUk561p2cQRDzhvSqMEWGJ25HrmtiBNiruGM9wa527HQkXbGIBSST/ALprXtUVyuWx7+lZ9nGGGAc59a1oeVUAbiPXpSAuRABs7mYeh5qcqTEUbJP8qhijZDgcfWrUTkAhmXJ6VSIK1nIyoWIHXH05rR1m1/tbQ5AuGlQde+P8/wAqy1JgudrDAc8e1b+mT7AEYDB4piZyfhK5ayuPsDscOCY2cfpmu5EYngwwII4FedeJLdtDvHnUEC3m89G6nHVl/EE16HY3C3NvDMrBkljVgfXikhMxriMqGON31qurYOWPQdBV7VgLVWY429zVBmKxxsF+91z3FS0UiRWyi9AM9T1qKRGDnPC4/OrcSkqFIGD3HpUFyG3lWJwBSsBWkZQuTkn27VWiVLq5jiLbWkYcgZwvenTYUhTwh71neLdcj8J+Fbq8TY11PGywxlwm5ugXJ6bjxSclFXYpSUVdnnPxJ1+41XxloVul3Bo/hKxncyNezbPt8mPlCJ1b5gME9gT3GfLfE2m6b4b+JfgzVdQubW5GoSXdvLLbqUUP5KDIUE/3AuM9/wAvHH0L4hav44g028t76RriZWfUmaQ/Y48/PtY/KpA5+U/j2Pp158OPEepfEzw5ez2rzeEtFEf2Rwy+YHwDJI+Tliz4zx0/XlxFemqbbkRLE0Z0nBHvmjeEdOljvLj7TJ9rdtoZJ3Kqw/2M4+vrRPpN/ZSvHNdxSRsMrtjKkD35NdFZixubOP7PD5TruLhOPm3Hr+OagubWWDzFcFge4r81qVU6rR5P1dON4kdoltbBZIpw823G4A5Bri/ixLrN34R1C3021+doHFrJGxVxNjhmbPqB+BNbOoo1sCIy2CSQa4e58cXUd1cQwFJtiZZWhbDfNjAPcjHbNdVBtzTOR1Y02oyPm7wb4Y8e+HPhcfEXh+M3XiPWJZ3l8tzssYA2AqJnLuSCQccZ/O78C5/jQniAQ6laXVnpN7coLu51N8t5W7k4JDZHPHT69+9+D+sahqWnHVPJE4hvry3liiuBCbOaSdmJMTcMFVh+fQ1y3xhTUvC3gO80SbxCt1dwxyXVqTYy/aZz8xLG4D7SQCR07471959XjVp25VqfVxw1GpRU0tT7HsdD0vQoJr4Qq9xOSzTIdxP90DPCjvgY5zTYLn7bEEgjKoMsGVcH8a+Q/wBjT4m654xv9Q0a+1ia+eO1imH2yV5Nv8LjkkDkrz/hX03rXjBtKurPTQEC3cgha53jy84+UfVj0/yK/NsywDo1rNniut7GXLYsa3DbS2m2cg/OGYH26frXG6n4fm16VHQtI0SbFA6AZ64/Ku6vNDeWPZMBIyjLFlwAcdqyV065tSXt2MUnGCP4a4qVNU9Gc06s5u/Q8n8U/CO11NbVpLaEz2sjToPJAPm4ODu6jnrWV4a8J3EdpdiWGIv5hjYyc7cdV6YB/wA817Jd61dSzmO5t1lZTgSp1b/CneEfB1pHfajrtyGJnkyturblRgAuev3v/rV9JhcVGEXzs+myfOJYNuna6ZxVr4a0fT7WOe4vrZFZV2qrqck/dXH8RPpXI/EnwJo/i+0t4c+Z4it2juIbqI4+zOrArgdM8dOcc+1ev2OhWuseJEluIA1lp6llDDOTgj+ZFTyWdjeXXkW2n2sEqKPnFsPlGDtz9Oe9dX9qUr6Jo+mhn0Z6VY3R8xeA/hldW114nbxHqJ1i91aZHnEobywiN+7Xb0AAA747fX1bw74c8NX0zwXFslreTRr5jx5QyKOmW9Paupn0S1t7+6guLiKBrgg27seQvHBA65J/WsDWNEvtF1by4Yd1zF+9Rf8AnsnRseo5GfTj8fTpVPbe+ndH2WBxGErUuXDvlbIPE3wzayVZrG8muLcDiCWUvgeoP+Nc94M0++i167tbiJbiC6t5EDOuApwOG9uuD7mvRLzWr66skjSFYsRgfO2Nv5fSvNPG9xr8egXsOgS+Tqr5IuWHI5X5R6cE+vTv36JQjzpo9alVquhKE9TqNX8X6IsVppUOs2N5qESLb3MSTLvfbxnbk9x0pzaY+twT/YjLCbRtruoGCxUHHXB4IrxbT/hjZ65o+lao3gXUIPEt47w3Oqpf7RZsuf8ASWj3YKsctzjP4ivavhB45tNa+H8BkiZ7i0kksbuSAbxJPHhTICOobr9T6Vs4pvyPFw2YJ3pwj7yZwXirSTq1nLpOoYnMZGyRPlKZPSvja8vLux1m6glVRc2l067McYDnb+lfdniiJJNWM8A/d7gzOB2BzzmviPxAIrzxp4kv4TvgnvnWNgOoT5T+Gc114CpLncehw8TUKM6Ea1rSJb3xkdSky8UcMqoAVVSM0kXj9rCV4rizt3WZQpuBndHjpjJrC1CL94rRgjPeoNRs1urRt3DEYK9iK99n5fY73xdqlnq0GmW1vczWNhcziO4uWj81oYsEsQM89APTmtXUNV8Oaf5VouqMlpysU7Rc4xxuA5B69QBXjWjarcWzm0lcmNG/dgnt/nvXU70djM/O1Mb2H8Pp/OjbUErux6d8LtE0rxZ4hWwliZ4dvmBlk6+rHHb39TX0h4c1DSLSA282lyGzt/3AW3Afcn95hwW/U141+zh4MvbG7bxFqDfZjew+Ra20g2si5yGPrn/CvarPTBLeyjJsLhiWxEPl9/x78V8zjKvtKlovQ/YMgwCoYVyqK0n16npmm6TpUapIvmOr8KpQd+gxiufvoIrO7u7Yg4R+JcjKox4Hp7fhW3oOvT2KSxapZrGqDK3UJ3o49SvUflVvxRBaiGLVrdY72OaOOCVIlDeYjOBkDofvE8+9HsouOhSr1KVa0rtM8S+JmsTL4kh0VbICJiGd2A27CF5B/H9D7V8R/tHaaDp2oMsJD+eJWGMlfuj8utff3xN0+HUNRsr+Jtj2qOjqR8xXhgT9MH86+PfjB4euNU8JeKNWkiKrtlWPPIYDuK4LclS59BUXt8JytdD5oTRBus2QEmdiikfwkDv+Fe0+FPBLa74KhuEJiR5/Ky/HsB6daxNB8OLJ4dshNAwkiVbj5f4dyjIP519Afs46Auo+KL/wrOjeRdW32khicDhcOo7fcx+Irp9tzS5T5z6iqNF1pI+SfEHhJrXxfbWPlsGkMgKKOjp3+nJqTxV8Op9P8PDV0RUjhbZKrdcHGCPxIr6Q/aI+Dsnw++ONmySy31qdPS53zqvG59rZ2jnpitDS/BK6zdNpl5AHtr1RGYnTjDdMVFSvOlNRDD5XQxdFzjsz40tI2tRI0b4JHGTTNUsUS2jVEmkvZCGULt27c/MT36dx3r0Txv8ADmfwjrmoWkltItzp0xV4whKyR5+U45IBH6j89DwXoOm+dHJdRk2dwXha6Q7yhxnvngH/AArrjiU1c+cq5LUhKy2PHm0eRWOE3Bx9cVBBZNbXKpMrAHoTjmvpWL4THWNSez0y3+0TPCk1ukh2byVyyk4PIwfpmuR8Z+AI/sETsrWN4pKkTRts8xTgpuAx14/+tUrFrmsyHgIJWUlc87fQYkijuEuoyybZ8DPG0givo74T6TY/EvwnbX5ihTUrVPs08oX5wPU+vGevTmvB9N0jbN5MmFdWKNu7EdR+HWup8B+KNf8AhlqF7FYSxxQ3Z3kPF1J6DOfcnp3rdShU0Zi6VbDLnpn63fAHQfB1l4Ds9T0LSltZJEETzSjfKzqdnLHPdT7e1dP8avEGg+EPAcd9qWmW2rXUjBLW1miDb5T7nOOM1+c/wk/ax+IfgKJ4bP7DdWzsS9rc5KdAMAZGB7CvZP8Ahfd7+0HfadYazpo0mXRF+1D7LIfJncuAODyBgHjnv9K6ZxjTpNxRz4KFXG42EasnZsu22i6pfPPf3txNbpLKZDbW8pEFuD0RU6KB6frWb4h0G+8S6JqGm25TF1bny5Jc7d3UZx9P1rp9K0bUfHLR2kTPZ6JDIftDr8pnII4914/H6de91XT9K0HQpnhjKi3CooAzu3HaMevJr5/2cp+8fsE8RTpQ+rSV+n/DnzP8Qvil4e+Kvwyn8JvqjeH9fihQTpqsauk7oP8AVRnkj51HOPzzx9F/BqYy+CNJhukCtFbRr8i7FOFxwOw46fSvn340fs+2vi6DSJ5BHa64qFxdFdgkx/CfxI57V7R8PrqG18EaXbTTx2uq2cC2rx+blnKov/fRxg8ZxzW9JKDPnaGVrDKUoyupPTyOq8TWdjqe6BWIEvyuitjGO+fyr274VeIP+Em+HWl3EgJuoALacs25gUJU7j78H8a+OdU+J2m+HtJudZ1G4e3ljUH7IG2yu39wDHNet/sN/FK5+IOieOIbmEW01nqUZSJSuFWWMADjgn5efevTwzbldbHzvEtOlTowg5e8j6I8RyGIabbgEmUc8dBnj+db1mY9P0xpWQosaM7GsG8QXniiOIHdHaplh79B/I1o+Krn7L4fdQwDzlYlBOOpxj9a9E/ND5x/baJf9k/W58nEvkTYYcrmZM1+Vy3jy2UMm05Kj5T1r9Y/25LVYf2WPEsHP7uCA9Mf8tkr8mICfsNsQ3HlqSR24r9A4e+CR4OYbgXV2wFOe1TwMCwGMVEDge/vVu1i3YO3Oa+2W54Ni5bIS2R93oK0IYTvAK7iKgtbfkgA5PbtWtBCeeMv0rrgjln2INrf3zRV/wApf7tFa2MDhg4bdzyOcVG4wuD8xPPHahW3RjcAGB4FDjaTnB/3e1ePI9K9yOJiOo+X0qPLBmA+7+dSI55HNOTJYKOKyaGpGn4S0BvFvinRNDjJX+0LuOCQr1CFhuP5Gv1I0XT4dP0+ytYV2RwxLCiKMbFUACvhz9jHwhFrfxKvddkXfb6NDiMFTxM/f/vn+dfelt9xck7zycdiew+nSvgs7rXmodj6HARduZljBjLZ5OMVLbRZJfOMdjUBkIUksRmrVqTkA8j3r5GWx7a3LlsA7E4LD2Fa9unmIgUk44BPXHvVG2DDZt6DrkVrWybmDBgvtWO50bGhbLsAGANo71pQDOEZcY7EVQiBK/MM571owjCKAQWHegksfNgFCCferKZUkAd+tQwklgDnjtUoHzHBwfaggj1GLIWXjap3E4qa3uAyq6nKtghl5yKmjVZ4ZFkfA2naaydKAt7ie0QBYseYuT35yB7U+oM1fEtj/aFksiEHK43EVW+HeoNeeH1tZgVurGRoJMjGcHII/AitGzf7RHJATjOcZ7NWH4ZL6b4s1G1lbm6QSqgGMbcD9fm/KqJ6HRa5bCS1Y8c8H61l6Yxu7GRH5aA44Xqfr2roNQtxdWkkZ53DiuQ8O3nka3c2soOJPm9fY/0pSVgWxsWg3zLGcBWPzD0/zxVfUnEEzRsckKGI+vSrO022pOyoyRsQQCe/eqnjCVLWJZ2yCi44Gc57Y+tSBQ2JLK7s6JAil3ZztVQO9c+GTxzfrqQTdploALYFfldhxuX25OKNftU1i1GnSiRYH2tJHG+0uufukjsfSt/TZ4ltI7eFAoVQipj5QO3+favlc1xvJ+7ic1X33yPYw9WtY5LQFYEJYEH1/DFZXhBt/heyeV1uJmLrIzDOdrFc8/Suv1yBI40xgfLk4rj/AAsP+JfcQB94t7udNq9vnLD/ANCr5KpWnys5I0FGpYtrbJpwd4gFGc4UVdh1Eygxsd+8cCq7L55+Y7R69hVW4vVtWLGJiIxyVrx1KU5He0oRIdZtVeNxtAB4INc3P4S0+OwknG0SscBeRg+v511Ru0urbeF+TqWrMtYxc3Z89wYV/gX7zHP5dK9elOULHjVownI+XfiP+zNrfijU9T1Xw5q8umXcoYSwSJ+4nbOQQRyn65/GvJNT8ffFD4V3raBq1nNqU1suLdSm+GeP+L+EZ579R39/0VOnkRRxwYKs/LRnn8aqT6Dpl9Nerc2cUkVwm1o5l8xWPsCDgV9BQzmdFcs1dHdSqVaceVPQ8G/Zk0KGLSoPENx4eg0HWtQ8zzvITYsyZyGVc8D7v459a9Tm8MLrlvO9wodmYsoLHKN2NdGuhRA+XsxG2DEV+QJ9MdqTQpUn1K508lvOj+ZQw4I7/wBf0rwsbilip89zllRlKfNLqP8ADU8s+mLFPvFypMcik9cHAb8ev41ZeEvMM5JPYU+KAwzb8/KTxViOPdNHywY8A4/nXh1KnvWR30qKtZnHePdMePw5fS2p23CxnaR1HvW/p9j/AGX4PtLCFt0sUeze3JdsAlm9STnmovGds0ui6hHsIfyWwOmDtqz4dmW/0fSpz86tAu4rycjrXepv2RkoKNXQrpaDRtPniU75biTccjgrjI/WobRItKsZXlaOSSUn5CM4BbPX8f5Vo30AvbpXxuiRgQPoOKoajC8jqpGQO57VhG7aN5e6cjrJN5IwKM6jDKF65zXmHxc+Nd/8LfH3hR9WsEbQpraRfNY4kOcblyWxn/Vn3PT0PtrrbWUJCxtJK5YsmegzzjP+RXzt+2N4U1rxx4I0e9sNJl1O4stREhitE3mOPa24Eehwv5da+qyytyVFB7MeBxdTD1rpnpY+Jvh3xlocdx4auYJ8YM29gHhyfukepz24rFtGl1i+FmkIl3KZZJjxt+n+FeGfsrXY1TxnqWk6hJMlz9kA8q5j8pjIkmdqr/sqw96+q7bRrbw6k9yoAmcbfuYJ+v8AnvX09WDlPTY/Z8txkJYa61kzzSw8BWOv+Imu2ubpImhWG4S1unjjePBIBA65z0z3zj1taXoVj8Moryy0aNYdLebz9soJ2u2M/wDj1dZ4KMUpvzt2M1yzYb0AAH8q5rxvKtqs5L/JG/luSeB9R+tYzbUL3PUw2HpSxLtGzZja6I/EsF5pV7b/AGW3u42jd7OV0dicdwQV59Pf6V8d6z4ZuvC2q6hpVyxWaCYth+4YlgwPuD+n1r6lsdYnklihbEm1gEJPT36/rXi37RSadL400W4tboSXSwPFMqH7425DN+TfnW+XVr1LdDl4owMIYVT2aPLZVdyDztP86hlG632MeeduB0qwSjAruIIPGO1IsCg9R+NfVH4wcXeJJBdiQkAdOK3ILt59NmVF37oypHsRyf603VLRZfMXguvUDtV/wlHbNrGkQ3RWO0a7jMrPnGwfNg47HGPxrGo7RZ24SPPVivM+4tF8Py31tYxwbGMdrFs3DKr8gwcccV6Ba+HLiexXBiW5g2lAW+VwOxOOM+v8643RtROmSRKu94ljG1x/GuBgflgfhXpuha/bNujbhtvOPX2r5iCjKTZ+z15VaVGHJskjlNQ1e4sJdksMkDDJKOp49hjivNvi74x8VXEVhoHgiPdqGqM2/LiNY9qKeMkY6k++K+lJba3vFzcRpJGMclRkelfJn7WHwt8Sy+LbDxD4TRkt7aFGuJll8tI+uSAW44x07V1Km09GeDisa3RajH3jn/Fl38RfhP4TmvfEesab4mgju9mpWVouyeCNxkc564/h2jIOc9a0fEHhm38TeArRrOERaTd2scNtAT0UjkOTn5ux5rQ8SeNvh/J8VvC99L4piufEH2FLe8nttospDt+Znz/E3QcnGFB6CsX4XeOby7ttYtLqG3+w22sXTWyRR4TyfMyhQD7oOWI7c1xVYreWhhk2Nxlep7Oaujz/AMA+AhceGNDe4QzrcXlzp8s7puVf3u2Pd+Ar1L4ftafDD4rXGuLaTXehw2C2c94+5U3M2NyZPIyFH0Jx2rsPCnhmxvdF1XTLdhawXMslyqSDhHYqfXPY16Zq9rpN7HIjBGjeNVMQHy4XnnFKCV+dH1NdOcXQmtGZP7UngCx8Tw6L44sXW80+OJba5aP5wI2YFGH45H4iuS0XwhYHXtL1C3i3tcWSyqGbO7ymXp6ff611PgPxpL4Y8OXPh1rCPV7K+kaTFzLhVDKMoRg+nH1rFns73StMju7G2neGFnP2bzC01pG2Mpx97GFH4fn0VJQn7y3PLy6hiMIpYefw30Z4/wDtI+D7a58WaLqESRp9r/0e6fjlCNwBx3Uj9a8Pt/h0bM3ugFkMVyz3dqSeGkPRQK9/8Qanb+PrJZLaUTfZZdrAfeTkZBH0zj61Uu9Hil0zcYlE9qfMgnC5Mbj7uAOvPbvmvJnWtPY+prYJTwz5nqiH9maGy8R+GYJ0skaaylcKkbFHfDsrOp6gfeOPRsV7hq3g/TLrNnFZpIkq7Ht5cuCpHI5zXD/Dn4WX3g67ttZgg1DUZ79BI0ce1LeJsD+EY2g+vPSut8QNf3WrWyJHLZtG63EcwOdkobmNunGCfm7/AM/AxSlVquUJ2sfz7mWIlQryhB3seC/GL9nAacl14k09JBALd3eAqUZVjHP3j7HoMd/r4r4q0uzjtklADzvGpQxnrwMHBHfmv0n8S6PB4v0iTw9d+fb3F7DmOaFCpRAFywJ6/N+Bzivzn+IPhq/8DfEnWvC+rSLJd2RXyXjXajwYBQgduHHH+Fe3lDnVny1JXaPYwOapYeVOerZyWmnyHcksAcfhXsX7PMGp+Lfi1o/h/S5YlE8bvOWXdkIpcr7f0yDXmi2sPYYYc8CvoX9hvULDwx8Y9QuJbLz2OnyMkxH+qY9W9s7Quff3r7KUE4tMqhXnTqqdL4uh7TpGt3mgteade2/2G5t3Mc0BbJUkZHPfIxWhaah/at/b2RYYllRiGGQQrBm/QGn+NvD0/jDVW11Gjt9RmysjIpUPwMIy89AvHJ6nmsHw5cz2N4zXaeRJDmNh/UV4Em4Tt0P17DJYnDc0lapbU3/Gd9b395q0IjSRNKtTMEC8527uvbgVXutCim8P2rwkwM7q4aM454YfngCsPQ7iS71TxVPOB/pEMrBgcjYFCqD+C5/E1uazfBPAEU8OZLqO0guok3YUtGVfkenAz7ZroVqmpi+fDWh2sfC/izU71viZrunXUxuVt2URmT+Hj5sZ9+K+xP8Agl5crqOl/EbU1WRbeS9tRtlwGDBCSCB6ZriPjV+yZerq3hvx/od9b28viGCGG/tLpW2RzMm8zLhvouPoe7V7p+wb8N1+Fnwz8ZW09wuo3c2sMJLlV2l28tMKfoWPtzXsUXGEFDqfk2cSniqs68fgvY+ndAtTJqN7eNk+ZIT8y84Hb881Q8RXC6l4gttKQ7ls41uZCOzZwo/TP5V0WlwizhLSNtCLyT+prl9Ck+2NqOsM3N1JujDDnZjCL+XOa1Pljyb9t5ln/Zl8ZlTuCwxcDtiVK/IqxU/2bbcD5lyMDHB5/rX6/wD7XcJu/wBmnx0vJ22e/B/2WVv6V+Q+jxH+y7RgwbK4z6c9K/QOHvhkeJj9Wh8cDBucc9jWpaW5+8Bn0AquIixU4wR04rStVbCqB1r7mJ8/LRFyGExgHkg8ba0LfKNgL+IqO0Us2wDP9KuImxgDnHtXbBHnzlqG/wD2f1oqbYv900VqY3R5lyWBYc9OKcdwAU4yaRRubd1BB5obLZ+bPGOK8NnqDFXk+nrSylYLeaUnOxScCmvt5ycYq7a6bNrE9rp9qA819cR2qg9y7YxWNSXLFs3pxvJH29+xr4TGjfCiHUpYTFd6rM9zI7DB2ZIjx7YAP419E+Q0cKkA/dzmsHwLoNv4e8MabpcJURWsMcQznDbVwePwFdIXJjIbG7t9K/KcdV9rWbPrsPBRhYZGp2jcuc98VdgXPHODUUQCxhmIYnp6CrNsRnluD2rypbHZE07UIAp74xg1qWkfzDDceo7VQsYiHBwpxxWvaqc88fSsTW5aiQ7mC8Ec81egG1QeeetV7ckNk4IbirUe0KcDJ7DPQ0riLGxlIzyB261KnEv+yOpqGFjxkEEHrVhcZHJ9c0ybDo85I5FUNVWSymiuYsZQjcMdVzyKvq4VgepJqW5jWaFkcbxjnNUhDYZMeTcxEbSfmU+vaszxfEumT2XiKAKhgmRZ3CjeYTlSufqam06RY5HsZgxjZSA3XAzV6SyXVdIutMlIbzEZFfBxnHB5prUlnQ5ytcD4gVtK8VWE+f3UjMu/0yBgfzNdL4Wvn1DQ7V5QRPGvlTK3USL8rZ/LP41n+PLET2cFwQWWBssB1NVJaCTsaF7uuoUcMVLr1zjFcX8W7+ax0/w9MrDy3vEilHQsT059ODXQ+FNT/tLR44pSDPGhY+vU9vcVz/xg06bWPhtqLQEreaeyXtuwPRlP/wASWrCpLli2MordIl/M4YkLlVz3GPpU+jazCt/FDM2x5G/d5PWsLRoZr/R4LmTgvGjEDoMqOh/E1ItnBYRPqk6EtaAiHnnf3I/DP5mvzKvUdWvKfQ8itUnGpodhfyxXjXDebuWFApA+7nJ/XmuO0O4t7WW/ijCKrTkscdScE1pxasmjeG5Z5FHmzM7JER98nnH61yOh2txH9ocnzFeRpF46ZPA+tYSimRPEe8rbnSyXnzhgwAXgbuajuCpDoV3Fu9c8bua4laKNHUgch1xn/GtGwvZdxgK7WPVnHTHOfpWMaCT0H7eUtGYepa5/Zkr2jH59u5QD1X/OK41fiNbyzMtk7XTqdpEPzY/pSXXj7w747+JbeG9Kuhc38NuzTyxEGNxwNuBnuBXoy+Dvs9g5dNscQ+6BwenHpmuqdFwWuh5FSnWqT0dkYPhf4gXMuqG2NpKW27jJwMe2O9dqdeiuLmFHO1yAoVj7f/rrmvAemQ38eoanFE6ReabWIyAfvCrfMw9Fzn8qu6jYmRiVO0r0dR0rDkTO2jKrTj7zudZbyia0VMeZg4VQM/kaydStmtdYtLqNMCUGNiByjAHDA/mPxqDRNTECQ280gSUDK4b73uPXmtua/VoYlcg4+6R2/GuJ0GpXPTVZTiJFL5qKr8tnkD09abdgWo3yf6tvlz2Pb8qg0+ZCqxkbpc/eJq/K8UiGG4j4Axs71zyoNM6YVU0VtTh86y8xgzB05fqv+e1Y/gi5aw0OGFmUPBNMnPQDccce4rifjH8R4/gn4Mv9W0+9iuDJIiiGU74S5yW28jnAPevHvEH7Ueo+A9JtYdRsLNPEOqoszwTZijtFI3Kj5bG/BzjcOvfjP0GFyytXp3Wxzyc5S5oo+scwxW7O25SxIyR7dK5efVJ/EV1PY6UJJIojma4T5o4j12k924HHvzXn/wAHPitP8bFksW3RxxRo9xcqgXDbgNvBI55xz2r2O/e20YraL8u8/urdBgt6muHE4aeElyyLTlP4tDOg0mKBW3ZeaQlixbhfbHapTZxWLo4Csw4IxwVqUzFVLEbmNVnVp5FGCAeCK4Y1ZKV7lTpxtotTgvHHgbTPEGppqdrbrYazbtvg1G2ASVPTP94dRg+tcjc6v4jvElstUtGW7tuEuUZdl2CcbxjhTx92vcxZW8JGP3jD+LvWFq2iWZZ7raqXG04G75Tz09s46+1fTYPMZSapz2PfyXMp4KqlP4TynRry/sJHiFk+589WA2k9cnt9awPF9hrb3LPKtrsZgdgDNnLADk7emSa9mbS7ad1uItokP3kI+6fSqHi/RYp4AxiR2ZQQpz8p9K+ldFuB+v4bMYSqxlBbnx14h+Peh+HknhtNNum14KQtrMi7Y/Qn5u/B/HvXjl5rE+rTvcXM3m3Ux3yuTn5vb0FfU/xF+FGgeJMtqum4lcFfOhO1gPTI5xXzb40+DGteCr2a60YzappB+ZYzEXeP/ZLEjA98H/HswEqVJ2ejPI4ioY3FQ5170F2MRZGWbCnOPTvWp4c8P6n4r8Qw6XpkHmTON8krIWSJPUgEEn2rH8NWt94t1PTtL0i3aTUL2UwgnGISv39w/wBn/D8fsH4NfAaDwfqEN9JqN1NqzL5ZSQBEHynPByTjJPWvYrYmMFZbnw2ByydefNNe6tzl3/Y08N6z4Timjv75NclBP9owOQAc8gpngfSvnT4mfDXWvgzrkema3KLixmiMtnqSrsEoHVT/ALQyP89f0d0LR3tJmt2bYoAPBIBI6bT/AE965P4y+B9I8cS+GrTW7KO7hW/AVGyF3N8uDjkqcnjIyQO2a89Vp7s+onluHT5aSs+54z8Avidb+OdMg0qe7gOrWgKYD/fUEcgden86+n/Dllb20YEjhmA3H/CvGPHn7POiPp9xd6RDH4d1e24tLqyTy8P/AA7guNwrivCf7RWteH2m0fxNpazX1kqxzva4WRhyA2CehxmudJczlFHtKpONCNKpPTufUmteIcNBZ2gUTTNhB1wO5x61znjvVG1S6t/DVswuGkjDXisAypGP4T7t0rz7wz8WtO8TTXd1osckuowxeWi3JCqpZuhIBwR9O/vXefD/AEzE09xdyvNd3D75JZerZ7D0AORim53fL1BYaEI+1WsV+Z5PffBTRdH8Stdw2ESXHDwoq7VTB6rj64zWnBoZtRG7RA+XxsK7d1et+L9PW6udPuUUq9rNsLY+8p+U5qjrmhBySic4BAFctSjd33PVwWJhCKSilcwdJ8NaR4ltFurUGC7cFCVO2VWGflNZ2s+Gtd0RnWYve2RHEyqN6+xA6/hRYMPD+qebhoY2f533YVWP8s/4+vPox1mG400B5A7kAgZzj8acFGcbPRlValahUTj70WeGJeRw6lA8k21VkDFS2Ppn0HNe56VpZeJJ5IQkmNshHRx2rzHxZb2VxcbblGeGR1QoOcEtjd+Rxj2r1Dwbq9kdLtbIXTTTQbgrTg7mA9yOccDPp9aWHXvtMnNasnThKKMvUfh/o9rBeGCxg8y43ONsf3W7/r6YrkPAPge38RWb6hdQRFd+1bWQYTHv2JJ9a9juZbZ4mWZSylTuaPIKjpmud8BJaR3+paY17bz2VrAPLeKTO8MfkyemQMA+5X1qq0acFzS2PnZ5pPD0JczZh6pcalpeoWFqLi3s4nVoSt1uVI1x8v3eONvU4GOKvW0OjPqllY32qW01zcxFluIpF8ln4GOvfJx9KsX3hbWPFWoz/YdVQ2kOY1lmiUmF84K5X+IY7g1F4q8OReFbONHt4TeuB5c4A5bpkEjr1rwJ08PiKn7uVmfI1MLhMznGcZWk+hb+K3inS/hL4VstavmlnTT9lvGkTZeQtjCjd/u5+i18C/tA/ES3+LPxBtNdXSv7Ja1hNuzysu6VOqjKsQcZb064r6F+Jnw6uPHOim0ub+6iEKhokeR2UOFwGIyR69s81x/w8+A9z4Q1PTdT8QT2urNe2fnWUcabmgIPSQEfK2G5PPQ+lexgaFLC3qXvIceH61OtGHR9T55itbto0l/s69MTHCy+V8rV9L/sgaXHHa+Irm8b7NdXBSKNJBg4V24z/wADXP1FeqJ4WDWhQQxpnqQi9Kp6dC+iXDWq4MTSF42bsf7px0FejPFylpbQ+xwmQQpPn57tHoMdgxtLqB/3bQMksbEcMMc8/n+dcb4t0d3hkfBDZD5HU/jXS6fr32pTbT43OjKd3JIxWL4p1yKz8MQ3Lh2m3rAQgJZmYgAAdetYzUZR0Pcw3taFW0up5nZeMLGx0TVAs6wzz2zvtkOJB8pAA/n+NdF4kWfUrjwto9kxSXUJlszzx5TBVJP0JWtb4c29pd3t54I1m3t7jT76K4S2ulj/AHkchG4gnsRkkHtha6f9njwTe+N/EOk+NNSjM2h2NoRZSFlZZp1O1pNvbv8Aig9KuhRk7W2OPNc2p0faKcbSS08zsvjhEr614U06MZa0ia5dAuQU3IB+qnitf9na2Q6b4lXBSJNZkl2gDDDavb06GqvxTuIx8XtEQyABdNkDgdgXOM+3St39nvRfsHh/WbwAOmo6pPJFKo+9GDtB+mQ3+TXpcv7y5+dVai/s3Xdv9TuPEd8YNJWEoHe4bDR55KZ5H48fnUccfkQRx7Ap2hgo6DiqbSL4g8S/aI322VohiDHoze39Pxq/K7uS3LY6NXWj5RnmX7TcH2v4A+OIx8wGlzZHpha/HrQIyNItuSAN3H/AjX7L/HSD7R8EvHMSgEtpN0cbep8o1+N2kwKljCgZmwNxB92P9a++4efxI8LMNLFtOcEDJq/ACGXjtziqsUW3lXPvV61AUg8YPOa++jE+anPoXrchOR1NW1OSAc++KrQhckjnHOasr8yg5z7V1R2PPnuT4X0opPNPvRVWI1PLwSoHHy9OKftCDOcE+lIE56nB9KWQhRjPA6V4jPaGSJ5pIHPue9emfs1+GP8AhJvjRolq/wC9trAtqMgHYoRs/wDHjXm8Tbgcj5h096+of2H/AAqZ9T8T+IGThFXT42Pds7z+HSvIzCr7OjJnbh6bc0z7KsEVnUqBgLjNXyDg7lA3VDppeOHbwikD5T61NIrlck7j2x2r8sqO7bProKyHhTtVRwpPTFXreMYQ46VVtyQ64bkfjmtKALyp5I5ya5ZG6L9nEzJj9K04SuT7cZNULJwSQMg1p2sfz9ce9QMtRKVB7jPWrcEeVyORn8aijIVGU+nH1qxFlByMccYNAEiL+9BOAvWrA+cMGGfQ1GgJwf4scGpFwQOOfSgTYxWXcMg4XvVzY0oVEBbPGDVV2+bkHr2qeNj5OQSDnqaCShqiPDsnRSdhH3e/rV+C6V40njIbOGU+tIV8yNlONueKqWD/AGW4+zyECJ/uM3Y+hpoDYsYPst9d+WFFvPidQOMP0fP/AI6av3NulzBJC43I4wQarWJIYo2Mr3zn8KvjpWyMjynRruTw34nNpLKDvkK4Yc8dMn6E11HiSxW4hniALW00O2RAeHX/AD/WuW+JqHR/FWl3iriO7dI2YdFYMOfyrtvERQaK0oARfK+9njbjpXLUVotDcranDaXJCtlDGsqiIKNpPTGOtYnim/hmNlpsTgpPP8/OCyDqcdl4x+Nc7qniJtAtrCOPNzcXhC29urfNK3BP0610Ou+FIPDWkPql00t1rF2gi2k/KpPZQOgXOfwr84+rTlKcorRHhVqkqjdkc9D4pi8Sa9cm58u30nTJGjR5XEaF95TO73wD+Nd9pTWE9ms6SJMsh+9CwYfpxWH4b8JRxWMFnIDJkcs4++e7fzrefQ7XTGMMChem4qMVyyajqTQoybvIq3tlBkuiAMOjVRECE/OvzEYPuuOlXnDo+N/yZ5GOlPW2M+TGhdV/ujpXD9YlzHqujHlPG4vhLaeGPjZ/wllgi2sV/blLnC8ecXU7vxGfx59a9p8SXws9FuJp5CsSIzkYzwq1j6xbi6sLlpWwyqcE8sO3+FcJrevy3ehvZySKjPhJGB464JGf5V6TrTrJXPJqzVKVmd/4UsZtF8H2FvI3mSuGkI24xvbec++T+VF5G0ifdAwMk1pPdK1rCQq7Ngb5R0+UZpLa2Oo2pnTBTG8KTyRxzj8RXI5uLaO2MFOKsYFjo5N4t5MNyRKdqY/r6UzX72WGCLZu815NmV569MfStiaVnYxoQUx1H8VczPqcMuvR2UrAvBho4+uN2efr/nvWkOaauc9VKnoSwaRe3SoxuJY2Bz5intWtJq95pSLHdQLcxt9246MD6GrF54z0rRLaJGuPNlZQyW9uqvIT14H51z2q6prPimQy2uiz2Nsw/dteBUA/4COcmrUW9GLSMfdepwXx6stD8TfDzVp7+NQNOBvo1c7lJRS2MfgR/wACrn9a0fw58RNBsvEMmhWd9dTx20yW7zfOJGCh1f8A2VU9OcnPFdH42+FOp+J/CmsWGpuPst9C8RNujKVODjBz/MYNfPll+0A3w6Tw/beIPBC2ur2oeO6vvJ2h1+7vQgcE8HkYAyBX2mUNezcLnr5ZWjHmjVO38S/Fy8+FT6bJ4Z02PTtJnZYDLHpghhupGA2sgLKcH5jk9gOte2/C/wAe3XxD8L2+rGBHuSzpPlhtG3ONo55OBx7k818m+KvGHgfxveW1xc6hrsUonM2nPcXH2lI3wcYj5Gxc8dG/r9QfBPwzD4Z8FWNrZ36anbSt9qjuAm3OVGDjJxUZxRpey5mtRYtxU7wPSlSVyC5HsRVmK3IB+Y7j2Hekt3ZGO5SB2yKmknjeRVJC+nHSvzCo2paG8IprUinRguFAAYdTWPd2bXOYWBw/y9a3Lp2hAwQc9xzWPdaw0DGcMjKF3Roi57kZJ7c4r0sKpSkkhU6XtaqhHc5rTNc09tU1C1857JrfDhrhgRImxSWOfTcPpXC618Z/CniLWhpWnayn2m3cbppGVI2O7GFOeenYYwao+P8ATrnxJomoWCzbppbYxpLgjL8Yzt/h4APXisLQtA03UrK2TVNC0KW5mtHXxJcxXB8y0RMiPbEGJUkBeV6EH0Ffo9KX7tRP0m88uhTk43PR7Lw7N4hnnlnhU2UcO2LC5MjnksPboPeuI8X6AdJu8rEY1K7W9wMVP8C9XvT4Im0+31CW80y2vpYLPUdpjaWAFcHDEnH3ufbtW34rtftsrRm+ibnG0zAvj8aKkI9Nz6vAYmdWSc/hfQ8B8B6PB4F/aDaKNCljqtmJLWT/AJ4zszFwBjgnbmvqi20aa6MNwwUzRnesqHv+HsSK+IPi/rOsaP8AFSKGGEQm0iT7LOSNz/I43I3tuNfTfwN+Keq+NPDtteSabPDaRrsN3IRh8HbtxnORW0YtpSZx1pxVWcKSsei3N3Fc28kOpxLaCE70mEpXaQfvZ7f5FecQfFrQtQ8bWum6i5tpIFN5bTyEeTPGGKhlbP8An6V1vxO09tU0i7tY/M23kZjIQ4ODivnDwZ4jg0fwdq/hZ9I1e+1K2Z7RHNpviRCWO9nJwMEnnn7qkd8O93qclSc6UY8kb8x9YatbHxFEry/6PYR/MrHG6U8EEe386+LP2nDZaZ8U7XymWNJNPRGYSbRgMxGfWvqGTWta/wCEXRbS1M2oRWqbILk5AcIo55wec9Pf8eU+Bh0TxTpur3Wu6SsHjNZmiv2uolYhQx2Kg7JgD5R9fSnCcea5VahN0eXv+B47+ylp0msN44aymWWSMQyQx7iQ5+fjPocYr37w/wCLGjCxyiSC4UYaCUbXQ+4qS18JeGvBPiO41TS7AaRPcuokNoT5UwznlRwv6frza1+20HWNk95MtndM37qUuobOeMZ6/SsK0uaV4nqYKLo0lTqq6OosNVGrWT7zmTgqzNWjcTI9rDIOrryM1xOiWNxaQiKC5W4LOqRPOfLEu44GDyOpxXR3Og3ljZFtcuoLJY0ErW1nP5k8ibgMKOOT0GM8nFaUnKS1OTFSo0J6S+Rb8H/DbTviH4olu54Wl0tLcrcAMQkjnbtU/TLHiqPxN+EFh8KdLTUtJ1q7gs5JkiFgyCTeCckK3GOM9j0x3r2HwD4v8PRWNto1qj6ZIUDRw3OAZAe+QTnP1rkf2noLpdK0K9SJpdPtbnM5jGdpLJtyPTg/5xXa6MPZtpanxsMyxU8fGMpOMb2t5Hkum6I19tMymVid3zDlTXb6NpUmnRKFt2m28D1ArD0e+ZQpi78ggdq6eHVnVDlZGYDIjTLM3foK4KajHVn3WNq1JKy2MHxbbad5CzNDeWxgVftH2aQ7Jodw3KwBy3G7ArvNG0vQtO0SObT7T9xe5d3WUuz9Bkls5HT5a4DU/EEF6ZYjbmO4XO+OaJo2A9MEc1l+HfHN54cv9M8PjTPtmi3195Kz78Nal1LEsc9M4xx0/DPkZknUjeL2Pi83w1Srh+ek9jY1nx/D8OdQkMSbLa+mMk8SLncwAyw/r6/odfxN4g0zx7oFibPVra1S3nSd71IxIkZIIAxnqdwH410PiH4a6ZrMsf2yyN2hYjO8lQPU46H/AOvWfpU+k+F9XXSr1RpUFw7xpDdp5qTqMcq56fQ+1fL06qUvd3PznDxxdKr7pzfiaPTdEgtftEvnXcoIjFuhdpMY3Nx0HNeX6retHqbXKRNEcfLkc4969Y+IbaT4c1OIaLpjahcXcbRm2s4N23HPynAHrkZ4P1rm7r4WeKdR8K6rrxtWtpo1D29lKgLFVOXJHB5Gf6A9/sKPtKtNO2p+35PmNKjRi8ZKz21GeEPF1s8Itb3MmORIcZHWug1Xwnp/iW2/0a62ORnjArz3QdIt9ftobiOP5X5xnJU91OD1ByK6U+CL23s1Ntc3Nv3BVyCp9RXbTcmrSVz2cTGkp+0o1OVv7jNntZ9DZLaWTzJ4/l39z9a5rR9YXxX4tTTIZFuItNRruVEbdiQMoQH35Jp/jLVdZ0e70oKm959RgtJZiu7Eb/eYdOcc/wCeec8NWOg/B34gaFDoc76jB4r1i8t5p5ZXcIoCMqZY9Q7HB7qc1MbOVjmxOZ08K40p6yl1PRPEE6+ENIttXYIt3bymQNJ0yx3MeO+BXr/7IN68v7NfhO6ll2hVuHkduTtFxL/gK8W/aG0SW48KxSxRK2x40jt2b5SzMEIP/AWI/GvSPhTcN4C/Y/0mGRts62klqSOMNJOyFh7/ADE162GXK5I+Qz/lr0qclu2cTr+p3Gs+MtQ8QRCb7brz/YNNt5ztJYugXHYADAJ9vevo5oD4J8Iad4c050+2C28sOBg7QMPJjruZjx7t3xXk/wAJPDS+INU03xNeqH03RImh0hJgA11MU+Z+ewxxjuCf4a9psLKOC7udauwH1K7XbGW+bykH8K+gHt16810U92z5bMqyahRhtFfiS6Vpo0LS4LEEyylQ8zuOS+On0pzjLYXOPWpGmLLvByT3PU03dtG05J9BWyPAZyXxaT7T8LfFluo3btKuuffy2r8Z9Kg3W7ygFS8jZJ/2fl4/Kv2q8bJ9p8EeIbcKu57CZV45OUPWvxd0+QrbSrjgSuBkcfer7nh1+9I8PMvhJwFUrnn2B61oWrr6DHvVAcMefy9avICCoABOPyr9HifJyLiADIxnPQVKE6Ad+uagRirdKnRg4ByCRzW6OaSJvLHqfzopPO9xRVEHmJYkZBB20x23e9TkAnnAGKizhiFwRXgs90lWVIo2k3FdoJ457dq+8P2PPDjeH/hBZzjPm6jdTzsc9Rv2DHttQV8Fygw2juTtPQH1PbH41+nPwX0ltG+F3hW2ddrLp8LMB6mNSf1Jr5fOanLSt3PXwSvJHokMWxB8wJ9Kd1yPTvT48CLBO4gcH0oU4b5eCeua/Omz6JDoNpPTJxzWnbp91gMjPQ+lZ8MWZQDgGtWEleDx71lLc1Wxo2g3cdQf0rUg2BsnkgYrNtmIdVwDnkYrTjXAGBg1nYourCGOcgD1NWV7Dp9arKNuFB57nrVlFJGQenPFPUTJd+dvPA64qXaSg6nByMVEPmIzkN1BqwASBnk0EkWWdTn8zViBhghvmyOAKjK4U54UHpSW7iNyKAJVARmyMj3qrf25khcJgyEcFulWQm3BK5zxUsaAnGM8flTQEmm3CziN1Yf7WO1bAOa5izWSy1EgsPs8n3cfwmumQ5UHpWkSGcF8aNKGpeDZZAXWW2kSWMoOQdwH9aqeN9WMfgEwlo1uprdIlV3xhmwnJ9Mn+ddf4i2XED2jgMsqfdrxr4mau0JtrRWZnX+BANxwfevPxtZUaTkclefJBtmn8M9H07V9XhvPt9nqRtEzbpbSb9h+6ZM98g1a+Kd2TrumWRAaMK0oRm++3px2HFQ/CnULe30bV9QEAt2hdoslQMY5IwP9on86yba3l1SSXWrmVp57s7gzZwi9gBXzFTEwp4W3WRwpqVL3Vqxmi+KZ7mdwwMMqEqAOce/0rfj1XeNu4nPc9TWLo+jt/ahZ2QoVJZF43HOev41Nfwm2ieRT0Gdo69a+WvzbkU3OCuaJuI53YZx35qpNqBsiAWKpnnHpXGya7KuoPDbq7Ffmdj91fQE+9Ou9cmEfzqGEg2nPOfp61UKcHJXCWLdjjfFf7QWm2Piu10fT9F1HW7maNXmtrNQ0ka/3to6dupAxXG+KviBr3iHXG0jRPCV3BPKN0jahOqPEW5Pyp3981zGreMdL+CnxCnvjaSSa14jvhPcyPhhDbIAvlr/dy2Tx12/SvXtZ1XRLbXEEsNxDe6rJCDeLhMzBVaOMMD12jp0P48/eYbAYd01JRue1hMBSxlPnb1L/AMNPjBL411iXw/fac+havbsN9tOuXkIVt3PQD5Rz3Ne1rJHYWbxyL/Dy0nbjn8K+D/iDqN58NPjJaeMtNvk1HStWmSOTy5SCjQsu5D6gshH6dq+z/Avi/RfiJ4dj1CzSRoZE3MjnO11OGQ+/f/8AXXiZrgPZJTp7GU6P1efKti8tu1yE8mRZLmblXGdoHrn0riL7wjev49ljjuRbpJ5YNyF3jYFDHb79R7da9JaYCQvu7YO3jA9Ky/EtjdS2SanCgmS3O9kQfNtwc4HtmvnKNZrRnHiKUZK5e0jQ9M0FCbaJp5H+YvM24g+vP8q0kv5w24uCO3TpXL6H4mj1S1XMuE5UEDnr0Nact5FbSmNpdwIwuOd30FVUvLUVCpG1kVfE63muhbOzlC+Yx85mwTEuOCORj/HFY2qfDHRJbW0trqCDUF3ElpV3Ord+TyOfSuvjhFjbAsp3EA89s/Wo1xI6sw28dKmOJqUvgdjq9jFvm6nzgv7Fvg2TUdT1G2nvLSV3G22di0MYLZOANpJ69SR7GvatG8NxaDpsFpZxiBbdBCiMCeF4BIrpbhFtHjKcrKpyfxpLB1vLUlxseNm+b1we9VVzKrVjy1Hcbo8zVymly6owJ256iqV7fRWybpLSebd0khGdv4VpPHukA6HvSeWU+ZFDbT0b/CvEg03eR1zi0rI4nW/F9rYyW3m3c1nbvIBNJNbb9kZON2MqcZNN+JtrceDNHguoLuO70i6dRDcxjeSjcgYXg9eD39OK6vXNC0jxPZS2NxAsMsgG0F2KsdwyNo7HbXmR8Ja7pOma4ur32o3ukaReQtb2G0m2W0J3bkLA7yvU46be5r73KvYVIW5feOvKpeyxUXLUoaXaXWrzCNkESoA24nLfQjp+tc/pfgjRNQ8VXE17YwTiNiZyUJDsefnHRux5r1GG8sbfTJruxlimibhJEOef84rl/Bt0k0txJMCwuSXyOqdsH2wBzXvcii1qfrvN9YhJuPuoc9hpmlsw020TT4gMBYsqhGc/d6Ad+BXNasLO7efdbLFcocBupf6Vs67dpC8kRkVCOUX1H0rkLu7MgaRmRkY7Vk3DDVzVZvoezg6dOCWtjzP41aBNe+Ep9UWLzrjSlaeGQDJ2qPmU456Zr079mjUbS6+FWnQMCrW8z5tx13GTdzj1NeO/GT4kQaZo50iCZY3uVDTM43FPu/KB68n/AL5+meH+G/xPm8D6hHc6ffL5UZAkWbPzAtz8uRzivQw8JuneR89mGKw8cTaDXmff91LHqBNvJwy/MAB0/wA5rmJrKWXxH/ZcqBreS3a487HzNgqNh/76z/nm74OmGq2cOoJcrMlzBHJ83QEqDkH8Rx9K374RQzx3GB5kY2h+uQe36Cm4825EanK7QOH/ALHuE8Szsl1cKiws5i+UrnoOoyOvbHQVz+i6JLpck93HYgS3O1p7hX3O2AcZJOMcngeprvtQ8V6VpKyzaleWVlctGVKvKq5Hbr/KsK4v7HUrO0gsryK4t3bM01vIGQn+Fcg+449vesJU4rU9GjiJ3tJGJq0FxqFnHLG0wEkrW4iRNwUAHLMe3senSn+GLd44xDcRvlQVMmOozkZq14d8ceHtCsdR0qPV7O91JXZ4LQ3C+Y25flT3OVPA5xipNA1O5TyxIIZb3aBNDIdmCRk8AcdRWDpq6lc641ptTi47HS2+i2mrWT2sypIpB4cdDRa+HZrfVJ764uri+dkWI+e6sETIOPpkA960IrVby1JgVracgOACAQeuM1xXjP4tWHg7UrHTNVaSDUdRYRRqPuZPT5jx7YrvVorU8Wcuebf5nez6BDcGRvIVXlUKJV4cKDxyOfWt3VvFAsfhR4kttWlW7NppkzRSSjPmBYjjOe+cH8fbJ4fwn42XxbYT2+mXCSXls22WCbKOh+h5H407xB4afXdGudNvr+TyrlfLnjjx909QPwz/AJ4reFRR2PIxGEhidZPVbWOA+FPxMs/GPhmzkWNIL6NMSRrjJxwDj3rt9Ij1fW9Waa2umtZrJ1ljtFhG6dfl3fMT64B46V8X+FvBXj2w+MmoeFfDF5HLd2zySQwXrbBMinKqrFu6kEAeufU19k/C/wCEfxK8R6G8/jGOHw7dQH5I7ZkaWf8Avcgtt4HBz1Oe3PJiKNSUW6ezOfE5jTjh5UZO00el641lrtnm5hUxuuwjALwnH3h/nmszwT4LS10OLT54bN5Hmdbg+X5nmqRwRk8Z4/Gq/iLw/qEOj29zp8rRzrG2EldnJztwWHHTDduM1zPgTxZ4mi1SbTr7T3jtYXQC9nG5HyeBnrnPfPb8/hqjrRvHnPzyWZVoT9nJuxkana/E34b+KZfK8RC78PvIXSK9iebap4EbPnK+xHH49d7xFrEXxF0PQtStbCUNYXmZoHI3leN2DnpkfU13msGXVfD2pxC2hYMjbrctw+4dRn3AP0FeU/DgS6Hr99o0jK6H512nqNq5OPxH516OWQjV1klc+1yqnRxVN1Le9HU6hIDfWUN9pBdpbaVS0UjFXXac7T3rtfAPxVTUtRfQtbAhuGOIZWGA2eiN784B7/lnCureS2aT7IFimbnaV6iuV1iC28QqRI4ttRt3A8xcE4znmvsY2pbHrV8JHGQs9+j6oz/iZ4V1P4P+KrrWbSHzfCmoSGWQxpxaOSSenTrx6/UVetPF1xc2CzLC7CRAYo5GC7sjOWPPFaVh8dj4gt/EPg3XoYU1hdPeWzkjXAuRtbjaTncMA5HH04z5Ho+vXUekWtt57OEjAUfeG0dAM9sVjXlGm+aL0Z6WT0q+JjKhXjrDr5Hp2t3MzeGbs2crrqyR77aW2GCJQMjGe2fXjHFfOXijx74f8VxeAbe0SWPxhc6vDq2pIimIRTomJJAnYPhTgcMPcmvY7a+ksNCu5jcvPf3ZMcZL5VNx2ggdsDmsS+8EaVf+NrTWDaB9Slt3jS9JJKsBzj04z+Hp353LmWhvWyuNStGc3blZevvEcviKy8O2E8WfM1W0hlJ5yBIrZH1xivRvGvgy6u/DPgbwBbSR2trn7XqMp6qi5JC+pZ2YfiPSvGdIja++I/grT4Y5WYaiPtMYGNjxvGeR7LuP0Oa+xbi6s7bVGuBE013AnkKZF+VBwfl9TnvXo4RvkbkfP8SSjQq04UvUsaDo1roGlWcZXyrW2jWOCDvgcc5qN7uS41B2ZdoH+qcenoBVe6v31FszNvUj7tWba3HmGZvvEAH6V2RfRHwdS8nzS3LwPyjGAevFDDgjILdie1DN8pK46Y3Clc4hAHNbI5WZurwrPo2pJuyTCyj2+U1+KFuixXGoKBhjcux9uccflX7Z3rH7NdJ2aFuB/n3r8U7qMQ6jqaZA23cq4P8AvGvt+HH+8kjwsxV4ic78kjAHWr9s4wCc8issuqnAcHNW7ckgAt7iv0iOh8rJWNITbugB21JG443DJ/hAqnGxzwcL3GKsxFQAck46VsjFos7m9B+dFV/++qKq5FjgNwKHBOSfmLDgD0HvUJGCSMmnlDLyM4pjIQoXofWvCZ6xoabbPqeoaVp0ZYS3l7FAv/AjX6t6JbiC0tYQiqkcS7do+6No/wA/jX5jfCXShqnxY8FQYfzF1GORgOmAd39Ca/UW0jKvjocADntXw+eT1UT38AvdL/CIcNx2wKWMYIfIA6dKVgPl7kDg0Z+XCnkf3hXxTPdRYjzkcbR296vWxDAA/d64qpCCeSQ2M8elaFqiqwB6+orKRqtjUtWA64AxxWjCAuOeOuazYCpYgjIFaUJUk4Oc9M1JRbHA3nqTg1ci45U4GOaqIWcBOBjtViLnI9eKBMnLMrADBXrUoI38k571Equc9SexNTBFYfMOcdfSmiRoJB3ZBX0pVILkr69fSljZSvIOPal2bTnAyf0pASsSI8khsc80wEiQFRuGOtKNzxhSRk0oO3YMce1ADNShNxZMsbFJF+ZWHUNWvYXJurZHYYfHzD0NUVCFgVOM+tP0/NvMyZ+VjkCmmS0cb8RPECaH4i0oO3lxyRSOzZK52+/41494p8Xx6leXss7xLZM7Mr9SEKrt5/3tx/Knft16s3h/w34Pv1lESy6sLFyxwpVwGIb2wjD8aXwt8P28QaPHq/iSeA+H7cLcJHBkNcLhdoc5+7nt+B714OaRqVIqMTycY5u0Io7a6szH8EHn0oPC00CXDMvLDkFj7ng1Y02RbuwjeNWICh/LI+6CKxL3xTq2vaadNsJLXTdIniMMaRxbnWLoOc4yR+XvVPTZ7iye3t7i5NnN/q1uP+WbjPCsD3P+evPxuZckoqMHsi6U4rlR0IVopgyA887ulTzIkqkSAAe9VY7iSNmSZCkmcHsp9wKsoMsMkkAZJxwK+WVaotDv5IvYxtajNwiW8cQSKIbgVH3yeua5bXbBlms22viPLEZ/irunuIdzZySP9oVm6hbC7ng2ApGuS6leWPbmvZoybgrnj4ijGT0PHfGXgrRfGMkVrqdlvXcPLnU/voep3A4/Q+tcx8YtR8TeCbjTtQsNN/tvRNMhjlgyV3mZU2BiWYHOGPPPbuMn3O60CCG5a62ncFI5OR+Irg9ct7rU5Z7RlzZkFJFkGVPHT619LgcxnQ916ojD4urg9G9D5v0PU5Pi94M1LRomjg1lrufUNN+0qq4Vm3tkLnjeXGeeoNfTP7Lml6n4L+H/ANh1lJY7tpWLRqyup6bmG0k88Dr/AA/nmfD34Q+HfC13BcWelpDIpZFnkYs+GJyB24HH+TXsWneHDpTi6gLAS5OGOQa6MyzSFSnyRW51yxc8U/cWhu3O5nBtpY2R8YdhkAVQm0e8vpg93qEhtIWDCG0TygxH985JI/wq3ADJH8nUDp/Sr0beVheOOSpr4h4hxeiOxUVKOpyt74NuBFLdaXIY5kywjlLGNj6Edvwp/hNJbbF3qMYOpDOzdyE+nX3rqI3UON3B7Lmo7i0QkKuA3Y46Vsq99zF4WMXzRIpbiWflicnrmprESGNix+QZ6965zxHrtp4ViZ73ULU3CLuaDzFVo8427gTxnIHPr71sRanYSeUkGoW0+cABJVyx254Ge9bTwtRx5oo6acKm7izQaFZGjD5zuACjvk1leF9STUYtWYIRFDfS24cc4CtgZ/SrHijUJ/D+iXOqPZXTC0QOqeUcscjv07k1Q8ApHaeEIIixV5C0xYjqWbdz78/pXLLC1oR5pqxbklJI1pUKlz1z0zVJ5/s+WkfEYHzEdh6mtGRgVPyknHfisxryKyUpdY8hj95yBt9s/jXAleSsaydkM1vTF1XTWeGdoZkYGOVG+ZeOv+evNVfCmreNb+z1e2h0bSNVt7VvKlinkaB7j5fur95emPvY603U7C90u+ijhuI/s8j+bJbzEPKIwcts59wK6jQ/H3h7SNERbBmWS43skcsTjzJAPmy2MYHAz7V+gZJh5Qlzy2FRoVpyU4RZ85fFn4h6Z8PppU1zw1rvh2aUqoiEkcloO37t923njIHf8c+eab8cdDECyQWl2bdl2h/MjOQO3DHNe+eJPEWrfEfRrvSNcWD7Lc/wpFgj2OT+H+efmfxP+zLDpV1bx2Go39rppl2ywSyMcAg7VQjhRnA6fn0r6iapSldn6ZgpY6jR5HY63wV8ffBb+M1ufEWk/aQ6eTGWVGKJn7xB6kY7YxuP4/SejeHvhzqb2Wt6bpMNxa3WZYpY8lMg8nZ064rxvwl8C/DOl6bp4stJW3MsHmXEpkLPI/HBJySM59jXf/C/w3r3glb+3kFvD4cm+e3s5JGaVWzzg/w+uOea87G11Rp/u7L1PBzOWIp3qSqa9rnf+K9C0Hxbp02n6pplj9llQxqXgWQx8cMMjHBx2rhh+zN8O/jFp9tdeKNCS28S2a/ZLm4sJWgL7DtRvl2hgy7SMr0OO1dRqfiq2siIy0ckqZf7OCGcr36GrFm0dzaJdwCaKE4mRj8snB4B9+MfhXk4bNasJWq6o+NWJc56M5z4jfDW1+Efw8tpPDDvBYadIN1rPI0jSBmUYDsSR9P/AK+aSQT3ukHz4wLgKVfYcr9RVX4pfFNdX8bR+Ab24txCqw3HmyoRLv8AlbZnO0kg+nerza6ItInaLaAE+U/yNfTOcZ+8tmfoeUTrToXlrqfOnxA0eDTPinpw1HTG1K0vDDCZ55CyR4/gcZxt6du7d67Dw5rfhCPxrcQ6NLDc2U0ju0cMarBaOiqjBccEswHp973r0y40W1a3ub26ijYmLb5kq57cVy2k/DyLwTYJ/ZFuqPFOtzKiqcOSQWOCSfoM9hWbV0j1/ZuVb2inbyLmsfCfQb7UbbX7LTbJ9SR0uYrpMI0hBDDdjsfX3rbs5omj2yhoAq/clcYAGB1/EDNbO+HU9Kt7goYBPEr5B+ZGI5B+lZng9x4b8R6hf+I7i1XQ0spFaecgBskMRtPXgHp9K0VNcyQ54mUKMpy1aJtS1LTrS1ljupo08sfOMjK9x/OvB/FdlfLr6a5MtxqOgXe2OT9zmZNq4R4WbAX7xGe49zmvZPDq+GfEt5qGpaXbW13azXjSWx8oqEHCg7T0/wA+tdHrc2lQNp8VzNFDIX+SNSP3jDjao698cfTvRJWdzmlXhOl7yav+B4X4G06TQ/iRdalp+ny6Tpt7bRgpM/8Ax8zCQHeME4+Vef8AeyRzXrWr2i/ZgZJJ7JjkgqfMX8z+FVb7w/dazcxz2lqNNhil+SSeIOCD1z8w64PcVNa2Grq11YyXbXYRWK20scaADJ5DAZ7VwPFU02pSRx08ywdDlhGevU4rUPC0mrmK+srm20m+067SY6hDbk3crhdqKrggqvI45zx+P0N4f+LL29npdpr9lKupzKqyyWqgxD1Y85XHGfxxmvItC0uHTLie6vBJYIzrhZY+smO7YI/x5xWzqdr9njE6TQtO6ZNwhH3R15/Hp/8AXrtpV3yXWwYnDYPH1OaMtX2L+r+Itb8KeLbS2uUg1PwjqcjR22qxIGa2zzGjFe3Qbj165rXtNOn8J3F9e6q0Mln8rgkffbnAVck5JPArm/hbeiz8THQ7lkv9J1CJ3aO4IKhh1wOhz0/H2rt/FPwkvbzXLC90mdDY2wYiznfKgkKAFyDgAD1/+v5WIyuOK/eU9D5LGZfSpYhU6rt5kc1xZw6cLl7uJXlj82FJjs+Ur6/xHOK5jTPBTaz4oh1+KcWdtaxNbxT4BF0Xx+aqR+ParWpfD7WrLxBHrutWqXcNmu20W0kLLHk/xLxuPOO/+HZWt0strbymGS3t5FGxWA+Uf4+9eFWl/Zj5aad33LhXhgk40ZXucne6Zr7a9FZ2ZspI5A/mX0hKeSB/0yPJPPrj6d+c8XeA9cgvjd2V3pguAxMgBKiQdg2e+M16B4gngsIDPLK0aP8AL5wBGD+tJYPDqcUEHnw3G8fJKoBWQEZHPp1qVmeJlG7sYwzutRqLlZ8S/G6bX/h38bPAnirULaS00M+TFczRHcmC/wA6575UkD6+nNeofErQZvBninySpXTtQUXFjcqvyOpAymemQf8A0Ie2fWf2ivB8Xi74J+K9Puwg8uxe4ifgbXiO9fp8yivL/wBln4oeHP2jvhPB8OPFVzEPEWkwiG2mDASMqKFDRsf406Ed19ea+nwc1j6D0s0e7l/ElWhiVVmtOpg6Nffab+3ic71iPmZJ7it6w19J4LRjm3EGosuQ3VRuOc+h9K5Txd4O1r4P+I/7K1QSOsxYW2oEForheAuD/CexHY/XJwdP1K7vbTWo7KGa6lsf9KeOBCzqeARhefXp0rBSlQnySWp+yRnhsxorEQmuVnp/w/vbaf8AaVtZhGxj+wPc5zld+1lLgduFxXv3h3Xf+Ev8P6drioIhfw+a69lbPOB+VfJXwZ8V2914/F3LOIludJkitbluzk9PbA9fWvqT4aN9n+GvheEuzMtoibtvUgDP4V7GGqqcD8x4nwvs8QpdEkkddawlmAIOPT0rWVApA3ZX1FZcO4kDdjdxkVfhUiJgXBGexr0IH57VLKqNpOQM9qZyu04IHcnvTsbkHcCkZiUAx0roWpzMq3DKftC4OPLYZr8UNXQx+Idexnm/lyD/AL1ftm0+5HUu3EbHANfi74ztTD8QfF8S/LFHqkyr/wB/Gr7Hh7+M0eNmFuQwI0LOoGRjselaNuoTIPUjrnpVUR7SNvP0qyhwQAuM1+lo+VepajbA5OferFs6jg5IHFUgm4MxbGB09asQHLYLYGORWqZk4lvzk9T+VFJ5Y/vCiruY8p56CULYOFpyjJU5I9qQgldp/P0p8SHccgk9ga8R7nqeZ6v+zjF9r+OfhKHGQrSy4PqI3H9a/SG3G64YjGAAP0r87v2SdOe8+PemO2VjtbSWYN35Vl/mRX6LWiBJG3DAY5GOhr8/zyadVRPo8CvdLYAc5yAB3FNRQxO31706Qg5CjC+lNR1U56LjpXyLZ7SLMAzjHLHqMVoxZ8xT26Y9Kz4D0IY4x+VXrYneGAx71mzY01O8nAPHU1egCqVAIBqpEWD9cmrsRaQqcDipAvRbRIMMc9eatK+VDADk8gVUjkLDGAT09MVYjyMcYxQJllWHGDg1MWUDbuOeuKhVSTgsAOtSoVYfLkj6c0EgpIBANSRAMCcYwOh6VGw67QQelSRkEHB6f3qAHhMnJI/lTtisPp6UxN2B83yj0p0Q2FiT0oAcFKYIGBSSEph+gHOV709DjBOcY6mlkUlcLk/SmgPlj/gpjpz6h+zQ9/AGEun6hb3akDP8Wwj8nP5V8sfsufGzX7/WdM8IXOrzNot2jL9kl2yKCq71AY5yOD2HTv1r7O/bdsl1n9nbXrEhZHhnt2K5PI85cj8sivh/4M/s3fFT4afELw/fan4fuH0GA7jeL5b7EZGUZKngjI49BXNidaUkjGvTfsnNH3rpanzDgcnjPtV/UdHF7AUkA2Sj5lB7fhzXMeEfEBvBu3PuQ/fKYDDOMj2rtJtSgaNXCfvMYO3of04r8kxLlGbR5+HUZxuznLeSbRbqO2k3XNkV+V5TuZD6EnnHvTvG3jqz+Gvg278R3hS5hjChY8bmyWC4wcc/0q1f3i7FDKRjPI6184ftKanq9ha6R4hjga903Rpg93psyb1lRtyk4/Edj/PO+X4eliKyVQ6IytLlb3Om8HftMaB4zudTluQmlizUySMpBwobuo5z3/zk+z6FPDr+mjVbW6hubOZAY5Im3blr5c8Jv8NtB0fTtQsNCufI8Vn7K8gbeVZm+ZSGfsR2B4HuM9J8F59Y+FvxV1HwlMpt/C01s02mRzS+aXAIZwO4AyRg/wD6/r8XlVL2TdLRnZUwfsl7Vu6Poe6iW5DEkBMdxjd/9euO8RNb2ZVQAHJ24HPOM/0rqru38kBTJ5kucsUPGK5XxTpN1fKqWhEc4ywklTcgOO4Havj6alG8XueJjEnG8UXvh4n9qJqW7BMMoCH0GK7ayby4xbn/AFYJxn+En0rz74QWt14d0+8hvZUn1CaffI8asqg+gDV37FsHBIzyTXJiZy5lE6MCl7O7VmSsfLkUA/Pn5SKsJjOOpHpWBqcweF2H+sT7u84HT1rRs7lL+whntG8zKbmUMD8tcqpzfvWO9VY35S950W/bK3lqxIz/AIVUuWmTLW2J/wDZOamSSDUoiu+NZ1O0x5z82P061hazY6np1vJPayKwVTiNwcZ9M9vTvXRSoylJJ7CnPsYWvS2+qtfyyW2y5aFVkfy1Jf5ioBxz2/Wsr+zC2lWMqkpK6qzs0YDEqf73XFS+JPiHo2j/ANrajqYW0hgfy/LkZVZyBxt55NZOl/GXwz4nvI00/VIrh41wIcMCeM9xyelfomEoJUVc/RMsptUIqaTOst/iJ4k8FeH7gO9vqkjAi3t7tGYAZAwSCCRz+leSeGf2ste1XxhaaK+jaPbRzXRgljijYFfm5O3f2rs7uSTXb9XIF3cXLCC1tkbATvk/lkn0/X57T9nnxp4U+MFr9vvrIoJft4SzffuzIx24OCCc9Dxj3Feg4Qq03GaujHH5bQ9pCytJ7+h9rf8ACbW88T+Rpf2q5VQGUTBVDfj2/CsXV3v9f014zDbxRBCpjRyWGfUmsHTPDZuAj3dtPpV5Gm1pnQxiVvXJ4J46E1qpcHSZVZr1LpCQCgKuxGcfLt9/r+FeXRy/Cp3sg+o4SPwu7OdsNFuYtXuZ7+W6v57mCS0MsrCTb3/Ae3+TP4p0iGztNAt/NX/R42AQnBz8gLYPU5/9C+tdPea/bW0M1ysJkhA3L5akux+grgb+x1vVdZa+mSK4TaEh2yBdozzwe/8An6+uoRox5Ynt4WiuaLtyxRu2KXEfz7FdOzAcD8a1pkstWsD9odgYcFwMjI9x3rL0qy1Syg2RwQ+TI5LRSMSSSOcHseP51m+MdYh8N6dJfi5aCRISq28z7VaT+EE+nr+FUtFqdFVqU99uqOt0q2tIGt4oljltZEMisrcOMg4GOecn9a37zW4BfvHJpzFGXapzuU5HAGOmPp3r5em+JXjbw/CdW1LQLVJIZAL1I8lfJZsIyv0z1yBnH519C6NrMNxa2mswmTZdQLIoC7jh1yM4z7V5+Lw0cTHTdHzGPwyxkXySuzm9Q8CSateXd5EkqEDYHC4ZPVvof611WlXcuhtpOmKxYypxcXrZZmA+7n9fwNQWfjD/AIR+bUL24uDcWzrvMOBlcd0wM9M8fT8d/wAD3Og/GSx/tu2mmW0tX8sW6qqbH285OOuD2PQivEWX13NRiro+Iq5bVwzvU0OaEHhO88bX2h+NY9MOtGFZrDWJAsM0kRzlC3GGQkgEHkdhgk8f8RksPhs+n2OoaxbT6NfI7W9wWG8qu35TjjGD97PPT6+Wft1X1x4X+LHh2K1tohF/ZYMcs4yrfOw2tkjJ4/X2xXn3wg8A6p8btXu/7Zu9QGhWMLCKS3cFTMTgKofcOFOePQdOK+1pYe1FKWjR72VYmtRmlDVdj6Oh8Wab4tESWV8t7Z26l3EB3KxXGFJ9e+O+K6VNSF3YNP5bf6vftPsO+K8l+GfwRHgqW6ktPEtzeuWCzQNYNGdq7vl3FsZ568/jXdWc1xNYXW7zUWKN0PlJvJHfC9zjpXJJ8srH6HTaqU+a1mjd/suWz8OeI/EUuqD+ytMDT+R5aAFViV2G/wBSTgf1r5B+KHx1i+JPl6cqC0061bf5a3GXZtv8WOg9q+/fB0fhHx74KfwubOY6c8aiazuA0bvgg8kHk5AJ571xGsfsFfCbU9WW9XTr6zTq9tb3jCFv94HJ/WvSp042Uj4LFZnXjOUJaI+FPC/xw1HwVIZ7DUvNcEZggTfGw64POM/jkfz+pf2f/EOpfFbUrvxNfqtra2sYhVGXG9/lbd+H9ePf6J0Dwr8NPh3pkOjabpuk6fbj5fLSJTk+rHHJ46msPUryxj8W3J02WGSzltkZ1iQbVYM3fucHn04/DyM0moUW47nk1M0qOHs09GNn0sgbsExsMDeOo96hsNP2XBMY2MeDgY/WtqGFpVUdupXPGKVbbMgyp3E9Qa/OlVld3PLlTUndFWaOeJXQNl8YLdTiuA8XmHS5zeNBbtKigeXOVAmP90sx+lenXFuGkAHB9DyaytT06NDFIkYZ2BG7Gdp/p9a7sNipwejH7Sth3z02cNPe22vWMX2TToLSVyYG3JkxkHBIx6YPNdV4D8ZX3hbVbXSdSvlvbS5IWJpJMvHyijHtlv8AODuq30ckGk3lx5YkZcKSf7uf/wBVYWreFzp1nBPBeedO2JlEqZ2DO4AE5x0xmvqsNmEW9dD245xQxNL2Vda9z6WeKO6haNwHjcYIPOa8x8R+FdV8P30FxoutQ+Q8hZ7DUo/NGD94owII6iviD4ofGf4jWGrLpHiPUNStFVttvEpxFMDkAhl4OM9+35V9l/DfQFf4ZeHxdGRbqWySS4lXmTeyqW+Y89e1dmZ+xlQ5pK76HjzV17mqOe+Jur7NPMBuopyd+6AHqNo6VwHgjxtcaHrkUEkTtDb/ALyNnbeHQ8d+pGR7/wBfXPGfhfR7nw5dxyxNLIqMwkmALk47e9cf4Y+G1tFDpczyXF1HqH3ZGO7yGHI+g4xg5Gfyr42CSjZo+arQqe2906fxB4l0+cpoE9t/atzqSss0fmLteLBPTqRjtjpmvj79p/8AZsPwRuoviR8Ozcafax3A/tCzgkI8kkjEsffj046/UV9rax8OoNZ0qKWADTtZtj5kV5DEFctjHI6kf55rk/H3xB8L6d8Kdai8byWjZjlt7mxaRQ8mPlPy5z2r0cBVq0qq9nsz2aHPF8tQ4L9mT4gN+1P8N30Xx3o89/bQj/QtcK7GlZOoZuzjPXowyDnHPvPw6+AXhP4b/wBo/wBk28kovcCY3LiTgA8dB/er45/YC8S6hpE+u6Muk6ofCOo3TzaffSxkpCedqs2MfMoUA99o45r7DTxNL4fvDNDGJoZSBLuGXbtnjH+e1fQTzClCuoVI79T11jK1Km6cZtRfS58ofEn4N2Xw/wDif4kstIW5t2+wf2npoYklHHJCY6jJZcfXrmvo74PXkeq/Dbw7KG3brYKCRzlflb9RXKftgQNDoXhfx3pe4XFhdC3kKpy8UuPlb2BXH/AzV79nXXrbVPDOp2dq4a2gmFzbDgbI5V37Rj/a312RjCNT3dmfa1cVVx2VQnN3cXY9ZXaGKg5wOp71dhAUKdvOOKpRtuYY4xwKuLlR97Oa9CB8RPYsCUFQDkA9gaYWCR4IB9vWnblVQcHjvSSPuY45PpWyOZlaJN0ku35h5ZyBX41fEpWi+KvjaMFVCaxc5CdM+Yx/Kv2WhfM0pPyl0OMDpzX47fFyLyfjD4+wAoOsTY9f9Y5r7Lh7+OeLj/gOUU9Cp5qcZzzx71A4CkZPUU4Hd93iv0xHy7LCyFQcfL70gl2uDjn1PNQlzt9jTVA7tx1q0zN6lz7Qf8g0VTx/tUVdybHLkYHAJHtUsUhzyMj+dRkhRwBt9BU8QJYBTx6V4zPQR9A/saI03xklcoQU0hwvr/rUr7405DHbAAc9Me1fCv7EKs/xa1YnkR6ScZ7AyIa+7bD5YQWbrjnFfnGdfxj6TAr3CfzFXcrOAOvA7npUbEhRuUDvkcipWyWbBPTBHqKYr7zgc/XtXzD1PYLFqx9Dg9q0YuSpXKkHvVW1HBLLk9OO1X4T0XJ68D1rGWjNEaMJCNuGTn9KvKQ5OflBHWs+EZbduJ+taEJwhCjPfNAyzCxJAPHvV5GwxU/MCOtVOCgYdcZK1LHLkrgnOO1AFsfOMHg9MUqud3B/DFMQqMlSTjse1TjDKOzDp70ASZXPO8PkFSDQxLcNkFuQwpij7pzk1NtLIWOST1oIDOEAIxUo6f7Xp60n3o8gdPWiIls5wMd+9AD35XsAORSx4WRDx1HU1E7lSe4FOJDNHuO0dyKAPAf2m9TCeM/A/hWaFZ7DxRqEMU8XPIikVmxj/gP619CS2du8AhdAU2hSpHBB4xXzf+2j4o07wNpHgHxZcohudI8QwyRqT95CGLrn32j9K9TtPiLovxG+Hyavo1+s8FyUHkscOHBDMh9D+mPrmoqSUKcpvoKbXLqYXiP4LzaXeyaj4ZnUNkubGeRijA/eA54z7Y6CuctdamiuJrO9s3sbuFgJIZcEjI4wRwetW28Z3ek+IbK1gEkKXW9WO/7m1C3HXHTH+eeU+KQ1O11PQfFFpdveSI/2NrOXmOfec5bHsMZ7YX05/OMZPD4ifuJqT+44adH28uWlozqb++hZCX2n02jFctqtjb3kclxdMohkG3ytxBcA1V1XxNDqF5BbzQvpkwtxKbWT5txJPRunHPHNP07T7jWNWV7gpBZIw2xqOcYxyT/n+vnckqM77HHXp1aVTkmtUeTeI7rxd4d8bWMeleE9M1rwfA4khiiCx3UEmMlhnjOS3bJz15rZ+Ffww8YWnxV1Lx34qYW/2+38i3sfOEn2RQ3ypxwOCef/AK9ej67oMR8W6eYC5to0bd/tNtG3n8666+kZ7ZYtx2bQOOzAAZr2Kua1fY+zjY64YmrOHs57IS4v5FkmSCREkDHcHTJX/Cub1i81EMd8rSs2QNvArTmvIb2zddxW+jUoZFI6ryOo9DXOXHiorAttdFXYDmUL1P1PevHi23c86vNJWbE8P+KTa6skN2pieQ53HrmvTRJstgzEN5mG2j+7Xi7xW11fW9wJsyQNuUE9RivUNM1JpLRH3AEAcY6j2qKlPn1YsJXavEpeL7xYdGnngic3iKFj2Hg545+nLfnTrLwj4o+HWnx6rDN/wkOltELi4gC7JYSQWZoxySP9nrxWfr2oXNlpzNbtHFcf89WBb5c4x/Ouf1j41+K9G8G3mh6TJbT30dv5cN1NET5QwAAPm5Iz3HbvX0WXYSlVj+9Po8HlOIxidaEdEblj8YfBXjyINZaw/nIuWSOJg8bZGM4GCckD3yPWtax8Tale5ghtlkWNVdrmZGRTnI4XPJ9vcV4h4K+CN98Eynia71ZfEK6zhJPsNvhY3d97bUXPyhVP5V6uPEJEAjt18uMDKsVwfr9cV6yy2jTmfTZfkaqpVJO7T2PJ/wBo3S7y08MX9za28d5eRSbzAYw2/cBnA9QGb8jVMeI/Dup+DtNGusNN1qVHk0+ytyRcByvDYU4IJBxng5Ar1vTtIh1V4bmXzJ1Lbw+Cx+tYEvw4tNb8W6hrrWiXE8Mojs5J1BCBUGSuQcclhn/E16MVyRslofUV8FGTgozs4/ca3w4ks/EPhqxuJRHYX8ixM0sI2yA5GJMjv3H1rq5vAllovjix8SavqF7eXDzCJJ5AoTO08kY4HGBj2qDwLJ9stJ9OvtrXFsedq4JXAxx6V2UFlL4ml1CO5cRWli8QhmLHMileePrkZ+tedjlUhSvB2R87nU6tPWL1RN4hl0/Vo5dOvd09veAxMrYRUU9Gz171k6ba3l/YSWdvbW9vpFt/oxaTLuzLwT9Pfr/OuI+K2m65HawxaVdGPDrFuBZXKknp6npx7fn32hwXHgvw7YRizutQnVTES0m1N5+YtIe2fXB7+tfOxcoaxkfDUsVWnVSPn34jfD3W4vivp9tHq8moSrapN/ZaSND5gO6Mtnd8gXg8c4OOTnOl8LNSvY9W1nwp4hs7eSfT5mlsmuG8wtC7dmIBIBOM9ex5FdX428O69rfjmLXLbUxY3htDC6RQbwkOTlA5wc7uc4/unsM4Ok+HrXwPfXeoSC8uZmRCXmkaZ3G7gAkZIyema+oo1JqmnM/RMH7dr2lWXupdz0C5vrLQnE11Lb2ZcnbwSzgdgP4jz29a4bxhp1r8QNLura5xDpjkMZJiyNgMpzz2wMfjXQy+ZcX0M+sTSq6uyQwpEAIhnvg5ycfyrQvbXEqzIGwON6s3Pv1rGvjYp8qPKr8RUKEnGMeZnlcOja9f/D2bQI/sK6Zao9vHdKrSSTRZIVeeg245w3SvTvBsYtPD9nGLgrBFAqjf0KKg5H5frVa+uJmVTGrMyrtCzFnVvY8/rVey0S+0/wAM2MOu39rqerQzMyPaRlIo17LjPzbc4yf/AK9THFwWtzKnnuFjRlKMbSI9evLDU47qbT7ST7ZMnlRyAEoW/Lj+Ven/ALPnh/SfAPge18OwXYm1Fne7ucnlpGIzjPZRtH4Z65rjdOs5L0RrIoYI25ePu/T04p2rvNY3EUtq7Q3NuwaORT0I/wAmtKWZKFTbQ+ZxudyxNotaIwv27/B2l+LtA8G2s9qzandaqLSK5T/lnEy/Pkd+dn61o/DvS7PQfC9npVrbtE1vAkUkLjDA7Ru+p969AsvEVh8RtKGla2scGoRyLJbS7cYlGdrLnjd19q5LQr+4sWns9VmW4vbdtjP5eyQfKDgge5PPcY9a9x1oVUpReh9PktSFSD5dWMsrB9N168HlgwXgEmc/dIAXH1wB+tUptNj0mPUEVGlluJP3Uat8x/PipPE/iW40W2ubyOznlgtommAZM+afxxgCoPh7HqmoaLYavrlu6ahqCmV45H+WIHO1Rjphcfn65rgxFSNKLZ7ONxrwlO/ViaZol9aXEF3IX0q4aISRi2XbLGQTt3EZU5+nf3Neg6n401XWtPSwhie1kKIJbsqPm/vFQDj/AD+FJJbAuzRIFjxjDYzTIo8ZKnaR0GK+dlmdZLlTsfnmIxFXEzcpMy7DwxaxbVEQmZDu/efMzfUnk0yfRzpsUU1jboZIx8kMpIRhnp/P6V0kMXzhj8nH606SBJCoYtyTwOlebLEyk/eOZULq5n6ZcRXlv9qtfMUMf3kMv3on7gj/AA4NaquJlD+YPTisgxtY3TyxEcrtZW4DDrz6f/Xraht452WSOVREY97buSOcHpXDVhfVHVSf2WRv0ZixU9c1U2o4ySQc59zRc+ItDlCQQ6jbmd8lRLKqkgcHC5zj3/WmWblv3hVhGSQC3TNOnh6m7QVqiWhFqNl58aAMck8jGOlZep2U7fZ8YynQjrXV2yG8uUkYbFXordOKkltYwhMiH2wenvW8JWdjgnh+dcx5V4x8MaL4hsYrbWNMhuzAwePzOiv68dO/Falr47uIfCU1naTRxX1u/lb4yNowF5wRz16fh9betWE19cnG2MZ+YOPvc9j+dYmp+FrC0uHugxkuZDHa5U5LEs2zAxzy3pXsUqrqR9nPVHZlNWMcQqNb4WdL4OguvHOn6LqmpXrPqNlLNFKIlKRckgFl9doT8/etPQr2DSvGl14ZLAwmI3ifLzFIzsT+HNebG61vwzYpBJY3tvY7uZX2oCemG7n+VaGla2bzV5tTaGSWVbZkgjgjy7DHJC/kMnjk9O/TDDU5u0mfYVMjpObrU5LlPYLfVIL2UGwvLe+kGQ8cMgJA+gr4b/b0+Gl34W8b22vqzSaHrsZVh2inQfMp9mBB9yW/H3XTvEaeGNIlm08T296zDzJ7pSHVuN2/d3x+H1rovi/4Rk+MX7N2qRzyi7voIG1G0lwVJeLJ9P4lDAf7w+texgMFTpt8rODG4B4WKne6Zi/sxeOfDviv4WafoujTGw1TSLNI7iNo8FX24L4PXkH/ACapHxjrA+JNrpt0gNgJmha4XOyXdgggZ9vTgt+fy3+yx8VtM+F2q6jda9DczWWpLHH5kPJTDcsRkHrnpk4HvX2rHpfhz4i+GZtf0a8jmtFhdkuEdo2idQcNntj37c14eZYSVOq6ltD5bEQqTa5EaPj3we/jf4NeKdKQu2d0lupTndEVbA+rIRXhX7Os03h7xzpBiXydP12wKPGTjbNEOoA6A8kf7xr6h+FUVwPCccF27SMMY8wksAUU4bPfJavlmwiuvBHxSuNOl82O10TVQkM1x/zxkZVH4bGJr6HD2lRpzR9tk1Wbw9TDPqrn1OjmJtv3kB/Orce93BJIA6AVVmwPLZXBTG0ZHPFTo2ec5VRgZr1oHhVFZsuK+BubjB6etML5DHBzTUKyY4yBStIBgDqfyrdHOxkR/eOT/d6D6ivx++OEMcPxo8fY3Fxq03yj/ebB/X9K/YJMJcAZx7dq/H748S7Pjx48iVeH1O4bJ7fvK+tyF2xB42PV6Zwcku4DIYHt7U+GQiMkgYqnJP07ndT0nEZNfp3MfLOJZMvzYyAKUFS+DyT29Kpn94SSce1WAh25GM0k2Ztak+8/3aKjyfaitLisc/nczFRgehqeElWwRwPSqzEiRQ2CParMRBbOcH0rzDvSPpH9htPtXxE8RzKWUJpiRY7csp5P/Aa+6rdZFXngrgMK+I/2DrWOXxn4w2MFQ2sYbPUndyTX25Zf6vbyWxg461+aZ1/HZ9LgfgJxGeCck1Eww2c43HOOtWGYMRycg9u1QO4z33Z5r5to9U0bL7mMgnrk1eiUZ6cHuPWqVjslTk4PvWnBHlD1DDBrORomXIY1A5cL7etXbcAPjdkdBiqcL+n3TV6EZ+bgAjt2qRltdyBtqhsdqWLcuCeM+o6UK+1RjJXFORi2AuTzmqQE6D5exBqcHZg56d/SqynPTOR1FWk4XnA7jPeloA4oSM89eDmpAvXAyO49KjZS0YPXuMVOGBx2wvNIBYzx/ex0qQp5gB5B9BUKlecHipQhCgj7x9e1ACgrsO7JPTAprSBAxC4O08+lOyOvIJ6Gq91IUDjhVYY3H0pMln5+/wDBW3xc2nfD3wXpyMd9zqfmbR/EEjb/AOLFcX+w/wDGDVofGE3g7zDqFncRyX0gZc/ZyAoDewOAOfVfx2/+ClHhqH4nfEj4ceFZNUXSlbz5Guiu4R52heMjk7COtcP+zppZ/ZP/AGhrjSPHAL6brViYLPWB8yTjcjdfbAyvXJ79a568XVoygtxVaUvZ3sfTPjjxtc2mqadJaQSXETXP7026h8R/xfTgnp6e9dvqlppnjvR9EF5c3UNrGgeNYm2bnPy/NnqOP85rXvvBtrlIxF5qMAY5W6FcZp2knTlkt7Wa6iXeJMW8hAf5TtyPXFfl006dRpL3kzzqEKsKqsecppxk+Kdro90InMdq37zkBj8h2rnvtIJ9K9Fs9OET5MQK5+ZV4H09q+d/iDq3iDw98XtS1bQUj1XTdAiE9ypxvUyY3xbjjJ2gt3wMd+K+h/D/AIl0/UvDFvqNpJvjuY1lVHAON2MrnvjGOK3xlKtUpxkeri+VyVSWrKE9xFJrUkJBdogh+UdFOeR9MGtHUy0SgkbgB8xUdRXKPqcN54qnkwy5jAA3fKOTXS6lqUEGhSSyTLDsQhpJGwAv1/GvKjTk2l2PEVaL5rHFeI7iWw8T2UEQMpuYgzBGA43feP8AnpurktUup43YzHc+cnC4H4D0qppXjJLzWJYLuC7uESV7ddSWHOArYCFycHknH+c9XJp9peW891DH9uniP7pC21CdvJfBPHIr3qWHndKxwTy7F4lpxg9TnNE1SxtdRij1S7FuZEM0cfd1Bxk9wM969R0jV1dbSLTUTUpZ5MfeHlpGCu4k+vzZrwTxZ4l07w1qMRe1nu9WnDHy7O386RUUKT/uouenufx2NF+NqxLZQxaXqtjb6sVgs764hRFaRuO/bJGDzmvZp5epNOWx97l/DNGlGLrT97set6vC2pM0MLgxo/7x1Odx9B7Vnt4ehso3JWPziMlGPP41uaXFY6bp8VsJmJzvZpWBLMepz1PWm6npNndl5mmXaQMk/MeBxXsqlGKtFaH6JhIRwkfZwVonknx78fXnhXwJpUlm8q2FjqUMkkQOML0KjHX5n6e3tWvpHxJsfGPhW0v7PTr+ON3WGR/JzGM/7SkjpnH0rD+I+n6P4j8c+CfB97Ksljf6pHLehmK/uwVXBPGAd56+h/D7k0Tw1pXh3SodK02whtLC3TbHDFGAgHXpXo06PtI3keHjs0WX1+WlG63PnS01+K106Cxtn8uSRcZyM7RjIA/GtbQ7uGOxWKMMRC4Uknlj1zmuv+OXw/OoaVa67pkMX23SWaV48hPMhwd4z7DJ/P6V5bozz3miQ3NvmPzSJNr8kZ5wcVjNOlKzPRwWJpZjSc1pK+p0YL6frdvdWtvLcPMz24htwMvn5vXsFJ/Or+nfEXwp4CX+ytUzpfnsxVr7esrMWZsH5fu/McE//Xqppkl7ZG1v7Yr9qgJO1wcMCuDxn3rF+LOm6B8VL3w+urWoh16ylj8427MFaFuWQn1H3hnp2PNZVqEMRT5ZHj5lQq1peyhG67nr2nQWniGKO403ULa/sXc7ZLaQOBxzkj/PNaF5BKlpPNG0UUaof3k5wnA/i9q88t9Cs9JsIBY2r29paN5cECN+7z649efvHmq2uSat4mmstL1LU2gluJAkMdrEuyMjHD855r56eUycrJ6Hz8cr5He6t1Oou4bAaxc30FwXBgCPHsIjDcHcp6c46D0rzXS7eXxD42/4SJ5iNKsoDbWtrztnl6+bt9ACBn39qufE3w74h+H/AMMpE/tO3E9xcLZ2wt4sHdI2eWJAHyh+3pzXTaNpemDS7a3tL9ZkijRIwjE524GSw6njn616FdPC0ORmOOxkaFD2VGV2yyvheXULY3HBJyWJxWlpmjKYGjkjWTaPvE4/Krem2AtYk8qQyL1J7fhWikO0Escg/rXyFStaVj5ejhlNc0jlJtBiW4bbzxxgdPpVHX9Elt4NL2qrlpXZgBnjH/1q67yc3j7jwoHyCkvITdTW3QCMnoB6daSrLZClhVqZsWkW9hY7pSRMyggAdv8AGuJ1eOWe8lJYCIqNi+nrn9K7zV1mnkt7Sz2bjnezKcYHcVh3GkNbRMzjcxzk9BXRGVzzsRTsrI5HT2uI7kSRqNyncrHqrdj9an12W4h8dyXgmAfUrdT5TKGTeioMge+T+lags40PzbjmtC90ia80yG4hVneJnIdh93IArto4qVF+6dGXY2rg5NwMjxB4bufE2mQ295fyw2szfv4rUpkpx8vIP5V27ILm2iVYAixjCkemKxtPmOpWEtncwbCigxyAhSp9Rj2rfs7gyRJHIwYRKV+XqW7ZrLE4qpUWrPWeLq4r+I7kMLFPk2kEd/SnWyEMQFC57ilYoZMliPUilibAxnOfSvIu3qSlYleV0IBUO3QA0JqDBwpCDB6MM4qdnBRAM8VFJGkgYAY96ai2aXsVJ7q3EoMqRk9AT2+nauB+I3xZt/hxJpWnWcUEV/q1wIUJT5I95+8QCOM9en8q7nUdOVImEM67+uT/AErwz9oXwBrviPTNKvdFiWfULWcBo/4yADgg+xJ4+hr3MtpxdT94c6neqos8g134YeNLHxNPZtpk10vmiaPUrVmKSK3Yg+56dfr3930b4uyaB8X/APhEtZl2WUyxiFnO1QfLUnPvlsfitVfEfjLxb4U8NaFpdoom1h7NIpP9HaVwVC7pAwPYHnOenvXO/tB+ELzUtZ8HX8l9ayTzyw2skkEZWR2f77Ac4UAZ6/yr6+rQg4NWPbrYSm6fOj6sa1W0XiZTEw+Uk8mmeWJssrA9tuf0rP0e3hGn28O4r5ECRqZHJbjuT1Jxip3gjkVtzsqfxKp5r4CcOWo7Hlcy5dDC107CxwCw4BFcZdvaT6rYTS3H2dbe8hk8wttCkH/P/wCqui8Vx6hFBJcWMRvEh/eSQpxIExywB64NZ/gpp9al1BorYG1jiCSG5iJEiN/d/I/Xj2rVRkjx+WoqvPFbHpWqQRahE9pJIGFzEQiuo27sdQetcj8JvBn/AAjHh2GO7ii/tkGSN53GWbDEA884xisTXfEMulyW6m+jVkbbGsqkMBj5QG9frXaeGtbtNb06O4t5zu2jeGUjn1H4irk52vFs9mhmFR/u72RxXxTtW0zW7FPsdv5GogpMzLw3A+X+f/fRpmleI/EPh/R49OsvKu7KKLy9txncF9iB0xx3/wAOu+JVhNq/hiKGOIyXQuEeB8bgrf3jjtgkVzPhuaRphbXUQgnI2kEcfga+lyyrOpDU++wlSGIwyjVinynxZ8Yvgzc+CILnXtCRr3TSHke2Kk7QRu+9/d5PRc/Xv6T+zLrPiPTfh/4iiW6S40m/MotkZSp4wjMDzxj+Q/H3LxX4UhFvqemTp9otL0PJGki4wDwU+mefxrzTwnpFt4a8BwaNZySE+abOKULtcM8h3H22kn/vmvQruU4+zmrnoUMqw1eXt4rTsdL8O/iTqvhHWPD1xdXN3PpuqbVuFnmJjQPsVGwehGR74XGaxP2n9p+MFokKwxx3GlJJcSN1+WQkFf8AaOxV+hpvxN0eeawttP0yTyTbrGwwMhkUdPp0/KuI+Nvi2TxH400W6BRvN06OFiHGA6yhmzU05qlS9n2PQWTxdaNajG0Wnf8AQ+zoLpZbK0OQzPFu59/8mpopflVF2msjQJRd6BpsgdWV4EYYGCcrWtEoQ4AxivTpu6PzfFR5askWonxGMH8DUzMGAOOnUVEWIVfTr0qVAPLGeSe46iuhHnMcq7pNxUHC5r8cPjwWk+Pfjsh/lGp3KlSP+mn+f0r9jovndx/s9R9RX48ftDqbT46+P42XDDVpcj2Yk/0FfWZB/GPJx/wnm8zbWDL3phkO7JPA60yZvnI9aiJJOMk+xr9NTPlmi2snzH064q1G+AMPwaoqdpwTn2q4kKsqkHHfmqREtC3lfSiocH1airujPQwjxzkkU+MZkUjOG44pvmYwCpqSHDHgkZ4yB0rzH3O5H1T+wNvl8SeLVdcbIbZODk7Tu5J9TjP419r2CIYztJ28YLDBr4z/AGA7dJNZ8bT4YA/ZEB7g4avs62yqL8wIPQrX5lm8r12j6bBK0ESmIAccepHeo/LwVYc5PepC20kE8jsaamN6kZzXzp6hpWaEKMdc96voT5mV+U45FU7QFcHsfWr8QJOW4BPpUNmiLdvyQGX8qvREKc4AzxVaAKNrA4ANXGVeOuancZNExGecAfpUnlYUsGwPamREeWQM7e9SKDsGCT6GqQEtvHtPLHLHjNT58tiB37Go0ACDcOPbmnnEnIUlulJgSAmNgxx9PWpd+MYAIpmQCu4Yx1p64JYAE/pSAVFDKzBueODTwdvBO7jjNJGoHPXpxTj86HPUn6UAOdcLu6k9vSqOoSGR/QD1FXHbYpOW68CsTWJzGAMknIzjik9ioq7R+cP7YuqQ+If2ltP0/cDNZWUKpkZ2SCQyHP1Xj8a1PjDp158V/hv4V0hrWI6npskb298pPnbUG1hu/wBrIDeuPpWZ4+Mvi79rHxRaLA+xPLKzHhfkRFI/U/8AfNe0WWiQ2i2oni3fZoW3bh1GT2714lSvUjUfK9D9eweWYavgYKpG7PVNGOuD4AeF9Vt2S/vrC2QXnmLuMkS8OQM8kbQevb8K5fxZPo+uX9i2nW63TiAztPJHxzzj5hyecj0x+FeYeIP2hvEHwuk0DwlbSWS6frtxJDH5kbebCpyzAEHAzu44NeiyCHQ/AMv9l6XNeXS2qttRCSdxGSz4xu5J/CuWvQw8pKutH1Z8pHL4YKtOdfZbHhOi6x4h+Hs/xC8RalD/AGppfmQxQxtH8rzPkkMOwBce9dz8E4dR0H4d2+LNjDI7TyGLky7jkAegw2euePz9I1TStO1HwvpOh21sJdP1eJY5lCgtllbezH14PPrXRjwpY+EvAzWNgVC6fCJm5yzYXkH6qBXjfXcPUqexa1Z4vNh8ZVlFx0Z5n4T1M+IPiHDp9nb3AtbjKJdMFKBxnKZzwcDvjtxXpV+3gnwffFPHHiyxmu4uI7CLcnlEjnKK7MfqeleJ/EfV28FaDrXiXSbswzw2Lum1sFCxU5BHQ9ee3HuK+QrK71LxV4509Z727urnUb5UkdpCcBidzbuuc9z69+/v4TL6Os5RIxGQ08LUh7N35j7z0vRdIure/k0qMHQbjUJJLdXQBCpx8wX0JBIrTQQ6VbvFbTkbgcrgc1zVjo9z4c062TSyZCFjRYHclJk2hSO+3pnPrWjdR3FpFHcT2yxuM/J5mT24yOK6XGN7pH6ThMIqVKMDwLwn4lt9f+N3itpZ3htrWwFirEDl96jdz0G7P5Cr3xA8Vaxo+qfDO1kEai4UwTohV13/ALvccjIzuKkY/iHHSsbxb4G1a1uvEt34bE1tqWtyw+ZOZGAh2HOBt5+bv612nwi+Etzq/hnHiFmutRsL2SWBnYqVfggrnoc5P49+a0TjbR/I+crZdifrntGrK+/Q9KbQLmZR5d5cqnyk5fgHHbFXdN0PUIBsj1OV23qStywfI3DgdCOPwrT8Mas2q6Tb3CRG3kUeXJBJ1SReCpx9KsWo/t2W4WCKW21G2cFo5Bt6+h/OpUdT62dbljys+avF/wAMbvQvipJfeJvEs9hoeozLCt2kTTyREYZVySNoxnnn0561+kfg3U9PfwZpk9vrMep2cVsiHUmkUiTauCzN0zxXyX8Y9Ht9R+HGvW2sx75re3+0+arkZmXlfoBhfwzWb+x1q13q3hLxlf3Z/tFtKizp+nzHfEsjbyG2dj8i9MdT+Hq0H7mvQ/Nc3wzlXUo/aPo34m/EO11XQr/SfD86XFzKVtp7rpFCrttOCfv5/wBnIwSc15zoul39lHHveKaDsqRbNg7Dg44+lZNpc3jeUdZ5vrphhhF8uccLkDj9OT+fZ6TJHZRqL35IScJLnof7p/of8nnnJVZH0WCwn9n0L3u2auhIl0zqz7cDkY/p3qC60TTJpbm8MKtcwyKTM42sxGNuD1x04rL8S3z+ENNutZYs9vb5nJMmB5fcHHFecS/H6y1HR5dTihuE0yO6SJ5I3GWYk4GDjjj2qtErWCWsubmsme/ooksY1YkDAY9utQLYW9sJbmAwQyBTI8/fOP8A9f51nWE76ppsL2txuS4iVhIuGXa2Dn8jVHUvCum69J/YpuJpYYgJLsLI2WHB259wp7/lmpnUjTjzSPJxElRhJtmv421M+NZPClrp08F3dWU0eq3KQkOq7fk65wcFn4z2FasaC5cyT28PmZzvRCuP1rB0DSDaeJZLmNDDDLEbZkHyqidQcfgBXXW1uLeNFw0n95iK+PzDFe3d76H545OtNvoV1hKcpuJ9DVqwP2ljHIfLIYcE9f8AOabLcSweYu5Y1DfLs7j1Fc14r8eWHgnQL3WbpJJntwfLjVGfc+OOF55Ix+P0rxo4d15o2VT2doo6O7ZLe9JZ4oI5I1A8xgpOM/400SeY5EfzSMpKeXyCvtXyrZeFPiH8bPE1p4h1sRaVpck6QJaqskU6wBslgD93gng9M10/hHxBrvgH43t4ItLp7/TLiSNon1As5j+Tc43D68f1r3JZRy0+ZPU3nRrJc/Q9/WW00CB5ryZWklzhWPL+gA9BXO6jqGo6wrCCzEMYO1XmG0tjqcD+uK6q506CLUpLiSNWfA2ArnH09OppkxV1DsiqoGFjjGSa8ZWi+VnDUpynGxwz297ZRmaaJXhHBZO3tW/p006ojQfvIHIEiKeQO5z61m+J9G1HxEFie5NppwkDi0twAXxyN79T05AqLTlutJugBJmD0bqKd10OBQdKZ10FlFcTsyMqgfN5ZblhVGQLpWsrdhWkjIEciD0z1H5mrpNpMkcqg715+b9cGqmpT28dleSPG7DaxGegAH6nmhL2klA9NNKPMip401nT/Cej3Gs3krJYpGHYjqoJ4+vYVxPgv45+G/E84jjtrmGEQtJ59xHsUgHHB3HmvK3+ILfG/wAL+LtCku2gsojE9tdz4+T5gfLfnnlcZ9/z8/8AG+iSfD/w1PHBbyW82utZKkTSZYbRmZkAzgbiB+P0r6ejlcPZ+/uzojQlOPtWfdVvLZT6THdWsqz20yLJG4IOR/XNZN1qUUkhhicNt4OOdp98VzPgO3vtB+F2k2epr5FykaCRFJyPlzg++CPxzTtPv55riQJAIoVGIzjcW9ST614dWjGlPlTOKrXs+VGzLdWluUluipbd1LY/n/KsPxPb3/iLwtqdrp0hjupIn8ud8qFJGOO+PpW5oWhpNdNLdvvb1J+7+HapfEtl9oeOGAYOeCp521NOfs5cyOdqVuc8L+H2t/E/w9enTNX8PN4lXDQ2l9Fn5en32Kkge7Yz+tS/DX4MeJLn4gf2j4uYznT9rwpNKTlcg7hyRjjHP96voDR7OTToAiMeeCO3Peo9Q1CSy17SriRh5FzK1lKze65QfiwFevPNJyhy2PUWIqTpKMmXUaO3jEsCCTc2Pu52moLvWJLWIYtwzZ5+UZ/GoL+S60CVp4FD278yRKd3/Alp/nC/HmxvEVI37QD8x69K8a6bb6nDObXuo57U/FMKoxuYltmT5gx4HXgHH5YrtLC7t5NLhurWO2hguMZaMADdnv8AjmvOfEluqmUshdcZMeM8/wCc10vwutj4j+H01vdSMn79g8kZ2gH5XOPQAkj8K6sNSdeTiY4WtNzlBmf4i0XT/EF99keNbsM+4jIZQfQj1roNP8Nw6RAIYoxFGI/mA4H+ea5zxL8R/A/w20+We51i0mu7cEi3ilV3L49Bz+NcV8Mv2oLXxxfW+nXemGeSR2IuLR1KKvOMjcT6D8q3+p1mtj0KGFlOWiuz13Wru4tW04IocfMzMf4R6j16gfnWH4htXudPFxaOTNC4kwPvN1/Kub1n4r3V7Pm30S7YFfkaNV2le3O73rNtPHV5NNt+yzwhs7hJgY9q9/BqOHp8sj9CwWXVoU0+pa1fxaupadZLHC0jlsPJ1wuCeD68CvPbAxxeId8kRWJZJJ0DZwHxgke5yaq+GtC8MeMfifdxa1qlxeXNtbi7hsLedoobQbsZbY2S2SSPb9MXWPBui/D74xaJodg128N5YeZdedcNJHO29gmR0/hOe/J9TSqVlKaXU9zD42jhpvDKLuzvNbvDZeHzqE8Li7vABDAFy0at0Bx35/PivEPin4Zl0vTrHXCyJKt7GsloVw6wPkEtzz8wB/P3r6Gv7Iz3H265mQCFSsMaHARDtyW55Py5z2r5oS+Xxt488Y2lxdxzNfanplrp1lG++YKBuaQr2Uh+o75FbSpObR7EMU8PRcr+v+R90aJF5ejafG3DCFBhRx0rYUnaOc8d6rxQfZo7aANtKRAEelWVI9Mk4xXo01ZI/JMVJTqSkixGmIwSwPtUuBGvTAI7VHCm4AD15zUisOmeK6UeaxIkLuVydir+lfkT+1xbGx/aZ8aqo2xySRSsMdSY0P8AU1+uYYwTDDnoRnr2r8oP279OGm/tOazIUZfttpBMpLfKf3YXp+B/KvqMjly4g8rHfAeDyyZcjkE0quuMZqIsR8pbIpyg4zxiv05M+YehbhHmHp05471fhXOMHHFU7LGRjt3Na1vAVQuuM+h7VpHcyl1E2LRU32dvT9KK307HPdnKMd/U4x6U+2xHIAFPXP1qNWGRnIzVmCeP3AAznFeS9j0on1/+wHC40/xncbslWgXcevCtj8q+wLZPMijz8pC4LL396+U/2AbXyvht4ouplIabUmjbPONsa4/U19X2h8m2ClfmYA59O9fl2a6YiR9VhNaaFlAAA5JPoOlNC5kXHQUu5lYfwk/ypV2+aOMtXhs9BGtbttTd344FX48yOo7etULbJKZXGRWjCoVlI59TWTNFqXYtrBQFzir0W75iR74IzUFspUg44xinvgODvwoPQnFSBZOzbgEgD1FOikG/Zn5enHem4x82QG7f1qdFJQAEU0AqYU4X7q1ZjG1Djg5zVYYdyMDcPbrU6hmAIOAOtHUCQL+7G44z1pycyDGQPWgMTGCSTjvQRhM8EZ55pASp8w69+tOwMYAOaag4woPTOD60DJDc8j1FACshOFGdxzwa5jV5CWbYRjB610azeUzPk4wevriuS1kgswDMAyEccY9KiWxpB2kmfCWhsmr/AB88YWyYe8N278cMUV2B/mPzFasXxC8SXevXZufBuq6dp1ipgkuLnbsxn7ww3PQdj3/HK+DVkLL47+OdQuCJd19LAGc/dXzST7fw17xPpB8cSXGm6bNHa2csbfa2T5pMNuA4PToT25Br4nFY1wr8kFddWfW0eI5YZwpK1kfJP7Qmna9qmr+HtYt9Okn0ywj815I1yRuxuJPpgD9a+8YbyNvD+ly27BrSWAOVRQVdSqnJ9f8A69eN+IvC9q+lTeHbff8AaoJINPEojHzBhGSxVs8BX/WvSLO8h03wda2EE2y50mNbZo24bcqqF/TmuLMZyqUYxT37HHn+OhWSq05b9BunalZW/iy2VNjCO3klUHgK3yj+Zqp4+8VJ4Q+Hr6leKFaZozMyc4iLjJH4Z/OvM9F1ltY+IkcEsciW5/cshXiUbstz9QOK9Z1vwXpmsX0t5qgfULdl2tDON8Krj+6eOnevGioYeUKk+h8Xl+KcavNa58a/tG/GDQtT8Lt4d0LUY7y81LbHK8ZH7qMDLcYznjFeK/C64trP4y+CpZ2dkW62g+ZhQdy4yO9fc1n+wZ8NfiPrU+teTfWdkybjbW10VhcnncvcDntxXg37UP7M/hL9m2y8MeIPDGo39xczaqiNHeTLIqRqCzYwM54x+Jr9QwVanVoc0dmfYvMXiq8ObSx9aQGGFccGfaACRkYx2Haq2s2J1CxkjQSbn+UGMgMM9Tz0rndG8Tx6na6WYG82a6hWXev8KkDk+w9av694kmimt7aCUEO3lhiTtbA5OB9KzbWqP0qlTm+VorzeGYLO5S0tIQIrePc7M33uM9e5Jz+tS+BrWdWLQIRHMxJZlA5PetrT7aK30u6vb2UxmcbcH52YsAowPy4qKxuTp90tu4WMqVMZXIOAo4PPPOfSo5VF3NXVqVFKG9itZyHRNWvopDHNb3J85XjHBl/jHXjOAfxNbFpqNv4itWtHmktriNi8U8bYdGx6/wCfTpXIeLtesNO1BmaUK4cLlVLeWSO+OlZWgy6h4p8UR6b4egmuLmcqpuQMJGnG5ie2M9//ANYptS5UjCrGkqTqVJWsafxS1F9d+EPjOC9tmbUdNhIn8sbd4BBWQe3fH+IrzP8AZI1GCWfxXNHc3cOiiOKO5kgV/nkaQ7GG3n+8OncetfZ/iL4XNafCrWtI0ywi1PWtQ082byyMsZlZl2bmduw3EgH0rK+C/wCzho/wg+F1xoE1ws1/d/6RqOophRvHK7Sw+4mOM++epr14U2o2PzjEZpTqVk4x0RzVrBNBeeVFrCTCNVQwSQ87QO5znPTn6VtXS2lvYv8AbPLdG6ozDH41zM2o6hqOo3Vj4fmg1CC2lMb6tcYVGIOCqhPveo9QRzSWPwyn1Cb7b4h1N9VaNsiIJtiU/TJrk1TtY+ohOnOCm5WX4nnvxR8XalpPi7wrptnJbvoVzIUuLa44iMRVVIkJODgndnHT9T4jaDpOs6S/hnw5G8puLyG4S5tFBt9ofLDI4VVGcL1zgY559NvfAdnfzG5mtV/cNtt9yqccfeX09PwrJtNMGp6jcQ20wZbWQIzHn5hgleO/19awlOcdLGc8HSxE1U57KJ3egiysPD0VowktILeBAshOcKoGOe/p/wDrrS8CaQbbSBqFy+7UdQUzGRBlfL52fmtYGn6hZ+JIHs1id1tJjHPCV4nK9gT1Geo4/I12tjfpL8xJDhQMenHTivHzHEWp8kT4vNMXBVHST9SzHYrG2SRx6dquRtmMIRxnrUfnbcEruJ6mpkfAAJCpjO2vgZ1m5WkeVCEUropz6X9ukaMTMgCkAqN2D9K+WP2hPjTrnhbxjLoWi3qxQ2iRrKk8QDMxc5I3Dngp7Ec19ZQS/visI2sVI8wfwe/PFfJHx18IaT8MfidpnjHUor3xRFKZTcW0rb1DhR5YAIJb0wT2/P6jJZwlUSmYyp01NSZ6J8Q7HxFr+n+BJtOmure8FuZ5p7RG8oSmIcEAZy2XUHt+dU9X8Z2+rfFvwt4a060EWp6NIl5fak4DtGnlj92zHJO4Nk+4X2rnfhL4q+InxL8fw61LbzaP4c8ncsNyCiMnJAEfdunze34H0b4c/CO28Oa7rWrXV9JqWravIJZpXTadqnOAATgc/TpX1+MxVGnBpvU68RjIqnyQ3PV55lmmDsQ2QAu08USW6lNp2nP3QDzWHZ6JcabEiWu2KBCf3Z7Z5PPrk0281Kez2I6nByN2OBX59NRnJyieOq0oxvNGnc3cMQfamQBg57e9cvrozFI0RD5XcpB4p95qjSDaJCo65B5/Ck08JPkknJ6gd6I6e6cFSuqsrImsjevEoAQLgHJ7n2rL8d30+keEtXvpyB5FvIwRV4kbbwuevNdtaSeXDhByq8Y61DeW8k4cStlGHI9fauilJQkpM6lSaifK/wAItf8ADfh3wb4i1PQtGv7y8aZLm6sGt2dsNtTaCfvD5WOPc1YsdC1T4ofEbR9futCuNP0LTYv9FS5YYkfeCx2dUGB3/ujFe465pFsIH0u3ZpEBLXGP7xIYAkd+9anh3RoW0iCdyxkmViN+cda+hlmaceWKKliqko+yirIu3Tf2pFDGYj5KqCAwxnI71oJaQw20cccIV+uUUD8eKr2K+WgTcM4HDVeLsqFyygfdwO1fOVKjnIKUIrWQyMQQFS4+QnOB3qlpC/2hdXMs0jKiuY0LDqB6fjWVrGsvLcNbQq28D55uy8YwB61u6PjyY12Lz/ebBNRDRai9pGc+VFiR2QwxGX5Wb171j+IroW8Wnt5YldroMitj5Sv8X4DNJq+qpa6jpkLuuJrjyyT/ALjY5+ornPEN6dY1+3EKslrZKyozf8tnbqR7D196pLS7Ma+IjBNLc3ta1iIpyDnArHsPES27kBsA9j0rC1rUpQApIAA+tc3JqM/2jy7aB7m4k+5FF3Pv6CjeVjwqmMlzaHoWraol1ZStAybwuBnqT7Vi/GmbV/CX7OcQ0S3knkupIvtRiyWWJ8uenbOxfoferdtZeHvhRof9v+LpU1HWXHmR2cR3nB6KkZOMDn5un1PXv/hB4r1/xzoMmuavYQ6ZY3ZB0+1RSH8nn5nz65H/AHz0Gefssswnsvflue/gqUv4k92fnz4H8Eav468fpoc0U2k3VsonuppW+eFCAeh/vBh78/n9V+FfDXhn4fILHw/pp1DUUwrGMZYEjq8h6fz9qk8TeArXw18S/FWrT6gqW+pNDc7F+aZtpBMQHp0GO4KjsRV3TZ5ltf8ARrWLw3ph3EtMF+0Oeu4Dovfrk1609ZWP0rAYeEaKmlq/6/qxtDTfOBe6eGGY/wDLGJt5H8q5nxYj2UDwW0areTBhFkE5Pr7Cr0Gu2eiWsbwQNcXVwSsHnOTJIf7zHkgeppr2cej6b/bOoRPcazJHsAMzlSO3yk4A79O9YyhFqyPcpVKlKa5tex8zP4vj/Z4TWIdQs49a1/xBdmWcNu2i3O4Iv6Nx6ls9s7/h+zvPHPxtg8R6jaXmn6fY6PFFZpMw+eY7m4wxGBvP/fK5xkV2OoeE/wDhIb+PUNRhjubzOYpDEvyDJ6ZGcc+v/wBfovDPhZoNQneULtGCDnnPfivPUU5aLXudzyyjCo8TKWu9vMr3dtqep3ciXoltbRUx5AdWSUf7XGcc+tcb+z3dWvh/xf4t1mfTbUya5rEen2l0WbeyRHy1K+g6H65PPFemSaxZ634ju9FlwDaQm6um3MuyJQpGMdQW/QV438PBHqXxL8PabaQTQ2cVyjW6uTtQIBIT/tMVxz/jXVJum00a1ZQxGHqU5K1lc+0GZhcymQ857/pT0zxjoKrEu1yxIAbPRquRgrgr+lenHY/JamjaLMagjn5eehpXGXUAZA7im7mCj1PrS7QUUg4IJ3ZrZHKJHIGm5GQc9R7V+ZH/AAUosfsvxv0G8CEPcaSmR6sJJAT+WK/TcFkdSCDg9D3r8+/+CnukBNe+H+qNH9+O4tmI9fkx/M17+Uy5cRE4cVHmgz4nEZB4Ge/WrcCFlUAYLdaVFKnDYUnse9W4QMBdpyepr9WjqkfKSJLeHsc59RWlZxlcjqh7Uy3DEKNnTvV9Bt+Yfd9K6oxscMpMk8tfQ/nRUvkyegoq7GfMefFiEK5xQmXMSk5MkiJ9QWA/rURkCcjn61JG3CyOoIVlZSTgbgeP1rxpOyZ6y1PvX9iHTfsXwJW6blr6+lnHthlT/wBlNfSsCqLZSAQQa8L/AGUNPOnfs7+FEPy+d5kuMHoZGIP9a90jA8hB2xX5XmMuavJn1eGXLFAykuQOTjPHahTvKrwOep7051G8Z+XJpwJaTAC49a8hnYmatuMIcHOO2K0rVSzfPhSOwHWs62Uk4HTvitS3UMxJboKyZqjRjwSAT0GR7mphCQckH1GR1qGJRE67hn6VaU7gpJHHOKVxjZEyV59h7VNDHh/vAADnNQybWk+U8e9TRAc5HPoaQEqLvfgYJqwqgAhiSOmaqICUDfdYnFW4sluoOe2e1WJjlyq4BJHapEQ+XjBOOc1EdyRnHCg5x1NWYWDN12nHysD/ADoFchy2Bg4PtU/WPPBOMEVA2FHse9SDLDAwc859RU2EULl8FkJ7ZrmNTmUGQYLYQscV0mtMSS6rtB9+griPGN19m8PapcKwUw2sjBvfaTk/lWNTY1jc+KvghnxJ4p8Z6ykroP7YuPICjG8t0+v3j+Vev/DCx1zw74Z1zXZLaXUNVR5Le0twfKLxbsru9cEnn0+teT/sbTwXPhW6s0k8u+S6m8yWUZJYvn8flI/L8vqexexsvDq3sl7mwfcymE5Mr5xheuSSOMV+aYqbhiJRtuzOeGm66k4nH+ELuyvdS0/UNTIF3dQhCr/cExESdPqAB6Y981qXXh5tX1ksIlT5cI7DlmBOSD6V5N4o+Keg6R8Q77w1NGkN1JcRS2aI4BLttPy54Bz83uTx2B9J8BeLn17UtNu1vjdWzaTNIMr8r7bpkV+B3VK6cXhp+yVa1kketm2GhKnCUXZ9jJsPBU1l4yttQhDSfZZgzKW+QKQQSPf/AA7d/SsKscjTlvs7qxJXpgevpWSsQa5mk81YooDukkY4VQfUnisL4keIkt/A13bWbi6udRtiVa3XzAIcgO2fTDHmvlK0p4hRjC54OCwzjO9iTwV8TvFF3p9/dtYNBoEzSFHJDului/KwHB3Ng8e3Hq3O+MvhPZftFeHLdNZSe0sLS4ZrYwSAl1IwG9CCDz/nPVXVv/wj/hU2caPGtvp5iilHBGI8ZOad8JvGB8WeCrW8s4/Kk+ylfKcBV3g4J+mR+Qr3qGLxXLGMNFE6PbR9uoxVjzLRPBtv8L2sfD9jdNqg1N9lpeA71WFF5AbkYH9e/Wp/EttL/bEZiiIhgbAI7HgEn8M1oadNceF7yKwkwdLeRjbXSfMgYn+EYwobnnPOccd7V6kWSBtOG6hsk+5z1r7KEnOCfU/c8rqSdKEpa6EMeuliibwSuMZ9apa/cT6hdwm0G+781HUbsZXeu459MHk1Xl0mNLy3mV3+zh+c+vv7Zq14M0i6PiDV5zdBrW/SKIxSA5Tyy33TnABz0HXr9dISbdmehXcaa54I9L8Pah4a8JaNPFc6U/iHUJmMlwzQL5QfjC72429wBk+tbfhX4y6ZaG5hsfCi2ciKSBayR+Wz9gzYGBkjnnrXLvoEbWotYYxHEvDFEA3E9T/+uqjWMdnabRbx2VvEuXklbGOPvE9zXoxqOOyPiKuXUq7lKpJtvzPMv+FkfG3xP4svfE8Ru9N0q0ZmSO4n+z27t2jji53DoMn3yf4j7b+zj498XfHXQrnWfEj258PKPLit4GVWml9HCdVweQxwTjjFcR8T/h34l8e/AfSNL8D3A1W/vJVgu3iuU2pAqsCqtwANwXnuM8nOK7v9ir4Ua/8ACb4dajp/iOxayvnviF8xstJGi7Q3HbO7Hrknpgn1ovmhrufnOIjGlWcYbI5jw1qL20urJfKlhPDckyW+0R7ThQTjtkg//qxXS6H4qj1gxtDK8ViG2glMeb6EE8kfzr1fxl8KfD/jqEfbrd45ckmaA7WPruyMH8RWHdfDnwL8OtLk1jWNiW9qmWub+dnHHQBScZ9ABXA6M1L3dj6eGb4d0FGcXzI8N+Lvx/0PwXp8yWt5Hd6oW+zx20R3GJv9pRzyePWvmrwh8f8AWNE1Kc2uqwzvcSSNJDNKWQHeTwhPB69K6b49eNvhb4nh1yfwR4a1JPE1zP5h1KSU7IyzZdlQOwyeeMDqTXU/CX4XeEk+Hfh3RYdS0288Z+MLxVvr4sHNhbZLMi+jHAXH8TMeTjjo+r6XlqedWzWTVqSsj3H4O6VqGrfDuwv9alRbrUWN5sVSm1HA2jj2+avU7LTBGsax/gW71z2naDbfDNbTw3Jc3N3G4LWt3cvnCLwsZ7Z7AAAcD8eot5w2GJGR6GvgMz541JI+R5ues51N2WWiVBzuU+4po+dhHEGyxxk81RvrofaIoFlCPI3LA8qvc/hWZNqt74hMlhoyPa2TnEmpOy7nXkHYBz9GNfMLDynLnmdarRSsi1fa2GuTpWmZnumH+kXC8rCPQepPpWJ4q8HWer/ZEuLSO58j/VLOxKgnqSDnrXV6TpkGkWUMECjZEdzEDcT7k9z3quI1ubgTbQREfl3dz9K7Kdb2WkTnqwlPVlLw/ai3klcqXCrtBjHyjtgd6r6deiw8Q7ixCSwFWCgZXB4P6itDUZHt5bVwSGDHyhjALEHqP4q5y6v1bX4o3SMAw7j6kE44x2/+tXQ6jkrs4ZP2TXc7aGdJI1VG3K3PXgj61XvLWO5gKyA9yQO1PtG/cAt9zjBpLiYLleuf0rzOeUZWR6Wk4XZ5/q2h/YnfyHPc9Sc570nhKZ5cCU7ZQ3QfWtrX3aQMsYCseM1g+HbK4hna0sIn1G+iQMybgDjOMsW4r04JzkoxPnHT5a14noy7IYkcjO5cgA9Kr6fOdZkZrOB5oowxklY4QnH3VPc1NpXhLUL+3hTU44bOPb+8SGTcxH93pgDjsTXSaxdWfg7wxf3xQJa6fayTso7hFLfnxX0OGyqdR81TRHvxT5dTgtJQyaPDJc2zRzOpZ1PGD3HSnaDqEc/hmGaVGixLN8jnnG84/TFfMvhf9qWzi8NxWurTvFdGaRhKjj97kkk8kbfTFQaz+1xpuladNb6Qsl7qM+VjacrtU+uNxwKUssqqfKjz2589lE+iNT8f6J4anto9WlWz+0SiGHzG5dvYdfx6c1J4h8Rw2/7mASOz4O4Pjccda+Atb8c6v4g1r+0tQ1M31wsyyhZMkJtO7AUtgD29D+fRar8evFUt610mqmJUX93FBApBHcFW5P1B49K6Hk81G8XqOpSrONos+xdNvI1i3PJkAYLMf61tx+JbS0s5XjuVAjGWYEEKPr2r54/Z2+OWreLvGVlpviS3ibRZd0PnvCAVkwdmSvHJ4/KvoLxVaT6hdosI+zWSqUiiijB+rN68DjtXlV8DLDR55SONUatNa7nM3Tz+I5Yb0q8dnG3mx7gVZ2HAYe3X61tWsG6JTty3v611MOhqLSAMh+7tCg9RVDxHbW9pbmGLY89yBHGBnhsd/brXj+0W1yZYSpbnkYV1oKavMYUcIw/1jKN20Z6kVoaT4XtNHV/s+YgeJbkrjPsK3dD0aLRbNLeHIiUZYjkt+PerdyyJCXkjEqgfJH2yO5FUpeZpHBxS55LUxb0JHYW0MUKpbRL+7MmDx6gt3561D+zzpV3bL4qvZL17rT7m/wBlijniGJdzBVHQKPMAGP7tZPiHffxTy3cywQsuzbyPw4r1D4d+G/8AhF/D0NuwxNKxmlUdFdgMgewwBX1WTVak5tdDswvM5vsjw34janB4Q8f6jcakzX+qy7DanhFVWCqFAz1ycd+B1rl7nU7nUna41HEgR8xQxMQD6KfUV9A/E74RaZ8STbzzTy2WoW+BHcRAE43ZwQfxxyOteQ+M/hxJ8OpNONxrn22O6lKBZ4Qm3GDnIznkgfjXv14VLuS2P13JsywjpRoTXv7F3w1ppjt11C8+eeQZCsBx6L7AVU8Qai+v6tDp9vH55Z1E8n8KL1x/n/Cs2PX59fmkaI+TYWh/1mMeeSpGF9uevepdP1yy8O6dJfyr5QPQBfmyT/P/ABrNTVkj3nRabqP4ui7G1r7Wfh+0a5kX/URkllGDx0GO9YF/4paLwhq+qPC0U9pCCImwu1yqkc5I53CsfVvDHjnxxPpmsRaTM+gzSqDZBV3yqGyrt1IBx346fi3WrGbRNN8Ta/4hmfT9ChvPIhtCOb66CIkcQyAQqyKMkejf3Sa1ipSlojhq4uhRpXlUTkvP8DpvDuhHT/hlNrmqR/Z9e8UmG2clTuEfTaM84K7yP95euM1yXwJ0w+MfjPqV5bW7R6N4TWSza6D/ACTXjDbIAfRR8uO20HuK9z8QXNnIng+516a3jvrKze4msLfDs87JGu1AD2bP5D1qP4VeC4/h54RSyEflXt5PJfXYPJ8yQ5wT642j8K6ZUo6HxksyqyhU6czOyFukb8H1+b2qcMokwuRjna3eqiv8hx6evSpQSWBBO49CO1ax0PBk77kxGTkjaPWnDad3UnHApjMAQDkt7dKnUfKrY7YBNaoxIAuVYc+pxXxT/wAFNtH+1fDnwnqK5Z7fVPs6n/eUn/2SvtWQEKcA56k+tfLP/BQrSH1H9n55FVnNnqUUjEdVzlc/TLivWy92rx9TixN+Rn5yi1YNzzg9TVxYkVck5+lPhcS2sUrMNroGyO/FSwunORk4/wD1V+w0Voj42ctWTW3yEHsRxirK9Oo9cVBbcn0x61OSpIx39a60cbLGW9/zoqHev+TRTFY85PU5BOe1FzCZ7Qwx/ec4we/fH1OMUrYC4BwCR1oEoUjO4e47fSvn6jtBs9mC1R+nvwIngk+CnglLaVJkj0+FXZOgYIMj9a9URTHGqY3E8gk5r45/4J0+MZPEngzxPo87Syiwv1mjZvuqko+UD8VY4r7JUhFXAwMcV+VYvWrJn1dFWihrKzAt0x2qWEbj8nGO5qL5uuMZqwmNwRcbR/FnrXnnSjXtk8tA2SR04q/ZjoxPNZds3KgZAPGDWxZ5VW3A7c447msWaF9GLg4GR7VYXaWyVwSMEelQWiNIM/dU9Ce9WYyxYnO4gZz6UrFXId2H49anKFcMMY9e9NZv3oZeT1waVMuzF8lj1NUMn5QnjeCOKmjwEB6D0pgccnkjHBzTohtb1VuaAJXGIx8xI9BT4ii5CnB6A9M0i/NjaOvGKQ/u5TnOKCCWaPBxnII4x60w5zg8gCp0ZtvXOfXtVSVim5S2T6r3oLK+qRtcQuUAXA6DPNeVfEe9hsvBfiCWf/UxWUsjqeflCMTXqt1uVSR8o6cV4P8AtJX02k/CnxeY4mluJNPlgRBwdzjYP1NZSVzSD1Phv9kq48SePrjxXeaXapF4e03fdyqIQRI2GHlg9d/GeM8D3GfpHwx4lutf8OaVYW6XN4rY8q2WMmRFJwffAyfm7+/Feyfsm/C/Tvhz8HdC0eO0iEj24a62x/62dxmTI+pI59K2fHNp4f8AhbcWV9o2g2n9r37GKGQRbEjHy7icf5xn8fPr4GEmprQ+mwWYx/hSp80uh8o3nwzuPCnjnxz4r8QyK2vXH+i6fDGwcQxY+R1AJ2s3y8Hnj3r07wtFb+BtP0NbyT7Gg0W005IFTMnmh3aVieF6uO+Sc+2eV8Z30w+Jz6resjTXh2z4bMQKqoQrn3yP/wBda9+9r4i1PSzJcSfZrZPOGxuJHbHfsBj/ADmvKruNWEqL1R9ZWyWGMpQqVNG97Gx8TPF0WmaH9jWSSPS5vLk8yJT039Ced27A4/xxXC2fjiXxNrl94cltf7H1B443UAbJvIDfKw2+46cY/Wj47apHofhrSL+NpZbKC8t/NQ874vMU5PqOOtZnw2lX4lfEfVtelhmsHs0WxsGCbXlVW3Zx3OWB7dcVzUcDCEbQVjj+q0cHalGN092z6Sl0CLxf4TV9RTMDRjc4lMYkTruyO2MfrXnWkeHrDS9Ev9P0iWV9GFw8m13YCYHGMHPMfGOfvdee/SX/AIa+IfiPSr3REsvs9k7BI5ZXQYT3x245H4c1yj2F98NDF4f8RzHz5lVLW4YfLOfmOFIHYcfh+edDL5Upucr2PKwWV4WeL55TTfREsckVxpUthKwbamULdFxz+FcTHf399qENvbB8q4WWYZ2Yxxjvk/599W/uUvjHaWkwe8nVtqrycd2+nP8AKuk8NvdQ2cVkdOaGSFADcAqwkx/FwSRnrzXprXRH6XG2FjZI5H4meLp/h/4eVFghvbi5kWKJS+3c7YAHuc4/Dn2rn/EniTxZ8O/D8GoX+racJGmjiFpZ2xdIg3V3LHOcZ/L340PjH4bufFf9mR24LTWl5HegNk7mTscdqwfh58PdUj1y+Pi6+F9ptyrTRWhaSVYyJBgYb27D+lbxUV6ni4pYqc4+z+HqexWmtavrWRaNFHabVYTFslgVDEgenPc1DrOhDVLS4t9X/tW+t7pPKljjlDREZB+6pGBwOnXp3q/DNFopEMUZms3Uqj45Hfmq0/iC3gOJWntVdgqzIchvxFVzNHT7LnWi0PF/FHimX4CeLdAv/CevX50u4Z4ZYJZmkWGVcFuD1GG6Nkg9z0r7rk+MOmQfBseP5leOyNkLlY5VKF3+6qj/AHnwAfQ5rz/4Y+DbPxUo1LxVp2j6hpSLu083yLLID0LndwMgfXn2ry39tH9ouHRtHvPh3o2lIfNC28t1cRjyVBUcRj2yOe3btXtUG3BKR+S5pTTxMlRjojmY/wBu3xtf3jXdrFpot/MZRaNb4THud279a8y+KHxk174nau+oaxqc9vkDZZ2UzJDHxjhSx/HHX8a8MW7uobSGGEIhRQGAHU96khnnYgyzZY/KFIwDXpKCR4ljp2uZnjaPz5VVvmWTzCXz659eK2dH8VXVtcQJIUadSGiuUTaVK8hWPJ9a4eC5kAAbIXJ+orUF3FFaNI244IVVHUs3ygY7nnpWllYGfql8Mtch+Nfwn0XWdXtE8y9jfeEBADK7ISv12/zqVvAtr4VgkvTq9zFYwYdo5yGQKO34+3rXmXwc+Ofgn4b/AAq0LQdVubnS77TLVI5Le4t2VndiSSueOueuKsal8Y5Pirr1to+maTeQeGSshuLq5CqbhvLbbhd33QcHvztJxjn5/HUKLi51I7GNSn7rnbY1/B+nXuuXB1e/uZ3Sdt1vaRTMI1iB+XcMkMT3ruhGkbBXUx7vQf0rO0hBbxJtUDC8dhirfm73Cg8gcBq/KMVUld8mxhhoRSuyW9uAluyqAARge57VBGCoCjkAfpT13OSzYAQHOelNMyQxGWYnI5CrXm802tDuk4rVlXxJBJcaU86un+jxlwBnP5Vwd1ubVBdKRtESxr+GSf51sXHii58SfarGC3S3iVmRpAPvDJU/y/z3vDw/+53krkYyP5GvQg3GFpM8TEr28r0y5YX8jWa4UnaAeMcVZRJroAj7h+8Mc4qC2hCW4XnGe3FaAcRRKA/HPHespzimddCEuW0jMvrFC25j9wZ+tYHhjxNZ+FvE2qyTwSzTXCIIfLwWbGfkA69cc/7VdNdgyQOzEJAgyzHv7fWqnhrRRbtNqM0AF9KxC5+baqnj/PrXo4XE+wkqnUxnSl7ROBqJ4k1wxG71C6ttORQP9Gjj59eSc/N2wK5Lxx9r8d6Ff6NqGoTRaZfJsZbdgpZeD1x046d66qWFMrJMpJHTHrWTqdrJf3MTLIkUADCQleQMdfbH+cV7Uc3rTktQrOcVoz84fHPg2LwT8SL7wwdZubO3S7g8u6ZizLC4DMyrjGQCe3QV9S6f+yZ8F08JXV9qPji6uLoxDzrv+0o02N1xsxx0Pyn3/DJ+Pf7Nms+P5Lnx14Ou7O8t2tzDdWV4HjZhH/ErYPpg5wOBXyPpPxHu7jToo7OV7eaXCNbwJmZjnG1QBlua+6w1RVKKnM66UmoJyNvVbDS9N8R6vbaJfz6jokM5S1ubgAO6gc5wMYyCQe4Iq54VuIdN8XaLqk1tFew2U2+W2uk3xvEfv5B4PH86k0H4WfEHxPDB9k0eDSoT906nIVdwe+0cqe5zmtzxD+zz8Q/Dtkt+9xY3JXKm3tpApIIx/FjPU+/1oeLoJ25kT7ele3NqfoRNr1prXhjwm2i2qWlhqUYuWWBQgijVAdnHuQPoDWjLbiPYzAAbc+tc/wCDPCs3gLwX4T0a4YPPBYCOaQsSpm+VnUD3JYj2U10u9Y7R5Z2WNQQAWPX1r4PNqsq1XliKNm7smS42Wsb78ru6dxWDo7jV9av70xkRWshggLDOH4LMPzArx7x1+0g2mXV42lWaXvh61lMH2pYHkeaUYBWP5v7xx0x71d+CXxK8V+O9YnF7oY8P6OWLEXC7ZS2MZxn2HYf4+d9QrQhzyWhNSU9Hy6HuL3qRKExuY89OapmxutQO4o9uAPut3ogeNeYZGkwcFzUss7FFRM/T1ry5VHGRrZTjqY91pkVr5cjHe0bLIoP94ciuo+Hvit9cW9s7pk+2Wsp+4cgoeV/LOPwFczeyRk8uzY6455qr4e1ay8GXGrag5kvr66x5dnboSUC+uM4HI5xx719XktZxqcvRmGHhOdbkpo9k69K8v+Onw6uvHfh63Nh+8vLOTzEh3bRKhxuXPrwMfSuck+M+ux6oGayhWxWPdI0kMkcfXorEZyfy/r694b1+38S6HaanbBxBcpvUOMEexr7nmjVTifQ+yr5fOFZqz6HxdeeJZdB0mGPWIZNINpI39oNdQtCkLDAVeeu4HgDqK1fgHLo3x38WXl+t6jeHNCnjxA8e0XcpztJJ525HIPXKjvk9J+2Xo+ieNItD0K61A28Et0TepbuF3KNoAkPTgOcA55I49OS8DT6N4F8Lf8I34Q0+MW8bZww3b3/vFm+9jjmvM9yhUtJ3P0mnPE5pgL01yt7s+v8AxFrVr4W8M6lqTJ5kNhayXBjTgsFUnaPrjFfmxpniDxD+03ptvYXmp3mn6PpWtTajrF7K3yM7ElYrfnAI3Nu46nPoK9B+LHjjWZ/Co+HehXl3eeJ9UnjN5dWkzeRYQMpB8wq2N3GcEcj8KTwL4Mj1GWw+HPhpXj0XTWVtWv8Aad9w+ATzjksec9/oOex4lJWhufM0cklSlKpiPhXXueu/APwahEuv3ct3fIX/ANCudRk82Zoiq8k49cjH19yfbSxZtzdTycCszT9Ph062isreMRQQgIqL0wK0dq84bIPU1rG9ryPBxUoym+VWRLv+XIxiplb5AfzxUfRlAX5QO9KzFiVJwp9BWiPPZKBucDb9KtzId21mB5zgDiobdQHXj5scH0p7liwwD7cVqjFkU3twMeteA/tsw+f+zX4ox/C0PJ/67J/jX0BODjtkdx3rw/8Aa/iE/wCzp4vQrj5Yuf8AtrHXpYN2rRfmctZXgz8vLe3WCyiibqihMH2pYUIO4dqajtNArsCCQOfU9/1zUiOVZj2PHNftND4EfEVF71i2ucHI98dqj88KcAEY9agN0Qdqk596jOS+SeK6TC1i75/saKobj/eb86KBWZxbksAf1prZxnI6Yz+FLuw+R19+lTRwbopCM8K3Uexr5mvrTZ7cLcyPsD/gmLDbx/CnXbtQPtcuor50gHO1UUp+pP519sNhOAfxr40/4Jh2bWfwT1S4kTDT6o4UDuPKjFfY23hAwOTzkelfleJ+Nn08NtB7845J9hUsUZABbv6UxUYfdCjHXHapF4fA+Y9j6Vxs2NCzCsGO7j0rasl3jPOO4FY1irHGR05NbNpjauO+eKhmyNGIs7HuKtL+6Oc5U9agU4Kj09asopKcnk9DSEQEEEdMH0p8JPdevHFMaPOQucDvT4pGTC+vQ0FlqHvxkCnMQ6gDhj39KEIbcD94nPFOC7oih4Y9wcGggkgba5BQ9OrHrTpcthvTt6VGm8AM/PPWpQFYMCd3pmgBySMEGDkmm3KnrgBuuBSAFQnbb696JAWVsYGfSgZRuGDx7clMt8zE/wBK8F/ax1xfC3gdNRVY7h5JkiVWTcrSBsgEenBr3OR9rbckV4D+3DaRS/BaS6cA/ZrqKZQOjHO3H/j1YVHaLaO7BwU68YS2bOX+Dvx78RW6yXU6202kwxruhhjKjzCwAUEngnOe/wDj6J8cHTxf4q8BWVuqz214zOUdCV8s7XLA/RD9B9a8Z+GPhUL8NtKgm2wrPJFwWC5d3UKx9h/Svd/Ed1pdtrmiXFrfCS10PZazFCGSL5Tnc3bjHHrivEr4ucKEmz6LOqdHL5Qq0VZnmnxZ8BWMXivR9O0qOaO71n/RUhik2JHsZGeQDp93t/8AXra8ReHtC8I3ejIYo1VrWS3/AHkO/LIUA+rdQPrXX6HqGm+J7pdQtJIbiW3uJFimVzuUMeuO2RtNaHjLw8/i/wCxpaWivqcUm1VJ6Alf3mf9nFfKYTF1PrEYy1b8jgwOe1akoqcvdXmeU6/4Zu/Gunraw2TGS4ZFWGbgICcDnpn8/wAe/s/wo+DNl4Ciikmf7XqciZMjRqoU45wAOB/9euq0Pw9b+ENJeW8m8yZQHeXafQcKBzjjoP51j/FT4gP4R+EfiHxPorJcSW9nJcKWyNp28YU/hxX6HSoRXvy3Nswzaril7OlpE1vF/jbS/BVssl673UzuqC3tjvbngZGehwRz3rxL48ePU1/T9Nns9OkK20hmnSWLMqcjgYODld/APbsRXzZ+z748bxZouv3GpXsk2tx3jSbLpiZnQtywzyRk9unHrXZ6tqt9q86Wcl9JAr4270OwD36fzrixeL5E420PpchyWM+XEylqhNDspU8QReKrexeO0a1WIbTl5Ffa3KDOMEfrXqNlqjXSZbGAM/IOleX+DfF8sKx2d1dWqQuqMCTuDx/7GD6ED2pk2oeN5fFFxp3hPw5ZXOlzRSXhFxu3PtUF12qSWZienfP1NcWHkp/AfaY61FOdXRLqegXuu2VnrcemzBUmuYwyF5QNx3Y2gHvyPWtHUbFFgs3gKMVBLKF47YH867Lwl8ANO8R+HrbX/EiTWXiC/tY3ZUkKfYiUHyoOxB9c14L45+L/AIf+HfjXWPCOo35nnsGTypw4LSgqpOcdxu5wK9B0ZxV2j5nD5vhcRU9nCVmu/U7PUNYuWsJrc2kc06nKMg2gn0I7Vmnwde2Ft4ZvLi8fU5NSje6dcBUhGFI2gDtuUc8+9c74luvFev6bpNpZaVN4fstRYq2p3wVneM90jRt3pywA5FegaZYTaZoGiaXBqMsy6XHJEJJU+eTcytg5z8oI4HsPSsrLXnPRlWm3H2D92+pafRbqe200ozNb2S+WIyiuGTGAvzA9OuevvUHjzwNYeJtIWKeFJoZrcpt4xgY6UD4j33hyzuH8RRWsdoBgX1sfLVBwBvDNwSTxtzXO6D8QNX8UeGpdQ0bS4rzSbcOkUjXKxyShWI3YcABeOvP8605klozhrQjGV6yUU/xPmrwr+zXrfiXUb+XUr2bStGgnkigUkrNMgY4bd6Y79/57Gp/sziG1kudG1O6gmiBKm/nd4Zf++hwM9xX0L8KdTtPFei29/DbtHaTMzRQJGAoweSxXjJOTWv4nhS7zG0q4bhUj7D1+lS8VWSumKGVYGpPk5L36nxz4D+Cvijx6jzTSwWNoszJJdB2YzYYgmIA5A4/ir234W/AXS9D8Y6Jrd5Pd6hDotyLiWzVHLs68rkO2OuD7jPtXo/guKDyFjhkSJ1LkwABWDbuTgdc5znvWz491uDwv4U1DUwy21zDB5jSeXu8xFyxx/eO1XIH9DWkcTWl70pGNXKcHSXslC7fU7zxstp481W1mvtNtRpViM2/nwo7zMcYwGU7R16YJ71XvfDCyG21SFY4LnT45DCsjGOIBl5D7fp+FedfDXxlrvjXwvZ36wR+Y7OI5HXy/KXjDbPmB/HHFdbPol7JHtv8AVbnU22FWheUQQuf7pCjp+dVOUa0fe1PMlltOFP2KtZnc+GL3X/EGlmW00hIRGuCZ5SqyE90OMMvTnPetGwnmcP8AboUguIpDC0avuBI7g9x7+uRXPaJ8VIPAx0bSL63eSfUSLXT7O3kVslF6ljjC4IyecY/O34g0W/l1gatlVnRy/kQkkMpXOzPGfmOc4r5LM8Jh6FNTi9WfnONw/wBVrOEUW/F+sajbWYg02y8wkEtI6ggfUdT/AJ+lZuk317f6VJ9oUrM6gqQvTB5x/nFdFb6jbavb4O5Z8EfOMOpH8JH9aWy0+O3wAm9VIOMZPrXyXPG+h5lSlOo+a5zvw4tI/wCyZ7hsNLMzZOec7z+FdP5oEbAjgcdOlY3hJI7fUdQ0xmDywk3EbH5VaNnJ4+nSjxXrtl4XnW4vbuOys54nczTkKqldgAycAdf880nCdaVolUlGjTNi3YqSdoI9xQtx5rHC4x3rjfD/AMUdD8Sj7Lp+sW1xcogleON13hc9+Tx06cciugk1qW9kWKG2KqVG2b17f0pTwtSD1HHER2L929vBG01xdR29qnzF5WxWP/wks11MYtKsC8Y5F9cNhX+idaytW8O6lqHlvNfM4U58tFVVra0ea4tU8q4hQMeC6YIP51rFRgu5DnOcrJWM+8j1dFiZJonJ+8NjY/DBrL8Qm/svDmqX8trJqzQ2rmKzjJ2M+3oVzz0+vpzXdTkTQ5yij7o2jkHioo1DxvbsuQwyrDufStqFWEZqTM50mndu5813P7WF/wDE7wNF4C8J6CX8V6layWl3Kh2W9qp+Ut3IG05yemR948Vt/C79mHw/8I/D6ajfRrqGsLHvkvZY93ljqVjH8IHOPWuh+EXwv0H4d6x4j1iAxtd6rfy3DjbtZFzxHn0H6/hXosFxLr901xNGfsUOGhCt984wc+o5/wA8V9Ji82c6ap0tETKaqLkRzPhPwgxtl1a/tPJlckxwHrjPBOPbnipfFMdpLa41QRPbI4kGRyGXkbQOc8DiuxlZpOF6DoBWNf6PDJJFNPGJ2Rsqp5Cn1I6V897eT1uccsOoLQy7DWp38MW0l9fzRx27K0EEhAbaOF3Hq3bv+dcD8Vfi9caJo1ppMdzBp15qzyW8F3eNhIflxvx36gfjXpbpHdTtZMqGRgF2sPu578VwnxE+BOg+PUjh1iGK5mkiPkzNJJgbTg/JwBjdx9a7cNiIutGVXVIcHJSTeqPNdX8f2HhXwfaroc0GrXMMJKW1iyOZJdyqcDOTksTxnp+B1/2U/hR4k025v/FXi1rqPVtRdwYJHyiR8HjBIPdRR8Nv2NNB8E+I3v7eae7lUb4JZZCGt89ehw3XuvSvo+1Y6HpVnYxAzSquC0Y6n1Ar1sxzOnKl7Oke1LEe2ailaKLcVqFDbM4VsfT60k0kTMQoLAAnK+wyaxtfubu0sJ5LUr9qClkSVSyA9eQvJrnpNRnu4rSe61l1jkBcQacmIz3w78kcdgR1+lfM4XB1cVK6eh3YXDSxUuSmhnxM8e6boVmbK3Ew1S9xBG6IW2Z9MA4PI59SK5XR/Hukxz3ixtcNfxFDdp5LmcnGAp+Uf3T/AFrxvUtd8dHx5q+r6Vp8zG9/cWwljJgWMHHmEhvx/E8812/g7wlbeDVuvEt3cXN/dXw8zUDywikypwi+gPb06V9rhcMsPZRd2feZflqwt1OHzOwl16PxF9j0qOwvdMjvbhEZLtMOVZgGKrzz83T3r3bWfEmifDnw7Hame3t/IgxBatKFYqBgH1xxyfrXBfBzRf8AhKtTn8SzwOLKHMOnFzw+c75APyA/H0rkfid4Iu7G+1bxJ4vu4bPw/HK1y8jfMypn5EJHboNoz/j9LBShDmSu2cGKeHxWKjSlLljHfzZ5Oi6t461y51ELJKtxvVJXXJO5stIv49D+XrWTc2c2m3/hbwjod00Ou6hG91rl5Eu5tOg2k7D/AHJCRjnkHHrmtnwB8YLv4vfECPRfhrpCf2PZbjcavfIwjdVIHyoCpK57559hmofD/hvxZB8T9eGsWlgrIHto9E0It++fcHE0hPTIcZYnuAduOeB4b3nUnufUQzKnBwoUJWit/wDgmNPoMOn6pDpmiRSRoSW867cu7kkbpHP3iSz55/TpX018MfB//CHeHolny2o3eJbt3OTv2qMD2AAFee/Drwj9v8TXVtckSHT1iuNVbA/eT4zFACCQqpgEgE8/WvbIUIk5G47R8x9fWt8PQ5Xzy3PJzzNvbJUKWy38zQjdFcsMqT6CpQCTlRg571VjY43AcDmp8iRwueBya7T4YmwWIAbkHnFWYl2EH15qKGPBwck+gq0p2ZJByB0rRGMtCWP5X7fN0ANSPjsTUVvF5jAsACeQPWpCpJI3Y47VqjAgdcqNpI9jXi/7XW3/AIZ28ZZJ/wBXG20/9dUr2mbKqNwBHoK8h/auj+3fs9eOkBwY7EOp75DAj+Vd2FdqsTCr8LPyignY2UBY5IB705ZQRw2PX3qhbTgafa45zGCee9OjlOCQeM9K/ZcPL92j46oveuaAUbM5BPoKFY8L1qCOXae4x2I61PGocluQc847V2I53oP49B+VFS7B6UVZn8zgxnJA78GrEC4jYnllU5X1GKgYgED7retW4T+7k45KnkdRxXz1VXg0erDdH39+wRpMVh+zr4cULsNw1xM5HdvMbk/kPyr6OGdnJOev1rwb9iOHy/gN4ZjBY4huBkn/AKaNXvoT7oJ696/LcXG1Vo+oov3SWBGYbiCqkZxSo2D6H1xSxjcOvQdKAu1jwDjvXnM3RqacgCn5hWvZkxsMkcdyPWsiyjIKnhvatiD5s+3b0qOpqacUYfHfvgVKh+9kAH86hgy6gqc+1ThcqARgnvSAglba6nt7VNEqlwzZ56AHGKRsKu1iDn9KVEJwMnHr6UAWV+VGJzn3qQjevUdMjFMjITKlsk+op65TjH3e/tQNCoPkKsc4/SnIGJzncBxk+lIxIOQc56ili7hTwfWgOo+VQceoHQVGp2kADj3qb70eVIyvUetQYBVV4A65oHYzr/5WLDoeua+aP269Rksfg5YWSMHe+1GGFUPRvvNj9BX01qAUkZJJx2r5K/bcV9f1n4W6FEdvmasLzBbGTFtP8mauetpBns5XBzxMLdyfwlot9b6Fp0c0aXN/K8SxQS5CD5lyvqBjj2r0nxloZ8PeDriy0m3iidgrTS+XhpXUbgGPv61xcHiV9M/s11gjuLuxmUssgGW5Ckr3HBz/AI131z4uuvEvg231pbKfT9Ijmjed7iJS0ik7SqA9fdvf8vjsVTq15qFNXPb4op1K0VG25w/wD8K+JJ9QuLmJfs9tPN5gjlj+Roz94Z9M5x/nP03o+lW+ipHEhaWVuXnIALf/AFuMVz3hfxl4X/sy2trJnsGliDCOWEhmH1Aw34GuplvVtdJuLyMtcxrD5kZQbt2RngCvocDl1OhFSlrI+BoYaeHSjJHzV8RPH2o3PxFvo4r+6/su2vHtZbd2YIhCLtIXpjO79DUXhvx1FPpmp6Fd6SL21e72slzt8kqCPm2jGfXBAFYHxCE9xoT6luNzf3M0clxtIOVZ1Qn8FHI9B7VzfhVotMvIUiuWuopy3mJ/zzbGeOvf+mKyq4qVOtyn7Ngcrw9bBx5o9D0C18NWerX1zeWWhWVnLbtw2nWeHWMDADDksev3f5Vk+KPDls8Fw7MHaFPMVYxk7to+Xb1zyK9M+G2pRDxDaW0Kblu0ZWA5C7RkfpnrXj/7Unj7T/hmnivU7VZF1YTpZx24dfkMkKsJwn4Y79/Uiul4f28bnmRzP+za7obRRz/w+07w/wCNLb+09PjgulDNDN9oRFdXVtu0ZPAPUHP417X+zl4OvrTxt4kuLuNBp9gsdvasWDuzMgL4bJ4wq+/PtXzl4P8A2t/Blp8C7TwjcaCZNUihEf8Ao37iA/NlZC6sGznGQB8xzzzX3f8ADr7LJ4E0a/hSCB9Qs4riZ7WPYJHKDLVvh8CqEuY8bNeIKuOpujayZ8Tf8FIPjXP4a8Z+G9A03ULuyaKF5Lp4mdUG8rt6YyQOfbdXy18MtZ1PQby8+KSeER4q0O23WP8AaF/h0ikZQwkYA78c4zjB3EZr9ZPjF8HPDXxu8I6ho2t2dt9ongaOG7eNWeB2GA6E9+n5V5x8Ff2MtF+G/wALNe8Fatq03iCw1lgbgmPyQo/2Rk89PyH4+spWVj4yM+XY+f8A4T/tG6n8U7CWTV76O4vkdhbwW67AImKnaM/3SMdc+tepaTqs90rbbMmY9Bnp9c149+0B+y34f0K4vX+D9jrQ1rw+POvpbOZ3t0XaxMO4nc0v3SVU5x29Ol+BHjJfFHgq2WOfOoWa/Z7/AHsTIsq4zkn2wf8AJrxsRTlGXMz9RyXH0a1D2CVpI7fxPocd/aPDqscN00wJhtghMakDIEh56nvjFeSS+CvHaf279o1eN7K8tvsixorIsCHPCjI7E84Y9Px930SSK2jN/csfJRGOZPXsefofzrIHxM0bW/EzeHbPUNPfUGeLfGW3ZRueNpxntjPWuflvqnY9OuoVHy1VzJfIn8AeHIPBHg6w0i0R2hgiC/OSS5PXP1qfWL22WKJrfSJ1JB8wqiKufcbs/kDXQ6trdhoNibmaZIYY38qR85KMe2B3xzj0p/hOwv8Ax9qkn2W1MekQru+3GPC3B/urnnj6fl319m3ojm+tUqFqktEvM5vQGshCsVtodzbv95pZkT5j3yQ2TTfFfhpvE194fguIpygneV4Sw8vaFIKsO+cj9fx27TxHFp15NY6vaf2TdpcGCKG4Ta8vow6jB7f5z0DvY3mraVbrFJdSRiZneJQyxN5fAfnj/HFZ12qVNyfQ5K+PVOPtYq6+8p6N4NYamp0qc2NvDl7pMZjJbtzkD7vQdM571jSWnifUfGup6FbpbSWUWPtN1NnbEjKOmT6dh/8Ar6Sx8V2WgQWnh3zla/ErSSLclvnTcc4/w7V2WnW0cyTSwzedBOx3h5DnGM4JOdo57etfH1c4qqf7uOh8U89lUqPlOE1X4YeHrbxhoWp6fZSreWkDxC+AYRFmTaNoPGcAnI/XqOx0y71TSZZ4L6H7Xbs6tHNF6EfMCD6da+evjP8AtA+IdP8AjbpPh/wQq6/aQ2gW8too1eCKQsQd7ZGD93/63Ne62Piq/uraAXmiXP2to1dhCYwise3zNjI9jXnZhOrXipT6nzdes51uecrtmxLHHI4YjBGMYAGKm8z7MyksVJI5Haufk1jVZJwkOiyvnj554059eC1V9c1a40LR7vVtSmisbK3+aTJLbR6e5zjge1ePSw7lNK5hKuktEea/Gf4+6L8H/EllFpqQ6nrrEJPC8u0iJstjofwA6cfQ+UftVWPi74m+I7YWl3bWOmQ6e81rBIGeQ4VGlYKOrAsq/h9araV4Q8K/Hf4kf8J++vxwRQM0d7p1xIgeOSJsqTk8DaBntwea7LxZ8RPC3hXQNT1+DUNLuNUntnjtbWK5+0vNeYCnyo88LkjIA53c47/pWBwFOjBSa1PTw+Hpzp+0qM+aJNUuvhtaaP4S0ieS48V6m8cmpTR5VhCc+XEAOhO73PrnNfoh4HsJ9H8I6JY6g3najHaxee5bd+82gNk/XmvBf2UP2eH0a1k8beK1TUPE94Q6tINzW6D5VUHnnaAPYZ96+mbeSG6mZh5SsBtwCOMfzrxs4xFNr2dNXZ5dRwdX3VoSptCgcYByMDrSPbhiNnBxnPeh7yCAFsqFA5cnj3qkPF2kRRsX1K0GTgfvV69CK+Ms3rY6OeCWrLcMkYkSFnX5iQR39/6H8qrPeR2mozIJIztUkk8lfTFebfHnx7Jpfh+yfR7yysLoTZe8nbCQR+WfmO053HcoA+lct4J+FltqOgWuozeMNa1HWNViZ5Lg6gwSQAZ2qBjCgk49M19Jg8oliIc7diadKrirqlaxv/23a6lq15ZLqNmBz5iLMDj1GB0r0jQtR/tqGO3sSUhjTynl24yAB/n8RXxL8ZTpPw/+KXw+0q1tTol2wjfUJRPmORWOMPz8xBVvmz3r7t011FjAlvdqLYRptRB149aeYYBYSCbZxfU54atyylcJJACI0B2471H9kaRiTlhtPAq8kQaXhwHBwd3f6VQ1/WLHQoY1uZWMzH5Y4wWYn+6B+X6V4EXzOx0zglG7MxtNFrOuPl75P+fetE2AS1aZjkKON1ZWlXdxqFz5k0L26PysUhG4D/ax3q942v2sdNtLSBvLlvJktkkAzhmHb8AfzrVx5TkhFatDdA1O61iK6u1tfstvFI0MO0DdLtbBY88jj/PWrscbuv71l3jqUGKuRWkFnbiC3+RIxt3Y5FVbkpMRDa5uG6Haec96Vk3Y6FFqJgeIC93aXNpaO8fmRlWmI+6SCMg9qoXGnadpHh6W31AxIskgUo+EH3ge59T071v3+g7URpbryFVg7qnf278GuZtfDvhzxD4xSHUluLmC7jaK2LtmOKXH3sE/ewBjjrg9TX0OVtRqW7noZZilhq3NUdkNv9D02XSrl9qSI3CoRwB6H17+1c5aDUfE2pxeFLaRJzeHDzIAxgiBBYnt93p+A613Or/AbWfsrWujeIRFZ/wxXEI3KPQsAc13fw/+HNr4F08Kri61KQfv75kw7+3qBx0z79a+6hQk3qrI+4rZzSjQfs5c0ntfodHoejW3h/Sraws4xHbwIERAOw/rXD/HHwv4d8R+CtWi8WT3H9jyQeWLaGXYHfcGUgd33ADnjH413+qahb6Ppt1f3T+VbWsTTSv/AHVUZJ/IV8ofFr4tXeu6lFc2apFJAu23tppFzCrlSjspzmQg5wOi/TnrqVY0YczPmsBg62YV+WPzZ02hXmg/CrStM8E/DOytReXbLHc39vG0iWxYqGduTuf5shWPHGeoFdreeBbX4b6POnhuzl1DxRqxMS3s2HmJP3pWOMALnOcYyQTXAfs9WLeH/DepeNfEMkRRUxDMVC7s/Mx6ddxC59mr1r4X3d7qPhiTxTrM3m3l8rSqCoCwRA8IvovGev65JKT9rHmZrjaawtV06bulo33Zh6bpVt4WthoVpMZzZon2y4bJa4uWG6R2YnJJ46njp2rThONu41j6N81n9p3b2u3a5ZsdC7FuvfrWpG/zBetN6OxxXvqy4HzxngL0xU8CkjPHJqvCrZ3ZGDxV22VTksNuO45qQLEahZRk9B1qd8fd5IqIn5+Dkds1NjoDyOwrSJhInijChSOCeOaeQE54GRjNEa/KFb8zQ6kqNxx/WtDJldsFjkc9q81/aIsRffArx1ERz/Zk78f7Cbv6V6Y5ViOMcdK4v4uxG9+FHjOBlDZ0i6x/36auzDu00zCp8Nj8VbKfNkgwQUAX61ds356Eis/T0UrcKcgrIcq3bt/StWyixjAIA61+w4SV6aPkqqSbNCNWCgcEnnNW4V8vgNjPXFNtIgp+cHOeMCrSRFsjAGWr1YxZ5kpDfO/2TRV3y/8AZH5UVfKRc8zAZhnqferlqvKdcsyjK/WmMSQPpU8LtHHKynBTO0jt1r56ex68d0fof+xNGY/gZouWKlHnI3c4HmMMD8RXvbNtbJHB447V4p+xpGsXwO0LYAv+iO3HqZXya9sX5mJPJzX5fj/48j6rDfAidSfLO3hTSNtdwFXnGODTk6mk+6xI4Oa8s6UattnPAwa2bFcLjqcetYkPynjitqzUYTis2aI0rdSqb+QM4Jqyc7ANwbA71XX/AFT/AFFXZlHlLx2pAUypG4gcd6VEDjB3ACkPKfjU0HzSPnnj+tAFhDk9ifepANwzn5h0BNQRjawxxU33iM80FjPmDjsQeakVd3UnPamHvTuhFAEgKqPmzkc8frTJCGyOFA9Kep3R888U+8RUmO0AfI3T360AZtxENpbbzXyP+1hc7PjN8PIGRnFhFLOTGMk+ZlcY/wCAfjmvsCVR50a44z0r51+Imn2+pftR6DDdQrPF9hh+R+nEkhH6gVhVjzRse3llX2FZTetjd8GfByLxg2ma5rcb2tpCgl+xum0yMVH3/ZeR7/Tre8feMtJ1nQYtAsLV7W3S6iIjkRYkmiVgX2DPIr2+WNURY1UBCh+Xt0r5G+Js77/FYyMWt3J5A2j93w3T86xqKNClzRWp6mBqSzfGXrvRbLsbzeOLb99ZJexK7ErsR1JXjPIB/Su3+HvxCk0y10nSpU822mZo2lYbTGxJYHO7pk9P1rwW8t44PCWhNGgR2vAWcfeP3up6mu70K2jms7RXXcGBBBJ5yGz/ADrjoV5Odj6nH5bQqUXpsUPiV4N1KfxprYS5SPRzceYtuOpdlR+Pb5v898bTvCFrcJFc6fdRyukrJNtGSpBKkEeoOa6L9qXVLyL9nbTdWhupbfUpXti9zbuY3bdG2QSuOD6dK+bP2c/EWqf8LGk0s39w9g6M7QPIWBbYzZ55+9zWtbDxlLmZhluYVPYqmumh614q/aSvPg3qcWk+GbK21/VnzJfRiJpGgXaNoAVgc8E9+or5d/aO+O138dfGFneXlpHpYigaGW2jZgflJ2lg2Ofnb8/wr7Q+Hfg3RdE0m7uLPT4o7i4nfzZmy7v8x6sxJr58+Lvw08Map8aLBbnR4JFlkXeAWXdnPoR6CurD1eWNrHjZrgo1Kjq31Z89+H77/hJfGvg/TtbuI5NGR4LFpIV25hSRf3bHPJ468elftRoNvpv/AAjml/2K6SaXHbqlr9nYFNmBtwR9K/H34xeGdM8OePvsmmWiWNskAdYoSVUNsPOM1+r3wItIbb4T+GoIo1SH+z4ZNgHG5lLMfqSSa9K91c+Kr0nTe52EURmlKAbzj5iRwK8M/aT/AGjT8JfDd1DoNq9/cxoYr3ULcb4tOZuFDN2fJ4U13f7Qevah4Z+G91caVdy2M7uIzLCcPg9cHqD7jmvGv2ltFsfDP7Pc+k6bax29hfR28l1GRvM7SsvmM7NlmY+pORgYxgUlqzjsZnwN/bC+H+meEbTSrnTLrRY926a6XFxFK7H5pHkBySTyfToO1UviBrf7O9t4r1PWo768k1jUNpnfRZZFAf8Avf3Qeefp69fzr0lj5FlGDtRbRWCrxg468V0kU8iWsbhyXHQtz/Ot3SjJam9KpOD54OzP0D+Flv8AAfWbtJF8S3d5Kc7bXW7tokjbOT2UZ/Eg/lXofiMeFLHxB/Z3w+8G6Nrvi2bCy3UEKfZrEDPzyyLwCD/CCGP5Z/LjTtQuYdVuoEmdYfL37AeNxPXFe4/Ab4i+I/CfjUtpOqy2YmjAkRVVkb7vVSCOw7Vl7GC2RdTGV5u7m/vPv3wR8B9G8O2Zk1pU17WbiRri6u7kEozsckJGThVFelW1pBp1vHDbxpDEg2qqrgKPQCp4fngjJ5Jx/KnSKNo47is1FLYznVqVF78mzG1/wlpXidYf7Qso7loTujc5VkPsRzXn3i/TtB+H4tbeziS3aVZLqTDs0pVGTnrnHz4/GvW16CvEtdt49T/aNFvdoLi3PhhP3UnKc3Bzx05rgxsYujK6M5VKig4KWhyelfCy/vNWh1rUdRDpszFEbfZgsP4uW7Gt7x5r8GiaFb6FpVubrV9bEtpax54C9HkY9gFyeetX/HXiHUNJe4S1uPLXB4KK38PuDWtrNjbve6LOYIxK1rvZ1UKS2OvH1NfmqpJzk+x5apOEXJM4j4ZfCnSfAGlQQ6faxxOGLzyv80k0nUsx7816WkkaQ7Y49xPJd+cVSiUeSgx/CKtr8sTY46V8/i6s3Lc68NTXLz9SvPKgTPVu2O/pWbrmn/2vYSQ3Ue+Bxs+zj7p+v6VqIo83GOMVPKoaF2IycdfyrLCzmprU1rQTizwiL4TeFPCCXc0Hh/T2uL+UyMHh3AHufm6fhTvhz8H/AAsbzUL2x0KztplY4l8k+vzBck459MCu81K2jn1KUyLv+Q9SfWtD4ZQomhXjKoDfaJOf+2jV9R9ar25ed2PnozqOr7Pm0LuhI2kGaFYlaNsMhX+HHbHpVCLwdIl09zfahcLIc7ILWVolByTkgHjr611vlrCl06AKyjKkdqpaeoluX3jdyev0FeVObl7z3PVjTT0My38NWUX/AC7I5P3t+XLfi2aX/hGLB1bdp0UoUE/PCDjv3FdHcnLjheFH8I9KwPFF9cWmiXcsMrRyLG21h1FRR96aTNKlKKjc+PfjT4L8S/Fj43W1lPaTJ4H0l0muHjRkiVVUMVJBwXJOPYAfi7XP2kNMl0wLo+kXVjNFA1rbF5UXh3VNwCnquM+3NfUWq28f/Cob+XYPMexfc3c/uzXyP8CPA2heIvHWrRajp0dzHbsjxqWZQG8wrk4Izxxzmv0bLa37pq2xeGxMqMWoi+JvhJ4g+Kn7QukPLavLoVlDBJ9puMsskCBSyE92LFhj8e3P3ibZVtoFhWMoqABl78Dv+X51x/hK1hTxGhWNQSp7e1duzHz3Oe1eDm2JdV8rWhnGtKvPmkYt1pupTAxJqC21vJwyxQ/vMd/nJ4/AVYsdEt9PjIRWZ14aWV2dm+pNa9qomVt43cd6GUenY18zFWVzodNdTMns47VPtLjEStgsO3HvwB715n4y+OvgnQZUvrrUty2Eh2RhcF5ApXHzYz14rt/jBM9p8M9eaFjGy2M+Cvb921fN+i+B9B12Dwzd6jpcF7KdMiuGE4LI0jRBmYoflJJ55FfR5dgoYmLczF0edtJ2Po3wr4ji+IPha31qFJtP0+4B2eeAsjjOMjB/I/jXRK8NpEBEmFC7Rn+ZPevDP2fvEGoaydVsry5aW0s52W3hACrGFlZVAAA6AAfhXuliodCCM/KOtcmNwsKM7RIpttuLKc9n553SAkDJwK5bXZ49P1HTpo4XkniuEKJABvJ3Dt3/AMiu2kHDVmaBbRT+PYxJGrBLMyqCOjhlAP1wx/OtcvjerFEzguZHp0XKjIx7VIRmmp0FPr9Njsdy2PPPjXHb3XgG8srl3iiu5YomkU4CjeGJJ9MKetfNun/DdfH/AI+svKhMOnNbGYXM8e5pIhsUOoYHdwCAT3JPbn6K+N8YuPC1jC+TFNqcMcigkBlJOQcVreObSDRvBWs3llCltdW9hNHFPGoDoqqdoB64FZVaUavxdD6DL8fPBpwprWWl+x83fEbxVJfarpvw00C2EGkiSCNgn3pQWGMN2yepbk5Oa998bwJ4b8CabodsWEUhissDqyAYOfrxn8a+a/2W/wDiafGvVZLv/SHgsQ0bPzsOE5Hvya+jvidK6a/4WVWIVnlyAevAqKDfK2aZrFU5wgu135tmdDGYI1jwAoAAwKtoMsR0qJu/0NS23zdeavc8joXY1G04IYY6VbgUlRj73qap2/yu2OK0bf7y/WqWoieOMBCerZ6VNCAW7Aj17U1/v/jSwn95+FUjKRaXspz9aJV3EjPyjv6VMfu/jUDMfNbn+Ef1qzJjAq5bBLHoPpWVrdnHeaPqltNHvjmtnRlboVxyMVqP/Cfaqt5zb3ef+fdq6aXxIynsfhY0Bi1W4V3bbHmIY9pGPPv81bNkhEaMOVPp2qnqUKr4l1cAED7Q3GT/AHq0NK/49F+lfsGA1pxPkcRuzUjQZyckdc1chUNggZx3Paq1t1FaNqo54r34niNj8p/dFFVvPk/vGiqsTc//2Q=="/>
  <p:tag name="MMPROD_11579LOGO" val="iVBORw0KGgoAAAANSUhEUgAAAVkAAAFlCAYAAABBSpsNAAAAAXNSR0ICQMB9xQAAAAlwSFlzAAAXEgAAFxIBZ5/SUgAAABl0RVh0U29mdHdhcmUATWljcm9zb2Z0IE9mZmljZX/tNXEAAP+QSURBVHja7J0FmFzV+caD/uu0hbZQhbY4BYpLseJQoC2F4l7cpUBxd4e4ECEQN5IQJUHiSoy4u67MzLWZ939+9+bAzTC7WZndnYQ5z3NZsjty75H3vN/7yWk0bdo0LVy4UGvWrNHatWvDn8WreBWv4lW8anZZHAVXp0+frkb8z+rVq5VIJJRMJsOfxat4Fa/iVbxqdlkcBVfB10YgLr8otmIrtmIrtvw1cBV8bQS1BXmLrdiKrdiKLX8NXAVfi0y22Iqt2IqtDtpXTLYIssVWbMVWbPlvRZAttmIrtmKrw1YE2WIrtmIrtjpsRZAttmIrtmKrw1YE2WIrtmIrtjpsRZAttmIrtmKrw1YE2WIrtmIrtjpsRZAttmIrtmKrw1YE2WIrtmIrtjpsRZAttmIrtmKrw1YE2WIruOZ55HtLpaXS+vXS2rXS6tXSqlXRtXLl15f9HX/ndbye9/F+PqfYiq2hWxFki61OWzodgV0qJZWXfw2cAOOiRdLcudKcOdKXX0qTJ0uffy4NGiT16SN16yZ98IHUoYP07rtSmzbR1aqV1LJl9NP+jr/zOl7P+3g/n8Pn8bl8Pt/D9/G9fL8FZO6L++M+ud9iK7Z8tiLIFludtA0bIjCbPl369NMI+ADFN96QnnpKuusu6bLLpPPOk849V/rb36Qzz5ROOUU64QTp2GOlo46SjjhCOuww6ZBDvr7+/Gfp4IOjn/Hf8zpez/t4P5/D5/G5fD7fw/fxvXw/98H9cF/cH/fJ/XLf3H+xFVs+WhFki63GraxMWrpUmjlTGjNG6tdP6txZat1aeuUV6bHHpHvuka66SjrrLOnoo6U//UnafXdpp52kRo0a7uL7uQ/uh/vi/rhP7pf75v55Dp6H5+L5eE6el+cutmKraiuCbLFttmFC+35kUsPw5s+Xxo2LTPK33pIeeED697+l/faTdt1V+vnPpZ13ln78Y+lHP5K+/33p//5P2n57aZttGhZcsy/uh/vi/rhP7pf75v55Dp6H5+L5eE6el+fm+ekH+oN+oX+KUkOx5WpFkC22ChvAgek8erTUtav0xBPS9ddH5vY//ymdfHJksv/+9w3PTOuD+fKcPC/PzfPTD/QH/UL/0E/0F/1WbMVmWxFkiy1ssLCSkoidARYDB0aOpOeek268UTr11Ijd1RasdtxR+t73Irb4i19Iv/2t9Mc/SnvvLe2zj7T//pEJf9BBEaDFdVbM+mOO+ebF7+P6Le/j/XwOn8fn8vl8D9/H9/L93Af3U9tnol/oH/qJ/qLf6D/6kf6kX4sstwiyRZD9lrZMJvKy44Hv0UN65BHp+OMjUNpjD+mXv5R++lPpu9+tHRB95zvSnntGoHj66dKFF0o33SQ9/HCkfzZuLLVoIbVt+3WEwIcfRhECn3wijRwZ6aLjx3/z4vf8ndfxet5nIxP4PD6Xz+d7+D6+l+/nPrgf7ov7q83z0T/0E/1Fv9F/ON7oT/qV/qWf6e9iK4JssW3lzXWlWbMih85rr0We9ssvl047LWJ7NQWZP/wh8uqfc450ySURs7v3Xul//4s8+c2bR44kNM0hQyJwnDEjMrFXrJCZiJHGyTR0nJqzP97H+/kcPo/P5fP5Hr6P7+X7uQ/uh/vi/rhPHF833BDdP8/B8/BcNd1k6E/6lf6ln+lv+p3+ZxyKrQiyxbYVtCCIwGbBAmnsWKl790hHJJxpt92qBxo//GHkEPrNbyLwwRTHTIcZAlKEQwEio0ZFcanr1kWOIe6h0PuIBAYAefbs6P55Dp6H5+L5eE6el+fm+ekH+qM6/Ud/0+/0P+PAeCxcGLHcopa7dbYiyG7ljQD7KVOk9u2lm2+W/vKXSKtEm6wuQGAGn39+xPZgZO+/L/XvHwX8T50agTggxTSqK8CwkQ6wwLr06PPZPAfPw3PxfDwnz8tz8/z0A/1Bv1R3o6L/GQfG45ZbpHbtpIkTow2p2LauVgTZrbCRxQRDIgsKRwzm70knRZphVUAAhxCa4nHHRV70a66RbrstAhZABn0R87u6QAowwmwx24k5BfwJhRo2TOrVK9JPCZFCO3355eh66SXp+eelZ56RnnwyYoDEsaJ18pN/83v+zut4vX0vn8Pn8bl8Pt/D9/G9fD/3wf1U12znuXl++oH+oF/oH/qJ/qLf6D/6saqOM/Tb666LnoNxY/wYx2IrgmyxFcxARrn8kyZFOiN66O9+V7X4VPTGn/wkiglFQ/z73yPwwnGEfrl8edVMfpw6aKF403kPDJB0VquB4gAiHRYwvP9+6dZbowQAtM/DD4/uF5aHE4p7Im6V6wc/+Pri79lX/O/2Pbyfz+HvfC6fz/fwfXwv3899cD/cl9WIuV/um/vnOXiezTmr6Bf6h/fwGfQb/Uc/0p/0K/1bma5r43WJduB+GT/GkfEE0ItLswiyxdaAbcmSCCgAjrPPjgCFhV0VFvWzn0XvwUHVtGnE+NAjyfGH5VXFHIdxzZsXAQzvf/XViNWRRUVoE9EKRx4ZpcLC8NAz+V4bRrXtttG98JNNgZhU7h+TGlN8r72+Gd7FZ2WHafE6Xs/7eD+fw+fFP9+Gj/H93Af3w2dxf9wn98t9c/88B8/Dc/F8VWGW9Bf9Rv/Rj7yffqV/6We+tyrjwv0zjrwHWYI4XMa52IogW2z11Kg4xeLv1Ckym8nNJ/6zKqYp4ASYoCc+9FAE0OTsb85s5u+wqmnTojz/3r2lZs0icx1z+aKLIqD61a++yZS5N4L5yZ6izgBaZLyuwL/+FckaDz4oPftsBHCY+k2aRCFYthgMpj/6sr34ty0aw+t4Pe/j/XwOn8fn8vnx+gh8P/fB/XBf3F820+Q5eB6ei+fjOXlenpvnpx/oj6r0G/1LP9Pf9Dv9D7jvskvVxuyMM6RHH43Gm3Fn/IutCLLFlueGWUrFKLzf770XZRwR40kqKIytIjMUsxlTGq847wGIcOLg1cYkrqgkoDWDcf4AEgTYv/NOBDgseptGCzsDLLjQfS0TPeCAKHzp2msjgHj77QgUAZvhwyNNk1AmWCL3AmDBArkn6gPwrFxMS3sRAZB9xf9u38P7+Rw+j8/l8/kevo/v5fu5D+6H++L+uE/ul/u2TJjn4bl4Ri6bZsvz0w/0B/1C/9BPlckq9DP3xL3Q/zDcK6+MJAXGh3GqSNZBRmCcGW/GkPFnHvCshR65UQTZIshuEQ0zlGB7gukvuCDKctqcI4sFC2v9z3+kF1+UOnaMgvaXLav8uwACm5yAbknqKCyQwH0AIR6VAMvC1CYsCcYIU+O7cN7A+D7+OPKaYz4DdoQqFco04z64H+6L++M+uV/um/vnOXge9NF//CPKKotnvdEP9Af9gt7L8+No7NIl+iz6sbKGhktWGNEKfBfjxHhtrr4D4874Mw+YD8yLYkZZEWSLrYYNQIT1kKqJTrg5YGXho02yCC++ODKb8VRXNrSAASwPDZHYTd4DsGIq47Dhc2HKZDOhfR56aGRuA7zWhGWhw6y2pnhPnoPnId73s88iRxTPy3Pz/PQD/UG/WEsC9gvoAphEHdCf9Cv9WxnoMj6ME33PuDF+jOPmwuyYD8wL5gfzZHMbaLHVfyuCbIE2mAkL8803owWNM6eyIiywHxYcNVNZ3EOHRuwM7a4icxKTGjMX8EC7pPAJ5f/QImFseOlxFmEmE5qEJokOOnhwxHT5fCIa+Bx0x601ZZTn4vl4Tp6X5+b5iUigP55+OtJZSU6gv+g3+o9+pD/pV/qXfqa/MfFzNcaJ8eLzGT/GkfFkXCtjt8wL5gfzhPnCvCky28JpRZAtwDZiRBQviUaIc2ZzkgCpnzaOdcAAafHiij+bY1r4fFJJ77wzMjkpqhJnrHjsMY/5zMcfj7RDNExCmyoCiG9rQ4NFbsAZhfPNOgHpP/rRMlz6l36mv0mvpf8ZB8ajosY4Mp42Dpdx3pyUwHxh3jB/+Pxia/hWBNkCabAkzG30QILSKzMTd9ghMlEJXUILZXFT7SlXg4WxkK3j6vXXo7x8POrbbRc5XGBchDLBuABeGwxfGQAUW9Rgn9bBZtkjbNQmg9Cf9Cv9Sz/T3/Q7/c84MB7WcUZ/V2QNML6MM+PNuDP+zIPKZCPmEfOJeVUsNN5wrQiyBdCIv6RYCToeZfoqC+vBy0z8JOYnMZhkL+HVztXwvH/xReQBZ3HCrAh0x0vNAuX/YVywHuIwbTwoIFHMo998A2DJGqPyF2AGUFqgpf/oRxs/TP/Sz/Q3/U7/Mw78P+PC+DBOjBfjlqsxzow34874Mw8qA1rmEfOJecX8KmaQNUwrgmwDNoq24M1+4YXImUKQfGXMhPhOTE3CjljQFS18spaIDKCyFGwJB4r9HMK48IRjfhLKxfdzpEqxVb8hnVBEhn4kjfeOO6KSihVZAPQz/c3r6X/GgfGwY8M4MV6MG+NHxbCKwusYf+bB3XdHJRsr0+uZV8wv5hnfXzy/rH5bEWQbaHHi3MAjTHUnAuFzaW04UXB64NTg+JOePSPHS7ZJyb8xV/GCU0uVzC/Cqlh4Nmb117+O6hdwcCA1WGFFxfjK6jdbqcueutu3b6SvcjQNEgDASSxuZY1+5zMYB8aDcWF8bGwuF+N3333RmGPuM765xh1A5x4AZ+YJ88VmuGVr98wz5hvzjvlX1NfrpxVBtp4bLII4SuqLEhNZGXtFx/vvf6PXT5hQsblHfjvFUFhAmId4ua25CIMhdpNQIhsjuzVFAWCe43wC/Cpifflq9D/OJLK+MP9JKiDVlQMXAUo019tvj+Jfq9IYB8aDcWF8GCfGy8pFRHWQFYazjPFlnHM1wJK4XOYJ84V5UxmrZd4x/3h9kdXWfSuCbD01nCN46Ak6J7WzIi0NbzSLAO2OhUXqZq6GRxvPM9lKV18daXu2ghbxm6SRElqEU6UQHVgwM54NBxGMDm2zJmFHRDxQ5IWCLJjD9AfMkt/xk2ItAJDdoAA23oNOShgWHnxAqirfzefgqKLADLGsfCcASfQFUg6lJBnjmoI948R4MW6MH+NoK3kxvowzz8e4M/65Gn3KvCHkjvdXVJSG+cc8ZD5yz5tLnCi2IsgWbLOmIczHxjzmAlgqMGEmktPOQkKPyx4OAAKwwBxF1yNgHW+1NTGJycSjzNErSAd4lOua3WU37hHA4srFmO2pDGSfYQ4TSE/iA2FKBNNXd7EDcpjomMIwQJgaFyFTMEESKqhlYMPacEihZV5xRQSWpKfiubeOPu4bdgdD5T0An60qRmYWIVpkwcE4cTzBPqmdQHwq1kZt+5v3M26MH+PIeNoj1LkYb8ad8acfmQ/Z/cy8oZQjtRwodkN/ML9yAa2NrWZ+FiWkIshukQ2mRqwpMY4skIoiBjA3YTAE+lfkiAJQqNKPJ5pMI/t+6pdSXxUQwKRsqHAdFjsMiwLXAABsNXvREsBPHCcpqoAHoUicFkC9AMASfbE6DTAB+GBueOnj/UqeP+wPDdKa8EgLVLUCkDHvcSTCaO198nfqztKfsFXAmNRaQJTND0BF90YyYLxgyowxQJ3vBADGkfFkXLkfxtk+G+PPPGA+MC9yNfR7HF3cJ/OrokMjmZfMT7LZyE4rtiLIbhENkxSnBYf2UVKvIpMNYGAhkzm0atU3PwemAkOicv6ll37NSHCSkL5pmWu+JIGq1oyF7WHiA1BEM+AEgvHhbQeUcOjwt3iFKsxyTGwboA8IwqJw2Ng+AUyqs0mgxeLEsXUd7HE6gCjfRTosjiM7tflsgNd+H/Vl2RQsG+Q5ANT4JgYjJsgfIEcSwMlFDCwyh5Ub6roxvpbZMu62lCXzgXnB/GCe5NJYmVfML+YZ860iqYoND6sCfZj5W2xFkC3IxmKFxVFmDw9xRY4tFgeLBbMPaSAXsGC+EcoDo6JOKp+Fl5iwH+IkYVyw3uouchuNYA8xBFi5YGMs1IribmkwPUDro4+iUwhY9DBDYjf5PXog4EkAPvcen1IsXEDK9gGFVwBHHDv2d5jwgGZ1nHMwSO6ZvrTaNJ5+Ti1gQ8AEt5/Hc1P5yn4fR7/gwIqDGZuErfvKhgDj5plsyjGbJjIHWubm+j6fTka+i/Fm3Bl/5gHzgXnB/KAkI84sQDX7e5lfjDd9xLzLJR9YxxhnmTF/mcfF03WLIFtQDdaJKYk5TDm8itJgSa8kEwjGkMsTzUInuJ1QLBaEfS8mHcWf0TMxk2vaWHBocIA3sZ2Y8Dh1WFh4nfnuirRFQArwJMAdVkSOPkyUBY6pSUA9JfsItMcRxettIzAfZm+fBzOfv/NM1mlH/CgB+dU1vWHROKAsK6aPOWomu9HfMDp7D+jCcSsAuYN75BkAIvocdo1UgJOIDYXNAbYLA64oaQOGzRgBiJUlGNS08dnMA/qOe7TPgwzDMzGGuawbnp95x/yjjypK02X+Mo+Zz8UkhiLINniDBQIgaH+YvxVNXFgQDhMWbJw92UaGECYoHmw0NHvcCiE5AAMsBZ2ttg2TEucPThHCvtD80PUAEBYs94fZnKtxj5jKOF/izwaDRCoAgIn55Hew3Li+zL0TPG/fw0LHwQRYwGZhuWicvKe6DApwpIKV/e6//jXSSrMbbJqYUnsPbGTxZ4XN0ydWKwdwkUOyAZ33AJy57pPfMb6kwSJNoPsCbGwogDLvzxfo0qfMC+YH84TNjTnD/GEeMZ9yFfjm/hhn5mN2kfU4IWA+27jaYhZgEWQbrMECcUAQMlORcwutEBMPMKuIYRBvyaTGHIVJEe8KQwQEMcXzxShYLMRnwvRIt4RtsYgASHRMWC73kwtAAAfSSClabZ0mBL+jERI2BZhgbvI3CmDHGTfABKjZPoE12zReTFMAjv+viYee50G+sIDBBgLAZDfuh8QOew/oq/F+xdGE1GE1c+SLisLoKmpsupycANu3Rc0JyeNz0HDpI6wHAD8fYMv9Mz+YJ+izfCfzh3nEfGJeVWQxMR+ZlxUdDc/4okczbrn6s9iKIFunDdAAmNDn4umR8YvQIiY6AIB5md1gIiwOzHZbcYuJDYhhvqNZoivWRYNZwbbQJdEhYbLcBx7piqYCwAtQAZCY9ziIWNQwKD6HsCEWOuFGmK5xNomey4K2fUM0Ad9FuBLFq2HCmKc4zKoLPrBf5AkLshximCt4n9x/yhLae+B+4s9KGJmVaNg8iFmGJQLGeOl5vsoiQGhsEvSrjXYgVpU+sVo2Y8s9EP5FvG6+WC1ORhx9hJjxHXbDJ0GFcWWe5bKEmJfMT+ZpRUcYofniJGS+V2TlFFsRZPPWbKgSHl2OcqaqUq6kAnLR8dayKLPZGQsLcEHDJHzJ1gXl/9ElAZ+aeq1hqpjhMFTYB+CWvRgBSpxUACEgYJ8B5w51Tys7twq2yT1yvyxgtD0800gIaIRogjiK+BvOJxuxwE/y8q13+8QTo8UNwJN/z+sJU+J31ZVFcOCxKXEfmLlYAABqdsOxBwBbECW8zo4NOjCB/jgs7TiyebCJ2CNo9t03AkzAsqIGs4T5wSatlk5hc56JZ7OfTQwvDsN8JwIwb5g/jBFAb52vzC3mG/MuG9jpA+Yp85V5m+s4I+YI8515z/wvOsWKIFtnDUYCq2HS2oWUfdkg+FxOD5gp4IPex/ElFpRZvCxGTOfasFcYKjoaGT2wSxaVbQCJlTcOPDD6fp7DFhiB/cDuAOGKnE8WLJEzYDiAFhfASuYTqZ0AJhohEkLc+YV3GyC0zilMauQFgNd6yjHRK6uJm6shNSB1YPaipWJd5CqiA7OGQduiO2w0FizQquk32KuNAEF2YOMgIoExhbnzk9dV1JABGEs7F9Bl6XP6FOCzvyfxhE2wLhJGmD/MI6QfGKjNHGO8mXc28iLebNU25i3PmGteM9+ZL8x/1kGxFUE27xMXDzrMK17ZKrtKPYDDIszFxljkmHMAIAyShWyTCTBV8xHQzn3CtHAmYdZTZd8OLX8DWABH7peAdhYVDMYeowK7xbSsLGaWlFUkEk4BAFAAXQCI0Ck+CwDHCcVijMdc4uSiHqotMA3jA3gAXJgS/QEo5HIMVtYAFMYFc5d7womW7bCC4aOVWj0ZQCapwDbYP5lndmzZROxJAzBg4lRxJvGaihIArMkOM7dzgiB/W4CbcbcsmiiF+jh1FimGE42ZZ/Qv8477YB7mcg4yb5m/xAVXVN2LPqK/WQ91JWcVQfZb11GRCcbCYHFmRxAweWFhABtgmW1uY8KxMGE1ABlAgGPCVtdC58pHSqMtmEJMJN5jdEpA1i5m7gMmYys1AXCwLPRQNDmrIRLYX1lSAGYux53w3HjryYTC/EcTPfvsiDFhXnO4YDyUCqePNcdxFKJxYtZTKtCatfQhjrjqNJxKRC4QUoaJT6GW7GpYMDUYHJ53G0tLpIRtME0AkXGxoXYAYxyk7em4FbFPAAo91urrsGqekdhVpAIb28ocAuSypZy6aMwJ5hfzjPnG8zH/mIfMR4AyW5pi/vJ7Ii1ypeXaZ2A9VKbhF1sRZKvUMCNhdiz+XF5YJiB6JJogQJod6oKTxFa1tyceoNMRcgTLyGcaLEH5BMmjNeLdx/SHFVrJgp+Y1bA0Fgqms/V0IyHYZ4KdwuAqajhsYJw8DyCLwwoGC3BhTqLtkhfPcxJiZBuRCYQNWc0aVoipD0jbQyLx7ufSUytrbBRsHgAsdQsw8eMyCQ2tFDZq40rRV6ldYBusjmfgPjCvAZiKKl9VBvY4mdhgAFikEJyXbBo4uzC3eXbYNBtVdTZWwBLwq6m1wzxjvjHvbB8wfvZ0jWxnHt8D0LIZVJTAwHpgXbA+ihW9iiBbowYAoCuiNeaqaIRTBAbIa7LTYulOwAjAszofLIJJifaaby8tCxCgQBO18aJoiXEQh4ERtsUiZ8EjEQDEmLPEztpNAE0O1lcR0wKUeS7eD2jymUgImMkAOI4i2BJggxxhGwwbxxjsiO9HlwQQqTpl2TXgBzBVp8GWkQhY9PQxG0b2JgHLJGEB7dh6zEk3tY3NAC2Z+8BMRtfF9K8O22QTAcCQPnh2YmSZQ2y+lC20WVVEKyBnVMd5ZMcXxxPzh2euSVgf8473Mw9tyjfzk/FkvmbDAFYQIMw8t+m88Yt1wfpgDVR0DFIRZIsgm7Oxs8NO4wfiZYdn4bjBK5s92WGMmOCAB4DDRGRxo43BdvLR1TBm4h/RCzGNuV8WOd9p7xFdLR46xqJmcbPIWewACuYzDg+ADcYCw4WRorNWtGhYqAAWr0N/ZYHBepAZ4ueT8Vkcu2LZF2YpYIZUgLMLRxv9Q6YWF/2EDEFkRHUafYo5TjwqF150NNbs8URCAUgBeOQAIilso96CdRDZimiEWTGOgBv9RjxuRaBL38LIkSz4DLRnwIn3wKBtnVc2IfquuhYMYEdf0uckfzCGjHtNmC3zjz5jPjIv6XfGgbnD82Y7a5nfzHPme64wL3sAJ+ulJskkRZD9FjaACTZUUXosExOnDUWcs4V/wolgb2QdAWJMQMxytLnNVc2varMOFpwPmLWwV0ASjzo6qL1PwAznTpxlM8ywVlscGuaI9siiIwsLEABs0FZxFFUE8LBX+gewZrEiS6BxZld7Qh+Nfz8sGA0W5wvSAhotEQUAD44m2GV1HV9EMBBfyyZDTVbGL1tnBChs6i+ORkAVmcE27p3nga2xUdAHsF3uD8CFydHPFUkZSDU4+myIGuFOjAlWAtq4tS4AKeJNazInMe3jdR74Hf3JBlCTbEDmI/OS+ck8Zb4yb5m/zON4Y54z37F8KioMTv/x9+rKPUWQ/RY1WAGLlcVUUWA2AItplQ2YAB+Tnt0cTZLXws4APRZ/PkN1YFOwJliZraDE95LFgwcfBxRgh76IFphdwg5nBQwUpsk9EnGA44e0VmvWwpbQLCtKp+QzrYMH+YGFhdMPJsp7cfJghgIwcVZp005xxAB4mK7VdXTVtKGBMs1hhfRVfMoDuOiVJGWgM6Oz83wwUhx5SBGYxWxuueYN1gCORAuyACLPia7LGKAXA2TotPRTdRr3CxhacGMjsGe9AYhstmxS3EN146uZl8xP5qmt/cD8ZT4xn7OduGjdWDkVRdiwSSMJsY7yXf6xCLJbQWNB4PSxR7jkCl1hUgMacZMIIGKXh7XZOFAmLOYdDDHfBUJYGGimcWYD2wIoWARogTYwHwZFamUc5NFGqS0ACGOyo89hEnOvxIbyeWiqLLRcJRjtZ8B27caDOYnzA2BmEQLcxGkCBLmen98hOxTKtGPjAngZW2JAiWHFiQhjp/9wGDL2uTYExp9Nh6IqVltGtuC1OIXY9BgLNp9cTrnNNe6D0EBkDlg2xX0YK8CakDvmKxsC7LwmZQoZCz6P+WqBlvnDfGZeZ2+0yFQcGhkvCZkNtJddVn3HYRFkt/KGaUwKZVxTjGuLmFFMrOw8cIAFzQ32Y8OQYDwwi7qqywlDAAzQDK1DjsUB2+F+MJltJhmLHqcQTDNe8g/zmOr+FojRJ2FBsCI0SVgXITqwo1xecMxTkgt4TdxEtIc6YiZXljmWq7GYMUu5D9gbeiZskM8D1AGC7Ivf83dex+t5H3onoJkv64GlwedjQufaMGypyHgBHPof0AIQ41Wy6OfqZHnx3YCnLb+IpUBxc/oZZ6NNn2XMsqWh6jbmqz1OxzrpIB3M72xHrR1/1kWuokgwd9ZTRZJTEWS/Rc16bePFnLOP48Y5BCPJ1l9JLwSsmGgwP5weeNurG56Tq/FdLGxAjgtQzQYNkg4wZzFRmdTos5hpvI/UUgvAaLOY5naIuTc+01acshWpAC2AG4ZLyA7JDHicc0kG9Bv3hBcfBljZ89r4XXRRXgsAI7dgjsYZIwBEIDzMkfvFmQUrBvgxQWHo2Re/5++8jtfzPt7P5yBF8Ll8Pt54NgJkEb7fnjrLfeXDrOX5kWpglEhN9CESA/PCWgaY5NxDVecGryPsKp5BRgQH4045Q8YPdmsjNRj7fDwH85d5zHzmvpnfyFPZZ4sxR1kXrI9c5MRmvLG+qrvhFkF2K2qE1xCkbR1B2QDLRMY0z97JATIWNiAH68MkJEaSRVHbilmAKcCAPsgEJiwItghrizcYHK/B4wxjZVHARGCzOJBsSUKcOJhv8bAmhhvniX1WkgkAK8xcQpB4JhxhfEdNvcU8BwsTYEFOQPMlawozlEXM/aFRAkwwP5xwSDJooDidCDGiX201K8Yo++L3/N0W1OZ9vJ/P4fP4XD6f7+H7+F6+n/vgfrgv7g8LpbbJAbA7QJ1+xEqIHzGE4wzwqo50xOchU9gMPRt6RtQIYXaMNyySqBDGPXuOMm5YBbDe6jybdRIyn+lX5gJOLeZ7tlOS72R9sE5yAS1jxPqqKEuuCLJbecOJgUmTKwaWxcvf4lk/trEzw6KsxxgnEh522GFtGmYuzBEvO+E0cW0YRxLmWfxYbxYQyQS2PJ9lDgAjpi2LxP6ekCXYT3wDgHlZMABYWbSWgaH34gWvaqgRJjBaJn2Kecm90icAGkyM5AjuAV3S6pb2YhOA/fGMcVAEPEgHZaPhGWFr2Re/5++8jtfHQZvP43NtaJa9+H7ug/vhvrg/7pP75b65f8xcWG+89kJVG95+wrfYxEhwwJFaUSHtihpjDNBZ0x0w5bkAV6v724tEDEz9OCOHqQN+RDwA+lgobADViUJgPuPktc5Q5jvzPlc6LuuE9WJljexYWv6Wy2lYBNmttGH+YqZiDufKZGFhktHEpIhPXJgZrMc6OJg8sExM1OyQl+o0FhTsEy8vnw0z4wK8AVoAEJMQNkR2Vdx8R4NDc7WhU4Am5rJ1QgGc3CsLBCCJOyNgbzAggMl+JxELeMkxSSvK4sH0s6Y/Zj/RCni7iZOFZXHf9KHNwILN8Bx8PgDOT1gmUQlo2YARjI1+hIEDcoASIAHThNUDerAhgMde/Jvf83dex+t5H+/nc/g8PpfP53v4Pr43fh82eYL75H65b6IieA4kFMCS5+M56Ws2k6qYvswVNkH6iY2qukWv2UzJiLMsFo8/my/6rPXs26I6PGe88b30AfOFecPc4PnYlNBxYaNVlSyQVtB6AXfmO3OJOco6iMtXrBPWC+smV2SOlZ9Yd9+mAuDfWpBlJ2bR5ZIIWHQEXecqfoE3F7PbpoDiiUeTYkHUpvE9yAywHntPxJGywAmBsmmQMBhiTOP3xeQGVAFXFhNAgScaaQBGy/3yTJh8MLt4AD6N4HEYDk4zFiChVbniTG2zZRQBZxw9fBdmuI0xtZsWWh7eZ4CN7CkAC82U7wAAAUP6k0WHFsz9Avo4rgAmvh/T2p7TxcK0x43HL37P33kdr7fAxufweXwun8/38H18L9/PfXA/3Bf3x31yv1ZD5TnoN37H8/GcPC/PzfNnJzvku5EUgBbKuAGkZO8B9Gyy1oKiv2GIWD/xRpQJDjfmQvzIecCPpAEiHCpLm85uSD5IKzbyhPnPvMoORbNFlFg/uSJ0mNusu1xMuAiyW1HDAYIDIlcWF+wGoMv2iMJcYEv2fCg8ujAdFmw+TitlcrJQbK1TLuQCJjETnOB5W+0eJpOtrxEmhQPIamIsQsKneC8sxFa+YrEBptVpmJ2wFjzamNJ8DwzJpqdywZYBIwL3MW9Z4GQk8V1EOuCQAZTyHcpW28b9cF/cH/fJ/XLfAAGsj2gAnstmccVP2aUf6A/6hf6p7ADK6jQYJiY9Jr4FfCwNe/wQES5W/mBjY1OMS0BEOdiKZPae0USRQnCawX5hx5CD6kQ5wMaZ78xLO89YD6yLbGbP+mEd5ar1wbrLLhxUBNmtpMF6cByhWdrJmw2wxI4CdnEzCABkIhFLag/YA0T4Xb66DLmAhYIzxgacs7BZyLAX2CsTG22MgHkmaBzcWZiYh9aM5LWEVrGQCCOy8YxokDChqix0FiApu7Bk5Ai+2zqbYDIwI/oReQFmxOvQ5ZAjAC60TO6xNkVN6nNucJ/WSQS7BziRb3guno/n5Hl5bp7f9gX9Qv/wOhgkjqDaRCzwXpiyrYpmq6VhlVBRzaZNMw+JU47H7fKdpDjbOsW22hgONzRbexIvFxmN1T2Qk03JWnN8P+uBdcFaiFtXrB/WEespF9DSj6xD1uPWnrDwrQJZFj9aUi4zht+xu2Kyx/UiWx4P1sqEggXwGezUtYnBxJTN5VBh0uNYsEwF/RBz1iYdoKshHQDyOKXiQMuERfPiNfbgRiQEWCz3jk6KdldZQWwWCkBBjj/PiXnI++2mBKgQhQBL4bRZPg8mBZPmmbY2rY3Nhufi+WyGGs/N89MPVtqhf+gn+ot+43VsUDWpsMYyBBStQxLWyQaK/o3mbYu02IgCC278xAyPh3uxYRMRgLaOZEJkhdWdiRypiaOWPkF75TlZD8wt1gfrJG6pMBdYT6yritYcn7G1Jyx8a0AWpxRmoE15zHZyseNmSwQsEFgfE8gyS8yj2hwoZ2NyYazogmiG2Ts5bBAzlcmLk4H7YwFzxVkBwItuZ9/PQgJ4YRa8BycFjJZFSh49DDg7zpEGg4YtE6WAKUpf4Hm3lfB5P15tPhdPNfotrKo+aqEWYuO5eX76gf6gX+gf+smelIGTCgAhQwyHHP1b1bA+wBJLBf0XnRipiH8z1vaQSkxuat/Gna0wVcL8rDUD8NuTMWC7fJ69PxJXcKJV9wSKeGMdsB6slMI6Yb1kbyysK+ZULmcY65F1WRuncRFkC6DBRHAexU0oe2H2MVGynVx0BTszhTMsi4O9oN3Vhq2RosiEw4RDJ8tmznZDgC3FUxZZbIAkLNfKCdwX924z0JAcmOAsfsxXWAtmHYCOFz4Xc+a9ADPmKAsYLZc+YTHy/+TcowEDFIRn4V2nb77tVZZ4fvqB/qBf6B/6if6i39jg6EesCfqV/qWfc50aW9FnA4yEgiFdAGiAkd1kmRto7nYc2LwpiI6kQSQKmzMhbTZsjLljyxrazDOK19TGGmPesh5YF3Y+sl5YN3Eosc4w5qp1GMcv1iXrsz5OiSiCbB00e9Q2WmSu84oAOiZbnE0yeZgo6F02TAtWUhuPKJOZkChMOVgEbAOGAsvIDqVhwcQP/LMnu8I0MeXjsa+wWxwvcZaElsq94sgB1LPZqzXjYK2YcpidVp4geoHnJq6TfqNvalLd6dvY6Cf6i36j/+hHG89K/9LP9Df9nmtzrawBtDjZcCrCmpkD8RKW6KRIRdaZC+ABXGwCAJw9csfOGRh4dWJ2K2vMNdaHDe/iuVk/8edjfdE3yFy5zsVjfdJvuSytIsgWcEOvJK0SUzl7YJkMeI/Z6eONXZeYSFJSLdMl7q+mpdtsxpNNU7SmHtodE7GiBtBSkR7Nj3sl7IaCK+z2vA+Q5veE9uAJx1GyuUULk0XzxUuN08Fqe5h7MGs8zzjJcGIUj32uXaP/6Ef6k34ldI6xRMOk3+l/QulgqlWNSrClJImdZbztGDFnKeRjWS6OOcL/0FsJLYQBx+UftFj02Xwcd2Qb64N1Ypkq64d1lB0CiZxA8kf2Cc/cF+vU1s8oguwW0NDNYHLsnLkiCdjNAZt4CAumF4wAjc3GF5JJgzBfUw8oTBpdjjjLeFaZreZVma5pj0OxRb9xeHF/sBr0OBauXVQAcmXASFgPThKeDWeaLWQDq+YZ0Yf5Pj67eDBefhr9SH/Sr/QvkoFNLKD/GQfGg3GpSswqcxBAZk6xVO2c5N/Epdq5BYixqQNWgBbfSSQAMdTMQ2SFfDsouRfWCXPJFoex593FpSV7BJAtXpQdccB6Zd1uTXr/Vgmy7NCY20y8XOEjFEsB4LJjBPGYMsgwRBxGtrBFbVq8HKCtS2ozdTD9APqKsqrw1MK0YbE2/51QIj4TjY4sJoCXnHEmbrZjhX7gdYT0YKayqG3oD3od2jAmKLpaXRxLXWxfN0ANtkfMMvMS1madsIwL48M4MV7VZZjIFFgzdn4T9gfwEkIF0Nnfs6GizVbF2QWYEy6G7ovjqqps2xZaYv2wjlhP2am0zFOiV1iHucIo6R/Wbz6ZdhFk89wIt0HvtIWz7YWJwkRjgOMeUHZhBpWsH5togOkT17xq2tBc0atYVHwvsYnWpMJEwqwjmqCiNE0YDpPOsmDYKxsEC4tFQNosDpI407YMClnBBoTzXfaYF54NHRe9bmuZyFtKo79tTQHmG+PBuDA+NhGGv1XHogDA0VhtOBkOJrKziJO2dQT4fACvKidz4HhFHyVagPRigJrMQ+SKqjg8WTcWaPlunpP1FZ+jsGzWA8+fLR2wblm/rOMiyBZgQ7MkcN9WpcouuI12lb2TM5gAjw1FYZJWt3J9RQ0wx/GA6I8+hk5GhICNG8SsIhKA1+SawIAviy7uuMB5RrA/n53tkeX1OMhgvLBcKwuQpUS1LjRqmOvWpntteQsvmguMB+Nis+cYL8aN8WMcq1oeEI2VeYV0ZOtP2DmG1YQujNW0OZkAgCUum5hqK5nZGGt8AlUFWqJZbOlQ1hXrKxs0WYesx+wTFli3rF9SnvPlnCuCbJ4a5j/56KR2Zpsh7JiYUdll2th1KZqC6YYHGI9+dQ/xq26zhWks80AzI76xokMLAVPMehYfzJdNJNsLy2Ik8oDX8QzoWzAE0i7JEEL3q241/mKrn8a4MD6ME+PFuDF+jCPjybhWBLb8ns2bjRPdF2DDDLdRBrBJinzjMNscYAGwL74YhZ3ZdQOTpcIZMa5ENeB0q2oEADIDZTNZV6wv1lm2dch6JBLDOubiF6Fv9Et1Un+LIFuHzYZdMcGyq2qRAUVQNhpVdik4ArQxxZnYBPcjutd1N/D5mOvEVNqK8kxgQnswE3M1WA+6K2ZXtvbKv5Ec0FgJGbInwKIFs+kQUVA8WajQF2I0TowX48b4MY6MJ+PK+AI22fIO2ivFyXE4EUWAhk/5SuKjiYUFuDH1N1fMBosIvTbOKomrpZYDTjQK1bBGCEOral1Ynom0ZDYL1iTrDLYdB3vWI4kWAHB2DC3vYV2QhLElZxJuNSBLPChmfjbAYj4ROkWMalzjYlIBanbXZhLhia2vAiY4u9q1i3Zre6ItsYJoabkmlD1VILvhaCDSAEeWPYaEz0SjI4SmGOO6ZTXGi3Fj/Gx2F+PK+FLgJdsRizMNzRPGao84h5HyOua8LTBUFYCNe/xJdkAe4H4ASltPFqsLglDVxnrCeUa4pI3DxqcQB1qcriRzoAHHC/FYPwpOvS35CJstHmTRh9jNKXxh4z7jF6YSzqH4oAJwTEYrK9j6q/Wt/5AGifllvf728D1y5DfnzYWZsMPDcmwiASyE5ArAe2vQsr7NjfFjHBnPeJos4824W2aK5UMsLiBI8XI03uro7TZZB801XlAGrZS/kc1G6Jl1TmEp4nCtTgPEkTJg1vYzIBPxqBpiuNGMqQeRqzwikgLPuiVmGm7xIIuHHL3J1lvN1mEpjhF3DsESCYi26bJMYHSobK22PhqmEkDLJIZxWycDiQow84oaGh66LKYb70NyYDNBvyO4vbZH3xRbYTTGkfFkXBlfxpnxZtwZf1s/AraJSQ9wVaTrVzT/4odp2qItsGg2eRgmLBQWba0trMWqRChkN5xcsGUYMqQA6zK7+Dxx3ny3PS03fgHQyB5bomW2xYMsHlg87xak4mcqZace2sMDLfsjvIUdkt26IVv2QXnoULnYAgwFlsv923hbwl3Qm5mwtTmltNgKtzGujC/jbMMSGX+cXICrbThIq8r0eC3aqs1stAyWEMN4sRZkB35HCCJmOyy6ppEphBqiG7PuIDg2tCseo816Zd3aUz7iZ+2RZMF639LaFg2yeF2ZeNmHt/FvQlYIi4o3dmBKxaELAbJMUgCuEBqLCMZgzwqL1/mEcTDxOS0UTy+sA2ceuzuZXnV17HixVdbWmwuxs/7S4xhnxptxt+UsmTPMi4ocphU1WDChWjYbDO8+awMgBIDjUAAJwdwnTbi2SSusN9Yd6w95j3uArccb65b1m2tds95Z91tS22JBFnOGWMJc5dMYICoexZ1YmCI4utitraOLUK1CSd9D/4Il4KxgoseddGR42TRaTDY0KhIcAObaHntTbDWGC3NBI5fU67cy3ow74483HsbHvOAcs+pYZETa4IxCa0UiAOyIY2Ue4tiKJ8iwyVf3tNuKmi1IzvqzjjRq78b1WdYt65d1nKssKes+X6dQ1EfbIkGWASH/mhi+7NqUOJHwXsYzutB9cCJY4Z1AbZxhhXQOPGZedn0EzDJkAwp62GpOPDNlEGEE3/Zygw3bDKXUueb6qEHmCuOPv8GuAeYH84T5UhVznlhtm+4N8cD5Re0BdFN8ArYofFVKM1a3se5Yf6xDq7eyPuP6LOuXdcx6zo4Y4plZ/xWloxda2yJBFqcQ+lB2uAfhWOhH8YpZmDdoT5y0iZkNC6S+aqE7h2AOTCTiHMm8wVRicpH7XowcKIRmdjqdYK52wAbQV+93wDxgPjAvmB/ME+YL82Zzx5gTnUBkC5lmmO2k82KK26QAQBv5oCZOrqo01h/1d9FncaqxPlmncTmCdcx6jidH2Awy1n9lzuFCalscyBLzZ7NSstNmMX8oRhFnqGTCEKiNWcWAksJY3XONGmLxsIujt+Eg4N5hFsgJxbjXQml4VDksjfRAJIOGOaiK+cC8YH4wT5gvRCIwfyqLj2WNIEsBrICWPRbdriV8A0Qr1GW2FQCOTMF3c++sU9Zr/B6J8yXLMV7fgHXP+gcHtoT6s1sUyKLnIPKz62VrNezmZKfEGSq6DQHVZK6gZeLBx0wq5IPbiH7ADLSny2LKUeijrlN9i63GMGcubOqGnVTMD0DKRp2QnotOu7kzvHBmUTuDiBaAi1M3qA6HbFBdZ1p1my2PSHYa65N1ynqN662sZ6QMKy3EL3AAPCj0sohbDMjaASFcK67RIAFgKjGh4vGw6FKYTQjstiAwwc6FdiS1behROB5ILyQcjRRENg6CwnFoFKtlFWpDJmj4wWF+wEw5DQHAZM4zj5hPzKuK0lL5PTGsnGqMPED0AhleAF19aP6sRxKDbGF91ivrNq4rI32wvlnnNp7Xpt2CB7Wp91wfbYsBWSbQc8997QCyFxIAplJ2PjU7OL8HrDCD0J8KWcu0tWxt5SQmG3ns1QkuL7ZiI6kGi85675lPuWq6ZjecSGzmhInVd9F24oBZn7Y4PfebzcBZ3/w+LmlY7RhciB+LXmhtiwBZdmlYKF7I+OkC9lhkArLj2hFhLo8/HsUSkvdN0HN2LF6hNIR+dCcyaWyeOoVq2N0357wotmLL1WyKKinatlyhLd9ZqMXZWZ+EpcFWWbeELMblCtY369xmvtn1Dx6ACzxvoVp7WwTI4qgiCyT7nC5i5nBkxQcDE4eqRGhSDAaiOcUlCnEAMHFgGBTGsMVdyFWnEtiWEp5SbIXZACWKrtgTE5hfzDPmWyGa1qxPogUIK2Pdoi23bbupZAF5wlGWHW0ALoAPherQLniQBWwo3ptd2JeLiu3xScMujT6DWYFeg/OIEJdCioeNNxYBrBXPKROFTBgqMG1N5xsVW8M1zH4cW8wrHEt45ZlvzLtCbKxfJDLWLUDL+sZRbdcvgAsQQ0SysQB8ACcKkZwUNMjS6XRqdmUewj3oVHa6uKCPgI+ZgU6DFlWXcX61aYAoQePENNoqQ5hK1NUstmLLd2NeUe/CHkXDvGP+FeJmblPfsVKJ3yVONl68ifXOuie+N7u+ATgBXhSaJFLQIIsQT1WeX/96084kFY9TDkg3jXc+Ra0J9WAXpJgEMkGhFfvFLCLchipgViKw+dhbcmHiYivcxrzCwqPam5UOmH/Mw0KT0bhXrFOyzmxoJus6vjaIliC11p78ay9wArxo6IJP2a1gQRbTgKIU1J7M1mLJaWYg4uFYiPpMHHueFWXRCvHYChgE2pg93wsGW9sTcYut2KrSLKO1zjDmYXVrw9ZHIzaW+Fd77hnrOn7mHuue9Z9d2wCcAC/AjUJKOS9IkEVj5ZRWAChbe0H0ZreK1yZgUCihhrZJdR92uULLBGEnJgzFOiI4MI8JD8MotmKrr8Z8Y97ZAzbxX1D1qtCsKNYv65j1zLpmfccTjVj/4EC2E4wL3AA/CsXBV5AgS9wcsX4EVcc7DzOHHGvE8K8fINqN0WMQ9jEz8M4XWuOeEfJt3dsbboiKfBSTDIqtPhvzjXnH/LPHM1kHU6E11jHrmXXN+madxyGKewYPrOwWr8cMfhRKfeWCBFnMGmL87G5r85U5g4hK7fFoAfQZdmYmCymoLVsWXtIBxzUzGWxNTNJ7q3oYXbEVW1005h/z0EoHRCAUmmzFOmY9s65Z36zz+LHi4AB4AC7E65iAG+BHoTiSCw5kMQk4Bjj7CAq8jeRmxzsZLyLa6267RSEqmD6FlnRADC+xfey23CPhJzjk6jurptiKLd6Yf8xD1gzzkpBHiAAROoXUWM/2HlnnrPd49AB4AC5k15UGP8CRQqi2V1Agi1iNicARwtSGjXcah8TxN+vssjU1L7ww2sXI+mBXKyTwohYnueB4PYl4IEaRgstFgC22QmjMQwp0My9tijqHMhZSIXjukXXN+mads97jtZTBA3ABfMiuLY3DjCL4De0EKyiQJZCYGDmbv29lAuJI+X18V7KHrhFLR4V44mMLqVo6ehCmjj2JFk2JUJTiIYfFVkiN+ci85FgjG9RPAk8hldRkXbO+Weesd9Y96z/+DPydTSJeEpESjsTZNnSCQsGArPW+n3vupjsS9TH5Xfysd8T7Tz6Jdi9AmAlCTc1CaQR5U9WIykLkVhdb5S1Ip5VasULJgQOUat9OSTMRkoZ+IL0X/YL12wiD4uRnTi4opGQF1jfrnPXOumf9x53G/ftvmp5uL9gsCQoNGT1RMCCLFsQOxXlF8U6C1VKhJ76zEp7BKbOI9mgxnHRQKDsv5o1N/UNHImC62CpvaQOoXkmJvOnT5H08VJ4xAdy335bbtZucSZPkrFopZLgCrma31TTmK5lURBwwjwtF2mJ9s85Z76x71n+8Qh2WI4XKs7VZnodiUfGssfpuBQOy5FNjUgNMtoOIkWP3ih8zgb5CvcmDD45MA7yIeO8LpXFkBpk1VBLCvCHWr9g23zKGlmQMdcqY3Tbz4IMK9tlH7pFHKXHffSrt3EnlM6fLTSZCQC4ebVZ3jfnKvGX+Mo/jRzk1dGOds95Z96x/ZI44myXelxKP4EZcm6VyV0OGdRYEyNoTDLJ3IVLqOGIifpgbjJddjDAN9CNOuiyUzC5KzFFRHi+ozagp1iOoZjPUKfPmGwr230/eD38kZ++9lTznb0reebtSjd9WctjHSq5d/ZWUkN54FYE3P435ajMSmccvv1w4IZGsc9Y7pzew/qnAh1VrGzgBXmQfsIo1nH3iQn22BgdZtBIbUZB9KiUmNxkqNmQD04WjKOzRLNSJpaBEIWR24OXEYWCPyWD3REcuJhtUr2XMhPCHfyzvlpsU7P47pbfZRhlDR4Lvf1+OYbdl112rDZ3eV/nc2XIT5UJq4ypKCflpzFfmLfOXeQxjJBSqEPRZ1jnrnXXPveFUJunAShq2Cl92lS5wBXwBZxpCm21wkGV3eeihTYvAYA4QfMzRK/HBZdcihMOm1777bmFMTIKiEeKPPDIK1eKsoux4vmKrWst4rvwRn8m96w75u38dLJ0xV2Au9ze/VvKUvyrx33uV7NlDztq1oV5bZLL5azb+nHnMfD7iiKhkYqHos6x7m04LHsTZLHjBSQkw3XikAfgCzjQEm21wkCU17m9/27RD0IQwWeJ1L8lVRov9058iDyL5yZs7JK6+GidsUkkLPZnB5DwijvEotuo1gDLtOvINU/VOP03Bzj8NwTV+WcD1frmbUv++UE7bd+V/+aXSxpQoAm3+GvOXecx8xhHGYZ5UiiuExrq3pyiAB+BCvJYJ6beALyFcceIGzjRE+nCDgixFIN5+O9JYsj2CFO+N5x4zwJxqSUgXxxX36VMYMafE6xH9QOof4S9XXrlpVlqxVb1h8gfl5QqefUbpXX+h9I475ARZrjTM9mc/U3DYYQquv17ByBGhRlsE2vw15vFVV0XzevfdI302flhpdRoO63zJeqx71j84gJMLXIhvAGjIMHHWZBxXwBnwpr6LRzUoyHIKAFqJLZpi9RMiCuJ51AwO2guByOyqnFe0ZEntv5+BxwRiF2TgqnuCAjosg03tWu6b+MJOnYoZXTVtQTqQN3eu/Ouu+wa4VnaljW0Y3H67gtGjjL1YoMcRb4HNZlsdd1zEBO1JsjWBCdYKdV4BQ+pAE1KFo7imGinrHxwAD3DQgQ9xEAc/wJG4nwecAW/AnfpsDQaydC6COqcY2OIO9mwftJP4bkOHEk7CjsrulQ+9kwk0Z440ZIjUo0d0DHJ1Y+mYLJQuRL5gMNGCCqXyz5bY/BXL5Xb6QL7ZtaoDsiHQ/sIwX2jXlMnFjsxjgxWSGs78hjVedNGmxfKr8zloqbBOzt3D4iOulWiGmjiHWf/UnMXRTMIP+BCvuwB+gCPgiT14EZwBb8Cd+nSANQjI2jPiORM+Xj2H6/zzNz3nip+cREn5MgaZ97Aj1jQfme+FbeJUIwSE72NtkqG1aFHVP4dB5EwhBHZAlvi9QtGIt7TGULLO/KFD5F9ysdJ77FFtkA0lhN/+Vv5bbyqYPy90oKUDX+66NUqVrJcXeFlSQlFYqGrD58D8Zp4TP8u8r67JDWuFBR922NcFn8jcovgLSQbVXTusf9byXXdFEiL4AE7EcQMcYX3H8QW8AUN4b31F/jQIyGKac6IsdD5+vC8gitgez0smq4MqOwQVU1kHMKyJtsPOR2D1k09GZj07GuYD4jkDgXlRnd2NI7sPPzy6fyq046Qr1AMbCwtQM2GYVmbjDA8B1qwYx5gR3sMPK01Qo7FNawKy/o9+KOecv8nr2EHptWvMmLsqWzBHJeNHq3zqJLmrVxWhtQaNec38Zp4DUsx75n91iA5rtrw8qiWAYxuwBWRxrP3udxHhYa1XB/j4TPAAXAAfcM7Fs8DAEfAknpzAegV3wJ/68uk0CMhC66lfiffPgizmCJ5CWOZXCzITDS6hUWgv7Ho1YYsMHLIA9TMxH6g6xM7MDrjPPpGTrapFJLgnPK833xy9H3Edx1eBnqZeeAt23Vo58+bIW7kiZK+oPklDKxIvPS/34INDh5aqCbAWZAMDzp4Baf+uO0M26xkmm1i6WGWtmqvssUdU2ukDJZYvL9ZDqBFQfO3gZd4DaLDB6hIezhXDcqSmAKcdPPVUlOmJDAgBqq7TGJYNLoAP4AR4EQd/8IR6s1abBW/AHfCnvso61jvIAnikv7EbZmdlZIeJUHKNegZU4SLwmLN7auLdtEfZsIOyi+GsQihnB0U8r47pw/e/8Ya0335RyBYse3JRBqy0MeczZm75ZiDKPh6qDcOGKrlogVzDaJNmkMtef03Jgw+QtzFqoCYgG7+C886VN25sCOBeWZncF19Q4sQTtOHfF6qkXTu5c2YrUzQ7qt2Y58x35j3khOzG6sad8nqKz5xxRiTZQW7wieBcAwwhPNVhs6xHcIH1CE6AF/FSjSQncM/xyn5c4A84VB+SQb2DLIBGZpQ9JM1eHIAG9Y8zSmpBYlLg2cSknzmz+jsng0qWGCB9/PFRDB0Dg5MKkKWgdnUahY4JzsY8oZhNr17FpIPNAWyQScszFCb10ktaZ1bW2gEfKbFhvVwDtMlXXlTikIPl7bh9CLC1AVcLzv5f/6rkwI/C1Nu0AVPv3TZKnnSiEr/7rVKnnCLv5RcVTDUmUVA8Hrg6jXnOfGfeM/8BKtZDteZDJnoPrJMiNDiKgR3WI2Y/gGjT6PnJmkdmqKjZLDCOOQcnwAtwwzYkAaQNqwXbC/wBh+ojnKveQZZTJjHbEdDjD40JH/da4v1np+N1aKeYElVJ7YOg8DnICgyOPSeITqa+K7orA3fHHVEJRXbVqjaiHDBv0HgIG+FYck4+KLZvNgiCawbM/fJL+YaquDfepMS552nDo49rw4SJSpSUyOndU87xR4cMNpMHBmvf75z8V5X16i6mS9ogg29A3bnoQvk//IEyO2yv4Jgj5b/6soLZs5RGHy4OV5Ub8515j0+DdcB6qG44Jb4RCA/sdcyY6HdkTJ59dmT6k12Go6xt2+i7NnfYKFhBsXEsVS5wIx5GyXondCuON+AKOAQebVUgyy6GmY4uGvf2UWz3wQe/LvTC7kQEATnINm42Xk+2okYsHkcHU9qMghBop5g0eDLRUNm1AOo334wyyghNqWo4CmYF3stjjolCRsgomTCh8E75LISGsZE0s3yDWUHl//uf/GMMkO6+h5Ln/0vJHj2VXLVaialTlHzwAXm/+VWtgDUnyJ56ssr69/4KZAMDsu6lF8v/abSzZ773XfkGiL1WLeXOny+/WNmryo35zrxn/hNSyXpgXVTH7GZdIg0CqpAc2Cb6KFEGhHixdgFfahQA5oR6xTO6cjXYqzFSQoYNboAf1urFOgZfwJm4ox0cAo/q+uSEegVZdie8i/GjZdB36GzMEAtYeAU/+CCqpoPOQtXzqojUxL3eeWdkCrAjckwFOy0eTAYqeuBIh6XwBR7Gqj4yOzhADcDCYnECFGW9TZsNxXLNKirv0V0lZjCS++wT1hxwfv0blT39lFKLl8gtLVGqYwelTj4pLPyiPIOsd9opSo74TJAZCoL7XTrLOftM+T/e6etwr51+LO+sM8Mi4amNVb2KRWaq1pj3zH/WAeuBdVEdiw65DnDD+YT3H6LD2kfKY93CMNFZickFK2ChsNvKwBA2/dhjEV6AG+CHjVLis8EXcCZeSpXPBo/i0UxbNMgyMIAeHRen7QzSI49sOkgcnmZTaBG0ORdrczulrR5kj3uB/ZKtQscTstWzZ/Q6NCAyVyiTGK+NUFmDYaMXI/YzMJdfXjh53AUFsAbQ3AXzlWryjlJnnyWP1Njttgu11sQ//q6S4UOVMAPlmhXhPPKQ3N1/U2sd9huXMY2CSy6RZ6hM6PgyTNZ56005B/5Jfiw0LARaY+86l16i8s+GK+G7xUIz1Wg4wUgowKvPumB9VLXkKNYkuuytt0agSuSPXfdYmGi9WJkcWw4+YNpDlirLpGT9gxPgBbgBfsQPVQVfwIJ4OBcXeET4Zl0SpnoDWcANM52g4XjMWnY1LXYrqD9UHkCj06sS1kE4iT1Zgd2KUm3UlsRMYMe0Av3UqREAY+ZUNSqAohJMBqQLMkzwhhZZbBbAmssdM1qpZ56Uc+LxYczqV+zSDIh7372GMa4K2aU7d46cG66X96Mf5A1kQ9A0KzIwKzQwEy29fkPITpPr1ir1vwfk//Snm3yXZb3u3nur/LlnVP7lDLlBushmq9gANaJ0WA+sC9ZHVYuvYMazXsnSAlA7dox+j6OL0ErCxGCYrF3WM0BLdBAZmZU5vsEJ8ALcAD+yD1GEHdtDTS0GgUdIinV5skq9gSziMwwwfgYPiQCk2CF624Z+AhgTcoHZj5m/ubAtBpwOxFuJA42TLek8jjhGOGcXZADYCel4HGFMCuSFzTXeY4tNsAtSbSse8FwEWGOOpZLypk2R88B9cvfZU8EO228KgoZaZIxdiPIZxsbCdu++S+4vd1OwccbXViIAQP3995P79FPyZ0wPwdIJfJUb9py64PyQ4SpXJMJOO8k5/XQ5XTrLN6y3CLJVb2irrAdAkPXBOqlq3Q6c0hTfpxgUIZH2d0gFyBCwXJzdgC5OMlgtaxfT3iY2ZPtDwAnwAtwAP8CReLQSRAu8AXcsBoFH/K4uT4CoF5BlN0FTIWwjO4yCjoyXBURURzPl4fH+Y5Znh0jR0YRt2DoB3DaDwq6Il/E//4mqBlG4hSiCJk0iTdeGjzGQAO/mjj7mvtmdMSkIDwG80XaSxRokXwFsyGA//1TuA/+Vt3+kv34DDM1gZszAhKUMec+qlXLffEPusUeHmmxtAPYrHfYXv5Bz7dVyR48Ki3hzX44B2+SDBvj3+mOF0QvpbbZVYFZ18PKLyjjFga1OswWSWBesD9YJ66WqjiSiAABZ1iIN6xDGioMKQkbtgbvvjsx8jsXh9XbdI/Xh5KYmgv0+cAK8ADfADySDOLsGZ7B2kQqzcYgopLoq/l8vIItWk6v0mD1l1n4tjJSYVjQePJd0bK7UN5gvYMrORsegt+DtBMSJicPM4LA12Czg265dFC8LgAO6eDYx+TenIfHd5GlT/QsWS0xtIR2V3OAAa2Y1Gqz7+KPy/rBHboDdyGT9xx6V66SibKtkQoEBZv/O25TOUTO2KsCa3ljE29vpR3IOOkgpM9DJfn2VWL1GyZUr5EydIveZp+QdcqBh1ptJ0+XkhfvvVbB6hdkEiqpsdRrskfXG+mCdsF6qmq6K8wuABkxhplwQJDRYnF041Pgb0Qt8B9Yn5/3BOgFf1jH1EOJxtHw3uIFkCHjyHZbxgjM29j6OQxAykiDqygFWLyBrOwXPX/zhMO8xve1ORAcBgojpaCoAbi7gQ2sFUNnZ8CqSucHOx85F3BshXHQyIjjRBgAquy7OL7RYZATuaXPhV3g9CXLGooUl8znF9jWD9RYtlNu+rfzTTlV6220q0Uq/I+f225SYGzmjGPCMseMyHTsos89eNUs4MFdy551UcubpKnntdSUNhUmaFV8yc5bWt2qh8muvkLfvnuF3b/bztt1Wzs3XKzlzqoqCQfUb1h0JOqwT1ktVwyJxVLNuAUWcVAA2yQjExZMRhsVJZBHkiDUNIHP0N//GxEdWIMwrW74DN9By0YopBhMHfdgsuJOdbQo+1VWBpzoHWQAUvfTooyPtxsbGUr0KvdSa3rBYBocwC0AW04NohHgDFOlkcp35LFgqoIpnEzClqDAdhQRBfjJMlvzoAQMirYgSZ+y26EiEk1XW0HLsYLGzPvxwJNYXW2Tye2Zg3QH95V14gdK/3K1yh9QO28s57RSVv9dWzoZ1X3PFmV8q/cD9Cg4/TMFOP9yEqaoCcA2+9125h/xZqfP+psSdt6rEAHWJWaHJaVOU7NldpY8/odKTT1Lyx98PgXhzSQ7h/ZkJl7rxepVPmSSnyGSr3UhbBwxZJ6wX1k1VaoHghEYqAPR4D5IezjA001NPjfRYGCy+EwgVxIvyhkiPJDIwfNQ8wBqOS3g2igkcAU/AFRudxOvAHfDHVgAES8AncKouYmbrHGQJ10Dgxvy3Xj3+H6AkEDkeMIypT6cRcUBAcrZpjqYKsPJ+zBN2HzyTDDBgCtOkQwFZBpuBIA6Pkmd8FmEhpNLyu83pLwRDM1DshrBmwkyKiQdRC/VOM18806EB0eKbq5plBt7b9edKXXGJnI+HhJppWM/AzHzf0BC3eRO5Z5wi35j+m000OO4vKnvzdZWPHS1n4YLwjK/UnNlKPvawUgf/SZ6ZPMH3vxdKCemqMuMddpBrKE/K7KLFDOnqN9YF64N1wnph3dhMrsoaax4MIGadojGwWSQ5CBJMFrbKekeHxTnGyQbIhEQjAYpIgsTEEgIad1yx1sEPcAQ8AVcs6LPu+U7wBxyxUU78PzhVFwdG1jnI2grmcZJC6ht1IOP0nN0Ks4FdjNNos0+WtIVliHFFZCdNlnxnRHG0XT7PVl1Hx0HXBWTpbHY2UvNgo2SFsGNtrjGQiPLscpgc8WPJv80tZLHG/kri7Lrs0ioXdAm9/7v/Vs5N18sdPED+hvVfVeHyVq+S27WzknfdqcTJf1Vyt19skmobfr6x6dIXXijHDExy/rwwm4sQLbesTE73bnKOPeqb76mGxhuYHdtbtbpYoauGDScy64T1wrqp6iGnrEuq77GuAUqkQGLdOY+L+HYkA34PgUKnZb0T3oV0QCQR8sQJJ0R+l2zQB0fAE8ooxiOJwB3wAhyK4xI4VReVueoUZPH2Yc5n5w2jpWC6x00KSqCxu0DhCbGKBxLbQcRUwIRA/2Hn4wz2666LJABYLUyXAaFTGSiKzmBmIHYjJfAeWGxl2gvmAo40JgxBzezOiOuFcCRyQ7cwXEuR1z71/DNyjzws9M5XFdA43tv79W5yL79YXq8e8qj5SgEXimubn6UGPNd98L5Krr1KqQP2UbDLLsoYuy5jGK5/7rnyzcoJjL2XzkShYK75mRw3VkkiG/7w+5rVPzD3lN5pJ/lPPy2/vLyoyNawsT5YJ6wXW1yfdVSZ+Q2rRCNFl6VWLU4zgA52in8FtsrvSRYgph3GCoHCyQ0GEN+KVguesP7jseuk1SIVgCeAMPhiG7gD/vC+7PopONXzHQNfpyALbcdrR4fEH4YoA3SU+AAAoBxBjAgNEGYf40LKHVoKsgC0HjOCQeH4F95DaAYDzXEWdDgDxAXgIh/g8ILZUl+yMr2ILmCysFNijrDj1VfdyUJv6Y0g6/bvJ+/0UxXs/JMQpKpVhhBGa5iqf+YZ8h9+SE6XTkrOnSUcxKSnl5pBTIwfG6bdOs8/q9S9dyt5y01KtWimYP3Xei4/KUCTGjRAzjVXRrJFNRls6ED72S5yzjhdqW7d5BWLxdSqsU5YL6wb1s/mzgNjjSPlIQFAxAitos4IVioYAMCCHcS3AtjEvaLZwnD5Pb4YopaQAJEo4myV0C4+A2wAV8AX28Ad8Cc72onPJMQz3xFEdQqy06ZFTDNeyxF2SOfF49dwQlnhnA4kPS47FrVx4yjulZ8AJcHJOLvQbohagKmyA7ETAazsiIAtg0LIBrUq+cmAIjtUBLQwZhxjxNkxeJgh6SK9+RpkzQz1zYxNm86pbZZWYADOPfdvSjz3tMq6d1Fy7Cg5c+fIW7FMjmG5ZfPmaN2YkVr3+ScqnzdbcUk8ZNUGFN1xY+Tdf5+C3/6m+hliaLzHHK1E43eUNNSnWCimlvMjHa0X5ALWD+uoslh01iGgjOOLTC3WMqQJ8oS5D3AiJfD/FIhB5gNPWMsQKNLmOZuP9/M+cMOGc0G4+Dd4Aq7AguNJTeAPOLSxdMZXUQZ8Pri1xYAsu1Q2i8VDyAPbBAR2FcwBOhSPH8HI2Wd4obGg1/JeOhrqj1ZD58JO2amQDoh77d07AllkAgKW2enQbRhAzAbMGQYxV3k2vhP9lgFEwMfcGDmyuHg2AVnfk9+ksdK77pqXdNjgpz+Rv9++YWKC87czlbrlejnvvKHE4IFaP3qkVhsQXfvlNJWXrPtGbQH+31u3Vm77dgoOPrh6By8SY/uTneTccqNSU6bIc1JFqSAPDeAkGYD1wzpiPVUkGZDIQPo76x5pDyuVyAEAkrVMOrytXQIG8BN8IP6Vz6YUItIfpj/giI/GWp18JzjC6/l8MIB7s/cC/oBD8YqAls3m+zTbOgVZGCdsMP4QAF28Qg6hVQAnOxa7H6Z9dmoepgIaDTsksa5kenB8BcyW3Yi0OwKW0WQBVRiuDQnhd/yN1yF0s3Mhnuc6VRZGzfv4Hu4bp1nR4bUpyHrGxPDefkvp3/wmLyAbdz4RcuV8f0c5fz5AqX//S6W33aqShx9S2SsvyWn7rrzevRQYUyU9Y7r8VSvkUvzF3JO7cJE8Yxv6hx8u39ibQdbnZoeFBf+3o/y9/ijvqsvl9eymwKzqIoPNT2O9oJWyflhHrKeKwiUhQQCyTfZBi2Wt2gZwIiHY88SwUomLJWqAmgnIB0QewHTxt2C9xlkoOEKIGLiCjwZnnMUWW+kPPIpPEe47fgRWQYMsD0E5tOxjH6j1CFW3qbJQeMx6wA9Gyu4Ub3QKzjNAFmBlNyJWFt0GnRVGy2Cg26DJsDvxb3ZJIhIIVMZjiVSA3kPxiIoKgNuUXgaczkffLZ568HULQ7eMPUZKbJpKG3kGWZvFFey4Q8Rwd9tNnpn1vqEbgWG76QP/pOCsM+U+9KDKO3VU2aQJSiYT4TE27sKFSpndOmUmhPeb31YY9QDAeof+Wd5DDygY+ZkyhgkXATZ/jfXCumH9sI5YT6yrXI3XESkAy4TJwlBJFIL9Ihfie0EaoCQpUgRhYXweIV6QMgAUBzlslmwwvjM7th75AlwhRAvyZSUD7hMcAo/i+ARGUNe2qmf+NRjIsuvYLK/sExDQaeLCMjsR0QR4AWGb2VQdARumiwaLOUAlHuLc2M3Y+fg9wMoORgiXrUcJMLODsqvyOsqyMZhgA/GyuRqDyc4JELNj5rOjtxaQdc2u5739dhhSlS+QzQW4FbHQtJko3n77KHneOSq//TYlG78td/TIkNGmfE+p/h/JfeJJecbWdMyunDjuOJUfeaQSxx+n5JlnyLn6Cnmvvapg/NgiuNZRY92wflhHrKeKTh/BnMfRhLxHfCxyAWSIdFlCMSFpACdOK0gRsiISIY41SBYhmQAsRApNlpjY7PKl4Ik9ZRecAW9sA4fAo+wTE9CJwa98JSbUCciyS5AyR7hVvH4jMXQ4uGz8Kz/pBFJWeTg6Ot4JNLQTdizAFLMB4CRigd2M4GQGBKbK62CzCN2YDux6COMwYDyXHD2DTIAmi/Msu5F6x6ARV4dpUd0D3b4N7SvHl6EH6T/8odqRBbWpsrWJnrrddgrMxKIIt7f3nnJuvE7u0MHyDKv1zBz2DF1xDMUpGzBA64y9uvatt7SuTWtt6NNLiYnjFKxcoUzRRKmzxrph/bCOWE+sq1z1DABj1igWKun0ACQOMFgqa511CtPE34IMwZrGt4L5T0YYLBjLFrAE1AF0Pi/ewBNwBakQnAFv4vgDHtlMVItRSBhYwvmaInUCsuw6ePsBQRIHbBVyOi9ej8BqoHSOPY02mz1SopCiEQAnDi+8jAjdMFJEcUAWeo/+Svosv6PDiY1lgAhqZsAYjBdeiEDXFvCOTwpS/OwuiUkCKy5GFWzabJysO3SI3H/+PQzFSteyVGE+JAb/N79S8I+/K03UQ3npV6FmKcLBli5V+bx5Kl+2VMmykjCBochg67axblg/rCPWE4egwgyzSQtMkTVN0gDZXZj+gDPJRcTZAs5Yw1ijrE/WMH+jShefDfOFzAGykDAOYuT9cZ8OeAKugC/gTLZGzL/BJXtaC3iFMwzilq/Y+DoBWR4MXdSedW6zvADK+OmW1Jgl9hVWircQYTuboqOb2APWyA7B68jOhmmAJovOYqzX0PQgsoDfE6nA79i5AGhyq4mL47XE02afaoB+jBaMrIAIDxjX9ZEUWyrIhrrsvLlKNm0s9/i/5OUI77xcsGqzAjOfDAvTdeP3nCkCa7031g9AhcaJrlqRAwxgRRLAec36xsmN5QoeYIHCNKlfAGkCZMnYRLuFnWLqgwVIiJj4VNPCWR0/ptw6zPg8cAa8AXdsA4/ApXj2F7hFVEK+5MI6AVlMd2h/XOtAfCasKl4xB+qOBoNews9sqYCGtkpYha3us2hRxJJ5PXIEux1mBXoNwc/siJgU7IRkhuApZKdj18PEYFfLPisehxmaDmYIux1MN1NclRUCrZtMKjFtupzrr/8KZAsBaNNmlQVvvalgwfyi1tPQ8yQTrSPWE5JhdrKAbcgAhGqhmxLzSmMdA5hEEFDuEPaKPssaZ32jx0KEyNDCUQZQw3aRCgF2QDfewJU4zsT9PuARuAQ+xfEKbIGcFSTI2hoDiMzZ8bGEUMS1Gev5o1oOu0musCo6BDqP6c8OREfDRtlpAFKcWMgHDCi7JQMGI2XHo6gEjjM6mXhadlQyx7JlAIAcmQFTAXmheH5X5S1MrXV9uR3ek286Nthl5yoXZKnLKzD2onPnHfI++1SZYmX1Bm9EFaC3wgxZX3Er1jbYIuwT89+m2hN1AOiyZrFiIT9Yxmi2fB4Ml/ArAJML5xehXzi8Ads4U6WBK+ALOAPexOscgEfgUna8LGBO7dp87NV5B1nMecRngozjNw1Q2iLb4UL1I4CkdiQVs4h5y3XsLzFwvBfwRBLgszEf2MkYHC52OYAXE4LBID4PQEU+oBHWQdlDBi17AOhE2C7vITOTz6nuOfLftmZPOPBXrAiLsyQvukCpH35nk/jUhgBZf9ddlbrqcrn9+ihdVvptH6YGb5j+rHGAjfVFlEF2XQD0U4pBob2SKg9BAxQBXHwrpOfakoWsdcCPaAReh9aL1IBDjLUO64VYZdezBVfAF3AGvOGerPMLPAKXwJg4XoFfYE1VD4esV5CFqmPOA3LxAxPZceKptJjsdCwPTVIBpkKuwgxkgFAKDdaKWUDmF6wWZxYXEQP2iG/MCHYsCs3ApGG9eAip4INUgGmRzZZJViDVlmIR6DZ0eJEEVa2F+mwqpWTPbnJu+o/cE0+Q9+tfbSIh1KeU4P3i50pefomc3j2VLi351o9PQzccR6xrzHjWFwQmO7nHnmxCoRdeB6tEamCtA5rIDRAkwJSf+FyQCFmngDBYABEDwNFlOQkhu+4zuMJ9gDPgDbgTlwzBJfApfsAi+AWoI08WHMhSLYfOiVe4IYwDJmofnk7EWwg4UnfA6iq5vPmYCDwwFdMx69nR0GiJaWWnQfzGwYXAjpcSbRU2izZDxAHxszBfogrIBstmy4A4OyL3iHOtWJi7eiBLlEtgWGMwe5aczp2UvOZq+b/7bWgjZjgOvJ7CvLi8X/1SiVtvVnLYUKUT5cUBKoDGemJNkmyEmW+P/84GWlLdwQwcXTRqEBDbjnUJwQJTkBzwt+C8gmxRvQv2S3QR7Ba5AAsXDIr7VPh88AWcAW/AHfDHvgatGHyKH7DIvfCdOOMKDmQJyYDS24K4Vo9lp7K7GDsL4VbsHsS0403MRcsBRHs2GFoM4Rl8NporHc1OQ+gG+g2hXPwOMRyQZTBhseyM7ID8PTssi07GaUboB5MAMK7DA3u3upbeeNnmrVsnd/AgBa+8LN+sjMQ//6FyY164u+6WM9U1U8kpCDWpCesbmzRpvju1YL7SxTjYgmhYhZQnRJfFu09CUS6nMgyUyB7ADl2W17BmkRrQWSFbSAgwVgAW4gUzhXwB3jjJsGZxsCH/ZZ9wDb6AM+ANuAP+WMsZXAKf4rosEgWfn486BnkHWUxzCmZn1ysgRMqGRPCTECvAjSQEwjCyOx6tlLArQJPdh7hYCvsCtmirJBUQPUC2Fw4vxPJu3SINhx3OVv8hYBkTgR0yOyAaPYgBYwKgGTHQxVZb5PVNxyblL16o0o/6quTFF5S66kqlMTd+aVbRz3dRhhKJO/1I+oHZ2b5nduPvmBm94w7mMgOxg7m2306Z7bc1/79d9LvKLl7/f+a93/uu0qecLG/gR/IzxQDnQmoQpY1Z2CEpyiXHYc5jpQKSWKwwWWRHtFFAFhmSsDBYJwwTEIQ8EaIJaAKQADLrH7IFOMYPWARfwBnwBtwBfyweAcBEHRHFkH2KLZEOBQWysEQ6NB5zhs4BGPLQduew5QT5G7Qc0z/ebOFsBgSAZNeiQ/mJCYHJQGYGHYvTy8a00iEEHfM+9CAuSh2i6+Sq1M53YDrwWUQV5DJlii27VT22zU+UyJ0zU/6IT83u29Xshk2UfuVZeQ/co+D6a5T59/lKn3Wq0scfpcwRf1bmsIOUOeRApTlafJ+9lD5wP2UON787/ODob9nXoQcq8+cDlDnqUGXOOVOZF56RFszN0zMWY/jy1VhXACjrDJM+l85J2CcgCFag3SL1EQkEU0WDhUThrCI5CUsVXAAsIVQQKWQDCBm6Lj4Z3pMdMgYLRn4Ad+JlGMElIh8A+LguC46BZ7VNSsoryLIzoIUScmFvlNg0QI/OiWsgmP38HWeTjY+zjR0IjyO7EjsPOxMhGgwCn094lq1Ny4BY8CY0g0ITsFY+A8cXOx2dF6+MTsOaxCvJfZBBwncQvVBsmwMf3LKBNg3zrxiUbCRC9IpA7vqVSs74Qs6nH8vr3U1u+5Zy335F3otPy3v+CXnPPiH30QflPHi/3CcelvfCk+Z6yvztyW9ez5nXP/2ovFeek9exrYIJY5RJlGUBZXWu9MZnC4ogm8fGumJ9YapDkAiNynZy82/KirIecVqTIQbQwmbRZClziOVJWBgOLvRZsrT4PECcMC4c4fyb0oaALYw4G+ztAYx8jwVh62hDnrCHK1pfEnhT26SEvIEsN0pgL7tKXEBmZ6CDs715WI8c242HEKE63jAN+Bw0GtgqMXE0W+2cKALYKTsZHY6mgn4Lq4WRAraEYaHBkBQBOGfvnpgIfC7eSsqbofeWFqN+Km1BEJh+TmrV6qSWLfe1ZFlaS5cFua8VaS0z47V0nRkL09dLEtG1aK0Z36WuFi0o1eLZa7Ro+lItmjhfi8fONtcsLR4zS4tGzNCiz6dr0agvN/6+gsu8dvHomVo8fq4Wf7lcixeVa+nyoOJ7ynEt2XgtXeZpzTrHWD9h8USpWF02b411xfpinREqxeGnuYALyxI2is8FzRRdlZoj1BJAMsBiJRwTDOB1gDZgaY+TAswtAeNvOMbjLBTgxvkF7uA8z452AqficgE4Bg6Ba7VJTsobyELluWl2g3hRGHYbQqTiQb10IB2JVMDfsjM0YJhQft6PVsoxExZ8MTuIIoDuo8XAkjE12JUoYcj3I02w46GxkK5H/dnsoGLeg0mB3svnERJSzPKqrKUNs3DVqVOZnniyTA894uh/D/l66OHY9Yivh3Ndj3IF0fVYRo+Yze/h5831krleMderseu1rOvVSq74a/ic58z1eNqMawX3sfGK3zPPED2Ho5dfSRizlDWQagCQzcWmubAcPH1tQaSVzqTlc9KvWXSBb356GcMEM0o5GcP2MsZKMzaDb15j/saROkE6HZ2LFpifDVCQg3XF+mKd4fxi3dmi/ZuCUQRq+HBgsEQG4csBmFnvhF8SH0uGFvIAjBeSRowsj4XliqwIbkDQcGrHU3nBD94L7kCuuCfbwAewCK3XYhc4Bp6Aa7U5qTpvIIuYDaXH0xe/UTQQypnZhlmA9w/t1BbSzfYE0mmwVN6PYI4uwvvQZZAD8CSys8FSbWgYHUzMLJ3IQCAvIITjLMtVeBvTxB7cyGsqqnlZbBYAPNP/KV17Xbn2+H3CjI9jLt9cgWEogXbfPTAbYhWu36e1xx8z2sNYInvsY659N177xa79N177VePiM/hMPr8K98H9/tbcN/cfXY4OOzyp995jDTj1DLIRsGYyvrk8czlyPUclpSktX5nUQsPQ58xLaNbslKZ/6euLab7GT0pp3ISUJo53NX5sYOZ8oM9HBBoxMtDYMYH5vWfAwbxmYkqTp3qav8A37NE1YGIPZK/fxvpinbHeWHes0VxgjEyI5sraBidwpOOLYZ2THs+6BQypNYu/hdCtJk0ifZUaBYAnuAGJg/ESqmUbgIuVC9jjnMcXFHfC4fiOp9eCY+BZruOwGgRkMQmg9mistvIWP4kCiJcfYzci+4LcZDRXIgji1W74fx7eHudLZ/HwSAVoKrBTQraQAKiaheYKi4W90qmANt8H9cckIHwk+6QFGtV7AHAiCxjUXHnVxRYHWV8zZzp69TVHV17p6oorPHP55v99/ec63zANc93q66abN163bOa6uY6uzXzfLbcGZnEGuunGQFddFZhnsJev2251NXSoq4g15huIbG0wy0w9lZUFxjrIaMLEQL37uHqnccoAiKOnn3b02OOeHvifq7vudgxrS+qGm1L6z/Wurrku0JVXB7r0cleXXObosks9XXpJoIsuCnThvwP921yXXOzr8ssYH1dXX+uY9zp6621H8+alDMh6DQKyrC/WGZYt6w7gytUw2yFQyIQAKFYsxIp1DnZYuQCZEEZMdBHECikADICA2eNmeD/r3JJ3GzpKYalcJ5/gOOdvtrAV+AWegWu1kRLzBrK26g7lDeOaBoUW4oV0bdYWZjpxaDDQuJkOpQdUSRCgw/gJ6KKLsMsR2MyuhsaDZ5HsDf7GaQkAKu+l2hZgzPcgPeRqiOQMNqYDAcxkfhVb5UDruoHWrU+bvrKXbyapa0w/V9Omuxo1xtPwT31zBfrkcy5fnxbAxX1wT1yfj/Q1abJvFr2vpUt98wzBV8+zalXarIF0XkGIuY0pX57wzBpxDFlIad78pEaNTqpXL1dNmyKleLrokpT+dFDCmLmOmZO+sQDTX127ce1m/n+36CfXrrvGrl+k9YtfBPr5z4Pw5667RtcvzO933sXXj3/imHWU1OTJsI2GceqxvlhnWLasO3TZivqLWq5YucgBMFbi5DHbYaIkB2Cx8m/AlrhbYlzBEXAGzICY8T7qm8ByrZONz8YaBnfAH0A4noLL+8GruE8JPAPXalOVL28gC9OkdgCe+vjpj2imcaDjIUl9tRkg8apc7DjsVDiwKOKLEwtAZUDoDIAUEwFgJTaW8A52Mcty2e0AYXKU8T7CaHOl6vKYMGFMA5xovK6QnF5e2rAcp0xJL2kmRqEKxVY/9DR3vqO2HRzd/6Bn2KJhibekDWNM69bb07qtgS/u4Zbb0uE93XRzxvw70NPPGcY6DPPJ1aaREvnoj0A2TaPcAPb8+Rl9/nla73/g65nnUuYekrr44qQBEEfHHusY89bRoYendNQxSR10cFIH/snVMUcHxrRO68wzA517XtoAZEb/vjCtSwxbvfTi6LqMyzBYWOzF5v8vvDDQvy6ImOxll/rha885J20+0zfrMKl//gOQbRgWS2N9sc5weAOyb71VceIPei1V8/CnWNkQTRZdlIgDfC+EggG2YAUObkAWlgrIYukiKSBPQLji8bLgDbhDOBnhoLzPNnAKvIofmQWegWtgTIODLA+PCI3nzt4gkgAdES/KYmPmeB1MNK7HAoi9ekU7FB1HDCugSaAwIAv1B2TpCCQHmCtBxVTZwrmF55BdD3EdICdsrKJ7tdELADk6TyElCM0vWaxhi0Zo8qrpcoNCzlzCyeJr4GDXgJerI4/2tNdegdn9A8NE0uG1zz6Z6Nq3AS7zvfvum9l4L9wXv/d1ymkpvfZGQstXxEG2KiD6zSsdZMy68c0iNIx+oWvmqaOJkzwN/dhTh/c8vf6Gr/897Buz3QDnyfRPypiqjiECvvbc0zP35ejMs1K6407HsDJPTRr7er9joN69fAManoYN883cDjRmtK8J4zxNNNeEjZf9/7FjfDOHA8PaA40cFWjCeF+jRnjq1MnTPfeldO7fE/rfQ0nNnuPp64C6eiYOXrTOWG+sO7Ir7cmy2Q2yhdOLtY7jGzYJsGLl8ntkAmqRID8ApqTk8ntIGCBLrC3ga6v3xQkUbBhcQW8FjLGObQOnwCtwy2KYjYCq6F7rFWS5QbKx4sG8sEk8fHFTnIBgHh7PHbtMvJYAeiypc/yen7BZdFfEaisXwGyJKuBvsFj0G1gtVJ8KPGgovMceLfyNpZKJ0mv5HMCYDs8+grwhmx/46j1nkO795Fm1mtpZpW4h5+BnQg/2vPkGEAb6atHC1yuvenr55ZSef97R408EeviRjB55JK1HH63/66GHM2bRBGaeuHrllZRefQ3Q8/Ru25RGjEyqtKyq2qvVU72Nlxv+LC8LNHeOq2GflKt1u1I9/Fi5Lrs8qVNOTemYY1I68KCUjjgqpTP/5ujyK9GtA91zl6cnHnf1+pu+WrX2zXrw1a+/r7HjAkMW0lqyGNkiMOapb9aGr2TSl+P44WZGJEGuy/MCQ1DSSjnp8GdgKN+G9Z4GD3H05FMJ3XpHuZo0S2jhotRX9x5tLnbzqHvgtUd024MQIUF47Stad7BWCBkWJ6GW4Ab/D54gFeAMw+cCsQIrCP8CZEmtRSaAmBFpgDYbDxeD1SIjEsuP8yt+cCs4xeeDW/EQVHAtu3pfg4Assa7Q83icGbsKwnV8J0FsppM5CJH/jwMhgItOQlwcDiyYKhoJHczf+A7i4qD6xMliQpBiRycAtHgSeR+AW1GkCoPHYKDLcDQG0kOhHJhY7iU1btkXeujTl/XP3jfp9YltDMiWFTTIbnoFKi1PadacEvXpW6bXXnf11NPGPH/GmMoNcD35VKDnXzCMsmOZxk0o0Zp1STMv4mAZKJ4qkSuMCh16/fog1J3HT0iZhY+WmlSHDo7eMM/38P9SuumWUl14SalOOb1chxyW0t77pnTwnx0ddYyj8/6Z1D3/Tap5S8NuhwT6cnqgNasNaAZBBeD2Tdmh4vusOKliwwYD4B1dsz5Suvm2pJo2NxvLiJS+mBJtMKPHeJo7N62SUhsmVvfRFKwz1huaJ0wUp3dloVHAEe+hq8AAQrtY/0QeYLECgCQdoOHyOTY0FFzAIsaJBX7ESR5OcArKIBXiIIMF2wZOgVfgVhzHwLXsWP56B1l2I8z17DPM0V8Ix4p798nGongMnYHWGjfT6VDoPQ8JaKLLAIaEcthkB+QDzA0uOhvdBtAGkAFswLUyVookwe5lM0YwDwqlTV0zW0+MeEvn9bheNwx4UL1mD1TKdwoYZLObYVJeSiNHl+jhR0v0l+NS2nc/z/S1G137u9rfXAccEF375+k64KvLi/0/3+WZueToqmtK9H6XdVq5JhkDIuvpD7KuSGcuLUsa8z9p2JZrwMBX0yausZ4MKz0rqUMPTZrncfTHP7r6w+9d829HZ5/r6PobHT1qWOrbjT116xloyLAgBLPpMxwtWWo+s8QP41c3BcyqbF7V1YwzWrEy0DPPBjrzDM9YbZ7efttsNh18vfiyo5tuTequex2z+QC0dsOpn5A11hvrzoZv5vKZ5GoQMvw4rHXMfJIR+Ax+gj3gCBELRCUhMwDgZHcByvFMTl4H7sB4wSFb9csCMHgFbmXXXuE7amrt5gVkuTn0UkKy4jfHLoPZHi/UjdcPJkrhB3ab+E4GyBJNQAdA99mRCN8gEsAGIgO+dDghWpgcaDbE3uEEy3WyQnYDiJEYGCzuEa2nIJoZwT7zhujkblfowLZn6qFhL2jC0skK0lvSMSoZY94axjexTG++Xaarrsar7ZvLC69//9vTlVd4uu46c13r6ZprKrrcal3XXhtd//mPa8xHb+Pl64brA8PkPL38apk+/qRE60uiYxSTKV9r1rrGNPeNie5r3DhfAwf6hsX4atIk0MsvuXr0sYRuu71cl1+e0gUXuDr/n65OOzWlI49IGTPU0bF/8XTWWa4uusjTnXf4euMNX30+9DRlmq9164MswIyDeX3oUukweuLqq30d9Cdf9//X08AB5hoY6ImnPZ1zXlKXX5XUe+87WrrMhqzVD8jia2HdWRZZlcMKYbKkz1tcgQUDlMiHhF3BYLFi7aGsSIlYq4AsGWBxFspncYoK+AMO4dSKF/AGr8CtOI6Ba+CbU0O+kxeQJbyBMKtcNNumvNEQncnUwEwnPIOaBfFMLFJdEa15KIAVBxeiN5oLnQpbJeCY7yO4GZBFmKaQAzou4vfmElr4DiQJdlPCSfjshoemjJaXrdCL45rrD+1O1R/a/FVPfPKapq/4skEydGq3VwQGaKNQpUWLfGN94GEPzOWHrGnmTE8zZpjrS/7fr+Dib66+NK/58ku/ipdrxt81883VpEm+uQJzpc0CC8wCdMx3psLvnDDR18fDUwYQE/rgfU8tmhvG97SvGw0gn3G6bxiwr913d0Ln1G9+kzJzJGV+l9Q/z0/p3ntcvfKir3btIg36iym+FizwtNSw1DVrPJWXe6FG/U0ZoL6Pc/Q1cYITbgIw+rbvOior4/L0wQeerrgypbvuSYYRFmvXeYbdkR2WDjPC6roResm6IxaVNVsVqQ6pEGeXTRBAZ7UpsTjDCLFCAiBm1hb1RkIAR7B0iVj6avtJR7gD/oBD4FE8Kwy8yiV7gm81DePKC8gS0Es8Wvw0BC5M/fhhZAQkI3wDioRPEM4VxxA6HKcVWgosl0FAe7GnIdCB9kgZsrwIxQAsCcNipwN4N2d+kBlCwRgGGVMiHsPbUK3EKVWf2YN0Tp9b9P2WR2mfjufp5VEtNHf1fGXSW1qub1xTzMR+5xkmkNSIEUl1eM/R+2ax9+3rh9eHH2569e3rmZ+emQO+evYIKrx6GZO8V6+0YTO+AY+UmjVL6tlnU2aRuVFq7cNB+PO++zxj6bhhgP4FF3q65FLHsLxUyHxvvAHW6xqG7ZvF6+rsc1I67++G6V3p6uZbPN19t2PYV0rt2juG5Rjm+2XaLJh0mKq6qWaaSzdtiL7PyPd8DRvq6qwzPB17jGdYHRQMyugY8uLo5JOT+tu5CbVsk9Rnn5PJx0bEhlb30hSVtYgwACxZ07YSVmWN8CksV0ARiQALl4xOWDAhWIAufhyilcAOYmchaSRCkV1GoZg4zoA74A84BB7FE5HAK3ArjmPgGviWK3O03kCW4iuY4Nl1ZKH18Rxldgk6hFMMYJMAZVznoDPRWaHyaCpQeV7LrsODkjgAo6VzqeRDrBzAi07LTsbvNvcIdCKOMryLeCbzUfm8tm32ugX676cvabfWJ6lRs8N0ZI9r1HJyVy3dsHwrKagQnnGriZPLdcut5dpzr5T2298z5pxvmIYf/sy+/vIX3zCRwJjn6YqvI9M66siM2WQD7b8/GmkyvPbdN2Uu96trn71dY0a6oYaKNnzSib4uvMCA6w2OHnjANWarp5YtfXXu4qr/wKRGjUlq9jzDTtf6ITtNpbzIux8UulVhbKJMWqtXeerWxdPFF3lmjfjG+rMREY4aNzZ9v19SRxxVrhdeSqhLN1c9zCbVp09SH/ar+2BxTHeiA3B+sQ6rciIskQPIjAAsax6misyH1mqzvJANAUeii2zmJ1IBmi1lDOO+H3AH/AFbIHVxaxu8ArfiOAaugW81PYomLyBLnCoPRhJA/OxyPHu2+As7CTsIOw7mAlka2VlW7GqwU3Yj6D703569xWfTkaS4EU6B/sLuhqRAhxEXh5RQXknEE3gFqCKc2yDjXMeQ13cbsWySzu13l7Z5Z381anqwTul3m7obZluSXL8VAKxtvsaOd3T+vxwzP3xzBfq//0uH1447bnrZ322/fVrbbZep8Nqea/uMtt02HX7mr37l6JprHDMX7OWaywt/vv46VwQy7du5hgm7xuR3DcvxQ1kBT/vyFYFKynz5aatRWlbeMLGlNeplY/Z/McXVW28ndf1NCT3xlBPKGjDtdRs8vfGmq9NOdwxLT+rjYUlNnWb64HNX/fqXqWv3up9vrDebtMQ6ZD1ujkcAbqTR4p9B0+XCd4MWS5EXrF2cYjizkQhwZhGKBWMGlGGycQvXnoQADgH0JCFYpgtegVs2tZYL7AHfaooVeQFZ4k7x6HHT8YK36B0WSNlJEJXZbQjf4sTIuBZidyxAFvOfUAo6gl0EZkuuMdkfZIrQsexmxMlSrYdBQ5dhx6oMZOlo5AGEbUI4SPPjOxuyeZ5Z8HM+1tG9r1ejt/cyIHugzh5wlwYu+FSutzWdhZPWl7N8XX4FgJipgyttNmdfAwZZb3m8cpUN23KzroYpllJ3DcdjWr36uGHY2N33lRt2njKbRzpcf1OnBwZkPd1v2Hv37m449+iXFStcfT4iYX5X94dPst5Yd6w/1iHrcXMSH4kAZHPCZEk+Qg7AggVIKSBjyR3ONNLpSVAAX2CySAhYuHEmC+5wD+AQMfdIGPYewCtwK37wALgGvoFzDQay7BQcVGg99hb90UltRhcfjZ4KSyWtDuaZDYhEByAnkKxA4DE7EpEGmANUQofVknAAi0UiAGCJn8OUoGM3JxcgoJPax+dxtATVvUoa8FDTdDrQsg3L1XhSJx3Y7XI1emfvkMlurSC7cJGva65Nb5wj+QfZ4443pvFnNjSrovjX+LW11bZMq7Q0MEQEfdnTQ/9zNGG8G9ZOWGnWVu8PCeFy1biJo3HjbZywb9aAp08/cdWmZd1rsqw31h3rj3XIeizbTCg4TBYnN5EDbdpE0iDslaxNHFIwXOYU0QJkkyIlwHzRZG3qbFyTpaIWGaMAPQkNRCjYewCvwK24VQ6ugW/ZRcDrFWTx1lmd094YD86uY0EMz5ytDQkjpfxhdiqrjZMFhAFO5AK8g6S5EUXA7oUAjbkAuwWoiY3DQWaLRFQWEhIvdcbFADdkOq3jORq1cJzuH/ay9nn//JDFNmp+qE7pe6u6zRqoDVuVXBBoyRJCrbwQEOsCZI8/gcgBCx7fxuLAGZVsSOuBB9I64rBAjz/ia/XKiK1PmZrR8y8E+t9Djrr3SGrxEluYPK11a311+iDQXbfXfbgg6411x/rDvAcTsi3a7Ab7JbUVJkv2F5IhIIhUSLQCsgP4ADPlxGkcY+AGOBI/JfurmRhERA3rmM8E9O09gFfglgVuLnANfMs+waVeQRaGykPh6bdHzgCCPIhlq7BUWCi6Kg/HDpStxbCb4O0j5RZnFyAL3afz2E3QV/hMcpbZ1WC7pN7xb3Kh0XcqMz1wrFGli/cC2Oi+DdlKnVJ1mdpHF/e6Q39se5a2aX6YGrU8Qsf2ul6tp3QPWe7WU0nc19IlePStJpvOO8ieeKJvrJmtUQaoeluzJqPrrw+05x89Pf2Uo3QQgSkOoisuT+s/1zkaNiyhlGMrcqW1bJmvV1/zddrpfr3cI+uOZCTKGWan3Ve0bnFSA8ywTrCD98IuwRScWwAqeiwxsui1YAi6Ku/LZa0C1haL+AwbYw9egTHglz2KBlwD32xkU4OALOESUH9bt8AWwqYz7EciNqOh4tGD6hMQnKuREUImBvIAKbMALZ0BmyVOlg5gV6FTAUxAlk61cbJBJZsxR9KQyACT5n4RzhuyrTVMtcn49jql0+X6betTtE2LIw3IHqmjel6nZpO7aPH6pVsVyC5fntJ996X00596Zq7UAcgaJjt61LcVZCM5ZM7ctC651NMf90yauQ7DSYVg2r1nxpjGvs4719GECfzOVuTKhDLOy694Ou0Mt17u1FbLYg2jjW7Oaw9Iwk4BWUI7sV4BVCRDTHscVciKWMFEASAtEL0AhmAR55IjAHrYMHiExmvDs8ArcMsWGLf1C7hfcK7BQJawKmi3pdcUu7XpsLaiOACHxsrBiOxC8aMf7MMhcAOi0H+SEEirha3SgYRwIROQPMBhaXQQnUFmB7FwhIUQ0lFZ7D5/h/HCikmdIxqhIdvKxFq9OKaFDn3vfP281QnavsVR2rbl0Tq6x7VqMqmTFq5bvFWB7Jo1jl56ydUBf/K1/Q75BlnKA3oaPfrbCLJR3Qgy2ajEddkVrlkTCb37LuiSDBNEOryf1sF/dg0hcTRz5tflHZOpQFOmOWrzblIPPJisl7tl3bH+WIesx80dYIoEiMZqQRYHNw5yLFti6GGypL6S9Yn8AGZg3SIxoM8SDppdqhD8AYfAI3AJfKKBV+AW+GUPH+AC3yqqgVsvIEsKLDccD98ifAK2ajVSditAE30DgMxmkeipOK+IHqAjeSC8fnw2HYjDjDAK9BI6lQgE6Ds7EiCM93FzkQJUT0fHgSkTFlZRQe/6asvKV+nBEW/ot21P0w9bHK3vtTxW3299nI7pfpVeHtNKM1bN2uIyvipuaa1f76l5S1fHn+jqe9/Pl2Sg8HO22cYzcy4VHpHzNUv7doHskqWBunSNUolvvTWlIYMpiONq/YZArdsG+vs/HN3/ABlqUd9wRtiXs5LqN6DUMN1S9epTP45W1h3rD0cV5Ih1WenMSUdgbGtEk14PwMJckQOwbJEXiQDAMUaGF2VOyQqDyeIMyz6JAfwBh8AjcMmyafAK3AK/4mFc4BtY1GAgixAN7Y6fjUNSASzTaqTEnxHXilbCw2UzWToPsZmOA3B5H84yHowHJkCYjibfmQBi2C7HfAO0NgukfDNVAflcPt9qxvEg5IZoS8pX6rbPXtCPWx2vHZsfoZ1aHaed25yoY7teridHvKXxy7/YpHYB8ZueuThIb0sEAio+dfzA1dnnpfSTnb28gew22wT6wQ9dXXFl0ozptxdkR4/x9dLLge65x1fz5r7mzPYNaPiaNsNX02auHn7UUcf3PW3YsJHFJh31/rBMb7xTon4flWrhovphsqw7q3na9b65hmyIL4UkA7z8sFTeiw+HzE0kA9gujjDLSqlnQIgWsgHkLN7AH3AIPAKXbDw/uANugV/xswrBN3CuwUCWcAjYYbzQLR1ADJz13pNJQSfwNzTZbCYLc+VBCFK2MbSUHsPzB6iyG6G7otnybzoVswEhHJClozZnWRPiBWDbyjochdOQbbEB2Vs/fV4/MuC6Q/PDDdgep13anGRA9jI98fmbGrdssgHUCGSDjKtViZWG/a4IT0zYElt5eUa9PnR0yRVJ7bqbmzfn13bbpfW73X3dfa8b1jz4NsoFSALduru67npHd9zlacBAjm/PhCnAffq5eu7FhN5pktCIka4cJ0oF3rDBCevM3v9gQgMHpeT59aPJsu5sxT7WI+tyc43oIUAWsKQwDNIA4Vk4xgFS/DKQMPw0yI44spABSFJAEkBCiOMD+AMOgUfgks1MBa/ALfArfgAB+AbONRjIIjbbyAILstB5kg9shRvS5+gYdi8cWdkgS7wrOw7vB1Ch+8SsAbLsVmSKYerTkYRpUEgGpxcaDJ2PU2xzDVC2KXMMcm0K8VanLdywRGsTG75Rh2CpAdl7P39Zv3j3JH23+ZEhk93FMNnjDJN9esTbmrh8ylcguz61WuOXTdCYpRO1JrF2i4SCZDKjwUO88GA/TrrNF8iSIXbwn6lb62n+/IYI4WqoWgXx7w/0dmNHx5+U1A03pzR1WrTRzJ6d1qOPOwZ8y9Xh/XItWuyE8dm8fs1aT6+/mQoPaxw6NF7Iu24b686CLOuRdbm5RrIROi5hm5jzSAMkDRCiRVIDpAsghm2CNUQakYzAd4ArRBDE4Q38iVfws+m94BW4BX7FQRZ8A+caDGTx2MdviP9nl2GHspIiKWl0CA+FgA1AfjVFMpGWghCOTgP9Z7diMIhrBVzZ8QBb9BM+hyIvZHuwQxF7i5dxc43Ow0nGPRKSUV8g+9HsYRqzZLKWlCyXG2MLKxKr9fjoN7VX+zP04xbH6oet/qKftj5BJ3S9Qi+OaKJpK2YoSPtyA7NoVk5Rt2m99eHMQVpaulxbYiNqaMSItO65NzCmWv4cX9/7XtosND9MnV282GZ61QfobVrgu+ESHDIhcD7xhKs990rqPzcktGp1FKI1elRg1pMB3xPK1bN3Qq7nfnWvi5f5atYypWeeTWnU6PyBLOsZKEG+yxXtw7pj/bEOWY+sy801nNxYsIAsxIpQLbAA2QCtFkDFMY6cgOZLaUIwgygDMsGIYogfdQX+gEPgEXhiU2bBK3AL/MrGNHCuwUCWXSabWuPd42EtReeMLrs74MSK7148GA4vCnETRYBYjbaCVxAZ4fbbo8Gg00ihZRcjfINdi+wPog1Ibthcw5GGFsQ9kn5XXyA7YtF49Zw5UK2ndtHny8Z/9fs1yfV6aWwzHdbxH/p5q+P1nZbH6PsGaI/tdqVeH9NaC9YuNCacp0UbFqnr1F56fWRzdZraW4tKGjgXuIYNU2zixECPPeZpn32CvIHsj34U6LRTKVvoavny+mGyHHDpuEEIZnPnpbRsmWWIDQOy1LC95RZXu+ximKwBWcdFUvLCOrmcI7bfvkl9NNCRLdC9fn1G481YvN/JVecuzsbzv/IDsgArsa84onPFrbPuWH+sQ9Yj63JzDVDEWiXLEzkRFguxAmfIBMWfg+McvCAlH/KFjgv75WBEogw4btw28AcGbK1ue2oteAVu8bnZEig4V5Ngn1qDLADJLhEHWdgo7JPSg7YRw4qJj5hsK43HB4XOI34VKQBdhdAMdi3CKTiyAt2VnQf9hM7mdXQcjjC0WgB5c42MDQCe3Qv5IV7irC5bwkuq55wBunrgf/XU6Le1MrEqXKQbnFI1n9RRp3a+Ur9tc4q2a3GEtml5pI7peZ1af9FN68vXq9xN6KM5Q3X/kGd035Cn1Wl6Hy0tW7nJAttSWhBkwrqvL76UMtZHvhxfaf3kJ77+8XdPHd/jQMP6ATrqxi5eyikQZRowqFxjxia1bp3XAJW6MmHZxWnTfV11lWtM4KRheElzH9F5Xj17uTrk0JSO+0sqLGtoWSxFcTp3CtS9hxcWkNlQYpl47RuYgD+FDM5cx8uw7lh/rEPWY2WZVLx/5coo7AsixZoHW4gmQiNl7QOisFniXcELopAgZoSDwkiJx0VKiNeDha2i5QKk6K/gk23gFt8BjsVBFpyrSbBPrUEWgMwFsugc8TKCPAR1CdA2YKVxsZsbh4ojRFP4hUgDwjLYrcjM4CfiNU4x8pV5LawWHQaNls6mviQFHCpLq0WCYFCJfwOk48eR13X7eNEIXfvRf3XFh3ep6/QPtXjDshB8+84eqiv73qd925+jRs0ODdNq/9rvdvWb92kYvrWqfI2eGvWWjup4vv7d5zZ1/bKfVpav2SJBFkl64ULPsAxXfz4kfyC7yy5BWNKP2rLr1tUHyKXNWnH02chSdeq6Qf0GlBtzO2Xmeyp8Ps+rrzGJtNj1G3wNGuKbNefp7+c5at0qZe7BMUDnhuUbL7k0pdvvcDR9+kYgzZi+6unqySdcde3mqcQAbFQft37um3XH+mMdsh7jJ8ZmN9gnaxs5kQvTHtZKsgBkDFaLw5ysUHCCaCQOUsS6xSkO4KK9IiUkY/5iwsCIhQW3iCSIh5GBW+BXLpANakD26wxkCamKh0gRTgHIwmTZQTge+KupkomEaRxYiMvEvhIHi+6KJstPWw2HZAScYWRg0Ll4F5EWYL5EGFTGThsSZGesnq1XRjbT+V2v19Uf3qM+s4eozCnT9FUz9ehnr+uQTv9WoyYHhSB78dBHNNn8HpAdt3Sy/tHvNv3YMNzTe1yj7l9+pDWJdVskyHKnVIRq1SrQYUcEeQPZn/880HX/MUAzKFBpSd33B4cxrlmTCsOeOncr0aQvkoZJuurbjyLYTnhEeH0dM4P5j6nf+l3frAHfmNCeRo10VVYWnSzRurUbaq4ffOAaRhgBaZD21LatEwIvIJzJ1K/MUR2QxQEOG8V8ByOQGcAapEW0WZgrqbH2s0jTBS+QCXBuEY1AjGs2C0USwPfDZxF3H8cq/h/82mJBltfhUYyDLI3CL2R50SmYD1THYSDoNADXFs8lB5v0NgRtfofgTefTYXRyZeEgcZBlIOoTZFeWrVGXaX11dtdrtH/b0/XoiNe1tGSp1petVospnXREjyvVqPEB+mHLo/XgqNe1qHSZ1pr3NJ/QUft3+pe+0+pondH7xhwguyW1jNauT6tDx0BHHZ0vx1dau+3m69bbHH36qavy8rplspFTJx0y1mGfOPp8VEorVzmaO9c1pncqDIVav97WBdjclpMPkPUNK/P18KO+brvdV7v2JBv4WrvWN6Dv67lnXbVs4WjiBF/JRBQFkUjxOlf33++qd+/6O0QxDrKsv6qALDGxrH9AE1ZKphdWLYSLpCUsZNY+WADwIh/iILfnC0LKwBV8PvFGwgJsFzzCIo4z2a0CZAHGbJBFb6H8GVIAei06CfQfAKXD6FR+hySA55AyZoAuTJai3Wgy6LZkdlSkmzCYfBaZHPXNZBNuUsMXjNa/+t2hHxvAPKn75eoyq5/Wlq/SgEWf6bgPb1Cjdw7Q/h3O0btTOmtl+Wp9vnBUKBH8tOWx+lG7U/TPfnerRwiyW2YIV7jAk+TR+/rLcfkD2V/9ytN9/yXby1EqVbdhSJFTJ2Pmc1oTJwdatCSQ43patcrT5yMcDRue1Lx5SbluJEa6XlqrVpvXLfY0bz6XGx5euKHEM3+rLYOM5IIP+/j614Wc3eUakPfCmrLLlqUNg/V1xeWO2rd1tWp5IPxylD1csMhXp86uITCOISVeeJpCfYNsVZgs65j1zDrHaoXRUv8EU56L9xFzixZrJQT8OEQeALRIAvh6YLJYu/EG/oBD4BG4BD5tcSCbS5O1Ab7ZmiwNfYUMDJINSIfDU4h3ECbL7xCu2ZXIxiBYGEmBjC+kA3YyvpP3Y0JUVJ8ShswJlkgW9Q2y6cDXFyun68bhz+i77x6nnZoerIsG/lfjV07R+NUzdMHg+/XLNn/VFf3u1efzR2nxhiV6e+K7+k2bE7Xdm7/XTm1P1aUfPagPvxyodVswkyWDbeBg3yyIIG8gS8ztI496Zo758vy61RZxxMyZm9Go0enwZNq164IwA88zgLlypaux4xL65JOk5i/wDaClDSB7+uzzhHr2LtX7nUr1QedS9e1fqvETE1qxqrYRCRHItmnj6c+HRKdOfDHVD0Fz3rxAl1ziGjKS0vsdXfleBKRLlqQ19GNPnboQbWA2hAW25GHhgSzr2Kbs81pbnpRwK2QE4mUJ2UIywLol1h6yZjNDcWDh48HXA07EG/gDDuEjAmTjjq+C02SrGl3AjkOoBCzykEMigIw3OgizgMgB2CqhGIRr8dl4FmG3AC6xcXSoDaUgrZYKXfYIcsK6KiqdRhgIIMs91Gd0QbQe0pq/fqEeGP2Ovt/+FDV69df6VYez1XhKJ41d/oXenNRBD3z+mrp92V8LVy3Q+CWTdOPHj6tRs4PU6PVf6SftTtW1gx7ToNnDVJJswErjtQRZzNvPPvN02ml+3kB29z0Cw9oCzZ0XbEw5zuThPtMhAJaW+WHQ/oYSzvgKQgCbOy+t0WMCA7ZuyGLjz8apuB984Khbj0BjxwYaP4FTYUvUf0Cp+vQtMwBbEgJu7z5JTf7C3ch40zW+T9d8/wsvOtptNw6AdLRwcXQqxLTpTnj096GHJdW9hwXSwJjJHEHjqG37pGbNSak8Uf/ZcVWNLqAyFs4udFheC67E6wcAnDbTC5Aka4swKyKQcJYBluAJFbsA4ngDf8AhPpeoJ0DbtoqiC/jsBokuoFUUJ0tOsgVDdh/ovi22kL17EYKFlw/2il6CJEDxB0IxiGEjrg3tBLMAE8DG37FzIXxzXAQgDpO1ecjZraHiZG1bWbZaT4xvoR+1P02N3thD3zMs9ZKBD6rjtN4avWSiFpcsV6lTpmXrl6rTlF46u/ctYenDRu/sqZ91OFO3D3tBoxaNV8LdUk9MiE6tHT3a0Rln5C+64Pd/CPTSK74WL82HAydKUXUcNzzWfM7chKZOS2rmbI7PdlRe7mr6DF+ffAqgRv/OfJWEEGjiJFdNmrnmfgK9/74fstg5c8u1eo2rdet9czmaMDEVnjE24nPfmPa1AVnDlA17fuiRlH63u2PWl6tlywmvSRimXaarri3XhRelNGSoPYbHNesspXvuTal5C0cbNtS/VECrapwsoEkSAtECnGLARWwsDJcoInCA8CxkRhguJj/RB1wAN3IBVjCSYjaQgz+2qBV/t1hQWZws7Lgmrd4yvti9iG3j77nSahG40UFgqnQI/wZkMSvYkQjlQthmdyEnmRg8cpTpaMK5YLEMBuZDRTIAu1dDZHzZlnRTemlye/2s/elq9PY+2rHlsdrDsNnrhj6lscu+Vt7DiINPXtEhHS/Ujq3+okZNDtCv3j9PT45prvlrF8kPvAhKGjqbs4YgO2ECIOvnDWT/8EfOrvK1anXtASNtVtmadZ4mfVGuTz8vNeZ/UpMmO8a8dzRlalLjxhtm2M1Rixaeunf3NOWLSI9dtdozRMJT1+6OXn7VUbMWbhiXikOsPPF1wRpkhS9nuho8xDEWG3UEas4knVRaX5jvf+hhV6ec6hoAcs29JLV+Q4lhzRt0///K9dQz5lkm26w0R716JUMnYXNzfxSPaYgJVNWML8gS0UXgBgWhSEBi7XPiLaFdOMJgokgJ+G6QErFU0WMBSoibjTrKrrhn02q5BwDVWrUFm/GVq3YBHQKoxWsXAKJ0Sq5Sh3j30GFJPIDq05E4vhgE/k2cm/18Og5JgEgDtFp2K/RetBXkAluFJ7sB3AyWrV3QECfVtv2ytw7pfJG+2+xI7djiKG3T9BAd1O1ytf/y62yKoYtG6oK+d+rXrU/W9w0QN2ryJ/2u0/l6Z2pXJZxojEq9hBasX6JlpSvkBb62jBaZ1F8YM/mcc7ywBmw+QHbPPQM1bRqoJA/hW8SLzp7nqEv3Ur33Qakx910tXpI2wBiEp+32/yipJo0dPf+cp6ZNfLOQOYQwqc9GJNSrd0qvvp7Usy8k1bd/SiWl7sbaE5mNiy2jqdMNux2RCsO+li93Qgmipn25elVa/fr6xvrzzLohUsAxizmpL6aWqXHTUj1n7gPZYmlY+z0dsvMPP0zqqadT6trN3ciiGwZkbe0C1mNFZ2chF2CpEo1ENAJOLcx/0ul5JsDT1hUAA4iXJ5IAUx9WC+ECc8gKza5Za0sdAtBkkBZ87YLsKlw4lgA8HsSa9VB/AJTX5QJZgNF2CilxaCRoK5gCSAgArv18XgNbxRHG/+M55CgKdjF0mrUVON+RIZAcGrIK1yeLx+iGwY/p9++dq21bHqVGjf+k33c8T0+MaqwlG5Yokw7UfcFQHWqA97tND9N3Wxwdhnb9rsu/1HZ2v6/WxIy1c9Rmchf1njVIJU7pFgKyIYyZsXXNonG0/Q62EpdqBbJ77xOEcaKuV1s91hj+GV+zZqfU8f2ksZ5SZvGhmwZhecClywLN+NLTgI8MY+3sauAAR4MHJ9XhvXK1aJlQ23bJsODKs8+n1K1nSstX2rKL0X2R8tu1R7n5W7kWLEzJcf2N5nqm2vdJP86d66vxO34IsK++RlEYJA1XfT509N8HUnrtDVi4Zxhr2pjYaQNujnr2KjebR8Iwcndjf9V/i1fhYj2yLnM1MrRsaCdSItIBDinAlnO7ODmFzyDjC2xBWkRSgIRB2iBmsGBCveIptbSKSh0WbBWu7HqyoD7CNhEAzsYDMONFu9FCskGWYhLoJOwggCtMltfvsksE2BSCQH/hKAh2KsIs2IEYJLyM6DAUisGBVtE5Xwja6C84vtCC4tEP9dWWbFiqtlO664TeN4TneXE67e/bn6ULDXPtMfMjrUqsUvu5H2mPLhcYBnugvmdA9jsGbA/vcZV6LYiOcqDITPeZ/XVt//v1/OimWplYswWBbNpYEK5uuDGhnX6cDGvB1hZk99s/UMdOPrELqn1IlK9ly4w5PxjW54SOrLKyr49q4f6XLg40YZxrwKFMQ4aW6L2OpWrdpkydu5apR8+k3u/kqG2HhHr0KdWU6eVm03fCyIMJkxKGIZdo4JDyUJ/d9CTd6t/neAOUt94aZXS1bZfS6tVOmP312mu+zv27q1deTWrlquj4mYUL0+b+UmrXoUyjxlJAxg1Tuxui2XqyrEPWY9xBHm8AHsAKGGIZgyesd8AV5zgACtZQtB/wRTbENwOr5TN5D3G1gHj2gangDzhEvD1ZpLZoN3hF2Bjvi1vnDV5PNtfJCFQq79Zt0+NnYKRUxMkFsow3FB9wprMQrYmJA2TxDjIY6K7sKHQuf8eziJyAkwwNhXi6yg5HxAMJI6bGJHG2Valjme8GQI5fPkWXETnQyrDUpn/WLq1P0B8N0N79yQv6bOlYNZ7RVb/p9M9QJvhxy+O017tn6LqBj2iceZ8f+Jq+cqYeGf6STu96hR4d+foWBrKBsUIcs4GWa/fdk8Zcqz3IHnAAOfjWuVNb4ID1GbY9w9Egw1L7D0gaVuSGpwhE1b18rV0daPQIRx90LtH7ndeZ123QgEElBsQ2aPinZea9Bmi7lOihx1erWav1Gji4TN17lapnnw0aP7E8dFb5fm03AzaClP76V0cnn+yobz8+kxRZX3fc4RnCkdLLLyfl+U74TBMmpPXks47efDuh+QtS4TxqqMbaZf2xDlmP8fCp7IbOSvw7Oitrm/UO6SLaCB8MIElSAZgATgCGOKiISOLfxM5mn1ZrP7ei42fALcJCC+pkhMrO+LIfuWxZVNwB0GRnylXQBUoPcGL2o7ciZlM0hkQDNBnAl04BUPk7JgQCOp0CA2ZHq6w2JZ0N0FMDgSiFqlT/qYu2OrFOr0xqr/06XRhW3tq2+eHavtnh+lufW9R6Smc9M7aZ9vjgHyHI/rTNSTq7xw1qO7GTVpWs0MINi/X62JY6seO/dOT7/9Bz45pqTWpLipv1zYRO6YUXEjrkkJTZNPMAsobJ9uqVL5CNdNn1690wqmCgAbIBA1NhXOv8hQnDQJOaPcsLpYJ2HcrVpl2Z2rUv1zPPlummW0rUpFlZ6CDrP6BEjz65Rs88V6J33inXCy+XqFWbEmMqp5SudREZntFR584J7blnygCW+1Xxl1WrAt10s6vDDk+qadOoSAy//3yEr7vuc/Tiy45WrKhNREPtG74awjVZh6zHXCBoG0kDhFrhAAdPwAbYLOGYEC8+A9MewCUrjFhazHoAmaxR8CTXkeNICMTP4kzPPkixIM/4skfH2NMd+cmOA/LbI2GopGNDLng4ijdkNyg9egrgSSewI/FwMFQ6kotOYSdDIqC+JFkbPDwSAkVl4pkb2Q2xHD2HkC8AOfsInHqDmSDQqMXjde/wF7X3++erEUeBNztUf+l6uR40bPaWwY/rD++dG2qxP253anh6wsRlk7WhbJV6zOqnU3tcqR+8tY/2Nn97eUJLrXO2lLjZKLpgxYqUmjRJ6aSTXMNE0rV2fP3pT/kE2a9jZBNJP8zU+nhYUh06blDXnhv02YjyMDKgdx9HQz521LWHp3vu9c09uNp1t6SZo8SlkvmVMOBbpubNkmrW1FHTZim9/0FSIz93tWyJL8+tTdUrnFhJtWhRpr32SunUU13DVN2wbzlq5oGHXF11bcrcY/Q7gPbTzxw98lhKjZv4Bogb9vgirFjWH+uQ9VjZ2Xw4pwFK1jeRBtQ9Yd1DrMAJ8ASA5e/E3GLtYgGDPYAwIV9Wsow3yiESXw8WAcr2oEXwCskRBmxBtiBOq8Vct2XD7E1B1XFIlW70yeCMwlOIiM3DEc8al4T4f8KyqF2AMwtAJoQLFstOhubKUb9U22GXoYwZv0NeIEkBryNByZVFDMCUcYxxD+i3AHlDnVNYltygj+d9pks/ul8/bPmXEGR/0+Esndj9Kp3U9Ur9pu3pEci+d5ZemtpRy8uXa9zSsbp5yEParfVxavT67wzLPUGPj2umtVsUyEan1rZv7+icc11jmdSmUAzv8wxrQz918wiyX+uksNoFi0hXLVfrd8v11ttJvd04GTrGhn/qGKbr6vkXPB11tKddfubpwgs9Y7p7GjTYUWPDJNu1M4A7zNWYMV6ooY4amTLWViIMDVu8JH4WWdXv2/fToTXwxpuJUC649RZOoE2qpDShAYMTevr5pF553dGESUEoc6xblzLMzzDbZo76fBiEtWQbbAZkogQi1h/rkPW4pgK1C98KDiw0Uxgv9QcgUkgHOMQAQhxdaLTUoAYXAG8KvkDW8OkApnx+fJ0T0AE2YSUfeGAE3rYMoj3yCrC2pBFtFgbNfTcYyGK6s9vY42O4uHlCHuI3zwOzI/BwAGO8LCFfjbMLkGVXgq1C/2GxdB6dxu/pVE66ZAfEK8iuhmcRXYWOJyW3pALMAcRhvQwwn4uonqjnuH6cDdbhsCG1QW2+6KxTul+jH7U+Udu1PFo/aXOiAdjT9LPWJ2mbJgfp1x/8Xa1n99HC0kV6Y2IrHfDe37RTi2PCqITtWx2tW0a8pGVblCabMXPCN5aMY0xAx5h7NU1KiE6p3XZbV6edntLgwY7qqli34wSaNdtVl66OXnnZNXM0Zf4/oW7dk+FpA337J/Tyqyldc62nl19xwxNzcTI98nhKnbpESQye55u5Ru2ClAHm0lDP/fTzRKj/ptP2hIWq3TtnpY0cGWV63XAjBWBSBnTLNXX6BrMBrNczz5epV2/DmJdlzJxPa/Rocz9dkqFuO2NGeuMZXw0DtLBKYt4hTxToZz2yLnM1ohAw3Ul2IlST2rE4pCBhRA4gOVDTBDJGZiiSISQMvw9SAbIieDJu3KaHrLLmkSLBEsAUacH+HbwCWw466Gssw1kPuFdW97bOQRbvHQG9hFLYG+MB2H0sDUdQRmxGQ4XiE9gbB0OEZyg+OxLslNAtOgtQpnOh9IAsnUoHYAbQ+YA7HYrJwE6HB3D8+Nz3yT3AXgFvApH5TA5cq8+Wos6nU/bVJKcSV/PJnXSCAdodmx2hbZsdFh6suHPrE/SD5kfoz13+rY6zemvcysn6z/An9H8tjtT/NT/KAPDBhv0erCuHPKzZ6xZsQSDLhpvWwAGerr/O1S93q3lSwjbbZPTjn3i67PKo0Eldgeyq1b4GDy1Xtx4JQyjcMGNt3LiEWrVO6qWXEwZIyzVoSEK9P0yq30cJfTSwVM1blemtd5IaPdaeRhAdUUOG2LQZ5Ro4ZEPoEJs61TFzkFCuqsescjhi166+Hn7Y1RNPOho+PGV+lzAsdYNuvHmdnniqVNOmeQbQMlq4KKOWrR29/mZS4ycQKeFvPGa+YUAWVgnBwkwHJFmPyQrOBcU8Z81Tf4D1jSSJPAi5gqWy7sEDCBlhn8TZ8ztOSgDEwQ5bLjWeao9GCyhbq5i4WBuRxP0RnYCUYbEMPxJWc3ZRq3oFWXRQwBFgjaM/OwwOLxp6K0HHeALpGHSTuJlAXCygTOAxHQVbpUMJ04JxksNMjjHAi7iNNMDribdD/CZNj4EAdHltroaDGMcYejHaLrujDUKur1buJrWqfLXmrZ+nxWVLw8LdqxNr9c7E93Ra92v1m3dP0/cMU/1ey2O0q2G15/b6jzpM6awes/rr7wPv07aG7e7Y4mgDsgdqO3NdNvC/+mLljC0KZDlQccRnge6+09dvf1NzuWDbbTPa4w+B7rzL14SJ+QdZ14uOMR89lrCsDRo6vEwpJ9I51xt22rGjq8efQG9N6uNhZRozrkT9B65X0xbr9NKrpWrfIWGsMyfMrIoKwaTDKwhcrVhZbt5Tqu49ysJi30FQVZA1wLnQN+vHDdNoX33NCWN5Od4bB9vxx5fo/vvLDZBEnzdrtgGNJzzDqpOa8SWmY8Oe5Et8O5laYABrl/WY6/QE9gGIFGwX9sr6xunN2ofQYb0iUULsAGsSDohvhXhh9RK+RaSBLdgdzwIFkwBSwBhCR/q/zQnBAUY4WNwqB9cA9ng5xHoHWYCKCuUU3bY3hp6BNmKDfOk0aDu/4+Ew7y0A03gAzAA6H3Mejx9hGMTUEfNGJxL2YePiCDzmVFt2HDoeUCZqgV2HDsw1cFjpgDnvY8AoiVaZo6wuGtlZa5Pr9P6Mnnp+TDN9tnhcNLhlK9Vxei/9s9ct+lGLY9WoxRH6w3vn6MaPHlTb8e/p7XFtdHrvm/T91sdFWWBNDwmPq7l08EOatIWBLOX2Jk0M9PBDvvbYveZMdvvt0zrgT1HG09Rp+T8KHC88tQf6D6RqVlkYemWB0nV8DRvmG5ZEHVnDYAdQwHud3m2/Tu80KdHTz5Qbcz6p7j2jQizrNrjyvxIG02YuOhr2SYmaNF+vocPKw+NsqtbSZs66uviilI45xlGTpp6SqYglP2lY7R//WG7mdcKQGlfRabVmrT3mm8vVrFkNG1VAY/0BkByaSpgn/84Vrov5Trw8CQHWrAdwAU5ibAn9ItqIZALWMoAMaSPpCbwAP2CqxM1SaCruqyHjjLUPQEPcwAB7D+AV0QvxyALCt/j8mhaUygvI4h3EVAfs7I3Z434XxCxZHoaH4uF4yHjtAP7GDkK2GJot4rPdXaD37H50pq22BcjiQIMxs2vBkO33Ii9UZIJQ74BOZPAIC6mpCVCblvSTajOlqy7te4/u/vgZDVn4uZYZkF1TtkbdZvTTJR/drwO7XKwTul+tewc9pcYjW4a1DI4z//5R6+P1w1bHqVHzw7Vdm+N16cdPavLKBkhdq0UL/Ixmfunrmac9M4FrDrI77pg2Vo+vF54HQJy8g+y8+b669eAMrzIDZJtGs69fnw6PN3+voxNKBIOGlqhLjw3q0btUAwem1Ly5a4A2qnY1bkJSsw3bnLcg0OIlQchEFy8GZEvVtceGMDys6um1gUaNcgypSGrPPXEgRuydFFlOqz36qJQBW0A2GZ5MO2Wqpzff9Mz9BJusxYZqEC20UpzkEC7WY0WYAmO1axpNFOkAIoUMgFzA7+zfIW22AYZgAIQLUMZxFk+rRd4kQxQAJskpXlAKxgtuxXEM/w3+JZuw0CAgi66Jtw4Gmg2ycfSnQzHpAUuAkaBk26i0xc5Fp0DV6QT7d3YZzADr7eNz0VSQEzAV6GA6i12NvwPA6yoIHSWUDIGcCAjYb009hrVpaGITlk/VY5+9oWM7X6RTe16ltya006L1S7W6fI0+XjhSz49upvuGPqunPnlNr45srDuHPhUC746tjg1PtN0GkDWs9tKPnwiPqtmSWiad0SIDNK+94mnvvWsOst/5TkYnnhDonbc9szjyFV3wdQMM+3yY0JCPk4ZZfQ2COC7nGgDuYAD2pVcT6vhBmcZOKNX8hcmQ7XKY48eG5bZvTyGYlGbOBux8Df/E08BBpL0mNWBgUiNGJcIqXyUlTjU02cB8pqvDj0jqoINc9f0wKv4ya3YyZM533O6qR/eUWctlWrSkVIOGlIdHzHzySbrCNVGfjfh45DrWMutw5cpc6yOyYAnBglGScADA4sQiwggyBqmzdUhIGsDStQ0NlsgFrF7YL6GgcYDEgUWyAZ8L2Yv7hsCrbJAF14iMynWv9QayNnIAYTp+c3Qm6W+2wS4xFXg4BOd4nCp0nmQFTAF2GKh+vONwaGFi8LmYGcTa8X70V0RvNFrrVANkK9oh6VDMB3ZSPo+Ba4iWcJLqP2+YjuzybzV6c08d1ukCPTWupfrOH67Jy6do+rJpGr1orAbOHaaWEzvo+gH/097v/0Pfaf0X/YAQrqYHh+eBXTH0Ec1aN09bVktr5QpPjd92td9+NS95+L3vZXTG6Wm1bg0zhGnm1xyeN88LAbRt+zLDfiJWSDWuiZOSGjk6iipo91652r9XYv5dGhZgsVECX0wJDKA4oSaLPrpwkdlYJwYaMcLVsGGp8Cyw+fO9jVpsUKUNIjr6JlCPnkRUJI1Flgo/rzyRMky6PKxV0KaNb6wELywUM/TjMrVsVRZ+34oVQT0e8FhxY61CpMj2gmGW5ii7QdQRUiE+HZzcaK+EaBKJQOo9GipxsoRVsY5Z9xZLiFSArIETkDVi64lmsA54+pAYfQgW7wU34kYEeGUr9dkLXOMzSmtYIiQvIItTC9DDjI/fHA9CZkY8Ro2HQhLAw08Sg/0b0QUAKaYEYjWsFEC2t4SobcujxRkyPwFnxG3rcSRuDikil9ZDCAnAivYLm8X51VBtQeli3frJs/pey6O1Q7NDtHO7U3Rc98v1zKi3NX7ZF+GR4esS6zVg9lDdMvBR/anjP/XTNifqx62P1zaND9D2Tf+km4Y9qmXly7Y4kF23wVGLlinDNGoOst//fkbnnpsxiy8Ii698XYwlXyDr6t0OJXrtrQ2GDUbRBe07loQn1H4+olRLlyUMg0yoe68SfdivzIDp1yA7YYJhwX0oj0ilLU6wTYcOv/JERmVlmTAMKwK96sTHkh0VnYRw9dWOseBSxgJMaOascr35TkJPP2fAdnAQnj4LqLZq5Zl1kdLoMSmzzur/LK9cDX8JLBadlQJPuRIFAEpAE5ZJdAAAiyZKiKb144AHhIn+6EfRZ4IfRAggR5BiC5BzwYBJwbXyIX3IKSz4jwB6PverWZmO8ArciuMYuAa4Z9c/qFeQBczQOWwhXnthylOWLB4PC6gBsmgrSAz2xtkl6DgA0p7XRWQBncZr0EoAUfRcBG+bJcKOR+YHQAtIs+sRbkHMbS6Zi89iV0LXQZflM2vaebVtbtrVRws+1T8/uls7NjPM9NVdtW3jg3RY14t124hX1HfRCC3bsEKTl0zRs5831nFdr9TOrU/UTq2O03eaHqJdWx+jh0a8oHXOlhQnG4Fs0rC+dh0cs1BqCrJp/eAHgf51ga/uPTzDVPKXVmsbhxGOHZ/Sx8MTGmOAavTYVBjbOnJ0Msz/x3m1dl1SvfuUq1fvpAFZm1yQNq8P1LOnpylT8sewAYpPPg2M+esZa8xTl86usQgS6t+f4txJ3XRzKjxtge9avTqj115Nm/ntaeyY/DsFa9JYj5As1h0JRsTA5lp7yBrErqKrggfgBOsb0sW6piElwmQx5WGmAKT1DSEn4NxGkwWk0WMt4QKLwCCsWKxegNs2/gZe2YNb7QWugW81raeTF5CloaEAcPGbg+oTfhUPNiZGjvApHFYAnP1KBgBWSjYHji9CK+gsYlkJq2CXIgSMXQoN1lJ32DCAiWMMvQcARs8lVjZXhAHfQ+40ojvhYHxHTbWWfLSSVKm6zOqrU3pcqf9rcoBhqAeGMsAP2p6scz66V80md9bg2Z+o8bgOOqvXzfpxq+P1g5bHapeWx+nQ9/+uV8c106rESnmGLVF8xk83PFvZfMuEIU1du3lmsfk1Btkf/cjX5Vd4GjDQC4Pu836XmWi++EHG/Eybn+kw24riLlECAdlrroYPdzRokKMFCxylHD88WWHc2LS6dQ2M+RnUsJzhNxuZWkgjJCA89rin8eM8pZIp87uEsQiSuvBCDnGMHIDLlvnGNPf0zDOk3Nbvkd8VNbz/RBCx7lh/JDHlIkK8DrBD9kPaw29CiChmPBWyaMS9giUkFVhpkDXP53LBYMERfD/xUFFwg78B9DBWvsc2cAq8iicicIFr8UNhGwxk0VTtuT1xrxwgGS+iTfAxJj1/BwxtRph9SBxYsFw8i8S8shNZXRddBdGa6ll2VyE9F+pPyAZBxQjaRDDQ4bkGkPfhZCMEhPhaApkpediQ2LS0dLmaTeqoU7tdYRjqQeHRNGiuO7c7XSf0vlEPf/q6nvrsTZ3R8wbDYo/XDw3I/u7d03R212vVamJHzVs7X3PWzNPkZdPCULAto2UMAwt0+OEw2ZoAbdosVgDHN6Y7dQYyDfIMhE8tWUzh7igJYer08lCb/WKy2US6UP0qk6eSgmlDNnzdfQ+RBSljIjtausxRkKEeQUL77Z/QlVemDOBQJ9bRpMkJvftuwoAGR+gEaujG+iJME42Udcf6Yx3m6hpAEXYKIBMLTywtOiu4EC/SgiRIVBKwxVpHsoTZcoEf+H2QA+KWNIQNfECP5V6QEmwDp8ArcCseigqu1abAf95AFq0EoRqdIx7Ey04Uj0XFvCeECs8fKbHxTAz0GaIIYKNEIaC5QN2plkXcHCXRAERbMYdGp9D5OMkYDPQTQjt4XUVzG+aK+UG8LjovtRcSDXhsFqxo/rrFajrxPZ3Y7VL9sOmfw1qyVOH6v9bH6diuV+iC3rfpiE4XhXrsj1sdp/07nKdr+t6vPl8O1KzVc9R1xod6YWQTDV80aosB2cGDLch6NQJZ6h7cdrthdBN8OV66wZ5DGV9fzixXl+4b1OvD9Zr0RZlGjkxp8CDPmKoZ5adsa1Qi8vzzk/rVr5J6+pmkyhJJs7mk1KxFUuf9PWlYq6MlS92wIDhJDlwTJ6a0bn3DWzcAHbom9QZYd6y/iixI6pxAxmCcyAvEvaLLss5hmrbBhAFjwJrPIkOMIjGEdkKeeA+vifc/WITjHDaNHBlPMOBv4FU8qQo8iydVNSjIsvuQ/oZDKZ6ORshFvG4rmoo1GQDD+OkE7EawUWQENBV0ExIQ6HBex8kJpOMCukgBdB4yAQkJaDEAOKAMSM+oJD4fMEe/JYLBnsm+poFlTQqRzFu3UM0nfaAzelyt7xI98NYftUOLI/Vrw2j37nCOdm93ZgiyP2l9gg774N96YPhLhr1O0eKSxXp89Os6vuslenV8K6XcZMEDbBiKNNg1Vo1bQ5DN6Kc/9XXHXRzl4sjzG5KtRaURx4wr1wddN6hth/VhcgKHL8ZDv2rXfE2bntJZZyfCOrxNmqZCxrpggatmzV098iihYa4hLY5ZH9ExOAMGOmHBceSOhm7orKxfWCIYgfMpl9OLhnUL8cGqhcEChFiqhGVhudIgXbBcwsDwsaCZoq9aGZCEJb4vHrYGZiAV2igkEqjiVjY4BV6BWxbDuFdwraLTVuoVZOkYAnaJS4vvAuwa8VAtAn+JBADgSKsDGONmPZIAAIjOSvwbHULFLbQYNBp+T9ocnYcjgJ0OoMRTyWchRbCLVXRirW18Hu9DG0ZQL4RAbbBn0fplajutuy756G7DVs/UT1seo22aHaptmh+hnQzAkozwfXMd2vliPT2ysZasX6S1qVW68/OnzGsP13m9bwpPtE16qQIHWT/UMk852dMO2wc1YrI77+zpvvtThkXW5qysPMGs2SQ5+oXQrp59SjV6XJnKym3Rmto3x0WSKNe/LizXiScl1bOno9JS4l89vfm2q3fbOQbUHcNaU/rgfUcP/s/VoEHW6dbwIEucKizRFu2vrLg+p9HCepET8cEAspArQBZssJIfcfKwW8AS8CUaAScVuAPIZh8MQPgmzjY0VyRG3hMvHANOgVdxaxw8o2BMRUVs6hVk6RiofLwOIz95WGJo4w9KR9HReBih+/EHpQMJo7AePjoD2k/YFRotoMhuRToesgFOMCQCvgMWTGgYYvfmnFloMZgW1nsYj+dtUPhJZ7TeKdHYZZP15Mg3dGTnC/XdVgZoWx6t77X6i3bkXLAWR2nfThfo6RHvaKlhv2uTK3X/qBf1vaYH6dct/qInP39TM9cUcuxsBLJjx3hmrALttFNNyhz6YQWvxx7zwiyqTAEACUBbVu4b1uOan17oAMsPwGW03DDUHr1Kdf0NZcbMTWnUKFcLQxbr6NHHU2FxmvUlyTCxoeN7blg8ZtAgG1XQ8HIBFizYQNgkUQGVZVpCnmCcyInop6xN5EBYMFYnhA72Cuhi2hNvC9kinhUWilwAIcvWUYk+gAhi+SJFQrTivhgwBLyK4xf3TH1Z8K3BQRbqTwgWjqr4AWSEXBGAbBuUHfMfcZpKPIBnXGOlUQsBvYT3cgQ4KbPsUvwEZAFVvIJ4/MjmYDDYGfl+gJsIhc1lt6DvYhpwrwA5wF5obeqqL9Xki/d01aCH9OfOl+i71J19e281aryvftvxXD3y6auavWKGFm1YpAfHvKEdWhymbd74o/7a4z/qPmuQylNlUqYQzwyPQHbyZF+33BoYkywdVtSqHsgGZn74xow0oLauUCIqMjmufIC3wnjbZi3K9N/7k2rWzDXMMKoGduVVKV12eVLDP0EicrRyuauuXbwwsmD06PyHtdW0oY2yzlhv+Fsqk/PACI7wpjAMbJVwLaIICO0k8wqNFskRFmvj4pEeLe7wHuvHiTckR3AEDAEnso+fAqfilQT5PPAMXKlI2qhXkMVaA/TsGVrxQxXx8MXDqTDreUgyMjD9Z878JmAzKDZagQdnRyGNDrmAUA4YLKEdhHHQyZRR5N/sUIBnyWbqWCNkA9DshAwWu1gDW5whG8v2RKe8pCYsnaznRzXVcT3/o13anawftv6L9nr/77pl8GP6fP4IzVg9Rw+Mbaxt2xgQfvOP+uV7f9Mdw1/UiMXIBl/rs07gKOmnFGQa2tscabLTp/u6/0Ffe+4VaLvtqx/C9YtdA73ymq/yZMOV7quPRizpRwM8/e+RZKi9Dh7khyUTP/ooaVhhUuecm9KE8a48x9OEsZ569/QMafANEBfG5sOUximF9QqLhE1mE6vsBiACsvhkcGjjcwFkAVtMfhKSOBgAEMTChbDZk7KRJXJlZ2G94uux2ahxoKePwan44Yn2DDJwrTbYkDeQpSOh44AfWRj2RjEP7rln0ygCTAd2IAAU/XTcuG9+HrsQ9SFtKi2xtTi0cIrdeGP0PnQadjZ+h4aDCYFJwU6Z2owkyedzhA33YUXwlQ0c/USFLo73JnZ2E40xndGXq2er29whem5iG103+BGd2vUa/bvXreo+/UPNXDtfj05sre3bnqRG7+wb1jfY9/3z9dCYxlpU/vVs/nLNHH22eKwWlhRChlhas+f4evY5z5h5vmEN6Woz2V138/XmO4G8dP5YYyE26sI2Nez1/AuSYcWx6dN8+R7HyyR0xpkp/ec/rmZMd7VwvqtO73vq1dPVgvmUPywMkMXPwkkntuB+VaJ5IEGEWCEbQsogUzBhnFD8P8yVpCMAlVAt/DcAJFJiRVYpMfXUqea1hHjFnV7gEzgVj48Fx8AzcK02BmHeQNYCF7sUtQnicWaAHsBq9Q+yt9h9eFh0FFiobSQd2NeRo4yHEY2Fi/8HSAnzQqCmxiMhXHQEiQgUhmBQ6KzNxb1a5s2gcL+k8+YC+/psbuBpXXK9ZqyarVGLJ2jKqi+1PlWyCX6kfDc8H+zVkc30v2EvasDcYVpatlLPf9FBO7c/Tds1PUTbNz8iPAX3+H63aPjyCQrSkck4YskEtZ7cRYPmf6YN5nOj3zdUy2jBQgOSb7k6/nhP3/1uutqa7K67GbO4abAVw2vUT0QoPPRwSgf/OamHHvLNove1YUNSXbuXhdEVb7/jGdbq6PPPHD3/nGtYo6Pysvw53Wrb0FQBNUCL8M2K4mPjDd0VxxcWL6AJsALS+Ftgs2iwACz+Gpxj+FcgYRAnW4AbHdVCGt+HHEBdFEgVGq+VFMEK8Amcisf5gws4vbJlhwYFWR6EsIl4CARMlrRXmKZll4RLEWFAbjExc0QP2IYXEsEa8ZvXI5CzezFI0HleC8NFd0XcppO5unSJHGqAJrtmVXYewjKIgUPgBpz5jIZcTOlMWo7vaNjCkXryszf0+Kevq/esQVq4ftOT5jj6ef66hZq8croB2BUqccvUeEonHfz+v/STFseGYV+Nmh6ofbtdopbTeoSVvciwmmbAu93k7moyrr0B54/DJIiGa5xT5Yb1C049zTGmWbqap9ZGINukaWF4z+tqTgCU69Y5uuWWpDGJKWMYaM3aQDNnl6vVuyV65VUKwbhmLjsaMMAxa8E1RMTZWE+2MJgszm1Me0gVVmhJFY6kA9gAPUAWfwvACq4gH7C+sWABV4gXUQLIfciFWKNIBfhcIGmWrfJ5xOaSCEHEEk4vW8/AxvCyAYBXFruwoilAVVu3Rl5BlsbN46GLn1mOiYBX0Maa8cDWk8fOQtlCmCU7CqYBTBUNxiYx4AgjpRYvH+FWDBS7GNorsgGxdNSftUfUVPV8dL6TOFt0HHYtgL+h6hjEgWLcii/08pgWurrff3XNR/fr4c9eDcO6hiwcoWmrZ4VFY77R73OG6LK+9+oP7c7WDmEEwmHa5/3z9eDwVzRx6RcheK9LblDf2UN0x+DHdPOgh9XbvMfxnAZ63sAsCAAhZSa3Y1hOUE0m6+l3v3PUokVhFD6pqzlBhMJiw1Jvvy2pw4+ITptdvoLDGsv17POl4YGOc+Y5Wr0mpQ/7JvXc8054qGRUBLzhNx+rdeJ/sQVZqpJdydpkjRP5g5mPnMcaJVUW0kXIJhX7+DvZnWAKvhxIGoAMAPMaQBaQJEQT3w3+HRgyYWH2PsAl8CleGAZGi3M+H6VQ8w6yeOwAvrguCz0n99juKnQ8Yjb0nofmb8Sh0bHoNewoxKcBmIRyWM8en8170FHpRLyI/D+gC1CzUyEd4FmsaiPsjGI07GBoPA2ty9JgpnM3LNTr49vor90u12/bHK+925+uU7pdpf8Oe0FdZ/TXgvVLNnnPnNVz9ca4djqy+1Vq1PLI8JjxP7Q9Sxf3vkPdp/dTmVMWygOfLh6lf354o/Yxn3fnx09r8ooZYc2D+t9QAjPmXsi+rrrKMZutF+qsVTtAkZ+uDjwopfYd6u4AxUJoyUSgieNd/e/BlK66OmXA1dHcuanwbLFbb0uoX39HK1Y5mj4zoZ69ykPQHT/e21hboeEbtaZZV4AWpAqnVVUaAAhjpbA+pMmWJ6UWNdYqliwYwU97Gi3ACWnCCQZ5gzTBmnG6E96J45w4XUhZ/Gw/cAm/DgAed3rheIPcFRzIwj55CIA1HmFAvJuNW2NngZ0CopgAZG0Q9wr44gHk34A0dB1R254SSSEI/obMYEPAMCdgtJj97FSEhKEBuVXEDUwK9Fi+j0EgXKTh2OymbdLqGXp89BvazwBio9f2UKM39gqzvs758A7dN+J1NZ3aVYMXjtSqstUGZzIat3Kqzh18vxo1+3Ooye7a6kQd/t75enlsy5DF0r5YNV1//+h2bdfkT/rTu3/VM6Maa/76RfX8ZFGlqmQy0KjRvm67zdt4aq1fZZD9znc9nXKaY4BlawbZjAGAQH3MMz75ZEqvvMbR3ymzxpIGXBI666woq2vZckf9ByTVqXNCY8YmDYB4BRG5B2mCZeI/gclCjKoSj869k0zEWqYSF/opBbwBWcAPk59MLMAWyxkSxvcQnkWkEIQJ7ECD5R6QBWCq/A02zPmCcb8yuASu8PlxYsh35+N4qryDLJ44zHZCqeKeOqg9gPb1F0e038asEffK7wBfgos5yobMDJgqzBaTgV0J3RRaT0fSKSQfwG55LSCJhsJnUdTXFuqtrCF+I26TgWbPga9NCl0+m5f2tah0sV4Z10JHfPDv8Gyv7VoepR1aHaPvtzlOv3/vXF064EF1mtFP68vXatb6ubppxEv67rsnaPsWR+i7zY/Uz1qfqDs+e1HLyqOte9baBbpi2BMGhA/S9q/9Ssd2uUjdZvY3m5JT7wH91Fid/EWge+/zzcZZvayvn5vXX3ypFx4Bs/WCbFrjxvl67XVHjz+RVPceqTCjiyPHzzknqZP/mtSQoSnNnu2E0Qdt23I0uGNYnV8Qd491isQH4wS0kAA3lzmF2Q/RIkUWJks6LZYqCQyQK4sn1JsGZ/g8Xo/PBiwg6gDs4fv4bhq4Qdw9ca+Ac9wHRAOXyD6N4xWfwf0uXVqAIEsnsbtkVxeno/l9fAfhIaDv7C7UeMSjiGjNDkR5MaIE0FdIPiC+jSgEHpodjs9DTMepZs8Wo5MBWEK72D3xSBJvtzmwRXchBo/EB3bbGQV2LuHcdQvUeko3XdT/Pu3a5iQ1ev13avTKz9Xo7X31S8Nsz+p7p14a10Ydp/XQs2Oa6ey+t2lPA8DbcNhi88N16cePaua6+eFnzV67UNd++pwatTjcsONf6VetT9AdQ57UiEXjVO7Vb5UcSgdOm+7qgQdd7bpr9TTZ3fcIdNPNHHRYGBlN+W8R2//ww8BYaJ4eeiilESMT2lBark8+Teqaa1K6+abo5AWup55y1aypu7GmbWFEFcAQcU5jJWJ5IgVW1DD5KeqEfEeiAVEEOLeIGAJgiSzgJ2SKME3+jlMcBovzi8/HMsbJBuAST2+/DzkAPECyQMMlueCrbSwdvS5eDsDG0YJXtY0sqBOQ5aYxCUgkiN80pj1CdLwQCx1iH46YOGLVeD9hWnQmTi68hFB9mDBlDNFWKMJLgQkriNsdjo4kG4TX2+IvhIoxWJXtSNyvPdeH740PQqE0Ymf7zx6iWwY9rIM7/k27tDpaPzHMdlsDotSf3fXdU3RWj+t1z9BndYsBzWO6Xh6eaIs2e/7g/2nyqqgSz9z1i3TNp8+qUetj1KjJQfpZy+N12Ht/1zMj3zasuX7jZ0lDnTU7pYcfTWm33ape7pDssH339XXffZ5hIVs3yLZulTZzM9DddzmaOq1cC5eUqVefhF58wVH7dq7mz09p9OiUWQeuASTq6hZOf+AbwUplXWFtVlSTFT8IaxRgg+wAokiAgCifAWBi/gPYsFB+xzpH2sOkB4ABWP5NNimgS2SClSYoHgMhQ6fNTn7CkgVLkBLieAV+8f58lEDNO8janQNwi9+0rWYTr7oFTWdHwuyHrqPL0qD/ti4soEpgMmFb7FbscnQ+Jj26K3FxyATEyZHBxYAhKQCWZJcgtiNgA9iEguRKUuB+iblFVEfvYSDd+vYFVaGtT6zX2KUT1HZqJ9318RM6vtMl+m6TQ0JG2uj13fWDVseFhWNO7H619u/4D21jAJajxf828D6NXjYp/IzliVW6YcRLakR2WLPD9N1mh+sHBmwv6ne7Jqyo3/PRM6Hm6OvZZ12zKVbV8ZUxjCSjQ/7s68knPLNwt2aQDYxV5mm/fV3ddqunufNcTfwiqeatknq3jaNPhrvG6kpq2PCE2rZ1NXRIEJ4BVgjSCc4mQqtwbAOQHBGTneXFa7AacVaxhgFkLFv8NKx31jh/t8yWrLG5c6P3so5xbAHKONqJc+XzkRaQDMAA3o8ei2wAcCMH4kSLh5DBtnGWQ8rieAV+LVmSn76oE5BFJ8HsxuFl487oPG6ceLQ4uBGuxU7EboUcgOhNZ8F66XgcWojPaLV4AAFPm0HG7+hAmCs/MTfofIKX+X6+j05HNOfcMDqfHTD7xAQkCnu4GkALINf0jPX6aEm31IDteL0+pqUu63eXju5yofY17PYX7c/QT9qcoB+2OFo7kpBATdqmB2kf8/cXJrTSorLlWuus0+Pjm2vntqdox2ZHaPtmBqTf2VvHdr9U3WcOUMIpz1OR6SpuHBsyeu0138wBv4qOrwhkjz46rVde9s2mXdcgm12LIG3+G5h5RnREEJ5Mu2JFWkuXpbV4cSZ02BAuxE/+vXRpRiuWZ8LjYDaYZ6W4eDq96eflrnOQCcs3vvSSo0MPS4WFcObNDfTe+wZw70iq43spTfnCMQCbVM/eAK1rvtcPde5CAFmc1PhWAFjiUlnb2fACwAGUWLP4XVjHrHmifQjxhHFiVWK2UyGLVHuikrBu+T2vxQKFqQKcvJ/PggXb+q9YvUQvcR/IDfEi3TTwCJAGn2xcP7gFftSm8ladgyxAh5YK87S5wMTNwmbJCLMNtgi7ZAeDdSJko58CgkxS9FZ+j7ZqY2j5TFgvOgoADeDScei5eBmtZxLRHC0Xc4LvwHzAZEBeiLNpGjoxg0E4COI4Ac9IEX5h+A9yNsdLaXHJMk0y7PPDuUP0xvh3de2gR3Rsl4v1yzYnafswjOvQ8PpOy6N0VPcr1GlOf61MrlTHGb30l86XaddWJ4UOMk5h2L/zBXppdAvNXjVbfr05TjJKOmm908TXb38XVJnJbrddxizcjN55OzDMpi6LoESFbOIXQf6r16bCI7hHj01o6McpDRjoqk9fT926B/qgU8YAREYffJBW125p9eqZVv9+6ZBljhpFTdhAS5YFKk2QqcZnerHra8ClvvCSZTi9XF12mWNIhGtAxzMWl2Pmf9L8OzpqptMHjrG8HAM8jpn/Xr1ukBU11hOgiF8FPwdrD9DNNr1xMuNHsVECWLZYr7yPMoX4bHgvlitrFmcYTmosVogQ4V2wZdYpEiMJRQB6vLA39wEOoMciSWaXNAWPSIiycf3gFU4v8MvJUwh5nYAsncyuQ1hEPMWWC9CLm+LoHnQMg4FJEI9AYGcC8Oh0ZAGYK4V62fVguAwQwAkIx51bfD8OMDRZCkiwq5EyC6Pls3LF6mFWYKJwv9xLRccVF2SjbsSG5fp4/udqPvk9PTDiVV3+8aP6x6D7dc6Au3Rij6t1Wq8b1XTKB5q3fr7GLhmnB4a/qIM+uFDbkR1mgHb/9/+l+4c+p5ELRtVj3GwmLFbTqrWv3ffwqwWyp5ySNovUNxtqbUHWssn0VyAHwK1cGRgLyjPMieB+x2y6jrp3c9S7dypkjp27JtThvXK1a580Px1zeWbB+2rdKlCL5oGZu+Zqwf/7atnCV6uWvtq09vTuu+aneV1zc++vv+EZ0HDV2pj+AwelNHmKqzVrI8dVWSKtj4dFtR1wao0c5WjGl44BHUdHHmHupXvSPHtSb7/l6tVXPM2fXxiHJdq1RNIBGigMEjIUD4tkH7BHd+OrIVOT9YtMBwYQCcCahkxhuUKi0GGpwgd7hZFi+UKYkBghUWAIqfeAcPwUAyxiJEB7BHn8uCtwyB4fbi+inbgHezBAwYIsDXObdFdb4MVeeP4WxcIy2eEATXYaQBHdxTZEaQRxmC7COSYEf0cAZ9diB0LzQY/F3I83ApMRr4mzZZdkEBlsvgMwzdX4DD4XkwGpoZAlg1zNDzyVueVamVijWesWaJxhucMWjVLXmf3Vdkp39Z8zTF+unqnF6xeqy6z+OqXvLdomdJwdrv06nKf/9H9A/WYN3qRyV53vDgZQ2rX3tMcebpXlgu23z+jsswO9/4G38SjwmsoF6fD7fbOaXNcPmWB5wtfiZZ5GjTYssXNKr7ya0j33Jo35mNDNN1OgxdGrBhibt3T1XkcDdj2csELW8OG+PvvE0whzfTbc/NsA5GDDXj8awNHgnrp08vWu2UxeeyU6afaSS3wdcYSn/fZzdfKpju65L6UWrZL6bERKixa7Gv6pryee9Awpcc1m4mj2nJSmTk/pvv86hsEBykljbpfr9ddTev01ahcUTuYbaxrWyJoGELOjCmCIsFNMclgsFipAyv/jtMIKhRyxvpEDYKNEDFEkCssWixhnN1ou0QdgAzIBTq34ybTAGVow0Q2wU16bjE1t5ErIWhyf2Bioi4CUkS+joM5Alo9iN4rHtllBGV3FUnG0FIRnwBIWCX2PmxXsSgQjk92FE4udjLKHMFhCt6D3DCZ6bbyGLCwUU4LXM2DoOLBhBHBAOtdxM4js/A1dlu/CU1lobBZzEBDkqJrxS7/Q3LULKicvQVobytZqwZr5+nIlALtIbqpU45ZP1kWDH9T/tThK2xuQ/VXrv+qEzpep8aSOKnXL6utpQpBrb0D2t7+tOsjusENa//pXoD4f+lq/rjpMNpu1Ru+fOME3DNUzm7irDzo76vlhSv0HpDRgkKP+H7nq1i1l/pZU1y5JDRzoGgAONHlaWjNmBgb83PB48KVLk1qxPKm1q1PasN4189oLrw0lvpmXvpYb03/2LE9jDCPt09tR82auHnnY1Z13uXrgf65eMuD7TmNX77yT1HPPJXTe3xP6454pM3c5CTelleZzR41O6PmXEnrsiYSGDCvX+Allxgogy8v8fWVhgCzrnuQhyArriEytbLIC4WGdY1lCfLBmYbOsOVgkeABxQptFwiN5gN/jV8F6xXcCA4bNwmDtgYkQKwuMWLNIDCQacR9IC1izNoQUFmuzU+P4BA4RIpqP0K06B1kauiYUPv4QgKM1D2iYEVTQIn6NrBA0Vv4W30WopoMpQYgH8gEyBCm0aLaAuD3dFjE8+2RKHF/8Hf0HkZsdlt/F03Xj34OUgBeSgWGXA5wLDWQJ55pgALbr1D7qNLWXPlk0WjPXztLCssVamlitFcl15lqrxWXLNG3NHI1YOlGDF45Q//nDNXjRCI1ZPlHvz+yjf/S/Mzxi/PstjgmdYD9vc7IeGPWm1qY21NfThADZsaOnvfZyjQVRFZBNa8cdA11yqa8hQ6mrWlWQjb4Ltko675o1jgGmVKhl9jVg/fZbvplTjp58OqEmLRLq298x5nugBQvRfV1NnZoyi5hsK/P/0wJNmpbRmHFpffKpo6EfJwxrLdWQIWWhI2rESNcsaFdffOGEjrnZsw0Yz/bN5ziG5aW0wnwv379+vaOyclfr1vvG3E9rxGeBmjd1dN215YbhlpqNJ6G7706Zz0hp4aKUunYrV+NmJXq3fYn69CvTgMEJswkkDNimzNwtjCgLnFWY+0QIQGggNskswwjwg2yhv8Jy8fjjrEIOsNmbRBcBsMiLtng36x4SREw9pj8WMOuZBKTsdHhAkggDqvzh1IL1xokVGAMmgEdxfALIwa38bjx1CLKYAcS3xh+CUAnS3+JHQ7DTEaYBVcdkwJTIDqEimgBghF0SrsFg2jN98B4ikPOTMorxxgDAfG+6KQJqTBEAmUySeI3bCMCiWD52RyQDoh7i57IXSqPYy9KS5Ro6b7ge/exlnd37Pzq35+W6cMDtunzYI7r602d1zWfP66pPn9YlHz+ufw15SH8ffL/OHXivzhv0X/PvB3RG/9t1QKd/6RcGWHdufWIYU7tdq6N1w6fPa1nZqnoFWVjkCSd4+s53girVkd1xR0+XXZEyJnVKyZSrioPvN/XiO66n6QawevVJqdW75Xq/U4kGDy3XhAmuJk9yw2D/AYNK1btvQh/29cyVVufOvl58wdUNN6QM80qZhe4adunr/AsCnXteoDPO9IxJm9LJJyfMlQz//4wzXWPCUvgmqQsuiF5/6aWebrrF0avGvO/d19GEia5WrbYOr2ijcFJpfTnDM6CfVJMmBlAbJ80aShkwNs86PKUXXkyoTdsSc48lat8hYcDJ1cRJnvm7L98vjKgCEnsw6bEuswtj20ZYJpmcnGhC1AG1DSA2SAWY6qTH8zv8L1zEvwO0ECusY5gyzm2YK5EFOLOy9VPWNnIlWizsFKkgbiGDP+BHdugWeAVubTEgax8kfoIt3nsE7fjRD+x0mA/sOLBOdNjs8AkkBoARCcAyUERuKpej1cJqbRX1eMNZhp6Dh5FdEs8jg4uOkysvmcIRsGl2YqQIvjMulhdSW1q6RG9NelfHdb9Yf2x5hH7c7NDwGPFGjfc3Pw8Iw7fCCAOyu8zfw8IxVOgKfx6tH7Q+Tj9rc5IB2RPCWge87q99b1WvOUO0wakPnSQC2WHDIo1y552rCrKurr4mqZGjOLG1MjM5bSwb37AcTgnwNWu2q08/T6ndewm98HKZMb03GFZYpqHDDGv9IqUvppRp7LhSA7wJdevuho41HE9XXukYxpMw5mnSmMGOmWeu+bdvrmDjFemrhx/uGubk6s+HeDrwIEf77Z/SXns72uP3jn79G0d77ePo9LOSuv5mRw8+5Ou5F4KwVGOPnl7YBxR2gTWvWZOSH0THydirWbOUYW0cPYNMUK6mhvG+8nJgWGHhpBPDHiExVLUDvIiLz147gB+AB5liPbI2AVBYL6Y7IV2AKZWyIF5EEsBcIVGAL+sX1orMCEtmfXbsGK3zeMMhRsimzd7KBk4SF8Ch+FFZ4FQ2ASx4kEUjpQMQv+O7BRICTqZ4ii3UHp2FUAo6E/E83hgMpAG0HoAWgKTD+T1slUFDx+FzshMOeC2mBVoO4jiAyz0hH2QzZgCf8BEEd/KjeR+VeBr6aJpczQtczVw/T30XDNVroxvrn71u1g9bHRceJd7ozd+r0Tv7h+FZ2zQ7LMwM27b5EeGFs2v7FkeFr92lzYkhyG4TRhkcrp3bnaIrBt6vwQs/q4cniEB21CjPLChKF/pVOOsrMAvDsMKbHAOKfpg1tunnfX15ht7Mm++ob7+oWlfPXp5Gj3FDQP18BAVVkiGzfOTxlO65L6EHHizTCy+Uq1kLwxI7JNW5i2PA1lPHDxy1al1mwKHczK9U6Mjq1y8IQ7P694+uvn19s+hdY9K7hiH7atvON0Do6eVXHT3+ZFJ335PSTbemdOMtCV17Y0r/+renvxwXaN99PQPerpmPbByOXjP3g1NryVJANrURZF1jHjs6+OCkIRYJzZ6TVPPmjp5+2jdgUjhHzBCDjvaJhx7gxJmVvb5goRAjJAH0UsgRViY/cUrzPixSfgcZQtPFegX80GMx8WGxhHMRzska5XM4E8w2WC0MGWcXkQVovHELl7UMQCMNxHEJTACvNnc+YEGBrK3CQ2fFHwawhLnGdRQ6iZ2MAtrsPLwv3ugUzHjYLp1LpwO2ACydyMAxOJgT2el7gC5xdAwgR1jAlgFl4nKzzxdjstDJmC2EchEdQRnFQg/nKkms14A5w3X/yDd13qB7dWrfm3Rsz2t1WOeLtH/7c7XHu6dpt1YnaOeWx4bHjP/cAOxv25yi/dqfo0M/uFCHdblE+31wgX7R+iTt0/YM3fPx05qwfIoSdRppEIHsxImeHnjA1X77+WF41uZA9jvf8XTnXbC+dM7PW7fe1aw5hEQl9NmIMgOYZXrVgFPzFp4GDQ40Y7oXHs/CuVhEB7z8akp33Z3QrbcnDPtKmXnhqnXrlDp1cgygusY8T+nj4YlQThg/nloBniZN8sOLjLNp06LzyqZOc8Jr+kyz+c0KDCMy5v9MT1NnpDRxcsqw5JQ++SypXh86IYO95x5f//yHq7PP9nTGWb4uv9L0gwFTIgZwtH34YSqMcIC1nndeQiecWKY2rZOaMzv6+zuNiTAoDIcX/oz/b+/egy2r6juBT1VmqmKlZvJHqlKVUmf+SKX8I7Gcmlg1laqkyok1TiVOnIomOolazpio0VGMRkVEQImgKJESMA4EEAJCNygDQR5iNw/pBmke3WLTDY2idkPTvLv7dt/XubfX7M/ZLtks9nnde885+9yzflW7Gu45Z++11+O7fr/v77E4jJQLZKLjQMFJ6qGn6dJa8a/qkTDPOa1wrPwg1reoIAqU6ANUH0vV2gbC8fjvWICKxen3VRCVQm/N0kxj8amqIwvusIJTpzycgjtrrVANFWQJghkRXj3WgYOL+l+lDEQRGABmhnN4hGpVm6PjEOTxGG8dZJcDsEBZdIHPaap2o1Ri4RkgazB1PjJdta464QDz3RgRkSYwNFGEb+2dORB2Prsn3PrYXeHrO78VTtl6Vnj3DceHP7n6PeEPNv7P8J+u+B/h1Zf/9/CfN7wl/NE3/3d49/WfCJ+49Yxw+l1fC6duPSe884aPhddtfEd48zXvD2dvuyjsfHJ3+8SGY0ML9gdQi+H00xbDa393qR2e1QtkX/ayxfDx4xfC409UHV7lvY4eXQj37TgSLt94MFx2xaFw082H29fGq2bCRRcvhAsuWApXfGMp3HwT55TYU84vxVdm2+UCry1A9VtXt8I3LmuFfzp/IZxzzlw48x9mwxfOmAunf34+nHZaoZl+Zj586sT5QvOdDyedrDjLYrGoF9rZWTTR886fazvzrrtuKdxyy1K4s9DU79s+Fx4uwHH/fqUJObrK977//vniaoW77l0Ot35vqc0FX1H89qvnLoQTPjkf3vDf5sJrXjMXXv9fZwqN+HD4zk2z4e67Cu38+iNh0+aZduHzJoAsv4oIAL4MShClqCqAS8gUf0jEAEoTKoDpzpwXs0rDlYRAUULbiThgraIN+F9QAH4XY1o5vvhwqtarewFwVjE+lyIVwd6/eFwAHrO8YpFuONVP5b7GgazOBZ5i3mKKLa6T109hhkhYxyPFmfK0R7UEUm6Ed9C9xMS5H15VJ1L7dZDBELIV60W6N/M/crjMDDGyQr8i6ANpJk2643KuKTphVxZKQmM+OCqn+5rg13I4cPhAuG//D8INj2wOlz94bTj/B1eEs3dcHM7aflH4xx2Xhst2Xh1u3LM53Ln3nrDzwK7wwyceDDf/+PZwwQ+uDGduOz98+e7zw9fuuzRc/fBNYceTu8LC0lonKZTA+OMftcI5Zy8V5tpyMTd6Rxe87GWt8KlPt8Khw9HZU7zrgUKr/OFcuOvuI+HbN3AMHQobNh4JN2+aDVu/XwDSrTPhssvnwllfLkz4M1rhH89ZbB/TsvnW+XYkwP3b/XY23Pa92eI3821K4MqNi8W4Fxrj144U4DkbvnSmkwdmw2dPLTTek48WbZgLnz5pPpxyykI4pQDbEz89W4DvbDGn5gtNbqHQsIrr9MVwyqkL4fhPzYXjP3k0nHzSXDu54POfXwwXXjRfaMhzhda9GJ452AoHZxbCs8/Nhccfo2W3wlVXtgrNutWuwnXOufNF++bCTTcuFBvAQrj99tlC8Zhrc87jdnjFk07UEQBcFJ1UKWEdWkPWt3VH0WGNUp6sUwAsEQlY+66wLvdhwosyEO8KgGPYZnRS0WqrtQis41ggCt+K161qsSh87eC/wR3HVFp4AluGQQsOHWQJjyPzoHpUuF1IeEa1g2izKAMvrQOFdqViIJgMiHEAi7ymydKM0QE6F0Aj2O2GskFikRnCE2mH9PyopbpnyuPGEBC7ssHyPTvgZMmxdorsfGuhfRQ40185w5nFI+1/Zxfn2p85JdepCc4BA6RHiu/tn3kibP7plvC5O88JJ9x2Rrhi17Vhz7M/Dk8ffSY8N3ew/fu1Sb+V879YmOdL4Q1vOFb0dT8guxROPXW52ByPtU/1ffbZxUITnQvfuOJwOP+CQoO9/FC48fq5sHlTK3y3uG4vTPTbtwjLmi2AdTFcdkkrfP3CVps+uPDrrXD5hqVwzbUL4cZCSxRtsOXOo+Ge+xYKE3+xbebfv12Y1NFw7/3+fjRsu/dIcR0N39+2UGhRrbB1S6t41kIx12bDVd+cK0zdVjjvvMXwxUKzBcR//b758EdvnAu/+9rZ8KpXzRUW0lxhrc2F1/2X2fDBD8+Fr5w7364Vu2Xr0WKjOFIAzWyh6bbCvr3LZe2DAw5TXG7XSbj4ksVCUVgIW7dGPnr8ji+AiBcFWmJXJQ+kYVv8Iig66873KDCR1gOwLEp8q0wrTiuasHXKchXlY53H5AXRArAESKdpsorCSLn1ubZwslUVKHjjcwkKUenzXfi0FkfNjA1kaaRCMVIOBNktxCPuHv71vViJh2aapuPpJI4ouw6QZmLgY5kHdkf31fmA1e4Xjw7WsXYwgOozmq/BowX7Xl3FHRV/BEzTevE7+N75cR2JNQZ58ujT7XPFrtr97XD1QzeEf/7h1e2zx86696K2diwRQjjZajeCA8762rgQ/uRNrfDLv7zcByfbKsa/2BAWlsPP9i2Em75Tntx68aUHw1lnPxe++n8PFVrgfPh/hdn/zW8ttrXZ+7bPhoceng97Hl4Kux9cDj/YsRy2bVsOd33/WNh2z7HCclkOux9qtStdPfb4Ynj6maVw8NByODzTCjNHZIK5FsLRWdd8O3Ts6GyrfZLsoeJ7zxQA+HjxO0Va9uxZKu63VAC/Zy+Eq4o2nH9+AbpfXCjM48VC210IH/nofPj48fNtLffUz82Hk0+ZDccfPxve//7Z8K7/dbQAGPUKlsKeh461Q7uEeemnr5w9X2jEC8UaaIYn1poVGsnPoZoebXN/UjGTpir2VIgmmkBUAZMeOKPw8K0ShihJ1qLDWNEIYmVRh0LC8LHoAusYIPobWqEqsAIFyZr1HFpslSrQVngDd1IfEdxZ66iCkYIsLRFPGjnOeDEdcK/VMA+7ic60u9BOmfip4HBQAkK9mAs6E08TQVayAX7Wfex6TAMmvzxokQs8jzRccXkIdBMjdYAR2iwvpoGmzTJbVPpqYqTBMEWG2c6nHg7/tGND+NCmU8MHv3tKOHfb18PNj9wWtj/xw7DrmR+FB599JOwuNN0fPf+z8LNDj4cnZp4stN5nw7NHnwvP/Px68sgzYd/hJ8KjxXd+9NxPw4EjT4b5pdkCzBbaHvW3vm2u2NBaPTXZf/dvW8WiwGcuhm/fOB++9A9Hw0WXHA7XXHcobPzmwbDhqplw7b+oM7AQrr9hoW1m/3RvAYyz9aZ1/+mTacbYC/UOen3n2LEXroXFQvt+bik8Wmird93daoeLnXXWfDjuuIUCWFrFnJwvzOT5QlmYD1+/aCHccP1C2LRpPmzceDR8/gtH20BblngcvxYLmGiYvPy8/9Z5ahX6f+vR+hOtY+1JQrBOmf+0VDVF+EkoTtY17pYSJBKJksRqBayiF1ixgDblfVmvlC/ON791n2pb4Ay8iZRFvKzvunZPFMhGYEyPeNARTIIqfwNUY21XpkJdiTRmu3g6OygvIoBFuiPBgbNB4LiKYVvi9aTm2gUNFocXvsd3XAbrqZr4e4uPmWPA8UCOtEBVNDVudpjCqfbg04+E2/beHW589Lbw7Uc2hasevC589d6Lw/F3nBH+ZvNJ4bhbTg2f3fKV8JVtF4ZLH/hmuHb3jW3O94aHN4Xr9mwKG3d9u83xfu6Os8Nnbv9yuHLXv4QnjhwIi63lsOvBufDe982EX/ql+aRQzIs123/zr4+F//DvlwsLgzlegNNXFtpm+UUXHwnf2TTT1lj3/Hi+mEcL7eIx+/a1CjO79XOAbUrd2RcSJGZmltvneO3c2Qpb7lgK1167HC67bLldz+GSS2fDeRccDZ87fTa8+6/m29W4Tjv9aJtWeP75xbGDLGcy6w74oQCsrzT0ktBkrXHrjPnOiWUNAmXrH/DRJGmrMrqEbLE0KUC0UsDp7/ACHehvopPSxCOaMe0XDSDZIT1QVRs8z33SBISqE35iQVaH0DjFrVUTEwBk9SQCKr9dz8ChDADu3uScP+Q4/kaH6Uz3MSjId9qvAaBx0kKZJgKWEezAEdjyWBpAf49FgDuJ9ggnMQG0WfysMI8mHFQ3NogoXv6xQiPdUgDuRT/YUIDsF8Jff/dT4f9sPiWcdPuZ4fNbzg3n3H1huPD+y8M/b98YLtmxMVy0fUMByJe0P/vU5i+EE285I2x48Jo2yJLnn10MZ589U1gdRwvTc6Fd+vAVr2yFl79isbha4RUvXy4W2HJhDbUKrWe+AOTZcEYBrpdf0Qo33NgKt95WaHc75woNMR6/shReXKv12NhBqTPY1rVxOezbPxduveNIOP+C2XDchxfD33641a6j8PxBhOf4QZYCwsSPx0v1yo7El6IHKE80WGGSnNk0SGuWpSv0S5EXwKuugVAr4V2UI3SD+iYsStleVWFdir2n+eJ9WaxpzQQ4A2+qCQgxfb4XDkwEyAI4pn2amKCyjiiDKvdqV4k1IIGoEI2qiAYQ+Ex7jc40pocCEDI/DJzv4F8Q7OgCwM1P4DMkO17GxLCr9ippJtIAtSBu1iCqNZlWeZ824fR6fu5g2Hvo8fDgM4+E7U/tCg88vTvsfGp3uG//A2Hrz7aF2356Z7jlJ3eEW366JWwu/t38ky3htp/cGe7ad1944MCuAqj3h/mluTZYLC+1wj33zIZzzjkaPvnJufCh4xbD+94/F97zN7PhPe9dCO99z1JhlraK/54NnzzxcLjkssPh3vtnw/79i+GZZ5eK+bXU5keXlpcbCqiDA/CSPj64EPbuW2xrug8+2CosrlaxybUqm8h4BGDy4lM+RAPhVYFjt++zPFF4gI5/xBoCsBzMHMu0UGvTEIq79RvaqZoFwNDFMR5PqK0KJY7FSjGDGe4zU6lzBF/gDLyp4g/A15ZhHp46MpD1kryG+JXqSyLLaaTVEmWcUHYvHcLhBCBTb6UOpLmiBnSUONm6QfYdNAWTwKSIYmBFJTA9JCrUVeWKwiyyS+OMAD/QTvmgLBV4OLbcLmJz4MhT4bGZJ8LjP7+eLP7f333+YilLDs7MLBSbpKD9+fC9LQth861zYdMts2HT5vmw+buLYVNxiWW99fbD4cc/OVKAkJUWaYCmaqurA9p6/nf87yryJ3Kb1pZ09k6cJiUGB+t71o61F9c6jRUouuqyrYRNAk+aLIe2yIVqRFIUNATOF1UAE2BIfAbQhg1wpnrst4ulSyOvKnkTC7IEUMpLRpLHl8TlAEFabkzBM1giAGR7CLVArHc6hM3f/dagy+Sww9GaeTgR4bRZmmesmg6wmQa+y7ywe4q3pT13owDcCykfNWcRDXa/fmgD34nXNIkkBkW547V8bLkHmCy1j7NeXFTbtRXm5heLubDYjgWN1+xs+belpWGeiJClm3AIWwvxWCkK0cxM57lvDSrWgoMVpw7QrEE0HD8KbRjNhwLwd9yp0CzrC+ii54A4K7UODLVHGm5MckADVrOt4QmMgDMxNjYeK46eWMuyhmMHWWK3kohQDQTGs+jktBQZcPU5b6HyiHUghYsxGH6LdOdgs1P6PjMA+IpYMMicYGLnhH0pYej7djLhJ8JGuoVnGTSgTPvVJiXS/H8/CQrPPXesHQ7EnJ0tAEI1qOVjUxai0FPSc6+qmludJpdl7fu9d7/GerEUFmsY7eYUlE5iffKfcEJzXvmtNcpJBnQBH4WFlWkNCuEC4FJlnduHAgS0ndamdcn/QtPlnPZveto0LIEvcCbGxmo7HKrLDp14kMWxcFKlMbPAq3oEL0DluIr1aDnNOpn0NFccjIHD3yCyker+X+ficWiryHYONRPEZygGDjDash32qR4V/jjP7JIGi0brWf3Um33kkeXw6E+Wwr7HFsP+A/Phyafnw6HDC4XmvtTW2lrFTGzC2UxZphNk0Tcsg8U+bOYYskVjpPwA0G6Khlsy8/GpMWkIMFuDQqdosSINYpUt9xbN47+Z/daYrMwtHeoVAVA1SKzrWBOluo7hCVzx7DQ2Fg7FY8PXFcgCRGaCIhHVl+aEch5PtWgMM0Hn8xba8eyYdfMAp8IxFfkWHYoi4Mk0ULyWKnwZVJwQ8h2fpA3CsnA5ilukQdR1YrBjSp5wEm2e6XGQwI4HlsIDO1th5y71TBfD7j0L4UePzoe9+2bD4/uPtlMpAW6WLOMQWXMHD82FJw50t5uZ3axDa4aHHlimXv5U8LEowpj4o26smHVrEB1I8bE2AS3tle+DaQ9krVcmPUvT+qxzUEsuEuEQw7bUnK4KPBEvC1+qeGPtw6FRhGOOHGRjSTRAlR5gFs/7eaFx5aDapeyEdrQ0nIsw+4V6GED30tkIdQkGIhMMnB1XVglHGu2V6eI34mxFGPheP6+PmrBzAmbPEkSNjO8m925vhXvvL6977lsqLv/Oh/t3HA4/3Hkw/GzfTPHsBh+Nm2Vdi/PN9j9xJOx+qDv3xU+iQlY84QQtNzvbe72rsGf9oQRcrEigJ2UddQdU0QjWKyezOFn4IJqHUxvnC0zT0279P0oBCMMPazpNXqIUiVxgrVbxxv3h0CgMyJGDLOFEQlQDvMiRxKK5wiyqGVW0WdkdUUNNd6pykpRmjAGkuUY6IE2Tw82KsTNB8EA0Y0Q7kn2mz2OtDIrvMzVwQHZ0gwv8l5sS654lyxoLjRC9JlxLmBTutN+6q3FdWKex2hYt1hpM64EAPmuLEgMcJQtZW3VgKA6Wxkvb5W8RwVCFsMgHozUixsAbOAN/0pNRhiVjAVm7nw6huVZBFmBJPqjuRgZXlpWOEdKFBqhrpoFkztgNUQfMEPxMWqEHr2pnFE5ikFdakNsuTmPWbskNTJL0nKEsWdaD4FyFQsbEH06szZsHvw9QjJW06o5/sq7RgypiAVra60KHwm+RuqAR84/EswGrErNHq2FbQjDhDvyZHdGhzGMBWYCoQzinqiDrcvIkJ1ZsCh7GbsdxFb2ZTPtuWqO4V/GvisOkR4UTZLdEhphhspIQDoHU0v3s6upW0p67eVmzZJlUEd4o05HlRtERkzool0kBQbMBWKZ63VqxzpVLpC33yh6LtWmBPtrBJvBiYCtxRLur+AJv4A78GZXlORaQjWKwkN7V2DUaK/O7mgPNlEeK42UNMs22m3nPgSWnWrgWsFUBiMbqki3is3iu0CBmTyri/xSsiGXTREAMq5JPlizjEKY6LdH8Bn400Tq/SC9hQUpp58Pg9FKrgDWoNomQK1hAi2UVytKsq4HwAmiVIByPnxG9kNav9Xs4Uj1f0CbB+YYDHqWMFWTFwAnZqKa6UefrToxUuQcJ7nMA2S10Ci1AW2XWCNVwP1ysmFgaJ6Ic5yMej1a80qpauoumTPuOZ7Yzg5p+VM0wJSZd0BLiFQuou0SHuMQ9MvlcLIm6C9VjA3TFWGgmJivCoq27fEZr8n1mrs04va9xi89mjsa2aacrtntak0ii6CtefcAEZCkUtNqVrBdjji6gzYoksAaBJCXIOpVNKVwTiNc5uaoiAUkaPccYJzZfSxp1FE/Krp7IAgtknFbPA1v3IGsRUfOjp75anYvHv7qb+W81JhWJ8DlttFtcq1eRiKDaFmqAQ0wHKy6M9MbtItlXW97MYkYbxB0TiIs2WM9Aa0IDL+BnDHBfNj2Tl2PSQZQsBl5iVoQsO5y1BaboB+uBdkTTcOHG6y5ODYvJRbtxxThKWk/d5TPf8V3jzLpI74vvi8/Gz5tr5pNgeFQTLUn7vYdKTjZiYYLy44G8Mff+w0zFHLfYBFl+MiLNa2tUyNNq31kfWvOcaHHM4rr0N5ld3QA2RhSwQtF0fptW44IVxjSttgWQ/XbUVfTGCrJEPYO3vvXF5LRgf1xKWqncAIiXddgijraf89GBgN/hZ9yP9tytTsFKRASEhe0dhJLQmiftFAWLx+TDVdEGRVAATloF7cUFcPShLBleW8kigJP2boEARe/uQDrOBYXUaS08v7QW2ovNKJ5K0YQrxjuL3ZSBJIJFNIv2ew/B8ABbARSUlbA/gOz99YP+0C+xj/SXOW3jiYBMmQBak6QR0xZtRig6/ePd06pWqwVx4Gid4Gc9r64mQSoc29aacQOagD/1qRgT+AFHqk5142lsRi1jB1kdKwrAIgSekTKwEGk81V3H4jfZdR7V34Tvp8m0VaajZw1D+zBhaHBCw7Sftq2oOPN1EkQfSnWkYQihi+XlmIcoGmPj4rQQiyxLB5fOvBMeIzjdeHACymXHURs/Xl8mnQVRNduaeDGHaUYWI55P+72HzCZcpPcDNt7Xe3t//aA/9EvsI/3lNA2cI1ObdkwzphDYtPCZNvlWg8Oi41l6vPz6Rn0BbR9Gm9E15l8/FATrUPJPPIUB3VctBEPgBdwwfnHO+ZdDjXY7jnP6xg6y1H+aoLCreEBavGirtIRo0gNIJDny3Oc0DpO3CScVCAeRYcbZpm3+peX1szuPWvQhzSRe6jqgVPQrkNB2IFI9ky1f/V+UANlKNGP0kXnKWkNl0A5RWICAAxdoAGFaMOeNjXmcVBOtUJviPJYZKdypCVq4/gH4QBN9kZ40DSdoxXCjOh42T/4YdNY4sGLsIBsBCmdHU6iGdFnojv2uHpZmAtqRFP+OFYCaEp/KPMQ5coBpPzIfL7nW8XjuJ4mCVsQc9Vz/zZxjTpmMnS4bmloO4wAfloqNlBZCWwRGtEUmaQxyN67x0o/pRaPsdqXfdx/3dX8WhjlDO6XpaAPN1SIch6ZNw6cZx5x+GY18BXhDGVBMabWMIxdMSzP2wwo9YpHx9seSntomFrUJWrd5jqahxRpDFm0aUQAnhGf5TtVCgSvwZVRxsY0EWbJ1a8mDVc9CNwlpVukxEkxzhLxFa4I2RZslnGk4I8ARueO0/auVm28us2FwhQ6TkxvOOcRLK5NGn3S6aCZAZhSAGkPu0AlMa9oHSkUb9QuOjENSf3FC0fBwuxaKywaqlmi8mOA0QA7QustnvhO/7/c2afcV5oMzpk0y52005hBNUxlMJj8vuvZqN+AdFdjadGwGQE3sNtqBFmzusy5Yed4PlcMZxwlHsVhr8OPgMyYAltNIDPlKwrWGIeZ8jC7C8dNY08pc1pnvVENC4QlcgS/jksaAbCzkYIJVJyANxOKparN2dbuaxasTmWBNiU/VhSZAzGYz4MJSFNLo1+SKp/Ka4DQZ95NeqH+YclETpQUq1wbA0tzsteYrATMu0vgAJRM9OokkiKgLUY3iAGoAT3Uz9SHwvNoePfg0fFEY3o2pTMPWRxwT4o9dNBXjWr1o67T4ustn1e/6PS7RfYX0MRctNs/0bOF3tEZlMVE9TkfWXvNNWjZw48jj/PJ+0aEnZA842zD0P4AGSlVHy1pesUgKALG52ixsIiw6DjiREN5L3600yJ4FZMy8g01GVEaqKY5LWK/GBL9vM/LuaYQAfPAdeFHtO/N13NmYjQFZwGKScLZEB1hVm+VFrJZB9F2Lm/lpgjvaoim1A3SjyS8NkUbEo04zS72z3gPP7Psmjc3DxKaZC9QGTPK8vSfi3gJg5la565WauYAzmu64VyBtw2JSR7OdVkezEm+IC5OiyCECLAV048SkVwJI7Y51ICSDMO8sDiZajEmleXB0eOdqbGoak7qWsanV+6Vxu9qhPa4Yt6u9LpuchSkcSLFoIESDZMLTJo2PDUOEBW4VQBknXKbxRl3owypNYfwApj5P/Q/9XMY61ssAOMaNc8qRTjY33Lo2sfSsD04hTizzy7t26lNjhpunyWsj/hhd0QSawLjob/G0+s0m4/2qlqsxhQ+pFgtH4Im+GCen3BiQJSY3bcLCrgKtycScNGmiWBCxhJmOxWnRXppCG8SsM6FBsZSjjJdYTtGkdyQGrUocqd2ZtsSMZk5LPQSstPW11lItUn1ME0UxiFEUt+oEYP0POGTgABLhMIAUuNAuhSaJ8qAxxdCkaRKL1TzlpdYHxhNIAWDmNk7T5qMKnI2IhmxjYnrzhqMqVLICjOl5Uyu9bOTAHEjiU2VUCZ8D+sBfO2zcNvl0iWu/Nsq0suZo6NrfFIctPpplxJKCAyI2UscgXIAPVUetdzHHzedxcbGNBFkizhBHZ6euTiQclclSHXygStOzu8cOXWmK7DBEW5jMiHcLgYkNyIRK0QbxjzQQYLdWC86GQxPF7zFjadMWDhNXLQeagCB9JjxwZ2qKIwagwFP/Njm8aNIkHockagBtoVwgqsRcpnmiIIChsbG54swBpfls3qyWPwc8xt9GyprC4YvvtRkI26MIAHwWkn8lj4wblKIAU22laNBiabN8HlUxX/UlfKi+N/zAv8OTcUvjQJaGB4RwUNVIA50snbbaabRW4S/oAkBrgvY6q2vYok3MT5o2UxPnZ5LH3Gl8VzQl4+5cNXEGien0u2g6MkPdF2DjEZn2QshwuUw/Jj1znuZCA6OJCdfRTn2eyzQOX/Sxvo6pxDZhG5uLVYNXFS7FisAN8zXYFFEQIiUi1WDczaV+qSLfNc/MNxuwecIJidu3CbufzzgKJe80xRrUH8x978yyM5dTLTYW7a4mM1kf8MPaa0JWXuNAluBQxLXFYOh4Kd7NSVENKAZkwjliJpEwGBzaqMWiYY7xgjK/eLTjURscU2vlsafxcrbQfPQRBw0+DRXB+2yR2mhoTfpGX63n9M/1JgAYj2ou0drQSbRLY4t2AISiSmjAlAprIrX6BonnjVEUQAqN4Tmcgjj2ccbrejauO24uqJY0jd7chgf6oPpesMDa6OdoqKkFWZ1HQ40aYNX0MbmqJxHQDgAKst6ObNdnBg9zNwZaFgK6Ilb2Mti8m9qBS11NCFB0aABnXC5vvlAeuzrulIaKK8WT2lCGfdpmlmaIuc45KgWVdWLOoRwAijRSJjNvukQI82dQ8AW0founB+Z8HuY2WsE8G1W2lPWl7khc/1Lp/X9VWKtwAB6kSTO+Dz/Gkd01MSCrA+1awkjqQomEsFR3NeY5QjyWTTTpAO9am8CA23OBGy8uc44ZY2LaTWmZtIPVBLbj4XBPuGbpxkweGVpO5GTuR48xYM0a6nSKeYg3RTegfziHhPqJE2VSS2ig+dmYV8L1swhpkHh9cxvY4XNp1LTDYW/qtGhr2Cah/XjjtLSpdQgH4EFak1oRIJ83pVZEI0E2it0Ix8hcqHYix0C6UxkYEwvAMRdofNVohJVOZvegrdKO8WS8mMKZhDWldMYgFzLf5BV3KR4ThyqpANWgrKO4Tub+NJdNzLKSBV062VAN11xTOrpi3C+ungMUHzuoQ03kgmI/HGioMEqNzd/Gv5aOUqF/jpHyPJq1NnPKVoWziyWHNkvjieFFr4LfGWQrwjTihY8HJMbLLmuw00pXwlTwVIh+GqEwmkFKGVZpAIS6gcR1AkEDOmiwOQ411QpQCYLY4wFyMYOnSVERWdaXAEGaHeAVniWJwfpBQykZKMmExihUsBo62e1iuVE2FEIC5hyrNGrzeKWgGykAYYy0WEqINZgqGirp8XekWjqcgBejOrtrXYCsTsc/iR+tlsczEYCWXbqa+WGAaYJCl3CidkF8Uj9iEvqu3/PoogHs+LyU8YiZQZ0K+DGaKq1aW01wJp3NgWPDrq3Lp7UodJbRCsuMFkjT5Vw233GdnF24XZw/n0a/iRIxC1DJQeFfMhvxxAC334NJq6JdLMWYdSbcMeVVrXdrCchX1yR8gBPwomnrqdEgSwyWWDnZHOkg45zsotVMMMHyaAMZNsx5JngdAW6w8Fi0XfG1OCe7expvN0jVJRSCaAK7rPhYuyrHgeesdQ3boQl1pK6qsb9zdY+64nGWoQvgRbcx/4Gkeg8SAESwUDYoNP0AL9BlSbL8JF+4l+ysfmg7CgfwRBOg/AA+yqwqMWQzVuGrXvABTqwE3KceZAktU2hW6lQy8LRVWmHVySXQWvEPTrCYwSI2lNlht5TDzqGEp6KtijX1XTtjSqLXBfszq8S54lXRCCIKtM8guzdnBMcEs2li4k+VW6raX+xI1bgBK4CVEoQkyyC7bsVcNWdRbIAR/SY93DpRo0KChBhbCow10y0DzTrhG7E2gCewlRnH2kyzBIGn0EP0hd+i06zh6trx39a59Z6mlcMF66/bSSkZZPsQ8adSBatVulw4TkR5tUB2zBRh6hsAIR08riaMiAXee+CYHk/Rz07NLJKRJoZP0DhOFbBG838ig/qpDBFYga1UNKCadgATIcvUiKgd9RtQC5y/oguEDwJdDrR+IhesV/Qdh5SUYuvGvm2tRHF/61IoFk3W3p4CpoQNmrF7pfeHC/ChqTIxIIvMVgTGIKSmuhjBNHbWLmxgqxEJTIpBjj4Rp+o3dnHZMSIAOKtwWU2pYbsmAmS5oNNzmmmt7DPFDNKDlLJMpTDHOWqFiqHEmPXWh8wx/Gwv3wVtWFUzYEtb5aNwn+iAQ9uJWEjFdylHaR0PeAAXmubsqsrEgCy+lbbIkZSaKkI3ZH2plAQLFDSBGfjV+F3Osk6e01iRikczHjti0riHcngiDZQdjEWT13Vuv9lsxsfOYbupfJIly8+FEoNSsB5QAJF+YwCxGlUdo5V2ohT8nVWIHqCFsjhjtT3aMg26KlKOReOkoZzWrCw1uNBk5/HEgCzB3QjpkJGS5vvbIWmbwkrE86l+JSqgF2Hvc1lV7skMkrrI2ypWVShXE4n0oYjdiUqiU9iBwBZ1EPkZ0eFstixZagTXyuxnUdIsxZSbMhxn3fjbKnCKGOB0U7OAD4WgFWSfVU87iJfpyt/SlFoLnWSiQJbYsRDpCPiVpqwaTJQjflVEgbhBUQBAdbVHhE+s0FbRBWkEAWCNf0/dvZMm2u89FOpVhch/r+XGUb1/pF9SCmZKxBRSQwPTJFKBA9qa4wepFnOpo+g4t2Q74llxwClFyOLEzQLzplQM6yYTp8lycAHFQYquoAN4ISUFiDpQuxWnFGmAWNh4LCaHhZmeEUODXKlY3GkHpAvd/deiYk3K03pO+h0lkvqR9Her6YOqaCOVqpuXJh59uhLAhSbO/ul1f/1QB7ja1+ndm9ifAwizX/dYYxIh1CfGuSrpmDqwUz+L8Mt4hHwa8WPti+ttymkoEw+y+B+diauRXWI+wyFUQC8MENAsbs/OGGtpCr6WpteYoip1CwlQrheQdaEexgEK3NTd1KY6VzgttF+hDQ9aHMDkrYL5oCA7zv5cNdiUtQ9QfhQl+xofixjzQbqQBVp1dGeQXYHYAWms0ufsfnBDtXeEeq/CFmJX8bH8NUKthG25T1Mq8kwlyHIb9+Jh1hoU2KkrfS/g2U2oZ5G/XskFmCP1shKQHUd/rrFwHovFBZYOiZT4wDci8SF1cKWX8EshmaJ8KGD2LLRBU51fjQRZpLd5Lk2Ooxtw9irbxrwwUAYMMIvrMwCogEZHA0wDyPbzTmsJCkCwToOlqdIkqVAohGqMX2rep1VJqsJk79Yvdnj37mYTA1rosBKQHXV/DlFYlOgEe47szS9+saT0ujnLRP+oU0CjxfdyVIssamqMemPryaqXKTyjW1QAIl3MnUDm6LwS7tF0b2MjQXYtFmE3UOgFXGvZnjotFqh2ShemGabfF4/U771jIkedGR854U7UgTYZs+q49QOyo+zPEYrKc47nETurOLliMbIyO1mxANcxM7TaDLIDCLWf9kkjlVlSZz74G35WsRW51/HE04mTaQHZGHMzClAwMVJA6ubUqms3AEyFiV7HwdJse6Ubd7IeYl2+mHVXHa+m9OcY1j9FSfgWHwraD41Q59BGDZryTTkFYWJANopOtqvJ9KhLQHAgoNi8iZZpAtlufOcwQdbVK/yMNguMY4RHnRefU6xOo+w3KqGOZojPQWFEGiHyrU3pzzEKZV3BpTrmRcUwRy8Z2ibXXW58dAFCe8OGMsGgmljgv1Ff0vNwrxN7EOC0gWwVRIYFCnUmPW5ptTGrdRzuINEIVW21CtKcD3Wg2ZT+HJPI5FIhj6OrWhhK6i6AdeIyerDpMhFxsqr2KMbiSO0q0Mr64pEU2oX4ziDbQJDtt9DMWraH+tMJlHCnnt9PGFRVAFmdM23Q7JVOzrY6Hrgp/TlioTCpX2AqO1KquualxgNde5vvTAJFODHJCKry1J2vbodTiYvjSy3ZDLIrBFngkyZFdLvqzO+6d5FJVgdO6e/XGhSi+d3r5EDmOs23l8lfFwVAixxU6qgMwFnnxGpSf45QnM+HCqxLOJKmC2AnqV7RRGV84V0cqqaiVtr5CrrofAUrMsiOIISrzvSuexeroY7LxPUMExRomJ4xyDsx2zsVw6l7t/Qd+hEJEv1GMjSpP0ckKnypIZIe9cQnY41Ls520NT5xtQs4cR0RUy0UFakDPI3PVnuAYgbZNQZZUmfm0iCHCQqAFoANkvXlu3U8a927AeVBpa7vhXgNArLj6s8hCw5WOKZMzTSKAFXo9VirkxZFNHEgS4CoAw6dLZRSB+gEu93EAO20gGyd0ycG5A8bFKL2VwdM/Xrt696tWwhVJ6lzyqEQBgXZcfbnEERtAwCrVkEKsIrLnHfeiwvzZ5Adgcjk4nlU4rCOt6HRyiTJINsnyNL4YtWofq66uNBuoEDq+MioxY0KFLQH0NFCe2VkVZ1aaIS69NZBRT/3O96T0J+rFPHwzsD78IdfGg/v/9UeUW2rqUfLrGuQJU4nEFmQZoPgb/C2DjJsfAnU9R5dUAUFwFwXzF8HYKMCBVEGnbjbqjZrItV9Z9Dogmq4Vq8wsEnszwGFBisO1pl5aZPVK+HsbvKpB+seZIk4OcpBWnPSpdI6MyMWAM4gO2aQJYCrn7Ck1bQn1saVTaU/+tlp66IRUodUXfptzNjqRzpljHVKlGhKfw5JZGvK5kor6omDdcKCJjd67U4LyBKnw6qoXrcbMjcuvrjBZ3JNG8iSfipYrbQ9dZxnPwkDddpf6pCqq0EA0PqVuqgAlEWT+3MIgiKgwX7gAy/1SSoEhYN1nE31sMUMsg0QGq1jKn7t117qLGYNXnZZQ1PvphFk/a2Xx3+l7amLZ+0HCNEGvRxSnTKw+tFmO2mx3U4AbkJ/DkGUHlU9q647pNBTzteDBrvuQJbI+jJnHS+TDp4TbQFtrzoeGWRHALKd2rlW7Unj+3r1KQCsy8QS05pKnSkO4LrVoJVo0Ol3gxauGUd/rpHI5HJ+F4og9TlyclmjTixpch2CqQdZItbOyZbp0d+R5zGIDn1rNMha8LH8XT9XldNbKcjKfBrkma5UgxsEFABbHRiuBSjUBfzHd6Sxxp1WvwHHQQCwU8ZVpBe023e8t2fhdTtFMdSBeBP7cw1kcbE81VZZwrT7OKoBrBMT1uPBpesOZImQkOOOq6cOFPrF9zRmMPspAjII3zbKot0pZzkIKPR699WCQrcaAf1cnbKwSB23OujVz1ldTerPVYjkAUX0HQNVdwCqYvtOnV1vGuy6BlnywAMhvPe9Ibz85fXUAQVGHdoMsmMEWdKpoPVqQYEWOuj5W9Ukg16hWdo3SCZZP8kHqwXZYfbnCkVxp9tuC+Hd735pqixrU3W9q69e36dEr1uQVfSXNSiLJA1yZp6gDli7Y3/laQfZTmC4FqDg3nUB+91Sammw/a54E6zXUTRp8kKv88Oa3J8Dim783vdCeMc76uk7x8w4zWQ9UgRTAbJR0GOCndNYPED7+teXQDvW42osmkG50G6crIWZfp4uTN9f7TPrONm6d+nH04i7LL67fNIpoXXiKWHhhFPCodu3t7P6ZPpUL4Hp0iulTcvok8vu8t/+JpzPd+L3eakP3b07LHzgb8PSH7wuHHvNf3xp9bFYiWulpZ04tvCrKIpqLG0sAg7oB4mnXaP+7DhHRiA0WEdI/eVf1odWOqXWmV6NOTU6g+zKhUdT0DM+qO4YcYPtiItpGOxRCScH7USco/hkoAgvYNE994Rwxx3lRcvZvDmE668vj3wX/UHhcjCeamuOcHcqabzUq/jyl8uylgo2wzUZfy7/7RA+n6FM42/UsZBiff75ZXqmZzjWiAbl2doQ22OeKLPHeQq0gTWQduYcrWxiC8OPHFRC+M53Sg02PQDVmVzCtIx5ow84XdP+WOcgSxwxfvvtZWxeOuiRF7L5T9QBjA0SWgswUoLOcUCsByAG0KQ2A74TTyx5OamS6v/GiyKp/oTaoQo0UwSF4DnT6ZWvfOnl5GI8u0sxkeoV/+471d+4l3u6t2d4lmd6drUtMgRlvYpOcawJkHekPFC+5ZYQduwo47FtGvj8aQGJQYSyQoP98z8P4Vd/td7fZ3ObJqVmKkCW0K42bSoXURp1gB9yKqYQEt/L8mKxSTG9VaIHNBYJAFWg57OfDeGEE8oCH6xiQPq2t4Xwx39c8t6K9aiWBtw6nTjapOtXfqUEagf0qcAPeG3Cf/qnIbzznWWMJ57/Yx8rN46TTy41bKavE1Np605cXa+e8m7ina0hAJtGrTndIEbQTeSBpxlk+33ZF3ZZZktdKAkzx7li0yQ0Mu+M7uM3wXE6/fPOO0sNjveXRsos/7u/Kzeq1762pF+qZy9N68XPJGLFJgN0URo2IYCChkBBPPpoqQGjUMzD9baZo1QiwKaHnooq4OSy9qYNYKcOZAkz5brrysmQUgcmA76IxlTVbGYAABWsSURBVDsNwsznLJJHbgHgLD/zmRIs3vSmMh0ZmNJEmdfM7d/4jdIMdNbStINrmrH0679eUhO/+Zsh/PZvl0XkVfMXESYQQ30NXDM+EjeN92UlTLqgTmjy/Bt1eRd/9mflZj1tysvUgizhlDEp3vjGl2q0igQDYKCznt7XghY7LPjAoZScQzTTT3yizMKxEH7/90uA6FZmdZAL3w2Uf+u3SqAG2IBb0R5UgugOmxqqhin5lreUVAOP9NvfXl6cJy6mercrfs9v/uIvyjFk4rNOaFE0TY5+76gNwE85TFwsvhaVUT2wb60vGzp+2HO9K//Axz9enrasUhzHH78BuoGz0AY4drEDyFU3cZg5NWqoCJArryw35TRMyzv7+003TSe4TjXIEmabFFvcYRpTTkuzEJjLk6JpmP/aSlPnhMILWh/ewQIGqkz9N7+55Ee9syN7vKuNpRdI+A4Q8juLCRDjtoXnyOIBptH5BExwsYDbgXjRhEY5iB6IHn7mJXoGuOAz77uvPOPJEe88/C48MFO71+V7Lr956KEy6y9GMrBMaI+yii6/vKzKJoLh3HNLkAN2ok9onHhYGnt0rKECaKje0/t6bxYP7lZf4PMHAVv9qM/9Tv+7h/sD/Le+teR5RUJwHHoHlkY7DO1QCbwjNbepngh4A2VCJQ8HsBs2lJtkukHpHxuc6I1pj8qYWpCNk8SCf8MbXsojMYmZP7JVmi40VcBkQksZBhraTlP/wz8sAY/GBvzquOheFxClgbkfLRNwAgMAxekDPGnHgFM4KCuBJQA4KUE88jRpfC8Hmn6nGHGUWMc2B5Edaw0gFjfuU/iVzQdvaHOtxtvG0DIAD5BvvjmEa68teWgAgkJh4tukRBzYqMRdR+ceUK7zoq/kcraVusiveU3pcKPl08g52Wi7Ngt9OTKzG1lv4OxeiScP8NuwbEx172+emI/rgQ7JILtKseAABDBKzR0XE7Qpu7E2KG5DW6OhAoNLLy21RGY/bcx7pNET3S6gS2t71atKwFDbwabDzKNZMWs//elSuwKgFBul6qw7fWftrfeIDCBNk5ToIERN3wNjmrEcBsALdAGifkNNqImKHtGvQspWA8SoDJsch6NxFv9r3MV3GwtK5ijTUm1QTiywCaTKiQ05hmllySD7oknDjMURpg4dDg2ThlY2yjhaWh3worXQ/ICaxU274pzCN3JG8fAzYZlnzM9Opr+/M1EtCt9lolq4eFDFdGilNhsL17vSmGIwPq2TJmghD0vrnBSx0VHw9EPUkG18eFT9pd/ECeMhAaEkCeFtqBOUABCymZtXkbLpJ0LDvMRx2hSBrvHjWLOxsibQLjYAbdGuYcXwekfavc28zvoT4sYqyKGQGWRrJw9tjVPGxE8dOECNh3QUwqwVQkVTldmk0A0thrmufRxJdVp3euHJeLs5eixy8Z20UpqvTQXVRksX+4rXBObruVDHKAV/iprQr7hV/cwS0O9AEU/9wQ+WTjrWA548LaDSz8Vq4VQUy0uTBujuj4PGTa8ltYDuAbAciGk9EMCPRqJZZ8kg21GYXfg3oJTu0i5ebKmXa0kdWATMUAsRj8lJpQ3CfTgO6o6Vqrtos74rdMix6DKrtNdpEUxamo54Tc/KWsZ4xfyxqXPyMasBl/ICNlMbqfkHOG2mHG/ppt/tMm9RFCwUYy9jjXWidIH5vdIlrr3uxdpL26ONIlTUi83yUskgWxEmsIkokwmflpreTDWTd7W1NjyHmUnLAazy6zkKOKc4PnCkNJRUW+gUGiQ9FCd46qml5xygMtk4dWgfTEhgntOGmyXGg+XAcgFi5h6Tn7NVsS4WB+uDposWMh/7jQRBCYmIYMmYH6JKWEVoDMkmgzikbMwcb8Lu0thy81QbbeB5866XDLI1gv9UbOR3fuelk9rkjZ7TQUQEAPONViF0iKZq96et4up6mYoAVzwnLUfkgN9yguD8AKv4V3wgQJ1WvnQ9ifkCdJnfHGycXSgGxytxxtIoabr9bMSxIJj5TFOmMbsXzphl1u3AQhu1+YqmSkMdAT96IlME3SWDbAcREvX3fx/Cq19dHwspgwdo1jkYoqZqkQhhoplwKp10UgmQtNVeGVNp3CFHh98KJXI/GwGPdwbU6RE8L61Shh5+l7OSU1b0wqDxugCTtYZH5YuIiRAiRsxplxhdVpYQwHS+cuC9732lBpulu2SQ7SBMOaFSPPmKhdQ5HJhJHFRVYf4BaGYZUMWN0lSZbBZDP84N/Orv/V6ZfRX/5rcmNXphvRc5ztJdqpu4WFVUQDVsj3br/3tFLdjIbd6iVMxRzlFaK6oJkANYGXKpf8JvPvrRUsnIFFRvySDbQzgnAC1nQkodyAgCpDRLgey0Vbwo8KVh8Bj3AlQaiO+JTeWo4nGmQUuSYCLiWpl5TDNB6uoKyFYSJoTLyzJ9YpNloptvwu+cAwlUzRPzBRUgZRq1gNoSz+ozEQDdgNdntFux0aqpcaCmFIG5KjmCozZLf5JBtg9hRslwsuOnAOlvgvbxZP6bdsC06rc6FU8tbeHMM0vtoRpCxTlhMuOHcXBSV2nCwJ3WwduLjsDD5tqm61uMr3FmnotGEK7FQSo21bwwP8wT84UDSgSDRBGp1WoLyFJjGfVT2MfcTb/nb37vdB7cf5b+JYNsH2LCmqzSVZnt6eSLefwryebxe0WkObFS6iGKzEY0AY1auiVgZsLFk1NEQ8jTb0RRkSxrLsbV+Bpn423cjb95YD6o6Svl1jypE0ksH/hAmVbdT3RC3cWSY6VlgB1cMsgOIOIAmWeDHILKySU7xkUTqJvkFoyUVumZitbQTutCbDg9aCXaQPuNRbBFHdCkBaGLuxQalrmyyRbjZxyNp3E1vsY5Bv4bf/PAfDAvUjF/aL3qSYhkER1Ql8BiPqIA3E8GYN15XGKvASxFI8vgkkF2wInPKYCz6qS50i5MZmYcHox5RQt14cpwXmmsYaQe/M6EtnhoJjKw0thDi0cKp9x5nJvoB8+iTQN/jjYLQkiXGFkOknw21WSIcTJexs34GUfjaVyNr3E23sbd+JsH6WZsvpg35o/wKnMQxVSX0GAe4l1RYQri8APgYoWGiQkXrmg+0pRpyTmSZWWSQXZAwY3RaE3GVDNgjvH0mrSCt1WjwudaCLE0J81DnGLUSuoulASODT0htRYXl4rFhF4QQylVVs1UVZyiQ07guFRccbS43hwo3myxgRsnDivjZvyMY6zOZXyNs/E27nXjaZ6YL+aN+ZNSW9XL/DMPzUdRAvhb8bJoCVmHfAQUhAsuKKNlsqxcMsiuUEQUiAbg8aedKnsn0kCygdCabsIzTKulpXQDW9qLqk5iY0Uv1JT0bIsiLrK8LEJRCjLHYpC6BWpDkKrrOJRYRCTL+MU4GA9aqU2ZcyoWTDd+xtF4Glfja5xTiVmKkmPME/OlW9F18828M//Mw07aKShwMGaGhNVLBtkViigAk1TJNzs/7YL51k9BDtqwoG8Lg7bAPOsUjWCxMRdpJjECoW6YOEfcE52hTQqPWGy8xDg8WpGqTRwgas5qL+0lUwmjlej11//GwXiIURUpYJyMl3EzfsbReBrXOqemeWA+mBfmh3nSKQPM/DLPzDfzLiYdZBm+ZJBdpdBGVtNtFptQLKYbrbhbPrqiIeIgFY/G8XZKh5QJxqOsmDZnmvqmkUO2CMVVCgETk0uDsll0S63MsnrRv/pZf+t3/W8cIigaH+NkvIyb8TOOne5l/MVTmw/mRbeoAfPK/DLPOkWwZBmeZJBtiJj8QnRUmldNKw0Cr148wBaXxbh1a1nwo1OJQk4Q5qgqT/LWmaC4uugIwSOjE5iajjwBBLzaashmTWdlot/0n37Un/pV/+pn/R0dpMbBeBgX42OcjFedGF/jbLyNu/GXoNItbdY8Mp/Mqwyu45MMsg0RZiSvskWkWlJdzc60QLKQMN/jaBPq00kbRWHIQ1c9jBf5tNNKXq567IlqTdKHpfPySkvXZIrmrLLBRH/pN/2nH/WnftW/0THp0v/GwXgYF+PTiWoyrsbXOBtv497tpAXzxvfMI/PJvMq00Pgkg2wDhcbC64s/41CT0dMtFlecY6wfqig0U5Mm1UksaMeiV4//ZnKmcbvuKVxIJhH+EJenME2unVCKftAf+gWo6qePfKTsN/1XzfkXeuXAQfUn9Lv+Nw6dxPgZR+NpXN2zV5q2eWK+mDfmj3mUZfySQbbBgu9VaEYtBE4rlY/qYmzTgs3MUnntUUMSe1knPMueQfOKzjLJE7QuCxZPKExNnKX7Ck/jlfZdp0QI/ZkGDYmpzlml5itQdZKE99cP+kO/6B99JbZUv+k//ag/oxNL6J8IgU4efeMULQ7jZxzdt66AfDXW1bwwP8wT8yVHjzRLMsg2XCw8sbZCw8RQdjodNOVsaU4O8+PwcC6YimLdssCYpDLN8IK0MvG1QorcI3J/FjvwiIcuOl/KfdezCGMS2C9Q/4QTymOIFNH2/vpBf0QQRAfIrNJvyhDqR/2pX/Vvpw0pVnwzTsZLnxu/uuyrlDIS4sUB5rgZ86TThpplfJJBdoJE1o00ScHmnCWycbo5yGKRcQtR5SRl7JzrRVPqpe3QuGLdUoALUJm7OEaFcIQZAQF0w5e+VDpXOHdUDjvnnBC++tUykJ3ZaoNgUnsuTZBGGA9nHHX6r+fFww+1A4hKPxWHDKi0V7u13/vQDiUCCLPSl9UYZv2gP/SL/hH1IVlAv3VyYEXxfP1hPIyL8TFO1Wd0cmgZd+NvHmivwtpZMshmWSOROWYB4+vER9JsxUcyVTtVWJKyy6ykkcpPF0KEY7XIxfZ2Azt/55ABujzUzFFhSEKNPJtTh0ksyJ23XDwu85XJ7OLhlqwBFJzmwIsOVGJ8sVAkZrSgfMVHgDDQsKEAQRogZ5JwJhezPb3iZ77n+37n9+7jfu7r/p4Tz1FzmoR2cD7pDydU0E61N7Zd3VQbiX7zr7+JZ42hVvpBf+gX/dPtiB9/t7z0t37X/55rPNzf+HQqvG1cja9x1ufG3fibB4McI5Mlg2yWAYTpybGBG3RQIgeVPPR+itYAQoubk0RlfNqnjCIhR70Wrc8FsuNj5dfT+mixnDnx9FX1SznS0uiImFjBOy50SZyo43R4wmlxNEZgDPBUm3L6hOLQvOrAmVnMDKc5x8v/+7vPfc/3/c7v3cf93Nf9PcfzPNfmoB1AU55+2k7t9x6y+gAqp5Y6vgr40Mq9v37o1V/CuYC9/tXP+lu/6/+YNtvrMq7G1zgbb+OeowUyyGYZochjV1zcIlSkWcUvIJaCR6eCNvg/NXGlb4rBZPICUDwh7bCfwiDARnonLQ2H6fyo6BUHco6sxmU6ygTIKddHawS6NET8IlM51ebwnS5mMm1OVhStMl7+3999Hr+bavHu6/6e43me6/naoT0qUGmfdsYoDe33HvGU1340Rv2kv/Sb/tOPjnbhHNO/+rmfk2c5Go2fcTSextX45voTGWSzjFFoNkxmgMCUVB6PNif43cLudgaUlEtABLCAELMfIAIHprXUzscfL2mFfhIUfMdUYrrzltPkmNTf/34Z76lwjtAkGrBn0BRxn7zpPPUcP/FIbNqetlXBlmkdryq4+p7v+53fu4/7ua/7e47nea7na4f2OGVC+7RTe7Vb+/t9V/2if/ST/vIM/acf4yaibd0KuaMEjBPNOtarMI7G07hmzTWDbJaGicUJQJjzNFRmrzCfXo6y6gWsmNi0O+Ud5dkDEJWeOIsAUqdMs25CK6TxASZaH76UBx5IbdlS8pyC9HnntZ+Z7XhsF4BMr/iZ7/m+3/m9+7if+7q/53ie53r+SvhM7+u9vb9+0B/6Rf/oJ/2l3wY50FDa69vfXtIdNN9uBbizZJDN0kChmdHWaLe84MKMmKO0pm5xt3UX0zx6tvGUHFi88k47ZVpzMikiDcQA0qRpYNqr3drvPbyP9/J+3tP7eu8Y4VFXCLvbpb/1u/43DjY/G4TNoFdEQpbJlAyyUyLRYcXbzgwV9+nIG1wkE7vfM8liWBjPO3NYFpJ4UeY5TpNZziHFQUSTlrvPUcPkVUmqaaCrPdqlfdqpvdqt/d4jhnB5P+/pfb239+8VbpVSMvpZf+t3/W8cjEenKltZ1odkkJ1SEfrEhGZW4//wlbQqOfUcQys5B8qFg2T+AhN8qHsCKkegMIdpgapBCbzHifK60+LEljLn8aLMeaFOwqLEk9IqtRf3aYqml7/73Pd83+/83n3cz33d33M8T2yqeGMHEsrv1y7t007t1W7t9x6DHDWUXvpRf8YIBf2sv/W79mbJIJtlSoQ2h1Jw0inwk/sufInmJgaWect5Myi10KkQOc++ECbe8xiqpZgKsBOShVtVZBw/CQiZ6DS/K64o20fLjJf/93ef+57v+53fu4/7ua/7x9Au4VyRMumVPdcvBRBjaPWXftN/+lH79Gu3jK8sGWSzTBHYysRiwjqGxEkKnEiC38XARmphtaAUQ6s4fYSZxVx/kRDMcY4jQAWMAaEMJ2dVCYHqdPnc93zf7/zefdzPfWMtBs8TB9tPKFW/Mcf6Rf/oJ/2l3/SfftSfGVwzyGaQzdJRZCoplYerlMIpxfZDH3rBm04rFGsK2ABZp6yzSb28j/fyft7T+8ZoC/2gP/SL/tFP+ZTgLKlkkM3Slwi0FwzP826a8LzjOWltOFYnq8pmwkFyDEmtjckCKIJ4+ql4VlrsII62YVyerx0xvlb7tDMmO8R4Ye/jvbyf9/S+3tv76wf9oV/ySa5ZOkkG2SyrnEClk4lpzKHjgElFZXCR0lA5lsTpSgt917vKVFd8qGwrBVbq0lqHdXmO53mu52uH9miX9mmn9sb0We/hfbyX9/OeeYlkGXyNZJDNMiTBRYr95OEXvC/nP2Z7Kc4C0ATzAzjxu5xSsp0An8pWcvwVRFGQhZNMoL+jstPL332OG+Vw8ju/dx/3c1/39xzP81zPj1lf2qV92qm9mUPNspaSQTbLSARwRbohhlyJTeUYoiHKcKItysjas6cswAL4mObScQGh4iiyodLL35UqlHCBG6V5+r37uJ/7ur/neF6s5qUd0dzPwJplWJJBNstECM6TU0mtgPTy98yJZmmqZJDNkiVLliFKBtksWbJkGaJkkM2SJUuWIUoG2SxZsmQZomSQzZIlS5YhSgbZLFmyZBmiZJDNkiVLliFKBtksWbJkGaJkkM2SJUuWIUoG2SxZsmQZomSQzZIlS5Yhyi9A9rnnngtzKznfOUuWLFmydBS4Cl9/ockeO3YsX/nKV77ytUbXLzTZRx55JOzduzc89dRT4emnn27/m6985Stf+VrZFXF03759Ab7+q23btoXt27eHXbt2hd27d7f/zVe+8pWvfK3siji6Y8eOAF//Pw0UwfgM7tuIAAAAAElFTkSuQmCC"/>
  <p:tag name="MMPROD_66251PHOTO" val="/9j/4AAQSkZJRgABAQAAAQABAAD/2wBDAAMCAgMCAgMDAwMEAwMEBQgFBQQEBQoHBwYIDAoMDAsKCwsNDhIQDQ4RDgsLEBYQERMUFRUVDA8XGBYUGBIUFRT/2wBDAQMEBAUEBQkFBQkUDQsNFBQUFBQUFBQUFBQUFBQUFBQUFBQUFBQUFBQUFBQUFBQUFBQUFBQUFBQUFBQUFBQUFBT/wAARCAgTBf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qKKK/dT8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gDNLtoASinYFGz2oAbRTqKAG0U7AowKAG0Uu2kw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QDQAlFOEZNO2bRnHFA7oYFpQKa9zBEDulRceprC1Hx9o2mAma52r03KN2PyrmqYmlRV5ySK5W9lf0OhCk0u3HU1y9z4mstTtHl0/U2uSililrFuP4nNczeapf3GlPdB9TslDERSTWxKv+XSvEq55hqbsrs6aeHq1doteqsem7oxjMig+5pRsPR0P0NeAz+ItakRt8M08HQzxcMD+NZB8Z63p/mgmYgdHPYVx/6w0b/CztWWVXu0j6Y8v3FIVA6kV84WvxT1lZVhjnLyPgA7iPwq1dfEnxDZ3RjuxLDMBgRXI2/jVriGh/Kxf2XWvo0fQmz0waDGffNeC2nxi1K1ISW2ypH3g+cGtC5+MeoW8BlEbbex6j+VbRz/AAzXvXXyIeW110T+Z7UUxyTUYZWPDA/Q14XD8XdY1KKYmZLaJRwzAHr+FXfD3jbVZpWF5c2mwchhlHI9emPzqJZ/QvaKbRH9nYjsvvPaClN2GvI9W+LEmjz7YJftABwVzu/WrUXx4sbaFGvYCpPXFd1LOMLV+1b1FLBV47xPUSMUVwOmfHHw7qMmzzTGc/xV2mna3p+roGtbmOUH0NenSxVGt8E0zmnRnT+OLRaoqYxkdqaUI7V0nOR0U/BpKAG0UpWkIx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QBmgAopWwgyxCj3rK1TxLZaVGxaQSOBnYnJrGpWhSjzVHZG0YOTtFXNUIajmuYLcZlmSMD1NedX/jm81OUpBdQWMR/vtzXOXutXAmLS6vvjQHKQgfN9K+cxGe0afu0lzP8AA7qeX1Zaz0R6dd+OtMsm2gS3DZxiNeapzfEW22MRZ3Vvx8pnUAGvMLCcXAPnanHYzTDcqyZLqvr7VEqy39w6R3L6mkOMAgspWvAq59Xk/csj0o5XTteTZveIPi3fMhS1hJJONyfdH41zy+PtY1JtgS4mGOgYgfjirKX12zC2nt7eFCdqttChV+nr71LD4e12AMlrNb2cKgt50rhQF9SfSvJq5liaj96b1O6ngqMNFH9TGlTVNWn8tkuXLcfu2OB+tRll0qCY3FmLwAbVWZzuB9euKt30gtZvKi12O7uB3t8kH6Gsy/vJI4RwRIfvFxya4ZV6k37zudSpwjt/kUm8R3tykCWby28yjG7d/h2qbS/GnjHSpSi+I5pLI8fZV5VR3wCMCqzajdNERbrDvIycrzVeKG8gV5Zru3Rm6RquSKxvc1Un1R0D3Mmp28kxu2ZzyyuAD+GKzhLbwY82/mi3HlOqmsSeZlfzAHLdivQ06aYXVv8AvIDHKOTkcGqI8ze1GXw5qDrFeXTx7Eyklom5i3oa2be/s202z/tiU6ibUYhGoR71dOyt7V515gh+ZYBtPAIFF3qUjKsah37YOaVg16I9A1ebw9qNmZrK1GkzkfLFDzB/wH0qloOqi6j+xajN/o5Y7biRQY8/3cjp9a53SR9kR2kOBjmLIK//AFq6fRvGlppVpLa6Zp9pLPcEtNDOpcH0K0i7O5sXvgbQrTRZbu/0nVLqCUgJd6dKG8s+oXoRWDBqEdvbQ2F/PNEsBKwSXVsUlMZ6BjVPWPHlxI6/ZPtmjzDAkhhbMLe4HarNv48uNViI1DytUQcF5U+f86gLS2aOh03wrpfiC3le1vAbhBlRCSJHPp3GKng0C1trpNI8SWEazOCqvu27vTa3Qn8K4izuNQj1YRaMHsfPYKscb8sT2zXQJqK6lcm21m6lt7uE7Qki7sGquGq0MzX/AIeeHTdS/ZbqWy8vghuq/XsfwpIfBXiLRYo20m9e5lYblWNslh1rbuVk1PS7mCwdNSubFfNG1cMEHUMD1xVrwB4+s7XXLWPUUbT1lYRkTH5Aem5W7Ct4VZQd4uxnJcys9fUp6P8AFTxdoDWy6jF9pt5fl3HqCK7XTPjvp8knl3aFDnG4dK57XdSfwz8RWtdQsodT0hp9726r0B7g/rkVyuueGrHVPE1zHoW8Wsj7vIfBdR6Z7169DN8RR2lf1PPq4CjU15beh9A6Z450fVFUpcKhbpk8VuptmQPGwdD3FfKdvbXOkGfTyrGMnKMeJAfauj8JfE3VPD8QiIkkiVsHfzX0WF4ghJ8taNvNHlVctnBXpu59EFMe1NIIrgtB+Nek6iRHdjypOmRXd2V9a6pbia0mWZD6Gvp6OKo4hXpyTPNnTnT+NWFI/CmkYqQrzTSK7DnG0UpWk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lAzQAlKFJrN1bX7PR0JmlAbsq8k159rvxPe5Rks7Z4m/hJYkmvKxWY4fDaTlr2R00qM6r9xHpt1e21lEZJ5kjUdya47V/ifZWzOlqTOy9lHJrz+9PiDVo1e4zDC3TzmxuH060mmeG50USTPHhuTzxj+lfKYzP5zXLRXL59T16GXq/7zU0NS8aX16+ST83OwEnA+tc5eS6pNuldHjVu571rXeqaXpbr/pAuGT/AJYxrhCfrXP6nN4g8VZcRppVkeBPKdqKPYHlj+FfMVMXVrO9STZ7cKUaekFYieJ02/aEm3jjaBhfYU9NPLyPsKIWHzbm6ewNXP8AhHY7CyCW8txqV9KRtmnJ4GOuOwp76eLK28t5UGOZJnOOa5eY2XcaLy30+1kVts1wBgSMSSvsKzJdYkQvGNRmW2K/NDAfLUn6CkS9sZr3yUhkvmzyyD5T+NRalePGXEcKmI8KoXG0Urju2Ot9WvnXZp1r5Y6edcNmnltVuju1i4luo1Py28WFXHuSelUDqMzwqruY0A4ReBVH7RbpKxMc13K3TcdqCj1J17mlqWu3lqPL0+DTtOB6bfnf881UhmuLw77/AFJ2HdY4sfrUEdtPeHfJJsHQLGoOKdeW8VlGqS3ku49QAMA0BYjayhaUNDPcE/XFaEFrHZRHLKWbk+ackVmLqVhBEBvlMmPlYD9aZFrZjgdbeNpierutBVtCxGl5q1+lvaQvNt5zj5a0rnSp7dWWaaNZVOCobk1jW/iPVoiFtyLcNwWUYNMaK8myz3KKT1aTrTuCL6uAo3r0PNWJJrNkIMQz6npWWto7rtfU0bP9xae+mwRKrS3DlW6dP5VW5KST0JGktIiVRYAWP8QzVq31q40+dJEtLQoBg+SmGFZUljbGbEMhkPU5xxUrQykbYlZz0+XApBt1Ne88VGcmAwwusgzuKcg/WsSy1BtBvWkEQmibhomHGD/Wq89jfWw3yRNGM8M1U7i/uZXCyHfnq23NSXbpc6iPXdPYxPEHdQ2dnRgakmVr6C4unnVWX5ikp+Y5PY1zXz2ke+KMHHfvVf8At0XU8ccpaHLYbPpRuGxrM1zbmO4t55YbluFljYgsO4NSpNql9ILe9t47mDHKuPmA9q0reFIQ0azJe2DgHK8FPf61lHWm0++EN1umjB+RxwcdqAW50Ml0bO6sXkaSSyiULuJJZfbn0rL1vVLiz1dL6ByoUhk2cdO9dPJaQa7oLz2MglHHmqOoPuK5DTtPkutRhtbhiIiSuW7UJsWpoa1r9z4mjjukYpcj5vl9e5z/AEqtH4hmkhEVwFZ85JK4JqGNBpt/PpsjbZEf5Gz2pmrXkT6jNBJF9nmVQY3YcH61SZny30EutM2XSXEeIFJB+U122i+MtV+H2pQh1aW0kUOGHQqa4+PUvtujvG6iO4h5MZ7+4q1ovjT7c0FpforxACJNw5Va66GInh5qdN2ZzVKCmuWWqPpfw/490rxFaxyxyhSwGfY10Hl71DIQynoRXzFq2kyabes2iztHGV3tCzcH3Fafgv40ajpd2tnfKVjU4O7kV9rgs8hU92qrPueHWy+Udabv5H0MVxSEYrH0DxxpXiONNkyRTN/Ax61vNEeo5HtX1VOpGpHmg7o8ppxfLJWZXK0hGKkK4pCMVsZjKKUrSdD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AGaULWT4g8R2+g2jszqZccKTWVSrCjB1KjskXGLk1GKu2ac00dtGZJnVFHcmuJ8VfE+w0lGigfznPAKHgfjXC+LfF97q8axW7uJ5D95/uqPYD+tYENvY6ZBIl2YL29ALKLiTCKfU+v0r4bG55Kd4UVZd+p7tDLdnVevY2ZdT1nWA9w/lCCbueWVaqx3D6ahuQ8UgU4yq52++atWvh681aKGO9nuba2dd/kQW5Td+LY+U+tWmtzpjG4tLL7TZW4HyXTBVjb1PODXx9Sq5O7d2e9CnGK5UhNO1W91aN7kWbedt2R3F1kADPUZ4p15JK5SOYreXLfKIbcjj64/nWfNr2qeOIXF/cz3VjAdsdvaIscansoPf61MscnheziS1to7SSU7hlgzf8CNcrdzblUVYhn8PfYJkub+VRIv3bSA5I+pqKX7D/AGh515qf2eNRlbcRucD6mpLjxhZb3gi26rqHQ/Z4sRqf9p/asyHTWuLs3N/dNdzEjZYWYyPoTTTY0r6s0brxLFeMYbfU0fb8yeXC/wAo9CMcn8a54QRXtyJbiGa9Xr++baPyFamr6kNKhAnjjkZz/wAeUHylfZmHWqyeL7e2gUN4dLnGAWmIX6YC1QeZNeeJZLZIrSx0iGIAcuOQP8algLSWRluYX3nPCYGKqRy394qyQw22lwyAjhWYn8gTUD6PcHJl1pgvUlVYA/nQSE13ZwgSG0kkwcbZHHNNnv8ATLmLe+jPuz96OTOPwqk9vbQs0f2lZ267iprLu4ZftBSKVwCM5XgZqxdTZt9VEYPkWE6c4UFc1E0P2+U/abAonXc/BrB+yXCHi+lD9gXIq9Y6ncwK6SRtcRnqxJJ/OoLtoT3Nrp9m4xCJvQDpms+41R2uNoRYYsfcjGOKFW91CZzGoROilugqxB4SvrlwzXFuBnlt3IoE7bsp/aTvwCsQ9eppBYNeTeXGskrN04JJrWt9K0rSrwm+drkqeFHG41oXHjC3hyLSGCxQcBUJZj9TVXD0MseE5YAgun8j1TPIqwnh7So5PMExutoywZjj8PWqZ1CbV5NscjkqMjjI/GrkL6tAh8iS2jDfLnau7689KLjs7aksqyRW+bS1hijH8KruOPc1FDb3E9o00zxxKDxtHzEfSlEl1DGxl1PY+OxXBqKxddjtPfJtPGETk1dyPduQjVb+6hNoIPtMQOF3cY/Go7m3urFSfsoR8ZxjNF/qNnY4MUpbHcjBP0qi2uTXBIVm8s9M8mi6Jaba7EU99IykTKVx0PYVSfQ5rpftAmRoie/X8q0V0u11DI8y5Rsc7nyKy7rT7vTmDQXBkj7jvUl6dDZ0XT3tXGHLJnBXOAa0NTsI9QZnlURHHyeX0FcXPqd5EAEZjzk84otPEk8UwV5GRj1DdKNBWd7m5p19eaHM5tZ2jbkMo6MPQ0Nrl2s/mDk9TjtVdbsXIL9WHJA9KURxzorQvtP91uhpXKZdvL1NZnjuy2yUYVyOp963NRsxq+nICI2dBhJVPP0NcVNBPayrMEIJOPardpqxMZAdo5Afpk0XBLzNWCQWUvlXiEqi7UcdUP8AhVi40OPVtOmu7VvLubYZYAdfSqkesx3CmO5H7wjh6m0nU/7DuZDIGe1lXawFFwsar6953h2wnk+W52lCDwePWspkNy0W77jnAPoaW9toNZBezYiTsnes2T7ZoYW31CIojDMZBxir5iXBdDrJLndoME1rMLbULSUrLg43DtXVeHPjRqegTRwXn+kwgDOTzXlc2oRySEMfLM64Yg8E1Hf3LGxgwd7xnBfuR2r0MPjK9CV4TsctbD06qtNH1v4a+I2i+KI18qYQzHgox710rxcZHKnvXw3Y6jfae63EFwYnBztzzXsfgD48T2SxWuqkyxH5S56ivscDncKloVlZ9+h4GIy+UPep6rse+FcU0iodH1uw8RWqz2M6yqR0B5FWmQqea+rhNTV46o8fbQhIxRTyMU3bWgh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YdTSSSRwLvkcIo7k0k0ogiZ+OB3rzXxV44tYriayYtd3a9RE3yRZ/mf5V5WPzCngoc09W9kdNGjOvPlgbutePUUyQaXG13Kp2sY+dp9/SvMtfvbm+uSLmXfNn/Vq2dp9KsW15eXdhPbrL/ZGkJIZJ7q1j3GRj/tn7xx2rjZ/EKfbBb6NDJNk4HG6R/9on3r81xuZ18W/efu9j6zD4OnRWm/c6OG01O7QwWttJMXGJrlcAKvopNbvhjwxpuj20l9q9jLeXqvstLSCRUjjPXzJXbJb6VgWFlrIjWS8Bgtxzsc4H5d6hkkTVL2WOZneBQAWYkgD2FeK5noctjbvNb1DxZqYs3lN7d7h+4gf9xDGv8AE7d6q6x9itZNus3kV5Zof+Pa3YiNvbP+FPivdJso/ssN69vGq7SFh2lvqe9Zl7/YkbKUMcmwdSd7GktSupa1fxFcSWMdvptkDYOh2iBggHoFxyB79a5ux0W91L99dRzNEuMoDtGPx6mrI163ubrZZLIJMYYqmBitO8hkihhEl5Lbw4+SJkYs3qdxFAtTei0HSbK2RZ9JmS4aPMa/adxPvsHT8awJp9Riv/kjg0G0Aw0hbLv/AIVnb76e7S10mJonb/loSST75PNXrjw5LpYWbUpFubpPmKzEtz2AWn1sO46z0y3t3leG9t3lkOPMYbiR9TU0eh3tu7MQktuDkE3KBT+FVX0nVvEIaaRbfT7RRyAQGI9lFZknw5R42umimKA/ffcob0xmncl6vV/gX7m9l0di1reMkpJKxxnNQXfjPxjLarGt1ILfqR3qvp+gfY43CEeYOiL8zD2NImk3V3cM8sjsqj7oOAKtCsMnN5dwxvc3ccMg6nPNNm0vSZot8mrXDz5wyooA/lUV2trBd7ciQRj5izZAqje6xYWzbYIVcdS5HegTemiLawWtqMRIlyexl7/Wh7p5AIZUhhT+Fo2+6ay21GwkXLGXce3OM1ALq337ksUkGOCWNPqK7Rd+0zxHyzcIYwfvZ61Viga9uyWnkWNfmwjdKgXXCrmNrSOIHjOKmN8Yom2EAtxwOtFytbiz2QuJQ3ml1HHzfeqxFpuyPzYrNZyOFaZvlrNbNwm6RjGM/wAB60semxSwskd5Kr9QrPwaLia6Gq+siOJRPIkIX/llajBP41Wl1tb5NkCfZ4/XqfxNYB0i6ibLM529mHWrBWVOXTYvr2pDVlsasGiRarEwE5Eq9+uRVS8tn0xTGJ/MfsoGKXTZJY5FYTxKueBnBNWJlt0eW4ubqN2z8qKaBN3Zz0kJSQy3CMW/2qlN/GI1Aym39a3JPFXmxBWS3kAGPmUE1RF7FcDJto+vYVdxepRj1BzzHLKnc54FWo7yS8YRZ81+20cmi6SOYHYgAxzUFtcyWRGwYI7igBl3blHbf+7AOOeuaqy21oeXLSeoCdPbNaR1Vmc/JCD6sM01pluG+aaJfUDigsdb2tqsCy6ddhJl+9azjr9DVK8RmYPGr282fmQ/dP0qxJaQM3+sjPup5pxzHHtWXzB0+bk0EpLuMsPEjwI8FyqyI3VWH60+406O6HnWUoRh/wAs2PH4VSubJJ8iRfpjrVaO2vLAsbeQyR/3GqblJGik0oAjnjw3TJFTRXLQsYpgTEfuk9qzrbU5Jw8Mysr4zg0h1BoQySqZYh0YdV+tO4mrbGo+pyafNG6DYV6ODwa67USvi3wjFqAIaW3bZKB1WvPIr5HUx5Dxn8xWlpmqPp8c8UbnyZR8y54NHqS+6IryzFvIERt0bDhW7VXWR3DIGPHO01dkK3IPOSDkY7VUuLeR0aZDiWMYwO4qb2L3I11NPNEU0RXPGcVM08XmfLk47iooNl7FuK7JAPmB7VVktSzH99t+nWr5rkcqT0O38H+NNT8L3qTWtwfKJ+4TxX0n4G+K2m+LIlgnkWC8xjBPDGvjywe6t+FX7RH7dat22rTWVyssDyQupzjoQa9zL82rYaVm7x7HnYrA06yutJdz7ukjx05HrURWvGPhN8c477y9L1mQb/upKa9sKrIiyRsHjYZDL0NfpOFxVLF0+aD/AOAfL1aU6EuWa/4JARTSMVIV5ppFdpyjaKCM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FlRSzHCjqaAM1h+MdXh0nSZHd/nI+VB3Nc9etHD0pVZbI2jFzkox3Zxvjfxld3t02n6ayxKflad+30FcMmnQ6QsW2NCqP5k00iFmmOehx0FXtLa4vbiW5lQPcS5KoeNq+pqTw5pkvjXxRBp4ley0mJw11fEZAA+8R6nsK/HsbjJ4us5yZ9rhcKsPBL7yTWZtR8YwK2qSw+HPC9u2cxpww44VfU5FPk1Ow8PSTW3hm0/s2EBTJdT2/mXd2/dckgRr7AH3rqPiDr/hqwvbVtGvnuprMhLaGRA0cOD99V6F+PvHv9K5KHxa+myM7W0Nxdy5IkkGXTPXHue9eXe53eRb1Ka/u4ltWiMAZN0tzdONzMewAxj6Cuct4PIZsTbIweSf50X+rXl7MXRZLklsOqtwPYH1qG5l1G8fyrfQmsxjl5ptwz+VGoi5FBaTo0sVrJdHu8hIBP+e1VjN9iniB0qyjTkb5/wB2v1JPWrOn3vif7D5D6ta6LbEbfPKgsvP8I9cVXvdG8P6M39o3dzc+ILhRlHu5c72/3R2oTsNWvZm7BrNnbQB7QxTXTjZmyTaoPse496jRDM5MqyzbRlnC5Y/j0FN0wa9r0cMmleGGhimcKt1dnyYB7bjTr/wprF5LJb3GtQTjJDw6W+2CLHBG7q3170Etq9jGudauvtjfZJF023AwPLXzJ2/HtU9pc6nqTSfZrMW0WMSS3Lb55/x/oKmm1LQ/DUf2HTYfPuY/9bfSDILeijvV2z1OPzI5bWNpbs8i8uuI0/3U7/WtEDLOm+HdW09GvJI7fTZ05jEVqHlz/eO7Jqxe3d7dyCXVXlubhhiOa9Ynd7hB/hWRrvjBrOCVRdS3d0xy0zvtQfRa5aDxDqur+YsIUEn5pT/jVLzI0N7Vnhst/wDpJRvvM21IwT7Y5/OuQm8W48+GB2cPwViHB/GkvdKEcZa6lkuWY5GM7aSz8PvLGBCNi4zmIc1QNalbRJJbfeTp4nVzk+c2KsXdpYyS/vEWzbHIJGPwqceGGK/P5gPq8hyaz5/DSZd5HUAejZNBHxMWe50yRAILjc6cFQOppImRIX3wMXPCtngVLDo2mRxZdJDnq6rzUn2a0jVhbtcMOwk4FPW+ho0lExmVGlIkJAzzxT49PtpMv5r8HkelWJlSJizANg5qM6la42sFXH90Uid1cnS20xVAlebj0qJtJgeUNaTlh2Vhg1Gs0U2SpHtxUUsE0LqfM256EUAahurmztxDc2hdj0f2p/n27WxElqdpB4bNZjatfyMImkEoA4ZqeLPULpvmurUj+67kUFIz3sdPExkIaN85HpULwQmQ7ZEx6VrulvaLiXZPID0U5Ufj3qKXUopnASCBCOCuwc0DXkV7LSLS74a9hgY95DtAq/8A8IxLZDzRPBdpj70RyKrXMVkylZYjFIRwy1ShK2koxcuI/c4oI16MtNCkiMpkEZB44pPsBUDM0bDH40y7liZQY3WQUzzo8Z2jkdhVIbJWtExgAN+FQS6TCg3bNx64K0jsXI2yOmPTvSgMowZ3YdwTTJWu5UFlECTsx7YpBCg7FferYcIT83FNfBUAcA96CrFJ4ZF5JyOxB60wTvE+SN8fcdxU0qbZBhx+BqPzdueAw6VLKV31HGaNnDD5l9GHNRSwmYYUDYR1NNkcBTsXk9qdESVxnB9KQ7BLpqtbB48CZeMrUIimT5W6+tTnfGSVJwfSkjnm258o7RwXNAWG+bJA/wB3I9RWhbXSytkjB6H6VSR+csOtITKpbywCf7pPUUBYdqNu8F150Z7dF6EelVbhRcRnblcjsec1fiuBLH8wxnt3BqP7HufCsFYngUmJbGUtndRhXjlYv0wDVqSST5WmJeQDByKdJZyxT7TIyHoD2pJLm7XMcsAlQn760k2Nq5LbM/mCVCI2XoV71678N/jte+HSlnqRM9rkDLdhXjqxPCw5K+xGKkVRK5ORu64r0sLjKuGnzQdv1Oath4V48s1dH3ToPiHT/FNklzYzq4YZK55FX3Qr1r4v8F+Ob3whqMckE7BQfmTPFfU/gH4i2PjezVd6x3oHKZ61+jZdm1LFLleku3f0PlsXgp0HdaxOlIxTSM1M8ZU81GRivfPKGUUpGaS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HqaKyNf16DSbdjJIqHGck1y169PDU3UqOyRvCEqklCK1ZJrHiG30qBmLqW6AE4yfSvKNb17Uda1VfKt0uGPCJIcKD6/hVHWPEl1q15I8CrHD2klOC3sB1qtH9otUVpbpoAO+3lT9D0/GvzDMs4q4tuC0h2/wAz67BYGFBc71l3Ok1KGE2N1ptncxiQBWvr5Vx5jf8APNT2QetRXPiVIoV07w60k08SKs09rF+6BPVQT94muWjudQ1Cac2lz5kTjabi4cJH+APX6AVtWE95oWnwwNdTzSRZyRIYzk9SNtfNvQ9V+ZHH4KnufNvIkEdxAhnnkuGEaL+f8hXKalbajdzNOiqkZ43p0rq5WS6CS6kxVFO5IZTuA9CS3eqkd6rXY8i4tdpbhJXBUD86gSepV8L6Z4ovDJBo9tD9wl5pSI0UdyWbvUttdpbQsLjUPtl1kh0tz8oI9TV/ULqW7H2aK8/tZkHNtp0TGLHu+APwrB1HSLvSQsmoW8GnKxysJYbgM9wOasN9irf3V/q26ztYre3izl3b52P0rV0V7fwwYbiG1W81JiAp2b3Q9sKeBVA+LLHSbyE6dptzrF0W5LJsQn2XqRSXD+IfFupAKsOmJI3EVvw2fQntQG+rN3V9f1GbUVvL++Wzc/KILmQu6+u1B8oP4Vi2mn6lr2oyx6bFcPuGHm6Z9T6AVo2PhbT9J1M2l+DqV/kZtrVt5Hf537V2t9q11odkDdLaaNYdI7CP7z46bsct+NO5NzgpfD8OkXCQXLx3Ei8lUOFU+rHvUdzrk8KTQWECXBcYNz2X6Vl+IPFMeo3DrCpvrxm+UKgCj6AdqmtNB1K/kjbUNQW36f6PFjCj/ax0q0G5BHpunWyGfVLqTULxzlLS36Z9zV230XWLu2FzPAumaYhyEXgsPc1tSHTPCduZ7Gy+33hH/HxcsI4VPtnluvYVRv2vvEAW41i9K245SBfkjH0FMV/Iqya5Ag+y28PnQqOjdM1Rub68YeZGwhboqRLx+VadppBuA40+2Nwh6bP8ay77RtQijbNwttk4IJGRVit0LVtPFHH52pXaxMoz7ms+zvrHWnnS01GGORc7RKOv51jXen+H7f8A4+tWe4uSMlEUkA/Ws6C60238wQQGUk8N0NBO+qub1zqOt6X8jxpJF0ygBBrLbxK80/7232noMDtWr4asbu+hnXa3kFc4ZuVPas1p5NGvZElhinRjw0i5OasN29Ca4nimg+Xd64IrMmuPLI3DYvpt61ttq6lgn2aBcjkgU27uoDbhZLeOVQfXBoHe1kYn27PCDrxnFKLa7njLKNy9aWe4tHJVLfyx61HEZIt2yUiM/wAJPSpsVzNbEQeWM7XtZeejZ4FRmWYv8ts546nvVt3k27mnPpjGaVLuQbcvtwO1ICCxt5budYzEVycYIxzW9ceBr+G1W4eAGE8h4zn6VUtvFrafICkSOeh3rnitwfEGa8tmj8uMIeoQYyKHcL+RxN7DJbT4lLkA9e9WYooruIAZXjjcOtXby5D/AL1V3L3GKz45xJcArlV7CglMge1Cvlc7+mRSxmeMgcEHsRzV6V7dXAOfXIp7xWjw7g7FumKtEXvqyuEeUjIwfY1ctQqu0c0YPH3j2qoGtI3CySuo9TzVhPsMTKfMeROvHcU7BolqVrjETOrDr/dp9rc2MY8ueKUq3VvSnXk1iDmKZtp7PjioRqUIU/Kzf7opAnddfyIbqys1lLRzN5Z6Emqk1kFG6GXeOvr+dSPcwmT/AFLMvpjFTrd2TRhURonI656VNjRNFTOAdww3akdlC7V4HdjU81s5TcCGTswqp8wYgjNI1uWwuYxtIPHHNMiviQ8DJyeCB396jjBVQ4BC8807z1ByFAl7HvQSa+k6XbzRzm6nELKmY1P8R9Ky54xHIcc88VFvONzMSf1pBLtHzAsD7UBZizTY+7gY7VLBIkqfNkNS6pYrYSRo8sUxkRZAYmDAA9iex9qpu7KRilcVtNS3I7dXywHAzVyCW2uFRJJDCT/EBnFZkc4kyD94cUSAyj5cI49elSOyR1niPwLqelaNZazetH9lvQWt2EiksBxkgcj8a5PyAreYpww7UNfS/LFPK0jDoGPA+lTOjAhwMhh9RTHpsxfkuo8NhZR0Iqzonie/8J3kU0MjBkIwUPWqjZBDADj060fLMhxjI7GtadSVOXNF6omUVUVnsfW3ws+LNl46sEguZFiv1GCCcbq76WLYcV8GaZqV1o2oLc2UzRyIQflP6Gvqn4S/F638X2UVjfsIr5QAGJ+9X6PlObxrpUqrtL8z5PG4F0m5wXu/keikYppGamkj2/SoyMV9WeIMopSOaS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XbSqvNUdW1VdPj2jmQjgenvWdSpGlB1JuyRSTk7LcyPHHjG18H6Z5s26a6lIjt7WIbpJXPQBRzXmN/oGr3s5bWZ/smsOPMayPzfZEPQN/t47Vu3Ot3djqsb2aQW987F5dZvPmlt054jQ9H9PTrWLITOJ47dJ7hnfcZpCS8jH+Ik8kmvyjNczni6rtpFbI+xy/BxoR5payYzS/DNtY3RuftJkuQwxOwyIx6KO7GsXxLLP4r1VNNsLSa3ihP71s8t67j3J710mprZ+HIBZPcfbdTCh5PL+5aE9s92qppMx0+MMoxcv0VzjI9TXzt+p7GpjazEnhKC2hQLczADaSciH6e9PtvCXi6aHTtV1C1sYdK1AM9vdX8w2yKpwTsBz/jV3+xry9uDJ5cTTFt2+RhhT7CptRu777KqyKL26txsiZ/mCj0XsKNyeuhV1e7t4dkcGkW10QSBL5O0H/dB7Vi3Go6jBhItPtrMDk/dp0sershN1PHA/B2g8ilTRPP/f3swEIALSSthRQNdkyaDWNbngYvqtrawNwfLXLAe1Vo7jTBFKrR3WsXjHEewEnNPh1DR5ZVtNN0+51e4Y43J8kQPu3pWwbC4sJFnmuI7VR1trI7FP1fqaaB3vZoiC3+k+bb21pDpZuFw8sQ8ycjuPUfpTrrTbLSoILaaaW0jYbvLVw1zKT9Pu1HCl1cy5tWjs7ZyAZCccfXqabq3ie08PQy22hWq3+sS/I1/OuQnqVB70gtbRFG88UJ4Ohl+zRrYW7j5IgczSn1J61hW+i6143lW+vJJbW3c8FwWZh9K7Pw74V8OeGGtte8e6lJI8/7wRQJ5s+OuEToWPbsM89K6OfxLc+MLMDSdFbw34cjyVjlkBvbkdjI3RB7Crv2JfeP3nEaToVvpDvZ6fbtcT5+eXGSPqe1XrdvKunUJ5ZjOM46n2qe68VjSUS1Ci2VuGW0Tc5+v+JrPHiBC7BLPOf75ywoVxeYG1ddTebeMnkuylyB7VHcxRJMZJIrieZxkSXJ2gH6elWrWe5uZ2zFLEccKvU1Tm1i6e4Ih0+UpHw898ckn/ZHpVBa5ZkudeaNYbCeO1iYfMY+wrmrnTQbhop7l5nzliWq1rHip9TeK2a5W1VXA8qIbSR+FTXQ0m2l8lYrydGAJkVT81WhaIxpINBhfyZ4RJjrIOoNS32k29rpa3ejRx3Y6sn8S/UUx9Dtb+8Yx3MdhAx+V7knk1JeeEDpytNa6tDcsgyGtnJDfhTTY3yswE8QXFo2Wkkgl9D0qve68Lo7Z2WT3Aqa+uknB8/Z5vfIxk1lPDGX5Xk9sUieliSObYwdJN656HtV0TxXakYMbgfnWLcMkBYRrlh6VCLqREZly3aq3DY22icAEfPj0qM3axswaJs46ZxWRFfSlQykgg9O1a0GrQSgR3Ee1j/FijYTtcgbVNhyIB/wJqfDcyzvuCfL6dqsRy6chdmTex6Z7U5i14oWCaJB0weMUwauV9u8ksQOelKsSwn5ST64q6mgzumfORyP7rCorrT7m0gLshAb1FTcF6kKi6hDSpkQnqG6GtKCe0+y/vbTLjq6vjP4Vjfb7qWExlWKD2qCTUGhCjaQT2NIdi48qeYTjA9OtSb4mXg4x61kHU13Z2keuBSx3okPRsdc4qlcTNgLFIMsAR71Iph3Y8sfh6Vmi7RcHeD7YpjanADjOT0xTJsjTMNvISojAqL7AEX5CeOnpVEXitJgEpT/AO0JYDwdy+hoGPmMtsvKZB9KzZLi2lbLI6OO4XNan9rpMMMhQn16UzdHIWKnPFQXp1K8E7IvyH5SO9KVJ3MfripHjU42/e9zSsgxx19aWhWiehNmL+yEQAiQSHvVFdwLf0p2cKV7etSLNsAAAAxg+9Msi2uDnGc9jStJsBUd/WnyEYyMk1GdpyQCD6GoJ+RXkmiQDOR6CplkXcoYFh+RqOVPOB4Ax3pm0/dPHHegRZntbYSeYrPuxnA6VDBcLcgqx2uOlNV2iG3cG9M0TWKzAMilZeuRQWSPGJTtk6gcU6OeazUBcyp6HtVaG7ZW8q5XDg4VqllVg2Q+B6etTsKxoWuo2srBZPkJ6mi5tipLwtlTWW8auVVxtbs2KkEs9jgMPMj/ALyntTuJaEyLsO9z15xitTTbuWwure+sZTHKhyVB61nSv9otFkQ7gOuOoFWdJt0niMiMXf8AuitoTcHzR6EyipKz1Pr74W+PIfG2goruBewja6nvXXOm04NfHXhbxVc+E9WhvbJym0/vEzw1fVvg7xhZeNdJS6t3AmwN8fcGv1DKcyjiqahN++vxPjcbhHRnzR+F/gapGKYRzUrLg0wjNfRnlD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AzQAAZpwFGO1PVcc0AQ3VwtlA0r5wOwrx/xR4rvpNRcOfsm/OyLIMxX1/wBkV1/xC8aN4fgSK2iaS5mOxTjOPUivI7mYwrdXV6ZIfOyzDO6WT2J7CvzzPczU37Ck9FufRZZg+Z+0qL0/zJre6t5DIzEjc2WeZiS5+p5q83iJ7JHhtZBGh+9Ko5B9F9P51jadqK3dqshsi0fZiNifmetQTarFJKcgIo/u9vpXwTd9z6kujUZreNTIzTnJO0Dge59T9aWOX7bGZp/3K/wsrYH5nrWVLdXE2be3At4m5aQjLNVgaDIUX7XcPtUZG4nH5UBrcktb8SyNHam4u9vAJ+VB+NO1K21iRSTOtuM8xRnnH1qSCeztBHGZPN/uqg7/AErTtZY2YtcHy41Hz5PP0ouCXYxbDw7cakGVjkgZLyEkAe5qd/D2nmXfqd1Nf+X/AKu2V8R59xWnJcX19Y3AtkNpo8Z5nPyK3sO7VVm1zSrGIR2kLzzbcvdTDv8A7K073BXb3NK1spZrTzUhS0t+iRRrgH8OpqlqdpBDBHPe3BXr+7T5m+mKqN4hvZYQxb7LCBgufvEVLb6PqF/E+ox2smn6WpCvqVypPmH0XNNMbVtzIe4vNQkFlZxvBE/JB++R6nsBVmzitdBYG2iNzfd53+ZU+narV9fBoPLtMxW//LS4YfPJ7Cm2C/6Ms0kDLFn93bgfNIfU/WqRDuEFjJPJ/atwvnS5w0s4MjyY7KD/ACFW7g6pfuby+LaZZIAIp2jLhV/2FyACfxq2dOu5XjnvRg4xDDHwqD0UfzNb1q6WMZh1K8WadsCK3BDJGPp607iepxTRvqCumnaTO8Gebu6++59TgYGfStWw0m5tEOUihlC5y6En8B3Ndx4lv7a0sbf7LetC2zdK+FAU9gAOK851nx/crKUt4Z76fAAmJAP1p6sN9jMub/Vv7W8izspHLcLPdHYv1xVKWO7mnkfW/EFohB5iicE1BqcWu64DJeTfZ167Xkyaz10KxgRpLy4yR/BnJatSHKPe3ormlZ6toltcgwxRSyr1kkAJPuKfqXjWaDCxJtjGQMLjisV30qPBgjCSL0b1rN1C4FyvzsSfagb1/wCCWtR8Sm/UK8asT2C1Wtb2WDAiRk4/hrNVo4ACQd3qatwXjCPcgOfWgNbXJLm7Wd8vDsI6nHX3qqsRuXIBVAB1NSXEzEBi2c9qllzBaiQBWVurd1oApQ2ourjZwDnAJ4yalWw8u6Mcinaeue1WllQ6XuRFZ89cc4qzpuuWklr5V0uZE+6+Pm+lAkYs2l/ZmcIvU8Ed6ge2mucZwNo6V0QuI5mITDDsDVe7NxE5/crtxyFoHujHg08sCCQoAxiq9xpjLt/elFJ5xWuLmE5+Up7VUdFn3Ek49B0oAfbWlrb7XeWVn9AcZq+Hk1GBo0klUL/eJxisaRpEAEcLSe/YVfgfUNTXyLdCgA52igB8aGLId19Mg81WbS4pzlrkAk8/NVh/AmtSRGVYJFTP32NQx+Er+yfzZDls/dJ4zT2L02Iz4dVFDJdjbnngVJLp0CYHnB2+opZrC+uGx5SkjuDwKpSeH9RKFhEXz3qjJk7afEB/rEB+tLHZDopjb8c1VTTL2AfvgAPrmpFZUZcOQR7UCLf2XeuCoXnHPFFzpZaIbSCR6Gg3hkCgKWI6E0ya7vIiAkOfagLX1KUtlNCRu+6P1qOFZWmVU6Zwa1Y5Zb2ExzRmF15UkVARJErHAz0zioZpYq+asczKWyc1YWZCoyf0quJ4beSKRxlwwOMcGtTxHZRW1xDdWpBs7hBIpH8J7igNimURlDbsHPAxVdgQ2RzUkbqQOcnNKfmJ4yKndFoizgZ35HoajYnJx9MGiRQBSowzxyR3NRsTq9GK0YjKq2d2M496NnP3cn1NJIS8xbOc85precB8rgt9KAQ/yk2gZ3NnnPamhnQ8Nkj16YqlceZHklm5PJp1tdwhT5hOB7800h2tsTXcC3aZHDD1qC2uGhxDMPxNWjKPLDLC2w9CTTbkxyDEgwQOPaj1HcmMSthgcj1qFyy/LkshOMjtVe3maH5T8yHnFWkZJWIT7pGMVNrB5gjtAzBckMOpPWnwTSWfMPyqT82D0qh5rw3Ox8qfSpo5xM+1sj3FVYb3NRLpZwW3bvau3+Gfj2bwfr1u25vs8hCuvavOVsnjffDJt9j0Na2x2ijDjY+OoNdtCvPD1I1IPVHHWpKpFwlqmfc9leQ6tYQ3luweKVcgilYV88/BP4m3Gk3A0i+fzLVjhWJ6V9E5WWNZEO5GGQR3FfrWAxtPGUVKG/VHxNehLD1HCXy9CIj86bTyMU0jNekcwl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1NOAxQBinqtAAq81zni3xlbeG4WV5khfGQW5Y/Re5rR8SeIbfw5p7zSMDJj5VJ6mvnLWdbuNS1ifVrqYXE2T5S9ox7e9fL51mX1Wn7Ok/ef4Hr4HCe3neXwr8TX1/xTPfXi3N5JNO65MEMuAI/fA7msG4vLjUXNxdSxwr1II6+wrDuNSS8mIZ2LDnjnJqw07XCNNKdjIP3YI6/hX5dObm+aW59pGPKkok1699euU+1StajGPM+Xd+HYU+C0ijjDG4UlepfgflSWsCyW73t/cEqDxCAataSbfULmHZaOU6Aytt/HArA0S8zXttVtLW1WO3g8y5PJnfp+ArO1TxBcHcjngjHTn8K66Pw3BZafLfzSJHZRpwFXBduwGeteaXd+Ly9Z1GWGQD2WgNzotGgiRftFyUhjb/AJZBvnf6mrN3frPEGWGOFP4VUfKMe3c1zNjN9n+fcJJTwCTuI9gKsz6rdxsGntQi9AZG24H0pXC1tWXJdWu9RH72aaRVGBv4XHoorb0Pw610q3d28Omacq/NdXJ/HherVzEHiS4eQJZ2ySueNyrwPxNbtldRRSLcarL9uuhwsCElVPoB3p6k+ext2qaRBbm/xK1sjbRc3q4aY9hGnb8a2NXvdX8dWNrBcqy6danNpATsSMHvgfePuaq6MljNdHUdbdHkTi3tRykX0Hc+9WdQ8XQRzktiQDhYo2wD9fagT1KUekWuiQvczzLfXKH93C/+qU9Mk+g9Kxb/AMX+VdxxW0n2+9Iw0nl7VDeir2Fcz4h8XXmoXz/ZnW3iTgsg+Ue1UNM1Y/a44rPfdXTcbkGTmtES466ndaiNau41utVul02IjP7sZkcew7Vz+o6lEhzFH9njxjzp2+dj61NdRXVrIY5Zf37Y3eaS2D7DuaoXXhS6ncTXAYA8meflvwXsKESQB4gN8lxPL3GGO2pbXX3UNHZWrXMrcFgnC/jW3a+G7a0sRJOyvGRnLtyfwqu/iKS2RrbT7Hz3P3diYAqr3DVnPTQavNIXmhdQ3QngCs68tjYoz3Eqs56Ac1t6knie7kCywtHkZG7AAHtWYPDV6Jg11mfPJHpVIp3+E5u4kkuAxiXPpVDz7yN8SJkDnivVRa29naJC9rbRkj77JlqwL0rHLsgiQhf4yBirMzCtNavURd1tvTtvjBps1zLdSu7RpCP7qjFav9ty2wCOyMAc7doxVC61SG5lLLEEJ6helNbCa12+ZTlLhQCu4etRLLdxswjQTREfMvc1a+0Y6rn2NBk38rlCPSj0C2hSspmhnZFJVW6I3Y0txaMz+YF+b0FTXcv2mEKyDcv8WOapRXstswAUsBSFG+45HeNjtJA7g0865NaggsSGGMNzipHmhul3KQHHVe4qB7dZGAYZXvx1oLvck0++tViMtwjTuew4FXEvYZ0+QCPJwBis240ea3jEkCGRD29anSRrbBntNvHQHmgRYClmPmzYjHXHFX7DXrax+S1fafUD9ayJZrW4yzZiXGSD0pbeCzuY90YK8YBAwKGkF+5sXd9HdDMutXR54RcgCqT3Cqm2GeWbuWck1XFrHHuw3TrT1vbS3A2yAN35oDXq2ELy3DlUd8+oq/Jb3tpCrCdlU9jzmqMepZz5BWMkfeGOaabu5cEGRm3cdau6sRZ3tckkv7kA+ayuPpVaXWn2k+VGoPHNEekvM5aWRmx0q4mk28ce4nc3XBoGynbeI0t8brJpCOjLWjH4lhu9263MDNxlxyKoSBQfkQZ7VBNHPIDlVOP7tArK92jTLsgYiTdnpmqE120TMsiEA98cVVjnuAAhQgk4GOc1ekebTGMUiLOWXLxkfd/GpZexVZoboEBe3SpbVmEX2aViYsnaD2pvlW12rNbuYWHWNvX2qJZGXKSDkdDU2BMqPC8U+FxxzSi5ZXAYbT3zVrG4bv4qiNqGyWHJ71LRpcUhjgkgipJYgmxo8qrDn61DHCYCSTuX0xVy0YOjI+Np5B9Km3QPMqFfmGcjOOakjI3kUjx4fBIOKbsCrnNNLsDvuE9p5rHJBA6GrNx4dbTYYZp4GBlXcgcY3D1HtUIZkUPtyP51bk1a4vzEbiR3EahVDknavoKZJUeU7MGMrj1qK5WO6VVVgpqzfyhwx3ELj05rIJIO4cj60alaksduyEJJ+B9aWRWgxJFyO4p0Ooovyy8ehNWWUFQ6E+WTyKTDUq3EyXcO4ACSq0cpUDP5illA3kqPlpqwmTjlfQ00rIS0NG2kIjG5ic1owHJwOuP4jWHFJNbkZGY+nStCCUOnTdz940tiWr6M1LTVpNNuVKj94DwRX1J8FvG6eJ9B+yzSg3UPAB6kV8orLbrEQ+S+OpFX/CHirUPCWqw3sMmF3YwD1r38rxzwdbm+y9zy8bhliIW2a2Z9wuhU4NRkYrmfAPxCsvG2npiQLdgfMnr711DrtNfqlKrCvBVKbumfIyjKDcZKzRERzRTiOKbWx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oHek6mnUAKBmo9R1GLSbKS4lOFQZqxGvNeV/GbxSY7NtOtnG9/lYg9K83G4pYShKb6bHTRpOvUUI9Tzzx540m8Uas7I7raRnCoO9cPe30s0q21sh3Hg4q5N5djGu6QcfeLHmrHh7Tlmv8AzGQpasSTIxwW9h6D3r8ixGJliKjqTd2z7nD0o0YKEdkaOneFBp2ji9n2ieXO0ue1UbS1m1G9O4DI+7zwo9TVvX9Qju7lIIpFbYeZCflVfQe1YpuJL53s7Fm2Nw8nd/Ye1ec3c7F5mpeWsV3Mqo+bWI8HP+sPetFZrbTrcXd1IAidB0Lew/xrFeW10W2PmzefdKuFhU8L9ax3vJNVuvPvlLRDhVToPYUIpu53ninTPGXiL4fQ+M5NEubHwILk2Fvqr7VgkmHHlpzuZuDnjHB5rz4X8dmuFbcwHcZzWleT6j4mhtNN+3ahdWluf9E0xJHeCEnqUi6AnPJxk1sTeDrXwvFC+ryKdQbBFmp3Ov8AvelJjutiXwr4i8V2RFzpKw2KgH961ujHn0yKz9R0N9S1Hzr+5a4kJ3Mx4Unv0rotPubi7uEik/cWg+bYnAAHqavanPHeW+2JUit14DlcfjQhWSd0clJm3RYosBB0VBjNXBPFoMaS4NxqkhxFajkgerelXLfw/cHc4lW1GM75OXxjqFqRF07R7cS2qG7u+st7dcKnv6k0xbdCOdp40L3Xzai4ywQ/JEP7q+/qa564u53la3jP79/lbHJAp2o+KTc3Hk2YkuJT1nYY/IUltqkXhkiZoxJcMeVPJJ9zT2JaZdj8Bo1utzqt4bW27Rjq1b2j6NHLEU0pF02zTlpyMyyfjXOLqbeIXa51KcKqfdhTt7YqzH4h1PUYhaWwWCzHykqPnI+tUS7msNTsLK+WOGJ7y6DYDk5OfU1f1HQdd1e1dpr+OxtX4EMS/ORWLYSw6J89uiyXAG55ZO1VtS8V6jdtiJiqnje5oINyz8K/2aU3TPcxLyQxyTTrq/uWO2BUtIlP3UX5j9TWCb25ig81Jnnk74zis8axfX7mMM647EVpcGrrQ7G/fyoI7q/mkgiA5eZuv0Fcjr3xOs7WYw6baM0ajmSXqavx65LDa/ZtWgS5tm4DH761my6DYXRZ7MRmMnkgcijYrTZnOTeIbrU5QyKf7zFuiinSNMybyGcY+8Ola2q2scEAtba1fZ/EwXJc+9Y8T39jOBCBsPWOTpTRNns0Z7lmODndntUxt4BGskjhD2rT1OWCWNUNu1tdEZZl6Vz8mlvcltzFh65qwV35F1pLbAPnZ/DrUMrJuzFLz6etV2tBFHsUdKjRSO+cUXKsWyflxkZFSIqyxFekh5zUEBVfv81PHCAN27ax6UEPzKj6e+SR26+9LDuDcD5fSrbs33cfj61a/s240+LzriAlG5VhzQibkltdfZAocksf4T2qf/R78kS3Cxr6MKzbG0XUrnbvZc/xntWxceHhBGoJM565QjpQNaFee10pIwqhp5T3b7oqO40gzQL++ESnoqnpUrWsUaEJCWcdiapu7sdjjyxQS7jE0GcA7buMqTzk0f8ACOJHICzK/vmqkskcLYDsxz2NIZmI+/hfrQUaaaNbxH5ggHUZamyxJEDhVJ7YPFZLRNI+Q5wO+afDbEghrryh796snVbk8t/IPlQcdwKN8jsN1WbTTsvhdQtwPemzRJG3Nyso9VHFK4W3sRDMbHp61K13Lb8GIc9yKVWiGGIxmrSTxuPnYMD60wtdakMEweYSugwnOAO/aqk8TTTySbtzNyQetX2CnIXge1VXAViFYlqlscVYz5IzwMYNA+ZRuGatOoDYyefWomXaPr2pGupGiARhf488U1SSxXByO9LyMcdKkiTZIST1FQL0ZC3EZz16ACp/LFrGgyTkdalt7WGeKWSRyCOgFNSLcG5yqjJz2oKK8q7uRxkdaaPz4qVlUKDknNQsu1hzxUvuA7/lmV60ixMoHPy46Uqktk4JHtTtuF+uPwp2TBaDZCm35iMk85HH0qsdPRzuDtntirBiEoIxwKjnJgUNu5HTFPYPUrXdmmzJGKrpPLp8nB3xnqprQjuRcyrEsTSOx4UCnT3VnbSiBYRLJu2u45A9hQFrFCe4hKCSLIz95fSnW8sskRxHhezGvSfiD4L8KeCND8N3djrttr2o6hafaLq1gU/6I2eI2968zvL+a7kDFRFH2UcYoWomtSzgOdrp83XHSpIgYeduRn8qktLdrmESDEoHLFeoqXKIME/KfWlYnZEO/wA2RRnBzwKumyMDBuGj7+1VXiCzIVIMZI+ard1Miah5KykxsPmXHSndowknuzufhfqf9l+JrIxztFEzAO+elfV9ldrqFqsoOSOCRXxDYahLo1wxUF4gQUz1r6n+DWqXGq+HjNckl2PQ19xw/ipKToN6PU+VzKi41FU6M7kjBphGKlYZNMPSv0A8g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dTQAqinqM0gGaljHfpQBi+K/EUPhzSpZndVbacZr5b17XpdevJ7h3b5mJBPpXo/wC0B4mV5ItNtnyxPzkdq8lsrdUtfMk5jHUnq30r8vz7GzrVvZL4Y/mfWZVh0oe0e7JLK1ht1W8u/wB4gPyxE5z9a0b/AFlr233oFiQjhVGAvtWbDCL6GS9kz5CnAjHQ1XvrppAqsghA+6i9K+Pu2fSRiojNpnUBmCIeST1NH9rC2IjtP3IOVMmfmNZlxeNgovUdc96gi5dXlPIPAoHuzZjtFuZ1XOYxy7d6sXMy2ylVQhMYCj0qhHepAmTnHUYpZJElzKTuJH4Cp1K06GhYeJNQ05SbCUWMhG0Sw/6wD/e9fpWz4d0hruRp5S88rctJIdzMfTnvWLpGkHatwylgx4XsK9X+H9vbQpNcXDqqQqTk9EPrUuRVkSWmjeZaMiqMJy+ThR9T6VDPFYwRi6lkDx/8sVfozf3yP7o7DvUGseJEuY5FjXy9PPKQ9Gl/2m9qxkke8nSXU98UJG6ONhglfXHYUXBRJdQ1F3g3AMUJLeY4wZPc1w2u6pLO4tYQWDHnFdvrmpR6nbGK2jSK2iTb5mMYHf8AGuU0nyre7V2jZkU4VyKaYnG3Qu+HPD5+QyYheQYDtxisvxFp0+m37q9uXbPyyDlfrWtdG7vZndptlsp4VerVm6v4pv8ATgIRCskB+7xuKitUYuJlRaW8ZEk7smOqCux064d7DbbwojdN0neuWh8QTX3yl9jEc5QVdsdSmgZV8wtzyM8U9Q12san9iXlxMZ5rlUGOVHeqbTRQSmFnGfU96cdTaJ97A7CecGpItG0zU5BP/aQRifuOp4oFb+YLDU4fMeBdR2k8BPL6n6mp7K0is7kyXc0q45zGgOfrV248PILdWtzFOgH3ojlh7+tY8o1DT5GMZMyd1lGcU7j5UdTbJ4euYXaa/LP3VoieK5qSJNPvpGst0sBPPy4yKz5tQkliKy2nlnpuANJY3ktrgA5Hv2pJjaexry39zMc2d41v6ptHX64rCnhvZrp5LiczSKck4HNX5pVmlJUbWJyVXjNVJpABncVbOCapO4pRS0ZnTQT3kxPK7ep71RvLiO0IVGMjHtW+2oq0RSZA/YPjBFZzRW4k3DGT0zVk27mUjyTnG081ZTTTjdINgq8jJH82B+Bqpc3LMPXnpS1HothqxxA/dyAalzGrA46+tVGc7QQclu3pTt7kBSu70xTJLa2zagwjiU9fvCtmFrm0gNpNL5kZ4CtyapCUaRCpLCOUjOB2qg+rvI4YEgZ6nrVIN9C7NPDANpLKg9OtVH1Bij/ZLTy0zgu3U0y81izhjBwS39496pHVWmUADCt26VIb7kkk12QW24x3zVNrqQsd7EkUya6CZXfz1xVb7YCecEnvVXIsyYtIzFgoI9+9Qn7Szfc4FPiupIeRwaJdWlIKyAFfUCndhYfatOrbiAR6elSF45WYSZz79KptdFlAjcZxnGOahW5LsN69O9K40m+hswLbRx8x/gKHRWYFBtHoKqQXHmg+3Spo7t16dPcUXHbsWYLSZ8YbcPQ1ZfSWUbsEk9gaqJdsBnODViO/mK8ZNO4rW2GtDcxDARse9Ajlwx2fQ1ZGpSMVVkLD0FWoZTMCPJKAdc0Ak2ZSQyOcEHJ61M1myYJ5z29Ks3CvvG35faoLlbjaCuMDv3pXHr0KuzZOUJzmlSH5wxzgZ5p0SSzyZbjHcVbMRkfBHQelSPYpyZBG0EL/ADpwZY4ygB+Y85q19lbBPftT0hV5Rk+3HNK5S8jKkgYKSMY7UWcaO583IReTgVv3FspjCKB9apW1r5bsoUnPWovcpxMuQqJWMalV7U5OEJOTkVPdxsJSMDAP5U1o/LCsuMEdatCaI40JOFOO2KV4NybcDI4JNNL8tzj6U7zN2MsfSmK7sQSrJa27pa8SPw0vcD0FUo7CWJUZlEYHOO5rVN59mXCx5I71Xmne4IyOvvzQJ9ylPdkZBTzOxLGqZV5sYiP4HNaKWyeYOpznIxWpYbY0YlFIXjBqkZuyMS1sriBt8TmNs9qc32ln/eoW565rbuLkzKdqDrjApqWckkasoz9eoo3AhtZVihBlCovbdWa+pLDdyTt+9kJ4U9Kt3gLkxEewOKoro73O/wAo75I+WX1HtSshJI1bx9lxE6yCRGUMcdvavd/gjrZgkH2i+CBsBYt1eDaT5SyFLoHIHWt/Rbw2l0txayt5gb5SDXpYLEPC1o1F0PHxtL2sHFafifbD4ZQwOQR1qEjFcT8K/HI8UaX9nmI+0xDBPrXbsOa/XaFaOIpqpB6M+RacW4vdEZ4NFK1JXQ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VRSU4cUDHKKyPGOuL4e0C4um4Cqea2o15ryj4++IILbR00/zdrMdz4PSvNx9b2OHnNOzSOijT9rUjFdWeG6jqs/iXWJ5mG7cSWJ6KPeqtzG9/OttAwFuOXkHAOP6VR/tHzIfslkjLCxy7n7zn1Pt7VeSOaO2HQR9wK/GJydRuUnqz9ApxUUorZF+a6ggtESJCIY+FDfxn1xWNfTSXzOyRduvYVJLdlcYGQB6VHb60bOGWPaCzjH/ANasLWNumhgvKFYlmyc1NAPMctICSO1V5IVecs2R34NXbWNrt1t41wTwaTKXqWtOt5dYu4ra1hEkrttAJxz6VtQeH5Y9RS1uQYyWAYY6YqulodPClY2yn8Q65rtI9Qmt/DD3tzD5zynyFuZgV2n0X+8fftUXNrWiPS70+5aWwWNltbYD/S14C+ufamat4ijt7by7KHzLfoqn/lof7x/wqjbXNqulrpgyfOw8j/dDP2ye4qW18NXOhpFPeQtd/NuSKE7YyPdqVrE+VzqfBVvaaFD/AMJH4itP7QZv+POwlOFkf+8w/ujjiuL1/Vb7xL4iuLi5kIWU7nPQAegHYD0ra1bxJPrd3A9y8TS7QkNpbKdsI7L7+9Ry6NcXt35EqC3hyDNKqnYPbdUN21ZtFXM2xgfxDItoubXToz88gX71TTaXpi3JjsNat9iH5UuCVH61o6/rlna2qafYqI4lGGlUdaxX0XTZLZZ5Jd8j8enPtSi29WOUUO1bXLnQoER/7NvVf/n3cMR9SKt6LrOh39gVvLHZM/dTxWJL4RWQNNHtVBwC/wB386gfTmtIcefEw7CPJrT2i2M3QR2Nr4Y0jUoi0F5GmOfJdMfrXI6vZx2E8mwDKnp2NQLNMiEQyEN71nNNNczFbiTIU9jyapSRmqUrk7azhGQREof51HZ3DQyM8J2k9c9K14NGkuUD7DEhGBgVbtfAWoSKXt4GmQ8jaKyliIp2R108JLdkemakYrgHlJMdQa0tQ8TlgI5WWc89BgioG8HXYTIikTHDMazpPDrxklZsODyjDBNCrxfUp4WS1GSakHclVwPQ1TJczOI8EN0FJLaztOVjTcR1qtcSPDIrxhlkXqKtVF0IlRcdWW5lu1IIjdm9QKr3iTQxq0mVB5INKddug4JUj1IqveXovI3OTn3rWLfU5pJdEMnkedNsa8eoqrEV3ESZHHX1ohE00JihYhhyaZGWtwRLwx/vVrcyaZXmlaMMdxGO3aoVu2CAnOcZOO1aAtxdxYB3E0h0uYPgp+XpRcOVWuUBe8/dO72p6Xdyjhh8oA/Grv8AZ3lDaR830pk1uIwMHB6UXBx7GdPOzyF/mlfoWboKhE06tjcCK0AGBxgN+FJNCFBKkhu9F7AkZ7Rln3nBHpSiRhg5zjke1TiNogxbBXuM8UjWxxuUgj6dKq4utivIuT85yT6VWIy2F4Bq26b8EYA9aBamYABMY44ouHLZlXy5VHHzL6GrltKNoR4wfwqeLT8EckHpxVpLAIpZuSOhqHLsWoXI/s8DkOkW0gckVF9nQkkgH+VadvbiG1IPQnpUckA3jaufahO43G3ULWzTy9xXCinPDCp+79aszv5VuqBCc8k4qso8z7vSncm1x3lpt+VRU8agIVC/TFNUAAAcseKtxRhEOB83rVXFykmnwCZsbMEc1YMRR9uOOmKuaVaNJGRkL71N9kImUNgjOaLiUX1Mi4tWU7iKCV8sKyHA7VtXlsrId3X6VVW3Vn2qvOOanmK5VcxwgRyQnPanIWMv861TYEkbVB9qWTTWMRkYcD9KOYFGzKjWpmH3SueuaWLTRCA2MLmtvRUS9UKCCehB65qbUdMeBGQjDdgKzbZSTTsZqWavtz93B5qCKx3XDAHJHStm3i2RqHi+XHaprOJEvssNkZQkkjpWb0ehaWmpx15aH7Q/y455NUbm38kBDyD2rcvwPPOPuM3aq15ZGTbhuBVqQrJmGLckfL0pFtixJPJHatC0sN0joDnuKsW9oBNtcjBPPrWnMZ8r7GM9uSBgc0iQYcjH/wBat2WBUdsAY7ECohDGTnOGPp0q7mTVtGZX2Ig5BIPbiontm3EZUnP3QeRWzMEAG0cDk571k3MTMTIgx6irRm1qWtPi85XAX7gJJFaOgwb7rGwurdcms3R59juDnDAg1vaU/wBjikjxuaQ4U+g71okRK+yRR8V6f/ZAS4CBoGbBA7CuddptMvIZ4cCNuVPqPevWPE3h83nhgvIAXCbgF56V5tZxfbdKlglUh4vmRv6VLRMXo0VGkS8vvNICbuXUdB9K3I5ba2gVkCgp1WuYFqZFJ8zbsPUd62rSGO7iTdIFXH504mVRK2p7v+z/AANeTzXUKhYsc17fJwSK+bvg/wCMB4b1MWcIZ45ONoHWvoqyvF1C2WYcHuPSv1HJqtOVFQg9VufFYlcteSY49KbTyMUyvojm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dakXpTFFPUUAMv71NL06e6kOEiQsc18a/EDxXN4o8SzFnJhLkKK+hPjx4qGjeGvsiPh5vvY9K+bLa7tHaN5YiT9QDX5/wAQ4u8o0Y9NWfR5XSteo1voiFJTp9xhFByOT61ejJnUsgPP5VYubyzCKy2bPJ/AW6D/ABq3Do17qloesIAyIlXBavgmz6xRtuZMcQUneRjuSeKivLFImVgcow4PpU0tpdQIQIGYA4JYGmRRySborqCURj7pA6GoZok1oVLGO2gkcsBJNngHpzWvpFl9i1KOWKVI5S33XGVqrbaeseTJyRyCBWpouh3ut6hDDApMs7BI9o/X8Kwc0ldm0abeiPZ/D/hfTtdsYp5bUxyDO8p8yOAOcDt/9esDxhp8eoXlpE8EiwW/+rhkzhR7VseLIbjw/p+laV4cuds1nA8lxMTyAMbpJPQMxCqPam6Xri+ILRorvdDqI48t16f7QPpShOMtRTp1I9TnzFaxWsqiK3hm/hxFyBTtMnuZUa3Mpe0fho3XgV0EOj3cCODbCWPOTKoz+JpLfT7i9HlNaRSQnvvIJ/KrckRGMrD9J0XRNPfzVttkqjJkHOPpUOqSWGokxmV5oz0hBwv4ita48MW9hGPKjRGdeSZSce2DXM3/AIdO7fDdrHuBJA4/Cs3a5a5upyvimW2syI4FEjtx5SDIBqTRPBrGGPUtUlZYW5SEccVv2enabpM4a5H2iY/MYwM5qPUb281zUFhhiEMWMKueEFZy5npE6VKC1e5zvifXI3Pkwx7FUbUjTnaP6k1d1/wg/hLSbdtW22+p3MKyizb70Knld47MRjjtmtrw/pNr4bu/7WuITJcQvug8xMoWHRj+Ncl4t8QzeJ9fmu7h5b67nk8ySVuSzH+lZW5dEdC/e+7YyJ7QW1ujuMseVVepNXPD/hl7+dJkTcxOM4rqbLw1mwTcrXOo3OF8uNckDsqj+tfWPwD/AGRtX1eC0uNS097SKYB0hZfnI9SO1c1TENe7T3PRpYLljz1XaP8AWx87aX4Q8QXUccVppIvwOdsY5rsdJ8HeKdHQzP4X1OPHJaKLeor9GfDnwV0Pwrp3kWlojSKMGZ1B2nuKszeAVRSIGkdiMFQNsf4etcjVTdmyr0UuWMdPmfmtrt4sygaloN5EwHDJblCfrXnuux2M7MY9PvI9ox80R/nX6mXnwZutaIjk0uFkz/rpHAC/Umse9/Z00WcFZo0n2dBCBtz9ai9VbRNlVw7VndejPya8q+tbp5EspjGBkFlNUNQhu9SO6OyKsO4Ffqrf/s96TbwlItLiGRzujyDXi/jf9mgRXE02m26Ruxy0BHDfSqWLnD4kHsqFT4Lr1Z8BXHh67WLfIhjLHGBVQaA0rBS+PavqXXfg75czQ3cL6bcdNs6kKT9a5DV/gleQRtKkLEYyGj+YGumnmK2MKuXwlrc8Jn09tKukkBU44O01Ylks9Ut/KmTy7lfuuP4vqK63Wvh3qFo7E2sqkDjKkVxeqaNdQN+8RkZe+K9GnioVFozy54GcOhFAnlZjjUKR3NTNPJIdqSAyelY0tzcxYDoRk9auwW+UWVHBbuB1Fdqs+p58o8rs0LIJpDt3lG/2u9UmgWOQ+YSx7g9BWxPM80IWRN+P4sYb86y5YjI237o6ZPWtEYN+RFwXJU8D9KCplOeCfU1Lawm1uFIXIIwwp9zaHeSmfLPNOwkyu8BZcOwPbANNELNgDnPGBUpsJ3O1PmJ6c81oWPhy5f8AeSuI16daylKMTaMJTMowbWxgfjVqO1JHyDBrUNjaQOFX9646nsKlWCR2BCgADqRgCsvarsbxw5QhtgnUc1OltGd288D8qkkZAzKjB37kdKjZBtyzVKnccqaS3GtbCQDbz7Ypbe1RXLMQdlM89GYKnHPNSOcKSOgq+ZmaUbaEV2+9WC1DDYu6A5CDPNSlfPYADHrV+O1Pl7jhUHrRzWG48+rKtvbxtII0XOOpq7FaA3BVfmVfvEVLDAUGYx87DjitXT7MWaCWQYHcn+I0e0uw9lZFq2iWJCkPU/eGOaItPuXn+ZPkHJz1p76VcQot6HdGkPyoP0rVTSbuK2EslyGdlyVJ/Q1TnfYlU7aszdSitYYRl/mXjAqnbWKpbST5DSdvarix2krMLgnfk5B/xq3pegeZG9yNy2a8hSfvfSjmFyoZpOmkRefJgADoap35W6n+z24I3HJz0rp9O09L2ZCThAeUz/Op7rT7T7cwRVVlPLDkUrlJX0Mix0O3swu2Msx5Lit6XTLObyD5bmQLk81v6fPYtYvGxi83GFOMYpIIIBanEqu/Un09hUN9xpWVkY1vo1lclUKynI5ArJ1DQbJ9QW1iicMMhjnj2rstJuorRnYD7XMn3UiGRUui+GLjWLi5v7tBBBIxCqOv0rNyRSi9jyi78NSi5lEYPkxDb681RbTQ8JABMnSvdLvwmsVsyhAqjpXGXvh5LW5JdQEPfHOanndxxhG22p5fp+hvNcyJGoLqpODVe4054LramBIeSSeBXeLZR6XcT3EMiOzgrxzXMXcE9xd+aicZwSa2UzJwd7nNailyjKqrjHetO30hxZCZuT1Nbq6XHMYlB8yUnJGOgrftdISOKWIJvZ15HpW3NpqYtHmMqDBxwPSqUy7mZQMDvmup1bTDaTH5flz8wIrCuoPnYoMD6Vsmc8l1M6y/czk/wjvW/bKVde+SMAelY9wqQRjGC5PIHatzS5I1minblo1yF7E9q3izlkdNJetEY4t2U24Ydua5BLRbDW3iY5gckr9DV/TLt7y+lEhI3tu5HSq+tRFtTtlTLF3CkjrirdrGEb89jnNZs2tZ3RMFWPQU+2s1iRRIpUAcsDzWtqUCWGnPqE3zuGKxoe5rkY7m91SRnZiEz90cCs1ozV3toz0PR7tdOa2urKaKWSNshWXJ/EV9H/DfULjVNIM0wjG4Bv3fTP0r5b0ryLm0jli/cXEY2uufvV7V8HvGS2CmwncBGPBNfW5LXjSrLmdkz5PHUbP2nbc9kbpTGFSEhlBHQ0wjiv0ZHkja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KvSpI+tRqakU8N9KAZ83fHe9a818Rsd6DjaDXIWvgv7Xp63VvlGUZJccN9K7Dx7pVprXi6drx5kRGwDEMis5vD0SfLp+qfuT1gmOPxFfjWZ1HUxM3fqz7rAw5aMNOg21szDaxi9tYpo1GPkxuH0qW2uvsMjGMo0I5H2gEEfiOazT4flib99ceTk8PG+5an/s61Y7Wv2uSONqqRgV4l7HqqK3C+8VRzhoxs3r0aE4H5GsyOWS9l2qWlY9QOgrTHh2ytmEsakluF3D73+NdjpmmQ6PdQWEFqs/iOaMyJB5f7u1ixlp5j2AHQVzVallodlClzM5r+wYbS1DXpKAgZSNctk9F+p9K+gfhT8KJ/DGk2Ooz2Bm8Ua6/2PR9GSPfOqkcuV/h46k4Aq98B/g3ea3rUHiPV1aeK3Tfp+nBR+9PeVs+p55r3+w8O6noviNm06K6uPEWqgifWEjJjs0/54wZ5ZvUjgV4dbEX2PoKWHjBcr3PmD9oTTrfwYU+HGiJ9t1vclxr95bfMr3jf6u1R+4jUMxxxkimeGvhLe6P4YtBdyrcXkzhrpGH+qyfkjB65719L/DP9m7TNDvNd8Va9FNNqMdy8VlBPLv2gj95cN/ekc/LnsBivSJ/ANmtto+mLDE146/aryRUyQP4VY/3u1cUsTK2mh18lGPu792fKV38HtVmiP2BJkdVGRH0z6VxepeFfEehpJDdW8kWCSxA+9X6A2vhqO14MO1z/q4l4AHq2Kxde8CQahG/2q3S4Y/7PFKONqxWuqMnRoTd7WPz2jtonnKXSztuBw2OVNOk8MXpijLW915cmWSR4m2sPXkdK+1Lr4Y24d0XT7d4v4vk557Zplz8IG1WNYxNPp9qBgIj52j2HauiOYt9DF4Gje/MfFvhz4Z+J/GOovZaLot1qsqnJW1gJwP9ps4H41va98DdR0keXdXMGntFgTI0gL5/ugdSa+uLH4Cx2duy2/iLWLPPI+zzbN/rux160mj/ALNTQTOJru5Nuo8x5JfmkIPRcnua0eMnPY0jQoQ+0vuZ8U2vwkvL3UH8pbuKxJ2+VIS8knrgdhXsngD9irVvEghlezazhlP7pMYdh6knpX2/4I+DGi+FmhnWyQ3QQOGmTJUHoeepr0+ws1jCHYvI2iPGBzVRjOp8bB4qNJWpR+bPC/gx+yP4U+HZgvbrT/7Y1wcIZD+6j9xn+de/Wlg9pC0MUscOPlkaAYCL6bu59hUnlpYwMZCYoTIIEZzkyE8Z9hzVto5CHjjG0L8scarxgfxE+tddOCgtDy61epVleTuZs1pG+FQERpwoPAPvUMloNo/eYB7bdxP09K2jEoLlxGEUY3k53H0pqrI4JQjacAuRtGfQVra5lzGJ/ZMZXEkYdOuH5BP07VFNYEoUIULnKxxDAHua3zB8zIriZxy59KiaLcBkLGOxNLkQ1I4+503JAMUpzwBtHP61h6x4Ra72kwmByflLMuP516FMp5AGR0znmqb2aSKcovXkY5xXPKkmbRm0eKa14C88ut1YWt7FyMOiyKR68mvKvEPwQ027lkuNPiu9NlBJ8q2kPl59lOcV9XXVnGzlRAPq/Qe1ZV5pUZGAnl7uDg81xzw66HXTxMobHxLrfwY8QXm+Oyllc9N0yqce/IrzrXv2WNUvCz6jfq7EH5UiAr9EBocazxR+WY0LYbgE49TWHqvhWC6tlcQMhO45I7Z4Nc7oyjqmdsMa9uVL5H5keIP2XJLKM+XIX2nnIwTXm2rfBjUdLaRowcL2Ir9QNc8ERSqytFuLdcCvPdc+EEN2rYiBJ7EdKUcTXpPSRuvY1laaPzU1HQb2xO1oyXHaqDCZcebalgP4gK+9PEn7PFjqDFHg2P13LXnGsfs3app25rMRX0faKZcH8DXbSzOp9pGVTL8PP4ZHyrBCjNlkZc98Zq19ijk4Dck8rivZNc+GtxoYLXGkXttIudwWPetY9rYQQxmSW1JXPKSIVau6OYKWxwSy3lu0eataSWrgxL8x7gVHMLs4VopCT0GK9Tj1HQ4JlZbZGK9RISv9KztZ8SaTcO5WAx7RwUGa3WKv0Rh9RqR2izzOW0vUG5LZvyqnNJqLJteN1zxyMV1M+u7nPlRMT/tVBPqVzOpyBjpjFaqun0Rk8HUjumjnIk8ng5GRzxTpGL8AE88kCtZrR5m3Nk/ShbV+QqU3VQRw0l5FKKJAvypjHU4p7RlwRtJzWta6Vcy4G1R7VqQ+HJMYJU596wddI2+qu1mcrbW7QnO3IJ5PpWzp8MLsDKckcAH1rYHh+JBmWQHHYVLc6Qk0YS2haSTtgYArN10yvq7joNGlRQKtzcHMXYJ1NaGnaS2ohry7Agso+UjbjIqvo2hziT/S5Wfb0RRkCt+fTry7QGWcRQRj5UxxQqi6EOm0rNCW8Mlw6ahNiC0j4ghPf3NZ+pzXOrXISKJgScAIK2tP0i41N0LSCKFf+Wkh4A9hWuLqx8OnEUL30mMlohn8c1r7Qj2Wupz9l4GaaEPONpT5mzwKnuI5rkRRJCI7aPgeWOvvXS6V4vtb7H21xZQ5yI2jJNX77xJoCyhbeTzkQfwR7Q3tWimZum09jCs5NNt4gssU4P8AexgfpSSWlpIuyykVZHJO5lJNb9v4jtNWhK+SEQfLsjU81Tns5gG+zWbw+kky4P4CrvoYuN3qjLBbTbTDsLiRuMKgq7YeFJbya3SSOQmU5CAYzn2rY0LwvNc3MMkkpjYHOQu9vwFep+Hvh9qFxcCeFmtE/iupuZXHt/dFRzAonL6N4JaKVbCGGK1kI/eqq5ZF9/c+ldvH4XaziiVraMQwjEak449Txya9G8K+HLPR9MaGGILMzFpJTy7n1Jpt1apNceVGCxXg/wCzWbkWlbY8ev8AwtdJLLcCRBAx/wBWep+lcZrIsrVnheAI/XzLgcEexHGa9/13QvtEapjKdW471zWreDxf2aqFhZFzxImQfbis+YvlufOWoadaBZJVRY0I3fOvb/GuE1HVILmdIbeJhEjYZtvJr3TxD8LL2/LN8gU8BYchR+BrkL74bzaI6yNH82emOTWimm9UDhy7M4fTLYPM07xMpxgL7VcsLtIdRfzc+WBhq6N4o5i8VvpVwbgDAZTke+a5m+8OTXEbzRTAO5zlW5HtXQppnK4NMx/F4ilLNDgqW6+1cfcxgD7vOODWxqF9Lb3Cw3ERYJ6Dg1Ue7tr0EKdvtW6noc7hrqctK+1nypJ9av22E0+SXODH3pt5aK02Rzj071XklK6bcp0LMAK6oSvqjjnG25paTd7VEnXJznvWwqRxXTXL4Kxx78n9K5/TQIoEVuT6+ta90rT6Eki5C+b5bV0X0OK3vX2KWuWj3dlbRsCqEFwPrWE2nNbWfynaOc12WqMZLiKIHKiMAZ7YHasS6iXYqFSVLc0uUrmV7GXoufLYHh1OfrXX+HrtbW8SZn2Dqp9T6Vz62BS5QodvY1r2sXkoC44BOBXfRlyNNHn4mmqkHFs+q/Dd8NS0G0mB3EoATV0ivNvhF4pSexNlJJ8yHAU+leluMMa/VcHWjXoxnE+Ra5W49iOig9aK7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AHmnMwSJ2JwACc02uY+I/iIeHfDU0gP7xxtFc+IqKlB1JbI1jFyaiup5D4g1Hy/EjlImuo5GP7uL7x5649K09Ju9LJNu3h0SzynCyXiyNt/FRwPrXLSeKn1K2KrZG3fbgTRsVJx6mse6ur2+tisOpOCeDBG5P51+J4mp7SpKfdtn6HQp8lOMeyOk1uHT/t0zia2G0/8elpG4Ue3NLBGn2Uz3S+Xbj7kSnBk9vYVzWi6W8bB7mXKjnYDya7rwvoM/iG4jklAWDdhU9R/h715c5pHoU4s1fC+h3WoXn9ooEkulA8tWX91AOx/CvdPg78C7zXLy8Z3/wBDv5Ua9vJlxNfuDlYc9kHUr9M1N8OPAn2qGGN3IsLc5woA3sew9T7npX1Z8OfD8drHbXT7Y0QFLazjPI9XI/qa8SvVc3ZHt0UqS5lubmieDtH8KX/2XSYHvJEt1Sa4ccGTHKqeyDpity30RrW5/tO9d3vbeFltghx5YYYIUds1v2kYih+RArnso4pLmE7YYW+dpSXd+5UenoK8yaRom+ph/wBlM9lFFsTKRCPYB8qDqfqc96bZ6WltJIIsiQ43ynnYOy+7V0EKgROy8GoTEBhQo29cD1rncepqpFKO3VVKquPc8k/U1PJp8U9uFUNGyoTIx5DnPAX3qxHFuOc8dAPWrqwKOeOB0PQU4xuJsxk0OKU8RLEg4Gakj8PwKw3gbfWt+K2aQqoGCx4p8dsss/lRrkD5XkPTPoK6FBGTkynbaVbRhP3Kjb03DJPvV9rMJjKAseSe5NWrSJSglPzAZC9s4pYpPNlkP3CqAkEYLN6D2rpjoYtXZZtbdVxI7FkH8TevpVmJm3LKnzvktgdqgVw0SrnYoHRu1TtH8zLnyuB93rtrri7bENEzIyxs7EJsP7oEbuTz0qd4pRArR/vJQPkklbAyfvGqqKFYyKSWUfe61KVRnLLlmYffbqPwrZMyaLjQIj/NGrKnI9M+tDMxwWCbx90DkIP8agjZY41bYfLx94etSgME4ZHU9MnH/wCutkzFobLCJF8tlO08kL8o/E1C65YgsmeyrTmACsgLRgHJKty/50wy7jlkCgHhetO5SRC65JGCPUY6VWZcg5GDn9KtAEnao57k9qhdwTwSecVLLRVddsbM+Dt5PrWbMik5AOcggmtOZuHyeWGMYrOJz83q21fw71zyZtFFW5VYpHHO5TtHfJqo9s85MCgfMMu5OFjVeT+Qq5OSlvKFUNMz7lJ7N0zVPVP3EkcUTF41jMZB/izyxP1rnkbRRjz2KzQQzCMbJl3RHP3h61jXOlKUkdgu0dsck11tnag2yXcgBRQY40xgKPas7UQEQhOc9/SuWaVrmyeuhw9xoSTSAlQc+1YWqeH4tspKY2nt2r0KWELa7gQCzBRkVQv9PUqRwwbr71ySjfY2UjxzVtF80Y8kMOwYZrk9T8NruP8AoNqynv5KkmvdLjR40kLMMhB2rH1Dw+kzM20hWHBA61k1JbM6VUj1R886l4KhuA27TbbBOciBa43U/hXZXTMrWEWD/cQCvqSfw2rLgLxms+XwrGWyYwSfaptLe51wrxjsj5JuvgNpjn/j2fHopxWbN+zzYYYr5yenevsAeE4Y+VjGc9xxUUvhSPH+rG76VrGU19o1+so+OZvgAApEdxIOOAVqifgVcRKczZGeOK+y5fB8Sg4j49cVn3HgwAtmMBD/AHhWsak11IlWU/iPkNvgpqCpuikSRAcAg/pTU+Fmoabt8yMNnqSelfVE/giFQdseB6jjmsq88FZwBv56ZJP86ftWyFZ7M+dx4JijH71CpB/udal/sSCAACCSQdeBXu0vgkE/MpbHtULeDERD+7P4CqVVjaieHDwxeXhAtbYxAd2GMVeg+H0rsGvLoyPjKrjgGvZj4YmRf3SLUY8OsoIeEnPc9q6YzZhKPY8pPgiCR8Zdxnp0Ara03wZZQtiVS6kcqGIzXosfh3aoxGQD6damh8OPvIEY3dia6YTucUorY4j+y7O3VfL0uKQZx8/OaqXHgSDWpjPcQxWYx/q4VyxFelReE5DJlj16Y4xWxY+GUtiePxxzXUqjOFwinfqeZWfgK2FukVtHNaqO6sAT7nitvSvhnYvKZJRcXMmes0pavRE0NMZArYs9LVCDgDjvW3M3uYvTY5/RfCdlZJlLZEI7KP610UUIHygYAq60KwRgDOW4x60LH93OADwR3pXsTZskt7RY0BBwTTnsYrdGSBMsTlnJ60/BGB26c09W3Aj04NZuRViudME1vzy3c4qqumx7lVFG0ZU+nNbVsGTIZs5pkdr5bbMcdc+tK4WOY1jwzBMjCP8AdMo4AHWvO/EOgGNWS3Hm3DDmV+dg969pvYd4baoyPU8VzuoafEsUjBMHOSKL9UGr3PmvW4P+EcuFeBW88Nlcrnce5IrhL2SO6vzD9ggEz5zltgzX0F450O3jgkl3Rh9udpHzV4TrOlyXb73RmjDHPGD+dOMimlbY4+y8OHVNcnLoFVFIzjI/CsXUdF0yyVs2/mShioYcDNd9YzWujzZW/KS7TkeW2QPTOOayy2m+dIYBJeXDnKlo26nOcCumMjnkr7Hnd5o222aYx7Qe2OlcvqVqI3hhbGWOW9QPSvVNYsL1m2XCeWF5WPuPqa4HW9Pbznc9epOK76cjgqRM/wAxBMFA4Xha3LUr/Y9xD3EocVzsaf6VBg8OwB4rZWQRtIn+1j8K7Is86a1JoLtLnV4iqbjGnIHSs15A9zMxHWQ4FPsZPL1zjhJVIx6VAwH2udeoU5B6d60TMWrF9lAbkD5vTtVq1g80lC3uM1R3YbGc5wa0dOYfawr91NdMdzjl8LNbwnftpXiW02nl2AwOgFfSyt5kMb+qivmS2Kx6jp0u0BxJyR1r6W0+YXGnW8g7oK+9yGd6coX2PmsXG04vuPI5pKcRxTa+qO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HWvM/jhIYdNtSuN2SRmvTV5NeH/He/l1HXtP0i3yWJBbbzgV42czVPCyZ3YKHPWgvO55ujNfJ/pLuIV/gXjNTWVgszs0ai1hHygqPmY+gq3q9slpqa28SFY4VAYHrmprO9e0YwQRiS4kXahIyIgep+tfjM2foVOPkdBo2iJPEqtH84+XJ5P0r1zwJ4XN3fR20GxdgHmn+77e5rhtAX7DHawRqWZOpPO5+5Jr1zwTA9oV8kb55mwcddx/u141aR6dJM978AaAJCIrcARQYWRwu4j2Ud2P6V7x4ctrawgjjt7cxhfvGQ5cn3P9K83+HNknhHQQ5b/iYTj/WE58sdwPf3r0rQm89Io1RlRRlnfgtn0/xrxpS1PRSOnWUuY4hgFz2qBJRPNcSjPlnCIP8AZH+JqC6nSNW2n96/yKAeg7mrdpAFaOMAkAZAHXA6msXqy0TFDFGoHU800IZGbb+dS7yVVhgMx/SlRcNgfMKljQtvCVOTz71aaLLKm0YHLYpseMdAp6YHerMYYyKx5Kg5x+lVFCbJYIyC2QV2jqOo9hT4otpZVUQoq/KeTk1JAAEUlg20Hf8A7RpbYlZNwbLJkKn8IrpSMmxY2ChNm4tGPKBPRuMlqWOH5i2QTnj2FMjknAfztkYV8xsn9zHIPvSjJ4yCGHDA9M1WhJPtV4XhfEkbjJ9KlWUKo+X5QMAH0qsv7tFXcvUAn2qQTR7h/pEY5x1rVSFYmRpDzuEadj60q3AZgI2JI/j6CqxeJAUdgQuSDngio2dVJBIIxnYDkCr57Ctc0Ek8uTen+s+66k8OP8aimuETDRII7gHBaQ52D2HrVQSnH3fM9s4I96YZwM5m6ccrzmr9oTyl15EYENJ5nI4IxmneZswzcZ4HriqPmbR79iaiNzkZLgf3VAyWPf6Uc4+UvG4HILsR6Ux7sLgLis5pnkOCMfXtSZwMLg+9L2j6FciJZJCV579SO9Uy4eRVH97t2qQxPMMBj+FKlqkYBLYPTFQ22WrIqE7cfU5J9KqzyDbtAIyOc9q0JI1D7VBY5wM8YrOvmWNiFO4gcntWUtC0QXd8WgjgRsRqcnFULgiReTyakxkHPemGP5eorkk2zVaFOZQcA4wvQVFIjYZg2G6YHpVw2m+T2UZNQSBnc4X5PX0qLWHczLiFS2Bzkcj0qMWvnsFA+SJScntWkbFpvmUZdun0qRrUW8XlpuJb/WH0PajlHzHOzWgbtz61VexAPAOK35rYrjHUVA0BDAHqOtLkLUjBbS8noBzSHTgoAAye59K3pLb+8R7AVGYgWOBmnyJBdsw303AJ2D0xUMukE7dwGfSuh+z4I4okgyQSMUctwTOSl0WM5G3kdjVWTQIyMH8Tiu0a0UHkYPuKrTwAZXj8RVciHzs4qTw6hBAGfqKrN4cUAnA/3cV2E1sEPGcVC0WMHaKaRXMzkR4fXBOwZqBtDQDBUH04rsZoQSuBx7VA9vhjxg9Mit0jO9zlF0OPP3KemgKGXA4HJrpvJ2rwOho8gE9AAa6I6GMmzAOkbFVkAbmg6dz0C9weo+lbpiVCQehqJ1wpG4EfrXQpWMXcxxaAAHftzwQaWJVicHBZvfpV51B/hB9aiIKJheV9+1Vzk8pDM5clvvN6Ck5HscZo3AA5zn2py7htz85NTz3K5bEiDI4JxjHNODb8r07Z/nUPBBOfm7CnNJuIDDPGOKm4cpbtZB5p4LD1qzIqkjnHpVKFvlHoP0q2TiME5x71Sd0ZtDXPz4PHaqlxZCQqcAjH3fWrWQw9Md6bn5ufzNFwOL8V+DoruKR0QCUDO8V434ltLiztZcIrDO0FV6n3r6UljD53AFR6HrXGeIvCaXV0pCgR53bccZpp9R3urM+e7bw/cWqqLmLCkZG4ZNSN4fLTMLG1w2AGmK/yr1+78MRby1wQ4X7qk4GKzru1THlxkBm6BeuK1jIzaPBfEnhiTzScbAOrOea8v8SWMcQlijAkfHzSdvoK9++IKEymNQq4+9g5I9zXjmsaaHlYMCEXo3eu2lLU46i0PK3tmikRQpLqciptZkFiDggNjkD1rVutPC6p86sIkBbnjPpXOXxNzdyFySoPAr0os8yUbsmsJTGpuJOqrxnvUenSG7E0+ctnkVFeTbbURJzzUHh52DX8fQqOn4VvF6nNNaXZpicrIOPlPQ1px5dRKvDxnBI7iueklMdtZOD1c7ya39LkB85Dyrp+vrW8WclRWjdFi3nMt7FyAwcYr6Z8ITGfw7bMTkgYNfKUEjw3ygn7rA5r6i+H04uPC8DA596+w4fnerJeR4WZRsoM3qbTz1ph6192eI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5Dg5rxGc2198QNb1i+dhZ6VC0khAzuODtQfU4r2uaUQW0sh6KhP6V81/EnWYrDQJtMtXxPfzG4umHVuflX6CvkOIqnLQjBPdnuZTHmrt9kcg+uve3E1xJndKxfGfetnw3M09wGbIVOc+priMtGqDOWzgj0rtfDKvLcQwL95yOT0r8qqaH3FPXoeq+HdsMEl67E7RsXceMnqcewr3z4Z2SWsltdX0f8Apc8Ya0tRwUT/AJ6Seg9B1NeEaWEhS2uio+w28pgt0cf8fEo5dsd1HFe6fC2RtYnkutzFS2ZJpM7pD7e3b2rxMQz1aK6n0Nol6NlujbSZMmMP3A6nFelaTKYLdZN5EsnA3da8r8IKl1rhuGJ8uCMRrnoPavUNPzPP9olICKuR6AeteM3qdttDasbcJMZpMFV+6M/ePc1rxOxB2qFZu/fFZWnyG5Kysm1SPlB7CtZQgA2KWb++xpJlEkq7Y4iO2QePemhyxIA4BxxTi+YgpOWycYp6QeSqZ7jg02mCLEahUGenAzjvU4BiIduFdjGDnqait843L97PSnRlXkt0fcUEpAAPAbHWtESy5CwXBPBBw3pTScuwJKgdWpsL/wAflpIoBUmUcAnv9aIjtALMGP061tcgkPzBzt+7zlvSkZgNqrCspwBk9BTGZVbO0ye3pS+YzrtBABH3RRcLDSokVsKMg9B0oVQ5PyqvrupsjOkYbaEXocVXkkt5ON0jdsdAD6E0XAsPMijqHI744qISRou8kDHOfShFvGjCqsMcJ/hUZY097FodpZllbqEj5I/3qV2wIDcZO4sVBPGepqws0sjBtjzNjCgDAFMEKq24QhM+vJqYE42rISGGG3DgVSuAgWQnLoBntTgHKkB0iXuFHP51GmA+1WL+pWnyEhQ2eR2zwK0QCmNDyTye1JmKPG1CR61C0mM/MWPrUZfAHHNO4rFl5W4GAgHYVXkuABnA+pqu0xAJ7mq00/4Ck5aFqI+6uyobBxu6n1rNlmO0j8PrT52yMA1QkkOWBOawlJmqQ55SOtRGXB47daQg5IppiOcn65rDfUrYlaXMTcAk8nFQ7jtGOvekz8oUfWpUK5GDjjrTQiSMeWm4k7z09qieRy/oc9KkZvTJA4FMGZCCxzzxir8kQNSPeQu0e5NOkWHexPX2NL5oG75vmPtVdlO7B6e1LYB7x25+8pFQmG352/KM9aJWEYIweageYYwvUc9KRaHPBGDkP+Y5qGSVFHC/MO5pjzFwT91qgc5GP4vWncq3cexMh+Y1FLEWz3xTFcoSPvCns4B+Xn2qk7oPQqTRHjK/WoTEGz/KrbTb8g8VE2wjkcdiKasTcpSR7SAOVqtIPn74q/JCCeD9KpyRkZyMH0rVJ2Fchb5QcHOahLdam2+vFQSIXGQea0RIxpTjkZFQPhvmB5p+cA9jUBkODyAKq5LRG0g4pjk84xSs4kOOnaoN2xiOT70XBIcU5x29KQqwIGefQUFwQMAg96esgPfAoTC1iNvlPYseDSISJOB14FSkK6FW4pmxgcrkjHfrVXAeDsY5JJPBAFWkYiM5yfb0qmVI5bBIPTvUkrPtwBzjmi9ibXJeVBPbvinpKMc8ZPBqOFty4P6U7gseAFov2IaHyruPqD6CoJ7YXSFMYPY1OFJH8qcibmAA5NaLcho5XUtOt0djMA46KPWsK70+3tbeYysgdhjauBtHpXa6npymRmYcE8ewrCv9PjtoQIUVgeST1q07Ml7aHjvirRVltZNqouOcKM/me9eP+JtPYpKwwu3g/wD1q+gPFcAETIoDSvyFHOK8b8V2yyB0VeQeT2z6V1QeqMJpnjetQFUaR9wZRxnvXFSWhVHcjOSSPavTPFFssu1MY4/WuAD7bqWCYfKvQGvVg7nmTVjnpjvQqOCGyag05mj1a9OflZRgZ9qmuQUnkUcYbGPas1Zil+7eoxXSjlkX70sNMG0jcpzitrSHMqQc9U5xXOSzlo7pP4So28d61PDUrGCTLZKLz9a1iznkrrU0lGbiM8AMcZIr6a+F8Rj8KW5JyGBr5geUgxMCDt547V9S/DJxJ4KsiDnGQa+v4fV68n2R4GaX9nD1OibpTGp7dKY1foJ88J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9cbbol4f9g18heNLn7RrBIbLbsevFfWXjOUweF71wcHbtFfI+qpE+ukBuVb65NfAcSz96EPU+myaOs5ehQtolWdvMOQOTXV+GYLm4lh8o7HncRxe2eM1zZjwGQn5s11Hh6R7e/gdcAQjIBOMH1r86qu6Pr6e56Rf3J1jxXp9lpqlbHT4VtkbPy5H+sf8STX0J4Muo9Oht7S1cvnALY6nuQP5V8/+BYEOn380sgWF+GAXJb5s4B7fWvcvhNcLdXv2yRt8mBFAmOn0/xrwK7uezRVj6O8IIbWOO3AH2i4I3An/Vp3JPrXqNkqXVt5IUxW7nO7+JgO30ryvwZOJb0RKwfa26aUdz6CvV7SbzLhECnd2U+g715LOxnQWc2VOFG1RtFXY41cqByO65xVG2j/AHfzcA9Md6uxMEX7uDjqO1CZJYDq5Kj7vQAU/aX46ehNRx/6rK9ex9alAB4yfm6CmBZLZY4AQnsOlIrAmHb1WTJGOnakJ2na8bKw/hcEGm+hxx61a0JLgYFiuCUDZAB6VEWIY8HafzqP+LpnngDvTwxcnLgHrg9qu9ybClyMkZJ9BTSeu1tueM0iuyDIycZ6fypWkZsooEaHkD1pXKAiNHx8zPjiQnPPtRLdGa3MEkPmSb92eApqHaXOF+Uep7UiZTOGyeoNF2KxKmYhlSQ5OGI6KPaiH7Nb7hsY7vvFeppu9o1+duCc4HU05pGDK0mAPRQM4q0SK87Ivydz0I6UimWVRv8AlHZRTlYMhYjj9aUDPJHA6HrVIBVjxwSVXrtX+ppCqcMBg9KcGLAgEkfxdgfamzOxds7F9k6CtAIXcK2B/KoZCzMOeR6UrAy/xHJ/lQ48pOOKgsrOxAOT9PaqspyMZ49aubdxyeeOp7VWkQnp3pMpFRiNp/nVF15znGTitI25JPoPWq89ruI5I9qykmy0ys0m0dcUwSseQT9KsSWxIxjrUDRYOB/+uo1C6IvLMmMZBJ6VIFKt046A0uCDxz7CnICW2846nFUhXEz82P1qTIUKoHtQkWF46ntTw3zY/i9KpIkhMeTj8qUJkZ9KsBcE84xUTgqCe3anYLlOWMTnnrVZrYAHJ5zVucELkA5xVcRO/JJA9KixaKU6bOFOargncc/jWjNEFX3qqyjBwOaLFJlNnwx9KTzAx9hUjIQfT2qDYV5oQ2NkIxkHAqJjzkd+xqRmXGCOKY0e4dx7itEiCF3KggZB71IsgKjeNy96Y659/pSbjkjFaxJaCSNGY/3f5VXktMjcCTVkgAcfSmgHNbEbGZc2+c5BBFUGQqDlRmugZVkHBwffvVCeJWDBuDQ0CZklcgdqhaMgDnoavSQkLnr6YqtLnHSoZVyvJywwTxxTSSuWxwKmZCD6c9DUUinkdKVxoVXWTaBkE9SafuPIzjNQou7kDaR196k59cE9/Si4NEsSgsGJz9amdifmIAHp61FEQpGdpFT7MEgncOuRVaozaEH3zj8qUJlevIpzKE5HrjilC45A5HXFK5I+PBIUDtyaeuc57DpSIoyOOnanRxguc8CtUyGiO4AeLlcnP51j3cUeMMDj2rcYbB7dj61l38YjBkIx7ZqrkbHnfibS7WYSFVy4HzjJBNeJ+MUj2OiqIsN9wd69y8UZVWlVtrjnI7+1eJeLnN3KSw8td2Ax6j/61dMHpqYyZ5H4kwJAvAIHX0rzvU4R5hnGQ3QHHavRPFUA+3BAT8wzzziuR1yAx2TSHoDgYFepTeh5s31OGul/f7jznvWLejyrsEnknOBW5fAE5yMZrJ1YDzIWwAR8tdiOVkd7IDEHXAVh2rT0EfZtGuSG/eSHnNZE6YsgO6mrdncE2xQH5R1FWYsuRybbUNk5HU+1fUvwTvheeC0TPKNnFfJkkvlwSZ5GM19Jfs4TvP4fmJPy+lfVcPz5cQ490eFmcb0k+zPWWqJqkfqajbpX6WfL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F4858LXS8dM818pAxyaiwYZkBJyPrxX1D8Ubr7H4OupO5GAPWvlSyO65mmwcBsZ96/NuJXevFdkfWZJpTm/MffDFzgcFeeR1rrdC1OxgtZE1LT/tiOoQTxPseP3HrXLXgJJlXJBbBNalshudIcr9xXCn3r4Ko9Ln1VNXaR6J4SvlFlcwW+77L5ilWk5OMgYP51714D32d9DZW5G913Ejkge31rxTwuiaV4dgiuXVFuHErDHRR0r3v4QKlkl7r95gvs2W8R6c9D+VfPYh63R72HjY+hfBKpaiGKJRvhXlu249SfpXq+iFY43mcgu4wrHsPX8a8b8GzfZrC2uJCd03z7T1Oema9d0EN5CzSkF25CGvJvqdUkdJBmUgnIAPFXFVnDL0BPH/ANeqcTDYCx2gckmrUdyGXbFEWz/GeB+FUmZNFyOMKMggEcYNSR/KFGCe+T3qCIM2ckAVOjEbRjce2atCJpXLMSzlm9T/ACpN3+0SOnNIG78D37imuxAAPTOcn1qySbBwOcc5WkUZJOOT1JNGAqoxkVzz8g/hpoxnkYxQA9gxBf5VVAN21uTSCLIL/eXGc56UhgUxtIkYYxDecenfNOd4LhlaISSHGWI6E+mB2oAhJLBQWBP8P0pUYZAUfN6U7YOduQuflI7mkMZTnGCDy3rTsA+PBceX98cFe9DsVyfzzTTEsjbXDhgMqkZwTUYazUkQCdnHXzAdufQetWgJhMijLkZ9TT2YlguQRjJ20Ro8i5JiUf7Y5pWjAUByB3wtaogXczN/CAOvtSYVVzkDJ4XHJ96lj2Kg4ZlB4Cj9aYUYsSqls9S1WgImx0B6/hTDGGG4AfVjVqO1cne5TI6YFBt48gsSWo5bhdFMxbuoAB6CoZSitgEHHUgVqPCrAgBmz1Y1A1mT0QD0NPkGmZhwx7+lNaDnO0cVsm1WNAvAzySBUBgiGcBsn0NLkDm7GO0YUc8VWMIznFa8luu7O0+2artbFfSs3Aq5mNB3PHvTfKCggdO9XXgZ+rD8qi+xE9ZNuegxS5QuV1U9/wAKCBFKJGGXFWhaJF1kZz7Co5oQMYJP1osFyFtzqNv1pnVSevapWG1PvkVGsaNkmVuO2OKGUR7B0qOUgYHQCpsAL1zUbEE9OlTYDPmiZ2+XpUTQYGM1oHoSBzVaQfLSsO5RdOc/yqtKmScHB9qvMnPqKhaMK3T8KLFplExE8449+9KygjOME8EVbcDGO1RlB2GDVpCZUCEGmPGXUcc+tWyu3jqKa8Q6jNaohszypViPyNJuK9quNFUUsORn9a0SJuiu7b/Y9KqSEtwThqsSqw+7wR2qEqZAdwIaqYFWVdnAOM1UnQ7jggDFXJtwyCuD6mq0qEuFwB6VItjPLeWvIznnGKQRgN9w59KnlBC7fXvUChj0LDFZ/Isa2BjcCMH0qRUC4bdkehqNZCCRg8ckGpEdHIOOf0pA7jwi5GOnWpkAB4OV7g00L8pA696ljxxkdulO9ySTG9vb270ipsznn3qTZ8+QSD60IhOQRn3pXsTYFxtBB6VKy7l64P8AKo+g24571NjCjA+tVFkMikJVR/SszU8CEk/MDxWrIzADavtWVqKARMV7nmrTuQzz/wARuPKc57GvDvFjCRpuMRg8eqn0Ne0+JFDJLHuMbtyG9PavE/E6zJdTvg4HDLjg10U7IzmrHlPiYTmaPBLfKdo9K5a9lNxoF2XI3K2AK7C+nFzqw3giIKRjPsa4TUJlW3vIFHWQ4r1qdrHmz3OOuk8y2xjB6g1nXkXm2of/AJaL1rTvAwBDHgHtWcZRHuQ8qRg5rticckUpGzA35596bZSkq59qfGnmRyrzwCcYqpZY6gnvxVGbVy5JxE4z8pWvpf8AZmjx4Wu2PqAK+bGUGFgBnjNfTn7NqFPBdyxGMy19Tw+r4n5M8TM9KHzR6g3eo26VI3emHtX6efJD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gdaAPPfjtdGDwgiKcFmJr5qs7lIrEjd8zOTnvX0F+0XL5fhy3GfWvm7TYDdsBu5Pavy/iGXNibPokfY5Mn7F+rN22kSPTZjISxYYRSOp9au6Bvn0xrfHymUEkd6yI28y58sD5F4ArQ0C7e3baDzvNfE1dUfT0tHc9Mt1/tLVNPsnkX7NEAz+uB2r6G8Ewu+ixxufLtRlmc9GA6D+lfOPhVBJrUeRu+UOzN0C85Ne8eD5LzVvD6y2waVHvIrGzgRsbQzDfKxPZVyTXzuIPoMOtj6X8HbbnT4L2QpJubZBCuMADvXquiTb9pyCehfqM+g+leM6TdRtqun6HphzbW58t5o/4yOoH9TXstlNFazpHtUydFgToteO/iOuaOoiAIXIDA9AavREEjcOewzWZbOGAZiSx6n0+lXoiAeF56knrVpnO0XApPfGPyqROx5z61CrEAcZBqYSOsn3cMPQ1poQSgZyAMZ/nS8OnIJUfKc0kYYhixA7ZpyAh+OM+lMARQuMdzgnFPyM5H3s4570YUMRknHBFAVergfQmrAQqhVjIwQAEn3pwQIpUABB2Wg7URTwecD3NO2twOuT0FBIZ7bSrdh6ClUcbSAc/wB6hcqqk5G043L96pRHHJnq4ByM8kVqlchkKxiZZEjlBKkEsBjB+p61MDdReWzeTIqcIzLy1SiBZF+ZNx6cHFOWJwoVnyo457Vook3IPLxJiT73XKD9MVMsCr8zjYDyNwyT71MkXy5BKpn5Sere9SKjAGRVBI6s1aqIrkSrJjcpC9gCOv4UgiOCDtUdTxUihXIYcN/e604IM88/1rRRJuRCJXOArO390dPzpRGq9ACfQdqnMeRjJP8AsikKvEuCFRT0A61fKFyBkzwdtN8oDvk1MQAp4xTccY4z6GqsBXaIYztOPVqhZAB0HSrMgLHONxHQnoKglyeCcj0qbFFSRQeeAagcZGasynJ7cVXY1m0NMgI4PPSoWjLEHJI9DVl1HTPSjgYJOOM5qbBcreWiqe/rz0qEopOSMjtVtxjhRwepNc94m1xNGtix5bsAalRuFy1OoMjDcFqIMoGBk+9eZxeOLi+1VYR0Y9K76ymLwgZy2KUo2Zor2LwAY4IJzR5S46EGpYYmUDd1qRkBH86mxVym0S9QxWoZLfIOHOPcVeKZGaPKAHIo5RXMl7dsjDLj2qF4CSQfzFbYt4zwU5NRPYoT0I+lPkDmMX7I59CPrSNasP4a1xpqKc7iDSNZp/eb64qlEOYxmgZeAh/ConjYH7jflW2bUKOH/Oo3t27OOatQJ5jGK54I/Oonjx0OBWtJaOQS2KrtblSNwA960USb3MuSDOck49qglttxJVfm9q1ZIR3XJ71XaPkFW24p2sFzEmj9Rgj2qjKmJBwQw7+tb90glXlRuHOQOazZ4wWBHNQ0UnczmXsVHsarTBlbI4Pv0rVmi4zjd7YqhNEBktyD0FQ1bcFYqbAWYnknjikVgD0ClandBHl1G1egFRMpdMEDd3NT1KTJ4iXwOmKljAIOfXtUMa8AAYx+tSruXtSsK5PuOcZ4oGSD0BHSmIdwzjHrT8gdMgVmJsiflu4GcVZU7nwMDFVSd0gxmroYKcY5ppifYim+ZuOCO1ZuoRHyic446etacnUsB1FZ93KEG1jyKtEHnfiiMCJycjIOTjpXifi+cxM4cYU+npXufjIFI2lQGRMfOg7e9eEeMVWR5CX3IfuH+hrogyJLVWPGPEt60V06ouFJ3IB1zXG3jbo5Cc7m5+vrXT+MkK3sbc/3fxrl5XxC6clj932r1aT0PPqrU5i7IclQeDxiqMsTKMkbj+talzF5YxwfU1SYZLA5wenFejB3RxVFZmdAWS7PHysp5rNsd2+UAAYPBFaU5MYc4xgH8Kp6fDthDAZLcmtjnsaCN5dkzH7x7V9YfAm3EHgCJh1duT+FfJk0PmxxInAL5r7J+Ftj/Z3gLToz1Zd1fX8Owbryk+iPn83l+7jHzOkY9ajant0pjV+jHy4l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QOtFA60AeVftGRGTwtAQMnOK+d9EiCtKW/5Zxkg+9fQn7Rd2Y9Fs4R1LE186WdwYY5yPxz3r8r4ha+tNLsj7PJl+4v5st6Z+4v13k8t1rRsY1F/coOobcKx4wzTo2SM8jNbGnjdqBfdtUpgt2r46psfT0rXujsdM1SSPKrx5iCDK+nc/wA6+h7DWo9A8NeHorfPkkrL+7GXZUOGJ93ZgAO9fNmmhpZ0kRchOShzhl79O1fTVtqWk618UPDIgtj/AMIxBcNqIEC7WEiKoitRj+FSAxPvzXz+JR7+G1afQ+g/CdneeHPE1t9qi+zX0tr5otduGiLjIU+hxXsvhbTFtoNxbfO/zTTE9f8AZHoK8d+H91ca54lu9WvZi9xMSzynkQof5ntXuekxLbW6jbsUr8inrj1rw+p21NDYDYRQucH26Vat029jz69ar275Hp7VaSTpkjd61aZystdzgVOmM8mqyfNycEirCsegGBirRmSoMOCefY09VP8AFxzjj+lMUYCjGamVDlcfjVobFBCA4wc8ZqV4SrASJhxyc+lRsq4wB16Y7mplXbjzMsT1ya1SM2RwxPGTIj4z8uD6U9VUEn7oPTB+8aleMFPmjBQ/KB61IsRQYICgDgKOPwrZRJbGpHuy3GR/D0p2wO5AAVepxT/sythtu49Qe1TKu8ZICf7IrRRuZ3IPJ3J0aphAFOe/XGen1qYRgH7x3H1PWnr8j4GAT0bGa2UCbjBEqfO2AD0Hc0eUZOq8deakWIKWbncf4jUgUFeH8weqitVEm5EIiQpPyAdABTti5yV/KpdvOcBSfWk4HU/jVcorkJjAbA3ZPYnFMPyjtmpDjHU+nIyaZjHBH49qoZCwIB5Le1RnA7EewqSRgKrSSY70mAkh/AVWkcYPpSySZPGeKgZh9DWTZpYYzH/69RNwevNK77T6/SopHGKhlWEJ4PpTSDjrzSGT86QSKBzyakdh05Pl9wTXL+ItKGqwsmBn3roZGJ5PeoHjHBxyOmagaVjy3Sfh/JZ6q1y75A6KO1eh2NoIEGR+NWtignjmpAgNCVi99wHXofpQEJfHPrxUojDANxwOaciYPertcCIWxY5447U8xAdqsBPl460mwBsY4qrGbZXEfp0pDDnGelXDGB2wO+aaw9ePTFNIVyq0AAqIwZ4yPoKuMB1NROwPA6CqsFym0WB0zUT25A5XpV0kHg5HpioXAJGO1WkIpGIY6GoJYw2CRx6VecADn9ahYZXjr7VpYi5nSxDsPxqjNbNgspBPoela7DJIIqJoFxgDFOyeg0zAb/aX5vTFV5YVfgfKfSugktAQcgEVTexVjwMfWs+QpMwpYSFJ/SqckBOTjjqPrXSSWYJw2SPaqslsQCOStQ49x8xzbwuO+frVcxAHrkegreltMDPGOwqlPb4x0/Ks3ALmYoYckkCrKyhsLncD2plxbbcgDP1NNjUxbTxjvWbjYq90TH5TnkUFjg4wM9zQ2GBwMDNVZZ2QDjJPSokrD3JoiVfsSKuxybiMCqCHLg/0q1FIR7+1QHqTycoM1m3kamMk8E960HJx24qpcLvTAHOelUiVocT4qsmSzJi+bI5NfPnjmM2t+0ZXZuGWj/qK+jdejPkPGeUYHt0rwj4m2260W5VC8lvkZ/vKO1bwZLR86eOZCse4DpJnPXvXNsgxvZNofOBXXfEeCFfs08GRFNhsdcHvXMyMHyuCVQZ/CvWpPSx51WJy13Ey+YR2NUUkIIyOfU1p38m2TBONzcA1QuY/LYAd69GD0OCprqU7+HzEk2gHI61StE2W8IHrtxmtGZ/9HcD8cVSswPLR89WzXQjnehcwzalZwhMZcZr7P8KIYvC2noRjEY4FfKHgjRW1zxbYRY35cE/TNfYSQra20UKDCooWv0Dh6k1CVXvofK5rNOUIdrsY3Soz1p560w9a+1PB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HWigdaAPHv2kFC2Fm/cDgV88IoMbIDndgfnX0X+0ih/sa0kAyBxXzpCp8wA9yK/Kc/X+1y9EfZ5Q/9nXqy/eTpFLaqjbwqBc+9b2k6ctz5rEiMxrvck449qwLmBNyMqngjArqY9OJto5ApIdckDrXxlVpI+popo0dDuJBNOYJNscgMBA+8R6Cvof4ZaOIBpNl5gSdkeOPn/VL95j9f8a8D8E6NIuqXEh2IbZ1zvYDbk9ee9fUHgDSDqusJFChhWCzEjyMMdD156E5r57FS6H0GGjynvvgKze0gjKjEcmNw7nHTNex6SI/kbe08h6tjCj6VwHge0J06N5VJ2jj/b/+tXoejGQxHKYU+v8ASvGWrOmo7s3YEKAZJAHrU4Yb+B9cVBGDhQT25zVmEEHrkE96swJ4sDHB561YQbhg9aiRdxBz07Cp0AA+nWtUQPTleKsLkJ1GfeoFKt14qdG3DpgD1raKIY4EL7H3qVGzwBkDuRkVHGhz3Oe57CrSoFLMPunvjpXTGJk2SCNCAScHrlhxUyrvGACM9z3HrQqYUDAbPO1j+p9qnRVx7E5J7t/9aumMDFyGCJWbdjnt6VOobhQwHcgjNA2qeOSfSpV7Zwfat1FGbYxRuXGTnrwKd5XljYEAA7DqfrT+gIyAT3oKDOScPjt1NWokcwRJzliQR0PpTifm6BXPG6mbkbOfkz1I4wKTcSw/hUdRjrV2C4hyFOzgjq39KY7dME8imySBQQO3T6VXMvvkHpioZaHk4XBYkjk5qOWQYxnGe1Mafa3JH1IqpLKXZ2YgY9KlstIfJLx1xVWSU5x1qOWYA47Hmq7zcHFZNmiRKZMjrioJJMDOckdqhlnyvXnPSqcly27A6Vm5GiVy1JcAA9snioJJSWySCAelVzLlckfnSNJkCle5aRP53WkR+TVbeM5p6Ngjms7hYnLA9e3ao5JCc8ZPrTfMwenHrTS3HFIVhFXc/OfpVgRhMcnkVVDY+oqeGQk/Mc5FNDZLGWJIB59qmR1bjGMVReVvMwowPWrFvnJz6VaZLWhdXGP72OmKXb3IxUInwQAcE+lNeUngtj+ta3M7Esjg+5qF5Qc8cD0pjyDOeoqF7gDPOPpRcLD5J+eOlV2mz06mopZcDPWqz3BGRRcLFkyFfYGozNtx/KqhulU4Y8mkM4cAA5rVE2ZZJG48E+xpm4E8cVHu5PPFIZRjqCM8VsjMcxI5AJ560uQpByAfSmmQqevXrQyK45PWrsTcGAOSoz9KZ5O7tz3A7U8ReUflyalVfoTT5RX7FBrfAx+NV5bVjnHQ1shc8EAn3qOSHONqDjv2o5Rc5z0lqAoUr+lU57AOCV9eldFc2oK5J59+KqTQEIGC49ealwTGpHLTWpHUbce1UJIgc8bRmutms1mHbOKy59O4OAAR/L1rCVMtSRhj5QAARioJ1X171qTWrJk9s9fWs+SFkkY4yvcGueUXY1TEiBJHTJ7VZT72M1CqBRkYGPapUbJzisHGxa1JcktknioXQqW5BJqwp2qc8dhTZ+I+e3SkgMHVbczI6nBPqa8b+IWjD7FJhcYPzejV7VfAeWWbJz1x2rhPFtjHe2Mqq24lSOO9WmJ6nxn410N01EwFv3PMiA9h3FcbCjK8sZQkhSD617Z4y0YeYp/5axvkN1xivH9YmaLXriRkCrKCOBXp0JHDUi+hxurW5MsTZAw3NVtTIklVlzjHT3qxqMbPMQTjacnNVZW/eDGSK9emeXNama5LLIoOCRjBqNYSluuzHycmnTIQ7nPGeRVsW+63wPTJxXWjmuewfs96PHc6sLwjOwEgn6V79K25q8n/AGe7VU0yeVRghcZr1Zzya/WMmp+zwsfPU+Hxs+evJkdNpx6U2vb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T9oGHzvC9ucEgPzivmWNwszlV+UnoecV9U/G9SfBpkXkoTivky23qCSeSelfl3Eatik+6R9jk7/AHMl2Ztz5Mavgk4zgV2WiXIuPJY58sKOPU1yysqyWqgbsQjPua6Lw7IzQKihAVk4z/F7V8HX0PsKGqPQ/g79j/4Sbxa1/FFeNNp6xW6yoX8qYyL+9A7FUDAf71fWHwc8MnxTFc6tcK87RyIrW4G1DtHcda+fPh34ZubPx7o8ts6w22pWfl3KyjDFg4bb9OAfwr7W+FelN4YW7e1to7lb2dp5nmk2gt3P09q+cxMuaR9BS92N+p1ehxCK5dHzhzu8pE24HvXb28ACqRkL6YrH0qLzp95xJJn52RcIPbPeukiQA9a81IJMkjXAxj8D2q0uQoJGRUaqM/41MoPHoO1apGTJFccHp7U8nPOOO+KhRP3gA/P0qwqkdOnvW8VchuxMg6ZyPU1aRCARnJHt1qGzjeYBnXyx3yelXS8dsm4k8nAwOTXTCBjKQ9Imb7qgtjkZxj86mUuqjcgiUD77MCPwArJvdSIlWCO23zKN23dn8W/wrPV7mRvMv76G1t853Hoo+neuyMbGDZ0gvEySFIH94jlvepUuMAMfl7gGudt7rDBoo5pA5LJI6HbtHfHpWhDfEXJjJ/dvwpxjDf4V0RRk5Gyk5OG2kA9C3FTCZQMEhSTyfU1kLJO0kixXdsCvHzjeM+lOWa4RcL9mMpX94wXv7ZrRIzvc1o5A2QXGM5/H0qXcRt4JYdzWMdQWFYw4W7GOdhxt9sChbuLaWR/I9ASSPyq9EBqM21cAq2OxqEyZJOTms8agGwP4u/pVeTU/mwrA+grKTRaNF5eQo49u1VJLlYlKqcn1rLutWVAd/wBMVkXOuW6HMsm1ew96xcjaMbnRT3ee4I4qlLe474NYx1VCgYSK6nowqvNqqMwy9ZNmqRsSXIPO4cVXmusAAVjtqQyeSw7YqtJqOcgZrJzNEjXkuMtyfwqIzBU9c1kC9zkE5qM35YnbwKz5jRI2fO3cj8qRpfQ1TtZvMUknkU9n9uaVw2Jy+TUyN09KoiXGBmrSyfL1ouJk5YMeOnvTXbaR2pquGPWkkO7g9qoBQwJyDmpAcGqpkEeP505p9uMcVNwL4woyf0pomx0wB6YqFZ9yYJwe4qGSbaQBzmruKxd+1Hr0xUL3QGc8Z5zVN58cZqhNdgHAO7HenzdxW7Gm96OSOoqrLfLnqD9KyZ74AcsSfas3+1VM5GcKO3vRzD5bnRve9Tk/jVO4uw/BbGayLjUQikhu3Nc/c+IguoiPdwFHfrmrUieXsdr9rUDbuzQl4I3yCCa5j+1VgiMhZQW6kmootejk+6wYevrXQmQ0dc14S+RwTSJcYPJrmF1lXb5WBx71K2uKo+Zhnp1reJjLQ6drgNyeWFTQTLnBOD71yf8AbygjDDH1qxba7Ez53jj0rdIwbOuEoVAQRkHBzU8cisvT8K5RfEaMNowo7k96lXxLEOPMVm6AVqkZNnUhlPAwaha4CHgZAP4Vzk/iNlChmAJ6BKoTeLILYjzZDk/dXt+NPlI5jrZfLzvdt+fTpVS4mjmyA4B7Z71zE/itIlywZlY5IQ5AFVp9ehmiEqu0UQ5EkiHA+tLlC5tyy4baeCOw4qJZVkfy5gVf+E46/SuXn8SQSMD55mDfddTwagbWo4zl3GM9QeR+FZuJopHYT2CyA7OQRyBWRc2W1TgYx2NLo/iRbrCFhv8Ac9RWtdeXcR5BB+nasZU0y4zOZdCrDA+lC7cZLYzV67t9xPU+tZcqgE+g6CuKcbHVF3LSlcDPanSHdGT0NVY5C/ykH3qweY9uK5jUpXMeVztz7Vx2u6eh3yQqEl6kZ4Nd6VGG7+1c1rduCjAfK2OKadiD5t8eWKwanKXAGQWOfWvDvEtl8s9woOYj3Xmvpnx7ox1K5UHIwclgOc14V4xs20q6umuRvhkyp2/dIxiuyi7Myq2aseINMZ5ZGJDbmIyRWdONkhGeQe1ad5GsdwyKcKrHH0zWVdqVnJ7HkV7lJnkVEyrIN0rknvkVZtS7u6KcAiqwYKW4yansWw+4Als13I4m9GfSXwBQL4euj7gV6Q/U1518Bj/xTlxxglhXor9TX7BlqthYLyPgcQ71pvzGHpTaVulJXpn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xfgM/gO8IGSozXyFagHcSOc+tfZ3xCVZPBOpqwz+7OK+ObGzaV5B1y3A/GvzfiVJVoy8j6vJXeMl5mhasWdTkDgDNehfDvTVnv7YSwtcxmUb0jbDEd8Ht9a4JEjieQddg5r034ZwyXEtvbxQ7/tA8kHftKuxwD749K/OMS/d0Pt8Mtbn0l4B0C1jltL+exnedCGtbVZPMfaWIBJ79+lfU/hvS7pbJWuiqvnIiU/Kv8AjXiHwO8OHW7i61d5nurfTiNFiuVTZHJ5eNwAHfPvX0xpNt88a4AQLjb2r5Sq7yPoE7Kxr6PGVhBbnjt0rVjLdxVS2jEYC9MGro+4Pr+VYJEssqACA1WEHGcDDc59aqoQSAOSKtR8luR9a6Yq5i2SRrtwAOTzVqG3dyAOB1P0qsrpFyxP48Vm6v4oSwRUtvLlkZguZG2pz7+ldcImDZu3GpW9oqQFx5jH5Y1BZ39gBXPajq88+wus0LtlUNwu0Af7A/rXMat4mt9Hiaa5vl/tO6Ypm2lCxRp3VT1/GufXxTYPd2tzqF4kFqgCw2yAsCB03V1RVjJnVax4ksvD9g6yW94QQVQH5jNIe4xVTTL+WXS4tU8i+0+HcQ8l9b5VT9Ce9ef+NPiVcJqdp/Z9/PI7ucSSLsSNOmFXt9awtT12LUJ0kvL+9vzGcqJnyiH1Hv71stzJ7Hs1743tLPUoUF9JckQEPEWwHJHoOg9qdY+PYp7aNp/td9Nj57WGAgxr7Ma8Jb4g6Tp1wIUUrO3/AC2yf51VvPjNpkl2UidJZMbGMhY/1Gau7M+W59Ep42sWCCCE2MBywRm3SMarzePgWG1ViA6mU/zr5+1D4rm3sIyBCsa8blUjk/jmuM1n4rXc2fLlTyz0MeWz+Bo95iVmz6t/4WLYoQFlVZQMEoeDSv8AEGJiCRnHRyc4r44ufiLqEsKhp0jUjkvhTWJqHxTnto2jF9M79AiNijlmX7i6n3BL44Z4yytuHbmsK7+I8cIdJJmiJ/iDAV8Pv8TryDG/V5BI3IRpCRVeb4n6ppsTSLfByf8Ansofr9al05PqaRt0PtiL4h21yWA1dQF4PmDP8qaPFsd42Iru3mJ42gn5vzr4vT4kXV5CrXcsWenyr5Zx9QetXE+I0mmlWmuZZYhzyeR/wIdaxdN9zojqfWt3r97YtmylVJActby/db6GrFh46ivCVmhezmBwwPQ/Svn/AMP/ABZg1C08kzG4OPlLnBWtmLxxLdQCJkDbDnzMfNj0rmkmupul3PoW21yGVSVbPtmo77WFgRW689fSvF9F8ayICzvujzjg8iuwj18anabVYMdvIzWEnbYpQaO2TWjIAUwQRndmp7W780DJ+ftXn1hq7GMRqc4ODXRWF2yyRkfiajmNOU7e3nMcYXgClkmJYFXz25rNS7+7xxjOalaYLggitLmVramgsu8AsRu9qsrKGiwDnnt2rHNwB3+lTpd7ECgAk8nildCcexrR3A2c4OKja5yTnp2qgLn5cZIzTWnLL6egp8wrF0z/ACkHn0pFu8PyPxrOknwBlsUjzlh1xipuVY1RdDOMkZqGS7IYjgjpWcJ++enemSXYAJH41XMPlLEs+cgnpVC5vVKttPSq094Qc+tY91e5kk5PA7UcxfKLqOotEfMDcn0rnLjxA1vcBZD15BFVdQ1RminBPIbHPSuU1HVFW6hSRsq/AY+tO9yuU67WPE/l2iKH69ea4q88TY15JGYqoQY54JrlfE+tyWV7FbBy0TNnJPQVy194ojn1y2j3coDkk1tHUzasew3XitJSDIxdfc8VVl8dQwqRuG4HAAOBXhXinxhJpod/NKjHyqDXJr4+aZA0rtux90V2QSZzyva6PpSX4p/ZC3lhJG7jdiqMnxgdipaDYWPGWBxXy9qXj+aNmKtjbnPNZ+n/ABDnu7n7RcBjGh4APSu2FM4pStoz64i+Kkb4R5VBPBbPSrMnxKWGPdDcRPj0brXyRc+P0kkZk3K3oDTP+FiXskPlxsFX++6jNdEabOeUtT64i+LRmbEkBIH8UbZP5Ux/izaKvyXLRNn7pU5r5OtvFFxMvmtfKWHYPtofx9CkiCVyJVH+sRsmtfZsxc0fVy/Fm+lUGIgR56O2GI9qbD8TIHl2TuFz1V+o/GvmC08bm8Zf9PW2UHrJg/nWhceKIbmNVl1uMop4JiAz+IquQyclc+oG8YWpQeRf+UD/AMs2YGrVr4qu7O1Cy3Pm2Mh+YWzBth91r5V03xfHDMoe4juI8/eDYOK6+28a6BcQCOa8msbj+GaOUEr9R6UctiebmWiPoe+v7e+VJ7K9gdwM8Dym/FDUGkeLrljFHO1qWYkZlPB/GvF4fiDdaesCXF3a65Zr9ybZiVR6ZFaa31pqMMl1o+piG5+8Yj8yqfQg0mh8zR7I/iWGC9WK9t1tTn5Z4XyK6uw8QGEKVkMqd27V4DdeKG12KCO+soDcwx7UmsXKsT7rWp4c8Zzac66beHG8YV5B19jWUodjWM3sz6Ei1iG8BXeo4zjPWq10ivuK+vSvLrfxE8MqiOQEEblCnPArqtH8WRXjbZnAc/3uM1w1IaWOynKxvJIUbb19OatowI461QZQDvByp5FTwsTx29RXmSTR2Jpq5ZZtq4HGTWXqkXmI4C5xyPetJcsuOAOvNRToGj5J/CsyjyzxTasrdldjjLDpXgnxUs4mjlRMBFBJ9z619PeJ4E+yyb03r057V8z/ABNs/ssMuwkxk/ICefpXXTlqjNx00Pl/WYWivZDwc1j6g+Aik5bHWum1m0EVxPuOXyTx2rlL/G8k9QO1e9ReiPGrXbKhdlU9sGrUMgSMnOCaqSEmMds1YhYC1lJJBwK7kcL2PqP4FIF8Ilsclq75/vn61578BJxN4PkGTkEflXoT/fP1r9ly/wD3Wn6I+Ar6Vp+rI26UlK3Skr0Tm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z4kv5fgm/JPVcV8qWcDQia5xgRA7fc819U/E6Iz+CbxAeTXzNNCI9Jjtl3+e7kuPQetfnHE2laPofU5LfklbuYFo7AuXOWkPJPavXvhsihoJZQ62kcihpE+8Sew9PrXldjaRz+ciHLAcHPevYPg/exXthfaYU825lQLbJnH7zPU/SvzXF35WfeYSx95fAnQFsPD9tNah7axZ3lWzzlVkbqfc4717hp8OArY2gcYrxr4JQm00iKLe8lvbIsaljnL4+Y/nXttivC559xXyLd2z22tS/Em1D14qZXCU2MHYevXpT847c9M+lEUQ2SxEoThSc1OLzyRiKCR3zgAjA/Osm6v0hyQHcA4LKRnPp9a5Lx/rup28Fto+lkQ6hdpvml80EW8Z4yf9quyGxm1fQseMPH0WmRXiwSC6u4k3OsZ+SL0ye5zXn2maxDd5uby4ur+/lBYtysKA9lX29aNYvPB+i2g0e2jmv8AU4I/Mu7sSFl3E9XP9KwRq1pqzSzNdXNpaxLtVkt3OR7ccV0J2J5XbRM0BNZyyTRWVhawQLzNd3km4j0Az3NUb2Sewmkv73xNZ2UKLlQkA+X0AB/nXA6rdabNemOC8nklQ7ld1IH4DvWV/wAI8NS1R7y9mmlVQAEbjcPQA9K0iyZQfX8v8zoW1FdRunZZpb8jnz5xt3c9qrX2utC4WPT5ZAOG3SZWqFzBI3l2dj59vAuOJWBH19aqXHhGSOUTR3cyyHk7jlfyrZSiS6fVi6l4ijbKpZqpPHyrlhXmniXVZkuziElFH3WYcV2ms2eoWakMyiPHPlLg4rjtQtLCNHYyme5bjawI4rRVUjN0W1scudX1bU73y7e8MECDkh60G1OTSUMst8ZpWB4Iyc1k6poMkNu1zGPLfrx0rknup5J/3zsOep6V0RqcxlKmonSXHia8uI2BRI0x/rO9cpcXSSzkxysZhzuB4P4VdkuZoIR88bb+PlwRWcComZkjUH1BxUuVty0lLZD2urqJWP2aGRm5MjtgigarPOFWWVcjjaaoTKbh2EbsX/usc1JZWJm3RPHhhzUyqpo1jQa1OkhlRolErsWPAjH3acl1caZKxOXs24MTc49xWVFplxAR5TlQOivyD+Nb1nbS6lamKZdjjofX2rllNHRGHfU1rORY9jwZAxncnGPrXX6NrV7EBKJBNGPvHuK43RLGa1lMB5Po3cV0GjL9jvHMb/IWwQTxXJOd9jqVO2h6PpWtC6tftMQ+dTiRD0Ndp4V1fyLqMsd0Mgx9K82sj9llM0S/uz1QdPeungXygkkJJjbB2jtXK5Gqjc70Svp+s8Em2kPBHY12FhO5kQlsj0rjbRluo7d3JJGMjvXWWr+Uq9Dj86VyWtkdRHMWTjn8al+0EAjdwP0rNimLBMHI9qk3gnJP61LkRymjHcDpnirC3mCFXgetZKOQwP8ADVkSqgGOSTng1Slclo1BKQDg8+9I84Cg7ufSs4XY3AhuT70jSgsT1FVdE8upPJeHPB/Ole7Bxg4wOpqg8jY9KhkuDj1qFIpRuXjdsuSWJ9qa94GUk4BIrMluNuc+nSq0l2VBySfpRzFcly7d3ZCcZ4/WsOW8bzCS3XtT7i8OCCeo7VhXl1sYnPXtTuWomZeXKsl+ucEscVxurzefYBQTvjORg/rWtqtwEeX58FuSTXEXerslwYpOAeAauMi3EyPEd6888UhyDtOD24xXmvinUH026ju1J4+VgK7bXJSWUhshc4rz3xBCZkkVmD5NdFN6mMonLeJ9fkv03ZJDn5RnOKpabI1rZF5TukGfvc4pjWhWVu4Tp7U68jP9nYBG7nGK9GLTPPmn11Me6m+1XcgJyWPApWAs02LknvS6BpLT3sjyEgBc8Vcv0jskYbd79STXRGVtjnkn2M0XARt238ajfVfmO44HSq06yTksMgfyqp9iByWJb2rsi7nDNLYtQyws5kcsx9jUj3kUh+SHaB3PJqh/q+ACD9KdErNnnAroi3uYOK2LbMZIyUBB7YqzZ2U8yqrDA96jtQo/iA/GtizD5+dgo+tO7QvdWjLdhpipw4/Fq6fT7VYceVBDkjmSZAax7Wa3VhunOPUITWxaTxSJ8pYr2JGDWblJblWjLbU1nlmG3DxkdPuYFTS65eaY63FqtsHIwcNt3fUd6hs4bu4A8hW5OMFQwpX8KXMpaW42NzkLuAH5VPtUtyvYu2hNN44N5ted/sTjkuvc11Q8fzanZ+Ubm0vA8GzcR84I6EH1riW0Z5cH7KPLXuACDVu30vT5LiMINtweoQbah1Exqm0ejeG/Fn2+xjtL791cx/6u4jOGBrci1W6u5ja21/bXN0OUWcmJ249ehrzKCwitpPmWYKvOQ2ce+a6zw7BBr9pJa3csEhDEI9w2Cv0bsazlJM1inHU9p8B+O3dF07Ucw3KrwrHOR6g16JBkhWBOw84FfKMVtqvhDXLQXMyyIh2qxbcCh9DX0N4W1l2gjjkkWVdo2uDkEf5/nXm1YX1R2QZ2iDAwelI4z247UQOJecnFEzJEhZshfrXHY0MDWLZZUZT82QePevnP4t6LJbicpgqASFx26mvpi7jDRkgc5zXjfxm0yNtOebDeZsYYXrVxbT0G9rHxH4mwJmJzk5HPeuHmXG4HqOTiu18U21wt7MJVKKpO0Vxdyu12Uc+9fRUNUeNiPQp7cnAycU4yGNWOMjFLsZVHGPpQw+U5zx1r00ea97H0/wDs/tu8LzH1xXpD/e/GvOfgCu3wtOemSK9Gfqa/Ycu/3Wn6HwVfWtP1I26UlK3Skr0jm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PGUe/wxd98DOK+VnuSt7eyHLMAVUdhX1V4ykEXhW/Y8YjJr5GvG/eSvuO526fjX53xNb2sPRn1WTvSfqifw3ZK9wS4wpOGHqTXovwpA0jxXbyN8qGQqD71wumwyRiMgdwM5716T8PbUN4straR9gMgclu2O341+ZYtvlZ91hUro/R/4O2K/8IwsmAvlhePUnnNen6cowOua89+D0q3HhzAGSQrHPYDj+lejWqZI44HpXySWp7UnqXlUhSelU9fu10rT43kODKwUY681prHkKACfX3qjqVoup6osOxpBEMKB69/p9a1UdDPmMyK+0nVL+NlW5uRbENbWcEZEZcDkyyH88CuP8QXMEK3tvd39rp1zdTfab29aEvc4HCwx46CvQvEt/qVpoRhtLOystPztfrvkPTCfjjmvPNWsLnwdqECRw2E91M4mkjhbzfJbHAJP8q32QlZnP2MGm+G4bqW4tkv5Z+YYHtyGI9Saxtb8a3t2i6Tp1l9ht5F+f5twjz3/APrV12qrNqDTXE8nmXs5y7Yx+AHYVzCaDc2chZJMbjliVyCfep57aI2UE9XqzEvGtbBbe1t3ivbxV/eXHkhWzVWfUDD+7lCKPVh1rp4ol092lmtVcMceZGOM+9XJtItNVtsysJgf4V4H401IlrlZwE0gvj5UWnpOW5yDtBH1p6adcomYLSCEjkiST/61d1L4DnS28y3dY4T/AAt2rPubW7ghaLYLmMdQ4+YfQ1pzWI30RyMSalNLsawtbnJxiGbn9RS3vhWxv/3V5pklpMR8pdOD+PQ10dr9khcN5Xlv0w45rUd59R2rCC4AxjFHPoNp9jxnVvhVjdsJ8onIwOK4bxF8J4p0KMnP9+Pg19QLod1NER5J29xWdqPg1ZYi7IU9QalzmtUbQ5H8R8Sa78J7/Tt8tpK0id171gWvhm7DmN0YEHkYr7H1fwcjkqin6kVxup+Bow+7yxu9cVDxMludkaMZLQ+eYvCeckoQQfvDircXhuWMxuMnB755Fev3HgdVJK7lPXnnNV28OmNgpj/H1rP6zc09jbZnA2+j8EOud3bGMVbgsJLYoOWCnOT1Fd1HpHzAeUGq4mhADmMEHp71Dr3JVLojlP7NDtHcJ95hjjsa0dH0fazmVcljz6Guig0QDjZ+HatCHSdhXeATWbqopQM/TrZ45/LJ+XsD6V0NpZ7NqqTtJ6U2LSzuUFcg8kVq2dqyqdw6HAFZOdy+Sxt6IcAI2dw4yK6uyk34Vj0rltPtXDBuxFdJYROADwR65pqREom/CRtHPI71KJQ55HHtVVJMDGAPapkf+IcmqumZcpPHuZgueM9qlZgAcMT6Zqo1w2OBkn0pgnLZHK0XFyFzzApPzY9aFnJ4JwvaqWd/FSIWA56dqu4uQsST7lAPbvVVpWQkr1oMmQexHaqUpYZB+pouNRSCaYnqeapT3G0kd/XtSzOSTg81m3M5wcGocjRRuOluVGSCTWNe3ZLn9PanzXBYcc+uazr5ycEgf4Uua5ooIyNUfeJC3PbjtXCa/G0wVlJVlruL3PlkcZrl9UtmcswHGOcUKfYvkucdqIeaMNyG285rmNTsgYSwHzd+M131xZEoTjg1mzaP5sZUr8rdu9dEahk6djy5tL2o82wKG7kdazJ9Llu2jjhjIBOScdq9ek8Nlo9rKNg6LiqyeHHWTzFTAAwOOK2VdLqYOnzHnumaKLFZDj5gMkAVlzaP9q3tIh+Y5xXqE+guyHAAz1qhN4bIHy/eHtwa0jX8yZUF0PM20PJPyAcVlXdmsIKxfOf7q/416nL4ZnusgKzH8hUtl4GO4GZAW/ugcCuhYnzMHhrPY8di0O6vGJEITPc1YXwlJMeQdvQ7RXt6+C1wPk+X0WpofDSoDmDhegrb62+jMHho9jxey8DFpMCI8ngt0rcj8GRquJG247Yr0+fSJo+kaxrjnHas9tE35SQ7s9u5q1iG+pnLDrY4xNCs4Y1RHSRz0VAc1pxeG3jUMkLtz1UcV1Nl4fhtZNwQZAya0U1MxSCGGIuem1Bn9a09uu5l7DX3TlbfS72AYSZ4wOinkCr9vZ3k3ysxDY+91roW0rVbqTJtljVjwoP863NM8Jzxqsl1IqL/AM80HP41DqPoaRo9Wc/b+Hbw6eTJMRH0CYAzVebwsjx4jSdpF6NgYFegmJbieO2RMonJbHFaqaaSoUKNvYUe0G6KueXaVpt9ZSMl7aiSEn5ZV+9j3rZ8L2MNj4heCVEezuhyrqCK7pLKPzkQxkrnnApNQ8NCSVJUiKFTnj0oVS5DpWKmteEZBYuIY0uLZBmMEEtF/un0rV8Aa39mhhimJGDhlfgj6V1Phoy2SxxMVmR8ZVhx9K1NZ0C0ktnmgtxHJnLR4xj6Ghu5krLRnXWIElvG8RBRhkEVLdRxzx7Gboc1ieGZVksok27Vx8vtW+sK9QMGuaUR3M64UBRtzwK8p+MGU01HUg4J7cnjpXr90hVCcD8a8h+NCuumQBQeclgOlNLUep8SfEKNE1RxgqeSV9K80nH78g4wTXpfxJkjutXIiBAHBY/xHvXnRhL3YCj+IAV9Dh17p49d3KrKp9cg9KY6jaferM0becQR0PajygQc/kK9FbHly0d2fSXwDcN4YmXOcEV6M/U15h+zyxHh66Ug/eGM16g45NfsGWO+Fh6HwmJ0rT9SMjim06kIxXqHMJ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nAzSE4r0f4N/CK6+I2qLPOjRaVE3zNj/WH0FcOMxlLA0ZVarsl/Vjsw9CpiqipUlds4Gw0y91WTZZWc103pEhatOTwN4jgi8yXRbxE65MRr788JfDrRPDmnww2dlHGF4zjrWxqPhqG8AhSFN0mcArkADr0r86qcYzlL9xBcvm9T7CPDaS/ez18kflH8UNS/s3wrrMEqSQzpBjYyEdTXzBBCJdjyc89DX6Q/t6+FLvxP4Pk1CytYLLSYtSstJd0jwzSO+Mn+8B1xXwR8RvBo8H+LNQ0u3mE0FtJsjnxjzVwPmAHrXzmMzeWZTVSpHla0senhsqeBhJqXMmUNIhEkzF8iMOu306jNet+CdPil1y+SIR/aPOTyJH5zj+lef21hDZaJbxFt1y7ByPQZ716n8KrBJ9dtrmRSIwQHPv6D3r57Eu6sezhu599fByKT+wzNJtMspAYDpkDkj2r060j4B4A61578K7fydGiAGFzlVz2xXpEKb9pI7dq+ctqem3fUuhc7QpOSKyNPhk1HV7vJaGGEjCKxUuehJNbO0EDv8AzqB4Fik3xqQzqR6VqkZ3MS90a1u5ZIQk0EhHEqzs2F9FB6Vn3B0sstqkSXKry2FLSZ75b+9XQ3UIuofLfMTEfK/Qg1lXcm5FskijhIwZFRdpfHQ1TKXYxIrXT7iQvDBMuT8vmjZ+hqwltYbiJUAyPut6/hVkQLqDMJZNj42pu7+1R3Ggi3UNLCFPRZQMj86SKd+5nXfhi2nQuoMav0xyKxLvwptB8ljE453p3/CuijuruwJjcB4D0ANLNfwzp8y7VHZhyKOaI/eOYjtLlSBdTPIqnjb0q1cXVqIQBvkcfw7auS3EanJJKHpSxnTyochY3HVj0qeYGluYZsLXUTlkWNgeuOaVdDuLNxLZzKrZ/OtSZ7MnKzBu2RgVELxIf9Xgj1JrO6K32Kbfa5XHmOf9oimyiRgqbjIfSrcl5HInIA9TVWTVIolwgGe5HWlzeZS9DMuNOZstIox71haloUUyk7OPQVuXWqLIGOQO9Zst+jrkfMPasZSTN4cyOOvfDygnbnB9KwrvSBGSGVuOhruL24Rj94oOuM1g3d3EflbB7cmudnfCTZyxsQh7jPrTvIBz+tX7qZCx5VgewHSqMkiqpy23npWFzqjqPUblAHc9qsxLnOeTnrVATBQcPjnv3qWO8yVAIDD8qlNluC6GzBIcjkDHGcVajOJeeAeM9qx4rraQcjNXobroBhlPr0qubQhw6o6C0bHJPHStq3uQiA9+wrmLac55x7VrW07LhQTjv71Sl2MnBHQxzcfMcnrUqSED5SazoJfU/UCrHmEkY6VqncysWfMcjOT+FOSRj7+9MjcsPU+1TJwMVaIdkPRScE521Mi5XJP0pqsFAyKJLkKuK1Ri9QkHynPHvVCdtueckVI8xbOScVTnk2Ann8e9JspIp3Urbc1mTSjJ561Lc3fJGKzZmyevUYxWMpHRGLIppwOx+gqhcOXGTU87ZHt3NZ80hOOcD3rHmZvGJWujvYkcD+tUJrfzF6VfkcZ46VCzg5JHTpimpWY3FMyjp/ykEZzVd9Nw3C5I71qPcKykZ5qnNNnPPvkVTm+gezKv2ReD1zxUD2xbIx07VaDBlPHvinYXoTz7Coc2w5LGadPVxkimjR0cHGa2BENvTn6dasWsK4xwD3Jq1JmTVjHt9D2/eXJ9AKvReHkCZ2ewHpWukKoORgnjPrUyzLHHgkA+9bJsyltZGLHooiIBXrxnrUE+nBVACjd/9etx5opeQdlVrtolUMJF3emRW8ZnO492YzaWsyqmNvqTTf7BSBSFUBj1Y8mtBpvlOGUn/eFSRyqUO91GPQ1oqjQnBGNL4X3uGfJHcDjNTQaaLPKxQrGfXFa4OF4kUjvzR5qLJkpuP6VXtEWoLYWxto1AYB5JehOMCr4tecudi9wKiiv42wPunsAOtaMOJT8pU981sqhDpkscMQgCpGqge3JqFLe4muNkfyIOWz2q6kMs6Bd4QZ5KAVYt7ZImGdxHt1z71sp3MOS2g+OKO2jJV/lX7zkVJE89ww8q3/d9N8vGfoKtQwjcp5PPQ9K0fIU4xk0X7GL03MyC3IcRyxSSn/Zbbiumg0qaaBfKjEQI+Yu5bIrMkvILHqrSP/dQZP5VsabqNzehS0Yt4uwc/N+VbRfQ5ZrqR2Vu+kbEck5fgn0rpHB2A54PIqm1sJSGcZwMDP8AOp7dmEflt/BxuPeqexz3Yycbo84/CvLPjDCz+HcqwUbtrN3wewr1W5G1APyHrXAfFK0Fz4Yk4xtOaUVqGp8CeP4RFrWzHyru4FcL5Pm3TlchUNej/ETy119wq4whOTXFypgDIxnuO9fR4de4mePWup2RhXEarNk59qfbok90qZKbh8xpbsZdhnlTnAqzpVm19fW4QfLuwTiuxSscMqbm7H0V8E9ONtodwqoeSCD6ivRv7Ju5F3rA7AegrU+A/gCT+w1mliJjdRtz6ete3R+HoLW3/wBUoUDpjrX0NDiSphKUafIml5mC4djVbm56vyPnKa3kgbDoUPowqKvcNe8GW2qQuBGEfHBAryPXNDn0a5aORTtzw2K+tyriDD5l7i92fZ9fQ+fzDJsRgLSfvQfX/MyiM0lPIxTSM19QfP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n4Y8PT+K/EdhpNuCXuJApx2Xua/QHwN4QsvCWjWthbRrGqIFyOMn1NfKn7LmkRy+KbzVZlylsmxSexNe3eM/jFF4JdZbhDcxM33Ivvj6V+Hca5r+/jhm/dirv1Z+q8K5bOrB1YRvKWi9Ee0xEIpyflBx/+qtBWS5hIR2Qkbd69celeT+BfjH4f+IMDyaXqEb3MY/eW0h2yp+FdfFqrwyj5iPoK/PqOLjZOL0Pra+FqU5OFRWku54r+2P4A1L4k2em2lr9rt9K0C9jktrOywpvr1o8h3PdIxyfevgL9pXwLpfhn4g6JpOlym8vE0VLzUbkfceZmIG324/lX6s63bDXLid5JnwtjPaWkKn5VklGHkPuRx7V+e37YeiDRvi0txBp0ljAFgspYGT5XEcSrtDDt3x19eteiqiclO5xRg1D2TR82aBYrKwaZGmlU7WXHQdq9L+Fki2niOPzFPls21fQGq9x4Nl8LeKreC7TyXv7cXXlEYwp6Vo/DeIzeIprWQmGHzjvkJwwT0X3PrW03zQbOWC5JcrSP0E+H9uLbS7eMkOdg3OO5IrurfLfKozntXEfDtVOiWflgLGsYCqM8Cu9tRxnkGvEjqztehKFZAenH61XkdzKAqGQoN3XAFWc8E9800j5nOFJPUHoaYkVnlkdmS4gEa9gG5FZGq263O1ZB8y/dlXr9DWvKTI/zH5h/ETmsy8/dfOHXPXAOVak2aJGNNFcRKA8pmiXpnqtRDWrq0UrDOTF3jk5WpL7UihLOAD2wP0rlNY8RIgY4VW9RWMp8vU6YU3Poadxr7sxJjCJ/Ef71Y15rtshbY2z2zxXCa9452hi0g49DXk/jH4xWuiK5e4DP/wA81Nccq7bstT1KWAlPRI9y1DxnFCWJYcd88Vxet/FvTdOYtJdImOo3V8oeKPjRq2rllimNnbnuDya8v1nxu4lbfctO56Et1NdNKlVq6JHRPDUcOv3r17I+w/EH7TWm2CsIZg2O4rjbv9sGO1RtyNK3QYNfJ8eo32tzFIo2bdwDium0H4W6rqO6WWIhOpLivRhgEv4kjgliaUVeENPM93m/bXfySq2pJHTe3SoP+G2EZ1aS2Bx1CsK+VvGukf2Tqz2jv5e3g4rlpIhG+CSVzXowyylJayZ5sswin8C/E+2X/ba02SIqbbYR6Gktv2ytIn+WQNGOuRXy54N8H+G/FdtqpvNfTQms7UzQtcrn7TIP+Wa47mvP5Ymim2MTknjHpWyymi+rOX+1ltGC/H9T7yi/ah8P3wBE5UfXpUsPxs0XUnytwBn3r4OWJ4wcSNz6Gr+majcw3EY89wmcHJrmqZPBq8ZHZTzWN/ehb5n3nZ+O7O9GY7hefer6azBMRiTJPSvjjTtZv7ICSKaTYO+a7PQfiZeW5UO2/p37V4VXL509tT3aWKo1lpofS8l8qjrn3FSW+oZ5yVI9eleXeHfiNa3yiN5Ar+jV1tvqSzAFZRg8V5koOLsz0VFWR2kN7nCmtGC43Ec4ri7a8IzlyRn8a27G+34y2eazfmRKJ2VrOFC8nHpnmt21myAD+BrkrO43gHgnvXQWLb9vp7UJvY5mu50MDgH7+7NXYWyAKyIUBZfmOMVpWh52nAPoa2juc0jQjIGOOvqasIc9OahVTtG3rVmOBmAwMZrdI5pMXJ4yaR0wCSfzqwtuce/Sm3ED4xg1ojO+pmTy7V96zLpyc/McVo3UJ6kHj0rJusqelZyZojPncLnHNUpJDk4P51LdTEE8fhWXcz7iTzj26Yrmd2dcVoMuZ3fIzgCs+acAgZ4qSaQ89cY4xWXcOQoNZuRsrDri4ChsEcc8mqFxflt20kjHBqvcSbSzbs1Ue5QDgnI5qdbm6SZZaYkHceR2FRtMMdeM96oyXG0Md3J7mqst/t5zjHc8VqhpXRrLcjPJPHehr1Y1yGAwec1x2p+LINOjdpJQD1wDXC6v8TZ7jdHaLuPTJ6VrGlOewON/Q9juNftrPc0twFGO561j3nxT02xX/WKzDggcmvBdY16eYGS7vGP+wDgVyWo+Lo7Ibvv+pY5r0KWXVJnm1a9Km9T6RvvjlDEuIUMmK52/+NmoSYMMKxk85zXzrcfEAtxGvfoOKsXA8TvpUmowWE01kgzJKikiMHpuI6V60Mqk1qzzKmZU4PSKt53bPYrv4ta7OSBdBDnPFZUnxG1efh9Ufb9K8EHiu/358059KvW2rXz2b3ZlUxoeRnn24rq/sqyOVZrbf8l+p7dH401OVQBrD8cYPU1dg8W6zvxHqW5jxXhVn4ykVwxGR9Olbtj4innVpIn79BWMsua3OqGZOSST+9I9wj+IPiOzT5QlwwHc9ansvjpqFrMsd7a7Ofvdq8o0vxsIplWTIf0JrrItXsNZhAnjX8q4KmFdPdHo0cXCo9Ypnv8A4a8bw63Crxsjg/wk8j6V2dld7gGGAM18t6X5+gTCaxnLwnquc4r1Hwv8Q/PiRZQUZcdOQa4G3TZ6ksPGoualqj3O2uNqY+7n+6K0YV8xFKc59a4jRvFkFyq7iee/QV2FhqkcwwpUDtzVwqJ9Ty6lJx3RrQxKpALl39u1WPKLgIGK57qear2zxsQc/N3FXkZU57frXYmmebUTuNgt1t+EQAk8nqfzrUs0CzBtoZl6Z9aopIPMGD0q5HISBsG0etax0OWcerNmMmYcnn+VTxxck+tVLMqkYGeKuBjtHQ5710I5JKxHKT8yZzxx7Vx/xCXzPC13uByF6j+tdlKABk9a53xfbiXQrteT8hyMe1K2pFj88/H9mreJpWJ+U5HB4Brlbm1JHzkLgV2vj+L7Nr90ACF3EDNc6luJ7eRGGZR93I4NfQ0H+7R5NaK9rY5F7TbcMeuR6V6D8O/Bk+pXdmoGI3cbnA6VS0DwxNf3mwx72bjPavqP4N/D5dN0WEzR5mDbhkdayq1baI9DC4XmfMz3H4X2aaTpNrbLkxJHtUnv9a6m8uIpVODkjjjvXLWkxsYdqr2wB6VLf6xZ6Ho8+rapdLZWUI+Z3P3j2VR3JrzK2J92x7lPDu90a8VorIWfAQdSa5fxn4dt9cs28tQXx1FeN+LfjzqOuXKppgaz0uNslcfNIPUmu68EeOE1m3jDMAx4OTXm4fMXh68alN2kjvxOVTrYdqotH0PNL+zewu5IJBhkOOarV6D8UNEEbx6hEuFbhsV59X9JZRj44/CQqx3e/qfgOPwksJiJ0n029BpHNFK1JXuHmBRRRQAUUUUAFFFFABRRRQAUUUUAFFFFABRRRQAUUUUAFFFFABRRRQAUUUUAFFFFABRRRQAUUUUAFFFFABRRRQAUUUUAFFFFABRRRQAUUUUAFFFFABRRRQAUUUUAFFFFABRRRQAUUUUAFFFFABRRRQAUUUUAFFFFABRRRQAUUUUAFFFFABRRRQAUUUUAFFFFABRRRQAUUUUAFFFFABRRRQAUUUUAFFFFABRRRQAUUUUAFFFFABRRRQAUUUUAFFFFABRRRQAUUUUAFFFFABSHpS0h6UDPoT9mqMR+FtUmGA5n/pXH/GO6mutVIZhtUcAnpXXfs7Ps8FaiQOROefwrz34uXhXVPck1/KvGsn/aE15n9LcBQvQg12ZwEVxc6HMl9p9zJaXiNlZojtOa+lPgv+0FceIYIdL8Qpi9GFS7XgSfX3r5mvVLRR7jwTyK93+Ffw5aTR4r14yvmDcuOv1r4jDzlBrlPvM3p0J026i16PqfTljqeHSdGXdGd6scYzXyb+0L4JuPG3xe8D26S+elzeyyjS03GW4UAu756KCeOcfWvbPC+tXOj3wsrn5kHEcjfyqf4g6NFPpU2qW8Zk1SJSVkQYkZSPmRW7Zr6WlW5o3PzeUOSZ8r/GfT5/EXxhsHkaKNbHQk823jH+pkDkbSe7AV574TSztvFs7sS8yP8iH+Lnp9fevePiB4Rs/COmHV7a2nvJtS0ZJZZQxY2kjMSY/wAGfrXzrpt/Gb2PVXwmx1KKo+8Ae/1r2KVTmps8mpC1SNj9DPhrG48P2m9DGxUErnpkZrvYxhfQnsK5P4dRMfCumTuAHmgR+OmCK66MhmJA4XgVxQ7mklrYHUAZxgY6GoGXdnHcc1YkTKrjJPUms69uY7SI7llZevyKSaiTsOCuyO7nEakLyO5JrlNW1FYnYeYI885J4P1qzquvxIP3cN28h7eQ1cHr+u6lICLfRL+7Y8cWx5rmnPsejSpKQ3xB4lNvGxEqMOoKHNeUeJfG7KrAHA64PGas+I/wDhL75yLbwXq/fpDtH615h4h8LeOr9mQaDLbZ4/fuAQK8+cpy0sz38PRhFXbj96OZ8a+OJ281Vl2Dp714nr+q+bI7M5llPO5ucV7Wv7PnjDXp/30THd0C9K6Gz/AGKtXuEDXkojU9ccmtaMVB3kmehKtQpR5XNI+O9SvJ7x9qMzGsWPS5PNzMjE9s1+gWk/sT2dqVaQtM3+0K07n9jzTgDviyuOgTk17MMY4K0YM8OsqE5XlO58j/CdbCK9jjlWNSe7ivoey0UXnlmLawK9AOBVTXP2U3sGaTTJmicN/q2GP1qxpCa78Mgq65pcs1iOPPiBYD3q4V3e8loeZicPTnrSld9v8j5R+PHh+TT/AB1cI2ULnK5GBXmdxpkqMQVOT6Cvq39o3RLTx5Ywa3o/zTxfeQDDEV86pcKp8qdCkg4O4Yr26NZcvc8OeHk9bWOLuLaazyASSfTiqiCRn3gZI/vV2t1BbzKSzjHfmsz7BbKfkmzniu+NdW2PPlh5J6sx4IJ5iM9CcdK0LbSnMkYwWYsO1aVvBFFzvzz3rqPBeiv4g123WNd0asAW7VzTrvojpo4a/wAUjs/D3hM3WlBCh+5nJHeuW1nRptIuHaPlAenpXv2oWdvomkpBCQ0yrywryPxK3MnOdxOa8nmk3qezScVrGxyun64FmCk7SOM16f4T8VtMqxM/zKOnqK8Ylt2klZlBU5zkVd0zXpdKu1d26HtXLiMKqq93c+gw2I0s9T6i028NyA27GcHPoK6axmxjL+9cR4Fuo9c0qG7tyH4AbHY13Wm2W4Dbkkc8+lfPSi4aM7XOLOk024bdGAMKe+OtdXp1zggAZ7cVzGm2DsEUDCCu00axIAAQkVjZtnHUkkadmDMQOQffvW3a6eTjI59uam0vTwcFkGa6WysUKjjn3reMThnUIdO0wFBlM+/pVxrBQeB+Va1tZEKNqkj0NXBp7v1AOK7Yx0OKU9TAFmqjODx61WuYPl6Yrpmsdq8rk1nXVpjPGKvlJ5jkb6Dg1z17GWBz+ldpe23yn19q5vVLbgnn6Vm4msZHJXaYznqPWsm5IXp0PbNbt9Gdp7AetYd5HnPbjrXPKNjqjKxmyycHaT74/nWTeSLg85PpWjcqwXtgGsi8cYz1PUGsHBo3jJGRfT7QQDyew9KypLjChh164bsKtagS+45x79hWJdTGONmJ4HalyM7ItPcfeaoi5LBSR29a5PX/ABEYLd2ZsD0BxVi8l8xdxYhR1NeR+MfF8TXsiI/yKcDng110aLm+VI0lNQ3ZLrWuteSF7mVhGDwinrWBPr5dvLgTjOFx1rDmvbjU33ISFzya6PwppaR3CO6mTkEE19BTw8aavI8bEYhyXuM0tF8Aah4gJuJsrEBzmuV+I3hpdGUxxj7vPSvprwbDHdQ+XMPLH8IFcL8dfBDWVj9sCBlPJ711U6q51Y+fqczupP7j5VeEkgrnd6YrrtA+JniLwjoup6PaXkkVhqKhLqDqJFByPpj2pLW1tGbLqEYcEGotS0SKYl4357KK9lVU9Dx50pO+hystwLi48xlxnmnq7PhQGVf7oNaQ0hQuGGG7Vbt7G3icDILeprVzTWhkocr1M2OxllU7I9vrkV6r8LvBx1OzPmqc9DxXHwFIhs3bmPfFe9fCG3gsdPMlwQFcZJNcVeT5bHbTabucV4z+FFxZx/bLMFgozgVxFnrdzpMpSUMpU4we9fRnjLxrp0Fk9vbL50rDkDpXhmraPLqVy7rbFieiqOleZ7RfDPU9uhRm1zxVjb8P+L0Zl3NkH+HNdtYswK3VoS0Z5K146PC99Zt5kUbqB/CRXbeFtdutPIVgw24BVuhrzcRQjbmhqj2sJiZRfI1Z/mey+GvEJK4JII/h9K9F0fXtzD94AQACK8f0rU7PUmDkGGTuBxXb6Q0bBUNyme/NeM6bT0PWqVIS1aPXdO1cSAHdlvY10Uc7SKrF8ewryq3lFmFdb1ML2LYroNN8T2rsFa7Rm6bVbJP0rspNx3PLqQ59YneJcLnaD1960oJNuOdw9K5ODU2mCeVbSFD3A/nW5ZySfJ/o8gz1LEYrrieZUjY6rT5Q65xjHrWgn86xLF2XC8KK2I3KKM9e2K6YXPNmiWQYGOv0rK1qPz9MuU6/KQOK0Wfcw6ZqvdRFomUcgitmYI/Ov4qSCLxdeWwP7xXJ6cYrJ8O2r3l2oRTI78BccV0Xx+jGn/FbVYuSMgEHjFdH8JfDJuZ9OUIrG9VvLZlztIPJzXr0pWoXOGrC9ZHe+Dfhsq6ZBdoAWWVEcAcgk819Aado6WKiGJNqpjHFUvCmgLZaUIpAC7MHOOACK69USCBp3xsQZYsa8utU3PZorlSRi38lvpNrJd3rERqMhF+8x9BXzX8X/E2peKr2NrxzHZwn9xaIfkQeuO5969+u5W8Q3jPKD5I4jQ9B715P8WfCvkafLOi8jsBXzuJlKeq2PqMvlGNRcy1PJbacGPYOMd66fwVr8mnX6ruyueBXEW9wY8g8kn8alt79obyNw3Ocg15Uk9z7T2SnBx7n1L5o8S+FrtHOWVNyn3ryPBRmU9QcV6B8OdbW5skhfkSLg/lXGa3b/ZNYuouwc4r964ExntaMqF9rM/nTjHCexxEatt7oot0pKcelNr9bPzYKKKKACiiigAooooAKKKKACiiigAooooAKKKKACiiigAooooAKKKKACiiigAooooAKKKKACiiigAooooAKKKKACiiigAooooAKKKKACiiigAooooAKKKKACiiigAooooAKKKKACiiigAooooAKKKKACiiigAooooAKKKKACiiigAooooAKKKKACiiigAooooAKKKKACiiigAooooAKKKKACiiigAooooAKKKKACiiigAooooAKKKKACiiigAooooAKKKKACiiigAooooAKQ9KWkPSmtwPoL9nPnwRqyn/nsSD+FeV/FhnbWQOCA3r1r1v9nKJv+EC1NiPla4POPYV5x8W7P/iYlscbjX8m8aN/2lU9T+m+ApKGGhfscJHAb+6sLNR+8uZ0iUfVhxX37pvhePRNHt7aNVHlRheOnSvjD4PaE/iH4u+ErHZvjFz9okJ6Ksals/pX33fxLscLzk9PWvmMHC8XI9niDEfvo0l5v9DyPxPpxQl14YcginaDq6a7pssDHE8Y2uO9buv2ZcOAN3tXKaHoE2l68t2Rtgk4kX1HrXVT5oz0Pmlyypu71GX9gZvh14jtlgQ74zEVABbyyeQnoT6+lfDOnafHqvij+w4ItywOsTmPovOMV+hE1gkF01qwLwF23Y7r2xXx74S8JFf2ibTSIonL3usfOyLxFHncSfbFe5h52UovscDjzSUux9y6Fp40fQ9Ps8BTBbRx8eyiteIgQjv/AFovIQ11MsfKq20EdMDinJHggkcUoq2hjvqMXLbCcgDIIHekaSSHaUmdSDwFGamZcnODjsai8p5BsAL7j0BwB9TT1BF2G/1NUCIHJ675CP5YpJ7m8lcAX8iTN0SFRn8gKaLRQALidnx/yziJA/E9auCZbZSkSrbI3G1PvH6mtF5shx8jHufD32gs1zdXzSNyVluOSfoOlUpPCFkhBEKk4/iGSfzrpldCACGT/dQkmg2stz/qrWRE/wCet3hR+ABp8kSeZrqcrDodsj4WNAw6hRVsaTGyhRHjHrWu8LRnag89h1KAAUzyrvGFhP0yBmkoJdBtvuZ0dhFCcbF9zUptIG42KfaiaK4Q58kYJ7ODVCa7kjPzRsMegzinzKJPLzFXVPB1lqOR5aj3PFcP4h+FhkhkjikLwt1jIyPyrupNQI9R9ahm1dsY6/Ws3Kmy0qkNmfNWv/A2zjd/O0woSP8AWQjg/UV4f41/Zw0q9vJRFbqm48bhhhX3xNqKT/61Q34Vj3lhpt2+6S0jPsUBqb8vwyOmNVr419zPza1v9kqKOAz294EJ48sHJFcDqf7ON7aOQJCwHAKg81+pd34Y8Py5U6fCGJ6hR1rltU+HfhyYn/Q0yfTtVvEVo/DI2U6c1aUX9yPzMX4I3UAZpXbYPaug8O+H7zw0hFtBg/38Gvuu8+FmhFvktOMYzXOal8ItMIZoogM9sVk8XXe7OlQoT0lE+Sru71q4UqU3Y4rl9Q0TUbtjuQ9Pu19d3XwigZ8iIDHes66+EMatgKoHp1rneJqvc7YU8NHZHx8/hW9yQUPTqBVKfwfPGjF4n5HUivspPhPbgAmMMOhUDp71M3wps2jYNEN3YEda3WKqLY1/cLVXPBv2ZWul1680idHaB4y64HQivpPTNHxMQVwM9Kh8LfDjT/DOofareIfaNpB2+9dtZ6S7yRnad7HtXLWvVk52M6lWN7x7DNP0Pc4AXaPauw03SkUKO4rV0jRUWEFkywHFakVhtPC8+neseWx57rcxBZ2IBHY5rpLCyXIyuWPGKhtbHAU469vSuh0zT2ZlZh9MVUVrcxlMt2enjaAEwR3NXhp4UDgHdzx2q/aWntmry2o5yfm/uqM16FOJxykc1cWI2kBcVi3lgPx9fSu4nsxtPHHtWJfWm7I6EVbgJTOCvbTk5GTXManbbsqRXoN9Zc4I6+lc3qdoM4K5PrUcpop6nnd/aH5icfT1rm7yPBPAA9K7/U7AKSduc+1cfqMDK7fLispROmErnJ3obGSvOa53UHCA5PHqO1dTqMROVLcdQelc1fwCaXCnIGc1zuJ0wlY5m5JYSFR14BNUH05pguTznn0rfuLXYDjkkdMVQV9j9w3pUOB1qq1seefE29XQ9BkCEAsCvHrXzZcrJqV2zuTtz1Ar6w8c+FD4psghG4r/AAjv71wVv8KRbKFMP4EV6eGqxoJ2WpT/AHkbOVjzDQxHaWwDwmdSD8oHIrZ0i5kt33CAhc5HtXpEHw7VHCrDtHcY61rWfgJzkeSQPQitJYpy6HNLDRfU53RfGj2rAGJ/XIrpNT8W2nibRJbO4BJK7cPWzY/DmRgGMB59gavxfDczKcwZIPOBg0o12nscU8LTktW/wPlLX/Bd8l9IbRC8OcjA7VjPo+r23ytAxx7c19jv8NWfKrZtu/2QasD4TN5St9jYOB93ZnNdsca0tjieGT6nxWdP1KR/+POTI9qv6f4V1i+IH2NlHTOK+yovhlMp2x6cP+BR9a0bL4Z6hE5A08FWIzxVfX5PZDjhILW34nyroHwm1GWdJZkbC8hcV614f+HV9dRCMs0MI4wO4r3Kw+G13vVpbcpjsQBXY6T4C8tAX2r6ACo9s6msjaypK0bfmeLad8ErV/LaVdzLzufoa6O1+FNhasDDAhYDsvX869tg8NwQIokII96ma1toV2pGAfUVquW1kckpybu22eCav8MLebrbRpx0xXLXPwhhmORGF9DivpW40yGVmwOvHPNUU0iFfvKMj2rLlTNI1ZQSsfPtj8LZoVAWAt/u8Gtmz+H17b/MI/mHXcP0r3SDTQB90YxyMcVaSwjlIzCpP0rJ0Is3WLmlZnl2i6WbRQhghD4+7LGGB/E109nAc8WFqwHQxxDNdd/YMUrcxrgdsVPH4fgVgT5ieytimqNthe35tzHtbVJM+bbyoMfwjH862bexETEiMDjI3tkgfhUkegW6sSkrkj++24VdXTngx/pSp6bU5quUzlNbISKKYbT+7Ud8CtODcOMgkDqRiq++QIFMmVBzuPU1JHN81C0OaWpKF+cnnAPekfABJbPb60ONxJDHH1pMEjjJAPU029DJLU+G/wBrHRo7X4mXDouHnhR2bvzXpX7LmjN4g8Pw3znEdjK0aqRnGB1B9+Kw/wBszRynibSL2IFftEWxj/u16n+zXp8WifCu2aPLG7neRuPoP6V2Kpah8zFwvVUu6PS7ZM3WAMZ7Cue8deJUF4mjwtkJh5yOmey11ShLG3ub2XpChcH19BXiC+fc6nPdy5Z55C7En3rxq83bQ9/CU1N3fQ9H0cq4XA49Kh8eaD/amh3C4yTGSKj8OTHARjjviuylhW600gHJAxiuJLmTudXM6U00fBt7Eba8njK4ZWKkfjVRbjYdzc4Pauh+JVidK8b6rbMCuyQsB7GuTWTMnPI6V5j00P0bDNVKafdHuPww1HMcCqwPrWh4wXGvyt/eANcf8MJ8yLj14I7V2Hi451RD3KCv1HgCbWLlDumfi3HtJRpxfZmMelNpx6U2v39H4iFFFFABRRRQAUUUUAFFFFABRRRQAUUUUAFFFFABRRRQAUUUUAFFFFABRRRQAUUUUAFFFFABRRRQAUUUUAFFFFABRRRQAUUUUAFFFFABRRRQAUUUUAFFFFABRRRQAUUUUAFFFFABRRRQAUUUUAFFFFABRRRQAUUUUAFFFFABRRRQAUUUUAFFFFABRRRQAUUUUAFFFFABRRRQAUUUUAFFFFABRRRQAUUUUAFFFFABRRRQAUUUUAFFFFABRRRQAUUUUAFFFFABRRRQAUUUUAFNfhTTqjnP7tvepfusuOzPqX4CacYPhKZTkGWR3+vNePfF2Ym9YejZr6O+GenppnwV0yPb85h3EfXmvmz4myq2syhyBgk/Sv5F4sq+1x9SXeTP6e4KpcmGin0SPRv2NNBOpeLNf151zHpdstrGSOkkuTkfgp/Ovqq+kVxlePavKf2UtBbQPgrDdTIFn1W7luycYJQfIuT9Afzr0DUb35O2K86guSjFd9TjzKq8Ri6klsnZfL/g3KMsazTGtLSvDf8AaciL90etZEdyD1IzXR6HrX2NeDz3PaumhKCl7x5dTmUdDlvFFg2l300BB8xPl3e3Y15T8KfC6f8AC59Z10W7LHp1syiV+kkknHHuBXsvjbUYdQCzAhXVcMT3HrWD8PrNV0W4ukGTd3LNnuQP6V0qS9o+XYI3ULs7O3BMY7nv71Ps27R26E0y3GBwPxxjFSlcJkDvXQjEa4AJ3cimZ6nhRTpGwCM/N70xQ7EEKA39481SGkTI4AAY4Pq1TxK0R8yJfm/56S9voKgiCgg4yx/jerXygAsPMbtngVaRLHo0svD3s2e4iHT8aiktbd5CWCMw48y7lJx74FSea0oCPI6jtDAMfmaJZILaI+YqKp/hHJJrQzKssS4EcepYC8/uLfgVQubPyvma5uJ1PUZ2mtI6jLs/cWTlB/FnFZtxPLMTvVo8dcL0qZWLXMU9kOzcskyt2y2R+NQmWRA2G3D1FF1GBhkkyc8g9KhVyXAJOfRa527GijcimiaQHggnqz8AVmS2rRt8sgk9hWyzJkB+Sf8Anoc/pR5MHJEjbj/DFHgCpcblJtdDnpIZSMFQv41SuLebsVP4108unRSAk+YP97pVB7GLkFCPcGocC1JHLtZTAAk9Ow71BLauUOV/OumayTHGR7VUuLQk8Lmp5bF8xzbW4K4ABNVZLbAb5Mn8sV0UtjtHXk9qpvZNzxRZlXOauNPjOQ2GOc4A4rLubKJQcIT7muvfTi3bFU7jRm2knOPpS1NIySOQ+z+WCRGD7kVSmtjK6lF3MOwrsoNBlvpTuRtoHReK3rDwasSZZRn0o5WwdVRPPdJ8PSzyh1XgcHNdronhYRtluXPTiuus/DEdsu8IPm7dK17TRwh3Y2KfQc1oqdtzmlVctjHh0tFCrsO4DoKsJpgjbITit82a7cquFX+I9TTTFk4HC1lONjNSKVpp4BGRn04rodPsyDuYfgKr2dtuKnIroLSDYoA4FVThd3JlIfbwg9vr2q2sWBwVAFSwwDr1A74qYpkEYxXpQgcspGbcQ7gen4Vj30BzwK6GZMcHH4Vm3EWcjbmtHAEzkry1LE1i3WmibICkgV2dxajqeKxrtMAhV6mpUCuY4HWdOjXI+8e1cPrGngAkLyK9V1GxDqRxkc1x2o2Ak3AgA/SsZxsbU5Hl1/YrMjpjr7VzE2kJDJ3CivSNS08qSVGD06Vh3GlksxOSPQDpXM433O2MvM4eXTDsJA3Z7Vl3milsOg2t6EV3/wDZgAwUz3qGTSOjjOfTFZSjfVGsZWZ59BppDAMpGOvFSvpiSNyBXbNo/mSFtoyOOR1qI6Lt/wCWXXmosa87OUttMhACsmSOea2LSyhA+aMDtk1qJo69FXPfNWVsGjOCm4elTdlXT3G2trGORGMHtWpZ28J5MdQQWj5OBjFXIy8YAZcg9xS52tRtI07fyVUhVBJ7YqxHIAfmQEisuKTB4JFSG4Yd92aXtGZeyTZupPEADsH0IqRbmLGdgH4VhI7MB82D6ZpxlGMbiaqNaXczdGN9UbZvVxjbx6VFLetjCoBWWsh469OtWISGzk4FdMarfUn2MFsiQyyz84zU8dvI3zbTnuaWJguNvOKuQmRuFYL74rojIxkiq2mF+pKZ71MNHRQMOSferwgkdeZz/wB89akt7CZzxLu+vFdkWcrWm5Uj03a2FAIFXk0wldwwfw6VK1hfcgNDjPGOaRINQtj/AK5Vbody8V1I5mvMhNlICPkJ57elJJCS2QCo9KvGa5QZeJGI6PG3X8KpXF0eSwJ9CBxSdgSY0RKh6flQxKcr83Pf1pkdzufDADjginuw27gCT71i2aWfUhZyW+ZQPxqxCeMEc1UZSXyOG9KngaRFy6n8KyBlxfunvSIf3Zbpg03BbJOCPaplX5QpHynvTWpnY+e/2wtGM3gzTdSU8285BwOxrsfgXCI/g74bUPuPltkYxjLVd+PGif238MdUhwCYisi57YNQ/CiEWfhu2txnyFRWB7DgZxUyn+7cTaMLpPsd9cac9/pkkABZerD1FcRqPhVbWUuqYA6+1ej6drcMMThVByMVzWuXazOwByCenas5ezVNa6nRRnOM7dDndNj8qYDHy9BjvXbaSBIhXtj864+BkRy2dxJwDjpXU6Vc4ZMY9K89aM7KjbR8nftL6KdK+IjTldqXUCspHqODXkOcSE5r6g/a/wBFWSDQNVVPlAaCQ++a+X2g2ydwM159WPLNo/QMpq+0w8fLQ9T+Frfc5wd1dv4rOdSTHUJXHfDOLb5ZHXius8SNu1M89Fr9L4BjfGSfZM/J/ECadOMV1f6GW3SkpW6Ulfv5+GhRRRQAUUUUAFFFFABRRRQAUUUUAFFFFABRRRQAUUUUAFFFFABRRRQAUUUUAFFFFABRRRQAUUUUAFFFFABRRRQAUUUUAFFFFABRRRQAUUUUAFFFFABRRRQAUUUUAFFFFABRRRQAUUUUAFFFFABRRRQAUUUUAFFFFABRRRQAUUUUAFFFFABRRRQAUUUUAFFFFABRRRQAUUUUAFFFFABRRRQAUUUUAFFFFABRRRQAUUUUAFFFFABRRRQAUUUUAFFFFABRRRQAUUUUAFFFFABUcw3BV7kgfrUlNbiSM9gwP61nV/hs2h8Z9xaKnk/DiwgAxstk4H0r5H+JPmX2uXdtCf3kzeUn1JwP519Stqpi8GWhU5DW69P90V846dpn9vfGHw1p7HcLjVIy49QDnFfx1nXNPHTvvzP8z+qOG/3OBdToo3/A+2PD+hL4P+HmgaQi7UtLKGE+7bRuP4kmue1O/wBm4ZrrvGt8Ipio4C8BR2FeTa5q+x2y3PQCorPlfKuh4NCDq+893r95otqoRuM8e9U7rxiLJGAfB+tcZe68UYgPxXLazrDShvmOT05rkc+x6McJzPU2fGnxSkig8qEPNcTyJbxRpyXd2CqB7kmvfdK046LpNjZFPLkghXzYjyVcjJB96+RtH04+I/HXhnTeWMuoRuT7Id39K+ybmUT387A8FuPoOK7cI3K7ZyZhTjQ5KcfNstw/dVeST1qVsjgVHCNoHp3psbudxYYJPy16yPGsDKzfMCFUcYFTIMKMkfQd6jUM3C8+p7VHeW7PCArEEHPFaD8ixNGWZSzDA7L/AEqdMuCACi9zjLGoLA4Xagy/dj2qZ5CuQG3EdSOgq13M32HGNUQlm8uIdeeTVeS4iTGwBB2Y8saV4BKAzsXHqTinRQLGeAI887iMsaCSBo57g7zuRCOCzbSfwqN9JeVcyXT7fRegrQEJY5VS/uTmj7Lj7ysfbNaWDmtsZP8AY0A+bHm+7cCmtpkWMD5Ae0fWtcxt2AH1pjRAdW696nlQc8u5j/2XFGMj5P8Ae5P51E0Tgny4wwPfpWy4jX7o59WqHaX4AwD/ABGp5Utiud9TGlhm6Ou0e3NV2tRg7sg9s1vtYLJ/Ece1M/sq3Bzgn6nik4jU0cw8RVcZ3e9QmIKckc11D2EfQoo/Cq0umxdduPpWbgylURzhgVh8wwaabJZONv51uSaeqn5Dz6Gqslu0fOMe4qbW3KujKXS1ycAD60o0XzXAYK30HStBkwwP86swqQ3WkrEtsit9GjyoVQpxj5e/1rRttMWE7cBmHanW0bucAY71tRws+3Cj5Rj5a6ErmLbMwWynkgqPRulPSEkFdq7RyB0rTEG1j12+lPaJMbQij3xSsTcymh2sDik+zDJ4OTWkYeOBn3pywAkdz7VhKNy7kNtaBccCti2h5DADHvTIbfIAxj2FaMMAO1VGfU10U6ZnKQ5YpSDhDj2NAjIU561bWBQOCxI60109a9GMTmctTOePPPSqFyo5wOa05znPtWVcycnnmhpFIzp18zd2HvWTeW+4ZHIrWkbqSKrSqHHIpJXHexzF3bnnIHFYV/YCZTj730rrry32krnpzWNdW+3JU+1TKmXGRwOp6YBGzAYI9q5uW0YMQV+YV6JqUIAO7BOOnrXM6hZAMWUH3rhnCzOuE+5zDafg4I47CmDTyXb5QB9K3vs64yRTktiT8ufoazsa8xg/2ad3KZ46006Vu5IyO1dOLbc2AO3Wka1EYwcn1x2rKUQU3scodJCN93PtSSaccjah9+a6sWakdM5p32AHgcfWs3EvnscgLF9pOMD0AqVLEMmMV00llkYApv2EEEkYqHE0VQ5v+zuVC8Un9mlTnqfpXSC09sUn2Mk8c9s4pciL9qznPsZDfMCPSj7NjIx+FdB/Zbucck+lOOi9c5/Cp9mg9p5nPiDAGePrUkUbEngfU1q/8I6ZJSQxA96sw+HQvO4rVqDG5x7maizc4UN6AVct4bokExY9q0k0kIR+8JxVqKydej89s10RTMZTRXt1JOHRgPcYq0baKRAuwnPoanWEx43FifepEVMkFCe/BrugzllqVY9Gg3rm5mgOOduCKuyac6RARXizAdRIME1G/lsuACG96quAmAjMCeu6uyLS6GLTk9yK5YICJbco/wDeViQarGBWQujbl/iHXFXGyq4JDj61DKyAFtvPqtS2mHL2KLRruUgbADnHY0bmJJOPpVnG9NwIPsaryRnPIw3asWx2fUEAbIB6etPXIB6H8abGuOtSoPmz7dKyYh8a4AyepqeJuOT9KhWPK56AHNSKwJAIPqKNjOxjeL7L+1PDuq2JH+vgZQfevE/FnxGt/h94b07Rop1bULhAr7esaDufTNfQdxCsgCsOGODXwN8VxN/wsvW4pCSbe5aJQewzkfzrixEmo6HrZbSjWq8ktlqe9eGPi5HLCibiccY9a6dvFyXi7gwBI6Gvl/Q794ZFXIHrXoGlas6IuXNeaqsu579XBU4u6PYoNWBIJbPrXQaPqmZQVbdjpmvI7PWWC43Z/HrXT6Dq22ReeM8jNaKprY450Fys6n9oPQ/+Eh+Dl7dRDdNYMs2B2Xua+Jo8STDawOfTpX6CWsI8ReCvEOm/fS50+Vcdf4c1+ffhm1a5u0jJI2MVb8CR/SjELaZ7eSTtCdOX2Xf7z2r4a2mDGSMHrWnrzZ1WbB6VrfD7S0itd+0YVeM9hWHqcnm6lcN23mv1ngKhac6vkj8m47rqc4U13bKjdKSlbpSV+1H5EFFFFABRRRQAUUUUAFFFFABRRRQAUUUUAFFFFABRRRQAUUUUAFFFFABRRRQAUUUUAFFFFABRRRQAUUUUAFFFFABRRRQAUUUUAFFFFABRRRQAUUUUAFFFFABRRRQAUUUUAFFFFABRRRQAUUUUAFFFFABRRRQAUUUUAFFFFABRRRQAUUUUAFFFFABRRRQAUUUUAFFFFABRRRQAUUUUAFFFFABRRRQAUUUUAFFFFABRRRQAUUUUAFFFFABRRRQAUUUUAFFFFABRRRQAUUUUAFNkGR+tOoqZ+8XHU+qPDV5/bPw40/ZkuIQrH8K5H4W+HA/7RPhUyoXVPPmwexVODV/9n7VU1Pwtc6c7AyQMcD2Ndn4G0I23xk0a82EeTDOocdiRiv5S4jwjoZpJNfav8rn9E5DmCnlbinvFr52sej+Ork+ZOwP8bYFeK65qbeYc8t0AHavaPGsLfvGxkcnn1rwjxUjRzO33cmvnsSnztnqZbytWOfvNRLOVHY4rMnk3Hkg5OMVFdSujnBwepqhJcnPXDVxH0Sgkjuvg5psd58VdNcrkwQySqP7vGPzr6Xhb94x79K+cv2bx9t+Jl6wBKw6ezZ+pr6IiYKeuc9+1evhFaFz5PNW3XUeyRpxSHJ9PrUjLuIOOeoqrDJuAwOatRnAycV6SPHtYlUbR3zRjd97p/d/xpR+Z+vNP3qME9O+a0QCCLzV2ZMUXqKMBjthGEH/LR+g+lSAgglgNi9j0oLFgC64X+FB6euKszYgiBYBSZfWRhgClIVDyTI/qacJGIJOEQdscUwruX5FITu7nrQSOzx8qkZ7hqQcHJbAHY8k0hIhTe5wP7tU2u/Mcsqn2qr2C1y40qngVFv8AU8+/SqxMh5ZdopArE8uMYouwsidm5zkcd6USLnjP1xUGRkbQXNSBeuSN393rTAk27/4sYoMfGN5NN528/KB6VG7nsSR707k2HSBQOuarOQAcjIpHkwT7VFJJls5rNsaQxjgnvVaUK/XmnM/PGKrzP8+QeO4rJsuw5Y43AyAT+tTRxqrcAYqAcYOetWYWGAM8mmgdy9bAbgM9ehrXhRJFOJgsmQAoP61QsbVXVSVJOeQD2rXgtETB8vBJ9Oa3gjFiPbtjH3iOCQeDTfJDNgnpwatC0AH+sQDOfmbFOb5fvAfhzVSRNymIgxx2HepoYhuyBintwM9j2qaIZXJORjiotqNvQkgi+Y5/Wravj5eg9u9V0Jxz09amRscZIHqK6YKxjItK2cZAx3ao5x6n8akjI5B545zxTJE4PGCK6kY9TOnHBrHuCf8A9dbU4Jzxmsm5jxnNZyRrEzJWwCetV5G28EY96luevtUEzYQ44+lVFAyncy+o/KsyURzbhkq36VZuptvBPNZEt1yVrWXYSRU1C2wrBl6dxXOXUXB46V00kgmQ7jn2rEvoSM4Ga5KkUdMHY58x7ZS3Qeg6Vat0DjOMD2pJoyzY/pRFlQADjFcvLqa3LCxgcYJ+lRyRADgY/GpojuBBNJIoB6E05Q0BMjRQSSVIFSkKcHPNQtHht244/SlTnnP0ya5rWNL31BwCaiK7jkdqsiM8jvTljBB6VDVxrQrCBTUsUAXpUyxsoyalUDaOePSlYq5XWM9xxTwgPbn1qYDvnHtRkHOR+NFh7jNpJwowKNu3jOT608yYHHaoxIzc0JhYAC7dMD1qQJk5zkDuKaG7+lIsmw+mO9bRsJkpRgpB5HvUZITgZz3pPPPOfm9zURbOSK6E7Ge4rOrDozg8cdqhch/4uAO1NklPqTUckiSHEhCsOjDitVIlrsMdNxOG2moWQrg5z64qTmNvnO/PRgKZKhDcH5f1qrhYMrjPIqOX5s4yf5inAZO3OQeelLgPx0A6e9ZtkkKAg8mrCEDbmkkhPlHZyw6GnW6Mw+bk9OazbsS0yVFI9x3ppUKynqKlI2DBwSKaeQcjkUX1JYkzEKGUfdIr4d+PlmLP4u+IXxhJ5ldeP9kV9xXIHlBvXtXzh+1D4BlntbXxZa7TEzeTc46q3Y1y11eOh6WWVFTrLm66Hz9aSCMhgc+9dDZas0QVeDjvntXIOssZ6bcdc1YhuW7NzXktWPtUlLc9FtNa3bcMVIPSu08P6gXdDnGK8bs7lxMhDZx2NeieFLh5ypGcd/ao1uZVIJJn1J8KpTcnZ94SwupAHqpr4m8LaIq69rEYHEOoXEY49JDX2p8JGNp5chHyhG/ka+aPCWgtJrOrSqufM1CeT85DXdUu6cY9ziy6p7KdR9LL8ztPD7HT9BnlbIVUwM1yLtvkZj3Oa6vxTMLCyhsUOGPzPj+VclX9BcIZfLBYFTnvLX5H4VxRj1jMdJQ+GOnz6iNSUHrRX3h8WFFFFABRRRQAUUUUAFFFFABRRRQAUUUUAFFFFABRRRQAUUUUAFFFFABRRRQAUUUUAFFFFABRRRQAUUUUAFFFFABRRRQAUUUUAFFFFABRRRQAUUUUAFFFFABRRRQAUUUUAFFFFABRRRQAUUUUAFFFFABRRRQAUUUUAFFFFABRRRQAUUUUAFFFFABRRRQAUUUUAFFFFABRRRQAUUUUAFFFFABRRRQAUUUUAFFFFABRRRQAUUUUAFFFFABRRRQAUUUUAFFFFABRRRQAUUUUAFFFFAHo3wI1/wDsnxmlq77Yrsbfxr640jTRZazZXmACCRkDJ5r4HsL+TStQtryIlXhkDgj6199eB9ZXxD4OsNUhYfPGCxFfjHGuXJVYYlLfR+qP0bhrGNUpYdvbVejNTxVEJoXO3qO3evCvGdkSXwDnP5V9DX9p9r0zzOox1FePeL7Hbv8Ak6e3WvyHE0+p+mYCpyux4pcac7TMWzkDtVObTWb5VUkn+Vdx/ZqyMxAxnvU1poimQcc9+K4FC59PKvy7l79nPSm0nxXrNw6nD2RQE+5r3RMqBzzjivP/AIfWAsL+5cLy0OMjpXfAEbQeuOlelRXLFI+SxtT2tdyL8HC471bQcE461Wt87VGP/r1bX16V2pnEx65+6nA7mnqAFGRx2BqNOPepQQOwZj0I9a0RDFBKkF1BGf3cXqfU1KN8bfvADK3IReTUasVOQcseCw/kKVdqgnnPf1q0Q2SFZHOBH5h/RaiaVhwqiVh3zgCleRyvLbU/u9KjGZHASMv3wvH5mquIryxvK5kdzI/oOgo8mQtlTgDvVkK3dlA9FHAoB7L268Uku4XI44m64J9zUvlfKS6Bcngd6XzMd8H3pQm7Gcj19TWiJuRMDuwFI+lIVOOfl70+UsigKM5/vGk8tivzRjHfmmBAcjuPxNQud2SD0qwYoVziNQfViaillRQcADPPArNlFWQcf0qvIVGQck+lSzSBgGJ79BVSabqD19azbVikMlzt4O0elVt5II4p00v4D61VNwI3J27l6cVi3c0RZQ5HWrkHbJxWfGDIRgY74rUtkyVHGPWnElmpZOV29+eucVuxOZB90jb3B5NY1pb+YgUAg9wa27MCOEc8f3h2rtpnPInIVh0GT/Ce1NZR/dx9KccnHzZP971pr4AO48HjmqZmhrxg8mpR0x0FMVRtA64p4OaEguSRnb3x/Kp4vXcFqBDg8jPpU8XXnkHqMVtAhltSFzgZ6ZJpkg4Y9Saep3rk/lTW6HtXUjDqU5RkZ6isu5wc1qTA45JHtWbeLuyTxj0oaNImRIMsRWfdIXB7VptGAx7j1rPuOFbvQhswbvLjnCt7VgXwMTNtbp6V0Vwo7j/69YWoJuZgOlU0OLKcc7MAWOfX2qOXDDI6UIm0nNJLlhhe3esGaGVdR8+p9DVML8+OgrUmTcPmOKpGAknGTj1rFo1TFjPOcZqcAyggsA3oelQIjA8ZwParEUZ2kn0700tA3IWIU9QRUeU3fyxU8qALnofSqkqOfu8Z67RXNUj2NYssLJv+7n6VID2yKqwRlOp/A1djjJAPBzXLZo0JMDbywb6dqFUEYHJp7qCgGQcdcCmk+Wo2uM1Og0DoVTgH8aiZ/arKjK+pxQsAZcjr784oK9SvkYJyB7VX80Z4P1q9JYKy/M+Kg+ybFBCkiizKViMMo5JwPShVzk5yPSnFNoywAB6Zo2EjI4rRIm1hG4+tR9Cc96kKgY4NI0ROcHtzXQiH5kBCO3ynbk456Ux7aN/lkIHowp+3GccgVGeOwYVSZHoRh3t2ZTh4/QikBUH1U9u9I7EE4wVPajC+nAp3AY8Y8zJ3ZA9etLt+UBSAaXaCx6keh61IqDuKTZOwFmCrx+IqVOCDjrQnAYH8qfjjI4qCWKBk8dDUUvyvg55qYFfrUE5JZcHFNmb1GTKAMVznijwsfE3w68VacyeY3l+fEPdOeK6eb/VsTjjpVjw2RIxjYDEu5Gz3B4qbX0NKcnFpo/PxtLC2n7zAYZBzWBPCFlwvQV6x8VfDb+E/GWr2GzbGspKA8Aqea8vuWAY7vWvKlFrQ+3oVedcy6klkSzp65r1XwDa+fMi44Hf1rzHSovPmVRzk9q94+GmiFTEAhIPqKzhDmmViZ8sD3jwtbtpGhTT4GFgbB99pryPwdpIsNNku5QBks5J+pNe16jEbPwk0RwC0deQ+MbpNH0GO0T5ZJBgj2r6vLcueLxdKkuu/ofDY3MPqmFqzvr0OC1y+Oo6hLLnIJwKzqcelNPSv6Rw9KNCmqcNloj8OnN1ZOct3qNoooroMQooooAKKKKACiiigAooooAKKKKACiiigAooooAKKKKACiiigAooooAKKKKACiiigAooooAKKKKACiiigAooooAKKKKACiiigAooooAKKKKACiiigAooooAKKKKACiiigAooooAKKKKACiiigAooooAKKKKACiiigAooooAKKKKACiiigAooooAKKKKACiiigAooooAKKKKACiiigAooooAKKKKACiiigAooooAKKKKACiiigAooooAKKKKACiiigAooooAKKKKACiiigAooooARhlSK+vP2Q9dGq+FbnTJZQWtyVAJyRnocV8iV63+zJ4wPhf4hpbO+2C+AQjOBmvmOI8J9cwE0t46r5Ht5PiPq2JjJ7PT7z7Z0UfatOe0JG6JiCK4TxhoGZJV25PrXYw3P9l69IB80c4EyEdDnqK1Na0mPUbRp0H3hu6dK/nedNVIuPVH7DRqulJPoz5suNLNrO0ZXir9hahFJ9eK6nxL4emQl1jyM9hWJaR7SMg8HGCK8Wzi+Vn0HtPaRumbegR/Z5GbHVcV08L70BB+uKwrGGcBZfLdE6F2Xity35jGOnWuyGiPJq6yuX7eQYPrV1Dx1rMgfkAr81XoG3nnqOwrZMwZaBxznOKM4GSef5VGrEt7e9L5gJ9R+lWjMlBOM84Pagj3qIuRg9R3p6sM5z81UJj8E9e/Q08yjp29Kj3Agg8f0prXGBt2jHr61SZJMzbuOg7rmmqSxyzBQOyjg1AZhgnPQUiyjlgSD24qrisWd6KflHHtQZUYYKEH/eyRVcTDv3/So2mx1Gc+9O+gWLBm2DCrkep5NMMi4DM+0/XrVSS6Axjj61Vmdi2d24n1pcxSjct3Eyk56AehqlJcFfcfyqJ5SuB3qtPPwRn8Se9ZylbYtRJJblTxn7x6Gq08gYcHgVWlulXkZY+tRPMzk5+6OaxcmzRRJJZVdQpJb6U2BC+QT0qtls/Lx61Zh4bg8ntSRVtDQtlAIxitS0iXPzNjnoKy7ZFeUB8EKc8d610VcDyiQ/ZDyK2gYs2baPnDkxkcBzWnDLsk2Ptjkx36MPWsqxeQReW2Qp5O45FXBIsYAkw47c9K64u2pztFxvlbHAPYikZsLyuSfyqn9sQnavQdjR9rJG3Hyn0ounsLlZb37ccYNAkJPP5VV38dTT45PU80XFYvqcHrVlGwFOPwqnGwK464q0jbgK6YsykXBwoH5Uki8eo9KIyDgE8044KZOCB+ldUTFlKfHY81m3RAz6VpTj/wDXWZdcA+npTZpEzJgFOapXWCh54q3MxzVG4kXaVzVRGzBvmCoeea5u6uvKzvB+ta+pXP75l9O1c7qRMiHHNSxpCG8SUEkgYqJrpT7isGV5Eb5TxnFWljm8kM5wMce9YXbNLJF9CkmQzYJp0cKydOe1ZRnaM4ODz2pP7UMTAngdKhuw7X2NV4WUkIKlt1DjGMfUVnxasrP8wwO1aUE0ez5ZFKnvihNPYeqQ5oFZSrDcvtVWS3CkBc8dc1oLIJfunOB6U4xhl+Yge4pSSY4toymhAIyQaligZMNjkHp61alsRuyhBHoRij/VsCevauKcTeLuim7Sbiu3BJ6UscJYksMYq4wz0PPY0mzcecjuTWDRqmMih+Trgjpz1qKVZEfkEKOnoKuCM/gO5pr/ADsVPXHU1IJtFWEliAWO0cc96myhYBhT12cZGKb1PADVoht3IpofNxgfjTVhAAwOB1qbLL/DmkVj0IqlYh3tYGiLL07ZqrMhKlipB6VZaf5+O1NZ0ePEp5PQiuhWaMtUZzRM3TAI96gffG2evrV+RE3kgZUdxULuA2dtGiHdlJ2WQZ24J5pu0jp+lXHUHlQM9wKhZQpyBxSYJkLAgZHGO1SIGKjI570smyMbm6A9acjkgMvQ1m2rib0HAYxxT859vbtUanceOKlQLnn+dCZDDYFBw2ahflqlc8EA4zUPCgZPNIzeo26ciH3PFO8OycBgcFWqrfSfu2PGQOM1c0ZFhtg2ecFjmtEhxPnH9rC3WD4mzyIc+baRSHngnFfOt656DO0nkY719W/Ez4Wa38VteudRtpowGbYgc4O0DAxXjmvfAXxZ4cugt5p7tDnHnwjctck6cm+ZI+qwValCnGLlqc/4I0qa5uY8rhe3rX078NfD7xvCcdcCuL+HHwzmt0jeaMhj3Ir3vStPj0TTgxGJuiAfzrbD0OV80jlx+KU/dgL4kmV7YQL0HB/Cvnvx7qRvtbkQH5IvlHpXsXiTV1t9Ju7ok/KpC5/nXz5dTtcTyStyWYmv1jhDCc1SWJfoj8p4jxFlGivVkJOaaeeKU8U2v1Y+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n03UJNJ1O0vYjtkgkDgj61BSMNwI9ayq01Vg4S2ZpBuOq3P0O8P6uvjH4eafqtr89xAqvhfTHzCt7w94jHlgN80bfeQ8182fsr/ABJEcEvh26lwV5j3HqvpXtusW8mg3n2iIF7ZzyP7p9a/mvOsJUwGLmrWs/vXQ/YssrwxWGjrv+fU7TVdLg1dvMiUIp6dhVTSfAem2twbqYG5lXorcID7DvVTQNdjuMLvGT3rr7C4XAA+Y+leRBwq+80ejNzprlTMPxbCH0mYKgQIAQFGAMHtXIQy4TIPyn06V6Hr1p9qsp4YRlUUqxI5ZsdB+Y5ry6Jy8W0H7uVI+lZVo8kiqUlJGvGxJUg/jVsNtPGMHrWfbktHGccAVbSUbiMHmsUzZlkvlevBoDZGAcAelQhuM96aZumP++au4i2HwvXjpyelCy46g47H1qqJ8Hpx6Uhm3cVSYrFtpyDnIx70xn993oKreYVwQ3TvQJCDk80cxNizvYpz0qMylOMkioBMZGOQEGemOKXduzzge9NST2CxMJdvTk4qNpe+cZqEyAA4zSM4xwOfWquFiQwkAOx3Z6AGoGcLu/Shm2j5m/CqskgIbn/GpckilcSScYPb1NZ91KZckdu3rUkkwxjHBqlLMBn0HGayb7mqVhwf3HTqeKid8ZyRTdwbPOc0nHAIyO1S3cZPE2Rn17VOkTSKdg/Gs9ZduRzn1qaOZ2HUgGi4WNOz82JyGAIHcmtiznWGQNgzN/dPAFczFdOH5PH51cju8ZZZMH0xVwlYlxudXJq6qSG+fP8AAnRagk1Bux/KuYl1bywcdPXNQx6p5jAFuCeuaqVa+iEqTOvjvhIVGGB71ejkLAnOfasLTi02NvI7g10Nvb7V/pXVTi2rsxkktCVMnBORUoPznHQ9MU6KEnHepXh+XI5roUXbQzHQvyPWr0JHX1rMjDBauW5ylXB2MpI0omGPT3FSMMKS3f0qtA2V44zVg4C5xg+/euyLuc8kVbg8Ejisi7lx3HvWldsFYnPaufv5gS3oaiUramkERXLFmGO/as+9AIB708y5zyOtQ3B3p6+wrSm7oclY5LV1PnM+T71z93cgKQPzrqNYQsSCDgVxupKV3cflRN9ilqZbyZcjtnNWhc/aI/KAOV6UttajcCRk/nWta6ZvO7aAD6d6hK4bbnOTRsufl4FZ95IQBg7jjmu0l0zcrLjI9DWRqGhsqMFXmlKCLi0jj21r7OcZwc1qadrqtxnAz0JrE1zRpY97DoOnFcymqtZSFZAVPavPqKVN3PRpwjUWm57DZ6mWztYYPWtKHUtvUBwPUV5fpHidSAm459fWut0/VRIoPANRGvfQidBxep1gulm+bGBUgCyDIw1ZVvdq+CVwR6VowyB8mM5z271Tlcx5bDwi56c9xS/KASuPpS7vXg0zguMdfX2rEsc0yqOWww7UwS7idyj8KkduMEc0mFIx1P8AKiwDPI3gEfL7H0pvmIARyD61YUlFOfwPpWfcgZBBBBNGwb6EjuNvJGe2R1qN9yjOahILH5uT7013JHJ6dqEOw4OmDvzu6DFNLZI3AH0qPOeeg9qieVi5APArRSsTy3JiwByOMfjTHG/PH4VAZypPPOM4pTIWUeh6gdafMDTEJPmY2nA70mOefzpPNHOMn60hXvzk1LbJaGyKJAUYUKfLIUdKdjJyaQHfwR+VQLYkTDDkYqRRkknrUacNjFPJyPSqRmxDyfaoJSSQP1qV22LyaruTnPBFNamLKl5/qnz37Ua5cnR/Bt3eklOAq49TUd2xA3KO/wCFHju1a80PT7KLJDtvlHsK6FszWnbmSexh/C7xm+o3S209sUHZyP517JJEHtSjIGjb+BuRXIeENBgsrMOI13cdq6lpygKE5AHFdlKPJD3ia0oufuKxz99p8NixMUaqD0OOlc7qd6XcLnJYYAPatPxVq8enwku2c8AZrk7O73s9zLwMZAPYVzazkoI6IxcYc8tjjvivq3k2cFghwW5YD0rys9K3vGesHWddnlzlFO0VgE81/QeSYRYTCU421td+rPxvMsT9ZxE59L2XohrGkpWNJXvn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h4d1yfwzrdrqNuxV4mBOO47193eBPFMPj/AMKwSxlZAU+Ye9fAB5Fey/s7fEpvDGsDSrmUi2nb93k8A+lfA8VZT9bw/toL34/iv+AfU5Fj/qtb2c37svwf/BPoe5gn8N36yJuNvuz9K9K0nUvOghuY/mV1DAVnXFpb69ZBvlIdeDUOh2kuksbRyTCOVPXivwuEHB2WzP1SUlUjrudrZXQeJVJyXzkn1NeWX0S2OvahaE4McuR9DXfxN5RX5sjg8VxfjGNbbxVNMTgyqpz6mrqvmjZ7mEFyy0Ig5TtxU4k9PyNU0cSkcgD3qXeeD2rz72OosCc49KAxYHIyTVdpMcg81XW7AbaWy3pS5rBY0d+F603fgBu3p61UNznp29elBmLc5GarmHYtBx15FOV8c8knvVYNkAA89+KkLgsAKEyWTFsc9TSFx0HP17VXaQBzgEH3oM2RwMe9UpBYl3etRq5PHXFV/tSsGUHJ9M0qylF470XHYkknChtw/A9qqy3QVcZHrnFRXNyCuAQfUGqTMHxznPrT5i1EfI+eQCW7CqrDdwxA+lSOxA4OB6+lVTJlio6DvUXLtclUbTyc5FROzKSuCQR601pAqg9aiNxjtkHuTRcaTHCYyIQOSD6VZS6CRFeazzc5GVwCPzNRfaGYEMajmsXyXNGO4GecnHWiXUFjHbFZUt2IRkNz1FZV7qJkPBxz2pOdjWNLmZrTagbqQqvHsK6vwt4da4AluTiM8gdzWD4N8NS30yzzcQrz7mvV9MsztUBeAOBiuvD0vtzMK81H3ID7LT1jACLWrHAEwMGpre3CJ7+tWUtiwyPl9q9aEbnluRXVQpz2xSleueBVryAvXr702RAB1Ofat+XQz5kUZEAGBUkR5AHGaZNuHuBTI5lByeawejA07cYQkdTUkkm1DnrVBLxVIzUM+oogIByfetFUSQuVsbqVxtGB1Ncxe3wGR1NW9Rvt6E7s/j0rk769O4jI/wAa4qlXsdVOmWmu8NkmrEc4ZeOCawmuTtxxz6dqVdQEfXn6VtRq23FOF1oXtUj3RFs4OMVx+owZf075rop9SEsRG4c1jysJWOcGuxyT2OdJxWpRtYMP04PvXS6dBmMfLyKy7WIE8rgDvXR2CKIlzWkEZTYjWSyMMoB7+tQTaOCc4BU9q2li+TI5pyLlSGHWrcRRk+hwmteGBMhZU/GvLfEvhBGDsFxJ6+lfQl5a/JyOvWuI8S6UoZn29elc84q1mddKo4vRnzklvPo95+8BKg8E9DXZaTrHmBRnntnvU/i7R1uI2dQFPcVyljcGzfGTwa8WvTdJ3Wx9BCarx13PT9Pv+ABnNdBbXnmLzke9efaZe+YQA2DXV2d0GjAY1jCoctSmdCt6pAXnPqalS43DDYFZKTAY+bAqYTbv8a2UjDlsahcIM9j3pHkABxxnmqH2nylH8R9PSlFwzZbkk+tXdEcpZMpKHsPeqpQo5IPB5p8lwoHJBz0FQ+YWJVcKfX1paC2Jcjruw1RGTOcnHrULlSMZ59feopWGMDqO1JsdrlhmAUk8elV2woLEYpnmBUAHX1qIyfMOpHrTuFiVsN0wKYCemMeuDVeSYs+B+QqQsD1OB6ijmHyiyTrEmFHzZ/Oh5DsBBO41XbLSqQDtFWCuYz0HpQxWQ8Fu5p4GwFgTmhciMYHApwGTgjGKXQxYqjgZ6+tOUHPt701OvXgd6e44xVIxZC+TjHIHWqkz7cjoKsk4zzjNUrgjBz1z6VojIqyFmniUHALflXRi1+3mEkA4BBJrnLV0mum77BgV09hKY41B/E10QdmO2mhsjbZ2qomBtFUnuxGrTP0AJ60s03mxgdewrK8QTCKwKA8txXRKXMKEdTgNTM2v6vLNISLdW+SOsnx3rC6LpDQow86UbQB2FdDJttInkfhVG4k14v4t1ptY1WRt37pThRX0/DmWfXMUqk17kdX69EeZn2Y/VcMqNN+9LT0XVmIzEkk9aYeKUnP0prGv3SPun5MuwlFFFM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nRTPbTJNExSRGDKw7Gm0VEo+1XLI0Wh9k/s9fFVPE+jJZ3Mn+mw4Uoe49a9tkIl+Y9hwQK/OTwX4suvBmuwX9s5VQw3qD1FfdfgDx3Z+M9Dt7i3lEjFBuXPQ1+GcRZO8BXdamvcl+D7H6ZkuZLEUfZVH78fxXc7GJyyjBHHOMVzXxBiKtaXa4Ct8m89zXTWSO2CRgeprL+IVtu8PRSf3JAcevvXwslofTp6o4+Cf5lBHPrVoS4JwelZcMmME8n2qybkFMjg98V57OhFp5QwxVVEAk8wHqec1E0xPU85qQSARE8elRc0WhLLPxwfxqNJ8jnr71Web5c0yNyWGecd6V+5aNaM7ucj2BqVXIJwBn2rOilG4g8H1qyvQYNNMzaJvM3Zz2qO5lJUDOPQCmyMMbe3qKrlgqY6tng+lVcEhsK7QSeo55p8t3tAHTnrUMk2eM896rS3JQcfnRsaWvuSSyDduIqCSZWbd1I6EVC77sFjmoJJhGmR+NDZdrlkyll54U/rUch8vsBnrTVuUZFL84GcVRubvc+c/Ke1JsajqWZpVAbacnsKoyy7CSeCe1QTzrtPzYrLvb5mPDHHapcjaMC5d6nswFHPeoJb7ABLY9s1gahqJTB5OO5qEX6yryTWTep0qnomatzqDSk7c4961PDWnHU7xA5JGeaxbC0e7xtHWvTPCOlrbYJG3HJ471tShzSuzOtU9nGy3O40fT0tYo4lxgKOg4rprIbVwMD6Vgaa/ynnvWvFdiNRx+NerGSR4skzdt0VvfHJqZnVOBg8ccVz7azjjd0qFfEgPHBArsjXgjmdKTOiZ1J6/NUU0gIwCMeprBm16Prt5PcGoG12MgnzRx0U1TrxsJUZGnPMMHnj0NZ0t2FJOQB6VQn1cODzWTean97JwK4aldHRGmzZuNVVRgMTWVc6v3ZsCsKfU+ODmsm61Tk5JJFcUq7Z1xpHQXWsIEOG49a52/wBWAUsGrHvNZzn5vwHSsW51MspBPFYOtc6Y0TbbXhIDg4xVN9bz1kIrmri/2Drxms+TUCZFGSRWsKjRo6CO0XWRzzkH3qzb6oGHU5riBfHirEWo7B1xXdCs0ck6J6PZ6nGQN3P0resr1GVSrDFeV22qkc7s810FjrqwqMtjFdsMStmcU8M90elR6gkYHzCpBqMRAOVzXnDeJQCTvGKYPEh2khxW31qBl9Vkd7d6lGwPzVz+p3aTIVYg1zM2vlxnfmq51UyHr196yliIyNo4eUdTH8TQKgkyB615bPs+1ygMCM8AHpXqHiGXzYS27BIryjAW8mYsNm81w1nzRPSw6a1N7SrzyiN2c11tjqG5OgOOmK4KM8rjgH0rb067KHG78a8u/KzukuZHcRXYwuTz2q7HdZGMflXL21xt2kEsfetKKdiBn5R9a1UjllA3ldfXJ9qeySyL8pwPc1krdeX0Iz1qVr6QqTuxkdBWvMYOD6GksSJwTn3NRyT5OB19apC+3cc4zTnlyOOB6jpVJkcr3ZYLgABzSMQUypz7etU/P2DkZ9zTfPKk8447Vdx8pPJLldo4PqaaWOCB+dVxMXPtnoac0mzAyDU3DlsPC4TqM05VY9TjtjtUK+uM5/SpFPH3sj0piZKCQu3HIFNtm8xufXpil3Hk9PanrtABA56Zp7mLlYlA4/8Ar0/bgnPPvTQOOec07cQelaGLHA4bGePSiQdPWkjAzwOfWmyfNzQjGRDKduT1zyaz7hsMemcVfuGO5untWXct8jn1rWKMybw/AJVmlIy27bW2q46dqoeGIT/ZzZ5LHPFbBtyBnmuqMbpDTsNjO1euc1m62yyRKvcGtCVdin2rk/E+sR6TayTyt91Tj3NdFKnOrJU4K7ehM5xpLnk7JanB/EbxKLK2NnEcSPwfXFeUMxY5Perms6pJrGoS3EjE7m4z6VRJxX7zkuXRy7Cxh9p6y9T8nzLHSxmIlN7bL0Cm9TQTmivoD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XoXwX+IN74O8UW1qsha1uXC7CeASa8+rU8IR+d4y0NP715EP/HhXl5ph6eJwdRTV1Z/gduEqzhXg4OzTR+lMVox1cT+b/oqWqJHAO7nlnPvyBUHjaA3HhmdTgELgGrlp+9KlhzwOT0wMf0p+twGXR75AqkCMsPyr+baySk0fsUdkeNgmNuOmO9SrKemM4qPysqTz/wDWpQ+EAOGOetePJanoR2Hb/mz0NOfmPHBzUWQaC3Pv7VgX6DWYJ/8AXoilLMe4qvK5DH1PGCKngGFHr70F9C35mBknOOlTRsyDcR17EVX3Kqgn8hTmuC4xnA7D0qxbonkmOMFh07VTllYEYPNIzYGTxUHnDGSM+1JspCPK3JzzVdpfl5Oc8Y9KWe42kADHqarlh8x4JAycVJpFaA0rbSVGB0yaheX5DnHtTS+7gd+uaq3N2AGHYcc1N9DVIsNcrGmMnJ/lWdPfqMqG+bPIqpdXTygqDj6VT3Abu/vTuaqK3Jri9Z8nt2qjPL5h4OKfIpCA9j19qy7y5CnC5z7VDZrFX2G3gWRcFue9R2NqZmUAZGfzqJVeY4AySe9df4f0NQobqfTNKMeZmkpqnHc09C0wjyzyQOcY6V3uixhFI7dTWHYIEARBwODitmzdowcjANehBWWh5E25s34LoQL1x9abPrACn5h9BWBe32xPvYGOc1zd7rpjDfNjHU+tZTqOOhpClzHXza+uTubH41Wl1tEJIcH8a8t1LxYsbEh8fjXPX3xItrTJluRGvcluK53VaO1YRtXPZbjxMWPDc+1VG8R853Z/GvALj4+eFopTFNrdsjj/AKaVbsPjD4e1FsW+s2kreglGRSvN63NXg5xV3F/ce8ReIxIv3zUc+sA5wefc15jY+I4503Ryhk9Qc5rQXXww27qOZswdJXOrudUIzhwB71i3uqEHAOfpWHc6vx9/OfWs6TVC+ck59qhmkYGtcalliWYg9Ky7rUweh69h3rMuL3dnnArLub1jgZqEdCijRnviW5I5qM3XZfvVkibc/JOPryKcZxnrgd62iJpGs10x5B5HHNSfamQDnOeMVlLMCPvZHenvdoVHZh0Ga6k7GLttY1Y9XKDqAferKa0Tgl8Z7VwGveKLHRImmvLlIlHPzNivOdT/AGovC+iFkjaS8cf88hxWsVOWkdRxp82yufRqaoxGM/nQdRc8biMV88+Gv2ndI8RTiFUlgY9mAxXpOmeMYdQRXVwUPTBpX5XaWjLdCS3R30N83mHLHFakUocBt2MVxlnqsZl+9jvW1FqAZMhscVUWck4tE3iK+VLKV2IAAryz+0Vmmkx90npW/wCONeRoUtomBZvvAVyNpCQvQnng4qptvRBTXKtepv2135o2ueO1a1rIQQSeK5qKV7dgc4PTIOauQ35HGMe9cE0dMfI7ayvgNoBFbUdyrKNzH3rgrS+I/iLHPWuhsbtpY+ueOBUxkyZQN2ebfGQjD2NRwzOyYkbA74NZizqz/NkYqSK5w2AMr61opXJ5LI3YikajEmR69xTjdhMoXP4d6yVugrAFipPUVI86gjua0UjBx7mi14uAM5+tIbsKc547VnuSygDI70R4wd3XPetE2TZFu51JYEDYyucVIku/DknPoKpllAAIBHbIqRCAoIJHOaq5L2L6Sduo9alLkKCOtVEzncTVrdnHY1puc7LMWShBHanxqd/HQdqbF0x61ZRCMkDHHFUjnbsK2QDk9DShtwB69s0w8nGaXlCAO1WYMUEo3c0EgDJH50EsMAVG7blwfXmhEsglbcDz1NZOoyBYCen17VpupDbu3pWVqKhwE65PWt0Zbs6rwunl6bH6sBzWuU2k5P51m6MfJtYUHYAEGtJ3OOmBXbG1ibXZSuYi6sB16mvAfjDrskmoCwQ4RfvV77LcBZcd9pr5l+KMok8WXODkCvs+F6MK2MvJX5U2fNZ9UlToKKfxNI5IHiiiiv2k/OAoooo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f8OXQsfEuk3J4EV1G5PoAwqhSNkYI4YHINY14+0puD6qxrTfJNSXQ/TTw9fLe2FvNH8yyKGzmtxlE0M6tyGiYYP0rxz9nnxvH4q8FWYZwZ4UEbjPORxXraXOwO+N2FNfzPj6MsPialOe6bR+xYWqq1GM49UeRxKPIJbOSSBj2qCQBTV8KURuM/Ox4+tV548gnGM+teBM9WL6FTdgZ5pjNgg56jinZ+bGDTWG4nj6VzvU2RWkc+aB1qzGxB5GBVWVwjdM5PWpYmwSCcg0LuMt53n3oClmB4C0gIbGMg45qF5G37QM+lNgiSVSFIJBPtWdcyurDbwB/Op5HPJ6+o9KoPJubk5H1qZG0USI+eZDx/Oq08uTgfkKdM29QF4HqaqyvswM5PQ1LNUJcXIAKg9RWdcNu4J781a43EkZqvcKzHLAbfapNEyk7DeR0pDlIyV5HerLuiR5IDEjkioJJDInQKoH0qi07lS4kJAwcetZ10244HHrV+T95ggc+pqvHbkTYYZ3HvU6s1TsT6Tp5dwegz1rsrZDFbiOCMtgcnHWoNF08hFPl57jNdVY2owo249cDiumETiqVLsZo1nIIxvBDVtC0JBGDj1qe0h8temd3StOK13J0/4D3rujDQ45S1OA8QCW0VtwOz1rzTxDrPlqxL8dK+g9S0dLu0dJY8g9jXgfxK8Aalb75rKIzRA52d8Vy4ii/iR6GCqwlLlnoeVa5rchBxJhjmvH/H9/cXdrIgkIByMA122v6jNazyJPbSxOvBVlIri9Ugk1JSixEk+1ed1PqoWjrY+b9e0S4FxJtdgcn15rFgsNTgcNE0nH9019DXfgR5+XQMfTFQf8K+wBiDBr2KeNcY8rVzKslJ813f1OE8F/Ffxl4KkiMV3JcW69YZiWBr3vwd+01bamscWrW72cx4LjlTXn8ngDYWBTPtipovBluvySRcY645FYVakKmvLZnPJ038Sv59T6O07xnaapEJLadJUb3q5JqwYYTn8etfPOnadcaGyvZy7cds9a7HTfHDBVjuhhwPvLXBzWMPZq946npk2pndtIIz+VV3v9xxkHjr6VyJ8YW8iDbNnsQTiqz+LIC2N6jHvRzMOVvodoLsNjkDtupBcgLlmwprjH8WWyplZhk9jWJqvjURIdkm4+imri7GbTPSb3xJZ6fGzzyLGgGTk9a8o8b/HUWcb2+kRebN0Eh6VymsaldaszGWZtp6KDxXM3Wloc7RnPc10xTZFoxfvK5yHi7Wda8UztJf3MrAn7oJwK5pfD6vwdx9/SvR5NFdiG25z2qxb+Hi+AYwuenFelGrOEbRGqilLU43QLBdNkjbBGCOa9w8GeKzbRKjv8oHBrkIvCBkwfKLHPpW/pPgK6uOFBRScA1x1Izqyu9zp9rSjG1z1jTvGMEMeXnCjrya04fGN1qWYbGMse7Vz/AIU+FSLs87fMR139K9V0Pwvb6cqxxQqGxyQK6aOEd7yPMrYqmr8mpztt4cmuT5k7+ZKeTgVproRgj4Xb3wRXZRaekajby3cDtUstmQMMoJ+ldsqS6I8r27lrc86ubNkyHQ7egOOlVjZtEcqeDXbXunAk8HntisefTynAHXuO1ebVpHbTqmPCjq2ejdhW5YX3knnoaqPauOMfj6Ui7o2xnp6ivMlFxdztUk0dDDc714AOeRipPtAJxn0rMtp9wyeDU+4nHIyTmqTuJl3z2zkqCD6enrUkcruTk9O5qpH8o+YEVN/EAGIH0q4ktl+KUqoAfIp5ffwOMfxHpVMcEHO0jv2NWo5Q52jle9bIwejJkcEndkYqZOAMfMKhRN0ZHQEdKIIjEm3k88H1q1czbujRjwRx1q3FGcgA81UthhgPT2q7CpL8cn61qjlkXIV6+3epgpzzkCmRjanbrTtx24AOM962scctRqcFv4gKUs2B3PpQeCc9+lAIbGRRYkUAjBOM96jZQAw981P1Xpke1ROMKcUXM3oQTE7PrWVMR5wB6mtSYAxnA5xWROSWY8EgGt4kI6jTpNsC5zmrouwylclj61kafNvtUxnG0cmrUQxlumfWtnUsrGsYi3jiFHkbjapyxr5b8ZXYvvEd5Kp3DeQDXtfxU8aJomkvbwtm4mG0DPSvntnMjljyScmv1fhHAzpxliZqyloj8/4gxUak40Yv4dWJRRRX6YfF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1NFFAHqv7PfxHPgjxQLS4k2WN2wGWPCtX2tDqEV1ZiSJwUdc5B4xX5qHIIIJVhyCOxr3L4U/tBS6LaRaVrDkoMIk55496/MeKMinXf1vDxvL7S7+Z9lkmaRpfuKztHo+3kz6HuRiZwDgZPFVJcseemOKhsNTi1eBLi3cPG/IK81bddwZc7sdK/F6sZQdpI/RoPm1WxmyJ8270phHy+tWWjOScc+lQN0I/SuNo6UyncnDLxyfWlh27CxcA5xsA5PvUky5wcZIqNx6DHvU2LWxZB2cg57VC/3sj7vcin5O0HOQPWoXbgnjHrQxIhlcH1z61UdgCQ3rVmVs8AgCq0xBbHbtWZuiCaQlSBlRVNl3yfKwGfyFWZcn5eQO5NMKrtG1Rg9c1JSY1I1/vHceMAcVDLHkBVGB396thAmM/LkcYphiilGPM/EU0UmZsyJAwQqzPjhRTBZyS/fXYp/hBya0zZ+YxCHA7satNYthRyoPtyapIvnMRbHdJt29OhFbGj+H0eUTSRB2B+VT2rSs9J2nLjr2rorLTxGi9h2A5reEL7mE6nRMjs9MZNpChR71s2mnDbmprSzC4JHJ6GtCKPA+UEGu6MDjc2La2g9Pl960YYuMdaSCDCc/iac8qwIzYZsfwqMk10pWMGx7IMdh7EVlalZJNCyFVkB68dKsXMs80CsqGINzg9RUEccqv8yEKepJpkvueYeNvhPpurQmVoELnkECvLrn4Q28LFUiAX6V9L6lbieEochT3PasJ7OOTIVSVBwSRXNUoQbud1LF1IR5VI+Zbz4aIlxt8rGB1x1rEvPATBvkQYB719L6rpME7uFXofvVzVz4dQNvIUZ6CuR0bHXHGSe58/3fg1VzmM5Hc81z9/4dCE/u8Z9OlfQOqeHdyNtXAz2FcZrnhtY4m2gs7cBR2rGVPqjojiLnhuo2BiyF5HQAVjXdlIcNt+vavXJ/CDJH8ykn1rA1LwxsB4JrBxOuFc8vmiI7HHQ8VWEEo6ZrtbjSGhY5T5RUb2i7AVTn3pKDNfrCRxclvMRzkD1pgtmHJy3Tiusls90e0rkjmnrpaBlbyyOOuOlbxjY55Vzm008ynhcnpgVoQ+Hw2C44PWtmCzET425B71oR2ztkbfl9K64R0OSpUb2MaPQ7ZlCLERjoa0Lfw3E5QeWMdMkVv6fYKZEBXPHOB0+tdNBp8QTGwsT2FdsI30OCdS3U5qz8Mx/KAgLA85Haul0fRFE2xVGzufSta305W5C7mHTPatzTNLSNwwUBhXRGmkc8qzNLSNKS2iUsCD6DtW2LNSu5VzxzUdnECApPHvWnFbEN8rDGPWuqKscsp3ZXit1WMORtA9aVYtwLlDzSXMzJOIniJj/vCr0ZV1AUj6Cm0DmZc1ircbeT3rLutJYFsD611y2/mM2B8wGearXFqcZ6+tc1SFzaFSz0OJlsCykY5rLurJgc4/EV2l1Zck4/Ksu5ssjGMH1ry6lM9GnVOYhby8qwwa0I3U4/Wi8sCj52kk1XMLrnncMciuBwcTsUlIvhxmpFOPQ/SqEcvylWyMfnVuKMMBzk9cU1qJstpzjH5UsSESZUkDuaSMHjqD71Mq5HUAVskZt2LMbZwN3NTI2CDgY9Krp8vUZz3qSIqzrx+IrRIw2NCFSenFX4MKoOeDVK1UsxHbtV3cA/PQda1joc0y4jKy4707accdKro2T1AHWpWbcOK0OZ6C459RikBAG2gHPPUdKlWIAA8gn1pJiBfmwBwKbJtCEZ5Pc1IU28kcetQyEEjt9aZnJFa7+SM9xjisK8kEfzdMkVtX8g2YHA6H2rifGmpf2dp28NjPQV6mEw08VUjRp7y0OHE4mOFpOrPZHX2N9HCgV5APoapeJ/G9podkx81DIR0B5rw248W6gWO2cgH3rHu7ya9kLTSNIx9Tmv0rBcHctRTxEk12R8riOJOeny0YtPuy54j12fxBqD3EzEgn5R6CsqlbpSV+mUqMKEFTpqyWx8XOcqknKTu3uFFFFbG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ddymnUUPVja0sfUn7PWrPqHhJIWYvJGSmTXqjxgZHO7vXgv7Mt3ttbuLcTtkzj619AHBIZfuHr9a/mziOkqGPqQXe/wB5+u5NUdXCwb7W+4pSR5NVZEwcfnWi0ewt6H1qoy/OTjmvkj3kykRg9MEVA0fcirrqCx7+9QsnByMCoaNEytGN3baPTPSoGPzEA7qt7Q3QcVCVGSQvSoauaJlOfGcAD6CqzcqSRn69quLFvkMmOOlRyIGYKMkDrUmqfQqFPk7nNRsFGAck9K0EjX5tw3Y6AdKhYZfC4yaCk7sbGoBHybsdAe9TGB7hdvlqg9QMVYgtOAD371p21uVAwoY+p7VcVchytsZ8GnbVGARj0NW4LF5JFPmMx6YIFaKWhJ5XOfWr0MYiXLLg+nvWyikZubIrawUyqu1i3Q5rdhs1ABLE/wC6KZp8CoM7Tk8lz61qQR+ZtzEwP948ZrshE5pSZHDaZwSQKvQ24jHHNKiBR82PepAVz2J9K6UjFyHmI4BB+ue1QXCSBcoE565HNNWdneUPE0Sq2EZj9/3FPEjnghQBxzWpncQoJU2kMQOuDVSTMJPz89l7irbmONGU7w393t+dZ1xKMnYvI456U7iIJ5N6bpmAA6r61lXc7PG6xfKlTt5hdvl+XOM1WnVYwUQ44yee9Zyehexz075b5R371XuIfNB4+Zu3pWhNZNzIuCT1HpTy0VpBlwXnYdB2rntc25uxz1xbBTsK545Y1yep6XvuXcoCDwDXoN6iR2m+T5S3r1rmpreaZc7fk/pWUomsZM5G40ZWj3FRyMYridc0cpIxAwPavTdSV0YBQNoHSuU1W0Mx5OCPSsXE7Kc7bnmGpaVufvkDrisabSpm4QdeORXps+h+Y3K/L61C+hKOV++fWlyKxp7TXQ8zbRSnL/M2fwqwNPLjaMj0wK9BuPDjNFuVPn9CM1VPh1olLqME9sdKaiTzpnFw6CzvkjP1rRt/D+AXPU8c9q6220j5FHf/AGhU505liwwB9BXRBdTKctLHLadaAzmLyypHBateDSyGyGI9M8ZrTs4FAJCbXHGCOtXBbkoCNob1rvgkcE5W2KtrFsKs3MnQ4Fa8T/OpCk/jUMVq2PnJMg6mpUkEDM20uy9AvWuhHM3c14G/d8A7j1q0kjBCitgg5zVKznSeFdoO89Qeoq09oRtKuQe+KteRD8zTWQrEPNAOBnjvT7VUZwyrjPOKyjMYmX5i2OvPFWLe5MrM3mY9BWl7ka7nQooQHByx7CqUrKzMAeQeVpkVwRghst7VTlvWi3SMBnPfvUS1Ki7EkyqW3ZAA7VTlhEoJXB9amSVblTx8zdVHaq5uUtnEY4riqQOynUZn3dsHGCvArFntzGTx+Brp2HmklTlT6Vn3duHTK9a8+ULndCoYIQEqxxVmEDtnjpQbIqxYHAJ5FTRqcfzxXPy2Z0810TI28KelSRnyzg8q3X2qJQVOSKk2bgQPqMetWRdEvmYJHarFvEOD2qlCfNZecjPI9TWpbxliB0FaJXMpaFy2wgyOtSI3J4zmoVdS5GeMVICpGfStDB6luMgEdPTFTqQ49D6VVifIz0zUsb8gc8cUGLRMF4xn8qnUlgM9fWokPHqMc0oJA4P4mmiHuPb73J4qFgKk2klT/F7VHL8oI9ae7MmZ9448ok9DXlXxPvdvlQA++K9RvDujI9q8V+JFyZtY2+g6V99wrRVXGxk/sps+Uz2py4fl7tI5AnkmmE049KYxr9yPzkTq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X/ANm++MWuX1vnh1Bx+NfUEeBhc18ifAe8Np43RcgeYmOa+t4juUEHk9BX4DxlT9nj3L+ZJn6fw/PmwvL2bHTIeeMY9apTDdkqeT1FXeS2TuK9Caqy5DkD7pFfnrPrUU5BjODUS+pGatSqMDFV9pV6ktEDRnJwcZqN198ZFWWG7nv1qN0JOR19TUFLQrbR0xgVE6na2AA3SrXl7c+uaaUOSMfU1LRdypIvlpjr9O9JDZliuW+fvVvysYJIIHSp7eDKluDn1pWK5rEkEQAAAya07S3KemeuagtLdmII4x29K1Y4QgB5NbxMpMjijDH1571bihVuoAC8896jEmwcD86VLjywB0+oreJk2aSSBQACcDoo71KLwFQG+VicYJ5qhsZmBDMSBuIFPS7hIyvzbTjJ9a6omDNKNpmCn5IjuwQx7VYkkwhKL5kgXgk4FZHngjImKnPT0plzczQwPKbjai9Djp+HetkzNo2IZ5pYh5se5v0FPndli/eENnkEdqw21SWW3iLXLyBxj5UwKgVlgyJrtosdI2OTT5hWNM3YhUJK32gN0OfmFROFCn5yF77hWba3tvbysUHmOf436fhUcusNf3GwIFhT7z4xmldFWZNJdfvBHG7bRycDORVZpLcNiIct1zUU0ss0m2A7Iz+Zp9pp9vblnuNzZH3U7mle+wO1hFaNW6gk0yW0bduQDceckZIq7FGjldoCL2B61ZitskBefrVWEnY5S50oXchEpdnB/iBFJJp5VDF5RWPHU12f9mszcgY96ZcaYBEM8n27Ucly1PoeR63pptt5UFvb0rmRaeY2Chyegr1vVtJDlhtyMdfSsOLQQpztXI745rndNnTGpZHDw6DJJyF/CpW0FY5M7QW78dK7r+y9q4UY96QaUpAJ/Gp5C+a5w66KWGCg571WuNBJGFj4Fehpo6BcnkGg6Wu3gU+UObW550PDYI5XHpUj+HlCEMDjpnHSu9fTEAyxGfQVRurVMEKOlWoibuefT6GNwG3IHQ0wac8a4K4A9q7k2aFwMAetIdMQg/LnNdcYnNOXRnFw2fy8/nVW7sm8wbcgkYOK7c6PuyqAMPTvVT+x1Qktnceme1bWOdtGBpmnXIyMAL6kVtGIR25DNh/bririoYoRuPQYzis67lI+ZGwD3rVPlW5DTZUMSRrwcbj0bqakSQ48uJFUeo61SkmG7LHcexNNSVE+dH+YHpmp9okHJ3L25o5zlsHt2Gaa945BWXaf9o9M1RS8E0gLglR39ahvb0FSvC5PHehzBRLEOoBLjci5HRjnikublRnyxvPf2rNWTfhMrk/ewaiknCZy+fZev41zydzeOjL1rqJbKoDgHk+lWYHEoJznNYstx+7UoAgzn5e9WrbUDHnzExziudq50pl2WLOV9eRmqxiKYqeSVWZWxnNOfpnjnrXLJWOiMmVSpDbW/DNI2IyDzkdjVhow4xypFMADMQTg9j61BomLbAOzMhCk+lakZChcnnFU0hVcbV568VawGByOBj61SIk7kqkFiw6HsakD8AcYJqEH5sDmnngqPfmmZl6L0qwhVV3fzqtbnDd6kVi0mAfrTRlIsrIOcdKnZNu0H6+1Qwx7hgdqtDGcD8qtGTGlVUdTn0qrcNnJwfSrExKsCRiq7NlcAfnWhgzMvhtUDPvXgfjG4M+u3BPY4r3nWH2WsjdCF+9XzvrMpm1O4c85c1+ocF071Z1eySPh+IJ6Qp922UD1prdacetMPWv10+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qfhheGy8baeR1d9lfZ0ADQoScrtB49a+F/Dtz9i8QafNnG2Zcn8a+4dKnebTIdxyAgx7CvxnjmjarCt3VvuP0Dhqp+7lT87lqIfNg9PemPhDgdPQVI21gOST61DLkZ9favySWh92ivKeQF4GetRsoLbc4qRueRmoyvzgjkGkakW08jHNIVIXHvUpG0+9NYZ4xQFyDbtYj1pdg5NOeMZz6U/Hyg9qmxZVaPnk1fjhIVARgtyTVdky3SrseAEHOehz2oQmy/aqFAAP6VOqknsPaoIyAMgYx1p5kB47+tbIzY+RhgDPHU1IjIFLOQFPFU2LPMBjPtS+aCwVeFU85HStYt3M2XEj2bg0jGPORjr9KmDJAjERlj2Hasx9Qa2YZkBx6DtVWfUZHBIlYr1+ldF7GTTZrPetMpK2uG9TwB71Ql1ERSkMPMccH+6aybrW7jBVnLREcDoapQX6kN8xCjuTUymNQ7mymtzw3JcDy1/hQdFqrc3sd3uZ0bexJMpNZFxeM7L+8/dDpimK/nHhmUeprJ1OhqoLc27fVFtbcpNcAMOFYrzQt955CYbZnJIHWsZBaJhFJkl9W7Vv6WyDBdgQKpTBxRp2rmVd88eA3yqAO3qa0o7GEou2IoOpbdmss3sURLFi2O3YUybxTHEpCsAB6nrWqqxW5HspS2R0UVtGACdo9D3qWKaG2zjG4/xHtXn194+t4Aw80LjrzXOXvxVhjJVJcse4qXiYrY6YYGrPZHsv9owLy7jIqpd6tEFyWB7j6V8/ar8W/KDFJOe3PWuX1D4xXcjnbJt49eKzeM8jup5PWntofSL6jDOxGRg96ik+zhjwDmvm6L4zXUUe0/M2Ogq3bfG68jGCFOf4atYqL3Rs8qrR2sfQ3lW7LwcHGMVXd4kJVduBXisfxpjMfzhg5HOOap3Xxehxn987deBR7eJCy6onqj3GTUbaFDmRRVCfWrME/vVJ9K8Bv8A4p3FzH8kbxg9d9cjqfju+JP78Lk5+VuaiVfsjqp5VKXxSsfTl34hsIk3GQZ9zWRP4r05jzMpP1r5hl8Z3jp89wTkdCTWW3i24aVm86T6A1H1h32N/wCyoreR9Ty+IbFpQEmBP1p6a/bgZ8zNfK0fjO6ikLea59yasp4+vN+VlfPQAHP51tHES6o555WtlI+oP+EgjLA7gDVhNXgnOGI3DvXzLa/EG6jdTIzEj361uWPxPOfnJXnFdCxHc8+plc18J77dyxPF8rAdz71kOQ+QceleWr8SfMcAyZB71tWPipLgBhJn3zWirqRxSwdSC1OtngiAyy5I6Vjalb7lzHlSOw71JHrK3C43ZHWiWeNgSGH0NPmuY8jT1MqLUfLXZsxt4NTgqyKxJEfUVSu4dkhkCksONopkl35MRyASPSpu2Nw7DprpZHYeXtUcBlPJqOafnJACkc7vSqJvFRyc7d3oKjuboSqFGGB7UOQcliw2pokhSI5z6dB+NWbWSaQkAhk9TzWFLIA2AoU9gtbOmTBIxgYUjkVnzXdjRLS5tWkzKoV2z7g1fBzgjoe1ZVvN1baM+1akDbogeprNjHJzxt6c9KfjnmkB46nPpUi4kOOdx/SszVbEtt8yt/D7ilRTznHPBxSRqwTA4+vepQmTwef50ENjUUjnpRGwZ2xzipgnHy4J/lUcEWJTxwe9JsUWTrMxYcYNXbRCMk8gnrUcEQZ8t0q2DhcKBjNUvMzm+xNECGPYVYXPf8c1FGM4GB6mns+GIrQwexFKSGJIJA6VWVi2AR17VaYZzVOTI59ea0RmzG8XTC20a4PfaSK+drhzJO7HqSa93+JM5t9AkOcbhivBWOSTX7PwbS5cPKp3f5H5xn0+avGHZfmR02nHim1+iny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sY5EcHBVgQa+1fAF62q+GLOTcWJQH9K+KW5FfWfwH1cah4Qs487jGu0/UV+a8bUOfCxqL7L/M+t4eqcleUO6/I9I2EqPm+Ycc1A5wpJOPerDERkluhPNUbqJpRlMnqcf1r8Jkfp0AJbp2/lTfugjtTUJ2ZYk4FKTlc1CNbCnn+dIwzjrS54yTyfSg8HnmmBGBuzgZ96B/cI4NPOT0+lGCBjNADAgU9KnA5HP4ik2kHPr2pXySBjp6d6CrlyJ12gjr71Kx4yKqxbY05b657U8zAZ74ppmbQjSlXz3x1qrLeGI5JXB9aSe4Cqc8+1Z8k6MCzDlelapkNE0uoDJycMece1ZNzqrxscnCnnAHWql/qAkGXZRt7Z6Vg6lrCjq4JFXzDUGzUudbOOQOf0qr/AGijfxlQP1rhtU1pkkZhKQvt1qpD4k2nO8MD2zWTuzojTuejDU1AxnJqwNUXad7jFeajxSgY4fHFDeKgqt8360rM3VG56INThT5Q2f55p8/jOLTl+d1GR3NeN3vjp49yoTvPTNc9e67c3sxLSMT1xmo5ZHoU8Gn8R7LqnxTi2FVkOQePeuM1b4kzyhvLkKivP2mlnk+diVHrWjbRQJiR8MfenyN7nowo0aeyL9xrt7qA3ZYBu56VVke4KFScju1TT6hbqSSCSv8AD6ViX2usZQNpVOlR7NLc7YVHtFFiRMggyEnsSaptZqWy0nHoDVK51AAcMfxNZV3q8i7Qr7c9eaFHyNPaSfU6MLCmRtLAe9QtfxWrErBu+vNc22uSxbh5pbjOOtMTxD5rgHDfSrQ9X1Og/t65mJCRrHn2qnc6heF+ZwD6E1Va+zBvA+fPFZ8jSsd7Z59DTI0NC41KXaBNOG+hzWY9/EG53MfWql5MqnnkCsyWfk7RxVqNxqWlkbUl/AULnp71V+2xs+VIX+dYsspkQDOB3xTE2MhLE5q1G5jJ26m8byInGRn606OeHB+fL+3asZkMeNzbR29aIJSJR1JPHHetFFHO3daM6FZRjrk4FSKd3HHPasyEM6nbuJHYVdgtpU+YjHH5VuoHFKaW7NCDIK7c464rUs7+S2dT5m32zWdbwyGMMVK+9XEi3xbjzkcU/Z67HPKqno2dTZeJ5EjGWGfatm08Qh1HzhnPavPkjYElRz2obVXtTyDnuc0+Vo5ZJPc9TTVVkQ5Peql1qEcIzu49BXnI8XkKFLDPru61KmuS3I3btw/nSb7mDpa6HZvqKyLjOO9V2u/m4Oe2RXOx3pABY8+narkF4JjjsKxcieSxtwyKBk8n3Na1i5CDA6c1hQ4YqMGtuwcoAMbhWakU46GxbTbxgZ47461s2Z3RADoaxYPlHIGPQVsWhI27emM4rS9zJosbD0qeNdo2559aaig7iOKnhXdycgUieg9YyScHPvTkQ5LZyPalRduWJp0fbjjPNOxFxyp83fHWmxgLJjoe4JqZMBRzSBP3v1oYky1CRn09qsRLuwPfvUca7EHHJqwmFGe9NGLJVI69cU1sHknFIMBSQcU0OAOasy3EdgFA6VWk+chegHrU0mWbrgVA2c+uetdEdCGee/GC88uxigDZrxsnIr0f4u3nm3sUYPC15w3Sv3/hqj7HAQv1uz8ozap7TFTfayGnvTaVulJX1J4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L/DXuv7N+qNJBe2Ac7lbcq+1eE9TXf/AAP13+xfG8Ks22Oddp+tfOcQ4X61l9SC3Suvkezldb2GJhLzt959aCTzIVHVs8j1qKV9rYPQHrTpZAfmTgEdqguWIVSO9fzJUjyM/YoK7Gt8zf7PelIwpJHP86YT8uR37UrODweD9etY3NRQxJFSgFm459qrsTgcc98VPAwB4PX1qhMQk5OPrij7ynmlOADjJ9qNoU+hoGmGWU859KmRsnPUelQjuDSqdvFA9yfeMcDqetMmYgAHH4d6iMhx3AprPx9KaCxRu5ORjp3rOu5+Cm4EEYqzfSZJxWDfXYUMQOaLj5TK1m7EQI49M1574j8QNASobJHQ+ldHrl4cP1rzXxDulcjdsUnBJoUuh0wgchr/AI9kF0YAS79wKz4/HEsQ3SZjXsTxVi60G1sLlrySQzMvPyjjPpXH+PPEK6hGyRWiRFQAu3v710RcVudlOPM7RR1q+Po93Myr+NWYPGtvc/KLqMjuCw4r58uPD+u6oSYTIq9gM1kXngfxFaShmadCx9TXTHk6s7o4Zy2kfURvobobkuUJPH3qVLqFCd068dcGvl2HQvEsRUpd3AGcDDGumsvBniuaAPHeTM2OFJJNVaPRmv1d/anY95HiC0WR1eYRjsSaanjDTIFy1zG4U/3sCvA38BeNb+faVmd84zk1rWX7P3jC9O6aV4t3QAk0rI2VGK+Koj12TxfpdwH2XygnuWqlP4hsp1IS8jk6dGrzW+/Z18WWNpJOryzKvOATk1zi/CrxhE3FneRkH+JWApOmmbU8PF6qpf7j2K41eAoMTKx9jWbcXyyIzccdia8uk8CeLbFwdkwJ780tx4c8Ywovmxz7evfmsXT8zvjhrWtNM746nE0pDyIG/wB7tUE+t2thIju+F6Ag15pP4U8Q7i7RzBu+c5pJfBniO4GPLlc/Qmj2a6yNfq76M9gsvFtjIjATL0ycmqd/4+sE3IsiE+gPSvHW8G69E+1kmVvTBzUcvgLW0GXikBP1rVU4fzGM8K73bPU08VWl3JkzAZ9+Kq3niuCINmRQOw9a83TwtqVqAHWQHtmrkXgy9uU3tvx9ajljf4jN4VLWTPQbfXbR7bzHdRnvmoG8VaarlS/I9DXFDwNqfCKJAG6Utz4FuoJPKbeX7kitVFdzF0I/zHcP420xyrSOMgdSag/4WRo9uT0YZ65rjP8AhW+o3Cjy1c59q19K+BupXpw8Ehz0wK6qdLm2OKrRpRV5T09Tc/4XHplojtGpPoKxZfjozXA2Qs0WeR6iuisP2dL9humsm2Djk10Wl/s0EOJpkWBR0DDNdccOzyJTw0G7u/z/AMjio/jtLxixdh0wD0rQt/jVJfSKi2EoGMfKDXc33wl0rSVCyQRqwPDL0p8XhPTLAKsMMauRjdjg0nRtuZe0oS+GD+9nITfEzVXjAtNOcNjO5q4fxD408YalOViRokB5UCvbf+EfCFlVRt9u9SWvgw3Uxbygytyxx0rLl1EpxWsYr+vU8L8PjxPfShpTIQp7g1614fu9Rt1Rbq2J7EivQdP8HQWsYBUMfUcVLdaYLcrhAo9BXDU0NHW5tOUyFdpoVJyvtVqzWSJ8k5U0/wCzEvgCrKWzKB+lcU2QkaljJvxzyOorbt5CqDHGKw7W2I6ZB71t2yliBisbjcTSinZynce3aujss+WMc47GsO2ttrKQPatuz+4B0wfzraDOaa00NGDvnp3qxFGcZB4qvCpIxmry/wCqGO9bo5n3EJ+XAp6rkdcfSm7ckYyCOtPQEg44qiR4wMADtToFJ5I5psAy5fIIHGKsRjAJoIZKM8enpVjGduQajhXJ6471IWfPHKjrVJGL1EcAgA9qjY9j3p5yeeaY23cSeccUGTEY5z2NVZJPL3HGePyqWV8jg8Vl6zeCy02eYngA12YeLqVIwXXQ5601CDb6Hi/xEvBc65IAchOK5NutXtVujeX0spOdzGqJPNf0pgKPscNTh/Kkj8grVPaVJS7tsaTzSUUV6B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b0e9Om6taXIJHlSq2fbNVKQ9KyrQVWDhLZ6GkG4S5kfbugagmpaRa3CHcGjB49K0pP3iMpUY9fSvJvgV4qfUfDa2by4aH5MdzXp0cpL47iv5czjCywuMqU30Z+1ZfXjWw0JrqhcGMbh19DSht3zbcYp0mWwecetRbSMknJB714R6QvfJ+nFPA54H196jQ889TTw2PwqwJMnPBx6UuflIppOW6ZJpcgDgcUAOPHr061EX+XqPT60kjEAf1qN2APPA9qBoeznOabITggZPv61E8gPOSKZJMUj4IPoaCjPvHB3Doa53Ud3zYwa27uUkluM1i37ZOcc1mzZI5HVRuDA8VxeqWBuGYsPlPQV6JqEW9TwOe9YUtkH5wBk96i9jeJ5nqWgF4iPnYdlXjmsWz+HaSvvkTgnJzzXssGhCU9K1LXw6i4+QE01Js3VTl2PO/D/gKOHaPJUqD/AHa7MfDnTr+IJPaoPoOa7TS9ECqPlGPXFbQ0zC5UdK2UmiHXdzyOf4G2Eq5hjXg7gMVet/h7Y6eEDRbUXgkDk16eLVkHHB9aZJYfbf3ZTd6V0xkivaykrNnn6+HLZXbyoFjToB1J+prpvD+lQoVjaBCfcVefQ3hLPvAQDpVe3afczRqUjH32x19q6IysYSjzLQ6y0tNNtdp8uMuvUIM81c+w2mqo63EAjjPbA6VgWviK1hXyxGsbd225NXIdThLFvNd1I6EV3RlE5nCad9RsXww8J3N4HngzjkHaMflUXiL4a+FYbc+XAu7sdgp0evJDdBXIVDwGNUNV8ZwgJEpV8H75puULFxjiHJWk/vOcb4SaHfAs0GUzyduCBV1/g7oMNkzW8O3b0yMZq5H4nOZEkfClc8VnP4zmuZRCZiUA2jPYVleCR3p4p6KbOH1X4XafJcbkEe8HkkVnQ/DTSrqRkuRGrHOGUV117qEMdzL5uSOxB71TGoQtGWULnt71j7rO6M61tZM5DW/g1pspMcQTaBnca5n/AIVHY2sg/fKR168GvRrzW4/IZSwHHSucnniuV3Y6dMUvd3NIVKy05mZH/CF6f5kKrtBUgHAqSbwFpd5qTzSw7j6dK0reVQ6gHkVZivYzLIGO1wMjNbwkuxnNT7sWw8D2MMiEW4EZ6Gut0/wxb6cheNEZMcsBnFctJrtxDbjDK0Z469Krx+LrmC0ngiY4bkqTXoQxCgjzamHnUW5ty6lZi9Np98Z6joay/FHiVebK0COEHOeoNYUWtG9ZtyeTInQjg1manbTySCYbS3UN0NEsTcyWChGSbQxbKS/Epmlyw5CtVE2KqxQnPpWmtwZohlMu3GVFFtpUk2TIT64HauaVa+ps4JFCK03AHHI7ZrcsLOUH5eBjoK1NO0Vjt/d/pXTWOgquGYYNYOo2tDmm4x3MC30oogkcYI/OqGoWokYnBJ+tdvc2wUYVRWDeWZDnj61yy2MVPm1ZyptsHJHFOWAq4yMr2rXazOSSMiozCdwAXBrikdUWhlvGxIrWtFHGRwOtQQQFccH15q/CmeBx2rKz6lNl2LgH8q1LMDaM9uxqhbrkjtj1FbEAwuepNdETmky3CvzgrwKtE/MABzUNuCQAfxqeNDkN2Fbo5JD896kQZX39qYMt82PyqRDz1qiOg9BkdMCpoBtGOh96ZD0JxUyYXjGcGmkRIliUE88jpS7ivXnmheXzjBIp2R09O9a2MWMOQevFMcgLgdeufSnuV6Z71C+CuffGaze5JDPL+7PtXBfErWDaaR5KnDS9vauxu5QqnsO9eMfEPWft+pmNT8kYxx619lwxgnjMbGUl7sdWfO51ifYUGlvLQ5Bjkk1GTxTj0pjV+/H5iJ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GOM0UUAeh/BTXjpXiX7KzbY5xxz3r6YtJS78tnHrXxVZXj6dewXUZIeJw4xX1t4P8QR67odreqeXQbue9fivG2XOFWOKgtJaP1R+hcN4u8ZUJPbVHVb87hk8dB61AXIGDyaRZVc8nn2pr8HDHjHevyVn3w8Pt6cj2pwP41WB5K5qVG2ipQFhW9eKXOV9Kiwc+n1p6sWOOfrWqAWRuP51BKwVQdwJJxt7inOcA9aglbv900MaIGuhnaRzUM7fNj8qrztmRjyB/OmPKSAM8jpWZrYjuFIyKy7lSc9TWrKd4xis65XKkfpUNGkTHu0GBmqf2USHG05rUljDYBHFVEci5EZXj1qPU1RasLHkY5x1rftLBM5wPxqtYQqq5PJJrYtkLDAOBVIybFWHbHxgDvU0G11JRuPXtUsUQOQe9EcMdsAg9elaozv0HFElX5h04GKkSBItpA+YU0kRnGDj1FSKyN1P4VaYuYz9Rsd7sykc9QKbb2/ybAvy1fcjkdietR4jXkHkdq3i7GyqaWMK/02aNs28aqDz81ZNwb6IkOyqB1Ciu3xFKhSQ/L71l39nAgfa/mD2FaqXmawq66nn2s31xt2rlgB1ArnJLlnjIbcH6gntXbahZs7MIsLkYyRXOXmkeUcO5b6Dik5NnrUpwtqc++sTWsZVizZ/iFUrfVjLJgOQc5rQ1TTgAcE1z72727FgrE1k5tbnoQUZao2Ly/aVBubJ9e9Z6ag8LbScjPTPSsua7bJLIX9s4qlPf7CWCFc++aPaLc3VJI0dWuHjQtxj60WrfadNeUPtdexNYWoag8yjEZ+tQrfuIwqrgegPWhVNQ9k7GxZX4lmVWOCvU1W12+aO7JRuD3FZlr5guVdiFVmAPtU+p24knCrKJF7Ed6059BOn73kaq3DGyjBO5CO1Q2zMXlwSSBgZqzpEFvLZGObesi/dBqzbaU5YyIp2mtOe5wSio3RUht2aMkphl431oBFcKANxC9T61r6f4dmZcu2VbrxW5Z6BHAwZuSvTPStVJ9DzqlSN9zmdO8NzXDBzxk9cc11Nl4VWNgS2cc1qwwqhycD6VoQspGQMY61SR59Ss90UbfTI4scc9iafIpjOAMjtVlmLECmvGGXA4p3scLu9WZjKC3HP0NVLu2BXPPPatJoCJCR171DJGdpyM/WsWWmYM8JA6HPaqflMJs4zj1rcniIYnGapmI7/u1yzR0xZXSMk8irUUXA9adFF0/lU4jG4YP4Vmk2y2ya1jYuuOD7da00jEbAA8+9UrbmT+taETDqcitkrGEmWkyv0AqdPmHtVVMYA6mrSj5BitkYSHgh+5qdV/DNQhc49asLj64pmbJY02tj9anRcZPUk1CsmwD5dzHmrCk5yvNWkYscqkAdyO1OwAM5pvJHBpGbAx+dXe5myJmBH1NQ3Mqr0GT6VI+BVC5fbnnjrzUPYoxfEuorYadNKxwQOOa8Ivrhrq5eRjyxJzXffErXt2LSM8n73NecHua/dOFMveFw3tpq0p/kfmGd4pYivyRekdPmNPWmHk049KbX3Z82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B61618D/ABkLO4fSLl/kc5jz/KvJamsr2TTryK5iba8bbga8XNcDDMMLOlPrt69D0MFiZ4WvGpDpv6H2UsgGRu/KrMh8yMewzXGeBvFcfiTRYZQ48zbhs+tdTDdbgTt4Axiv5jxmGnhasqM1Zxdj9lw9aOIpxqwd0xyyEjB4GegqYSE4xjp+FQH95z+HHalWTJxnGK86zO6xcWTA55z608SZ71VWQt6KB3NPWT5un5VomRYmkIPQHFVX75HHrUpfjg1CTuOTTbBaFO4AIwDxVCTK4x+dacqKAWxiqkqgqR37YrNo1WxCrkkVDNHnOOalKhdoP50SLlevepLMq4hIx29qZFCN2QOR3NXJ4wcfWmqmMY4zUWLTLNou3HOfpW1aEk/MRn2rJgAVa07YBQD0NUjN6mmibfpUU1p50gbcR7U6KbjB6GpGkz3PFaaMzVyOVPkAzmqF7KbaLIOT61olht57VRu4hNnkCgpGV/asqj5x17io31pRnkDHWnXFvnFZV3Zh1I5696tSNFFMuvrauPv59cVUk1jjOcCsS5t3t1JTjjPNY15czRKeufbvVqS6m0Y9jppNYTB/Ws+4vI5DkMMdga424vrpGYcA+lZs2sz27YJYjuR2qm13OiKcTt7qSCcHKg/T1rPl0+Fx9wY+tcXJ4jlQkq5b6Gsq88X3kYJGeuAM1OjNYzmtjuLvQ7WY84UntWPdeFYtx2kEHuDXHSeMdT3DaSg71Vn8Zagh3GXK89aXJFmqxFaK3O5TwrCy/wCs46GpF8KWSnH3/evP4vG2oypy2AR9KtQ+MtRL7O3qKrkihfWKz6ncHwnZqwO7pVm10CxhOcBuOlcQviO9cEnJ9TnNaFjf3khG6QjPbFVeKM3iKstHJnXxWFpFMGOMDqK0UubcHbGqgdK5SBJpHHz9a01tHGNsmCO9WpWOaU5SerN+K4UHCkD6Vbgn29TkE8LWHaWrZBLfN2Na8GX2gZyOv/163UrnPK/U0o2DdRtz605sq5Ckj3piuFXn8xTg2V75NUpHPbUsR8YweamMY78Cq8Mqx4U9c+lSy55z+FO9zOS1Kspy5461E8YIz19/Spm3Zz05/Konbtnj+dZsEyjdKWOQM44qpsLOSeB+taUgLcDoO1QOnHpms2rm8XoV0XDc1OkR3LxyadHEpYc9BViJSW64AHFSkNvoJbwbDnPHpVqPkr3x0qGOLY2QfqaniySO656+tWkQ2Txr1J/OrKEqNudtRxgkgZqQ/fPPPrWiRi9yeEbiM1MFGcc9Kih+YDb0Pep4xjHtTRnLcfGPU9OKsBtox2qJFCk7jj096d1HGD+NMxY8HAJPeoycKSTTXlXO0HIBxx61DLICe+KbuhJDZnx0OSeKwfEWrJptjJK5xgcVqXE4+Y9FA+leQeP/ABIb66a2jb92vWvpshyyWYYqMbe4tW/I8bNcdHDYdtfE9F6nKarfvqF7LMxOWPFUCc05j3ph4r+hKUI04qMdEtEflMm5O73Yh6ikoorU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jHGaKKBnZ/DLxcfD2sJBKx+zTHGD0Br6LsrtJxHIj/ALs4Oa+QDkEEHBHINfQfwn1ybV/DStKS5iOxjX5JxllEOVYylo9pf5n3XD2PlGbw0tt1+p6Wxwcrjb2prtyNoyeuKZExMcZ6r1yOtNEo3DYfrkc1+NSifo0WWUbcgJDZzjFSqcHiqyuCcbsDHNPjk5wPm9xWaVimWN2Tg9aQ/maTdnG4ke9KBs54JqiCF0Z+oxVaRNo+YHHHPrV5hkjnmmyRArg/MD6VNi0zNdS7ccY9aCoOecmrksPoPriogh3AY/HFL0NLlG4QbT2x7VXVyVHFassAxjP1qr5IXJxlaVgurDY13AAAg1fiTYFJOT6VSRwWO3mrIfcBjg+9SMtvcLFx6c8U6O6DHIyapupdcHqfTtU1tGFA5JFUibFsyqRywXPrUEkqIMlg59BUNzHvIOSKqONh9aL6jSEu5CeQfyqjIcZz1PNXCOST09KrshYnimaIy7i1M67PXvWbd6NtjyTkgdTXQvGFOBwazL/zJG2x9e5FDaNY32OM1HSMliDXPXGmE5yOhxXpB0gsmXyWP5VRn0AlTxg9ahps64VOXRnmFxpvlMdq5U9cVl3On7hhkJPpivU5vDm7+H8qzbrw7/s/nUtSRupxZ5dLp7qemR6GqE2mM5zxz14616RdaEFJ+XH0rMm0f73ApXaNPceyOJXTPnBC5X8hV2KyXcOxHUYrd/shgSe3vTo9PZckYx6d6pSdxNRM63tEBOAemCMVsWdsD2xnpUsVnsww5PTFXIohEMBQFz0qr3MJJdCW1iIZRWnFGFIqCBNoQ8gEVZzsTg7s98YrZeRgy3CyjjPB61etvlbBI47HvWXAx3qSM1oxHLkADJ6V0RZzzXcuoWYgVOM568dKrJKoX73NSrIMdcmtbnM9SyoBYZ7elS5yc9h6VXj9f504SkZA/SqTMmhJSck5/CoieD2pt0GMQC9+OvSkjyUCn060mJLS6ADJPX61F5Z3EA8HsasKNnfPvTXGzBz17mo9SyOKPBO049akVQTx0oReRnANTRwYOfwosK4KpLds+9TxptA4GTTVUluRx61KnfHXpmrSuSx6HH4dBU6LvB9T1qKJcjngirCj5eODTIbJo12pgcAdhUwG0DNRouwHPLU7I4AGGPfNaryMnqSswIx+goJKJ60wIzMAO1E0iqfcUkiNEMJ2gf1qBjlsZyPWiZu/QVl6zqiaXYSzPxgYHPNdeHoTxE1TgrtmFepGlBzm7JGD418QppVjIisPOcYAFeNXMzTyszHJJyTWj4g1qTVr15GYlQcKM9KxycV+/ZHlMcuwyj9t6t/oflGYY6WLrNv4VsvIQnNMJzSsaSvpT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PSvo39lO1i1PQdagmAIEuFJGcHFfOZOa+i/wBkWYG11yH+ITK3HbivkeKFfLJ+qPeyZ2xkPn+R6DqGmTaHclGBaBjlTVfcGOeo9BXpeoWkGoQmKZAy9A1cFq+hy6RIxKboSflIr+d2kz9eiymH6ZGADU6Er0Hf0qqHxwOBjrTo5u3B/wBqudxsa3LqSAnBz+NS+WTx3qorEAfxEdBUwZyOSD9KkRLt529felKZbr7U/eCB7dhTWbDUmAwQ5GMnHtSrBkY6fWpo3O0gck0/qMnpUpDuVJoQqYx+NUprYbSFz6nFakgz0UkdOfWqu3BxyG60mikzJ27HI71Oikkc1YktNx3Y5qVICozt56ZqFqWNjjIXBP5VIAqDAPNSGPHPeoJInfJxg1QtxHj83q4wKqSNGh65I7CleOQMQ3Apnk5bGOaDRIglkzyP0FQpvZumKumHBJxUkNuGbjg1FhrQofZS5zzj1qRbMKfu+9bEdkCBk8+lPNohxxx3q0rBzIxzZhs4XI9ajaw3dQK3igBAwAKZIqY461pYFI52bTuBxgVi3tgvORwO2K6y9fyozzzWFMyyg9u1QzaLZyF9aqpP14rGmtkLEkAYrsb60SQHHUetc/c2RVzxg46VDTOiMjn5LE7jgjHrUAh2vnvWy9uc8kk+gqo8W1+/ShJGnMUxFubB4P6VMlvhue3pVhIcg45zzSbXQ4A79PSrt1Icuw+NCoHVR2BqZEIYjOV/lTkjLY44HapxGR24PrW6VznchIxuHHbpxViMgEHGDUQGB9KkiU7sdj61a8zJssqcgrt/Kp1IzjGMDpmq6R53DOc9KsInyA/xDvWpi2PMuDxyO+aeAQR700qWwON2e1SgEHOM00Q7MQrkZIwKQrjJP3s4qfGSBnk804RntinYzuQeWduc/lRFEzHB+7VhkOD/AEp6J8pOeaEtQuQIgU54yamEWVH15pwjLEeg61P5Q2jriqSRLdtyApgnHTPSlRP/AK9TbBt9cjtRt+XimSC5zntUy9uKYqkNjrUy5RsHGaFuNkmcjpgUo5xjmmEn0/8Ar1LgLgkde1WlczYo4GO9Qudx56VMOMk9/SoZXEaMx4+tbJENlWd9uSelef8AxNu3h09I8kbz0rvId122SPk6D3rzz4wyBXt4xivq+G4KWPgvVnzudTthJ+dvzPMGNRk5px6nmmHpX74flg0nm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d/2RLlh4i1q36KyKx+leEV7N+yhd/Z/H9/Fn/WW+f1r5ziKHPl015X/E9fKpcuLg/P9D6ylQJM6DO0HjNRXFvHd27xSpvU8Adx9KuXQyUnUcdH/pULnK7lBVV647iv5tvofsCPPdd0J9MlZlBaEnKvj9KylbOARXpOoJHLBIkgZ4pOnP8ASuF1fS20+djtZY2GV3DmoTT0ZsmyoJTGRgcVMkpPPQVU8zb+7YHmqOm217Yeak9wLmMuWjbGGA9DScCzfRuPf0qQt94nn3qpDMcEN2qwpJ4I4NZNWFcnjA2+p9qWKEqM7ie/NRxrsb61Mp7dBUjHAc57VBco+RsQMO9Tgg9Dn6VMmOvXNK1wTK6RHgt0qUKMZxTztUEscAcmnqcnplaVuoFfyxnPeoiC7gNyParjrwSenbFQCIg5J61BaIHgDAjnFVJYQOF/OtOUfNj17iq0kYbg02UmVFjJP+NSxwEHFSxQYPPSpvlGTUopsj27D1Of51KHCj1qJm29cGoZZRtJyAaq4tx8k2G6jHvVGW6GePzNRXM+F4yaoSSsRnkZpORokSXc6SLz0rHlmVGwoqaWbrnNZ88gGSetBoiveXgHTr3rIuJiScnGat3D5yTnPv2rKkIkc46+tK5stCvKCRkDmoI43aQu4IHTbV5dqqc0jsAhAH+NUh3K8Iw+AMCrCxKo9z1NQxvhsEHPp0qwG42kc9BW0TOTFjRGxzz9etTKiscDgjpUUMQTBx1q2gBPyjFbRWhzyZD5ZMvAqXyQeccjkgVOiEAlh16mnbAuOPzFaWMXIgjDsQQML0xirCJsGT09KMfOOMZqwVKgEjHoaaRDY1EIbPAHT61MEHXqM0scO5eOvvUywNwT0HbFUkZuQ0KpAJGDjinqMdhinmLjI605IyRyOlMjmsR+VgjjnvmpFjUdc/Sng8+n4U9Vy3GfrTSC9xioUB43E0jPtIBPPerEiADIxn0qqIsyb8ninYV7kiAc5OQaULxz+lPGMds0Z455o5RpjV+Y9Oaci5b5iTjpihcKM96crY9uelUojuSd88nvS53AHqBzmmhs59KkxtjJPArZLoiGJ0Bz371XWBr1zu4hHf8AvewpE/01hjIhHBJGN1X8YXaB8oGOKba2RmyEqseNijjgYHSvGvi7Pv1eOP8AujNezH5WH+cV4L8S5/N8Ry852ivuOEqfPjnPsmfJ8QTth4x7tHIHpTG6U89BTG61+2n5wJ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p37NkzR/FCNA20SQNn3rzGvQP2f7kWnxZ0tmbAdWWvIzePPgqq/us78C+XFU35o+4odrAxycq64+h9aqZYbkfhkO2pmYqQynP+FGoKWjjulIJxtkX096/mOoj9ngUZkDKeAc9RnvWZe2iXNuUfc6/wsT901pSFZT0KcfnVWVSoyM4PUdjXIzdHB6hZSWU5SZQuDwarq+3g11up2K3kBG3O0cZrk7i3a2cgjKfyrWnUXwyKtfYljYHrj6ZqyvykYwR/KqCuVGV+lTxOfXI/Kuh009iLsuKeDip0OR06VTSUEbcGpkmzwetYShZjuWUVUBI4zUvmYHAyfaoEfPf/wCvT1+VSWIArOwXLKbXGG6d6l2BSPSq0Lbe1WgSe/ArNoaYhU4GD+FM8kg8nFSeYQcD9aa0hPOQTUlJshfOPXFV3j3NkDpVpjv68U0rggrU7lplRwwwAM9qaTjgnBqx0JqtPbu0wYNhe4qbDuRyODx1FVZufpjtU8sZGeKrngc96LFopy5AOelVJEypOatXEqrnnNZ1xcgDriqsWincsEzzVCQb/oe1XJWVzzVeVwOOBSSNEzPmTr6VTaLAIxjNX55ACcdRVOWTgt1qrFJlWSHjH6VWbIBJ+lTvMOTz9KqTXA6CmVdjPvHPNWlYYH9aqJJ8tSbty8Hnua0RMi5GxJwPmq6mARjkDrWbHIVUAYY+tW4WBfDHr2rZM5ZmghUjA+Ye1SooJA6euaqQosJJU8HrVqKQAruzj19a0Rg7dGWIFQHpzUwKk4IOOlRIvz4B4qdcc5PIrZGTHhFXp09DUrEBe2Ow71GWBwaUkMO2akzYDLcd6UJxxx7UuNwz6dKWKLPJ6fWtLXJbBANwzjNTgKq4HHp70GFQpKnFI5JUHg1fKK4NjdmoidgJ75p4+bt9ainJ6KcEUWKTF3fIB0PWl8wtgdD61CoEr5z04z0qZSAwH3quxS8x7BsdvrT1i3YNIAAeOpoedYFLOfkq1G24XJHdIV3OQB6mq3zX7jqsOfu9zVXc18+ZfliB+UVqwReUqjt1FJyvoifMlVFjXHTPTFOOCoUHr1pvHGQSKTGCPTrxWZDK9yxVWHU4r568bymXxFdk9jivoO8kHkSsB8oBr5y8SzCbWLpx3c1+mcGU/wB7Op2SPiOIp+7CPm/yMlulRnrTz1ph61+uHw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1fwkm8n4naAxOMzhfzrlK1/BtwbTxjoswOCtynI+tcOPjz4arHvF/kdOFdqsJdmvzP0If/Uouflp1nJtLooXa4wd4/UVDFLutIeeoBNK/wB45IH1r+XqytNn7TT1iUZI2tHMT4AB4NQz/Md24n0rWuI0vIcSFQ3Zh3rGlZ7eQpJzjvXBI6ou5TmByeMEc4z1rG1eyWVd8eSccg1t3KklSueT+dVJhu3Agqvt3NZeRucVOGhbK5PtTkk34Iwrelaep2JBLqAB3rEkyp4yPQ100qtvdZLity6kg5yOc9c1OsrFQAeP51nrMNvv0qaOfDgZrtupGVmjVik3IAcZ9hUyOw4fgd+9UIpF2ja3TsatpKDxis3TIuy7G3Jxg4pz3Qj2g9+KqxzMHIGFXv70p3L8zfNnpWEojUu5cMgNRtKMZFVJrkr1HXjFQNMUIRTg1hJWNUXi+eppd4/AVntdjOGJ9KeJwqn5uDUDuXGKsc1HJKqDk9KqG8ViccYrPurkueDilsUixdXytwDWbPekq3PTtUE1yNxUdaz7iVgDRc1SsLdX/XnFZcl6WPXNFwxYccmqhXaetSbKyJJLrmq8t1np1p7LuWqzgAVVh3BpdxGT+FQyy5BNMlfBFVZroKMd6ZQ6UmqkqnOe1SfaAQKjmm55otcV7DgoC96CCF4pElGM0nn7pCDgL61sjOUieKTJweMVZiclxjHSqIGCe49akSUgnkAdsVaMWzbt5BtzjPPOatxSgOFxnnrWHBdFSRkY+tW4bvd1GD65rRMycbmsZsMccEU0ztjJw2f4Qaq7t3Q8evvTsggt1xWqZk4l1Z+iknnmp42JAA4GetUYpNyDIxmpN5DoVPFWtTNmspzEc4FJFGCAA3Gc1V2tgZbIPYVejXylQlfyrojHQwbvsEkxVxHglezZpkhbkKeg61MMfeByDUDoIzgN17960sCsRhm2BgwUA4Oe9IdzsCGHPajjJUkHjkGnBV+90x/Kixa7jimSAO3cU8YXORz7VA9wFyB19agku9qscn2FGiLLc10sY3enAFUdxupMv90HgdhUEEhnHmZypbirEMe47QMc1lOd9CkrFuGMMPYHiryttYL1B4qqiY2jO0+1WYwN7N6fpUkuxM2QfUUwAMxpTgnIJIpp+UnH5mggp6n8mnXBIx8p5NfNurNvv5z6ua+iPEsxi0a4bOSVr5xumLzuSe5NfrXBcP3c5+aR+ecQy/fRj5N/kQHrTD1p1Nr9OPj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1o77Nc05umLhP51VqSyEj6pZJAhknadAiKMljngCubEq9GS8mb0dKkWfohYA/2bA2SQFXJ+oFTzMX2qMKw71Q0ITjSLVJwySiNVkUnowAyD9K0EO+DO0Hbwa/l7FK1aUX3Z+0UHekmRqdrBCAAO57U64torlCnQqPlc/wBaYMY3fe96kyHTBBBPcjg15rR1IwnR7SXbIfl9aqXSMRuTBIP51vXMKzqVOcCsSYyWJxt8yHP41g1Zm8XczZQXBDgCue1CyKNnJZG5GBXXTm3mzJG2MDJQ9qzLgI4YeWShHI7ilsWjk3GwlScH1NOBZcEfjVy/tQrF1O4dqp7sEAHOfSt4VOgND1nYc9qv218sjAMRn2rO5ANMZc42nB711xqGTjc6WOYMMgc9jT9zqu0jee5x0rn7bUpbUjcBInt1rZgvVuo8xvyeo7it1yzMGmtSVlbIZTkVXdVlUkdfarRZI4sHnPpVWYspJHAHasJUioyK0g8obd3XrVZZSqks2TngipJTwDnJPaqMrkMMHAHauV07GiZO8hK9dpzVSSfDbVH4mqst0wJOO+BUTXTZUEZyKz5TVE0nD5JyfWqkzB+9RzXf3gvXvmqLTMCSWNKxqi0YwcmqVwPoMUNqOxcHiqNxqCkEjGPWnYtD2m7DnNVpWIOOopEuEbjdzSSg4p2uVcrXD4UisyUEtwMe9aUgLcHOKrPDye4pco0yuG45+tVLqf0OOeM1ZmbjgYFVJoznJHHvVKNguOtZS7Ef/qqy6LgMeoqvb4QgDj61PKxA6ZBqrGbHxXG87WIwOlSgKxweGNRQRKmSck+tWowGUnHStFoZsII9p+nrVpVYkAEY77qgX5MY4HvzT4iVY56MeKCTShcjgnPH40+KbOCMYzzmobdSx6Y461et7YA4IGM5zjmtoq7M5WRPDDuU84yKvWVnwd46dD60tqiquAaninEU2GU7D3967IQOWb0LUaoi44PvSSNt3HOFIwPaoWiyAFY9c+tDSCNMO25j+VdGhilckJKoADjvz3qvLJn03etQTXSqh+aqFzfNj5epyBWbaW5sol4TKoLNgN7VBJdnBFZ0TYDFn3N3p5kA/wDrVDmacli0ZuSAfrVWaRnzbxn53GWY/wAC+tLv6Hv6CiCIO7Ng7nOSf6Vm5FJW1LcCJCscaggKNoFX0QhxnCjviq8MWBnHINW48Y+YH8qjclkqRFiTnC9qmjXJznI9KZkhenXpUqKdw52rTRDY/GV9D2pjdADkYp6qCSRziniMEk9VqzJ6GD4sjdtFuAAS2wkgelfOM5/eN9a+tdGtY9Q8U+G7KaPzbe91OK3lQnAZDndn8K+e/jR4Hk+HfxI1fSSpFr5zSW57FCeK/WeDqkY05Unu3c+B4gg/axqdLWOJJ4ptKTikr9PPj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2n9kP4cN49+LMN/PEX07RgJmJHBk7CvEriTyYmb0Ffod+xd8Px4P+FFtfzR7b3VGNxISOcHoK8DOcV9Wwsrby0R6mAo+2rpPZak2lKQNWQksYtUuUBJ5xu4q6qYUlQDg0yO3Frr/iaFc7V1Bn5/2gCakh3RyMOi54NfzpiklWl6n67RfNBehHna3HTHSlbaANi5XsB6+tPlwpPHOeajdMAEHnvg1wM6ERN+8JVj83TB71DNHFMrFhtb36VJKoGOfnB61AzbyWwAw6jPWsX5loxLuwa0cmPlG6gVnTH5geSvqPX0NdOZ08siRNydOvSsPU7OWybcBuibkcVkzaL7mZjzC2AoI/hbvWPfWjby0asg7jHAreVBImSAxPRgabIk0KnJX/AHSKRexyqZb5T17Co2doxwp+lbNzYlwX2iNycjHSqDR5JU5DCtYyBopm4wwH3SKYt06NvDeWfUHrUk0fzeh9apzIM4JIBrZS7Csb1h4iWJljmG1j0cdK2FljnAIHB/iB4NcA5MbFT8wPc0601GaybdBIR6qx4rrhWtozKVJPWJ2V9ZAoXU4ZRwKxrjDLlsp9etTWXiyGcCO4Ijf1bpV6RILhC6Ykz05yBW1oz1Ri04/EctdRuMhW2gdSaqGfbHjliRW7c2qyMAOWH3j2rImC5BQfKDjNYypo0jIzTc/u23EK/pVczZJOcZ71ZurFWkJB5PJrMkt2DyAMcg9Ca5XCzN4sjuJRk45Ht3qhLKynBHy+1TyIUB6kmmmEPjJ6ip5Ll3sVFlRHJyeT1FXFkO4YJIqu+nqpLK2cHOBViNflGBVqFh3uPJ8xCAcH09aYVHQ8Y5qQoQpZOMDv3qJWYj5gQe4rTlFcrtDliegNQywjb7VoC33ITiopbc5UgUcqC5kEIshAIz79qfBONoUgs/pirTWSZYge5NMCbXORj3FLlFcRJVZAWBHOKsK5I2gkg9aWOFRgNhiec1YFvtwFPzE8VVmBDsdQhUgip4g7IVKqJOwH86sC2BID9M9+9Wo4BHIxwAcfLVxiZtj4ExEnJ9/atBF8sDPeqsSKFHYdSKne4ZmGBwO1bqNjBu5aXemQOg60+SdR0bPqD2rPnuRHl2kEYA5yaybjX40kYQ/vM9WPQVq6iiiFTcjoZNTMKbg3tjvWbcaqJADnOD37Vz76i8rkklmH6UiTGTljgd896wlWvobxopbmq968hwx49aYJfmx+GCapRP68H0609pG3KEXeDwe1Z81zXlS0RdSU4wMcVJ54x6nsBVRcuRjOParKQ7Gx6dW9KdyLIsRliRyCatQ5LHngdcVVjjRExk9Kt2nPAGBx1qbkPU0FYIVI5BxV2AZyxPTpVSLHQDmr8QCthuSa0RgxThupwD6VIqfKSTn2NKeuAP0pTgNkDpV7GbYA5IwMGrHyogBPB65qFN4JHQfzpLh+Ao5/rTWjM2XvDbsfiF4K2tjbq0bH6Yapv20fAf8AamkDxHbx/wCkWMpSQgcmMmqXhnJ+Ivg0rxjUlP5K1e/+PNBh8U6Fq2nzplbhJEIPPPOK+7yCq6MozXRnyuc0/aLl8j8xkO5QR3pataxpUmga1f6ZMCJLWZoyPYGqtftkWpRuj889Qooop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WdH0t9e8Q6TpiLua7uo4iPYsM/pmv1q8JaSmieHNOsYwFWCBUwPpX5l/s7aUNb+OXhiArvSGVp2HsB/9ev1JQ/Ig6EAcV+fcS1Hzwp+Vz6nKIe65/I8i1a28jxf4iX+9NHLj6oKrPjbuxuA4xW14ttjbeMLt8cXMKNn6VlMAnGPpzX43jo2rM/RMO704lb5hnpimFiq4HfjHY1MeM9x6VGQQpxhvX2rzGdZVJI5xj6c1FLHuIZWBbvVt2yoPGTwcCqsionOazaLRUkTjIweMEHpUIZidk3zxn7uR0/+tVqVBIAzNtHY9qieJvub1YHp7Vk0aIxNQ017FmmhPmRE5ZcdKg+WaIFjkHvnn8q6GJjnZNjPbPesrUdJMTvPbHaO69amxad9zNeLcmA+UPY96zbm3Mj4C/Mv61pC6+YxyQhW9TUdxDuG6Nyj9cClcv1MKWEBiCNpJ71TmtGz0APvXQFGdD56LMp/iXqKqT2gAO1i6e/UVSYznJImBIK5JqnNCE4HQ9Mdq6Ga07Yz71QmsiNxyR7VXNYvcwpAw+V/nU9cDmm219PZN/o0+3/Yzx+VaUtm5XIA9+Kz7uxWSM4UMR09RVqbKsnoy2vi6WEkXdsJVI5eM4P5VOmvaXcqAGETdg46VyN3bz2o4fzFY/xVl3V08YOY88c+1WsQ46MX1aMttPQ9Be2hdgYp45Qf7hB/Oqsmmfuy+05J5NeaT63hgIyVYdCOMVCfHGq2eWW8dtp+6xDY/Oj6xF7j+oz6S+89Ck0xwMsnGeM1WOmMWOOAK4V/jHfwlTMI5ccYK4oj+PsNsWE2lGXPeKUVXtqfVi+rVlsr/M7mKyMbHJ5JxUgsAgwOPpXDJ+0J4dDL5+m3kI7nhql/4aG8FecRLJcxL2JiyfpWiqU3rcj2NX+VnXvbEfKPmGelJDbbgVIOQa5eL49/D+UZOqXEWfWA9anPxn8BMhK+IPLJH/LSLFac8bbg6VVbxf3M6doBtPpVVoy7sWGGA6dq5ub4z+AI48HxNC2ORiNuaSP4x/DsKzP4qhy4+YFDwPSlePcSpVP5H9zOhhiBjZSuSeRSvbRgAAAnHUnpXLt8avh8m0x68HUdCsTVVf43+Alck6ldyhunl2/H6mnzw7lKhWf2H9zOyNrtK85X+8acirGWy25gOnpXAyftAeEoVYW9vqF6G5wUC1lzfH8St/oHh5I1YcfapevpnFR7WmupX1aq/steuh6uQ81uODvB+XHerxC28QlmIXAwSTXg978X/Euo7VjNlZoSMiIEn+dUrjxHqF9g3N/I2ewbANT9YithrCzfxSS/E9wv/E+n2UreZOhK9Ah3H6Vztz8QRLIwtY/LBP8Ay05b615zZTrKc7XkPdj0zW3ZDc4KQjI7VPt5MtUYR31NxtQmvZfMld2B/vHA/Kplywznge9RWyFlAKjPcCtCC3RcZOf9mpu3uLRD4wdwznGBzVyNS4OByKSKENxjC+vrUyx+gPSrSMmxN+0jILE8YHNWYrWaSQK48odRnrj3p0NtjnHPt2q5Fncfl3E87jzitUZNsVIgg4UBf508xpjI78VJHwDnntiniPnIXFMzuIBheRx6GrFqT2HU96jEXrUsSkEH7vtQLcvW55HpV+FjIQc/MO1Z8YwQegFWoHwcjOTVIyexoq6kgknI4+tP2HOSo55xVe3O3BI5+tWRISvoa2VkjCXkMml24UYL/wAqiCttZjgntTtmBnAyT1NK+IlJUgk0upLJ/CIz4+8Nuesdw0n5Ka+kw/mlznO45r508BxmXxxp/wAvyxh2J9OK+hbXPlgng19nlatS+Z83mDvUS8j4Z/ar8LL4d+J7XcSbIdQj8zpxu714/k19iftgeDTrPg2LWIY902nyBmI67D1r45jbeoI9K/YMsre2oRfVaH5/iqfs6kl31HUUUV6xx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gUAe+/sO6GNU+LOpX7LlbG0ADHsWP/wBav0I3Dd6EDmvi39gDSfMj8V6kRjdOkIb2ABr7NRssTxk1+W55U58XJdkj7bKocuHT7tnH/Eq38lrDUBnAfy2/GuYYrMGVxnPQ9xXpfiTR113QLmzP39u5D6MORXldnc+fAC42uhKOp6hhwa/Osxp6qZ9dhJ3i4voMdmtnKuMjoCOlKUAIOPyqcos0exhz2Y9qpfNaOUkO5R0YV4DPTQ4qcFhwelQMnUEA+1Wni80Bh1PNNZDICSOnes2ikyiIvLPfHo1V2woOzjPY9q0JF2jLEke1UXlQccAnqcdKzZomV5CV+SQ5UdCO1N/tCOB8vG23uq96jmcICpJx2qubtUbZKML2I7VmapCah9hvQW2yW79sjOaw2ka3bDDKg4z3rXnJwHX50pHSO7iOIwjDj5RSepS0M8IJFVlIOe9Nkt1O7IxnuKedNntSXUExk1KrY4xke9JBe2xnz6cWXchB9h1rOltSTtcEgd66LAzx8rDpUMlusvUlW9T0pAmczLasSSOQPSqEtoCT8uT6iulubN4z159e1Up4ix5Tn1HehuxomcveaW06tuxjvisS40uJEIeNsD1rt5rYlMkZHYVm3FmXBUj8CKhm8ZWPM9R0OOMuQpfPOdtc1qGhghtoIzzxXrN5pWepIB44NYWo6EzjKMAB+tYS2OyFU8e1DRJnZtvKDqCK5S70lkZt0TFSeoOK9qvdHYMQ6H3Irn73QhKSHQDsKi7OqMzx6701BxiQD0PNYlxo4y24sT1AHWvXtR0AMnzYGOMntWBceGQoJVlY+taxm0a+6eV3VoFfcQ7ccCqv9mrcMGkyCPWvTZtAR/vxgnr0qjcaFEcnZtPsK25+5V7bM4d9IQoCoA+g61CujxEkBVHfJHWu3bRFbGMj+tRyaINw+Uen1qlIvnOONhGpATOR1wKuQ6N5xyzMD3XrXTf2AQMgZxz0q3BpDcfJgnrip3D2jWqZhQ6KFUDew9KtpYESIDKx44GeK6GLQGkG5m+X0HWtO30OEbeAeO9NJnLKqYFrBFGVYHcc/U10+naeJwD5RIPc/wBKu2GiKJ/lRWXGAcV0VrojGRWkAVV6YrWMbnnVJXM2xsmtoduSQOp6k10GnWKxIGBYluanstPRCQyMpzwx/irXtbYKcAbvUkV0cvc5rkNrbqxB2EgD8q0IrdSQVUD1FTwWpVhznjGK0bayyeu31zVqJEpdSqkGfl5xnnFWYrc7sYHA6EVdSMKML0x1qVY1BAHPvWqMea+xTktWkOA+1c9uKlhtAiYQHjk+9Xo7dScjJFSCPBO0fpV2IbZXii4wBUqQkD6VaSId/lFG5I1P8RpmVyARE/N05pJXC8DBJ9KeC8+eNqg1MsCJ1Xc38qVh3sRRRt1bn0FWonKc5xxRgt83SlKb16H5qdrE7lmJm444FWoiGGWPPpVJWEajJ6VYSXfkgY7VaZm11JjnaB2qORcx59elSKCcAcepqC/nSyglmkOEiUsT7YrRK5gdB8Lka78TXDjkQoAWA6E9q95tgfJGeprxn4AWElx4cOqyKN97K0in/ZzxXtMYwmO/tX3OEhyUoxPmMXLnqsxvF+hw+I/D95ptwoaK5iaM59xX5w+J/D0/hDxLqGj3KlXtpSoz3XPBr9NioJ56V8l/tf8Aw+EM9r4otI+h8q52j8ia+0yXE+yqulLaX5nzOPpc0eddD5sopEO4A0tfcnz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IcIxPpS1Bevstn9SMCgpn3b+wdozWfwlur1lw15eO49xnH9K+l0O04J6fjXlf7M3h1vDHwY8P2rJtkaASPx3PP9a9RHBGPyFfjeZVPa4qpPzPv8FD2dCEfIuKwGDzj1NeWeOdLHh7xKLtRiw1I4Y9kl/+vXp6t8v09ay/FXh6DxPoV1p02FLruib+44+6R+NeFXpKrBxPUpVHTkpHmpyGAHUd6V0Ey7cc96yNEvpy9zpmoqY9UsX8uZPX0YexrVjJQ89OvXpXx84uDaZ9AndaFeLdA5UZ2joR2qRlA6ZHGc1KV8xAy5yeV96rHDqEyQ3vXNsWR3O5PunnoeOKzZpCD8xDfhxU805UlSeKozTKuVBJz61i3c1iVrlwynaB61mTS7jyKtXD4+cflWdPIXOeN1Z3N0KLmZFYRswjPDJ2NTRyRybeWAHXHWs4XODjv61PHIpYbuMDtU3LaNaAxkAbzj0z0ptxpxwZIhnHVc1VR93UfRquW88kY5beD0Jq0ZMqop3bSOfel2/3sVdlhWZdykA579c1VPykjHTqaZJBJEGTGQfaqNxASCB29a03CMAQcE/pUUq4wGGV9ahotGFJbgkHkH0NUzbyoWErb1Y8ZHQV0E1ukiew7is+4hZQDkY7j1qC07mFNZ8FgMj0NZM1tDOH8uVJQDgsh4z3FdXLFkcgGqU2nLklFAz6DFJo1jI42908MuCNyewrCutJRScjI+nSu8e1dTtk59SKz57BGyecA+lZuJ0RqWPNr/R9+VwCvY1iT+G2Yk7MAHrXp17pzH7oATPpWfcaXtQ9j6etRY6I1WkeXXOhnJCjDDrxWbPoZDZcA4r0i60qRnYlRt7YrOl0fdliAMfxHirNlU7s8/8A7L+bBUDHHApo0sK2AmT6muzbTo3YlfmHcjvTRpqJnC8+tUmPmOOOnMGA2Y98VNDpLowz39q6ZrRV68ntVqHTwSGCnNWkRKehhwaT0yOtLcaRKWjW3G09C1dLBY+ZKFII9BWnHprKcKtbxjc5XUtuZVtZpBCisnIHOK04dOMqglsAc4FWVswhXf7ce9WbaFUyFOOfu966UjjbvsRKgbG5WVR0wOau28aDgZyexFPS2fHzsdvYVdihUAFhkY4FaIhsIIkUAkMWHariKCRtFMhQr8tXI4s/d4A6571SRi2hEiDYJ6D071OkRx0xinR44K846ipR+7++eT2qiG2xEiBA6gU7IbgVE8ksrBY12r6mnCAw9Tk1SIYrBmH8s9KbHbDJaRsH0FWF3Ow3EcDgU4EAlsZ+tUiRAF+6AQKGwT8vApRJvLfLgUK20HJz6UXCw8cbQcY9KcxABweajDkKAce2afgls8c0XG0RCNpD8zbRViIMV46d6jIPmE46UrfLjP3cU46kSLauMAf5Fcj8S7uW602z0Oz5vdWuFtE29dp+8fyrokucEgdegB71Q+DNjH8R/jdqd8o36b4UiFusvVTct94D6CvSwtN1KiSOKpL2cXLsfSXgrQIvD3h/T9Pt0CpbQpFj6CujwB06VXs49i8d+9WG9K+2gkkfJ1G3K7GE5rmvH/hS28YeFb/TLhQyXEZUcdGxwfzrpHPBpjLvQjsRXXSk4SUlujlmlJNM/MXVdJn8Pa1e6XdKUntZWjYH2NV69y/a38Ef2F4vtdegj2wX42SlegcV4bk1+m4asq9GM11PkakHTm4voFFFFdZ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bXgLwzJ428faHoka7hPcKZAP7oOT/KsWvpD9hbwN/bvjXVvEsyZhsEEMTEcbj1rz8fXWGw86j6I7MPT9rVjHufcWi6XHpmk2trGNqRRqgA9AMVbK/Nk5C/yqUDaCB2FMXJIIxnvmvxybcpNvqffx0VgBITOcGnB8AH/APWKZjDYB4PTNICN3GAaxZqjzn4seFJIp4fF2mwlry2Ty7yKPrND6/VawLHUIb+3jlikWa3kUMjLyCK9nPzBkK742GHQ85FeI+MfCkvw31Jrq0BPhq7kyVUZ+xyH/wBlOa8THYVzXtIbrc9PCVrfu5fI0WfOeuM465rPvG3jjqP0pItQDrxtYEcHOQfcVBdXLbQpOVHSvmJSPYUXcqyTrIdkh2ns3rWbdOUJzlfelv1aVSY87hzisxbx2+V85965WzeKCSf59ob/AAqvJMuCSPxFSSKJcsAM1SnG0kH5R/Os2zRFiNY2w2ffBqVEDYGAp9Kz4piGGRk1ehmjkIGcD3qkymiUrtwM4HpmrEMpiHBzn+E1WICnGRz6Uu4xnHX3ppkM01ZDyMocfhUbruTGT9TVVZyp68VKLr5fc0zOwx8pkU1zxjPXtUxdZfaqlxF3B2+9A0NPHH6npVWU5zxgehp5ZxwcsPWonZG6nd9KTKRCen06E1EY8c5yPSpmVdo53H1Hao3BUdaGUUblUTGQzkngAdKqXkMxCtbwpJk4bc2No9RxzWptDgA96NgGRjj1FTa5aZzVxbkA5Qk+gHNZM1mZMM6FT12nnFdlcooXITI9ax7mMsCQdopNGkWczNYLKhHI47VhzaUzsRJkgdFrqjZOrsxdjznBNVrqFsHaOW6ZqLG8ZHI3FoqcKMYqobXHHeukktSq4bDHucVl/YvLkYk5LHrVo15jLayV3B5wKvwWrY6/KelTGzaR1x0HNXYUwxBAGK2jEznIZbwrGQH78D1qTypBcDbgIRg5/nU5gV03blOOQc1bEa4BJ3E8giuhI5G03cqiMg8YPbNSqiRJluMeg5qZYQ5PzFR61KkYlbla0SJbGxQjYrjG3rk9qsIg7rx2xTzHlQBwBUkce8j36kVdzN66ijEeDjcatxRySJ8w2L70z7RBbkbRub0o8+Sc5PC1aMmTAqgB701pATk5P1FR8t3qVIQ3DEAe1MQCcMPkySfUdKemByTmhVSMYHHvUeBk5bigVidJd3tilzznJNQ8rwGyPWnB8dT04oCxIJARx1pR3OOajMoB4AwKVXBOXzgdhRcm1iUAEA8k+lPB2kD07VF5m8/LkDvUwPOAenXii4DN7d6gnuVAPp60TzeWG243H9KyLu9EedxyF5NawTZhJnO/FHx83gjwfe6nBGZtQYC3sLYdZrhztRQPqc/QV9Gfs2/C+X4W/CvS9LvHWXWrofbdQnxy88nzNnPpnH4V87fBfwRL8bPjDb+JdQUt4V8LyM1nER8txdHgv77egr7dt143sME+1fWYChyR531PDx1W3uL5k8a+WoB603O405mA70zGK92Oh4LEY5HtTC/GMc088Hmo36f4VqjJnmf7Qngf/hNvhzqEMaZuoV+0Rcc7h2r4HhJwUcYdDtYehFfp9cxiaB42GVYEYNfDHxv+Dmr+FPF9/faZYyXel3D+bmJc7CetfX5NioxvRm/Q8PHUndTR5ZRUTT+WxSVGicdVcYNPWRWHBBr648Yd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MCK7l8m3dvQV+in7G3g0eFfg5YTypsuNQJuJMjBIPT9MV+e2kaU/iPxNo2jQjdLe3SRBR3Gea/Wnwno8fh/wAM6dp0S7UggVAB7Cvi+I6/LSjRXV3PfymlzTdTsawyQen1qJlOTmnMOBnn0NGPlBPP0r87bPrVsRNwc84NDZOAPzNOOVzyee1N+72H1H8qRaEDgcc5pt1a2+oWs1pdxrcW8y7JIpBlWB65pSenr7mkB5wDUjPnXxtoV18J9XWGbzJ/Ctyx+y3p5Ns5P+rc+noaij1XzPlyGyMhs9fpX0Nquk2XiHTLjTdSgS7sblSkkTjP418y+KvBeofCfWvsd1K1zoFw+LC/b+DPSNz2I7GvmsxwNr1aS9Ue9hMSpr2dTfp5/wDBNN5WuMKhAb69apzwZyCCH9KjS7D/ACnAYdgevvVwTxz4Uv8AOOhNfLHrWMvy2g5ViV9DUkUqvncVPGcVdlTy8qUB9cd6qNbqXyg2t6Ggd7kU1ojrlVxkdqrrC0B4Of6VdHmJ1GaYXD4Djax9elBSY1JCeDyacJCtLJFH3JU9mFQMJYu4cfrRewiXzMDHf1pFmaq7SrOf7rCmk89fxpXCxfS4/DvTkl3nnms4P26++aXzSPY+tXcVi5KpfpzWfcQtGd2ME+lSi7I4Y+2akNxwOQcjvUhaxlmYK5GSDTxPu+U5NTz2iSfMpCMf4TVKWJouaBlkAdiPpSggp1GRVJZCrYzk1Mk4XGRn6UAJdTxwqC77Ceg9ayrmZivyID7mtOWzjuHVmXLDge1U72KNCIw2JMZC02i4tGYIzyWAqtcR7+i4B6Vck3KCWzxVKR/mIU/rSNzNurXKsuMHHBFZRs1dsYbIrYvJHRCVGT2qrDnA3jJb8qpWZWpVSDbnPQe1TRojA7V3e5qeGElzk4HpU6wKp44zXRFGMmQx20W3mMAnrxTlto0HC7CfSpsbVwc5zS4z0xn161qjK5EtsA2dxx6etSNFuwoJQeq1KAcDvThH6mmS3fcb0Pr708I0x29FoCHPSnoT0FWvMVySK3ijAzy2KecNwF4HSmj5R/hTGJVOM1V7GaVyUAfj708sG4zj3qqZT3PA6k00z7hweKVx2ZbyvrnFMZxgmqZd29R9aGbYuWOPai5SiT+aT1PSgOXIJ4P8qzzK0kgxwPap1JY9cegp3Y3GxaLg4y3HtUsZHUnj0qnHGx4xVqMCJcsQe2TVIykWRLhcAYzSyT+Wh9SevrVUygLweKqXd0ZOANtVFGEmLcXQyfmOcdPSvP8AxXf3niPWrDwjowdtR1IlZpkH/HvCPvMT244Hua0/F/iq28K6Pc31wx/djCqOrMegHvmvTv2aPhVLpVjJ4k1yI/2/quJpVfnyE/hiGemB19zXs4PD+1lrscVeoqUHJ/I9e+EfgOz8AeE7LSrGIJFEgBPcn1PvXf42CqtugjRcfL6Zqff3r6+EbI+TnJyk2xSdxxil9P600YIJzTz/AD9K2RkxM5JqMrz/AIVL+dRv2/nmtEZMhOOvPHGKp3NnDOD5kSyL0IIyDV5x6cCo35HPStou2pkzg9d+EfhHxISbrSIC56sEANee+If2QvDV+jvp80tjIem1uK9zkTaxINR7yvGePSvUpYytT+GbOOdCnP4oo+OfEn7KPinSC0mmzx30I6K3DEV5lrngnxH4adhqOkXMSr/GEJFfostyUHPOajuLOy1FNlxbRyq3GHUGvWpZvUWlRJnJLARfwux+aKzrnB+U+h4qTIPSvu/xX+z34P8AFUbFtPjt5m/5aQja36V4h4y/ZB1LTd82g34uIx0il6169HM6FXRuzOKeEqQ6XPn+itrxD4E8SeE5WTUtKnRR/wAtEUsv51gidScHg+hr04zjJXi7nO9NGSUUgOaWr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STJEMswFAD6O/pV7w74b1vxheLa6JpVzfytwDGhx+de8eA/2IPFviJ0l8Q3sej2pwTFH8z4rgr46hh1ec0jrp0alX4Y3PnSS6ii6tz6Dk11ngj4TeMviTcJHoejTGBjzczKVQe9fdPgP9jzwH4LaKaeyOq3S8mW655+le16dp1ppMCW9jaxwQqMBI1CgV8zieIoxVsPG77s9WjlU5a1XZeR8z/AP9ju0+HniCz8R+ILo6lrcCnyoxxFCT1P1r6hJ6HHHQYqMNuuHxzjin/j0r4zFYqri5+0qu7Po6FCnh4clNWQY3Kd3Qc/SooLiO6hWWBw8b9GXv7VOmVwRngUxIkhj2RqI1XkKowBmuFnUkMI5PTH16VGV6DPTk47CpHUHa3QjsO9RliWPPXjgdKkYmQRweaQtgAD+VDcNwDke1NOBz271JQ/IH1/Sqmu6HY+KNJn03U4Eu7S4XY8bDp6Eeh96sD1xx0AFSK2OvHofWlvox+Z8teL/Bd/8LdSWy1CRrzQZWxY6oeTH6Ryn+tQLiEhpQShOfMXmvqPUtKstZ06fTtStkvLK4G2SKQZFfO3jf4e3/wuujLD5mpeEpW+SYnc9pn+FvVfQ18vj8utepTXyPdwuM5vcqb/AJ/8ErKWMYeKXzF65pqymfiRMYPQdTVNCBH59rL5luACdpyPwq7HKs6BlOHP8Rr5vZ2Z6o1gQeTgelI6gjGAeKmDhgFlX/gQpHh+b92wb6UgK7RhB1qPfG3yMdpFTKVGfNG337GoZ7VJxlBuXH40FX7kU9vFLxuGR3qoQ8eVbp2xT2j+zsRg496TerdWBPoaktIrmXYcdRS+aMc1IVjkPv3IphiAJ7iqLI5Jl7Dj1qN5ARgc0skA5wR+FVzCq8gkfWi7CxaMm5V+bIphnOTnkVXJIGR0pPM3DnP1ouS0SkBznG33pwjwp/PNRRyYHPIqxES53FgR6VSIsME5hwTkjtUE0ayy+aQd3TOK0URc8rkg8VM1rhdzAEHpQhp2OfvLfg+hrCu2EEqx4Jc8/hXW3tvlioAA7Cuc1aIpkhNzD+6Kk3g7mZKQ2S2eKYCuAT68VNE/mRDdGVP91qnRPnHy1rHUqWhEibjkfnThDnOatxxLnOKayBc479q6UjnbuVGQ9CORQFweuR71LgMSSOfamdO2PQGqJAEKwXHJp+RnkHioy6nIwciniQeh3etArDg249wKc0gUcdfWoWk7FeaaGz04oCxK1wcDAB9TURZz9KGuFUcKTims802OiD0HWquKw7OTgdB601pAvPT8KYV29CWpuxyCc4BP5VJQ1p5JOBgelDRtOcOSf5CpFxkYxj1FO3N0GOaAvYRIgB7DvUoZV5OSfpTWyuAMk9/SlEYC7pB+Aq0iJPqx5mZwQgIH86R2LAE5+lRtcgcKMemKgmnMSszNgn860irs522TzTgR4XqO5rJv9RWCJ3J+QDls9BWfqOsLHjkkH071yelaTqnxr8XHwpo0rQabb4fWNQj6W0R/gBHWRugHbOa76NN1JKMTCbUU29je+DngS5+OnjyPX7qP/ijNFuMWavyL65Xq2O6J69zX25p2npZxhAMAd6xPAPg/TvBeg2emaXbJaWVtEIoYlHRR6+5711KnHJ619jh6KoxUUfL4qu60rrZbEiLkeuOKcW496jDZHOcU/IxXcjz7Dlbt2p4Pt+fao1Pb8hTicfWrRD0HZycdhTThfpSFsZxk0mcCrM2B555/Ok25GKd24ANIDxzWiIZWlTPOOPaqzxk9K0HQHB7VCU56YrROxDRnvGc/SgZAzVwxA1E0OM8E1qmFhI5iDyanS4z9PSq+3FGzA9Pb0ouDQ+80yx1SJo7m3jlVhghlBrzbxd+zh4S8VRORYraXB6SQDaRXpKvg5qVZcnGSBXTTr1KTvCVjKdKM9JK58heLv2Q9c0oSS6JeLeIORFJw1eOeIfBuv+Epmj1XTJrcL/HtJX86/SUTE8A1W1TRNN1u3aG+tIrhW4xIoNexRzapHSornn1MDB/A7H5lpKsg4bn0p9fZ3jb9k/wx4i3z6bv0u5bkGP7ufpXgXjP9mrxh4R3y28H9qWi5O+LlsfSveo4+hW0Ts/M4J4epT3Vzy6ii5jnsJjDdwSW0q8FZFINIGB5BzXonKLRRRQIKKKKACiiigAooooAKKKKACiiigAooooAKKKKACiiigAooooAKKKKACiiigAooooAKKKKACiiigAooooAKKKKACiiigAooooAKKKKACiiigAooooAKKKKACiiigAooooAKKKKACiiigAooooAKKKKACiiigAooooAKKKKACiiigAooooAKKKKACiiigAooooAKKKKACiiigAooooAKKKKACiiigAooooAKKKKACiiigAooooAKKKKACiiigAooooAKKKKACiiigAooooAKKjluI4Rl2A+tbfhXwP4m8eXKweH9Eur4sceaEIjH1NYzqxpLmm7I0jFydluZBIHU1ELjzZRFCjTyngJGCxP5V9SfDv8AYS1XVClz4u1QWsXU2lr1+hNfS3gH9nfwR8O0X+z9IieYdZ5l3uT9TXgYnPcPQuoPmfkelSy6rV1fuo+E/AP7N/j34hsjxaa2lWLcm4uxg49QK+nfhv8AsQeGNA8u58QSvrV3wSH4jH0FfTEUCQKFiRUUdFA4p4BJ5/GvlMVnWJr6RfKvI9ujltGnrL3n5mP4d8IaL4Wt0h0uwgs0XjEaAVt7s9KTbnnGaUjj0+leDKTm7yd2epGCirIBz3zUcUodJJh9xchfc+tV9SuTb2u1D++mYRIB6mrflCFYYV+5GMk+tQ2apWGpFsjAJJbOSfWnBQP61J254o6H6Vk2WkNHA45pCcdRmlyMHJ4zTc88HpUjGsOp6+9RN8vUD6ev1qViMemO9MbBH9KAITgcdffNJx6HNOccnJx70zJC9Rz+dJlBx2I9OtKGx1OPSkPoBg9Tn0pvCnPBx+lICXORj9aingjvIHtriJLm3nUpJFIMqy9xihW7cnj8qeG44/P0oA+dviP8IL/4fXL6t4bV73QGYtcWGdz2+e6+q1zdpNFexie1kJUjO0nlT9K+rVlKqUOCh656H615J8QPgzumm1nwsoiuWy0unjhHPqvpXzuOy1VL1Ke/Y9rDYtq0Kj+f+Z53b6jkbJQBj+I96sRlZQdjj/dzWHbXoup5raWNrfUYTia1lGHHuBSuVHzglGXpj1r5eUZQfLJHtqzNd0baVYZz2NVZInjPysQPQUyLV5yQpXfgdT1p51JX4kTPoRxWd0OzRDPluHU47EVSkiXbkcfzrT+8Ttzz2NQTRIck/Kc8CluNOxkmSSFu+2rMd0sg5796kkt2YHIDe/eqTQFD8oIpGi1LEiqASDVKQEDI6GpS7IOe9RuRgelUUiLcQf6UuQVzmmSRjqTjPemLkcA5x2qRtE4Jx61JE7RjdjIqukmCcjANSLKONp49KaM2jStLpJAA2A1XSyuBuXI7GsdYxx6+tTLIzDBJ47VaZDLF3tIOB071zN8FNxxJ+HrWveXQghyThieM1iXMYkJbOM96b1NIFOVTv4PFQfvkvFYHzIj1B/hqcwklSG6even+X82SBj2pxNH5kyj35pjhR1PHpTHmA6D5hUDS7iSW/KulMw5eoskq8BTj2qIyjdg9qbgOSQRyPXpUSlFULvyR696YWJmlUECmvKD0GT9ai2ZON2B7dBUmxR/tAfpTQWF87JGRj6UqkDqKUAAj+VLu6cGi5LAYHagtkensKTcegqREyM4piYzGBxyabsaUZzU52phRyfQVCzHrnAHXFUiRgUheBgdDT+FzwM1BJOqY71F5pBwOAfU8mmJ3LXn7RhVy3qajkmOCW/HFUZtRij+UZZj2FULnUz8w6qOpFUlchs0J9RiiXIbJ/lXP6jqzyFvn56cdqrXV+z/PKdg7gVweuavr3irxVp3gfwPYDVfFurtsgiH3bdP4p5T/AAoo5JNdlOm20luZc3c1YLHxD8VvGkPgbwTtbVpVMt/qEn+o023H3pZD0HHQdzX2d8LPhhoXwy8KWfh3w9ETYwMZJr2Qfvr+c/fnkPUknp6DFZHwX+DWjfBXwcfCOiz/ANpXc0gn8Q+IWH7zU7r+JFPaJTwF6cfXPrFvGkCIqqMAflX1mEwyoR82fN4zE+1fJD4V+PmSwRiOMA/nUg654xUYfLHPHPXtTt3PFeotDySRTk8Cn8VEpwOv4U7r68VaM2PB4zS7uKZuzzjgfrRn8u1aoyY4nnHWk3Dr26U0kYpRjHT61RDHZz3470oPJqMHjk4FOA4BGasRJkEd/wAaYVzSjP1pRweM5ouQMABGMfj600pgdKlA44P4UhG4f4VqnoBVaP8A/XUbAVZZajZeferBEBX8BSg/nTiuM0wjNAD1bPHX61IJOeRUG3HH86Vck89RTuNotpNnjGMelTZVlwwBU9qpq3I9alVvw9qpSJscp4x+EnhnxrCy3+nQvIR/rFUBh+IrwXxr+x28e+fw7fFT1EE3T86+qVbJAPfvTgRgnOB716FHG1qPwyOSphqdTdH5x+KPhj4q8GOw1LSpfKU/66IblNculwjHbnB9D1r9PrzTba/iMc8McikchlyDXl3jT9mjwj4vV3FmLG5PIltzt5+le3RzeL0qKx508DJfAz4WBxRXuvjH9kHxDoqvNot4moQjpHJw1ePa54P8Q+GJGXVNJuLcLwX2ErXs0sTSqr3ZXOSdOcPiVjLopiTo5xnB9DT66znCiiigAooooAKKKKACiiigAooooAKKKKACiiigAooooAKKKKACiiigAooooAKKKKACiiigAooooAKKKKACiiigAooooAKKKKACiiigAooooAKKKKACiiigAooooAKKKKACiiigAooooAKKKKACiiigAooooAKKKKACiiigAooooAKKKKACiiigAooooAKKKKACiiigAooooAKKKKACiiigAooooAKKKKACiiigAooooAKKKKACiiigAooqKW6ji+8Rn0oAlpGYL1IrqfBPwn8Y/Ee5WPRNGnMLf8vMylIwPXJr6Q8CfsGqY47jxbq7SOeTa2nCj2Jry8RmWGw3xT17HdSw1ar8MT5Ehd7qZYbWGS6mY4CRKWJr1z4d/ssePfiEUmltRodgxH726GGI9hX3P4H+Bng7wDAi6Zo9uki/8tnUM5/Gu/iVYxiNQq+1fL4riFv3cPH5s9ajlXWq/kj50+Hn7EXg7wqY7nWWk129HP74/u8/SvftG8Pab4es1ttOsobSFRgLEgUD8q0AM9e1OVQe1fLV8XXxLvVm2e1Sw1OkrQjYb3+tAH5VJsA+lG2uW51KI0Lj2/CjjjPPrS/hmmM2BnnNIqw7cMdhTJG4z1PvxTdxFRGQk80DK0Ae+8QDd/qbSPJH+2eB+ma1W+Zy1Z+hwtHbXEzffnlJB9hwP5GtAfKP6VmxoU8H/Gm+vt2xQzdu1GM46n61mUG4DjHHrTe2Dnr6UZzgZ+p70Mec55oAax6c0xjk54AHf0pzZweeetRMpBI6EdaChjH0/wD10z73Ubh6GnHJ5P6Ux8csDn680mA1uv6jJ5+lCsAR7dQvSmlgD05HrTS2BwcZpASZYD1OePQ0nmYHUe9Rg8kdKXJHRs1AEobdx1A7UbjxtbBH8WaiyTj3/Wnh92PbsasZxPxH+Fdh4+gW4hkGma5FzBqMYwQewcDqpr5/v7q90XV5ND8Q6f8A2fqkfQk5iuF/vxt3Br63GAB8ufr3rnPG/gXSfHGltY6nCZVUEw3UfE1s3qp9PavJxmBhiFfZ9z0cNi5UXyy1j/Wx83/aGDZi4cDjPSqq6kVbZcJsYng1c8S+GNY+HGoJa60PP0+RsWuqpzHKvo391qhkMNwirIgYH7rCvj61CdGXLM+jhOM1zR1TLEd8IiNrqR9as/bUnOyWEoezCsJtMxIfJlOewfihLy5tTslTzFz19K59UaWT2Oi8ncvysTnuKZJb5++MkelZ9vqvQKSo9DWnFdiRRgjPoe9CsTsU7i2CD5kLIeSR1FUXtVOWjbK56Gt7eCCrjB9KrvBCCc5UnvVWKUjnXUjgjp0ppVSOMcVszWsAypYN7is6404o26N9y/7NZl3uVyMj19aQYjz8vA/ShpCgO4be1GQRycZqhpEyT8Y6DrzUrFlQspycVWJVsjPX0pkkojIAJNAuUjSY3sSPIOFOfxpsxXbgCktnEUWw+pNMmlUmqRViuxC7qpyTeWeuB60+6kKZCsMZ71nyvjrzVI1Ubkj3O5spyfSoWVmLBjt70CQEejE8kU13JOK0TJasRfZwrkkkDtzTtuMYAAHYmljAEgJJI9c07qxGO/b0q9GTbUVMHAGQfapkQ8/Nx2pFRVz2qVcAd6aIkxVHAB/OnlB3NIGUmgDqWq0ZjlKKcYyaQybWx39u1N37QMHNRmQ4J4FMzdhZHIBx+dVppNuMt17Ypr3LHoKqSys3b5vU1SQhXlAJJrPubwk/IN59u1PlY85zjFZ91exLEdpxxWijclyHySNuKqBvbqwPSqUkyocGQMR1OeBWbe6wioyBivHWvPvEXirUbrV9P8P+HbObWvEeqSC3sNOteZJ3Pr/dUdSx4AHNdMI3ajFXbM+V35jX8T+ItQ1XXNN8LeFNPk13xZq8nkWGmw9WPeRz/DGoySx4wK+vfgV8A7H4A6PeafbXi6x4/wBWRW8S+JRz5Q6/Zbf+6g6fqeeBW+AnwFtf2dtKuN1xFrfxX1uEHWtdxuTTojz9mgz91R+ZIyewHr+m6dDp1qsUYJ7lm5LE9ST3NfVYXCqkuaXxM+exmLU/ch8P5/8AALNlaRWdvHFCm2NRgAVbzkVFGPXrTwcdOteqjxnqyXcOlKGHf86iXgYxnNPDYH+ea0RDJAenP4mnHjHNRhsmnb+9WjNjsnj/ADxS7uTz09KjJzRuye2a2MmPDH1pQQD1pm78c0ZAIz1oMx4OacDn3pnPQ96eORQA4den60uTk8frTTyB29qco78A1YmOXjr37UMMEij0p7DIxxx+VUmDInx1I49utRsoap+CAMc03ArYkrMOajYHOeKssMe9RsM9qAIMf5FB/KnEY56UhHGSM/0oLDd6HA/nT1bHpUeBnvmgHHIoAsqwI61KOlVFfGOetSqwJoFYsrgDApQSeelMU5PbFTqBn37ACnexIAdc9SKqX+i2WpxGO7tYp426h1DZq6E4x29DSleOatSa2JaueLeOv2WPCPi7zJrOE6XdnOHgPy59xXz34z/ZZ8XeFmll07bq9ovTZ9/H0r7uIKk4PFIRuY7hu9zXo0Myr0dL3XmcdTB059LM/Lm/s73R52g1Czms5VOCsqEVCjq/Q5r9KvEfw78P+LITFqWnQXAbjLIMj8a8L8cfscaVe+ZPoF5Jp8pJIjb5k+le7RzalU0nozzamCqR+HU+S6K7vxj8CfGfgku8+nm+tl/5bWwLceuK4Bp/Lcxyq0Mg6q4wRXswrRqK8Hc45JxdpKxJRQCG5BorczCiiigAooooAKKKKACiiigAooooAKKKKACiiigAooooAKKKKACiiigAooooAKKKKACiiigAooooAKKKKACiiigAooooAKKKKACiiigAooooAKKKKACiiigAooooAKKKKACiiigAooooAKKKKACiiigAooooAKKKKACiiigAooooAKKKKACiiigAooooAKKKKACiiigAooooAKKKKACiiigAooooAKKa8qxjLMB+Nafhrwtr3ja8W10HSri+kJxvVSEH1NZSqKmrydkapXdkZpYLyTgUtjDdavci206znv7hjgJAhavqj4Z/sKXepLFeeMtRMSnDGytvT0Jr6p8D/B/wp8OrJLbRtJt4Co/1hTLn8TXzeLz6jQ92l7z/AAPTo5bVq6y91Hwn4E/ZF8eeNmjmv0XQrJuSZOZCPpX098Nv2N/BvgwR3F9B/a1+uD5l18wB9hXv44UAADHHSlJ4Hc+pr5TE5xisR7qfKvI9ujl1Glq1d+Zn2Gk2uk26Q2lvHbxqMBI1Cirx7ingZznv0FKFJ7V4rk27yPTjFIjCjPNO29P6U8JxSlcYpXNLAFpf84pMj3pMjPGaQ7WHZA560hJIyDTc9eabzjAyM9xSsFxcjHrnvUZOe9KzgADsO1N5Y/d2j9atAMGZOANvGfrR5QCHJ+bHSpVQLjJ696Zc/wCpbA5YgYP1qQuTwxmC2RAQcDvTjzxkflT3HHGBioyOMEVmyxM4c9D9aM4oz/dNIx6jPH0rMBDkjOOtNbOQOnvS5I5PGaZnnvkc0ANJHGelMbpj9D2qVjyc5x34qM/L3JIoAjfJ67pD6joKjPGQD07GpjwerFSepqJh6cnPT29aChjnt1zzUbc5z8o96exHPPPp61GcnrnPpioYDc/KQc/WgHggnI7dqTdngZ4prEtjsT2qQJGIHoPUijcM4z7/AEqMMCcYwe2aTcRyecdqdyyff8uASBThJ0B6eg7+1V93Tp+dSKx65wPbrRcCnq2j2et6fcWN9aRXthPxLbSjg+6+hFfNHxC+GWq/CmVr/TZbjWvCTtyzDdPYE9mHUr719S+Zzgn5cdKbLa+dvdduWXaySDKSDurD0rlr4eniI8s0dFDEToSvHbt3Pj6x1eO7iRsiSNxxKvOa0raQBwwZDt5+fkV1nxR+CVzpv2rXPAdmZZGO++8OFwufV4M9/wDZ79q8g0vXIb6WSM5jlhbbNBJw8Tf3WHY18ji8HOhLuu59NQqwxEeaHzXVHdpp8dwTgozZ5K9BQdOmtidhJ/pVTS2VWQo35Guit7ku6/8ALNl4Dda8xI0baMiK/KMUuUJX+/6VZWZJR+7KyJ3Oa07rT0uE3MmHI+8R1+tYdxo7QEmIlcnkChpoFJSLL2sbg7AobHY1WaJI2OSBgZqrIJIvldCaajQOSC20+jmkaoW5hSYY3BiR06Vmy2zRP8pJHTBq9NByCnT1FQl35BGQKVjReRSYhevJqNigJySDU0ozyRx3NZ8pJ3EYpmqVxzyLk4OaqyXQ6HnvioJG2jIfqcHNQyTJGzFj2HA70r6lKPYWSVSd3VSelVpW81yDxTWuFOdp57Cm+aAPm7+tO9zWwhm5wnyjp9aak5UfM2aeu1ic449etQuY2fBGAO9Wrk2WxZicOvGDmnqCwG3pwOaZCIVHyENVuKPcowwUd61RnJW1QxUJyeQTT1RsDc3NSqSM5FBb5fm69q0SOZ7jM4Hy9e9NaQKDuzT3KqOQDVZiWbcRxjpWmhA8uWHy9Pemuvy9efSmrNgELgU2WUqCRlvXNWkZMPJ59R/Kq12YVTJcDHQ1WvNQbaFyQPQVzmoXow3zYA681auTbq2Xb+8iKELOM+nrXK6xqi20bNuA68k1n6pqJIIifA/vHoK4TWb671PU7XSNMt7jV9XvZBDaWFsC0kzngAAdBnqegraEXNqMRqNncsalrGteIrhdM8MafcavqVxKtvFFbqWLyseFH9T2FfZ37PX7PUH7OGnSXt9LBr3xe1mEfb9TI3Q6PAf+WEPpjuerHk8AVr/A74RH9nnwbpsF+lpqHxKubfMhgXMOnB+W57v2z3+lejaZp/8AZ8bvLI1xdSt5k0znLSMe5r6nB4SNBcz3PncZjXU/dw0j+ZY02ySxhPzNJI53SSvy8jdyTWijFlzUCqep+9/KpweAM8969VHiPUlB/HNKDUQbOSP0pSMjH61rckmDU8HHWoA3p2p27A75NUhMmDHnA5o3/L2FQhsetKG61ojFkucDnv2pQc5wTkVEJB0608t9a1Rkx2SP/rUA9u9MBwfanAj6e9MzJB2qQDPeoh2PSpF5yDVgSclR0pyjHU8Ypikd6cvHvQA9DyDUpBIP8TDJ+tQg/Nj+fAqzEP3i9xnn0oEyskm9eCD2/Gn46DH1qqhEV3cw84VuPoatDhRg5xycVqSNdDjHb9ahZe9WR830pjxntVgVHHNMK8YNWGUZ9faoiuD1xmgsh5PWkJyKeRjqKMA8Y5oAZkr34qRH5/rQE4oKHJoAnjYZ9hViOTnnn2qipxj+hqZDg0CsXlYepqYc4PWqaNwP51YXJOOn0qBj2U+tM2jrTsn6HtTtvHJp3FYi+hxjrSbypIBPvipSgx1pvlgev1pphykTwRzoVljV1PGDzXB+MPgV4T8Zo32zSoEmI/10ShWB/CvQSNqmm/dwDkVtTrTpu8HYynTjJWkj5C8c/sZ6hYb7jwzqInXki2n6/QGvC/EngXxL4PuGh1fSLiDb/wAtFQsp/Gv0yVznFV73SrLVIWiu7eKeNuCsigivYoZvVp6VFzI4amBhLWDsflwlwj8A89wak7+tfdXj39lfwf4uWSa2tzpV4eRLbcDP0r5z8cfsreMPCMkkmnbdZtF5Bj4fH0r6GhmWHr6Xs/M8yphalPdX9DyGipL+yvdHnMOo2c1nKOCsqEVGrq3IOa9Na6o5AooopiCiiigAooooAKKKKACiiigAooooAKKKKACiiigAooooAKKKKACiiigAooooAKKKKACiiigAooooAKKKKACiiigAooooAKKKKACiiigAooooAKKKKACiiigAooooAKKKKACiiigAooooAKKKKACiiigAooooAKKKKACiiigAooooAKKKKACiiigAooooAKKKO3WgAo6GmRu91cLb2sMl3cMcLFCpZj+VezfDf9krxx8QDFcahH/YGnNyTMMyEfTtXLWxVLDx5qkkkdFOlOq7QVzxaW6jh4J5PQDrXbeBvgt42+JEif2VpEsFq2P9KuQUXHr619w/DX9kPwT4DWK4uLT+1r9eTNc/Nz7CvabOxttOiEVtbpDGo4VFAFfK4niGMbxw8b+bPWo5VKWtV28kfK3ww/YZ0nTDDe+K7ltUuQQxhHyxg/TvX0v4e8E6N4TtEt9L0+C1iQYAjQCtosW9cGlCnFfJYnHYjFO9SXy6Hu0cLSor3UG7j0FH8Ipdvf0oxjHf61w3OxIQDtS8AdcUHJHH502kXYkHPPU0u4jtTcj60UDQ8HAFLj8qjJ6Z607qep/pUgKeOSaaR3z/APXpTxyBk0dvWqHuN5A5A/GmnJ6jn6045wev1pMZIx3oENCheBgH0FLgnPc0qqAe2BQvPvQAmPTPWmMN00Kj+9mpc4FQsxGpWqnkFGNJgW3OQfSm9/b0p55z3qM/TOfSs2WNJ56c0wYzjpz608nt3pnf04qABunGD9KjJ2n0NOOSc9Poaa33jigBozj6Hp600kDvkeppTlVGRt/HrTM5PQAevpQUIeMcnIppG4AAHJPXsKUkdeAPU0wneoAyAeox96gBrqR2/ConxjngZ6ipO/DYH50wqGHIyPepAY4OOB78moycHkc96kIB7ZA7mmEErnByeAPWoAj3Dbljx600jv1HbPanvgcZ3EdqY6nOcZXPXvQUh46Z28etKGJOf1FQ5I5AIPTIpMnHJx7moGix5nIGBnrT1csfm59hxgVUB79fapN/y4IxnkgdvaquBPMBM6/OySpzHKp5X6+teb/E34O6b4+kN5biHRPFQX93frHiK7x0WUDr9eoz36V6KrYA4zg52mh9sqMkgEiN1zUSjGS5WroqE5U5KUHZo+QZbfU/COrf2N4lshpOq/whmzFOP70b9GH6it2w1JQ3zOCOlfQni/wjo3i/RH0rxDYrqukMMJOw/fWx7MG6j6ivnfxZ8ONc+FMsk/mNrXhU4+z6lEN0sC/3ZgP/AEKvmsZlzh79LbsfQ4fGxq+7U0l+D/yN2G8kgww/eRf3CetWHmtbobhlX7oa5PT/ABAuxHBEsB5XByPwrVi1O2mk+dhCOxbpXh3tozucGmW7q0RhyuR2K1j3mk5U5XzI+pI6itdbqMdJVbPcCmtPGAejA1LSYK6OQlimgP7iXKj+F+ajW/kXKSJg+tdNcWcNxuKqynsRVF9EXeQzE8ZBalyvodKkupkNMCpYiqUyoyMR3rZuNPKJhULenvWdcWpznGBTsapow57aNxkDhaoLCqE4yOvHWtyWJeVwc5zj1qrNEDj5cfTtUuNzpUtDKKb+3tSiJTjP6VfNuqnj8qjeHbyoyPSjlDmRUWBWJweamS2Xpjcae8rZAKBMdfXFTRlWG7afp3NWkQ5diJLVI+d2PYVMioigc1IsajnGKkUKx4yc+vatkjCUrkLPhTj8TTGYtgAk+5q4sCyfK35UnkqgJboOwrRI52yt5WRx196ia33Z3Eqv1p9zeiJSAmayrq9nIPTNapEWb2Lc80VuDxj2rGvNTJH3uP0qC9Z+SxLGsmeRlTL/AIAVook2tqMvL6RufM2A9h1Nc1ql4AD178k9afq+sJFuI+8OwrzfxJ4uu7m8ttN0u1k1DVr6QW9paQLukmkPAVR/nFbQi5PljqEYuTJdd1u+vdUstF0azm1TW9RlEFnp9qN0kzngAD09T2r7d+AH7P8AZfs1aYNV1MQ658YNYtx59xjfDpEJ/wCWcfYY7nqx9usH7Of7PsH7N2jL4g19IdZ+Lusw8kjfHpMLc+WnofU9zx06+r2Fi8LPcXEr3F5M2+WaQ5Z2PJNfS4PCRormlufP43Gc96VN+71ff/gDrCxNr5lxcSNcXkzb5ZZDlnY9zWjGhJyeSaakYJ3GpCSwPpXqJHhtkikZx0p+/H41GvHbp605Tg59a0RkSrgDjilyR3poGVzwPWkyDn9KtAPDc0nmbevSot/X+lIzY6/n6VSEycScDHI+tO8zGP1qsH29Ov8AOnqwGKtMhlgE9qeGJbFVw2QcdKkTn1xWqZg0TqMClGCMDrUaH2qRDwe1WmZsenA6U8E569qiHHH+TT1btViJh8uDmnKMetNTLfiOlOH1/OgBwOBjHNWIzgggY9qrk/5FTR8FSMn60AU74iHxM6D7ssCyY9+lW88DHFVNb/5CtjLjhrcqfzqwDla1WqQupIDg9MDsKXHHI/OmKcYzn8KlBz3zVkld0IzULr659KuSD5ev51XZfyoArlc56UgHPI49qcw5NNPvQWPX6EU8x5HPWow/PSpVegBjR8etKqlT0zU2cg0uz1oAapB+lWEJwCah24PFSISOM4B9qgCx0NSDG0d/rUK+x9+alB4BoAcBx7etNxkcU/OeucU08mgBjdKTbxnNOYZGaaQQe1ADCvb9aCD1yQf5UpPGe9IOevWqvYBVOO/507IccgEd801l3f44pApA6Z5zTuJowvFHw70DxhaNDqenQ3CsOrIN359a+fvHf7GNpN5tx4Zv2tJOSIJvmU+wNfUOeTngUoI9c110MXXofBI5qmHp1PiR+bPjD4T+LvAkzjUtKleBTjz4V3LXJJcI525ww6g8EV+qF1ZW19GYriBJYzwQ65BryT4gfst+EPGyyTRWv9mXrZIntuOfcV71DOYvSrG3meZUwElrB3Pg4daK9j8c/sn+MPCavPpZXWrReQqcOBXj1/a3mj3DW+o2c1lMpwVlQivfpYmnWV4SucE6cqbtJWG0Uiurcgg/SlrqMAooooAKKKKACiiigAooooAKKKKACiiigAooooAKKKKACiiigAooooAKKKKACiiigAooooAKKKKACiiigAooooAKKKKACiiigAooooAKKKKACiiigAooooAKKKKACiiigAooooAKKKKACiiigAooooAKKKKACiiigAooooAKKKAcUAFFMieS6uFt7SGS6uGOFihUsxP0Fe4fC79kPxd49MV3rWdD01sHYeZXH9K5K2KpYePNUlZHTTpTqu0Fc8QhMt7crbWcEl3cucLHCpYk/hXuPwt/Y/8AF3j5orrWz/YWmNztP+tYfTtX2N8Mv2efCXwwtIxY6fHLdgDdczKGcn1zXp6IsS7UUIvoBXxuM4gbvHDr5s9uhlf2qj+R5d8Mf2d/CPwutoxp+nxzXYHzXU6hnJr09VEQAVdqj0px5460m0kV8lUrVK8uarK7Pdp0o01ywVhOevNAXI5p3Q9MUgBz/wDXrO5tYAMZpw/lSdx6Udx3P1qRjs5NIPrxSdef60e36UFXFHPTmjGc9c+tGfxxSEkGgLBjk9gKdjDZx+dJk+nIoA79/egYp/IUAjr1oPOOf8KXkdzQNCDjHJo6elGM8daX1oKEPUdqQ9TzTs9utA560E2G8/8A6qOQP8KUrnHQ01s4PFArDWbngjNNVSb2Bj1CtTTkkLk59qsQqFCtjnp60mBJ60xiME9/0p7d+CeO1MOcep9azZYw4AH50zovHTvTyR601sdxzUANIz61GSB1yB/WpCST6/jTDg8UAR4IA6DI6k03jBznmncDnH6UhPbn/CgaI2xuAKg+mfWmMQTyevb2p3y9uR3JpnB5wAuPxxQMCcDsc9h2pn3RgZz79BTsr05yO2KTBLcDIHTmpAbyeOuO1M3ZB25HY8U/AC56+mBwKTJYnqfUdMUAR4IJ+U898Ux/XOf4c1KRznH9aaOUZmPO7avGOKgCIqQCvbGOtI68AdM09VA9dv8AM0oUKBkcHtnrQVchbcATjOe1PQMCAPvdwKF2HgKPcnPHtSMOO/PbvUDF3AM2Mk/WlBAA7fjTQPX5f5UHAAG3PGDnmgCZGw3Dcf7VQSWzRLKbaJLiCXIltZB8kg74B4FG/b24x1xUiyfLjhgO3SgDxLx58DUSKfWPBSkxoxa50Y9YyeTsH9PyryzT9WieWSGVCkyHa8bjDIfQj1r68kQiYXEDmC4A4kUdR6EdxXnfxL+Dlh8RmfUtO26R4qjTJKjEN5js3+PUd815WLy+Nb3qekvzPWw2OcP3dTWPfqv80ePwXIhcK3THX2qyhEqlkYMOnXBrjLuLVfDupPp2sWsumajGSDDP/F/tKejD3FSxX1z5hfI44GBivl5050nyyR9DFKaunodf9qlhJWM5B7GmyamZBtZNretYUWsXasPMSOTJ6k9KunUTMAWVV9gKhFcrRLJcuM8jB7VXJWRwHDbe+3r+FQTXsWe49zTEvELDDDP1qrGluok9kjtlAcZ4B61Tmse4PP8AKtI321OACSe9VWlLjoDk9aLGkW+pRbT3YZVlBPdqgktbgM3KEAfeFaXlkjJ4HbtTHXcvBosK9zKNkcDc4LHqMUotFDryceoq+Ysg9OO9RsAcg/L6c9aLA9epXSDBwvP161MkW4gnOfWnbNnPX3pTJhODgCtUYSdxWjAwxYAVBKV7N+VNaQk8mqdxfIgZe56VqjEbctGgODnPXNY93IPvHn2ouL4KGycVz+pawERgpAxwTmtETZodqGpRxbjnkds8CuN13xE4QqGwD0xVbWddUBgefY153rfilpb2GytopL7U7tvLt7O3XfLMx6Kijkn+XtWiTk+VDW9h/ivxM9vCoRZrieeQQwW0K7pZ5G4VEXqSa+z/ANl39mtPgFpkXj3xpbx6n8UtWixp2lsNyaRC3bH9/wDvN+Aqb9mX9liP4Lx23xC+IsEOr/EW6jzpOiDDw6QpHX3k/vP26D1r3BYbie7n1HUJftGo3H3nPRB6L6Cvo8JhVRXNLc8LG41SXsqb06vv5LyILSzkVpru+ma61K4bfNM3XPoPYVaVd2CaApY7jnjpUvJX6160VfU8CTFQZOBTxgA88+lNVcc81LGARya2SMmKp2inA8HFKAOM/nSE47Z/lVpBcDyO+Kax/TtQxwc1GWxuOeRVE3EZ8Hmk3DGevtmmOw4Ipm7GT0H86kZJwT6GpN4H0/nVfeOcGlyB61SZBbR88f5FSKarRtkY7+narCNkE9K1TMmiwpOamHI/xquo5FWF4FaoxaHDJ4/pTlwT39KaFJweRUij2rQkkUk8e1O6/wCIpF4XpxS9RQA9DgrlgmP4m6CpUbdzncfXFRKCSAACfQ9KfGvGckH+dADNYt5LhbN4YmlK5GFFRwybvlIKOOqnrXNfFZNXGg+G59G1GXTbuO+cs8X/AC0GOh9qh0/4gXenRJH4s0l488DVLRNy/wDAvSlGWgNHYVJGeo6n0qvpmo6fr0e7Sr+K/jAzgHDj6ipSTHIVcFW9CMV0XuQT/eUDOaglXDEVMjAjOTn2omBI9qYFBwTgHkelRlOf88VYYZFNCjOTQWQfdzg5pVYr71MY91RNGRz1oAljfJqzH82OPy71QyUFTxSE1BVi2UwAOvHamhT/AJ6UqMGGDwPTtTsBueDQMcCTjj35qVah757jtmpBjFTcCTJHXtRuzSDHbFLVE2E6HHWmnjoPrTyOnX6UhPegRHweRSbcnOead+eaQjPqD6igBB7daWkPGD/KlHr1PvxQA4c+1J0o6d80oOaaAcCR9PWlBIPJ5po5P0pyr+FO4DsggZGRXNeJ/hx4d8YQPFqumW9zu/iKAMPxrpQpHIFObJ5ojOUHeLsQ4qSs0fLPxD/Yss5xJdeFL5rSXqLWflT9DXzh4t+G3inwJcvDq+kzoi9J0QlCPrX6akAH1+oqvfaZZ6pA0F5bx3MT9VkXcD+dezh83rUtKnvL8Tz6uBhLWOjPytSdH74Poakr7p+IP7JvhLxf5txYxnSLxskPBwufcV83+O/2XfGfgxZJ7SEaxZLzuh++B9K+loZlh6+idn2Z5VTC1aW6uvI8mops5lsrhoLuGS2nXgpKpUilBB6V6pyi0UUUCCiiigAooooAKKKKACiiigAooooAKKKKACiiigAooooAKKKKACiiigAooooAKKKKACiiigAooooAKKKKACiiigAooooAKKKKACiiigAooooAKKKKACiiigAooooAKKKKACiiigAooooAKKKM4+lABRnHXpTYTLe3KW1pDJd3LnasUSliTXvvwn/Y18TePDDe+IpDoumsQ3k4zIw/pXHXxlLDR5qkrI6adKdZ8sFc8BieS7uVt7SGS7uGOBFCpYk/hXt/wt/ZF8X/ABBliutZU6HpZwSh/wBaw/pX2d8OP2efBvwzgQadpsb3Ixm4lG52P1NelIiRDEahVx0FfHYviFu8cPH5s9qhlXWq/kjy34afs7+EPhjbILHTopbrGWuZVDOT65NeoJEkSgRqE4xxT8dOMj3pduR7+lfI1q9SvLmqSbZ71OlGmrQVhCM/40EcfzpcYBpCcd+KyNrCkDuKQfX8aQknvTT9RQMdnI60H2oBPejtjpj1oAPWj3HHvQelLwD0OKAE6+tJwR16U7HTj6GkbpQAelAPAGOKUZB4GTRQWHOMdKOnv/Wg/XvQDz0oAXnHI5oxkg4P40Jgg0duuTQAuOOlLjPWkxjGDS+351JYm3HFI2fSl6H09qO9UAnAHSkJ4zn8KMnPXIphOQe2aBMhThyN3/6qtof3eew9qpuCH3dfYVaTPlnjAxQxj/4eeB7U0kdqeWwB64qM9Tzn/GsgEwc9cimk4yOue1LjHHOaQ+lQA08n129qhEaxKfmY7m3He24/QVI3YY59ajYbWIU9aAAqw3EH2JFMbqMnHHQjrSEjkD+fSkPoDz9etBQEnaB/Cf4RTeSCoGPoOCadnaQwPPYenvTOTgAtsHT1HvQANnjjBHemEEHGOKcTk9/6Um3ccZJHoakBpUjnHHvTSDx79BT9uQCD3/Ggoef69aAIsHI5OTwPWh8kgHkLwM1Js24b8B60BQOPl59RQBGVP68U3G7ocDpnHNTbM9gT7UBSemMkckjOKgCEqcDJJHTk8U0jGf4fQ1O0eQO/8hTWQZPUnB/A07AQhN+AOnXr0phHIOflPcd6n8sD0AxzikK4OAw+vpU2LTItpKnByfQdDSyRBCVyCVOCR0/CnhTwA2cf3R1pCMvzxj24qQIxJk4JB9/SmS26yoOvHKlTgqfUGnuCAdoBo5QgL97+tAGL4o8LaN42sV0/xJaLcFBiG9QbZYj6hh0/lXgnjT4GeK/ArSXekIfFmjDLAxY+1oP93o2PUV9JthgQ2GB9RnNNglm0t91rJiLvA3K//WrOrQp11aaOmjiKlF+49O3Q+K7PXrW7uDbyF7a6X71vcIY5F+qnmtFbpQAPvc/ezX1d4r8CeHviHG0WtaPb3FwRlWKiOdeOsco5P0NeA+MP2fvEegvcXnhu6PiLTUyWsZFEd9AB2A6SfzNeDWy2Udaep7lDHwqe7P3X+Bx7SxSc8Dtk96hmhUYOcD1rk73VNt8bK4D2t6vDWtyhilT1ypwaSXzZCF82Rfbcea82UHDRo9yGqTTOtDqF4kH0p5O8YVsE1ydpcxxHa7OuO7VqwXBf7jblrCwSa7miRO/R2HvUBeZAfmLHtgVEJ5FXAY0i3DL1ak0TckWeQnBPTr608OOM8fWqxuAOcc0jXK49SKETq2WHmIyA2B71WMrNk7jUDXG05IqtLebDu4APWrQWexYkuQoJz0rHv7tV+Ytzn15qtf6rsHQjjpXOX+rlVJDjf1qkyHFk2rak8IyxAHUZri9a1wIjEt8lVPEviIxI8jyYVBkk9BU3wg+Bnj39p6+abQk/4R3wXDKY7zxRqCkRsB99bZD/AK1+oz90Hqa7aVKdV8sUZT5YRc6jskcx4W0LxD8ZfGg8JeD7f7VqRXzbq5kz5FjF3lmboB6L1NfeXwF/Zo8G/s+2cWurbNrvitwFXVr8bpp37lB/yzjHYCuu+FPwe8KfA3wbHonhewmXTncPc3s+De61cD+ORuuwHoOldbLHLJM1zdMHuSMYH3Yl/uqK+hw+HjRV+p8zi8Y6vuw0j+L9SmyS3V1LqF7KZr2U5L9lHovoKZIS56gY64qWVi3PbsKhwWbmvThFvVnjyYoXOOePQ09VH5cc05EyoH6VIqHGefpXWonO5DVXJ+vpUixjr2pyp7VJtxnIPStUtSHIi2c5HNGOOuBUgGB0NIY/c1VieYhPJwOKib7p5GaslOKYYvm6UcocxRfcegzURB6A4NX2hyGHTPWmG1yQD1/nUOBXMioEzzg59KkI9uKsiDB7HFL5Axz3pqOhLkV0DBuxq1H0z6frSLET1OafGpJ4HPvVKLJbuTxjgHH4VYj7Z5qBEbrg4qyg46c1skYskA704D8c0qjPpmnKp9c/TtWhIqcdqceowPxNKB2wSfrTgPmwP/r0AIF3EZBceg4zUilSp4IFIVHBbdn/AGaURgL6UAYnj9vL8P6O2Mgajt47ZFQ2V2UgaNgssZPMbjK4qx44g+0eF7FepXUAw/Ksy0JJZfvY60UfhJe4snhfQr+4WeGOTSL0crc2TbcH1Iq/JceJdCg3TRxeKNKTkyRALcIPXHeq6ZDeg9q07S5ktyHicqfatXG5RZ0bWNP16Evp8+9h9+2kG2VD6EGtCWJtnP3vQ1iX+kWGtTi4JfS9SH3b21GCT/tDvVdb3xbouYrjToPEcP8ABcxSbGI9xWfNYFqasqsG6AfWomdR1YVlN4m152O3wMGPrNdbRT49S8XXCgQeEdHtz6z3uaPbeRVjRWZOPmHPvT2dD/GorOD+OycjQ/DPt/pDf4Uqnx3nJ07wsgHSMzuf1xWftQsWyUAOXH1FKs0YwA2artdeNIwC3hbRLkf9Mb/H8xUbat4tj+/4DsHBOD5eoqaPalpGnHICRgjNWl5HBArB/wCEkv4f+PrwHqCKOSbKUSGli8b+H1cLeRaporZwY7qA9frT9pfoFrG90OaVcA9KhsLyy1cE6dqNtd8/6veA35VYlSS3O2eNo89xyDVcxIq9KcDj0pg5AIPHtSq3XPHsapAPPp0pMYFJnIwcU4EjB/nVgIVzn0ppHT196ft5Pb2pPrQA0jnkUhHWnjjrSde/PpQQNx+OacFHejjsPzo5HtQWKMYpwHA4poyOnbtS570ASnnmlUUwHIHP507PGaAF28elJj2/WjJwOuP0pR1A/WkADIPFBIbhhkHsacMY9KNpDdM0CaucJ43+C/hP4gQsup6XCZiPlnjXa4P1r5t8ffsV6tpbS3Pha/F7AMkW1wcMB7V9nbcjhc0EkH1NdtDMMRh/hlp2Zx1cJTqfEtT8svEHhvWvCN01trWmz2UgOMuh2n8az1lVxlTmv1F8R+E9I8WWb22rWEN5Ewx+8QZH0NeA+PP2LdF1VZLnw3dPpdyckQycxk+lfSYfOqc9Kq5X+B5NTAzjrDVHx1RXZeNfgx4y+H1w6alpUs1up4uIBuUj8K4rzQH2ODG46qwwa96FaFVc0HdHE04u0lYfRRRW5iFFFFABRRRQAUUUUAFFFFABRRRQAUUUUAFFFFABRRRQAUUUUAFFFFABRRRQAUUUUAFFFFABRRRQAUUUUAFFFFABRRRQAUUUUAFFFFABRRRQAUUUUAFFFFABRRSFgoJJwKAFozgVJpNhqHiK9Wz0ewn1K5Y4CQIW/WvfPh3+xV4t8VeTdeI5xotk2CYE5kI9D6VxV8ZRwyvUkkdVOjUrO0I3PnyAy310lrZQSXl05wsUKlmJ/Cve/hh+xt4t8cCG819/7C058HyusrD+lfXnwu/Z68I/C+0RbDT43ugPmuZhudj9TXp6qIvlQACvjcZn8neGHXzZ7dDK1vUfyPLvhl+zr4T+GVsgsrCOW5A+a4mG5yfXJr1FQqKFQBFHYUZY/WlA5r5SrWqV5c1WV2e3TpRprlgrAfm4604Aj/HNJ3/wpdpx049axN0h6rzz0pR06ce1M3EDI+n0pScf40i0KRg+oqPGc04nNIT75FMYhGRz27U0H05FPJzTc47/AJGggO3Wgdf/AK9G6k68ZoAdjuBRSDpQfXNAAD+PtR1o4z60uSc9MYoADj/GjIoIzR+vtQWLnPI5/Ggjv/WkyOMZFKPxHsaAFGc89+wo7e1LjHbGaXAxjGKAExge9GO5o9u9KtIsaTznH4UnIHv7U7BzxTJZBGvqT27mkA1mqMyndtQNIemF/wA4qlqOpQacqNdyEO/+rtohukf2AFU9mta0oyw0KyP8C4a4YfXov86VxXLeo6nZ6PGG1K7jtgx+WJfmkb0AA5P4CqC6/q+qskek6M9tAet5qR8sAZ52xjLH8cVoab4f07R232tsGmJ+a4mJeQ/iea0mdm6sxOO3FFmSPRAsY53nu3qaY5II3FfYd6j05i9jGzdfmB/M1Iy87tm9jwpHYVJYhIHPI9qaeB1xmnkbQMU1hwc/ifSoKI2ONp71EzYXB4B71JIQDgDOaic8jIAPtzmgBH69MY6Y7mmfMeBg07I6deeSP5CmlcjGMfT9aAEckEgMcdh0pOrckD+tGME4HT1po7jIJ7+1SAuR1yAeg4pucdBz60HDYySBnH/6qQEg8sWI+7nt9aAAqRgKRwcbScgClGAcFgAf0pVULnnaTyx6mn7dwCg53daAGjCnPTjgijbkDB/ToKfgAgckAcA0u0YAyTk9adgI8A5IH580bB6Z+vWpO3JIAPFBUDGCT6k8UWAj8vHIzn1FG3tyR+lPxjtg9MUMPbHvSAiZBkAjimY256DPTFTYwePzpGA6Z69O+agCEqQOmCM8jvTGjY5KkY9qlwCcDJPWm4wx6e2OtAEQHPTGOvNMPAyABz0p7j5c88evFRvwrPkjAG7HSoLEHHqAOtMUgqzEhVUZJY4ApjPtyVXj/aqBmeWW3gijhmmkJPlTHAjQdZWXuB2HrQnrYCxHE17Zhp5nis5lJQR/6xCDwwPYn0qzJCXWMv512kSgLOgxcofU44b8qN0McSW0OFihyAcY3Hu340scogbKMVb2NaXRO5yXjPwD4Q+I1oU8U6JYeJY4iEF5AhW7t/TLIQ6f8BI+leL+LP2MLeMNefD7x3e6XI3zLYa6BfWreirJ8ssf1LN9K+j7vUdLto5r+8ljspokLtcp8vAH8WOorjPBXjSz8Z6JBqVzb3miTzySLFO9sywzoDxIPQEetYzpwqaSVzppYmtR+CTXl0+4+LvE2m+IfAXiBtB8U2P2DVMZV1O6G4X+9G3cfhmmWzSxvlZG5H8J6ivtD4jfDHSfiv4Wm0i81SwuJY/ntLvdiW3fsQc9PUV8qRfsw/GvQ55I0h8KeKoEJMclpqL20zjPGVcEZxXiV8vad6eqPpMNmNOtTtVajJfc/wDIzoLp0+vqanGpxqOV3GnXvw9+KmkyBbv4V6zOTwzabeQTqPxyKydSXVtGkWPVvCPibSW6EXGluwH4pmvPlhK0fss7Y1Kctpp/Nf5mo14JVJUbSfeonuAFxu5rno/FmkCYQvfpBKeRFdBoXH4MBV1Z0usvE6yp2Mbg/wAqzdKa3Rumi3LdYA59qy7u6YAqGIzTbi8WJzuJz6HpWJfaskW4hi2Od3QCkoD16Dry4Iyfv46+wriPEPiSO0vYLCKKfUNSvW2WmnWMLT3Vy392ONeW+vQdzXZ/DjwV4v8A2gtbm03wLbJDp0EmzUPE96h+xWg7iP8A57SdRtHAwcnivtn4Kfs3+CvgJazS6NbNq3iW4XF94n1TEl3Oe4U/wL6KuAK9PD4GU9Z6I83E42FD3d5du3qfOXwX/YbufEFxb+IvjO4trAus9l4It5ATIR9030q9f+uSHb0yzYIr6/1AWel6XbWzW0dnpcG2Cy0qyQKHI4WONFAAH6CrGsajFpYjuJ4pb28uG22lknMkz/0Hv2p1lpc9hI19qUkc+tyLglOY7ND/AMs4/f1bvXuU6UacbRVkfM18RUrS5qj9F0XoUDbXEbm6vthv2G3y05S3T/nmvv6mqNwdxz2PYVo3kmWI5NUGjABJ79BXRFX1OKT6FMx5ODge9L5QGAPzqVl74p4UEdePXHWu6ETjlIiVAF4zUij2p6p27U4Rkc9PeupROdsjCk9OcU7byKeFwR+tKE465+lXyk3GcYOOvrS446kj1p4HfrThyRmqSJbItm3HHP1o8ndU23jnrinbAOnTrTsK5ALbOakFuCMHv0NTAZ4xj609Rg+tFkK5UNrtIyM+9IYADWgDuGCOlDQADjgHtRZDuZvkYPTml8oqRgVeMXNHk546GiwXKyKQAPWpggHXgj1pyxkdaeF9sVZIi9/enY4HFOX6ECnKO4B6UAIEOcUuMdfyNKq84HT09aUKen3qAF5X+Py/fHX2pehz0oBI9j2Jp4HI459aAKetx+bo8cZ6C4DfpWOlrtkPPTrW7qH/AB5gE/8ALQHNUliV2GK3hsQ9yksOPr7VZiXGPz4qc24PI6/zo8sg+nc1XqFxduSMipUdk4VmXPamhB9cU4gAetIEIXlPO4k+maYyGUncM/WpPp1FGcd6QyIW49Px7U9YQe3vS78D+oo3ZNSUOTg9cVIJ2HRvyOP61Du9RxSbsHpyfegCwLiUHKyyKR1w5qYalc7SjuJUPVZVDD9apg04H3xScU9wIbjR9Ev233GkwrJ/z0tx5TA+uVxSWukXumJnR9bdl72epDzAfYN2qwCPrUiD/JrJ0yrleHW4o5ltdWtH0q6Y4WQtugkPs3atKSMwsFYjkcEHIP0qNvLubdoLiJbi3YYKOM/lWYWk8Kffc3Xh+Y4EhGZLNvf1T+VTsVc1eAMDFPDc8Um1AQVkWRGG5HX7rD1FOAx+FbIQoBP0o9+nsaB060v4daoBuO1G3PTinbRxijBzQKwzHr2pPvU8AYo25Ge1AyPGO+RSjP8AkUvQUH/OaAFX0pwOPcelRhh+XWnk8UAOAzz2pwGOv5UwDHtTwfx96goeOeM5PalVs5OQaYWIX2pc4A9aAHkAjmk7fjTd31pdw/SgACktnjjvTihPI5z2zQr076Y5pXFyohuLaK5jMc0aSxt1VwCDXlHxG/Zo8JePo5JRZjTrwjie2459xXrpXjGKXaM+9aUq9Si+anKxjUpRqK0lc+A/iD+yj4v8Gebc6Wn9tWC85jHzge4rxq5E1hcNb3kElrOhwySrgiv1fIyMN0Pr3rivG3wb8JfECBk1XSoWlb/lvEoVx+VfQ4fPJLStG/mjyauX9abPzWBB6Givpf4g/sU6hpwluvCmoC5jHP2Sfhh+NfPXiTwnrvgy7a21rS57N143Mh2n8a+loY6hiFeMrnm1KNSl8SM2imJKsg+U5p9d5zBRRRQAUUUUAFFFFABRRRQAUUUUAFFFFABRRRQAUUUUAFFFFABRRRQAUUUUAFFFFABRRRQAUUUUAFFFFABRRRQAUUUUAFFFFABRRTZJViXLMAB60AOpryKgyxArX8J+DPEXj+8Ft4e0qe9JODNtIjX6tX1J8KP2F0Zor/xpeG4fhvscJwg9ie9ebicww+EV5y+XU66WHq13aKPlHQNB1jxdeLaaHps+oTNxmNDtH1NfSXwt/Yd1PWnhvfGN4ba34b7FAcE+xNfY3hb4feHvBVklto+mW9qijAKIAT+NdFk8DoPSvjMXxBVq3jRXKu/U9+hlkI61Hf8AI43wN8KPDfw6so7bRtMt7XaMeYEBc+5NdlkjI7Uh6UEc/wCTXy86kqsuabuz2YU1BWirIQkn/wCvTunek6dKcG/yKg1sAXH09KdtwOeKBxRnaMDrQVYQjNIfwFLkH8aMc5oGIf8AIpScAdc/pRnPf86D78GggD0oPHak/CgY5oAAeOtN6DrTj+OPem9BjOBQAmcDHAzTjyOnHrRnaOwpnX6UAOJI4FA59fxpo655+tPA3cZ/IUAAHqaOp6ijnkn9KQnBx+lBYAfj9KM55GaQcnHP507bmgA689qcoPr+Apnc57dqev50Ah3Qe9Ixx3pV5HHWkYtyQoHux4qSxB9DTvcn86wbzxxoOnyeQ2pwz3PaC1/fSH22pk1Uh8Sa5q5K6f4dls4Tyl3qciopHr5akt+BxRcVzqsKqEsdqjqWrmbzxHc6ldtZeHkhuHTie+k5hhPpx95vYVXbwcdScvrmp3OrFjn7HG3lWw9BtHX8TXRQWsVlarbW0SW1ugwIolCgCpsSU9M0hdJzI8xvtRk/1l3NjJ9gP4R7Cr4XnLNuOOrdCaACBhVA+o5oPAHRjjrVAOyfoaQZJPek4HHOT3NIG4/yKdwCxHl+fF02tuUD0NTfebHtgnPQVEuFnVv742VM2BxWbKRFGwdCRkKDgbhzSsMYwRn1pgYfaDvlBZhlIjwVHrT8c9KTGQvnJ24+lRkAE8AHuasYySeelRlcAHgZ9qkCAjj+VI3GAOM+lTMpHTg54xzx60zao5HGe3tQUQtjpk/1pu3avynknqTUpO0ADH5E0BAQTnI9z1qQIggAB6Ac805UGecge9ShGxn5Rjr2OaeIgp2jBAFUBGIwMndz9OvtQE2g4XPP5VI3zYOR7AHpQVK4J69c+lAEargDjJpwU9gc+nXFSAEHPGAe/f8ACm9c/wCNADec9we5o+6T/WnEYwNwHPIxgU0AjsB+tACYwOePrRjp0/KnZ9OcflQck9ST1LGgCMj2x/KmkYOMAd6l47UzGARjJJqQIih2nIVV789KjOSeOB7VOwBBBAx9OtMYcDse1QBXdQVJK5Cn061G8W+PJ4YjBweKsuPlOfm79cVDI6IPMdkUDg+Ydqn8TxSaLM65u7e3WSSXfJGjiNo4EZ3Zz0XAHGfWmWtv5ULvNAkWp3A/0hd5fyl7RqT2x1q3GsjTpqEV4JbIE/ZrZY9hduhZ2z8wHaopV8x9zAFjzu7g/WoegLUj+0CNcEYXuDVLWddh0O0W4nYZcHylPBb6DvUmpahb6NZS3l2wxGhZVJ4J/wAa+VPjF8Wb6C5O2Yx6pOuIUz/x6xHgn/eI/KueVRxNoU+d6EvxX+Kl34rLaRpd4IoTLi4mU5yM/cFS6N4s8eWttBHF4+vfs8ahPssltC8YXGAueuMV4dp823GSRznJPU+pNdNY37QqMSlfYGuOVeR28qjpb8D3G08beIBGVuoNI1Ff9u02MfxU1oWHjq7tDkeHNLhYjG+CaRGH6143aa/eRg+XeMp/3Qf51cPjvUrbmR0nA/vKFP6VpGt3E4qXRHtlt8QmziWz1CMnvb6k39a6Cx+JX3cajrNqqj7s+yYfngGvC9K8dw6kQr2xVhxlG612dhe2s6pkOpPqK2hWfQxlTj1R6XcazpXiJs6lZaHrjFdpOoWCiQj03EGuS1j9nv4YeJY5i/hFtEnkO43WgXpjkH4A7QPwqSxjt3h3m4RAOpc4IqhqniGOyhZdNe51K8BwsOnxmUsfTjiuqLc1qrmabg/ck0cB49/ZS/szTbm/8HeLGuI4V3/2T4gXE7AD7qTL95iegK4561L8I/2Nv+Ens7PWficLixtnbzU8MxShTIB0+0Op6HH3FPfkg8V7N8K9M8Y6jcQat4wtJPtULf6NbSKNtsnYn+838q9Y8p7ictcbsdcdTQqNNPm5dTd42uoOnzfPr95n6Joth4f0i10jSLGLS9JtUEdvZ2kYjjRR2wPzqn4h12HQRBCbY32oTtts9Oh+/I3Zm9FHrVbxt4tTw7axWtrcWsmqXEyQW8MpJEbOcB5PQCreleHU8Lbp57iTUtauF/fahOBnH91B/CvtWyS3ZwN9WQ6TpEulTz6hqEq3viO6Ta8in93bKekcfp9e9GoTeW6QiRXkI+ZVPRu496nmuwu5g2WPc1U8xYZBIEjknUHbJIudmfT/ABo31IKL8cfnUMoyOOeOlTJHPH9oa5MMXzARKr5dx3JHaomYFc5yD3FbRMpEBTBwfyFCjrxTjgkd8UY6dPxrtgccxVTFLg9eMY9aULnFOAI/xrqRzsbRgn39qdjjqPyp2PY1ViLjBzn+dOHFHT156U4c46Z9KoQuMU4An1pOpGOfwpwwB70ALyRSgYx60Duf5Uozx/nNK4AAD7Z9DUq4YHk5+tRhv/1U4H86kCXtjPPoaNu4jI/KkLKwGOp4wKcPc0ANKDPqPTNJs55p+c+opR9ce2KsBu30HP1oHA4HHsadt3dPXvQVPpyKADO0ZGRQMdT+lHIz+opBz0PPoRQAoJPYE/7XQU/dgDtTNpbIADH0PFPHTqOKEBW1XC2JfPAYVTgcMOT+FWtcbZoE7jqJkFZcEwHTH4VtT2M2tTSzj2pS3ftUAcY/nml8zj61QWJ94BpCynnk1Czn8KTzAf8AGguxMWBA+bFNLf8A6zUZfAz+tIGx34qBkhfOcYx60gYHoc1GT75o34HOc0ASA/h7mkJOaZuxSb/m75oAk34ODx71IjZxzUG7Hbn27U/Jz3x70rgTqePQGpUPQe9VkJPNTKc4P86YE6n5uuf6VYgmVQ6SIJYZBtkjYZDCq6nFPAwOKlq+g0Y7rL4LlK7ZLzw5M2QUG6S0J/8AZa6C3eG7t1uLWX7Ratysqjr9aakhAaMjcrDBBHBFYy+HbrS7hrjQLrywxy+nTn9059vQ1l8OpadzcxjjP40uOPWsyDxLatMtvqkLaHedNswzE59m6VrvHIih2XdEeVlQ5U01MZFtyfWl7+lKOV4x9KQjBxxWwrC9RTSPel52/T9KTk/WgQh9sU0jB4FP6/403d64oATB4yR/jS7eO9Bwe3/1qXGOKgoXOf8A9VL/ADpMmjp+PagBQcZ5pQR1GSfUUmecfpSk59z1xQAucEAck96cBkDjvSLz1NOAxQAoHHoacOnH40gNOUkDnmpAeuOnX3pc8mmZxn3pwPPaoAQp1pOAOgp2eOP0pR2p3FYYRnA5OOtZWt+GNL8TWz22p2MF5CRgiVATj61sFc9Cf8KbtP1oUnF3TJcU9z5v+IP7GHh7XDLc+HbltIuzkiJuYyf6V8yeO/gr4x+Hc7jUtMkntAeLmEFlI9a/S0fLg8VDcWsV5C0U8Uc8LcGORdyn8K9nDZvXoaS95eZ5tXAU56x0Z+T6Sqxwcqw6g8EU+vu/4ofsmeGPHSzXekAaJqhyf3Y/dsa+R/iD8EPGHwyuZF1HTpLi0U8XMALKRX1eFzOhidE7PszyquGqUd1ddziKKakyvx0PoadXsHCFFFFABRRRQAUUUUAFFFFABRRRQAUUUUAFFFFABRRRQAUUUUAFFFFABRRRQAUUUUAFFFFABRRRQAUUVHLcxw/ebn070ASU2WeOIZdgK7X4e/BPxn8ULlF0rTJLeyY83c6lVA9vWvq34YfsN+H9CeK88TXLa1eLhjEeIwfp3ryMVmmGwvxS17Lc76OErVtlp3Pj3wX8OvFXxHvVttA0maZGODcyKVjX3zX1d8L/ANhXTrNYb3xfdnUroYY2ycRD/GvqfRfDWm+HrVLfTbOG1iQYVI1AwK0i3/6q+Lxee16/u0vdX4nu0Mspw1n7z/AxPDPgrRvB9klrpljDaxIMARoBW5k85HHtTMZHpQPXJr5uUpTfNJ3Z7MYKKskBPPAwKVQfrSAYp2cH3pFigZIpwApmffNP7ccD3oKQjL60dutL1JozjtQMOh68UHjHvR0OOooPuM0AHXrik4z6UoGfQ4/Sj3NACc0hHHNO9scUzOen50ABNGeB9KQ9T60Z+ufSggG6UuOc9vekGF6j6UueKCxCAMUxuh/QE9aczBeM9e/emt5hGUiJHq5wKL2IBAcc8ewqULwcnmsa98VaLpDtHearaRTr1i80b/oF61Ui8cJqLqNK0nU9TU9JvIMMWf8Aek2g/hQ2WdGxA9M0mHLYAJPrWCf+EqvlUpHpukrn5vMLXD/kMD9ae/hWe9IfUdbvbgg7hHbEQR/TAyf1qbgbM1xDZR7p5ooAO8jgCsmXxrocOQ2pxSEfwxAuf0FLB4O0O3mD/wBniRxzuuHaX/0ImtWG3gtmHlW8MQ9EQLS1AwH8c6ZK+2KHUbp+witn5/lSjxPqsrhLfwzeMp6PcSpGP610jSZ6ZFM3N03kmnYLnMSW/jLVG5utP0OHd0ijNxLj6t8v6U1fAFteD/ic6pf66oO4RXMm2L8UXAP411GT13H8aTGD97/61OwXKlhpVjosAg06yt7ONegiQLirBEkmd78dhjpTvQ5/Ol6j2osA0DA44+gpW5xgYApcnHBNBHOcn8qYDVTK+/vSkbh0JxTjznHftTVG09OnNADfx/MdaTOBzyR6U4FT9/k9wP8AGmHPZQp/u1LAZdSmGISg/wCrYMc+nermd+GByn3gR3qg8ZdHj24DqRz3p2iXDT6bEGOZIiYn+o4/wqWWW23HGAo7sW7D2owD15NK0YlVkddytw2fSmRt+6GEZAMgK3oKQCHB9SPahlBOen0p3brj6UhBx6elQURMgJbC7T3+lNZeclSB05qYrjPXJ7Gk468/Wgkh2kYC4/CnBR1I+gxUgXPA6Uu0AHgAH1oKGkBexzQB0yCfQU7HJ3Z/GkYnjj6UAMwxz0Az0xRyD2zjBoIBwP0HQ0gOcdCM4AFBIEnILEmmkADGSBTsAZzj1z600sSR3/CgAz05zjkccUgGT+uKD0wT07e9KCcjoffHJNBQhbjJHftSZHfJPpQOB13N6UMcKM8gfpUgISMcdOnHWkYc4wMjrSnk9QBSYwcHnvQA0n1HPt3NNJHoQ3pTznOSct2zTW49B7+tQBGy5zxhSeSKqS/6XctbvZiewxmea4TMbr6J6nP8qLm5t1mit/PkE8zBEhgOXPqSOyjBJNSLAlsskYuZbgu2XlkOcn2HQD6UAV3Ia4M2wFiuxBjG1ewA7U391HhpHCHqeeB71YMAy3zlM4xgZ49TXlXxm8aroUU1iLpY7eKIyT3C/KAMdD6GspuyNYR5nZHD/HT4m2untN+8L2sRxCgP+sftXyfqerS6tqEuo3b+dczNuO49BUXjjx9L4u1iWRSy2MZ2W6H09T7nrWCZ2nAIfHsK82o7nrQgqcTet5i5xk49u1dl4e0qW9hLIpZVGSTXm9pemJjz+Ndt4Y8YDSomUkEHnBNcwM6uK1eGDzpYjGuMksMYrPmvYZl2bs+561heIPHs2ojYW8u3H8PrWXYahc6ndx21nDLeXLnCwwruZv8ACjVuyEos6Oz1P+ydSjySUPOfSvYPC1zf+J0SLR7ZryZuDJ92NfctVH4d/szz65c2994sdyF+ZNKt2wP+2jD+VfT2i+EbTR7GO3hhjtLWNQPLtlAVR7n/ABrvpUnFXkcs6kVotWeZaJ8ErOeeK78S6ndarOpyunWjGO3U/wC0Ry1ev6DokWjRLFY2kOmRADasCY49z1rMm8W6bp87WenxS6hfKu42+nwmeXGcZYgYQZ7mvLfij+0RofgAyw+KvElr4duBn/iR6U39o6o57Kyx5WMMOhJrvTstDnfNN2PadT8SWmmqI5pmuL1j8kUZ3yN7ACvO/iR8YdK8CWRuPFevx+FbfblbCIibUZx2AQfd/H1r4l+Jf7ceszm7s/B2nQ+CLOX5W1KSX7Vq1wvYkkbYcjrjNfMWvfEW51G4muppri5uZTue8vpjLNIfdiSahz7GqoW+J/5n158Wv2xLC80m60nwlaSaHYXTbpJi3mX944ORukP3QD0x0rX+Af7as+mtaeFviVr41ITuBa6sR81rnokjfxdhk1+fE2sXF3M0qM2T1kP8P0qE6jEkTxyNuyOSTUu8tzRumly2/wAz9zdO1UalEksTiVGG5XQ5VwehBrQVSwyRivyk/Zh/bsv/AILajb+GfGM0mq+EJG2QXbktLY5/mv8AKv098PeMbDxRoFjrGnXcN9pd9EJoL2BwyupHHTvVxk1pI5alPl21RtzMuwqyh1PGD0qjO07yxIERo+FHRBGoHenrcCY5XOPU0/y8jkZB9a6466nHIiX5BjIPuKX73UYprx+TE3lWyuOu1Dg59smpdmw4yrHHO1gQPxFdkWckkCDuDTwOaReRwaf+NdUdjmkNxnFO24HHrS7c/wCFLjA65NWZjSMDPSkGMnvTwMGjGPrQAi9e9L6elJ9OM9qXHocfSgBQePY04H8DTDxzinKeKCxwGe3XpQOnTikI47U7t7e1BA4HHPI/rUg6DnNRfjTgc80ASdRxzSgc9cUxT12/ypxIzQA7jJHPpRj059qaeeRS7sjrg0ALtyRnp7UcZ9aCxx1xQT0/LNVcALDHKlh/dU80bsA89aaeCOSB7DmnH2z+IoQFHxE3/FNz9cfaI8n0rESQhwQcYrb8Sn/imJsc5uYxWBjaRjj61rS6iZoJOWqVZMmqUbtxxmrCt9a0GTb+M4pc8H0FMHA4JxTx155HpUAKDmj+KgZyBnkU7bznmgBvPPYmhc9afjn0oC/U47UANHGaUAHjr+FLjqSOKXoc9KAG/rTh1yeB70EZP+NHBOM/hQBInX0x0qZWOB0qBV57k1Muf/1UATI3A7+4qUEE1Eg4HH4gVKAQe1QA8cgVIo5GDj8abjqepo/CrGixIwuYDBdQx3ls3/LOVQazl0F7ImTQr5rByc/ZLg74G9hnpVtH5xmpA276e/SsXTXQoypfEqabIsXiDT5tLkPAurZS8D++R0rVhX7bB59jcQ3sPXMTZOPpU6XLKhjfEsR6xyDK1jXHhLTnm+02DTaNddfMtW+Un3WsFzIo0MndtcGM/wB1hinYyKy3u/EWkj/TLSHxBar/AMtofkmUfTvT9P8AEui6pMYYbprG8/59bxdmD9TWiqdxWL5WkPTFWJLaaDG5fMU9Hj5FQZBGA3PpWyaY7WGf0pwYn6elIfTPFIOOT+ZoAf8AjigjpTVOB7U5frg0AKMZ9hTwQe/5U0dKepzQAYwO5pygYP8AOgDFL9CQKADquDRS9OmaQcEkVIDgc08c0zv/APWpwOBkfnQWLyfpTl6U0HPHBpQeM84qAHgfT60pGe2KaG5oLH/61BAFcim7cetPzx16UE5oBjMY/Corizhv4GguoI54G4Mcg3CpiPWg5H/1qdyWuh4F8T/2QvDHjR5LzRm/sTUTk4jH7tj9K+VfiB8CfGXw3nb7Xp0l5aA8XEA3DHqa/SbGOwzmnEpPE0U8Uc8LDmOUBlNephs2xGHVviXmedVwNOpqvdZ+S4kw2x1MbdwwwRTx69q+/wD4r/sseFviQklzparo2pHkFBhGNfIPxI+APi/4ZXD/AGuxkurIH5biIbgR619bhM1oYlWb5ZdmeNWw1WjrJXXdHn1FMWT5trAow6qwwafXt77HGmnqgooooAKKKKACiiigAooooAKKKKACiiigAooooAKKKKACiiigAooooAKKKjmuEhHzHnsB1NAySo5rlIiATlj0Uck16P8ADP8AZ48a/FSaN7azbS9Mbrd3K4yPYV9ffCn9jvwn4CMV3qEf9r6kuCZZ+QD7CvFxea4bDaOV32R6FDB1q+qVl3Z8ffDb9n/xr8UbiM2lg+m6cx5u7pccewr6++Fv7GnhPwYkV3qsf9s6iMMXn5UH2HQV79aWVvp0KxW0CQxqMBUGAKsZ3Hr19a+Ixmd4nE+7D3Y+R79DLqVLWXvMq6fplrpUCw2lvHDGowERcCrZfIpBz/nmlxxnH5V4Dbbu9z1UktENyc8U7bmgDnjpSqccUF2AKT/9ajbx7ijt/hSjA6UAN28fjS7aXPfp9KP4R1oATGccmjtz+FL2ODR3HNAAcf8A16Dxz+tGOPX+tB54x+tBYdBjj6Uo6+3rQODntRzgigA5H1oyPX8aMcd+aTpx0NACEA+2O1J1HWl6k+lJnzG4G4+3T86AGk84C5PoKcRg4J/ADNY+oeKLHTp2tjKbq7/hs7Mb3/HHT8aqxyeItVAMcMOg2/UtNiaYj6dBSuBvPMIY2lcrFEoy0khxgevsK5q8+Jfh62d4bW7l1u5jxut9JiNyR9Sg2j8SKbJ4C0m9kE2qPc63Mv8Az/TFox9E+6B+FbdjFb2MawWFvDbQL8u2JAoxRZgYcOreKtbcfYtHt9AsmPNzqUm+cjsREvAPszUr+A4NQl36xrWpaxu+9atN5VuT/uIB+pNdPJKXyucgdaaCAfQY7CiwFPTfDej6QFNjpVpbMvO+OFd354zWk1wT3wKhZx0GfbFJu+bsBjn3osBKG7ls0u/B479qgDjnJo3rgDJ/LFMCfdx6+1Jnn0qEyfMdq5HpnrTsE9e3agB4YEdeD70ueuBSDoOcn0IpcYP19DQAhOfrSg//AKqQdOaKsB38WPxzRjmgYX2paggO3T86AMDnjvzR0xQGwfQ0ABBz/jRtyfQ0ev60cEdBn1oLG4yDzwKTy+mM/wCNSZGeg20mQOvFAEQiVWB5BPOc1FaxfZ7uZFHyTDfz/e6Gre4HPzAD61HI8YIO7pz0zj3qWh3JR83GM/SmbgHAZsM/Co3tUme/r+tRTeYEYRsisT8rOOB61BQ4/MO2PWkznkAkeppTgn5Tx0yOlGQfU+9QA3HPfHrS8kjgnvzS9TQcg+ntQUGM98/Wm4z0/Wlxg7etHBOO3rQAh4I6n3phyx6Y+tKf5/pTSMH0z2FAAcgnJGDjimleg7+p9KCMDrg9eBgCjAC9/rQSJgAYAyTTWJ+UAn1x/WlbA56Uw8nGSB+tBQ7j06Uh4GOnqM5oL55Ax79aCfxx1oACfQ5+hpvUZBHXvTvqMZ9fSmnnGcHHSgAx0x1PQUhIGOv+NOyfXHqKaRjPGfSpATkdc59PWmljzgKcDJ3NtUD1J7U5lI4xk+hP65rNjaDVwxeOcWsTdZPkFw4P93qVFAE9sJo4JGnSGJ3G2OKLDeWnf5sZO7r+VNDFMjJB96sMzM+XPzNzmquttHpmny3Mj+WwXIUn71ZyGjJ8WeJU8NaW1yJlMvQc/MDX53/tAfGM+L/EFxpFhOJLKGXddSqf9bL6fhW1+19+06uk30nhTSr3/ib3K5uJUbJtYz2/3j+lfJsPjOyiRYlkAA5OTyT6k+tc8tT0qUFTjzPc78XgyMHFW7S6JIwd2e1cFF4qtZhlJVP/AAKtKx8RxBh+8wfrXO43NHU1uz0Oz8l+W+TnPtWnFCjkKjBi3TyzuJ/Kub8OXv8AbkyxW43AH53PRf8A69ep6Zr/AIR+HNgb3Wr6105AMmSTDysf9letczpalc6RP4N+CWpeMZkkujJZWRIJJGHYfj0r6c+Hnw40HwNCsFjEBKQN32aJppn+pAJr5I1j9vu10NTbeAfAa+JLoDH9q+ILkx2uPVYUwT+Jrzbxj+3H8dPEsD2cHirS/B1s3/Lt4Z05I3X/ALatlvyrspU1FaHJUcm7XsvU/T/WfEK+ENHlvb9tO8NacB/yEdfu0tovfgncTjJxxmvl74oft8fD7SkNro97qvxNvYgQI9PJ0zSA3bLY3vg9eoPrX56a5caj4u1KTVfFWtah4n1STBa61i7edifoxwKoPrtrbt5byqF6BR/hXRyt7GadKGr95/cv8z2/4n/tkfEnx5ayWU2rR+G9DcnGi+HY/ssGD1DMvzuPXcTXiMetagyOIMxI/O5Rgknqc0y48YafZow+zF5B0JXNc9qPjm9vgUtLRlX128CrUCfbtq0VZGjIl27kvJg56k0gghQ+ZPJ5hHdjxXL3V5rijJjOT6msK8udautyfd+lPkZmpq51WueJre2VlVlAHYGuL1HxfJKSIc/Wqc+h6hOd0mW/Gq39h3aZygH41pGCQnUbViC5vZrtv3khIPavfP2ZP2vvFf7Omqx26zS6v4Tmcfa9HlkyoGeWiJ+436GvBn0e5GP3fFD6fKgwV/GrcU1ZkRm4vQ/ff4R/GPw18XfCVj4g8NajFeWc6/NCGHmQN/dcdQa9JilSUKFcMSOSK/AL4O/GPxV8C/FNvrvh3UHhKsBcWbMTDOndWXp+Pav1j/ZZ/bM8LfHbSipddK8QQECfTpnG/wD3l/vA89PxqY3pvyLcVNXifUa24HOcenvVWeBPMLqgMoGOuAfy701dYhugNrgEjgU8KZCOxrtpyUtUcE48oyFmI3bSh/uk1MOcd/akaAFgzZJXkYOPzpVB3EEFcep4P0rqizlaDPrx9aUjingED+lKE7ZyK1uZWGYPSlA9qcV6H8KNuBxTCxHtxmjGO/1qQqR70bc9RQMYe1Kox04+tKF74/wpw6Zx+FACDA9vwpQp54/OgcdaDmi4CEgdePT0pRkHjjPWjPGfWg9cd6AHr2A60/HHX/Go1HUcU5eRxk89aCBwxzj8QKX044pvH4Cnde2KAAjbn160A4PGRRkEEjOP60ucgcnii4CA4Od3l+5oGMf/AFqVc7xhVcjs3SgDcOvU1SAp+IedDwP4rlP61gMhWTnqK6TU186zWLr+8D/XArLe3w2cceldFPYlsrxqT7e9TKvTmpkhx1qQRYGMfhTERBOD2+hp6r6/pUvl/ifenLFuH40FkYWnBSeeoqQR9Ow9aeI+361AEQXrnFLsNShM8+lO2ZGTyBQBD5fFBXI/xqfyfakKYXkigCuy/lSbQO/5VMyUwpzQNDUOegqVeg5x/Woxx36d6mXGeT1qBEyYx3qVecCoox3BIqZQT9PSgB44yfwo4J9/U0qjjvmkYdOv1pvQBPrj8aeG4ph9uvrTl45xwfepvYslDdPU071xwe49ai3AcgUtO9wJVdlOVYqe2Kr6jp9lq8Xl6haRXA/vEYYfjUofPPcU4jPWlZPUDn4vD1/op36DrctsnX7JefPGR6AnpT28VahpwP8AbugfIBzd2J3Z98VssmTgjIoEskQwDle4bms3T6lJ2Kuma1oniAY07VFWfvDc/Iw/A1duLC9ts7oDLH13x4IrG1bw3pWtktc2iLL/AM9I/lI/EVlw+G9d0Bg2g65KqDkW10fMQ/nUWktmWmmdLHKshwGGR2NTgHOcYrmz461DT38vxH4ebYP+Xyx5H1xV+18beFbsosGuJas3/LO4BDfTmn7TuhWNfGB6D3oHXHpU0dvJdRiW0khvIiOGjkGTUMyTW3+thkRSOMiq509mFraihuSe1OHTg/lUKTK33Tn8KlHWtRjs8etG786AM+wpD/kVJA/OOaUGmBv1pc89+aCx/Xqc9sGkz7UmSKM/rQA8HP096UHtyPYUwgdAeaVRx/WpYD149jS5/AU1Tx0x9adjPTr2pAO79uaCMf40m7sQTSk59KBWEAznikK47U/OaCc54oCxEARzzmllWO7ha3uoY7mFhhkkQMP1pwH+fSkpbkWPCfi9+yd4f8cwyXmhgaVqR+bYo+RjXx34++E3ij4a3rw6tp8vkA4W4RSVYV+nIyGzk/Sq2raTY6/aNaalaR3duwwVkUGvWweaVsL7r96J5tfAU6nvQ91n5QpMr9Dz6U+vtn4p/sa6J4kiku/C0g02+5IhY/ITXyT45+GviP4b372utWMkaqcCcL8jfjX2OFzKhidIuz7M8SrQqUviWnfoc5RTUcSDIOadXrnKFFFFABRRRQAUUUUAFFFFABRRRQAUUUUAFFFFABRSdK1PCHg/W/iNrsOjeH7R7m4kIDygHZEvqx7VnKagnKTskWk5Oy3K2jaRqHijV4dK0i2e8vpjhUQZx7n2r7P+BH7Gun+HjBrXiwLqOpEBktW5jjP0r0X4Afs6aR8HtISV41u9bmUGe6dec+g9B7V7Rt4Havz7M86lVbpYd2j37n0uDy5QtUqavt2K1lYW+n26w20KQRoMKqDAAqck/h3pxGOh6UBcHjmvk7tu7PdUROppQuff60oGTxSgj1pl2G46+vrS46UvH/16M/lQAwjtjApRzk9BTu/vSYFAAoBP+NGOR7Uh4HOBQRigBT65zRnnOeexpAMN1J+tKMc96AAnJ45oI9qD9TSY/OgBT0oIwKT+KlHIx+hoAOope3X8ulHUH09T2pA248Atn8qRYo644o5GcnJPQYrP1fX7DQ4d2oX0dqOyA5dvoByfwFYJ1nxD4kbGi2SaPYHg6hqSEyt7pF/Vj+FSBs65rNrokCy3sjDedsVtEN0krf3VA5NZzWmseIFBu5TounMOLWA/6Q4/2n6L9Bz71Z0TwjZ6JcNdtJNqOpyDEl9dvvk+g7KPZQK2Xck7s8+1PcClpmkWeiQeVZ2qWwPV8ZZ/ct1J+tWXbOCx/OlPHA6n1qGQk5Iz7DFWgI5GxkngY6GkjJCgnr16UjR89efelC4JOcNVAPLHJpwyPvMwAH900wKucbz9VxQ4Q/32z2Y1ACnHbn68UoOTkdPYg03knhQRjml44HPJ6UXAXO3JwBzjkEj8qCHcZLhQD0xikC5PA4HenDB9hnv2o3Aci8ZzjPTnrTwMdx7+tNB+bIOc5+tOCngnrRsA4ZJ7UuMdTScevNKeMYFACfj9acTg8YFN59jj0pejH644oAUZ5AyR9KX880wnkHPHvRnnrmggcB6UYyQB+dNz6nNG7Pb8KAHbQM+tGR26Uwtg49O1BkAGDg/hQVYeMcjp7UhH5UwyY644ppl9uM+tAWHtGjAhgCacGA7AA1AZhgnOMDjjrSGT5s5GKGNFqNspnuOMUmAVIIyDkEHuKhgfFwyN0lXcPrU5YKMckg+lYssr2aiFGiSFoIYjsjHXcOuRVnqO/wCFV5F2zJKZ2UAbPL6qxPc+9TkA4PftQwAnbzjB9KQ8ng+2aOe360oPAJ5H1qQEIO0gmkzwB69TR1Iz+tH1PFBQjD/ZIX2ph6d9oFKAex2j2ppAA5xjOcigkQ+5Jz1A7U1ucnGcU8Duc4pCenHuM0AMI5ySAAOOc01hhCQfpipMAdvc5pnHJIIUc+uDQUBBB6HntmkIOAuMA9cU8d+aaTg+57YoAQ4z6evejacememR1pfuknp7Uh/EcZ5NABxnkk+9NY4UDOO4p/JwD0/lVe6mktUiKWsl3JLIIwiL8q/7TE9BUgNuIZZ8Qwzi2bhpWC5cJ/snopNPdt7DALBVwgznA96RYYrdWEIChmLvg5y319B2p6FS3zE4xjI4xQARRL88jsG2jLe9fHP7dX7Wdj8DPB0lnazC78UaiGTT7QNkqenmuOyr+pr1n9rL9pLQP2cvh7d63qriW82+Vp9hG2HvJiOAPYdSewr8K/if8TNe+L3jXUvFfia7a71K9ctjPywpn5UQdlA4rFLnfkbwSjHnkWrXWG13UrnUdV1R7jUr2Qy3NxK2Wdiefwrqv7P0K0hV7nVGlkI4hgIyPqe1eJSz7JflzjtzT0lndc7z1zircEJ1ZSfM2ey/bbGMEWscJU95XLMPyqZZHlVdk+wZ52k4ryO0N0hBSUo55xmug0pdR1KUW63EjY5JU4pezJdQ9xPxjt/A/hoWOn7ftjj5pOpzXk97r2p+NdZRryd5JJH2qZW+UE9PpRB4dklmIdA3O1W7Z+vvWvF4f8y3SZlZCpxkLgAjsDQqSQnVKOrxanoMjWS3Lx3KNiRF6D6Vb8KeGdd8Qz3KWzviGPzppVUtsX3PapZdPvLyUyzb7ic4RO5bsBXoNxcT/D3wu2lW00ttrtyhXU0UDCowBEZbucHp2q+VIwlJ9NzzbVzHAxSKaWbYMEueSa7TSvBtvoXh1768tDLeKAZRKPljzyoB7ms7wT4Ym8RXl1doI3tdLKPP5i53MWGAPcda7H4viPw9rs2ipLLeWxhS55YfI7DPIFUkYSm+ZRPKdTciVjuCr1Ix09q7i60EW/ga2szarb6qifa53I+aVG5X6ACsbwD4csfFfiiODVtQt7GwiVp5XuJCgbaMhBjua9K1iGTT9ItJ5EA+220iI0jFiy5IByTk8Yx2q0hzlpZHlNxEJIImYb1aMcg1iXFpFGg2ZklxuZV7V0loCui2rsA0u9k256AGs2OAF5s/NK4+YjsPSqaKpy1OWVPtE5QNsz69qo3sTQM+QWxxn+tdBdWQsb+A4wrjuODVa/tyRLwDjt3oUSZu0tzlZJjjlj9M1UlkcjB/Krk0JSIuwwM0SQo0avjjFKxbdmZMkzDqB9DU2ia7f+GdXt9W0m8ksNRtnEkNxbsVZGFLNDvPOMH1rPliMRzxgUFrR3R+kX7LP/BRaz1d7bw/8SXTTtSLCK31WGMiCbPAEg52N79PpX6JaF4gstWs4pIpUZZFDK6HIYdsV/OSg808hQK+lv2Zf22vFvwIvYtP1B5PEPhRiENpcuWkt19YmPQf7PT6VnZwd4mvu1FaW5+3Sjfx29cU57cCPBAZc9+teTfBP9pLwl8ZtBhvvD2qQ3B2DzLUsBLET2ZeteoR3vnkkEFc12U6ymcFWlKDsyZFZDjapjx1z0p+0FTnHtikTDfjTjEUGEA9ee9ddzn2GhOOcnHY96Ng49c1IvpwWp+3A6496q5Niv5fOOvtS+WAvT261NtxjA/AU0KPwHai4EWzA4J96O4zUm3t1HpTeSKLlWG7D2pCDjjp61IM47Y9DSEAnqfoKdyGhpGO2fU0DJHUEGlxzkZ9c96QqenHFUIQDjj8TTiMD1pDgEc5FKMHGSB3oIF53HnGe9LjOPWkGCfWnA8kEcetAA2Rknr/AHqMcA4/Ogkfn6dKODnjmgAOCQNpYe3b60q8kjkmkBPZtox0HO6lBxkUAR3AJ2jv9aYVBHI2n9KNQYpcWoByGVifzpUOPoPWuiLsiWhohzjAz70GLBqQKrk7Tg1INy8HkVV7iIRGT27d6URn8D6VODyRgE04JnpUgQeWSfQd6UKO9WNgGKCuST3+lBZCEPB5p2zHvxUmPfJpQvSgdhgHQ96Xyxg45zT/AM6Bz70CI2jH/wBeq0kO0k44rQxyMDikeMNyBzQWZe3LZwMU4DPXp6VNLb7ckAZpgHbtUASoCT1z7mp0GRkcn071EozjIqZRnr9aEA8DAAxn601sc989BmlHy8Z5pGXB7YoYkNPt+VLyBwetJ3FAYZOOg9qkY8dfamlvX8qU/lTCeMUABfB657VJHKR1zz29KrO/ADcfpTVdlPPPtntQNGjkHHpTSoHeoYpifp6VODkYOaaYyMoR/gKYFKng/hVggce/tTCuCeBSAVLkgYYBweoYcVQu9B0fUG/0jTIC5/jCDNXMe3H1pDkA/wAqQHPt8PbJJN+n315prk8GGQ4H4Vch0nxjp6r9i1+G9jH8F5GCT7ZrWXOMk/SnBAWPANRKPMWm0ZUniXW9PwNY8NPdr3ubA5A98Utp438M3smwajLp8o6xXcTJj8SK3YriWPhJGX1APFJdNb3y7byyt7te+9BmsOSS2Kv3FtolvYt9pcw3if3oXBpk4e3bEqFD6EVi3HgXRZnMljNd6LcnkPaPtUH3HSm48XaCgVLm1121B4+0LiTH1p88yTZRg/Q0vbrWD/wnNgXEeraRc6ZIeTOi7kB9fpW1p5t9ThV9L1GDUIz/AA7wGH1FaKouug7Eu7t+Zp2c9OntTJRJbvsnjZG9xx+fSlVg/wB05ArRO4iRTk8du1KtMXrThwOlUA/IPegcc/pTQfSl3Yz6+pqAHA//AK6AeMY/Cm5zg8g+lO46elADh8p/xpcAk0gHPoKcO2OtAAo/XtSlR/8AXoUe2KCB+FQKwhTj0FNK88n8af3FBweOtO4WIxwcg4xWX4l8MaV4z017HVrKO8gYEfOoyPxrXA5/rSN1xQm07rczcU1ZnxX8bv2Srnw2k2seFGa6tBlmtf4kFfNb+ZBM0FxG0MyHDI4wRX60OoZCpGVPUdq8N+NP7MGj/EOKa+0uNNP1YAsCgwHPvX1GAzhxtTr7dzxcRgPt0/u/yPgqitfxh4N1jwBq8mn6zbPA6sQshB2t9DWSDu5HSvtITjNc0XdHiu6dmJRRRVkhRRRQAUUUUAFFFFABRRRQAUhIUZJwBRJIsalmOAK9Q+B/7PWufGrVI5nR7Dw6jZluiMGQDsv+NctbEU6EHUquyRvCEqklCCu2YPwm+EevfGnXxp+kxPBYIw+037L8ka98Hua/RX4RfBXQvg9oEVjpUCtcY/fXTD55G7kmt3wD8PtH+G/h+DSdGtUtYI1wSg5Y+pro8547V+a5jmtTGScYaQ7d/U+sweAjQXNLWX5egDn2p3GaTk+lGT6/n1rwz1RcD39aTbkmlz0oz82T0oATbxnvjpSj8qAeR81A5OP50AHPXvR0HGKD+dKfvYoKsMxwf5UuSaU8GmkcdfyoJEpcj/69IenWgjPagBdtL2yc59qQHA+Y4p+GI4GB6nigBpOMcHP8qQHI9/rWLf8AivTbK5+zee13egZFraKZHJ9OP61Va+8R6lGfsOmW+mIRlX1GTc/4omf1NBVjpSrZ4Gf0qhqmvaZoUe7UdQt7PPQSOAT+HU1ht4Q1HUkKa14juZo25a309RbJ9MjLY/EVdsPBuhaVKZbfS4Xm/wCe8+Zn/BnJP61O4aFePxidWDDRNLudSOSv2iZTDB9dzckfQUybQ9e1Zg+oa1/ZkH/Prpgxn1Bc8/liulLyMCOAvtxUeevf2p2GZOjeFNG0KTfZWW64PJuLgmRz/wACbJrbZixyxJx+VRZPqT7dqcOO+aqxA8NtPHem7sEY7HvS9vWkIGMZpFiEYOAAaifsD6flUpGenHvUeBjjA9BVkEJ5Ix07UuRnGefXFKeCeCexpOfbPQAUFirkY5wOlLk4wMfWlQEuo4GTxQO4J55oAQHlTjv2pq8juc8U/aXIPQe1KEwOg54A3VDQCbBwM8etKSWz8w49RTdpYseSAcDApwHOQcYouAqAnpyMdhinqcngcetCjKjqcUo5H09KAHdO3NB4PPX35pDtGRluRjikA/Dj8BQAfd69fU0A/McNScY6jP6UZ5AzzQAHjPOT24pM8cdaGGOMbR6Y60xyDwCAxPpmgBxJwQCBjpSFh7E/Wo2IJ4+Y98daYWXp8ucZp3AkMvIx29OKa0pCbj8o9SeT9BUTMz98Ad8VGchsg8+pqbgTGTqc/U54ppm4IJA9fmzUDleMgNz09ajLgjsoboFAzTLLJmAHBz6cUCXcRjv+FVdxOAFOOnBzSESbSWjGCeS4xUgW57jyYhMBloTu65yPStJiHKsGwjjcOOtYSuGQoSoDArwelT+FrtptMMMx/fWkhickdR1B/I/pUMDUn8xYHMSq8oB2BzhS3bNLA0jRoJtnn7R5ioeAaCSx4AJ6j2+tV4ljt55Y0heNWHmtO33WP+NAFo5PfJHFL0x7UnTk5/GjJ/8ArE5qAAk5zwDTQQQcHmlBwOuSO1J1IJA/pQUDDKkYHuaQLnAB6cUvA6kj6ijrxn+tADdo69R7UhAOep5p3T8PakwOnIFBI0n04PqajI3MckkjnnoP8+lOLFTgdT+lIEJAxnHqehPrQAAkEHkDHrRjGR19Pal54xjHakOSQOB/SgoCMDdngHHPrTSo7ZGBzmpMEdSB7Gm7CSM8jrgcn8qAIy4iUyMVUDqWNJFFJG7yPMZZJBxkbRGnpj1pkTTtcyGe3jjtUx5JZgzSN/e46AU8sVZiRyTkt60AEcBl+VBkjrjtXKfEnx7pHw48PXur6ldxwWdlC088jNgR4HJNdHquuWuhWjSTOsbbchWbBA7kn9a/GH/goJ+2Hd/FvxPf+CfDV2F8KWE5W7uoX/5CEqn1/uKfzNZP3nyo1hG/vS2R4t+1h+0zq37SvxPuNcupXi0SzLW+k2JPyxRZ++R/ebAJ/AV4j9oadsL361E9rvbIPBq1FbiOMEDk1rolZGcpOT1Gi0wCzHdg44qzbQeZKOOBzSxxbCQ7cdfxrR061Z1XgkueeO1VYzuWrKxdm34Vt3Yc4r0bTfDo0TSod8T+bdsArBctz6Cs/wAM6F5moWlskRJkIYoR83FehQ2V5JeNrVjKjnT2VMTuFiUdyFPX04oSFKXcw4tJiZ4rKB/tTq+F4ILfh7V1niGxbT7eDTSGe4WIO8sg+4T2FXfCWnWfl3Xi0WZt4kbyrQTy7EeQ8sRx0zSpLfX93ex3kzYuZfP2FRktjruIyB6UWJ3OUexe6tyYzJb3cHKleD9RWde3+oXMQF6/m+XzuxhmPq3qfeu2v9KnjggvoHdmt5Nkw258xT0Aqt4h8My2lnbXzwNFb3QJjMhGW55OPSixDbTudd4CsdKfwraW2ha3pUF/FHv1SC8fY8qu3zEZ4z1x3xiqWu/DXQb6PUbOK4vbSO0v0aW/mUt5cTjhj657Zryi40xRM4dC+05ztyua2/C/xF1XwvYahp8rPqejaj/x/Wsz8z4HygsecD2pohwlvF6mR4y+Ht1pGtXdtYq1/ZxOBDKv35RjO4Y61kjxpq8K/Z7qZpkVREPO5aNR2X0r2fwh4y0K/wBF0KG0uYRrFtJM115z7XVGVgkUYPB5IJb8K5PxJ8O4dU0sMubO/gZhPn5iwz8rewNaJdiPaN6T3OQ8OXJl0RQqJLILhmCnjAqpLZuL+UqxZ/vOF4Ue1Q6UkunR39ojYMTDc2Kil1I2UjBJV3Ffm3c81VtBxdpDfEHzWsRI3OjbwwqlNItw3mJlCV+760l7qM7Wm0qsmc/cFTRG0nsbMweYJkwsiydZGPp6CnFIda6scncwF3liPbJUVHZuXtGiBAVTzmup17SX028WO4gFvMAG+U5BB6Vz/kxx3U8bRkh13iptqO/u3Me/VUVQFI9/Ws+5+dSvpW1qVnKLVJ2OYmOAf6VlGHZuIPBFZNWNY3ZUMZ8sfyqSM8YOCaeV+UDvSeUFA5ANK9jSze50XgP4heIvhd4gh1zw1qUum30LZzG3yuPRh0I9jX6qfsiftv6X8YtKh0zXcaZ4pgAWWNuIp/8AaQ/0r8nvCnha58Ya5BpttwhYGWQjhF7k19K2ugad4VtrWHSwYJrYDbcIcOWH8Waxk0ndbnTD3lyz2P2W07Uor+NWVwWPT0rSABI3MAe1fnP8B/2yr/w1Lb6J4tZprcsEj1Ec49N4/rX3B4W8f2PiK1gntrmO4SRQyujZBFdVOvfRnJVw3LrHVHatgk4HzdNxpNyxBRJtUk4HoT6VFbz+avBzVtUBQbgGAOefX1rsTPOtrYaRyBgDNMIz7U4n5m5yOwPXNCkFQwzgjjNVcLDCOCO386bg80/g9aUrnmqJIjkcnFGeOOc0485/pS4z05p3AZt74wfSkxgD0p23APOfegDLd6ZJHgZJyCe2aOmeh9utSY68/nTQOoHHNWAdMck/WkGOcnPvQcY9s59KU4U+n1oAUcAc0NyeM/WkHAwTux6UnYY/nQSx3XkqCO7DtTlHH9KiAw2RKd2MeVjj/eJ/pTiW2nBAI79qBEF981/EDyVi6+maFAGcdPzqK8c/2xOo/wCWaqpOfanhgeK1WwEynvk5qcMDjn8KqA/jVhG+UHPX3p3HYmXB7DincAf19ajU575FSKQfx9aaYWFA2jmnDjp19aQfX8ad07gYphYQjAP1pcc+lKM5HNL2welAWG4/ClA+anY44GPxpB+dBQmD3HU08dabj86Ucc9qAGyRBgarmPBq7268VHJHu9PoagCtT4z2xil2YPNOXj/69JLUBcelNYYHPSpMEjsD60w9GptjQwj8qUHPHHNLt460DC4yc/hUjGnrnPSmk/NinsOf60xh14/CixJG3Axn9OtV2Hze/rVnsR1PpVdyGOMgUDRJHJjjoB3q5E/r+VZyjB65UdhVmF+R7UFtdi/ndjjJpCBu6H/Cmo2Vx1NS43c9vSgki2ZHP60pAzn+VPK45puM9OtADRwOOKPY9P50pBBpBwCDgH1PaoActK3YHij6dfekYg8dO9WAmcHr1pQ5A4yM01hkjP60wZ55x7CgB8kgcbJI45UPVXGaxrrwZol9IZY4X0656iW2bac/hWs3JPam4wDgc/pUFIzVi8V6CmbW9h12yHWG7GJMezVHbfEDSJJ/J1SxufD9xnG+QZjz9RWwrlWDAmi5htb5DHcxLKvfcuaz9mt0UpGhDb/bYxLZ3MF3ERnfG4NRSq8DYlRkPuK5dvhzpRm32s0+nPnP+jTMo/IGrwg8VaKg+yT2/iCyHWG5+SXHsam7h1uVobKMGHDZx2p+d3v7VgReN9LaTytVsbvQLnOCZEJjJ+orore3+1wrPaTRXtuwyJImFHOuugrdhgHHGfr608AcUcq21gUb0IpduB2zWxIo6GnA0m0+tKBxkc1LAUYA+tLSEHrigEbfakApGfakJpeD6UD880AHJxxRjmgYox14oAQ8+9J05z9KXOP/ANdC0CscV8S/hVofxS0iSy1W2QzYIiuAPmQ+tfBXxb+B2vfCjV5IZIJLvTHb91cwjPHYGv0pI54/OqOpaNY6xbmO/t47iINnEg716uCzGpg3bePY4q+EhXV9pdz8paKKK/Sz5IKKKKACiiigAooooGFRzTrCuWNDyMZFiiRpZnO1I0GSx9K+tP2Zf2SnvZYPFHji3IUYe202Qcexb/CvPxeNpYKm5zfy7nXQoTxE+WC/4BxH7O37LOo/E67h1zxNDJZeHkIeO3fKtOPU+gr790HQtP8ADOmQadplslpaQqFRI1AGBVyC3hsYEt7eJYo0G1VQYAFSL1GK/McfmNXHz5p6R6I+vwuEhho2Wr6scB69P50Nz2PvTsYFIeQOK8s7+gmOOufpSEY47+/Wlx+dDc49aokTIAAGaTP40fxUfkKAAfz9KMf/AKqTIx0pc4FACgDv/KlzzwPoaTOOlKO/JzQWH8/akI/GnqMHis7VdZtdJjUzyMZH4SCIbpHPoAKm4F3qcDk+g7Vk3/ibT9MlMLzia6HS1th5kpP+6On44qu1rqOsgNeStpdkelrAf3rj/abt9BViCGy0SEpZW0cOeSQvzE+pNUBmf2r4m1NnSw0m30eAEf6VqsnmMR6iJD/N6sJ4Z+1lDrGqXOqyAf6pD5EAPrtTH6k1aW5ll3eZIzkc4HSnGXjg4HvS5QLlnBb6fF5dpbxWyekSgZ/xqUyk9c59zVVG4B/h9e9SKxJz68VWgrEhJxRn3pAcYJx9QaCQCeABwRnvVEgfocZ65ozx0z9e1JkbgcZpcMQM8e1AABn0p9Np+Q3+NAC46c//AFqGNHf2+tBzz/OoAYwwPb1IqNyBjsT0I71JkE4zk+5phDEYC55qkBGwOScY+nSkwRgEgY7etOb3Bz9abxyckUyxVOGUjAI7+tKOpzximjnHPH0qQHAPP1oATbuHU89T607GM/ebPqelKDk9T74HWgcZwOentQAm0g4xg+w/rShc8AjH90HNLwAeenY0EZHTI9KmwC4PIzwPTtSnsTk/WmLjoOg9Ogp/A7H8aQBkZ4z+FIOSe3070oY9sZx1pOpOCT9aAAk4wPxLUjvt6s3pgCjqfYdB0zTC3X5gG9BzigBP4MDnHrTXYqwAO09yaUkYx8zY7k0mQvI2qB04/WgBjEE+vuvekJxxgDHqeKcw3N1y3uaYcE8Ln3NAETEbcs4B9gcfhTT055J6cYzUx3Fs8nPemnAznr05oLIDHgYP4035x90EZ7ccVPsGO+PpSCPIB7e4xQBX2bgWYliPTim+SibjtAPvVvycjAJ59qcsOSRtAGM0CuVAgy2SWI5AzTNPAsNeDMCsd8nlsP8AbXkE/UZq6Izk9qr6hbSPZP5BxPGRJGwGTkc1DQzbChVKnPy8ZA61FcvHGnmPObeKP5mJI2ke+alWUTRJMpO1l3YoO11w6gr3DVICAgjghgRnIo7c9B2psAl8vdKio5J4Q5GO1PBxzwagoM88jp2NJwOf0pcn6evFIM/iaADJAxQfTv6Uvcf0pBx+FADRw3JH070h6c49qccHNM4AJ5HbigBpwM5/HHNJs3HPAT19f/rUvIPGPYUjDB3Hsen9BQSOONucYB46YzTScdsc9aXHPbJGT/sijGSDnqOKAFjUbTk//WqCQrdyPaF5AGXe0kR2lRnoT7+1WGLqh2IGbnAZ8AmmlnSBI3Kl/wCMr0z6CgoYQpVVTCRINqr6CoNWuodGsXupnwEGQDyc+tWlCD5mYKFOWPpXzN+17+0Vp/wn8J3GrMTPKpNpaWqH/j4mPK/gMEn2FRKVkXCDnJRR8zf8FG/2v7nwnZSfDvw9KB4i1W3DX90kmTY2zdE46SOOfZSPWvy8SHz9yp8wHJPc16f4njfxVrmqa/q80l7qupTtc3E0jZLMxz+AHQDsMVxl1pr6ZcedCpMB4YYrODS0OiqmvdWxzvlAHI4INBcNtBHNXLyBY5OPlRuRVTegO0MC3Tit0cbRZEZ8pU4+c5rs/D1lcRkPDsA6F2OVH/165OwGZkJ/h6Z5rv8Aw7Z27W0s2QHijLAyvjJ9B6fWrI3O48I2iR6fd3dxL++dtiKVKuwx9wsPuj2A/GulsLC0l0y0SK1jtbm4DRXV7MfMUqTjYkfb65rA8PX2kyWEcUuqSRrGd8qxB5ELE8f7JI9a7TSdN0K9HlW3i6xijdhIZNUhMSmTsqMOT/Kgmxp6VLcm4j0eZ7e6s9MQuYWjGCB0Qdl+vWpptYiurWF73w5os6yuwjNgzBynq7HqewqxpFrfXF239la3o1+6ALOhbyTN6IinluMkmrdroly9u8sunRzvICtrPYnzZnlHJXHQL2z9KauJ26mfINCSe1tG0S7sZJgCrW0+4yn1BPAAqhqut6XFYjRrCOMtIx+06l5ZeUJn7ik9OOM/Wq2sXkulyJHeabqVldW7ZkhjhIjhz0LserH0FT6XcaRcXxGn6ra3tqIz9p+bEm8jIRV7kNxT2Jsc9d+GNB1YF7PU9X0rb+6s4tRXAuGJwWLfdiiU9TgmuY8XeB9d8J3k9veGz1a3gRWbUNL3C3YnoELAGT6gY9K7zUNKabSUH9qRatDchmurULia07EN7ZqppEJutH0+wu7kyW0cpiEg3O6HqDj1C9OwprXcV7anjN/GyFmjDxOhBZSMY9M10ekfGHxBpy4uZYr4Lb/ZUNwudkeMDGMZx71v+LtE0+91EXC7NMs2fbbWLHO0/wALSnqSfvE++K4zxH4OuLCKS5dVeFWw9zEcxMfRapLsTJp6Mhiv4tQvdQ+zjEcoDnd1z3qlqk0dnHGQilXyGJHOaoaHK0OpSROCm5eQeuKu6jbm72KE8xY+dvStOhlez0ZHFrbRRKFhBjHO4DilsbUz2d/dRusawsH2seQD6DvVK63eThA0Rx9xhgYpPDepy2OriUYLldoVz8pHvRaxU3daFjU7+e9kikmYSOFAUj+72rGu4pEvVOCzFCMZ7VreILG50oN9rhMT3A82BUwUIz1JH8q52e/lmvIio2vt259aUtx0kuRjr9N1qMScHkr6VjyDK5zj2ra1FF+zR4cF/wCJewrJdMLyABWMjSk20V2RRHuzknjHpUPlyTMqRgs7EBQBzmrLpgZPHoPWvSPh14HeNV1W9iw5GYY2H3R61i3Y6ErnUfDrRB4P0TDAC/uPmlfHIHpXRGd7lguc1CtuxOCOT0rX0fSnklDEcDpXO9dToWmxNpmjLMdzIWJ6k16n8LfiXrvwnvVNqWv9IZgZLNjyo9UNc3YaeI0GQBWzaWfmDGMHPFFzSLa0PvL4SfHDRfHmnJJaXAZhjzIGPzofcV6/Bfwzxbo23Z5NfmDp0N3ol8l/pk8lldoeHjbGfYjvX0Z8Jf2jBeSQ6brsy2OoDAEjnEcv49jW8KrWjMKlCMtYn1skm8DFKys5Xa5jIOTgAhh6c1g6F4hg1OBXDgs2MEHiuhVv3YJ59D616MZpo8uUHF2Y0fNIy7SCozSZI46fjSMvmAq2eRjrj8qQAwpHHh2UAL5h5P1Na3MxuR3GP6UvbpnNBT0574zRwOaaATODjtR1GfX2ozzn8KMYJPPPc00QHPpSHkelB69sUc4/pVAIRt4Hf3pOmcfkKU5B4xikI60IkTt1/GkY45xj6ilbOBxwfWmkkHNWA8biMFAo6hu5p6/eHUVGOPusX9c/0qSBsP0yFBJ/KgDOf57+6lz9980/djHPFQWjeZHv67iTmps/Ljn6YrUlEg5zzg+9SIeM59iKiQ7Txz/Opk6EdKkpIkR8jqM9ql3bsH9ahUbRwB7k1IGOeOBRcCUMDkd6cGyOPyqPd78+vrShiOBzTuOxMDnvQD7/AIColbA7/hTtxPancRIORwfyp2PwFRBs/jTg350XDYf6k/TNA69M03PT3pRwaCh4+lJnHbn1pARTv4/8KAEKgn09qQLzxinZ59aOO2CKAG449aaRx6fzqTB9aQqevTFJgQtkf/roJz/jUjDIGetMP3sgCkA0gUzPP0pxz6gCmAZoRI1uv/1qgYnuB9anYEgdxUE4xjHJ9DQxoiJOeQOO+akick+1QtyPr2pUOD1z71BrY1IH/KrAxnH41nwvj8etXo23cD9apMzJMe3Wmkc8Zx7VIpLDt9QKbj2pgR5yTzx6UgIye49acOB/9agAZ561BVwB9/woxk5HX2pfyxShd3Tqaski5JA4FJ97vn8KkIweeAaawwT1PsagBg5zwMelMK57fnUnY8UnTnnFADAec/rS7SM/yp3bJz9aNpA7Y96AFBK47VLE7IcqxB9jUXYfzpwz6/jQWXZLr7TEYrqKO6iIwVlUGsKfwLpFxN5thcXOjTdc28h2Z+nStNc9uQaeDkc1nyLpoBlPd+JvDyEXlvF4jsFHE0OEmA9xUUPxE8POFW8a50eTptuImI/Pmt+GZ4TlXK59OlE8cF3zNBFKfUoKz5GirlO28SaJdjNvr1i2egkcKf1NX7eWO7OIL20uW7LDMCazZdA0WdszaLZSk/3oRUB8JeHHBC6LFantJbMUYflS9/8AqxWhvSRyQ/6xCv05pm5TjBzWVb+HruzJbS/EV1EP4be+xMg/E80+XVLvTR/xO7BVj6fb7P5k+rL2pKfRg0aWRRu/Gkj8u4t1uLaZLq3bkSRnIpCecYwfQVsrMzH5wOnvRn3phYg/ShW5+tVYB5FAyDyKQHAyBSr1pAKPrzSbf/10vA5pP84oA/Jaiiiv2A+ECiiigAooo6GgApbS2u9X1GDTtOt3u764YJHFGuSTVvw54d1bxvrsGjaFaPeXszY+UfKg9WPYV+gH7O37MGl/Ceyj1LUgl/4glUF5nGRH7L6V42PzKlgoXesuiPRwuFniZWjourOd/Zw/ZPtPBNrb6/4miS8111DpEwysHsPevp3AVAiABQOgpSc8cGgYB/rmvzDE4qri6jqVXdn2FChDDw5IIRVwO9OxjtS8A9qD065rkOmwmemM0hznk/gaU47UjYGeBQMOfX8qQ9P0pPc/pR6dqsgCeT2oPPv9KBnJo2lhwCaAG5z9aByenNMvJ4LCAzXdxFbQjq8rhR+Zrn5fiFoxwtkbrVWzg/Ybd5Ap9zwP1pXA6XdSvIIo2kcrGijJZzgAVzI1bxJqcrCy0iDTLYji51CXc5Hr5a/1alg8IyXTrJrmpza0QcrCyLFbg9jsXr+OaAFuPE15q1wLXw/bC4jziXUpjiCP/d/vn6ce9aOmaHBpDPNl7u+k5kupuWY+3oPYVfXEarHGoRFGFRBgAU1j37UJFXIp3bJJOfoDWbc5bHYDmr0pODgH35/pWdNjr6dOM81oSPhJYnqM1L0x7dAPWoIjgjOCx71YTcegAA9allk4Ur1GKepReuQPTqT7VGg56kmp06A9vSkA4YA7Z/ICg9ccZFLn5jxn69DQAAOTgUECYOemM0cYHIHPFKRz/jTQcjOQT7VYDwRxj+dOUHPr7U1enpTlHzfh0NJgLjjjig9wKM/h74pR3Pf1NSAw8dqicZU8/XmpW5OP8mo3+6SSB9asCJsZwDlQKaF6ep79akcEZzgn270wAFuRuA4AFBYq5PO4gA45qQKMDHQdvWmpyB8hwOBk9KlI+bngDvQQHPUZz9KUcDGPxpQMjjPrk0YwOlABxjFBA9Qv86XP+TQenGM+tQWGTyBx7YpOTxg/U0ct/wDroGcgjFAAoIzk8/pSDpzjp26/rSgkH0zQMA9ckduwoC41sHryPQUmSTjGPZR/Wl5K8c5Pem7McBR9BxQAz7uBxyOlNJAxnJ9qkI2gcknHTHem7SCflI9eMUFjTkgkKFH6/jTDz1PNOwGznb19M0McKASF4/iI4oIGlcZ6dPTNAUgg7sfpQuCcAK2BkENmpVRsZyAB3AosAxVY9CTnrx1p3lHJznNS7Mnk7s9xzilx6Yx6AUARlB1/lTfL5HJ+uM1PgHvj3xQQT0OB3OMZ+tAEAjO0KOSM8nrTghxx0qUru64x9KUDjg4H+zQBDp42mWAceW25PoassOB0/GoCvlXKP2Pyn3qxghiMAY9DWTLREEVJSwVtz8E5yABUgXrj8/So5Q7xMInEchwNxXIA78fnTywc5H3B39fpQAZGM8Y60mec/lSj/OaOAfX3qChByPr3oIOP50MRQQO4zQA0njH503scAL7DNOzuzg96axABzyKAIyPl+Xr9OlAXbxkbunFVr7V9N0y6s7W9vI4by9O22gJ+aQ+i+pq46eTIV6nHTFBIKCBgD5TzzS8Acrx+ZpMZOP09KjO2dgUuRsib94kYB3H+7n+lBQ9NrhZmjKt/yzVv/QiO1PVCxCnHvSvIS2W++egqhr2rx6FpkksmPMYHYtJgjhvit46h8KadcL54jCoWmfoABX5QfHzxDqnxl8cSahNLKuj2e6Kwtc/KBn5pCO5OOvoK+nP2gviPc+PdauNHsZi2mRN/pMy5/fN/cB/uivFrjw6g/hHHtXNJno0/3cfNngg+H7SnocDsRVy2+GfmLhodykYORXt0GgxE52rVxdOhiXBA/Ks7ia7Hx78VPhXe+D7eLUIIGudNdsEgf6o+hrz5jG8SlLFVLDIPevu/Wo7K+sLiwvIEuLSZCjoffuPevkL4m+AbjwBrICSS/wBmTZa2nxuC/wCyfet6c76GE4WOR06MvMFIx3OK7bRb63g2LPCWxyNoGTjtzXLadavHbb2kDK3zbtvJPpmum0xpLaZdrhXwCMqGrc47rc9D8N+KdNIe1S2ubOOb5rhpGDByM/dXHB9K6u1a2vbaJjZWytGMRxFwSFz0dvXHtXMeG9d1B4PKOoKI1BO1rdOTj161vWaXUNjbzpJbTRyORungABPpQQ2mdPFpmgLqYku7BGsmQhrWxuAlxApXJxJxnJ9emadZaRfW/hSTWtGubzRU+0TIksi78xdY44lbpjBBfvwe9Z2majp1pcky2FteTu+2Ozhdomyf4z/sj0NWLbRrK3vJ7j7VNZ3nLXLNAZWUZGxNvG4HIwParROpqW3iDxVotxp2nRfZvEMUgEqLIjmVnIyzSsSQcfkK5/xdqmn31qf9DtILlD57zQW4R5pAeQGUcL2raGl+I9Pu4rWxuNV06YjcIbnRprVryBuSSpfay57E/hVGfwN4wF3KbSG4s3VgtwTaQJF83RRuk/lmrF7u5DHJa3uryXsTW+m6drgjSe2QkyQxqvzAeqkjJ7muH8OalJqtxr9jPavJBFMHW4WXy2K5wq7evNegr8I9esUvTdXV/vjUg22npbtO/HJQEqMZ4znoDWNpHgeLwwL280+XxBNeoFaeeVLSYID0+Rcjj/eOD3oSIco7XOf8USJqGq3NxLYpaNLEBahWyGjQbSR68g81meAYftWq6gG1yz0a3srdpsX/AMysfREPVq1/GngrxBb41X7POTboFuReBPMjBHGUjyRxzjGB61x8fhfVryWJBCszSAFHWF8HuTnHIA6/WtEtRe0hazlYy9U0uGed5Fcq5ckXC/emPqf7v0rndUF/ZSBZSWQHO9P61v6x4f1TSb42ZBnm2+YY4juKD1OOlZEst1A22aBpF7jGcitUm9zK8HqndFJ9ekmXDqGHoRTTNp14R5he0kxjepyKW50ePUY2m05x5+ebbviuYeVknYSLgg4I9DU3a3HyxktFZnWXSTXVuIo7uG/jjXbGD8rLWFcrNbsonR43XuRxS2LRT6Zcs3NxHyhXg1Y0JLzXWeCOdXlRc+XcHII9Aal6lR927vp6FWdwyYOCAOxqnv8AlUdR2rR1PS57FsXVpJZuf4hyjVZ8LaA+r6mkRwbdPvv/AErCWm5vA1PAvhEandreXgLWsZ+UEcOa9ssbVZowqLtUDAHpXNWMUdkixRjbGgwq11vh/ZI68YzXHNts7IXsW4NE3Hcc/QV0el6TsK54HtWnZWsZQAoDx261oRqsfAWpNF2GW9mmcVs2toI1AA5NV7OPdJ047Guhs7MlQQPxqbFXK0dtwQeR71WvdJjuEO5ckc5xyK6WPT9wzzn6UTWJC+9Fyk0W/AHxd8RfDqWGCS4bUdIB5jfl0Hsa+s/APxc0/wAZafHLa3KSKcZjJ+ZD7ivjWfTzyAoPvUOk3N/4Z1RL7Sp2t7lGywBwrj0IrWM3EJQjUWu5+itrcLOAyneD71bUnntkc185/Cv9ojT9WaOw1k/2ZqRwoD/6qQ+xr3+z1OG5iVkcEEdjwa76dZS3PJq0JQZZaJY/MdUAd8bs5y2BTd3K5wGI+6OtOMyscDgmkKgkMQC69DxxXUnc432GtwPWm5IU88035xvMqCMA4U7s7vegtx3FaBYfkY9/Wjdkf/X61ETgdS1G/wBs+9NCaHngdaTcB3J7ZpoJGc4FG7Hp7j0pisIQDnrz60p7DGW9BSb8D2pu7cMElQO+O1UhWJsEdcAj+FabcS/Z9Lvpxn5IW/M0Bwi/KTjsD1qn4ifb4VulAINxNHCMd+eaYiCzUx2kAPXYCfyq0BwKrwKPLA7DirCDjpg9q0egEinnsDUgyRjIoUZX0HuelOXt2/DNQ2aigYxyKfuBHNM4x3/AUpwRj09RSExwYkf407PGMn8ajGT3yPUUuee+OmKCbD89Oh+lO3EAHuO5qPfn6e3ek3BT2oAn3Fu/4Cl3Z59KhD5GcUobqB29asCZTgf0pykfhUW4fQH1FLv4HelcCfOTx+dLuIH+FQiT2xineYQD/I07gTA+gNABHHp2qINyOMmn7uPcdxTuA7PNBx+B9KTeAM00vjvzSAQnCnHT3pjHGDilLdcn8KYx44FACE8nnFNbrSk//qpB8xx3NNEg2DxVeVec9qsdR6VDKOeck+ppMaKkg5/qKYpw3t0FPlXHHPNQMDnpxWTdjVF6F8EcgH07VfhasmN+mBxV+ByRQmDRpBqVuV4/WoojlTmpQeD2HatNyWN25J4z2pAuB+tOOMjIpMdT3pjDHel/lQQcikP0FBAYJ6ikIx2/Ol7nijH50ARlc9/xppXgVIRg80nWoAZz15oPOM5qTA+tNKgf/roLG46cdu9Lngc0bc+tG32zjvmoAd255PpTh9abgZ6Zp6/TH0NWgFHHrUi57Uz6Cnd8EHHvRcBcZP8AKhR7c0gOMGngj1BHfmgsAM54/OpY5nhB2n5TwVIyCPpUYPFJkf561LV9yDPm0J4blrzRJhpt63L25/1E34djRp3iCK8umstQt5NM1Uf8snH7uX3Q9DV/cBzmmahZWut2f2XUF3qfuTLxJGexBrFx5dUA6RWQ7WDIw6g8Uit+g6elZNpfz6Zex6RrMpeZh/oWofw3A/ut/tVq7WVyrKUYdQwrSLugJQadnnPcdqiVsDNPz1PStLAO39/U0vXofxpgPPb6045k6dqQH5MUUUV+vHwgUUUhO0ZJwKAFJxya2fA/gTW/if4hh0fQrZ5GdsS3BHyRL3JNbXwi+D2u/GrxEljpsTw6ZGw+03xHyqPQepr9Hfhd8JNB+FHh+HTtItVEqqPMnIy7t3JNfO5nm1PCLkhrPt29T1sHgp4h8z0j37+hgfAr4B6J8GtDRLeFZ9TlXNxduMuTXqZyx6e+aeTkkcDtmkA5wOlfmtWtOvN1Kju2fXU6cacVCCskNCfl0pwQAfSnqAvQYpayubWGjp6UYP0HtThyetB4HHNSFhOv0ppJI9qcBnpyfUVm3esCKQw2sLXt0OqRnCp/vN0FUM0ApJwBmqGp69peiQvJf6hBbIvBDyDIP061RutMvdSYC/1R7RD/AMu2n8ce7kZ/QVHY+FtE0y58620qH7S3W5uBvkJ9ctk5o3IIIPHJ1faND0m81RSxX7RInkQj33N1/AVLJpGuamQ1/rH2CMkH7Np6gHHcFzz+VbqStIMs5YH0GBSO/wA3b2FFgMWx8G6FpsglWyFxMp3Ca6cyvn1y2a2kkEYIiQRKeyqAKZ0Q8498U7O0Aj5R0qrADOSTuYsPelUlgQOAKbk8fNyR6cU4NxgkY7jvVAAwD0x7ClZsD09KQdzzQ2UG7gexoAqzkLuBVge3NZ0rc475q3O/zHnj1qk7fSgB8LKgG4gE9atB0IGXjUZ4yelVYmK9AR/KrcTM3oc9etBZNFt6gg9sqOtTrnGN2G+lRL05wPwxUygYPP581ADlHU80uQeeSfpRg8cHgcE0p3Y7e5zzQgEPTkUhH4UuMZ/nSewGasgMcZ/nThyc5xmmgEjGDx60owMcnp0FIBx5565ox16YpeDk/rSHqKkBvbpUZ+VeAM+4qQgkk4J+lRsB6EexPWqQEbAk8jnoeaRVXofl7/LTuuec47gZpQQvf8160yxwxgHrnsKeFGQMg470ijjjnsDUgUeuce1IgApIz2ozjrRgE5NGcHgjNSAp/Wk/Kjj1xS5xQAi9Dj8zSYGPX6U7tjn8KTPHPbtQAgBPIyPwoA+fpnHtS9QOTmhhxwM+xoLG4H0FNxt6Rs1SbdoOM5pMYwcnAoAjbdzwEqMxkf8ALQN6gA1MOTk5yew60YIxxt7YJoC5XYYY5LE0GH1XH4VYVQhG08+gHFIkeMdWPqT1osFxiIe7Aew6CpABjjkn2pwU47flmnfxdKAGgYA68fzoYEdeT7CnkkdsknqaQnqQck+nSgBoPOMfgaCckdMU4/Xgd80nbJP1oAQkbcHFGRjBP4+lDNgYxz2zTM5/DtQATjzbd1XlscfWpLeYXFtHLg8jn61B5pVgRg4qGyfbdXFseFf97GB+v61DLLpGRtP3e4FV7aYSNLGkDwRQsFViMCTv8vtU4y397HqarXDmOWGWSf7PbodpjK53k9DntUgWe/Q/T0oJ+bH8qXI7d+npSZ7Dp61BQd/Y0deT2oIyBnoO9B9+/Y0ANPHSmnOOnPUU4nd7gdqaVIxn9KCTK1zwtpfiWbTpdTiaWXT5xcWrxsVKOO/Fa7uWYk9SO3SkHQeh6nNQT3SQFULtvdgiqiZJP9KAJJnkBQJbeZuYEuzYVB61LCkca7Y0WOMEkADGfeore2S2QxqzSZOXkkbLOfr6VKG38ZwM9TQNFW/ultFMrnaAueepFfL/AO0b8XprqV9F0yQRzyrsmkU52J3A+tej/Hb4mQeGLJooX3zgbUQcFm7LXyBctPeXU13cSGS4mYvIx9T2rN6nTTSj7zMlrRUQKg4HGfX3rOvYwAwxjjr61tTfKMg5HrXP6hIx3k/hWEjSLu7sy5JBCCozVCe7d8jOBT7hyznBwfeqciFjjODnpWRqmU7pPN3butZOt+GrHxLpc+malAs9pMCM/wASHsw+lbzRYxzkelMePJwB+NGxDVz5P8U+CL34e6wdOvwZ7GRt1pdL92RfQn1pLRBJGvy4dDgkV9NeJPDln4m0qXT9QiEts4ypx80bf3hXz5rHhG98FauLC5ctBKSbe8/gce/oa64T5kck07lzT5jAyZHAPSvTdAu9OhtnUiPUJgRN5EsgjQD+6Cf4jXn9rpUsdq08hilUd4ycirFlcCONzhUlUcOYlc/+PcVqjkb1PZV8Y6JpAl/suyM9rcbUv7mC1DyxqwwUjdupUkAEcU3w18Qb+DxBZrb+G4fEetyRPp8Md3dqkLJyUldx96bGfocVw0/iTRtdGlaXqkUtjYhxNc6npjF75o0U4h8t2WMKWI5yfWq+nTs0NvZ6TBpsixMba11KeB12sxGSTHuy3POOnOKtByxe6PVJvjL4ua8S21EWdn4a09JI/wCzry/+03JduP8AXnkgHkAfSsrS/itr8upR6ZpXifT7G4e3eGT+2tPUxGI942boy9d/WuNHhGOG6eS5itr3XbeXA8h2MAH/AEzQ8/ieak1CGDxfq8sEtnE5kjMDCYjMTMuDg/hT06kci6JfcbXjv4ofEWwt9GXWvHNhOVs/9Em0/Q/Ldbb7qtJLjBBx8vc5zWXB8V/GN/psqz6hp9zatbrDc3raUjStET8qIB0P+1VXTtR1yHRptOv559V8GWSQx3U08vyRAjaEOBkgAAADpWRrHhSPRo5brQdaR7W9YRx2SEv5UZ759vQ1SS6ByRWjS+4mbx3r3ivXQlnrlnZ+XatbiCax/wBfEPvGdhyx96gTxLqmmxadGL7S7yyhikt4ViiZCN/VAx5x3NYA1CLwzFeWWk2itK6mOW/uQTcTA8E+ij0FcusD29vEIpnzHnaGfkZ61rF6GMqcXsjsIdY1HT4p5E0u1h0qzt2hlW1lJkm3HO5mbqSeuOgrm7vxctxY2zXNlzE2F8uPCOvXDP3NQ6NqtvfTzadqs0tvC6H7hOS3YVNrOtXEXh1NJ8tIbYDLDy8nI6cnofXFbq3Q5nCL91xKyX2g69FGzolhOCT+4O3d6CsXXvDq3s/2aVoYrsoGikiPyv6A+9ULe0ilaERgMeeCOlMkk2AqrMCrcEHofalfTU0SjF2i3oYunwnT9QmtL8GEsCpB7HtTFF3ol8s6KQEbKt2YV0+o2LeJ9KE4T/T7ccsOsi+v1rm7TVJoR5cpEsY4KOM4rKSSOiLb1/A6TUvE15rcdtGsausvy+Wwzg12/hPRE0i1OFC5GWPqaw/Afh5Zh9vki2g58pT/AErtZQ7t5aKM46DoK556m9NRjsiiJS9xgdM9Sa7fw4gUAk8epNZmgeEZbp97R5Pf0rudP8G3DbQpCj2FczidFy/BqEcEY+bJ+tTQ38lzJ+6UnJ+8OgrY0j4bm4kVpGZvY16FoXw+htgMRAn1IrPlsXc5rw9pMs6ozqRnvXdaboxBA2nFdBpnhlICNq5I/SulstHwRkDgdaLXC5y6aKQOmfpUFxpG0dMCu+/ssKpwuKr3OmAjgcjnGKlo0Ujza60wqTwce1Zc9gUOccetej3ukBlOF98Vg3mk7e3GaTLTOObS4px8/bkYr0LwB8XNY8DMlvfNJqWk5AyxzJCPb1Fc7JaFCRtHsQKVbfeMc89RjrSUmi7pqz1R9e+F/F9l4j0+K7s7mO5gcfeRslT6MOxrp4ZVYDpzXxb4d1nVfA9//aOkODkjzrRj+7mH07H3r6W+H3xI07xtp3n2bGG6jH7+0k4eI/1HvXoUa/RnnV8P9qB3zqr8MoZD61GyOrMxKCIAcE859KbDcCVRg9e9ObaRhhlT2zxXop31R5tmmRh+M9aNwXPT602WIoymNYktwOTuIKfn1pmcGrQD93HpQWJ96YHOeODTS7HPHSmQS7h9RSrvJykbS7Tzg8KPU1CG5JHWnrgk5c8dI1H3vr7VYbkpbd9fX1rP8TMTbaPbDq9wZip7hRV3OfcZrP1sifxFBGOlvaAfQk01uiehaQAqB79qnjUE9M47VHGDgfTvU8XHI6U2xxWpIqjGSOlKQPfIPQ0cYPU9+OlA+bJwcd6k0EOc570cjPfFB4AGcfWkLcnjOPWgBN3J4oHGSP0oOT1yB6CkJ2jmgAzlc5P1NLu4wOlNz9MUEkMP0NWA8scAbgQO2aMn8KYAD95cr7UcDPHfoKgCUSepOKeHzx3qAPx3wenFODc0ATK3v/8AWp4bnpxUG73GDT1Y5/wNBBMH4Bzz704Nz9ah3dyOPWl3HpnrQBKWyM9z1zSFvxpoOOMYNJk/j0oAU9O5PvTS3UH8qQYB7j2oydvBxn8askC2BjA/EUY9T+VHfOOKXkn3NAC9BUUgHOSR7VIT19ajk4HXmhjRVlXPOe3rVckc5+lWnwR0575qs465PFYyNkhEbn1q1bykH/Cqi8EelSK4U9cGs0y7aGzC/HtVoHjjmsm3m5xkVoRPkdce5rVMzaLBOBzTW60LwvtRn161QhR79KCARjpSNk9vwpc8DmrAQjFIePpS5+pFKMHP86CBvcdOtISCOex608gAZ/lTQPzoKQh59z7UY57ilK4HcGgY7c1AxNh56imhevNSE8dKTGT6/SgBvTtTl6dcZNGAcHPNKBz1oLHKCfenY7du1IPXPfmgnvnFArCjt37UKevFHbr3ozj/AOvQMUtzjPSmFsZPSkLcnpge9V5bgKD7UEE+/APSlLD86oi5DAc9e9SrLu6HnNNAPvbK31mwksbwExNzHL/FE3Yg9qy9I1uW0vBouvPsvkGLW9/gnTtk+tamf1pl5YWOs2n2bUYfOhz8jA4dD6g9jWMo9gL0kUkB/eDaD91s5BpuT1GK5+5nuvBNqhuJn1jQM4Zj/rbcep9QK11dZoIry1ZZ7GUAxzI2R7CiMu4Fg9c96ljBc8E4FVFYFe9XEXAHy739fStWB+TFFFIzhASxwBX66fCCswUEngV6B8Evglq/xx8QrFCr2uhQOPtN5jGR3Vfen/A74G6z8bfEUaRxva+H4WBuLwjAYf3Vr9IfBHgjSvh7oFtpOk2iW1vCm3KgZb3NfLZrm0cNF0qWs3+B7WBwLrPnnpH8yLwD8P8AR/htoVtpGj2iW8ESgEqPmc+pNdOPbA+lIBuPJzmnqAOma/OJzlOTlN3bPrYxUUoxWgbcdKXpwOlL1HFJgcVJdhSeaTkml/HJ9qMelIYgPNL17A0jyLFGXdgka8lycAVlkvrDkD91pxHLdGm+nov86AB5ZNRmaKBjHZj/AFk4PLHuqf1P5VcjjitoRBAgiiX+FRTtqxRrHGqrGg2hAOAKjfdj5MF+yMcCqSIGO20DHyjOKYxBkGOfah8FAcYb3pBwRhh171oBMD8o5/wxQCWPA49aaCDwep7U4gHHTjuaADPpzS4A5OaRR2GBk9KUHGG5+lAB254HvSA89RjFHUHNKeucfpxQAo5A6ED2pkp9Rx6DinFsdenSqtxJzydxHHHFAFadmYkjPfjIqkzHdzkn2FTTHP8AETj26VAAc8N+OKAJYuc54q4g9Qp9s9KpxtjcByR1q3COhwc4oLLMQ5wo/CrCgY4wRnuM1CjYGNo2/SpkyR0AA7CoAeB0PT3oxzz196O3X9aUfe6DJ/KgAPHfNNPHXmlzkkDt1NBwvTBPqRTQBnGT+VAB69vSgj2596OM5HSqIHcDqaDk8Dn26Cmk9OlGSw9vSpsAjYI6D6lqYw69OPenE8DqPakAzjjj1NUA0dRgDPsMUKgXjjJ5NOzn0P40uNo6CgBwHHt7YFOPQ5zjFAHGaUE56/gagA6L9e1Ifu9OlA4x3NHbsaAAnGP6UvP1NNP+TTse9AAOehNA798UoPynHGTSDPp1oAVc5+9+VJycenX3pQBu/pR3GeKAAjB6f1oIxyT06ml/z16UHBYY5J70ANBOc9OOmaQJ34Bp/O7oOaTO3HXPvQAnJ9hQc45BGT0zS4wfqOaDyMngUFhg7e31peh7/Wjp3/GjPPUmgBrDknHzdKXGe+fU9qRjjj9fSmlhzxjmgBzEbhwKZz25+g6Uuc9QefSo3I7j8+9ACynZuGMt27VE7Y5BzxQzZJXqDxUTvuKjOe2famwEJx/AefeoLuQwy2l2vJRwkhz0Q9akA6fOcc/KBgUPGJ4JIzkq4I+XIP1qGWajDDE/w9RzTG3jIQfNjgHmorEsbJAx/eRjYxJ9O9SgYO4gZHr3qAEQuEXzFVHPVRQcDk4+nWoleOO4aFi/myDzMHlfoDU2SDjH41BQYwc4yKTkAjHB7jvSMe3OaCdwGchfQ0AJkkjBz9aCduegJ/GgsFbHQ1GGwfkzxz0zigBXkCgMzonYeY+0H6VHafaU3+e0RLH92sSkAL6knnNRqiXnzXFnhY3/AHfnjLM3YgdhV3B78uetAEbEFSR0HU1ynjrxtB4c0qaUzbFRCzuT0Ht71u69qkej2TuwBkbhE9fc18l/FPxmfF+sy2Fu7tYW7/vXzxI/p9BSZcVc4zxXr1z4w1yXU7kt5RJEMRPCr6/U1z08O1mI49K3nsyeADzVeayKknipaLcrnMXEB2nP6VgX0WAQPmz+ldrc2We2BWHd6eXDfLWEik+xxNxbkBsjI6+9UJIinSurvNMLHAGKz5tGdT0yagq/QwdhI54NP8jIGMYrSfS5FBIXAqJ7GaMAFDj2FKwcxlzwk8YA9xXL+MPDq67o09s0YeVQWiJ5+btXfR6XLKcbGGfapR4fcsP3ZYjvVR0M277nyxoMkqs9tc5tniyJN6lh6YArUvrbyBHJArMobLM+Pm/Cup+Ifhe78HePPNTItL1fMUEcE9xVWS0fxBZyXi6Pb2lrE2ySaKb7gH8RB6k+1dSfU4pXT2Mm10G11STfJ5clucFowhMpHXCnsP8AGupJsdOki0l7mHRoyfNt44EEjoB2UcZPtkVyunRTWVzcJBNskjBZGZsY9MV3ngzxPYaZ4LvrDXNP0zUdPneR5NTuQJbqG4H3Rbr2HYnpmtES27XQh8RXF9qq6bpF1fadFfOsd9ealbpD9q2jhd27dt9RkCkWCz8Q6lAviAwxa5p5AsbiwiSG2mffgbwijKKB06n1NWdJht7+0hivpYYNIMRlkVI1kuoz6YPVjWbc+E9Oe7ke2YXdrHC9/A15OYnVU/5ZlBwWzjA7mmNtLoU9Uae21K8sNa8iIyM2FtQVtpHPKgA8evH15rI0/RZda0vUJdCtftU+mzDzQsqxoAemSxAP0Felro+k6z4Fupru0vx4kckRtdOsdoEyMsCf40Xjb65rJ1XT5ZdQ06zjv7e10G4Rdt1ZiN8YGNzbR69zWiRHOuh5r4q8NQ6SYLjXL6eO8vMk2mnMr+WO4LZ6muH1CGynuJzBJcoxOY0kAwF9WPrXe+OPhstnqUlhba+L24GZn1Avujdeoxj8AB9a4VNC1KOeVZGjcKmzzZgRyemB3NapMw5k7q+pjT48wBx5cg7+vvUT6u0sDWtx80mMK3t/jWnZQvdrJb3sRV0bakpGAfesfVbE2kskUrhXHKSf3q0tYSXM9bFiztQk2x2EKlONx9e9Q3fg+/Cv5Ei3MJ6FDzWPDd3U5xKhlGMDZ1qe0uZ4J40t5pYGI+bdkUabNFqDWqZf+1nTri1EbECEbZAO470aN4PHiPxRKYVzZRvubA4Oe1O0qxa5v2hx588p2xR+rf4V7n4T8KReHNLitgA0p+aVwOrVnJWQlJvYj03QEtLXO0KqLhVFami+HfMYM6DJPetq0sGuZQF64wD2FdfpPh/y0TcOOufU1zSOqImg6IsaqNgHtXeaPoqEplB9KraPpWGB28dhXb6Np2NrEEn0rI2uWtG0NAwJTIFdTaaah25XA7AUabZbQO/1roLe36HHFTYZFBpqjacD61pw2IQYxU8MHHTGKvxW2cEiiwXKYsxzgYPvUE2nZPAz7+tbaQYPTj3qQ2xZcFRU2GmchdaZnPy8+1ZN3pOc/JXfzWIP+NUbjSwQBjOR6VNi7nmN9o+C21azvsRjbhea9IvdFOD8vNYNxpO3Jx3/ADrNo1UjmkgyvPWlsRc6TqcWoadKbe8iOQ6nhx/db1FajWRQ9OKalsd3Tj2qNUaqR7b4B8fQeK7UqdsGowgefa5/8eX2ruorjeowR+FfLsLXGnXcV7ZymC7iPyOvf2PtXtXgvxiviCwE5XyrmIYuYB1B9R7V6FGvbRnBXoKXvRO83547Y5HWq7IY9qxxZUnsenvRbzrIFdDkHn61M53gjOQa9RNNXPKaaepAWwe/HpQGJ6Co2VYT5YEhA5y3zA++aXPTrz3p3sMkDc+9OidTygwSeZMYLe30qNAWIAALZ6E4FSbm6vtLDj5DkfgaogmgTzLiMfwluTWPay/bNT1C6H3ZJdin2XitG4ul0/Tr26f/AJZR4UerHgVnaJCYrKJCMEDJ9yeT/OtF3DoaqckAdKsKOnYVDGMjOM/0qcce9JsuKHcFuMg9fb8qUqynJFNxx/ninBTjj8yagAYYA7E0x+Ov+FSHkDABpGTI5Az+dWJkYIHQ80EHcOQc1JtKDGMZ9qaBxgjpQMZyvam856j06VLsJPTJ+tIQT0HPrQAw5wQPzFL6cmjbwMnAoxkZB496ADqfQDvSDHJ4/GlyeQPypVHcEY9+1AACDznNPG3uc57CmgHuc0q+g6igB4JAOSc+lOU+hzUYxz1+macBwOT+PegVh2cHtS5wM9qapzSjp0xQSL64JPtRjHryelIDyeKXhT3z7UEinjvSY/P+dHOf8aXgcelWAL1prgn6+tPwc56/0pjAZ4oY0VnB4qtKAeTVt1APWqsoJ5wce9ZSNokZOfWl6fypOfQ0Zya5jVE6NtI7e9XrebJAJ5NZq5BqxC5GOlXFg0a0Uny9c/WpA2R6n0qlE+fcVYRuPQH0rZMyaJc4HYGl6jPQ4qPd7/hTx0x0q0yGKOevSngc9/wpu3J7j6UoXHQCqJFznPpRt/I0o6ds0dBQWM7Zz+FJnmnk47GioAaB29O1H4Uc5/wpSM0DQAHP19KOf9qgjmnH7vT2zQUA5wOKXkE4pCD06GkzgdKgAPoDmkbgYxz7UvTrj8aYTxknOPegCGaQIvXj1rInuCScZPv0q3fScgkdOlYs0vzH2PerWgdS1FPlgDnFXo5gByeKyIZMZ7Vcjl3HDKcdOD1oRLRprKWA4xx61PGwPf6VnRyEgjqKsRsRhgc+9NEsdeyOsLpjejjDo3IauPtfP8CXDyxq9zoFw3762HWAn+JfauwkbzVwe9MtkQbllRJIGB3K4yCKQJk9oYZhA8Dq2nuvmpOzjHsp960M7uuBnnArDGjXmnq76Jp9q1oxDtZX0mdw7CP+7681d0zU7a/U28cEun3sf+ss5Dgj3BPUVhz3GflPJIsSlmOMV65+z9+z1qfxi1iO9vkey8NQtl5WGDP/ALK0fs9/s+3/AMZdbS/1BJLXwzauC7kY88g/dHtX6NaBoGn+GNFg0+xto7W0gUIiRgDH/wBevuM3zZUF7Gi7yf4f8E8DA4F1H7Sp8P5/8AreEfB+l+BtFg0zSbRLW1hUALGoH51sqDk980Y55HHYU8L3r87lJyblJ3bPrIxUUktgVNvY4pwBHWl6f40YOP8AGpuWGM4/pQffNB4FGM56UAJnP/1qiu7qKzhaWdxHGO5PU+gqO/1GLTYw0mWdziOFOWdvQCqsFlNcTpeagFM6/wCpt15SH3929/ypANSCXVmWS8i2Q53RWp/9Cf8Awq5cXSwYTuR/nFPkk8lOTyepb1rHmkLOdoyRxVWBal7zzwBx/SnlsngE/wA6ox5YgnOfc5Aq2hGem79KEwaEY9c9e4NIBjBPABpz5Gc9O4Xmo8+1aogmXv2z0pwPIzjP61ECOeevanhtw4BH1pAOJBI56/rS8D1J9aRSMgjnvk04EjnPOOvOaAAKcZKkU1jtx0z9elGSxwOD7VG3yqeuPc80AI7ZAAOW9BVSUbcjkH0qaRsknOMDoKqyMFyT06AdaAIJD8xJAxmmA56ZYe1OkBxkkj8c0wHnJwfp1NAEsX3uePr0q4hwOV+g9aqISDgj8KtRYyep9aALUeQC2AD79qnByRljj0UdarRngYAXvgVZB7dM+tBY/tjofU0pJPy8n+VIvtSngfXoKgAPOAKTj1z9RSkkjkA+uaaSARgr7BeKABcntg+9GQWIBBpCck55OKQNjA5JA60AOJwPT3xQTzzyfSmEDZgU77wyByfWrIA59M+vNIBluAeM4Io7kfzo/CgAVeOBTz06Uxec460/9PegBw/KjGOhI96TPHGM+lKp3N2H0qADB96CcUgIxnv70cY56UAKOR057gUHk/TpSbs9qOpAH6UAO78/lRnvxSZwRRxkg5NAC+vt260HHrx04pobcev5UoPIx+lACg46AEUZOc4570jHj+lISOOo9M0AO/iPc+1AOT14ppznBGDQTnk80Fi4yDzx3pfqPz6U3cD3/wDrUdcZHWgBxyByfxzSMeeSabnGQBjucnpSZOT0A9c80AOJGeO3UUmTg8bfqaaT8udwAxgDFNLYJw+folADmHc5z6imMcjCHIHBI9fQf40HlekgwP4cDH5mmHLHsg9Cw4H4GgBrHtyTTCMHgDgelOZskEn2pDz0OR69M0AIAGPPJ9AOBUkY5JJLDpxxTQARy4Az2GSaliAZlOS2Pwx+FBZLAmxWGMK3XB/WpCc9hxTcADHHHQDtScgD17VkxIZKkrALEygkgkSDIx3x709s8ggr6ZocgoysoKHg47/Sq8EsTGZIXYiBvLKup+U47E9aTGTZ45z74701jnoMcdSeaGzj0z3prEknnPvmpAHbHU/0qrKUvJHtor1oJsbpPJwzBfc9FzTrmSVIy0MAuZMjEbPsBP8AvVIgMUARkjSZ+ZPKGBn0z1OPWgPImyGVfvbRwMnt/WorzUItLtpJ5uAgyR6mps4wzHG0dc9PevLfij45g0jTrq7kYeTENsad5H6AD8aTLSOL+MHxDuDus7dyt/dDAVTnyI+5+pryey0pUiCqMjqSerH1q/ptpe6zdSajfsXuJzuPsOwH0rfGnLGgwuBTRbdtDmmsdq9Mc1n3NmMnjrXWz2R2kAY571nTWR5G2kyLnJ3FmMdOKzJtM9ua7N9OLDO3nuMVEdIO3p+lYtFpnByaQGOSMmom0XJGFr0AaESOF5qxD4eP9zqKzcSrnnCeHdxJ28dMU/8A4RfI+6TXqdt4ZZjgJ+GK1rPwU74yn5ihRJueP23hT5v9Xn1zWvb+ElA3bB+XSvXofBKRDJAAHtUN/o8NqjAIOncVSViWz5x+N/wxj8Y+C5I7YBdVsgZ7YqOWPdc+9fJVnbobV0aP7LKjETRscBSD3ya/QDxGhiIkReQfxr51/az+DsPw01fwp4x06PzdB8VRnz9q/Lb3S8lD9R3raPYzkrnini23trrT9Pm022aOaNSLiaXGJGJ6qOoAHFSReIIptPhgudJtb5bdFW3FvDiQeu4jrzTHc3iPuGwOTtGc/mazLFdlw8e91IyFKnGPfNWZp2N1b6EXKPNZwm6UiRZhGw8tR/B7imT6xZiOCaISajczPtM9xH5aQkHhcHqTXQrBp1vpn7jXJ5YIIvO+wyQBGu5D97c3Lcdh+ddXplt4QuXl0+3fTZPDX2RNTWTVDm6trtQFbzW4DDBYhVB+lWS5ta8tzzvzPD+r2EEOueNLkJGJZ5bWbMdpG+75Y0/vueeBT7a1Os213d6V4knt4IStrb6QIIlZ2I4QY7mvWIYfCHjKGxZkstYj0bUA6SRW6QpPbtxuRWCkAZ447ZJqt4r+HfhjxP4n1XRRo9jG+lxrf2Wv6JNuAgByYXVCQzn+J+1UgdWLdpQf4HjeqWninR9FSzu47GTyZjJc7JhHKr9CNw7gHr+Vc94q8Q69cxqlxp1yrQIqI8UwZcAADJC8nHU11XizTvC0l5ct4di1K3uorwKwErO92u3LyEtwqAjAA6n6VwWqXl9JNPeR3k0EZY/u5W3jjjj+VbRM5TpS+zYXXPGI1a1tbe5ihjlVQrkx7SSO2QKz7y20m6ngiiZ7i38sef5mMIx/ung/hWXcaxqRikkmAYMflcYH4VUtb7SIrVjMt1bXKHcJUzgH+VdUZWOV0YT0iXrvw9Y6brdv/Y+oSS2u3fKSmNp/u5q34p12SGFIIYBLG/H2l4gF/PFZOhXt3cySDTJobyD+LztquSewHf8AGux0idtca00PUIZTHA5ch0VJMntxwRV3TRm6U4vXW33lj4QeGGD3GtXMeZD+7t9w7d2Fev2GkvOycE1FoOjpBDFBEm2NBgKBgV6N4f8AD+5lYjg1zyRtFtu7G+H/AAliHcVz7DvXVWmjBMLsPpXTaZo/lWiqoCt6+laNvpQQj5cmuSSudcWZOn6TsIJXArrdNsNhUkUllpvzckDB6YrorKz6f1rKxqh9laZPT8K2re3xjjii1tQMHFaltanOePegq4W1r04GT61pR2+F471JBB8gwOlXEhyOBSsBVjtyP/r0/wArGeuKupF7CnCLOeB+VFgM9oOOmKjktwV6ZHStTyMnjmozDkD0pOI7mNc2KyJyDzWLeaUM42/iK694flwenvVaW1V19ee1TYaZ55d6XtJxyO+azXsiHwBivQLzTAdxC8dOKw7nTSH5GKycTVM5n7MSMY6VY0m+n0LUI723OWU/OnZ17g1qNZFT09s1BJZcn5cnuBWdmndGqZ6poesx3drFdQ/8e838P9w9xXSwyiRcg14n4b1lvD9+UlBawmOJU/u/7Qr1TTb5AE2yeZE4zHIOjD/GvRoVejPPr0r6o3mTzkMZYoT0K+tVONxjLFmXqSME+9WI23KMEGlnjMq4D7CP4sZr0lqcBXMavw7so6gJ1b2+lS8k56fQU3ykYiXyPLc/KZHGJGUdB9KljjaWRFXqxwKpDsZviFj9nsrAdJ5POkH+yOlXLSPC4xxWaJhqXiC8nXmG3xbx+hx1IrYRsLnH5cVV9BJEgXnPGfrUiAnPfHWolb2/A1ICe/J9PSpuaWHjGf8APFSDb0NMBPv709AeuCfpz/SlcQ5cdjS9s/zo557euaFG7+lUiAxkdecdDRs+lP28eg7U4IQefzp3AjCelNKZ65qwAMcHnNIEzyKYrFYxjPfGOKZtIznJHrVpk+maYUJJ4oGVjEQOn19aQjOOPyqfy8ZFMAwxGc8dc0DQ3ANLjgf0NBQDjn86CPTODQIU9Bz0pVBx6e5pMceh96QZyOB160DsSKd3GOn60ufXr3zTQ3vk+tKOO+P1oMx2PXp/OgHikGDn2pSM46kUEhgk0oAX1ApducClHFWAnfHemOMHr+lSr8wORk+lIw6DBB+lDAqyAZI7D1qu4wDwT9O9W3GP4cfqKgcZBIXHtWbNolRj749qb0PXFSSL6nBppG08da5mdCAHj396liO3GKjXOOlSKxzgH24qbjZaifnOeKto4xgYJ9jWfGcdcn6VZic5/wDr4rRMzaLq844/CpR61WU5H9amjbHt9a2TMmSrjnv6Zp+OhPPtTAx9etPzx34rS4hR0P8AWjA+tGOe9KOuc1IDSvH+NBHrS9s9aTAI7UDQm3PWg9OTmlIyTxR1GcCgEJ3INGB0z+PpRgd6MZ5zQUH8J4yPWigc9Tijp1FQUNJIHpTHOOM8+9PYcZ/lUMxHPOQKBMzL+QgMe1YjvlyQevbPFa1+QVbGRWI5+b3FX0I6lmLgfrwasI5Bz3qlEQ3UYqzvCnjOD+NTcouK54qYS+/NVUORzxSvJgHHIrRGbLCTnzOtaEO0qM5weMDr+FZMRyRkGtaIHaGLAL0C55b6e1DJRPGTB/q3ZR1AJyfzouxa6kqrfwC4K/dJGGH40BhwB1/lQ0fXPFZWRZoeDvCOneDdAtNL02FYba3QKFUYBPrW6F3HJ6D7oqKC4W5h+TKsOHRvvL7Gp8n8u1edKcpycpPVnXGKiklsBGevPvijHPqf0p2MD2oIx1z+FSaiHOfejAo4yc/zpG6HjJoADn1qlqOpCwVVSMz3UpxFEvVj6n0HvU19eQ2FnJdTttiiG4+v0qppsLFftc6kXc65YE8xr2UelACWOntDKbm4kFxevw0mPljH91PT+tXXIzjOfenk47DFRO3B598e1UgK12xKle3vWc5GPT3zirVxIOmct15FVDglsDPoaYImt2wB054Ax0qyjDPQn2HU1TibBzxzzmraMcdR+fJqSyZ8YICgD65NRtkjHSpAM8D7o5xjNRsoC5BPPoKtMgUHkL17/SnBvlBPHbHeo1GOAdvqaeCMk4yfTNUQSKeRx7c0pOPQt7d6j3Yx831x2pckdM5P60AOY4GAd3+e1Quy9eRj2yRUmcHPJx1IqOSUqCFOPrxmgCB3zk7s5qs7DnBPvxU0jFj83HGaqM5OMnGOoFADJG64X8RSZ2/ewT2FB49ce4pVx2OB70ATIQo6du1WohwCXHHbvVWPLHqDVqM7vYeuKAJoyD1HHpVlTnohqCMkAfcB9hzj86lQ5xkk46DPAoLLAGDycCjG3pwKQHAOCvrxSjqO9QAEZwSSR+VJkll5zR0BHA55z1pPfkk8cUAIT3459Dmm7hxzu4yABxSNlQehPUk8YpqsBjnIHvxigB4bjGD+FKTz83p0NRj3OM9+1AcDJHUnsKBWJOAMdB24oGTjqB71HkMM84/nQrZAIxjtk/yqwsSqdufXNKG9RUQYAgZ59adld2c8j9aBj+v+OaXqwz3HGajyCR780uckcE++KCBwbA9s9aF59/xpobrnAHrmkOD2yfagseDg9R+Bpc4PXp2xTBwMqMfWjdj2+lBA/OO2fY0nPemluOTznnIowTz82PUigqw/duH3sgdhSZ5Axn2qMN054zSklcDkE84oCw8kgcDtSZycdPfrUeePU56k0FiRgctnsKAsSZ56HJo3cL/kVGX2sSQc/XrSFtuPmBwep6UrhYl3EDrx29qaTggYHX8ah8xd3DD/AICaQuBxzknk+tSOxMHwOOn+1TfMB6kEn261F5gLEKWIBwOOp9qNxI/HqT0ouOxKW3HGaQt8wzx7Co9zdMp9FHWlJAUZzx3Jp3KHHkHnAPqeppNqgHAHGOgppbbx3/Wlb5gefl7emaLkC5zyMfUcmkOSeeSfSjg+y9800NuXIAzRuA5APckcn61ZiAVRzyefeqq7QQMA+2atKSoAI5A6DpSAeTgc4yT+lR524H49KUjbz9KikYjk5GO5NZspEhcgE4GenTpSETGRAqxtEq4O4/Nn2qJWPX15pLiCO5geKTcFfqyHDfhSGPY8nuPzzTC2Mk8Ac5OeKbDdJdtL9ndm8p/KcAchgOmfyqkznUL1YodUMX2X5riCABgR2Vm/hP61BRNavHfKt4FuVSNisKzfKrn+/t9ucE1aUZOTyc8AnlqDL5j5Y4Y9v7o9Khur37HAXOM4+UCgSRneJNXSzgaFGAkK5c9FRa+YtZ1J/iX4rcwfNomnOY4MdJX7tXU/tDeM7izs7PwrYSs2t68f3hQ4aKDPJ9s10/w2+GS6bottGITHBGoGSPvGlubq0I8zOfsPDu2MfLhfSrL6JjHy8CvUZNDghjwFArLudOXd90Z6VaRztnm8ujAA4FUJdHbPTvXo8+lq4+7xUH9iA/wjFDQXPPBohJzs6e1SR6ASRlfyr0BNCDfw/wD1qsxaGi8lTiptcdzgrfw0Sen6VqWvhcEj5P0ruLfSAoyqD8auxacFP3ajlC7OSs/DSRnLIMfStIaYsQ+4DXRrZBQfSqtymxSMcY4osM5i+txENxrh/EVxsZgPQ12+u3IjXjqO1eXeIbrfI/POaVgRyOoIbmcpnI5r0b4m/CWP4xfsyzeFFRf7UFiNT0xm7Tx5O3Pbd0/GuCtIDNcMeSMHt7V9FeHGOm+HvCs6k5S0ViOu4E8g/hSXcpn4yaHqE+oaNDdSW5tptzRTW79Y5FOGU++RS37hmjnVSWHBHcj1+le5ftnfCiD4O/tG3kOm2wtfDniqA6zYopwvnk/v0Ueufm/4FXlUNvHcCRLGN7qZ0JmcrtEY7gZ/U1qc8l1K+n3851Ozhdf3F0fLyx6Z4z7VvzaVCba5s34u9MmxP5eMOjfx+/pmuYtLUzRzWu7bcIN0R9q2vC2rXEV8XQx+dLAbaeWRdxMfpik7nVSnG1pGrqng2aK/e0uLH7PJDbLN50kghaWJ+gTnkVzV54FtIpYUCXttGqllWC7aMEHsxHUe1eh/DLwHZeKrfU1udLu9Y1KBzdWV/NMy7LdfvKFz8x6moPFvgn4YaZ4hfw5N4iu57rVrA3kGrw6g62+lHrtdWH7yRjxxwo9a0RlKrC/KrnnOq+HtGh1SC8S81Sw0pIFtppYCJSl0clQc9j6Vw3iK01P7dci78uK7hcebAwxv9Dge2K7fxD4U8MNoFktl4tvIk+yNNFNNeJ5VxdI3zO0ZwRngKSM+lYWseBrp7DS9Tl8VG4u9UhEmZI1YRE8fvGB4z2wOa2gmY1KlFrVP7mcnrWrXVnLbL/ZVtc2ax4xHnv1P1qVNZ8KahbQwTWM1iwXZIqjKH3Pqatt4L8R2Mzw/brC8Eb7AY2Pzn0HFUZNC1R5pTN4evHRR80ltGXVccEnFdMbpHI406nwyt6Oxtw/D7wv4mt4n0a9GmXaEbXg6k+4rofh34V1Sy8Rai2ubbua2AW3ukHBz/WvK9NtTZ6xZSWbOrySjCKdrde4r6j8M6PJCkUUmWlOJJGPUk1qveMeWVL3eZtef+Z1PhrRTcbSw5r1PQNEA2kpgjtisXwrpZAQ46ivSdL07avvUSjoVF66jobIKn3SR/dFaUNhlRxzVi3s2yMDJPY1s2tlxgjmudo6UzPtbDDcjHrW1a2eNoxmrVvY9yBj2FaNvahTgjArFxNVIitrTc2QPrWpBABjt7UsMBBxVxI9p6VFi7joosduKsrCMf40RJ7Zq0kWV5/SlYBiRdCBkVKsQA6ZqREycYqdY8HIosK5WNuGOSKZJbjGB+Ga0BFxzzSGEe2T60WC5lyW5zwM+pqu1uQDkD6VtmDjpz6VE0GOODzRYdzAltyTnHas+5sBKDwa6iS2yeR1qhNaEnI4H04qeUpSOUudNKtnBI+lVnseMDqPauqe1IUjH41WkswTkrjHPArNxNFI5C607zBjZnNXvDOstojCyu2ZrGRsqf+eTev0rYksc+pHes670xWB+Xr3rOzi7mqaeh6FY3bJhHIPcMP4h61rxtuUHFeeeGtRe2Yafct8o/wBTIe3t9K7K0umA2McEda9KjVurM86tSs7o0ZPm5Oc1Ddaguk6fe3zZzDGQmP77cClEwYcf/rrH8Wlp00ywTlGlNxMM9QPu12I5lqHh+2+yadEr5aQje7ZwSTya1S3GOcY71Ut8hBnirKYIP9aTZROp6dvWpMDOP0qNF28cc1KF6DHT0ouUSLjPUD6ipFC9WOV9cGmAEZ/nUirkjAGPb/ClcB69OAAB7Y/Sn9xwcU0Dk45FPUDGP5U0yWh6rjtj3Apdu3nuaAOMDNKBwau4rAPpx6UuAByM+4NKo9+fSg8570EjDz9TSbQfpUnc54NIVz36VYELrwTk1Dhc5x3q1txnjtUbgNxQQRYABOMA+lRtn05z2qZh83JBI6D0qNxgZwD+NQWM+YkZUg+9AO0ntn1pdvIxx9TzRjLADnH45oGxwJz97p1NKpx1phJXgkY9MdKcvPOOPWrJY9Rj3pwHHPFNXOOenenjI/HtQSIB2xilHP8AjSkZxkcUnUjv/KrJHDPIAOPakI+Xnn3pRwfY04qM46090BXdeenPpnioHUKcelW3AzjrVd1AY9vQVmzSLKjqc5/WojyasOvBPf1NRFQMc9+lYSR0IjHXpmngikwR17980uG+lYmqJUIAqaNuvcGq6kA9qkVgPQCmmJouxPjHJGOOtWEIx3/xqhEduCe9W4m4Ga2TMWiypHpmpV/Wq6tz24qYHv61smZtEgANLjjPemr7DFOzz1/EUCDp249KCO4o4x/Wgf5xQA38uaOg5/Sl2jHTP8qBgcD9KCkM6k0uBj0oxge9GOP8KgsMYxz+dL269aB35oxnt+dADHA7Z+tVpyCOc/WrLZ2/0zVO6PynmqRDMi9YbTzjngVjMckkHitW/b2zWS+CeKt7ErcnhPygfrVlB15/DFV7foM81cUfp+lQixVPy9MAU48+1NPAOBxTQ3bsP0q0ZssQD5gATWvGkfyMisJCo8x29fQD0rMtV8xwAQv+92rTDZ6tuHQtQwQ8kZPNOVwR1DVCw29D8vvQCTxjn2qRnVzwNJJ59vgXSDBzwJB6GrFpcrdw+YFKNnDow5B9KiLMvzL97+dQyMySLeRLlG+WdO/1/CvKaO9GgDxnPHv3oJpFdZEV1IZD0NJ260WGO9v0FN4ccEcdT1AoBwD8wCjqTWBczt4inFrCWg0zOJJxwbj/AGE9vU0gHl11y7DtzpVq2VJ6TyDv7gfqa2S3RiMkjNMSBcIgUJDHwsa9ABTnbMhPPtVJAIxxx+tQynII+X8eakY4H3c/SoZT8wJyP93rTIKMxwSMgZ6Ank/4VXY/jj06VYmAz069qrvtwMYJ/wBntQWhqPgj0Har8HzZB49Mc5rOBxjPAq9avwMDHHJ9KTLLIPy54J/lSE8UoGCRnJ6mlYYAyCPwpohkYwCDyfrTi/bJ5PSm7wpOOPr2oBAGAQR7VZA7OcAEfXGMU4nJ4P4CoyenFP4RvmUj2HBouAjEFv55qGQlsnev0Jx/SnyMQMFTn0JzVWZwWYZIIPYdTQBG8gB6H86rsTuzuOR0JA4p7MRz0HvURAB469zQADGAOvse9OBJ68H1pu70yP5VIqZPQdOtAEqAe/4Cp42HQMc/SoEHHJwB1qeP7udn50AWIwuMkE+w6mp1fAxt469c1Ap4AGAPWpoz05A9+1BZODk8c/pTh6c0xcFumfannqeMVABjGCSAPeosggbctz1GakJwTkY7imPyRg5I7LQwGEAMMgL3PekZiByQTngChiNxOPrz0prMF4wpzjpQAFwvPzMf880hcv8AdEhboPnOP0pu/HA2Bj/D1oO5hgk47AmpAUnJ+Zlz70v3gc8jI71GHGTgg444HNOIJBHUmgB+7AwQw7k7wP6Ub+mAFHuc0z7p4IHtQzFvfPeqQErP907yPbpmmhm+X2754qPPoCfagMARwpI9e1FwJA6D+HBAz0wPzpQ2QemMd+lREgEg4b37CnE/Njj3p3AeHGMBc/jx9aCwJOeBjoOaiDghTuKk5/GgEADB/Gi4Epcg8AZP6/jSEjrhc9uP8ajJ564PtSb8dOPfHNK4Eu8j+I/UUmQWLdMnuaZuzng+mKQsfQKv1ouBJuIyQw+uKTcMDBJPpTAT+PuOtKJHyzd84G3tQA4kDGAB7ntTS2DkDn39KYG65GaaznA5Gc8mgCQOM9sDqKj3ls4Lc9D3pHY5YZbHb5cUxmJbBDv67elBZJvGRksueMN0pVwQVLBsHB29PwqMEEcAjt6mnEkEAjHbHpUgSFyccHIHehG2Abcbum7GT+GaaBkLxx7nPHemhhljnAHf1oAl3MAeeOvuTRnJBJ2qB9aj3AccYPYCnoRt5B2+xqgHMc4GRnrj0HvSfe9hTS3HBVeOgGacNwPU7uuFFBBIvOP1zUwbnIPHtVcfKfQ+5FOaUBcknHYUAPlkwccHHrURfAydpJ7En9aY8uATwvH51Xd+c45/SpKRJYTl5JbJn3Sx/vI2IwCp6gD2qfduUYbA7ZrHufNj2zw8TxHcMfxDuK00uEvIUuoc+VIMkH+FvQ1myxJ7y6F9bx+ZGLaVSqiVGZmkHT7vAHfJqSNDb26wts8zJaRokCBm+gpEmkQNtfAPBprNgcdTUisTNhFO47V6n3rlfFPiWy0DR9Q8Q6kxj0zT0LkDq7fwqPqcD8a2b2V5WS2iGWbjivmL9pHx2/iPxHb+DdKiknsNFcNcmM5F5etjy4QO+0nn3PtQawjzOwvwG8PXvxZ+KOteLdYzIkMm5iw4jzykK+mBX1lcLGEWOJAETAC44rlPhL4Fj+G/gKw0vaPt7r59245LzNy3Pt0/CuskXnBGP61aRnOXPLTYyriM89vp3qhLagkfLx9K2JkB59f0qs8Wc4OD157VqZGSbMccc0CyGOQMduK1lhBHG4804W/APQfSpC5mLYDPI4qZbJAD0z0+taIg46Z+lL5IXg5z6dMVNgKItwBjHPTn0p3kY9/wq2EAAwoxUbYGTwR61NgKsg29OPasTUrhQHOQABjFad7OI0Pb+tcjrV6ApAP1OallnMeJdQIjbnr29K831GYyysSa6nxBdFmIPFclcDcxxzz1rNmiJtGtvMMrnkhG/ka+greDy/Dvh9O/2FO1eJ6FbZgkGM/Ix/SvdJB5ekaIvYWSAUWEz5G/4KgeGJNU+CngTxlAIzL4b15IbhnyHWGYGNtp+uzrXxXPNd2qJawSecpRiVWNQzHGMFu4Ffob+3/FbXn7DfxNS6JCwNaSxEdRJ9qh2/mePxr855pkuJwJ2kS1hZTIUXJPTIrRbGT2NbXLHTrPw5oWuaZLdzXjkw37XS4VZR/DFgcqB3JqjB/oWrvJ5RlgeFpEOdo3Y7+1burXmpeJtNdmg3aRacoYZPMtoSem7HCsRWFHBLd6fLZq+yeFcxtnG9T2FVYn4dT1rw9cSWnwkltbiSPTr/SYfl1S5JhkkWUktFHGDmUnP3jwBXk1xodn4g1pkFst2WhI06/nkG1iBzGy9Ovc812zX0vh+117Vp50liksIlUMQwgIAVdjHp3yPauPk17SPDXw/v4riYqHY6hFdWyh5TcEYVSey57CnsGHhzycmedSw2NzG6PbTzQxyGC4a0hyrTAZIQ+grF1XUEv7e2tU0yW1jtzhD5Lcj/bb1r03QJ7fwL8MdHlOn3U3jBbiXUtWs7pSFhWQfu2x2UjBri4vFGq6xp9hOzxJbrK87I6ffYk8fSuiMbkSqzcnGMU7edjmNQ1LTXkWSzuJvNXAMsaOAj9wO1U7rUtSeJFe9uPLZtoR5W7nvmu98OX13qviC60e5a3ttOuYzeBLeEfeXoF9653WNHEmqTxznZ5Zyq+ueRXQlbU5edylyuKT+87nSfBCv8UNA0ZogZbG1SW6KNuDMRuBz+NfRulaLtuj8vI4rwT9ne4TUfi9fK7GWR7FpQ7HPAOMV9XaPZKZBXTG1jnldOzN3wzpm1UGM969AsLHG3C5rI0KwESKcYrsbC2yFHv2FZsuKsh9rp5K44HrWtb2YBHGcVNa25wPlz7Vow22QuPWsXuapsght8e2auJbDA7VajgwBgc1OsGB04qHFlrQqpCMZ4qykRA6DH8ql8j2qZIgM+uKxcTVMYkZJ6c+lWY1OBgUIgAPX0qeNMcVFi0xUWp0TJ9KVEXb15qdV98565p2AjEWO9SCMY+tSqo71J5YwO2adgKxhyODUZt8jpwav+USOnHX60vk7u1VYVzMMHPSoZLYEHHUVr+QMn5fyphgGPeq5Li5jBltM5461A9n68jFdAbYHtx6GmNaDAyPwFQ6YKZzUtl0yvHrVWSy46YrqXscjoRVZ7FgvTP4VDplqZyV1p25cEEHOQ3pWxpl613GI5eLmMY/3hVuWxJYDb9arS6VvlDIrRyL0cVCg09C3NSVmaltJvYAnHr9KoyN/aGqS3B/1YxHGPYU5bO9KN5oVMHgpySPerttYmNFGMfSvQp3tdnFKyegIu3AxwferMYwPalFvj1xUyR4NAIRFB/vY/3eP51MiDOeeaQRZ5IwKkVBjOelAwAC/X1NS4HUHJHccUgGCAAKeCAcnAFK5Yvb2p6/5NNAycU7p700xWJE5Gfzpw+9ycU1cHvjHtTgB3yfarJsKPfr7nmjOePxxQfQevelGMdMfWmmSJ1HH8qTtz2pepx3oA4xjpVomw09enSmsBj0qTbTW4PHP1piIWwCQOtRsucHjH8qnbk+oHr2prLnnJoAhK5ByOOuaY0Y2kEED0BqZo8nPINIy4+nvUAR/d4B604Fg3JwKOc8ZI74p3OfY0ANBHXqRTs4PU/SkxgdAB6igEDFWiCTOecYPpR3Hb6Uh6n3px/EEmmgAA+tO7E8fSmnBHPPvSg89/rVEjTjj+Y6VFIoIPPvVjjoelRMN2T1GallIpuO9QuPz+tXGTqcc+1QOvPSspI2TKxHOOtOQEHjr6UbRu4BzQFHc1zs3i7ig89OlSD72c0zpgU8YHQUiyQdcZ6VYib3x71VXGev4Gpo2wfX61aZLRcjIx1JqdDnJBqrE+TjA59KnU57DPrWqZg1YnBIbH8qk/yKhBIPpx3qQHI5NaIzHdeRRjPYUdu4o789PUUwDpySPrnmkzxjJH0pR0P8qCeM4xQUhuB9RR6cZ9s0pGOO/rTRxxjFQWhcnnp7Um0ehpV+mM9qMjtmgBj8j1qhdkAf41ffIXjNZd+2BjGB61SIZjXz89voKzCdx6VcvWycVSDZ69M1oyEW7cehq6i/LVGBu9aCEFRk4FQaAcg/1xSLy1DHj69Kmto9zZIHHqeKszZcs0jWEs0LlicLIQQvvj1qzuAxyefSje0aiN7hJVThXThce3+NBO3sCKjcY5vmXP6+tQXt7HpNrJezlEjjwP3g6knHFWIxubqKjntk1LUlgkGbW0TzJXPTe3Cj8s1LKR2BI64Ix0Ip6naQ4yB0I9aYfkTdz12088cfoK847inv/sm4zybGc53dom9/Y1o4beRg4Hc9KgKo6NFIoeGThgelZ5WQSJp8srKhywk7vGP4M+vrUAJIv9vMQxaPTUbBHQ3DD/2X+dX4XMhEcI8qNRj5QML7YqN908iRIuxV4AHYVaSNYECJ07nuaoBxxGAiA7vfsKjYYAOfqaeUKgcYB6szc/rUbHeTjtQgI3GeM5P8qhkwrd2I6k1O2ccce4NROwi5/j7BhwPc0wKsihYwWAwcEbu1U3Jxnr29M1ZmHzB2Jdsfxn+QqtLgEZAYnv6fSrAjb8PTFWocnGc/QCqvXkGpoTzjGPbvUNFI0A5Ykk8kd6djco+Qjvyen41FE+NpAbn35qUqSMkknrzzSQmNPQ/KB+PWkLbTxgMevrSscnnj2x/Km5CjGcD/AGaZmJnB4wfUk4pN5J5IpCy4wQWHfPao5ZcHllUe/QVYDZXA4AA9agYkfKCc+/NOyf4DGx55J/8ArVGwxwWTgZ4bNADDnBP86Z1IBpxXIBzjPTBpuASAoJ9T6UAKAB37dO9PXbkYP51H/D93PanrnHTigCYc4zkgVMpCgEqhPbBNQIMYz1696nUFCecnv3oAnj6dB9BU8Z4ycenrmoE5xn+VWIuRntnGegoLJ1Pvk+npTs/L6H6UxSCB6e1OI6gH6HNQAhGDn/JqNhnIC7jj0qRwRntj1pjEHqpc+g4oAifaFwcIB07/AMqYOWG3bz3Cn+uKeTuAIQLuH8bkmmEnjlRjqCODQAgcZKA8ZydpFDdAMcZ5x3prMTkkk575xScDnGB64qQF37jgufZByf06Uo54C4J4znrTd67cB1+n9acFwCSjMewxQAHamBlQepx1puVfA+b2xTipQZKBfakLBzjeSAMnb0FACqu4fc3DOOuOaAdg5wD7Cghz83ksF9WPFIx2AgEF+wTqKAHEhSBuJJ7YwKFKqwyowO2cfiaQRyZz5UgHq2APrTe4GAB3HJzQA5ZZAOSgH+5k/wA6TeWUnJb6Y4/Smhwx4AxnHC9fxoJJHO49scmgBRwBxnjuKTd26+uO1N4JG7I+pyaUHCjDEE9FHJH1OMUAKQHBGD+dIcLztUHHft9KQcADJJHU96Tlj8wPXHAoLHHJJ75HJzmk3L2x+VNB3NkH5ad8wYZOB9aADtncRxj7vWkL4UtjbjjPQfpSbsjlivuKQ43H5W+tUQGQI2JfIHU4bk/j1pDnJAR149AAP1pGJJOSc+qrxTgCcfKfbnvUlhuPI3YA9DSg8Ac+/rQAwOSuMf3s0L1Bz+I70AOG0rlwSO6g/ePp9KTdl2OR83fH6CjPcg/jSK64UhuT6ZOBQA4uei8ewGaXrtyrD6/4CkA443ED0GMUmV9CSfVyc/hQA4E5Az1/Wk3gsfm3Y44Xv+dNGeSCffAwcUNuXaCHA6Ak8H8KAJC6qTxgDrmmNL8ww8YYj+7lgPz/AKVGW55HT3701n3d2PHPp+VADjJk9WcccsahZsAknnPfvSld2MjIz3pvXnkntQUNIO/JYKPpmodPYWNy8ZINtcnac9Fk7NVjYeyY/Kop7cXCGMgt7DrUAXiTG+09V4OPWmSS7ELYJpnmM8aCQ/vAMem73qOR4Y457i7lWCytlMk8rnCqoGTk1AHKfE3xoPh94F1DWNwGpXKm20+PHLTNwp/DrXk/7Ovw6fVfE8epaji7t9JHnyzSqS0t4/OST1wCT9SKs63c3/xo8YW99Bbsuj2zmPSbV+DOw4MxHZcd6+hvDHh2DwpokGn24BYDdLJj77nqxpxRpJ8keXqzWZjKxPb09qiYA5IGR644qQHAHH5U1gNxPHA646VsjmKjrnPUn0FR+VnPrVornhemOpFRjAwef6UwI0j9+/WniPvyARUqDIOD360pXuV5POc07AR7exBXHtUbKvU5OexqZzgkbsep6mq0kmTzjHZfQf41NgGuwUEY61UuJSEPOD9OKfJLj7pP4Vk6pd7flyOBg1mBl6rfgbsMQMdM1xerXRO47j7VsandHkbuT6VyGrXBxw1QzRHPao/mE4456kVmRxBn6Ej9au3R3MeD/jS2sWSAB+JqTQ3dBtv3UnHO0/yr168ydJ0Jh0+xgV5totv/AKM/yn7h/ka9HnJbQtAbOQbTsOvSmkQ9zxP9tDw3eeMP2OPirplhE81ylnDdiONdzMsMyStgfSM1+Znh/VG1fSZLuOddzRrIYFXBdTz1r9oNM5ukgKo8dx+7kjkG5HQ8EMO4INfjn+062mw/tUePdD+G2g/ZPD2mXq6b9jtQwX7XGoFyRydq+ZvGOmB0FUl0Jeuhp+HPEem27X1zpmpjRI3hXdpTWxmS+I6qc8KT/eqXUda0nUdOuL1bMaFeQtvWNSXjuc8bEJPFeK6j4n8WaXfLo1paFZclvKDAkdzz6VabxL8RbSFDHocbx3kR8ncA5K55dfT0zTsRyyf/AA6O7XU5YNNN7u1OW0nBUW1uUeMSqcguhByBk1l+JPGt9PpssUtvYXSx+XOsP2UJuUHLcjofwrzr+1viBDZyzjTGtLI5Y/LtXA6459aw59Q8XxwQvJbeWLj/AFQKYZs+lWrtjcJJatfeelXnxNHiO91TWvJkja8i8qa2a4Zw3GBuJAzjtxXPWOtw21pDEdyqnZhgD6Vwk1j4gs3CNb7XcZKgZ/GkuW1uNcOmwnjBFbQT7GDioy6K/memaLqz2viGyvraRYzAGyD0YHqDUfjkpqXieC5t2220yZwv8J9K88Ol688C3AzEF5B6ZqWXU9aWBRuRinQntXQm7Wsc8qajUU3I9Y+FfiC+8Da/L4r03Sk1cRBtPmhkYqqhv4+OeK+svhJ4u1DxbHPeX1qYLQELbsYyiy+pUHnb7nrXjP7PUOi2ngu21DTI2a6fP2h5juYS5+avddEv3muEdmJY9STWidlZEyjzSukey6MwZEJ5rsdNAZRgV5toN8RGq5/EV3Gl3uHU7qhy1NFA7C0THfBA61fhTIHFUbC4jkjAYdRwfetSDoMVne40rFqKPHOOoqxHFgU6FOh71ZWMVolczvZldYTjpUioQKmEWB6VII8ZIA+lQ0WmQKme45qdFIxTljwOlSIvT+dZNGqYJGce1WEjxx/9ekVBjkjjtUypxnn8KixoKEzxgYHfuaeEzg4/OnKmMf4U8YBB657U0JibPxHrSY47nmnjHcHPrSgDOMmrRDGBT0oEfUj86kxgdMU7bk1oiWQ+V7d+tBhGPSp14HOBSle1OxJWNuAOOvrTfsqFenWrgQgfdxShAR6e9VYDPayQjj/Gk+xKuSOK0DHx2xSGP2xTsF2VI7YAZ7d6cbdSegq0EAHXp7UMmD2/AU7AUvswBwAB7Uhg2nv9cVcdB1yPrimmPn61BSKwiDDsSOtKEUHOOfepzGcdj+NJjv2oGRbeoA/GlIIxkU8ggEDntQOfT86gBOcjPFOUA87ePY0gG0+mfSlI4xg0AOHH0p2N1M59KdkEDIP0PFUmJoeFwSMYPqTR3OfzJpoGOP0p/fpxVoLBjPQj60AdccZo5PPNLyepz9atMzaEx8oyetI2TxjNKQV74x60AZqyWRkf/rFMx/dOD6ZqZs49aYR74pMREVOee3c0m3vg/jUm304P0pACR0qQI/L46flTdvPPFTEZppGe+BQAw4HGTmhRz/hSMT24PuKPTrVITH4wMnvSY3HA5Jpo69MUvHbkVSJJO3AIpQMnrSdvWlCjPcU0SKVwT/KmEdeKkwQP/r03b83OfzpMaIHTd25qGQc1aYY74qGUY54z7VDNEym6jv09qjzg9PpVkqTxgHNRN1OefWsZI3ixuM8804NgYwaTGP8AClAPX+H61gzdMcAMdM1Ip9B7CowM/nT169f0podiwh6DoParCN757cdqqKeeelTqcDG7NapmMkWlIBB6n3FSr0qBWK9fTpmpF5681qmZNEoOegJFOI4z+tMBwOTj8Kev4ZrQzAj3IoyfxpQcUnQ0FIPbFKOuf6Uhz+NKeTUFjB1zx170pGM/yo7daCcHORmgCKU4GMYFY2osef0rXmJYHt9awtSYkEevariZyMW4beT6e1Vsnt+tTS8t09sVBxnI4HcVYItwcgdqvIcDH86z4PrzV5DgA5GcdKgonCFj2HtmtCziUHc8YkjA6E8Z9/Ws6BQx3d/etKEoEGxzLkZ9FB9vWqb0IJ1HIJH51IFx2H0NMTn29zUiYz0/E1I0ORhArytjy41Lt2wBUNgrxaegnfdNdMbiXBwBn7q/gMVFq1tFqf2bSZVcw3J8ycKSP3S8kE+hPFW7h/Pmd94jUnq3QDsBUdSjqWGRGvbduP4U9uW6H8Ka5/0hF6gJn2zmlHJwf1rzTtFHzHBGB71n399aXl5HpolKXY+aJ17EVZuZhBA79+gBHU1gWkPlXYuMfvEO/Oc/WpuOx0tucJlsCXo231qYEKCeM+p7VFEcy70/1UwBBHrTn44PJ6c1e4hhDSNvbAQcgv8A4UkciFvLh+6OSwHGakKBgQw46ketJKxCbRkeioM0wI2Iyec+uKrORuxjI7A8frVkhl4Gdx4yBVVmP8KMBzyRVgQSEgKOMk9ulVJMcnAJ9fSrUygEfMT696glB3E9B6DtQBXYEDpg1LG3OePxqLIJ6gj0FKjHIyfl9MVLKReRuAM8fWrKn5F45xnmqaemOR61aj5XBzUDHEnqwznvUQYjlTg9RxmpGJGP4TjtUT/d9P8APWrRmyNjtWmb+cn9efxpxATuSfbk0xm7H8jVEkZJcDapbPSozyMAZPcjoKew+U/xk8ZY4FRvnOeB6KCQKAGMrZBHIpM5PJOPQUpUH+FCc9dzfyoVTwcYGePf+tAAOvOeOTjsKkX1GB9aj3CInLY5PGDyaeJFwPnU++c0ATKMdeffNSp949MZ656VCjof+WkX0LDJqVAAuflGRx/n1oAnQDHJORVhXDnBIXHGPSq6HAAGM+ueasRnGfmz6k0FImXJGT09elO7EDP8hTVHHp6U7OWx17HtUsENYhVy2FX19aYe3ysT1+lOzggjHHfGaZJ949T9eKQxm0kAkD2LmmEgdWB9xzTmGPQEc5xTGbOMA5PSgBOp/iPrg8Umcbvugju/NKQPlJG49euBSK5A+8o7/IuakBQ5yOSTngAYFNMYP3gScfeZ+tG499zZ7nilC9BnANBYbVXjaATx93/GlwSwYu5wMbN+F/L196BjJPPI/MfWgfdBwo5/iJP5AUAAUZHyBu/WmluSF3dP4R0pS3XO3b/srj+dNLnJBLg+mcfyoAPLAHRuPXvQxwMkcA44oySoyAOc560ZXA/1m71XAH6mgAzk+36UwuoY7mRcdMtSk98fL6tkmk+bd1zkZwF6UAKHHZs++2l+ZgRkn15xTSSVLYwD3zQcg5Oee9AAR2yie2CT+NIPRcYPYLjFACjqBxSLkKGCgE552k0AKcYHII9qQYHO0k0ucdVLH0KhcfzoLBc7yv8AwJ8fpQAZ7nHH93rSAdckn26AUMwfkFSf9g0uOcHe34igBASuCCSw6AcAUnyFedxb/e4p3Trgd8H/ABpQzHA+TA6YxxVACqoHyrwBTlBKnanX+J32j8KTO7rlvqeKQqrE/ICemD0qQFwqj5m29xtwTSmQ8BZJmB9Tj+VIOD2J9hSPjBBJ+brngmgBCA2cIWQHO4seTQzgZ+faOlJlSRhN59GyFpd0ikb5OnVoo1T/AIDySaAGeYGAGWx04HJpuzKltuB9etSM2VBaTJJ4RmLH9BTNij7wH0oAQgk7Rye47U3GQCw49DwBT2weFU8cdaAvPT6k84oAYqAn5VHqacIy3U9+ppwHTO4n3PNOSIEkspx14oKGhMgn1GOPSn/ZfMQKQSMg4zjp61MkRboo5OKsxQHOSA3brQSVxaBwev0A4rjfHHgfUvFkcGnGTdowYPJaI2wTHOf3jdSM849q9E2/KQTweMZpw4GBwvotTYabRzvhXwbaeFomdAst46hGl24CqOiqOy+1dBt+Yk9SaULk980o4HTA/nTSFvqNPA9/WmNyM54NSPjHcD161GR9c1ZDIyfqM+h61GcgDrx29Kexxzk/yqJz77vrVgSIy7eeO/Wms47EUwNlOnP8qjd+SOCPU96AB3GfvZ+neq002AxJ5pZJuGPYH171RuZzFvVTyRjdjp9KhgMvLrYh5JyMfWub1G647cccVcvLnapHJPpnIrndRn564x3HSs2UjJvrj73HWuav5DISfbitm+fKtj/9dYl2CTyOMVm9y0ZUg+bgc1fsICzDjdmoxD83T8629KtOeRzwc5qR3N/SLYkEY/hI/Su5nj2+G9DA6iJlrmtItx1rq7oZ8PaQepG8VSEcz4h8Xr8O/AvjPxlLAbtfDui3eqeRnAlMMTvt/HaR+NfjV8HfGep6Zpl2lnaHWfFviFmnnvdSciC2aUlnmlbqWJOcd6/S39vnxxF8PP2OPGgFz9l1HxJLBodmq/fmaWQeaoHf9yJjj/ZNfCPhbwSngPSLGyuILi7125KCK1RT580jDqyjqfw4rWKW7Iv0Su2O8MeDLfwaILi/jGqandht8t5EG81z1bjkJ6DvXYXGk23h6Lw/omovDoslxI08dvwLq4UKzeYwP+rQdFXvxWNPqF3o3ihdH0Qw6p43x/pl4+JrTQV9D2kn/wBkcCtTR/AOk2n2+91S4OveKL5iLnWdZkLSHg4EakbU/DpVK83dbGj5aKtLWTOcubkeKfD+iaTPZ20VzJH5moXLOWKxI3HHQbsdPXNcz4muY7++TxDJGsGlwH7JbHbwhHBIX6d60dcsb3wp4IvWnQLeSXjWyrbfOrRg4T5sg5x14rPvINuiwJ/a0A+wp89t9nLt84+bPGDVfCZq1R83Y5+KS0kvrgW8scqyoBFLIcda5/VolfVoLG4tQmG5I6n0I9qvwvDa2YtpY4iglacYj2uo7An+lZC3Z1G+nu5Cw2/LFk8iumLtGxyuDnU5uiLOuQQxeREmTCG7da5eIQyyXIIGGJ5qfWtTk88qCfkXkj3rOTCxK3Td1pNl2U36Hpn7PusNpOqajpJc/Z7hfMiXsHHWvpjwzd73Qg8jivkP4cXZtfGGnGP5QzFevTivqTw9clZwB2OahsmK0PaNEmCxr1xXY2FyxZMnBz1rgdAn82Fdx/Kux00Fig9O1ZamqR6Tot1vhAYcnofSultiQF6Z/nXK+HgywcglSBk+ldVbEcf4dqpMzaNq2AOOciryJxnHHtVK15I6mtGFTgYNbxZzsURjnvTguOcZqQKDk4Oe9PKc88YrQSIdvFKqd+wqULx9e9OVBxwfoKxaNkIqY79+9TIoxwPwpFAOSR19DUqjHbA+uaye5rcAOPX6U7HTtQOnI+nNKASB/jQMXHB/mKUDmjBHDZIpV/WqRIo4PSnDtjr6YpqgEnGW/Cn98cirRAmNxzTj0BwSP0JoA/8A1inba0RAgH40vHcflS8jtmjAA6Y96oTEwMe/qaXnvRjnilCiqEJjn7uaMYIGDnt7U7b7/hR06nNADMEnjg00qP61Lsx/nFJjn7oNSyiAp74oKE88n6VKy5PCgCkPJ44P1qLGiISuPp9KNvIzyPSpNuAeOPr1oIPUZzSsIi2+nWlxg/jTsccZI96MHGccVIDQO+R+Jpe+M7qUA8nAo3Z75A9RigBFGKeMYpM5OeF/lS/jn6HrV3ADg/h70v8ADRyCR09zTgeeh9qtMhiAYHI4FDA9R1pQMf56UdOP1q0Q0NP6mmEA9+9SU0rg4P8A+qr3JImHPXJpDx2OevWnFRn+tN79DikAmNv+NMcc8ryKeRxyM/So+nOefeoADkdu+KTDHGAaVsnH6e9I2c9D/KqQC9R0yRSDn6etJninHIHPb0pmbHgHp29aUdP8aYRnp+lPA6dfpVjHADPbihhlSOwoGB+FBXAPvUsSGFc0wjjr0qRhx0P40xlKnt9aTLRXZFycDioCmeOgq4y8k4/CoGGe5+lZNXNYsrsMEY4Ap3ANOKjJPTikAC8gYrnaOiLE4zgHn2p4JzjPHpSD6fjSjOcj86g0JB6kcipkYDjt7VAOR3/OnqecGrQmW1O3nBGfzqVecVWQknPQfSp0PT9K1iznaLAyfrT93Y9KhXn+vNSBeORnPpWyZk0PHHcgCgAkngHjpQB7/iaUYz3z60ikN6detHbOfxp3Y/4Uwnp3oGL69/emtx2HrmnHqTz+FNbGc5A/pQBXm+6SK57VXICjqTW9ccrz6dq5vWGPmoM9RmtIGbMuU+p71C2cn6YqRz/kdKjI7j8a0EmWrfJxzj6VbjJyADzVS3OMdqvQrk1n1LL9pDvdQiiTadzbuAQPWr5leZy78ueemAPYCqkIjMfHL59ePyq0g+Xnr/KhkskUZPX8KmiAJA6Z6n0qMcYPb2qK9cpamNH2SXDCFD7nrj8M0hBZO032q8YYNwwih9RCv8smpT8x65x+QpXVYtsSnKRKEGfao35HXHvUFnYcGVm5JPGaQnA54pE5Ut8xJJ9qHO0ZGf8AA15p2lPUZDsAGDiq1iNlymWwvQ571LcMHbcck9ajh3CQccHsallouWOcTWrH5kO+PHpV2JvOjWQDDHqD2PeqEwMOohlG3uKtKwWQMD+7l4bH8Lf/AF6aAsKN2MdOlI0nHynb74pzNtX3NQZ3nGcLnr61ZBCbkSvJGknmNFgudpXBPSozuHOSCKtO/RfkA6kt19sVAyhhwOo6tQgKz/MT27Zqs5DKf4gO+OTVotukJ2hsHoe1VpkKKN3APy9asCswO7GPwFCMRz370jDbx1Hr60Kc1LKRZjIIwT36Z4zVy3bBPTnnNUYSQBj5V9MdauWxxLHngE4wRx0pDJ8hVzuI5/gHX8TUDgAceZ7nAqZhjrtHP1NQyYA6nrTRBEWPQEj15xUbLwOGwaldW298elRY9fp14qiCMDqR15GT1phyuACckevOKlJyPl4I7iotp4G/6jFVYBoAGMnv0JowvY5NKAwGBilLIpCltz/3VHA+ppgCNtPy5APHy8GpQ8zcl39ML1x6VEDkZO3mnbCwHykY7A9aAHlmON2fYntUi9Cc89qhRGz93Bzxk1OmA3c/UcVAE0YIw2D9ScVOqnILEsB6dBUKrjHJPep1BOTnge9BZKDnGOOegpScnG78zj/9dNVcjBPyg87aduIY9Pl7YqAGk5Ge/qTxTHOWAGOOpNOOMEZz/SmNxxn8DQA1jwQM4HbAqIlQDwOvJpzEHuKbwOxB7UAITkg8fgP50JuYfJG59TjCj86bu464oZRJncm/6jipAeAVOWaMf8D3H9KXdgk5/I0xRtwF49h0pw+U4GN30zQAvcE889Caaz9QOvbApSD1I5PpSHBOMgelBYgyXCgcnpz1pFyRkt8vX0H5U7+McEjpwMUxdx+8gjOeApyAPrQA7r3AyepFJwc44HvQepz26U3PPTJHagAyd6j5RjJJbgUGT7pG0jPOQWJ+gBFIVCk9N56sBk/SnAE4ODk57/0oAQlVJ4mZzwMqqqB+dDfKRnk4ycnNHfIG7jv3oIGDuXjqRmggbxkYwPfHenAqP+WrMx9TQh4yM/lSlsDAH6UAJt4GSWJ6Y4oHA4ZV75z8xpVHzZGd3940vQ+p7HGaAGZyAeRgcHApQDgZO4fzpecfzyMUpQcfMB7Y6UFjcZOcnn6U7nPy4GeOmaAuCf4j0z2FLtHTAb1yTVE3EznqpPsaAeDnAGegHFKFOzHIzxkCggBsLtLerZ4oKG575NIoUPnIBA4B5zTwOp+TPY4pSOR84UehOM0AMyGkUtu54AA4poRVxjk9z6VIFOeMjnkmjZ0ByPXHFSAwjGR6elIBxktj69KkA3Hv09OBQFDbeOB90U7AR4Bxzk56cgCl2bQMAj3qUxkNz97rz2NPVOVXJJPYCmBEkXI4UY9TU0aejE/7oqWNQuT8obPHepkXbkbj9KAGpHtI46eozUwXPqTShducdacBge/rQABRS+9HY+9BFSAnAPWl6CjJHPekb9aAGE4HB578VGTkf4mntgcngVCxBq0iGMc5x7enaoXfgnLZ/AU9yWAHXIzioXbnJwfrTYAHAGAG7/xD/Cq8kh56ZxnAokb5SCcjOT2qrM4XIx0zwDUgNmn67v51mXlwWO7J6Y59KluZeDjAPrzWZdS45AGO5pMEU7uYHcetYF5N19K0b2bOR3rFvDlxzweazZZnXZycZ59PWs5o9zd+fWr8w3dM8VA6hiWAKjpzUMaIre3yw4zjvXRaZagkD+lZ1lb4Aycc9K6Cwj2kc4GOlKwjaskVCAB7c10Rt2u9A0uNRh2dlwB71iWK4YdjnrTvGnj3T/hb8Itb8a6qdtroNpcXhB/iIB2ge5OB+NMo/PP9v/4uw+M/2j/D/ge3hN1ovgGNZZIVyftOpzBWAxnB8tNuD2MjCvLNT1LVLjXb2y0vWINP194s674jnYmPSlcfLZwN3nYY3Efd/CvPvA2qap4t1LxB4jlLT+MtWnm1QIRlBPMxdnLHhEjUj8gK7DQTYr4c0mfTL/Tx4dtJ23TX8yNLf3ZOJJmTOSSc4z0FadDaEWtI7mx4Y8T+FvA2lRaba3SLNvJkkijLtu7u8nXJrVufGVnBNHcoJ7rTp12sY1bccnqpPWthrjw9bn+x7u/0x1Uf6S8TJvhVxnjsSKoLqUOmFUOp6ddaSX8uAxspcr0XI/hPH6Ue06FfVFe7bucJrmq3fjbxUshaex0bT7fcsF6mXmbPLBe3WuZ8S6wupap9jhZZ7JAJJHZVQNjsdoFdx4qhtRqF3f2Vw0uoRWZj8uPldmBn/wDXXjIkf+zzIdvnTNk88gU4tydwqwVKHLEXV9T/ALSnKpGsUzn7i/KAPw7VSkcWp2sVKxjLEVDBcJNctI+GI+TcvBWoNZ+4sK4O7lj7VtzXOGMHFXZj6lN5mCRlpW3N7Cotx+XuvvUeRPcswOVHyirZBiYIf4RV3uZtNRbN/wADNjxPpnHWXp+FfUegFhMOvUV8ueB3H/CV6YxwFSZcmvsTR9LU4Ze/I96tLm2MVeCV2dx4YkYovcHivRNHhLMhPeuH8N2bDavHHY16RolsdyZFZtWNYyudpoodIsA4XjcK6S0YnB61h2EQVASxzjoOhrZtSM8HJHpWexe50Vp823j9K1IsYxz+VZVi3SteL7o6HNbxZiywoxgg4pwXIPX86VR0GMVIYwcdvatjMiK80oH41Lt4POaTHNZtFIQA08cdAMewoUHnHFLjjgcCsmjVB6+9Jtoxk0ufbbUlig/5FOB6/wCNMB/IUo+Xpmgkf2HQc96VXbLgxFMHht+7ePpjikU/5xQG4zw1UmKw8dafnnk00O3HzH8KAcY/rWiYrDwfxpeD0+lNU/L3/CnY9vzq0ybDiMAHr+NA+b6dOtJgY6UpAHT8qtMkNoPZj/KlPA7A/WgKaXB4OBn1NMkQjn29jRt9qdjB45+lAGQR+lBQwjHoKT8j7YqTr6/Sk28nI4pWGmRFB6c+lJtznjj2qXpk9OfypoUe4+lTYoiIORijB/8ArA9KkI7enSmtgDJJz7VLQEYXp0J9SaNvPt70/Cgc5I68UhVugOamwDcY6YP0oAU9R/4+RT/TggfSm4PPWkAd+m36U4EnryBx1pOcjj8qXGBnBH0qwFGOPX1zQ2ce9AGBnBAPr1pxXPfPvWiM2hvTp0pDjH9KdnJ/xoIyPp2rRGZCyjGRx7io2GBntVg/XFRsAvOPxoaAiOQecH2pvfPT8Kccds596aMHocmoAZuzjLFvwpM5PA/Wlb5eM9KaCC3A+tWAoIIGOx5J6Uo59OfSkb0I4pc57BfahEMcGwBn8j1p3+c0zJJz1pwPPrmgB6v0GMe/XNO46YGPYUzvng0786AF7cHnNIVJX0HqDTlHGAMj3oxjqPbFDKRDg55qNlHQ4qwVJHAqNl4+neoZSKbrzx+FM24YkYz9aszLySCBUDDnoKxkjeLG9O1OGMnIo7jpSjHBNYs3QvGfftTwf19qZzjjgU8HA6/jSGPTg54Hvip17HNVwxzwQBUqNk9cmtEzNotKcjqcVKCDjknPpVZWI7/jU4cj39q2jIxaJVFO4/yKaDx7H0p3Ud6sgO3NNJz60/HqDj1pp4z1x+lBSA84PQ/Wo3HUY/wp5/8A1Zpkh+TrmmgZTuSAnU/UetcxrZJuBgnIXGK6S77VymotvmkbP61rEzZUBBB4Gf1FL5YP1psYDH72fpUwzn1HrVsm4+3X5sZyfetWytzIcJ8x64Jx+dULZfm46k4xWnGgRecgn0+7UdBplhX5BYAdvpVmMh+/bvVIZ6e/apoxg9Me9QWXV54Iy3QVXR0uNRll6x2Q8mP08w/eP1HSlubo2NpJcFDIyjEaDqznhR+dFvA1pbpbttMgG5/948mgCXIAyOT6mmM2AD1B7mjnGByBxUTBd3Ue+eaS1A7SMDCkH8M9KZKxOR07nNS4GwfNj2qtKccnn+teWd6K0jHk5/AVEhLMPlPUZJp7Nk4zgURLkjJOM5+bmgZZ1AEqxVcFTuGetWLNxPbgAcMMg+jCoAd5PT8aTTR5ccsZ42sSD6VKAveYXQHvnBHofSkGMc5zioZJRBOjMcJcHbjuG7Gpz8g5+8OMVoiCOUB1ZWQSA8FfX1qFbeSTJeNYIVAChH3ZFWByMkn8KjmjGFyJMA5whxuoArytGDsTKr6nkn8KqSISOmG7kirSkzQFvLeBQxz5w24/HvVaUAAlSSP72MZqwKjjdjIzz07U1cg/4VJKrFuTketRAc49PfrQNE6HB9z3JqwkjRmNt2CHA5+oqtHnPT6c1KW/djjHI6fWoZRpTLskYZ4z25qCT05Pp71YfJUSEk7ufaoHG7Pp1PPWhEMgcd8ZPc46Uw/hipT8xIHA657VFn5AQQuenvVkDDnOOg9QabknBOGxwFKn+YNKdi5aSRUUd26n8KarFhu4CngBgASKpAAQHnb+C5603GR0YDvxilIz94DHTg9KdtUZ+VuOOXzTAFIzgAHHbHSlCgdE3E+hIo3YwWIA6AAjNJuG05JQdOSKAJFwDwgQ/wC8TUi8HA656UxQFBJ4A7k1Kg4GWOB0yKgCRc8dTnsKlG5jwAzdh0qFWx93PSpVGOCp/ligpE2CvJGD65o6nA4A/E0xRhunbjvUi7uc5P8AIVLGLgrwM/MOoqIn6ipM8ZGc+x61ET8voPQDmkAwk8YXr2AOaZjB759Ke3Ocgk9yTzTDkDABQdMZBOfwoSAQHnAxn0FISc/Mc04oR1Bx70uNp5ABPTBFKwDcjPbB68UHn1A+nWgEt09O9Kqk9uKLABwHYkbj9f5Ug44G3cRjPU0rAseANtJy49QOy8CkWGDjjc209AOPrTeQeoHPTPWlZVYD5Sex/wDrUYwOOB7GggbvZmLEj2HYUm0kEc49fWlxjqQexHSm4yByTj1ZqAFCbRk7QD704DI5J+g64pF2jkYDdN7c0YLZ7k+nT60AI4VuiOvP3mYfoKDwOAM9s0uwHIHHHJpwydpJzgYoAHdyeZG2+wAFAGTnaW45yTzSlCQSTnJ4wKcRjgZPPT/GqAb8zc4x/sihVY/NtPPfrSkbsZ5z1NJsUkZGSfUk5oAXaBx82f8Ad6/rSgAg/Kx+tKF6+noKNpPc59G/+vQAhA3ABQvGBtOaQgbcAc9z0p4A6blx9aCNzcMF5+6Fz/OgBuAM/M3H+1SYxjDDceSPSn4A5GS2eMqowPwpUB55GOpzzk0AMYcEZGPUDOaUKTtAXOffk07p1znpwM0uC2Ac8cYHHFADAmQRhcZ55604KvdlUDv1/AU4p7Ae3rSlcnHHrigBmwkZySD0zxQB3GOnfmpVTPb8AetShcZ+U/TP/wBagCFUwTgEg9eMkVKIwBgKVB7k81IF9ulKFHYUAIoIGMAAdsU8Lg8Cl24PtTumf5UAGO360vb2oH48UvX6etQO4elITSgE/wCelIT69aBDTg+2PUc004+lPzz/APXqMkZx2+tUgGMcde/5moZXPbrT3wDuwB745xVd3ySR0rQBr5J46d6qsSoHzDOOtPdhycc+lV5G4PIx/doAjll6ktxjj/61UJ5iF5/SppCCeeePyqjNIfYgetAEE0m0E5JP1OBWZcyZz+hNW5349vas2d/zrJgZ905JJGTj0rJuG+bJ5z0NaNy2SeeOtZkvU+tQyyswJft9KTYSQSM/WpQh3f408R4AJqAuWLOLuB3ratB064z0FZ1nH8q7hg9q1baMj0oA045QkY7H+VfIf/BTf4niz8E+GfhFayPE+rY1nWpk4EdnE/yx5B4LyYGCOgr7E0W1+16hBEwHlA75GPQKOTn/AD3r8jf2hPiwfi38V/E3joRLJLeag1ho1hMMq1pbEpHI4HG3cGbHc4qtylucN4c0yEX9xDMr3Ed5Dsa1jk8nchH3Xf8AgH869Gg8L+Atc0SG01Pwvpz3MUPlweTZS2kltGvUtIpIk/3z1rmPhl4eufE3iS3tJ7i88QSSR/bL5IitvGG6ktIeMD/CtTQPiN4aj1u41NorfwuYGeKK1u3eSeXa20uD93bx171fM0bKm5v4mvQZY+Gvhj4bs/8ARdHtr+ycELdXErXE2SeduCvPYcVnSaV4Kdo4rbT7LT5ZyPL895IJeG+6wYkZI/i7CvUdRv8Aw/4jvF1KHXNCuZWVSZZJ1EgGO64ziuV8VRaTcSyNPqukwzSgRxNZ2oJKf3t3fr3pOZf1eS+2/vZ5trfh+3keV9Pv760tmzC/kTiQeZ3wVP3fbFcffyGGIxxIUZRs56sR3Neh6x4U01NMljtZYby5ikB3p8plX+grmL2G2aYbIFgaM4xHISB7c0c6Zm6E76u5z1raCKFHLKw+82OxqlqVwRazThVAb5R3IrYv4odj4LKzDuK57UWV3jg6CMZIHc1pF3OerePuogsLYJD5pzxyee9PUsRufqTxnvQZFWEIoLA+9SSARrgdhW0TnrO1o3LugM0VyJV4ZWBBHtX1p8OfGq6pplsXILqoBz1r5M0YNGQSCwPPFegeA/EkmlagsDSYib5lGc4NWpNGUoqSSb1PuDwtcJceWV5+tepeH4lbaSpFfPHwy8SC6jjy2ea+h/Ct0twABznpiolK5cVodnAEWNdwyexq7ag5579aqQyKkeOG3fLkjOPp6Vft+tYM1WxuWIO1fWtu3OQOwFYlm+FX19u1bNq4wOPqK0izNovp05OaeEAI4z9aan481KBlcc1umZNDcEjpxQF45wfpTscUoH5imCGj3/OlKH0P0oAwOnHvS4xwBn6Vm0aJjSPfI9M03G085/OpD3JBpGC9iQvv1qLFjdxHGSCKXPcknnp2oC984HvQvHTrSKF7jFO3HnkD8KTk8+9Jn1oAepPbtTw2D25qNTnB4I9D3p4Y+n44q0yRVIxyv5U9QB2x+OajXp0GfanA8/dq0yB47Yz9c0ox9PfvTVYNwVOfZv8A61OBB9fqeau4rDvfkA96dg4HA6daacZzkH68UA98Z75qrkinoOMj1pShFBBxn1/SlAO7gdaoAw3H8qQcdT+NLgntn8acT9RxQAzG70pCuMfzp7DBPNJjI6g+9SA3ABxzj600j5u474GKlx04OP5U0g985+tJlkWAc8H6UhGeSxx7VIQCD1z25puCD3H61IDPxxRtyDTsD3zSFc9etADdowTyacM47AZ696UoODx9KXBA9BQA36GlPbr+NOpMDjrj9apMTGnk0diMUFhjufqKCOnFaIyYdT0z/SmEHJANPIyB35oIJOfWqJK78k8gN3FMK9ARVhhhcDNQleSM8UNCuREZZgD+Xem9c81KRjHHX04pnHPH40DG4wM4OTSH6fnTvrgH3703pj5s0EDi2cd6N3OBTevNKoycZyKAHg5qTPzdSMfpUQH0GPU1OgHGB+IoBDgeOR+dDAd6eM444o+vNNljMZz34qNxuPTFTbM8dB1qNhk47+tZgQSLjoOfTtUDLxjt6VaYelROmT0FQzWLIMdKQDLAevrT2AzzSBfcfnWDR0JgQcUo5HPFIO2O9L1Hb8DUFi8f5FSKVBwBkdyKjzgU8Yx1BPcGrFYmUjipVfGKrj/JqRTVJmbRaU5xzUm4du3rVYHA9vUVKp61qmZtEuTnr+NKAfw6ZqNTjp+GaCcZ6mquSOYcY/CoyjNwFJ/DmnE469feoZNrbhhWXuO1MCjfSBI2PQKMmuSeTzfmIwWycEV0GuS4tWXsxxx3rm2/1hH5e1dEFoYyFjXbzwCasqoIqBI8Y6VZiBHHr2qySzbRLkbuPc1fjVmYDJfHygjgVBGhXA8vKH+LsDVqEgHjr71DKQ/aP4gfqKfEhzwODx9alCCQAhR9M4FDzpp1rNdS5EcSlvqewrJlplc/6RqQj/5Y2QDvg/elP3R+A5qYjHBOSe4/rUVnbta2SCXmeYmeb13N2/AYFOZwB8wz7g9KBg2QenP6UBMZ5LAcU3OQMHJ69OlL5RlOM5PXFAHasQuBjLAdDVaU8YqaQ+2MVWlJ5PX2ryj0CAkk9Bj0pVJ7jJz0FNP5UoIz124xx3+tQBaj56j9KVMBj055xTIyf941IzbJo14O5O9NASpFHLkSgMvYZ5B9RUqSGRCzqUkU7WHX6VGPu45x6AUpYo4lL/u1GxlI/WrRLJCMKSMk+vpTCu4sQdx7E9KkYAEDOe+SaTBUFgdo9xVk3M/UY8SpcS3bRWsandHsyhPqfSonKuqurB1IyGU8HirE0o3ZGXIPReP6VURJleZru4ileV90cca4ZEx3/KjYZXk+YHdyR78VGeKnON2ApweOlQ5G7A5pgiQcj29RUmcg4+nSoh2OO/SpAdx5HWpZZpQsZNPgbOSPlpj59DnvxTdPy2n4OG8uQ9fQ09wQRnj0A7UkSyCT5gRxjp0xUbBjgBc+pIxUrqMHc3J7VHtIGRFKw9drYFWiWRMRuyVGfXFNOffJPWpC5AOWZc/wgHNNI54DYHcjNWSMBHJz+lOwAOCSe9GTjJIH8z+FBPYfyoAVSR0I49s0q7wuDJkZyFUDn6mkzluCM05VznHPrQA7gHqB+tSKcZOKYCeoAOf7wqRVOTwD9DQA8ZAHXp3xTkPII5PuelMUEDOD6U8PwBlhz0UDBqAJF5PJPPpUgYLk9+yjp9ajDhV54J6luc09Ac/Kpz64oLFyzYxkg9uwqPBB9u+KU/r1696TBB4+gqAGvjDEk4Hc9aYedo5wBxUjY2t3JOMHsKao3AAd/SgBuM/wj8eTmjGGyPlPTAHWl6DOMc4600AqB8uB2OKAA5A2htoHJBPWl2kkLtc8cgdaOmPl78k+lOIBbnke/egBpUrjcpj46Ht9KQDO7qfSnBMZxge2OgoCkjqT+lADfLLEHBPsOlDYAOdvHvTsEjaDwOcAUhXnpxUgMIAPTgHqBScE7ucA8A09Y/r+NPx0xuH8hTsAzBKdQoz2AJ/WkAByO/oKfnJ5Iz6mlx0HH0p2AjKjO0H6k08K23aOF9u9OC4BU8Y7GlCHaSQcduuBQA0KccE+2KULnJ+7jqTSrj3P0OKRUZs4CkDuRnFADVUFc87R3JpwUnv16UrABuSvHPAx/WnbQedmcn1zQA04DD1xjjpRhs5YFs9ietOCsCMR4/Ef1NG3LZz+ZqwGnuMY/wBmlKArypPrhsUu3cpOMgflSlSC3oMZ9KAG7CcfKOewxn8zSlQBySOOhbp+VCIoPIRe+SKeoG4kN16gUAM2+4HPACn+tPC9MYwO+cGlC8Djk9zzTwCBk7RjpjJJoAaVHOTn2HelCkYGNtPAwMkBFHduv5UuATjB+h5qAEUFkByADwM8UoAHTr607HGSuAO1LjOM8/SgBMdDgU4DBJxzS4z2pwHc0rgIB7/hS9frS4/xoxzipATtwRR+f4Uv4UlABTe5p345+tNPQdhTQCEgdM/SomJ56U5jnv19aikbr0/OrQEcsgHPzH0A6Gqzt+eevepHYkfrVZzye/1qgI3kI7AHH8NVpJMDgkZ96lkbgnpjjiqkrsoPOM9qAK88gzjd7VRnfqeB7irE7ljlm6VRlbGSOppMCtM3es24f0JzVueQ++e5rPnbJznPuKzY0Up2zkdPpVCQZ59auy9+aqMPfmoKGoh4OPzqcRE9qI0ycVaRcAcc0AT2keQMjnFadumMZyfaq1qvAyvsKvnjgjJ9BQB53+078Sofg3+zb418RS3C297ewDRtP+blp5/kwvoQpZv+AV+YGkaBpC+HdTntraKSHTbJbEXF/dmAWrEZJQnlmJz0r69/4KE+N7PWPFnhT4a7PPtfDttHr2pLuJVLmZmS3Rl6FgAzDno9fHg0aHxtrVpo19o95eD7QTHYooVrtwcksw6J6nPAoSGtrHQ+GtLtD4h8PaW2oHxJHqGniWSy0kmG3giTk+a5xuA6n1NaenaVFa3niLR/sy6haxagk8U1/bAkqygiNT/dAPT3rD1nVJdU+KFtb2sDa3dbF057LT2FvbFF6Qq3aJT1J+9iu0vvCseveIrywvbm9stR+zq+ywmEUMEq4UoBklxx94elUtEXKHPZJnMeIvBehahb31lbeHrSwV1X7Zd2vyTTjOcZ7D6Vz2s+GtBvNTjubCwGnWccKQrDBMzA7Rjfz3Peuy/4RK/jtruHVfE+YllMRurllWWQdlCKM4H61gXfhq9sJhbJdRXTurFIlYDGO5PbjoKLoTw9ePwy/M46/wBMsbVJWgnuYsdMPkk+h9qwLucQuBDPvUDIDLjmuh122utLtMSwAKT80hcEOPbBrliYJI/OQbw+QCTzSVjD99D4rsqXl8bgr5gVF/i21z0s3nTySk/eOBmruoOXUqg4OQaWy05W+QndkYwfStVpoiY3nLmZVgt3F4sZIOBkhTU12jMFTuTVrTLIIk065J3bEH9arXN2FvAMZ2jn610JNI45y5qqSNXTjHZwStJvwEOMdvepgZLaCCUc3b4lAB6J2qC1meK2xPl45WBWDr5h7Z9BWja6cJpPOkm8vUgfnjlXClB0CYp8tlcuU4qVkz3/AOCviQ3AgycHgFSa+uPBep4EeMcV+fnwk1ttO8QC2kJCM25c8cZr7e8DX4lhhYH7yiuZnStdz2+2vjJ90cnritaylyRk1xum3GYl2thq6GwuACo5zWVy7HY2L5A/mK2bY8A965zTZs47/jXQ2rgqOgP51aZFjViPCj+XarC8ZyKq2/T0HqatqMgf5zW6Zm0KR7ZpAd2eo9qd34GaXAz06+9amYw9OOaCB26U/GRjt+VBHoPwFJlIjPA6DijqehP44p5X+8OlNPPJOaixVxhQE9CfajB9PwpxAI5xj2zSbcen071LRaG59unU0bsjPNG3jOPxzSAHAxn65qRilh1PApVIYcsG78UAkYwcn1NLnLdeexIoFYcMdmwfTuaf0PoPTNRjgY70oyD2FUmIl7elKBk9xTCT3wQO1KvTOBzxzVpgSA4OacRj+EAjqKjXKnIBHvTlOfUDvWlybD+AmSM/jTgR74qMdD19s1IHAIJOR06dKaZNh2ffNGT3x+VNB29f50pPQ9qYWFAPrkHtSnP1/Cm5A5JI9zS8D1qiQIGcYpDwelL0XjFGcHgcjjNADSOen400gYwM+9SDr0OfpStgAcEZ49c1DLIdp54wTQEIzyeO1PCgZ/l3pMY6nk9aVrANKnr1pDtx90j60uMDg8UBSV649sUixuMClzkZPNKRgHt7UdF5HNNMzY1scckj1xQCckZz9KXnHrTfy59K0RDAfX8KT2zn+lOwRwP1pOferIY0jI9R71Gyg9h7VKR255pCOlWZkBGP8TTG+g9Kn246ng0xgOOlRYshx+dNI64qVgMcE0zH+c0EDFBz0496ft3dvwpCmTz06U9MEcA4/WgAUfL3NTBe26hUwuccUqoQOcZ/SgqwoGOR29KXjHrS9umaMce9Aw7dKYRt7cDsKcRjsT9aRuv+BpMCFup7fWonGR7e9TMMjBxxUbA4HYVDKRCycHpt9MUw88kcipT+lMIB9fasWjeLEBx2H1pRwDQQBR/DWJsheT9f5UDIHfHvQBj+lGcEZH5UDHhsj1p4PIz+VMA5PX0z607r1PNUhNEg9f1qVSOufwFQA5A7U8HHt7datMzaJt34UpYdMgZqIMFOc04Nxgn9K1TJsPJHYZqF3wDx+FSHqSBiq8xwDk496tGbMLWZA23PQHOfSsLf+9/GtbVHy+D0FZIG6THQV1xOdlyNdw7VZjjwCeKrwA4A6/0q/BExywcIR26k/SqZJLHtxhQwGOhOTU6tnHfFQoPUH6VZ2enNZs0iTxN/wKo7tRd6ha2R+aCIfarnPQY+4v4mpYSIg0kp/cxKXb6CqtmJIbOSadibi9fznUfwr/Cv5VkzQsSytKSzABicnB6UzsQMUg6dz+FByvf26daWwBknIIJ+lCFhlePcZpeewK4/OkPGSOMmgDsXbA5PA59vyqrJg9vw61YkOAfaqrg5LE89MV5R6BCVzjuQPWnK23jcAB0pHOBn0/EU1Pl+voOlQUW4zlcYAxUk2BJaNjgZUk1DGcgY/KpbrH2SNscrIM0Ek45OevoM808sgB3nIPBFRKc84yfencZH3W9O9aIlksMgwVIIMfHzD7w9qhuJSwOAG+pp0jyMqiPBYH7p71DMqt/FvU9l4A9s1aEQbNzYJ/4CvU0k9pBcNH5mV8s5wkhRj7Fhzj2qwqeWPuhBjnHeq8xBOOg7+lMCu3m+WrSwmKQgnbxgfTHaoTu68fnTnSK0QzeY0NqvAhAz5jeueoFNyTyeR2xQAqdCCc+w61Ip6EDGOhJ5pi5GMdPyp3Uc4/CpZZa0iTm+ix93a/NWihzwMZ9uapaPtbVLiLqHgB46daulQAepJHIFT1JZA+35ssf94io5ACOWbA75qw+VGBtUegGagfPdu3pVoREce5zyc0h2buTtH90c05j9famMCTwcDPXFWiBhI3Yycd+B/SnKQBj5z3J2D/Gm89ACF/WnEuwCq21QdzADlvxpgCjLdW/4EKkVeTkA/Xv+NIAFXGMn3NOG3PKMeOMHvQA5RkL0HtT9pIPp64pgGAM9RShR/cyxHB9KAHgBTzwfTrUgUgAlduemajjyqjbkH1HOaeq9+vrUAS5WPq4Zu4U0444A5HtxTFIAIHy/SnDbsBJz9BzQWKBgEqAB7CkIJABPHuacB1DEA/oBTQV7DOey9qgBrk7cDOB0wML/AImmlTgcZJPXpT5G+YccY70w45X5Qf5UIBCMKTuAAx8tIVG4EsfwoOSMnp7ikwD6ge/WgB2ACMDJ+tKvbn9aBgcZGPTrTgOBnCj6UAICNv3cknqaD34OfenewYrkYwB0oOAcYkf2HWgBoBYHhm9gxHH503bz1z7E5NScuDlMD+63P50f7oAA/urigBFTewypUf3mIyfwpoUnPzKM+2akK5zknn170Bcc4GOmBxTsA3JHTB9TjFBAAyQQPrmnYUYG7dzgBRkmnhDnhMEdhxSAjw230AOT6inKhxnGPQ9aeQT1wB1ODmjG0dcn0AzVgMIz0yaQxhmHBbHPHr9KlCZzwWI9eBQB0PAoFcj24Jzn12ntSsm/BBJHHJp/JHBFBGeMnnvQMTaQeFTHqZCP0xTQOOZF44OAaewXryB60Y4OOM9jUoBNqn+8x6Cj15zjrzgfjTtvHOPTApQAMhRn61QDQNvOcevvS5DHjH1NKBuHHPNOJ9MZoAQKOvB9qUDBPc0uMHv+Ap2MHGO3TsKgBu3jpz70oBJHP4dBSqvbvTvp0oAACB0pwBI60bcH+eKXHHvnvU3AMe1Kfr+FAGKUjC0gE659KOMAdaUDFIeTgCpAD35pPb+VJ+dBPpVABPvx7daYzYx2oY//AFjTC3p+NWkA1iecfm1QSP1xj2Bp7tzVdzgEAgDHWrAikYYILfl3qvIcKOR0wOKldscDJ46Yqq7EDABz35/WgCKVgByOOxxVSRgAePxqaVhjH6k1Umb6ZHvQLcrzP8vQD6VRmfkn9aszMOaozN1waBlaQj5j3rPkOAetW5yR25/nVCVvasmWVpPm4xgVEqjGSeRUrd+M0xRuIGagCWNcgH19atxKBjLfrzUMK8Hn36VdgXIGcY+lAE9sgA+vr2rZ0a2F7q1nERuUtll7YHJ/QVlRqR3zisH4u+PE+FfwM+IfjIzi1m0vR5haT91upFKQ/wDkRkH40AfnX8SPEsXxR+NXxA8eXNrNeTXWtvaaJZRKHN2kH7i2Zh6BU3+gzk1zdxdXnhbT7jQrPUvO8SXqmLVNai+YWUTfehhI6e5FU9E0658GeF9I8O6dNLbXqwF9R1FzumlZ+WCt/Agz0HJrT0bwqlwd/nyx6InDqoxJdv1KqfT1Paq23Lim3aO5U8K+AbaEOZZWu/Danasat5X2pwPXrt7lugFbGm+ItB8L6HoGu280r6J9uk05mtINkJdvmUgg7pEXpyMGppSfHdvPbQMLPw/AvlXFxEdqOi9Yoz/cH8Td65jxd4ofxHrejQeH7a20PwXpt4uy9dfLku5GTb+5jPVVHU0W7mrmoO0Ve250XiPx74Bmupr+515YZHja1aI2jfvS3A6j9RXJX+sabZxp9j1HT7qNB0CupkBH93jP410V2ukq7TTXVtqU1m3kJMVVldj0C44JrldXigF9dJc6V5UsUZLGJMMM9AfTNS4IPrfTlf3mXrd3pzvFZrZ2olaMNvgfIII756H2rmri3ttGXfLaxGQggKG5Pvwan1aPTry/uJY9HfS7cIBb28Mn7tDgZY+ucE/jXOSQqWPnsyuOgHORQokPGJ9CjKDIzMACc5qCeJkTcCdx4GO1SzQoNzpK4APTFV3eSAAvIAvUFq3irHPKvGV+U0obuO1tVjUGSYDAA6VmLLFbzefIBLcuflTHyp7mq/22OORsbmU/ebPJra07SF1i1H9muslyD8yMRn866dzzU1F3lo2V7COe5u1kLt1yWHUGrsTpqssdukgjnViTKTjJ96o2ck1jeyrOrRMgKscd/atBXju4JSLTD7NoPT/gR96CW+xZ/tK5sbuK92mO7tnHmc8SqO4r7X+DfimPWdDtJ42D7kB4NfD5WUWwt5iJSB8pPBWvav2UvFrWurXPh+6nXcG3wD/Z9Kxqxvqjqoy0sfeWh3PmIuen611dq3C4JP1rjPC+HhTIyB1FdlbsCoI4HYda5mdR02mzAbRmultH4BBFcfYS4wQea6WwlyooQNHSWzZxz/8AXq6mMds1l2z4CnNaSH8PYVsmQ0TDnpmlwSo9KTGTjnmlZdvUYNbpmTQc+oJoK/U0qjmjaDkZ4qiBuBk4/QdKTgHlj+C1Icnrz/hSEYxwCfelYsjwP9r8BSYGeTjnOfSn7cDtn2prbc/dOM1LQ0MIHJpm0EZ/HmpTg5xn8abjnOaixQ3Ax2P1HSlxkjn+lBAx6ntntQevOKkoUbsHB/PpS4yeSvuc9ab0APWj3NAEgYY6j8aXOAcYyaYeCKFOMjP51SJHjtn88U4HvmowRuIHJPrTs89fwNWmBL6+nqTTlfjuP92oh0yW+mKcDjjt6mncglU8egHpSggZz0qNQcgDg/7VO5z13GqTHYfnn0+lOGCBzzntTBwOoP40vUgY6dxVXJsPxz1OaD2/PpSc8joQaUc8Yx7ZphYD9fwpMkEc0EgHk0ucnr7cjrVEjQOfb1oycY6Z7UoHpgUFQMdselQyxoX3waQqVHJFO5HHJ+ppDz9fQVICY75OKQ4yck/lS/yzS7SVPGPTmmhsYfw/GkYen5mnBCen5mk6DvirRDQnOOtJzt6UvXmkAOatGbEHTkGkxupenXP40vfmmRYaRk571EwwMZJHvUw5zikbBXpVkkDLjofzpuDtzgD8KlZMd8/WjB6j9amwEagdevvTgoI9acuT1HFPC/l6UixoAOD+tPAA6Y+tKBg/yFAHv/SgBQMnqMikzgY285pevPakPyk8UANwM46/hTCOfWpG474xTG54z9KAIycD3pjc+vJ71K1RuMkn+dSxojYevP0pvU/5NPIxTcYFYtG0WMx15x9BQF+Xrgfyp2Me5pfTvWRshoHXHbvRgAdRjNOIJI9B6Uc9eAagsOnTFLgnnn2xQBzjOKKAHA59sd/SngHnHWmcE9c0oHYncD2NUiB4POB34x60A5pM5PNGcE+taIhjiR3Gar3PCHv2qY+nH49qr3BXaQGyRzW8TKRzepNul+U1neVuckHb6irt626eT2OKgC9OK7Y7HM2WLdDkc59M81oxIGVf3ZRxw2T1/CoLOOPePNlaADnei5IPsKtwsHYliWYnJJPJoYiRFJPp71YiwVxn8KSOPGSDj+tTQpukCkgDqT0wO9ZSNEV76NZ2t7BmwJv384HURqeAfqaWe4V5SzHaD0HtTIn85J7vaVkuyApPURrwv59fxpOcdc/Wshju+RhffvThnHB/KmDGckde4qXAwTkA/wB2hlhj/aJHtSOwHIGyl4wB0JpjfhIfUngUAddIwHJBz+dVicE4PSrEhOMiq0nQ44H0rxz0CJnx+dAODyeOwxTXweo3fWhDtPIy3tQBZQ9MjJqxMN+mzEDBXGPaqsYJ64Gew6VcQh4Zl7bcDP4UAJGd6gjkdcg1IPmJO4AY5xxVW2IMYXoR2qdySoB4HbAwfrVJiYOQBgJgDqT1qNJUjmFqZCWlJeMFSVXGMjPvnj8afwzcAgDgAnk05hiJlGN/XJ7EdBmrJGTy5yMbiO46CqzKGPPLenalWcXlslxs8pycSRd1b0p7FYImcgE9OasCvJMUcMGKlOgAzk+hzVV2kyGkQqXyQT/EPUU2afe3zcf7vGKg+RdzGVkYDgAZBPuaARZUgHpx6k08dM54NVUfAzuDepFTRsME8f1NQWW7GXytWtsc+YGU4rUK7mYbjuyRwMk81hrJ5V7Yv/02A/MVuygCVxjHzdaXUCCQKCcMxx6gD+tQFRt6jHqTzVo8DGSvvVdxlucnHY/zq0ZsgZs9M7fXPNMOGPU+vWpiMZJZR7YqNizE9CepHNWiRnRhlvvc9acoyetKOo4GTx1pQvqT9AKYAMDg7iT2FOH3uF28c80oO0cZBI6UoPPBI/2qAAfy6UqjqeuaQZKA0/AzwSPwoAVflUD7oX9Kcvzd/fApqLlQQuB6nvTgQeMMfoagCRe4U8CgEYyGPPQg4oGTgeXnHPLgfyFBJI52jvhTmgBy+ijJxg0EgegI/u9zRk4xuKA91HJ/GmjggD9agsQnDZI5H40mSG46j26UoPB28H+96UnQABeKAGE4OMjA9/50DnOB0H8IpxB67gv0WkGWxl5cdNqnFADxntkADqeM0u7aDkgd6aiRjGEZgO7MWqRWdR8pEYA4CquTQAJsPIYufVBml6L/ABDPdxjilJLn94+4+m84/IYpAO4Zjz1wBj86sBBtOfnR27ANnFKeoOcH1p5LN8uSfcnApFiA52r06kAk/nQAnlj0bPqx/pRjDcAjvmnAbiAW3Y9DwPyoX2GO5Oc5oATaxHG8AHsadtBGOg/M0oXHBHPU4pcn1AHsKAEAx3zgelG3b1+XvjNLgA5zjPfvQhPPv0+lBAmAckn8KMd+T7mlxwCScZ74owA2eD2zQAen86TIXqce2OlKwBwMHHfH9aXOATuoAaTx8p5+lO55xxz3oH5/0pR34oAbjCjJwKceCDnj0xg0nXnH1PWn7ct1xjp/jUANwQvT6GnYwQDxSdw2CeMc04KPw+lABt4/oOlKFHTGfXml25z2pcFiPT3oLAcjj9aUDjvR06nmlAzn+tSABcY5yfXNKAAMmlH5kdqDkccVAB9ePekPHU596M47Z/GjqeRVAGMYwDSdTSdMml6nHFACb/8AOKax47nmjPPXNMY88Dp1IqkAMe+TjvuqN2wKVmwOcgGoXbJyBkfjmrQDWPsBUDvgkA9ae7HHHPtVaSQ8c4HPAPWmBG53Z5IHciq8jc8jj34qR2GSN2O2euKrSEK3GDn1FAEMrbVOPxJqjK3Bxxn1qxO5JOT+AqnK2celAkV5XwvUkVSmYgH+RqxI+TgAe3NU5SMnmoGVZzgjnkVSmbdVmZuvOT2qnIcketQyyJsdBxUkScdOKSNctzVmOLcOmOelSBJEhGO/fFXIlIAHrUcSccKCR196tqnCngewoJuJnbnj/wCvXzV/wUK1e8m+HXgXwHbBkg1fVRrGtN8uwWNrhwkgPOHmaHHBHFfTlnbfab6KMDO9wP1r4G/bB1qbxV+15q9mJbNLbR7Sx00+bNmGOJMzkyj3Zxle4RaCo6uzPMrfw0bic6hqBkkFxmSQF9omx6Z+6gHVz+AqzLAfGFpcpFP/AGb4ejASS98t0F0g6xwEAhI/Vjy1WvEl5b6ncX1zqd9dHSmZWa5mjMf27B4EaYz5Q7L0NYHiDWLrxaYbmZI9F8D2StJNAVEct2qjowH3V9hVpX1LqVXBckfvIb68g8bXL2enXNpovgPQhGdVvbuRYoZgD8sKk4znFS33xF8CWMkGny65b6rHdHdHatbAxxIeNqOBwvHQGuN0Gw0y1vNMiu7V7rQ9KSTXbmyfDxPM+RbxFD98qCMBq6Ga400yLNq2kwxS37i4uPJ0n7RIhJyseEBJJGBgYAqWubqVCp7NWUWzYufD3hm+vopPDo0+e6sIjdx2dncB45D2BwcIw9DWPN4G+3WH9oajrEFnqd9IZ57aPUVmlVcdJFHTGKwpbfwtq8s10fB9xDrW4pbaNb2zRFuyuwTG0d8HrXL+IbLTdJu7Szs9CmGrgk3CvMxlllJ5UKfuKOn41PLbZlfWFtOD+5MTxXay6ROdt/8AaIGz5fAyQK5drG61CCSckxwrwJX+UE+3rW/4hhtNBCPqVzFcakU3R6TZMWjt884dj95vYVyxvbjVruIXDtjdxGBhQK0XmcspxesI2RVvU+wRHBJJ6E9/cCquoaTPHplvqdwGe1mYqjjoSOo/CtqW/sL/AFS4e7d4ltoilusYyGcdM+1U9PuLi+8qzkmaO2hJlVSMgfhWyOO7ntoVDPANEhtjGsd1JMCDIu0henJPUU6LTJNMvoBZXSTSyH7sbcZ9K6KIWHi4HS3YNqDMCl5cnasSjqFx0rMudIvfDWvt9jhF9HAfkmkjypGPvAH0rZROV1Pe5W7fI0r/AFX+1tIDiGKK8hmAwFIbjvk8H8KbBrFvNp9wLyJ59QkbJnVtnHpgVkzTukKqrBsEtweAT1qpJOzthMMT1I60xpR3RofaMfdyPUk5q3pupzeG9Uttc0+4ePUrWRXRFGEcZ5U+tQRaS8VhHdyXEYZ22iEH5gPU9qV5pLlRAqEhTnzB/jTsaRlbU/UD4P8Aiu38ZeEtN1aFlPnwqXCnO1scivT7T97GCVwD6cV8NfsN/EKa21W98H3z4j/19o7fqor7stmYld6srHofWuScbM7oyuWbf90c1vafP0PtWJHnjqPStG0kII/lWJZ1lnLnHSteFgf8K5zT5cY5JrdtmJAAxVxYnqaCH5SM8/nSnpnPX17UyMgYx09Saf1Ge1bpmTQq8/Xrml4wck0gB/DP40vTOAK1RDFA4oxnHNAxjqaU9uQRTBDCvNNxg9eakI69B9aafrx70WGRgDHO7/gIoIBPGfzp5GcDkU3GMf1qGhpjDgjv9KNvzAfzp+0E5zz/ALv9aaVA69++KixQwj8/agcdBgmlwcY5PtikJJ5xUlBg5x+lKp2nIpAvTjj1pPTgn60AOLHpgsfSlLZHORn1phyPulgP9nNG/wBWbPuDmgCTPoSfc05WOcjJxUYYd8n8adn/AGuPT0q7kkmRxkZNKDjjimbgQcsAfpSg9skemDTuKxKCM4zn3Hen5Bz1HtUO/nnnHqaUHDVaYybdgdM+9KCCPao1bDcfyoySPf0qrkE2eAQDnrR3xjtUakA5K5/4FTi3Bx07YppgPAGOf1oHbHSkXoM8e1KO3B/A0wDGeoxTT+nrinAkcYApT0HOCagaGdBzRnnPTtTsAd/ypO+O9WIay7jz0pjZ9cVIR2HWmuO+C2OwNAmM7/epMZyR075pcAkZGR7Uh657mqMwzz3A9e9Jwee3p3pSc5x09aSrRADr3P17UUfQ++KUe3IqthMT8Kbt6kZz6Gn4AHqKTgcd+1SSNAz6j8ad29qTv1596UfdoLHDH93P1oPTPQmkwfcj0pOSenbvQAAc9cH0oJ+mPSg8fT69KY5OMY696ABsc9j61Hk9KUkA8N+FJjPoRQAmefX2FIRznNKfcEUjc46fUUAN47HNMI4GR+FPxjjsPSkPToM1kzVMaenvR0NKBn6UoHrx71gzZMaPfp70v4kUuOehwaMcY6+5rM1EA4x+dOIIX2pRwen6UD6UAIAPYe9KMYz696XGec0mSCfy6VSIF+7yP060hbaeM4oANIQAP/rVaEwbkdSPp2qtctkcE9eeKsYzz0xUEgy4GfeuiJzyOWuG3sx7ljT4VyR29qjLFiT7ntVq3jVR8zBR3J7V3o5WWUTZH80W1jyHbqR9PSofNMEwPO2rKA9N5kHZiMZFNnt/MXgce9SwRehn3IfXvUl4GNmsERHn3TCJSeNq9WP5VRtgRtUcn0q08v2i4kmDfuo1+zxLnv1Zv5CspFi3BDHCcRqAqjsABUIfb1Iz701zxyefagHI9/UVJSJADjPJ9c8VKp6cAEUxWwDwS30/pUu0DPqOw/xqGaoQnnI5+tRyEngAH3/+vT2bg9CPXHSoJJCAOpHYGgR2L4/u8f3j2qCQ9Bn8KsPn1wTVWXAGQDn2FeOegQsOc8HtQgKk8e+DQx7jk9MUAAnBB560FIswjA6Z4qyjfJ2+lVYzu5IwB61Y6qeSf6UEkacM2cD8Km3Z6nqKjI/ecdRT8nOentTQDlyQWwAAetRXEpAwp4yTjHFOz3OCeuRUMuC2Nwz1xWiIGQG6W9Epk26eU8uSFlGd5PDg1Df3JMhDc4+XjvTpVRo2VhuVhjJ7VjSTF0KOx82H5JMfpVIAkn3HpgE9ajEmecE/73SoC2SADTi2EGRmhssm3vuyylfTnGferEVzuHznOe/es93I4Jx7GlilI4J5x3qGyjTnkAiDgZCEMDnjrXUy5dldQNrqGyfpXD3FxmxuR38s4rr7ORbnSrGdTuDwrzn2qbiY9sZ6g/yNQsPw/WpyQV+UnGOcAYNQMAeefpWiM2QuGKkKo59fSm7QeODjv0pzDOSRjjj2oMeFGU4P61aIG85yRuJ6ZpVXCglxnOMYNAUA56/TpTgCTkjGe9UA0ZxnKnPQHNO7gfKPoaB0GOfc0oI4IGT6dvwoAUAbce9OGG7YBPSm92Hp607GM5HA/SgAJ3tgc464NO74GcYpF+XGeSeQOwp2eOMYI71LAVcHrwPWnKQADkDnkKOaQEA8Age/elGSOuSTzkUgHLkjhc5PfkCm8ZzjP0PFOxhQMZNAAJ6YX1FBVxNp6E5NIRz649wAKXIB5Qk+/ANJjIBCKvptA4qbDGFQTznPpnmlCEY5wD+GKcQMMOV7896UKNwxx7npSAF2qp4Bwf7+c/hTlGOAAG7D0oDYHUcHOTxz7U4AZwc56EbTVgIuc5+XC/8Ajxp5LHHr696AuFAHGPQUuM8ngelBA054ySPYHrSqgBJxg9+9HAPVc+3alOD1yQeuBQAmN6dM57dKAo6cDHPHalGWPJz9aXbu46gflQAAEjOG/OnEeoGR1GaMFnOcnHpSc5zgYPU5qADoVHrRnGT3pejYP5dKTGTz+VWADqDigg9QT9MUp4/wpCAeoOPrQAEDB5/IUvPB6DNJjIzg5oHXnOagBfz+ppcH0AoHJPU4/IUoXjgfjQAD8h2pQOQcZ+lKMnGOlA5PueKAAfT8qdnnjP0pFyOAP1pw554/CgpAEHTH496XoBj86Op460qj8PxrO4xAODilBxRjI9qXOF6dfSmApxnP6037ox09cUEg9elJyeo/GlYAxx0pPzo75xSEnHTH0qgF69Kaef8A69IcDimnj2xTsK4ZB6Hj3ppbcMDJ9uwpe3OQPTFMLZOeT7GqRIx2APHHqaheQgcOQT2Bp7N9Ae+OahdsA8+/SqLGSMSD39c1BI20dcn2qRunPP0NV33YyRn3zQBFIw79fUVVlbjBHf1qaVvYVUmkxkAfkKCCtM+Cw71TmbjjP1qeVuvqfzqlKx5/lQyyFz+FU5mwDVmU478/XiqMzZ5zUMCCZsmqZO8nHGKsSHAqIIMnsPSpLJIU5FW44QTzxTII8kevpir0UXI+XioJuSQxZUY7/rVpYNwAx9MU63i4OQcd8VbjjAAOOvrViJ9GSOLVBLK+2K3QzMx6AKMmvyR1y6k8V/FnxT4wvb7S71fEPiKa6hcN8gt1kMcAl9cIgJHvX6j/ABI8UL4F+EvxD8Ssm4abodzMM+ojb/61flN4e05tF8I+C7OW00OV4NPgmjsUZpViaVslp2HViTkgnjpUG0LatneeN9QW50O+nmmvbqBrmO6GtzIqxXJU7dkMXVYl6cdcVi+JLzT01zS9KuZHhsLlDf30gjzGttGu7B9CzYFb2rQTSS+LxDrE+uX1zp8cULi1VI0KHLRwo2MRrjAI69a4OTSRrmm2hS4k/tPxGVja2d97QWMPMrEL8o3EYAyTVX0InCLnzPoVLdTqOnaDPMBp+uaxcS65PbgbmtrKM/ulZfViBge1XdC+I/iE2l7e2Hha9v7aRpJJTFMIFcg4B3dfwqvrEd14k8J+INX06G8h1vWrtLWwksIiTb6fDhTnPKrjJ+poFraXf2vSdM1Ga20jTrES6pd3Uv8Ao+nxgfxOPvzOedo7mla43UdNXSu33F1L4h63p0cA0nTptK+JV0UmDR3SSww2/Z5yOEwOg61yUej+JtQ1K+h8L6Zf+MPE9yxk1TX9m1FZyc7WbhFzkD2FVItWtNN06C7sJRpegysxjtxC01/dEdJph/dbsCcCqlv8QtfvIpYItUuVs5JMyQWreUpPYuw4HHp0otYzlVnNdPxKureGtf0Fp7bUdKFtqMEnlzRxMkvzdzvB569qyrjT77SLN7i7sZIZ7pcQK68sn95fUVt3XjOfST8kdlcoF2qBDuUe+4/ePvRqkXirSLnRfEdwR5EkJaAOwbYh7FP4R7Vasc0uZ6SscKbFRbLNuVnLEFB1q3cwzaXpccjLtmn+6e+KbcbZr15HXKs5kYJx8xPapJJWv5BJLgEADHXFaxIm29loZUMwO3y4z5g6sOua059VvJoEjluHEaDAQHt70m5NxjT81HWmG0Esu2VymeyjJNbJGV5PYz2kErYU/Mewro/D2hteXCW0EXmXko++33Yx6msnUtJk0e5WOW3kgPcSKQwz6itDSJ3gcPDNKjjoY22mtUrPUxc5TWmi9DWuM29k6hVJjcpux94jqazSs8u0nZEuNxAPJFaMEsN7oV4r4iuVJIySWk5rHhnDOEf5sjG0DJqmhQZraB4w1H4f+ItN8Q6fukuNOlWZoUP348/Mv4iv1x8FeJrbxx4K0PxLYOk9hqtqlzEyHOzI5U+4PFfj1LD9pl6MnyHoMHFfa/8AwTr+KzXNhq/w1v3dDZoL7TDIeGiJ+ZQfYnpXNUjdaHbCVz7NjbIzjn1qxCCp6f8A16jijAYAKRn+9VhVA6A5rjZ1I1tOlI4/yK6K1lOAf1Ark7VjGwOK6GykzjnFTsM3I344/Cp92VXJ/OqkRyB0HtVlSNnYGtoslocAM+1PU9cimDmnryM4roizJoXHHseppOmfT0oAB6j/ABpQ3Oe9WIMZGe3tSdvbrml/DOKQgZoAbtz3yaQ8dAKeQSOpx6EUhwcf1FFgI+Se5HpSEY7f1p5APYE+1IRntj2BqLFkfHvQVHUtIB6FBTscemf0puMZ7n1NSNDcfNyWbPrTSMDvjtzTmGPSkOFxyKmwxMkE4Zh7ZpN4Ix5mT7UpOAcYI9M0HPAJx7DNIBMgf8tVH1PWnqSe4z15puRj1pcZ7c+9ADsn2pwbJxtxUXGOnuBTgOODj8On41YrEoOSBt5p3zA8o3FQ4wABkj2pR36n2HNFxE2eehFKrEDIO0fQ1GDxxwfQjpTldlH3yPocGquBIr78csR24NOVvTjimeY+Mea5Hu7fyzRvI53H6kmmmQTK2en6U7cP4h3qFWyMZ4p+4mruBJ+VHHWmbuecAUufbj6UgH8DPp6Uw4Bx60EjuCB7UjZHbaD3NACEccgkexpMAgHaT+NLwB04pN3vk1YDfQ56UpPPOB7Zo6n39KMYJ6fUiqIEHPGB+FIcA/0pSB0/maO561SIY0DsTzSg8fpxS4yOn4U09OvP0qkSA6dc0pPtSEc470npVALQBxgUfzoPI60mJBnJOOe3FJk4yAfr60uMAYFMPXGB9AKkYHA+tNyo+8wUZwWboKM89fwIzTWGeCM57UADbTyGDj+8tNX0zikA2kj+dLz1zQAH5evQd6NxOT3pQT6YpCOPUUDQduDkGkIwOmKUjIOeKB9KzZaG7TtoIwKXHHpQenOaxaNkNHJ60oBGMdKMd8UqkEZxWexaFC5604L6/rSA+tKcNjqMelSWIDgc/wD1qMcdMD09aUH8D9KQd/l59aaAQA5AA/E9KaTnOMD1p2McAA+xph98D2NWjNjWIJ4wMjgetMZcqzAdFLcfSnMzZyfxxUUxIgnyAp8tu/XiumG5hI5OLLKCM8mtWyXy1Mstobq3AKfPwgY9KzIEO1ASenNaqpGEh8t2clSZARwp9B/jXa9jke5JEu1VX09asgZHAyagXg1NGfl6Y96GCGsRawS3B+Xb8o/3j0qOGFbeJI1B+Uck9z3NWLpA8kEODsiHmv6bv4RUOd3U7j1+n1rIsGDA46CmruB/vYPQdPxNI7g8Z3ep/pTk69f8KljW5OrYXknB9aceRyc+lQrjPy5qQYxnI/KoNRC+3kD65qtI+0Z5HuasP8w5x7Zqo7cnnH60Ady+QAMZBqtL3/lVhjjPqaryc8546c1456BC4yfTPHoTQmAehwO1I2QOgx+dKrA4AAHPagosx4Vf7xPc1OMYHUt6dqroQv8ASrC4C8jP1oJI2GSucHHanIeemPbtQ/yjP547UwNk+3uKAJckjOTu9+lRSAgeoP41IGOOuc/yprKGxk4/wrREspXDHYQc4POKwtTYx3EU3RZR5bD3HTNaWpXSRsVB57ZNZU7C7tJYj1xvX6iquCQxBzg54pJZDgdABUUcweJJMckcj0qCW4JGO/8AOpbLSJnlBHQcdM0xZQWBBJJqsZDyc04OD3yBzms2y0XRL5u9APvKR+ldT4SuRP4VsujvETEzHgAgmuQgkHmrg10PgOUHQtQt/wCK3u2P4HB/xoQpLQ6IneQxcN7561FJlxg+napCMDPAB7mmNhQOPmPvWqMmRMoOOp46babsyc+Ww9yKc4BByTj24pu1FIOwtjnBY8irRmJweP50gAIPzY5xjrmlYkgfugg74bNGFHAALH0HAqwFAxS9WChgvtSKFz9PSnHoPl/M0AKGKhhuwMdKUKRye/NICu7grQqg5PNAEijLAkZHpgU4dc4HrTQAcAc57k0v3jknIzjpipYDl+mTSjGCPTjIWmAr2z+NSBS2Tj5R+dIA6Hk5HuMU7nqQc/7vahTxzx+NAXJB6/RutAARjnHB6ZoPPHH0z1pQpJIAwMc5HNL/AA7V4JH3sc0ANIAUgHIPGBwaAQCp28egPX8KcuA/UnNOUEAAYz0zigq43n3zngADn86ULt3ck5Ock/yxS4wTgfnSgA8dfpQSIcdQwH0FHy47/U0pOP8ADFLzycgfTtQA0EcgYJHYA0oBJ+8R34A4/OkYjHOWz260dR659OtQAq59/wAadjHA4GeKBgAfzpvmIcgMCfSgB2OaQYB6DNKCQRwM+9IMDgfmKAF7dfwo6fQeoxR0GeSTQBz0qgE6DOT+QxQflPO7PpRyeP0NLz6jNABjJ+6fanDpwB74pAMDv9acBxwfz6VICEZJ9vSnBaAM89B60v58etABjPpn1pc570HocfhincY9c0rliAbVx396Xr0ycd6Mf/rpRz1qQDGcDt70vr0pB978KBwKkBenB6+tITz1o5/Ck/zzVAAGfSkb1x09aQ9ODgfnSE4x+dNAKeueaYTzjHNDZ7c0088ZyapEC55znPvTc55/P3oOepAphz0yc+1UApPXOPxqNmIHIpzH3wDUR5Hv7cUykIzdQcHnOcmoJH54IqQsME9vc5qFz+Z9OKBkbvgEZyfSq8mTjGTj24qaTkdGA/3iBVSbGMbMe+8mggimJ5B4FUZn698VYkPzHjt0qlMeCKsCvKx54x6mqkhyPap5jk9+aqu3+TUMshlIJ5/SqUhAJxxVmQ8Z9KqSA59qgCBsA8c06JMnpj6UpBJ4qe3TLDGfcVI7li3iwARuHatCCLpUVvD39a0rWHLdOlCESJGETnpVjy8LyMHpnrT0TDEnGTzT+ikZ5FA0fPn7e2rT6H+yD4wt7Z/Ll1u4g0snOCUkkCv+gNfBV/o8ujaJDp9mgjvvssEgtlXzHcjCqGPbOM819n/8FFtXtdK+Gfw5sryQAX/iHekPXzWWNmUY784/OviDV3eW5uIryWZ9SvcZhtWwwXPEYPXPakti0ehXdzb3F5No9zeS6jqN/ps1pJHZRrHaQOY+USQ9WXPJFeSPKlrqaXDLc2N1DYR+G9KS2mO2Jj/rHJGO2c16v4j1KHT0sNQ1JBZ2ml2xiXTrCHfHYgAbjIe7njmvOo1sJrCPxR4lR/DngC3Dmwspn/4mWtysckqvVEPTPpTWqKm3F3ezDXrqyTRrq4juf7O8F2MY08a3OzAySLzKLZc/MzNxuI4xxWX4b0W3+Luv6T4YttLvYvCCxNeTWhuPsUcsSLuMk0zDc5PqB7A1BqviJfiHd2V3rmhItvagx6PoUZ/dWcf8JEY43njLNWtc6hf+Dvh5rfibVLiB9U8QSnRdF04TiVp40++29eAq5wQveg55N7s5i98avZXt5rFhaT6TptuktnaXBTfbxxAY8sAcyMQOrV03h34e6P4g+G+maB4gvBbeKdYu11qymsYfmjtShEcTKCAM8sc+o9KfrPwx0vWfiPD4L0nxb9q8C+H9Mg1vWdRtFO3e6BpLdP8AbyduT7+lcPrd6uq6/eeIt8drHdSCDSdPikLXUMK8DIHQAY5PrQZWu+VaeZY174Va34et2lvJY4Y48qbi7ASSRgfuxr06d65O/vr2MuhufOV8bt7bulSatrN2yJDe31xfqhOyOaQuEz71ls5uG4xj9KBpS2bv8iLzMHCJuY9zU1lYmfVIIZ2KwvzIE67avW1rEFDnJYDPNXfD9t5+stKXQRop3O3G2tYvWxM4OEHO5laraxRXyx2mDHuwgY9R70sd066qJfs6xeUAQi8qCPrVTWYWW9PlsXRGJ3DrmrejRnUZ5BIxCbdzOfauhWOKLahdyJNZ1+41+ecXTF7lwCZnOTgdBWfYs0SqrfKPT3ptvcGHUJ3DBMHAPWmC5EjSMcbt2QK20J5rKydjptG1F7WK8jW5hgEi85TJb6ehrEt7gi9kCuIgW/1zjJAq7pMKXTH5UZsfKZn2jPt61ViQMbvIKsr4b0q35GUXrq/yLlsizxlid5wRuJxke9dL8OfiFc/Cb4i+GvFkDoLW0uBHdnOAYWOG/Ada5aJWQRxxkKHHJJ4xTry1gudJeCXEyMzKwA4PHSsmdUdLan7NaVqVvrFlaahaSLNa3cSzxSqchlYZBHtzWogLDPSvm/8AYf8Aicnjv4J6dbPlbvRXOmzI3ZU+5j224r6UiIK4rhkrOx3Rdx8a56Vq2LkcDqPWqKLtUVcgyp9KxNUb9s+V9z+tW0b5cYxnt61lWsh2jJ5rSjfdgkcDtVIGWFI9sEU7APfHtTFJUDBH9aeCSRggnP0roizNocD0/kKcobH9719aaPXjr1xSkZ4wc571qjIQndx/PtQeeAc07pjvx09KQjj61oQJ268UmMdiD7mn8fj7UhX/ACKmxYxs7s96aTx1/MU847/p1oII7Y/GpsNEWMDBwR9KTnGSfwxUhGCBjNIIyeFWpsCI+vrn1NJtJGAccdzUvkyEZCMcdT2pjKOcnP1FSURnA6nn6cmgglP4gvX607BK5HAoPudxP50rFDAcAHr7ClOCD6/SjkehPrmlPI6/gakBm0//AKuaMYOPT1NSHpyRSFcfKADVWABk+1A5XOfzpMfNnqRQenHf2qQHjPtilB6dfrTSuOT+WaUfLj86sVh4bHO38RShjnjg+wqPIGM+n4U7eSevOKBDw+OBTs9jj6nvUO85HIwOenWnbueTz7iqQrEwfnJ6fWnBvqfwqDeM04NwRn8Kq4rEpbHIJznrSHnnOfrzUW8ccjPbjrSg56fqaaESFiWyQMe9B6NwPwNMH5fTmlKk8jkevYVYDhlew+hP60Z4xj9KRSAaXp3GfpQiAJLepxSE96X3/ketIQSByKoTDHPXNAHA6/hSr24+hoxnPHWrIYmOaaVAH1p5GfSk6570CG49/wA6Dwc07ApvA+tWQIT79e9Nye1OJOPX2pOCOhqCxjZA6004J9T3pSOeuSKU9xjNWA0DFJtz6U7GAOtGOgPSoAZjjsQPXrR0HOT796k5x06UhOR1x+NADCCOnI9xSheKUgA/ex9e9IwJqGUhOB3Jx60gOfb3NPxnrTT36+2KyZsmHBI5/Gjr+Helpf8AGsmaIOGHPal4yaVcgcUvHNQaIaOeD6+maQ/d54pxx+HqaaOvpQAxgMjHOB3qM9f6VI3v1qNvl4rREMYzEDOBntVO5lKxuMg5GDxViRsg8ms69chD2+tdMNzCZTt4HmfZE0ayH7plbC/iatoc9fvd8dKqQJBJHIZIpWkGPJkDYUHvkd6vQjI9Oa7TjY8cjpj2qW3UGQE52r8x+lMUU6cqlr5YOGnYJkddvehghUkZo3dwMyndx2HYVA5zjIJAPAPQfhU0rAEBT8ijao9qryPlv8OtZFjCSenNSxnjkjn86hC8ght5qVSQP6CpZUdyTIxnHPp6084wCePYVFnp0NG/8TntUGwOxA5GeOlVXbk5/Sp5DkHPrVOVsdDmgTPQZMgdcVXfrncRgdKmfj147VC3fDZPc1453kDH9e1KqjqQfxobJPXNKhwfU4oKJ1IIxx74OMVMuMccD+dV0Oeoz/OrKnK7STweB2FADXP/ANaowSX9alccHJyT+lQHB54980Ekq8Y6KfX1pL+Y29o5jP7xxtB9aRDz6fU1Df8AzREZIB9KaYHLXjmMlj1PU+tU47hgd3YHmrOpH5mJ6is1SQf6UnuUkDXHzyJj7pz+dRmZuOPxqK4Yi6Ho6DP1FAYj2pXKRKZNx9B6etKhGe+T29KgLZ9SakjyUwOfUZqRl+BgGB710HglxFea1b93VZ/0xXOQ8Yre8L/L4pYHG2ezKY9wQapEvY6pQCAWJz3z2pp6njbnpUijIxgn2/8A100jbyzJ7gkcVqjJkLEKeRzjgEUm5gvYn37D1NPztUDfgHqAOv8AhUbYIwd3XJGO9WjMaR0BIz+dBJCnGMdOTijr6/gKN21iVJLYyX6Y9hV3AVpA7HnGOAF6Uc+vy+x60okc/wDLSQD13GkBx6kepNMB4yTk88dafnGOpNNA3H7pbPOKA2455OR2GAKAHMG3DII+vWnFSCBtkJ9NpNMzjt+NOCHn5fqc9agBwDN0Uge5pdq7vmHP8qaoAHT6k9qcOBwvWgCQEdOnGevWlB45I+oFMPGB8o7k+tPXPfCqf85oAXnHDEHuelKOFPH4scUoOTxk+gpV6t19+KAEB24Ckfh/KgKFx/M8075i3AAHqetIABxncfc0AG3JYjj+tLwOTye4oA456/lQM4HOAaAAt78+lITxklfqOlBPUc5PrSHOMEYFAACexxz2p2CBgk89800t8wAILfnilIwQvPNAC8DHHSl3HGNxPtmmgDBHX3pSS2BwCe1QAoIznkj8qAT6fmaO+cDj8aM47dTzQAE8deBQBg+hI6CkGc+p9h0p23nkL/U0AHQUoyeKO3T8aXHzdRnvQAnbjmnD16fSjAAHNKBk9M0ALjaSD+tKAcdePejnqe3pRj9aksUDkf4UgJzx/wDXpc8HqTR1xyTSAMevSnHjvmmflThxnnmgA6cY5pM80E0mevPtQAuTg9D7Um7oDzmkLHFNL496qwC7vb8abu/I+pzmms3+TSbsjtgVViBWPPJznsOKQ5wQAPSkySucf401skHjJ9zxTAXPYDjHrTT1Oc+2KM/Q/wBaYGG8857CmAE9yDz6jFRthsAkHnr3pc/LnjP1pjnnHTmgsYxUds8VCzHtge5qZg3XBHHHaoHICgk/jQQRSZBHb3JqrK3bnH1qR2AzyPwqrI/Ulsd6pAV5nIbqePSqMrYJ96sTtnvg+1U5Hz0pgQSHgVA5x+NSsT2qFj+NQykV5OhzkYqs3J6Y9hVmQnnpUB657H0pWC41E3Mef0q5BFz7elRxL0/Imr0EZB6ZxUWJLFunc1pW6be3bIyarQJ0J9a0oE9ck+ppMsdswpHY0kpKwsc4wOuOlSMOOMZqO4GbeQA4+U9BQUj4u/4KKy3Oo/EH4RaFbMEuIrO91CAyruSJwFXex7YB6183WMGg+BbCfWZdTj+0RjEmu3w/eyMeq20PbngE19G/t2eIYpfjboOmBlutStvDzQ6doluu641CeZ/4m/giQDLGvlnUL/T/AIdS3erXbQ+JvF8MRWOYLusdLbofJj6O46Bjk56UrX0NFKMI36lHWtRu73Qre98SJLDZTzm50/wkjn7Tf4ORNd45EffaetX/AIT+N/h5qTal4i+K13cR3r3McS3AsjLbWtqDzHbj7qtjgd6l8QWeteAPANrpl1b6c3jfxEi614ivbu5MmqWtnKwW2scYyhKgSOi4xuFULHwzqdxrN5p8NhpUFz4Rtl1XUJda2SRCB/uxoi5jUsOADl+c8U9tEczkql3J/dobWufBvwH4i8MeKNZ+Fms3iatqF3u0jSLy5EqtbHaHmnfOQxyxCngcVxHxBs9MPjK18G6DprQ6N4D03ybOe1cTNcXkiiSZ3kPyqSxPFJq9smj3WleJpYdAtdM1NJLuHR9FeSM2sobCJMD+8lJBJ2jC1xWjxXXiHTbvTNNlm07w/FfG8vtQvlCtcXR6iKPtgADJPQCldkqLWvM2vM7zUZo/DP7PyeHodXW28d65ei91TR7ePckdseFaafs6jnaPWvKbqbT9F8xLIfOyhJJ+sjYHQegrodWF/wCJZnt7HZa6egPm3s7bfMx1JbqT7V0GgeFtB1y2kuLnxNpuh6Vb5tU8n95dSygZyB3HvVajdrPqeTrqMcjkufMzwBjBqxA8KFSOO4Ga9E1F/DPhK4jn0KTUZZiMbb0ABGH8fHXPPHar1/rI8b3MDajbxa7eW9sUWGKNYkRQOCSMZI96ErmaqJPWNjz+4uQYfkIXjsc1a8HQw3jXDzwrPtYKA8u0fl3rEurZbS238pJySoOQB2FdF4HtZ30eW4igVo9+TcSH5R+FaQ3Kru1PUxfERlTxLNDlEVF529MUywIjhk8snd7HjFGoyG71a+kllDuBgEDG7FWtENlb6VO93bC6uGXbCX+7GfXHc10xepxTglTRgpDJDHLNIDlydgI60tsDDGQ4AY+tSzX0mozoHOBENoyemKEjLz+Y+DBHzu9TVrcylqrG94NlVNVMEkkUStExLzpuA+grKuwYdUlEZGxjlsDHH0rQ8JTyvrzXdtErziJ1XdjaoxyfyqvfKx1SbcwkLjJZfWtHsQtHaw6dxdTADG2Nelb2lWP2/TDHauhmDbvK/iH51i2EcUO/zGKpgnKjJJp6ma0JniIQqucoe3vSdzWNno9D6H/YQ8WP4N+NureELpzEmsWzzKJHG0TxEZUf7RB/Sv0msmLohz27mvxR8N+MJvBHxN8IeLlcFtM1OKWUsSB5TELJk/7pNftLpF3De2dtPbkG3uI1nibOcqwyP51yVF1OyDWmptKFIH9asR4yO2KhXp+NWFGB71ys6UXrZ+BgjHtWnbOdowf1rGhYq47itK3bjkjn86kvc0EZeh49xUoO7qcA+1RL7EHFPB57H61smQyTgDPbNKMA8EjvyKRWyp6fzpcAHn061smZNBn5vf2pcEc+vpSYz1P49aULyegP0rVEidAc8e9Hb2pw4GRnd346Uu0k84H41RA0qO4zmm7M/dA+o9KkIyeMnjrSEjH3vzqCyLGOwAphQHqAfapmwTwcj+dNPU/d4osBGY1AA2j6UH0JIOO3FOxjOMn8KDnoBz6npU2AjKhjncOT1J/wpM57nHbmnsCMk5+o4FGO2CaRohgbIHIOaUYH+eaUj3z7kUnIwfWpBB2xx9SOlIenQc+1HH4Z64pceh/KgEIwP9wDGelNx2xkH0pwA54x+NBU89/5CgY3aBnjafWl7YyaXBzwaD0xnIqAE2jsP50vtkfhQowcjt60vrgj1wemasBOmOf/AK9Ln/aA/wCA5pOSOufYcUnGcd6AHZGO9AbJxnPfHemZP1oIYAbhtB6c1RI/cPf2FLnOP6U3sehBHc0gYdMNx3HSi5BKGyetODA//rqIMeOD9BTgQeeQKq47Eucnlsn1NKD1zzUQPPfjvTsgHG38TVIQ8njp8tA6cKT/ACpp9ckfXil3bsdSfr0qrkC8dB1pfTrj2pCSQOOlJnkdhVpiY/HPrikx9PxoIx9KBwOuaozExx2oPSnjr1+lIRxQBHj8aaRk8Z47ZqXB+tNYD2oAiJJ6n8KQj25+tPKg+5pDgDn5cVYDcEDjIHtRnHbjt704YxSHg9D+FACbgRyTntxRn6f40vXvzSd+mP1qAEI5zSDjuCaUDPPJ/DGaDz71LKQ0/wCcUp5PQ4oxx0x70hGORms2aoADk4HPrSgZ6DNIOTyMnr7UuM4rFmqHhcEcH8acQTwQTjt6U1eDjpTsfLzz+FQzRDcFR1+tIwI/Cn/Tk/pTG54pARuSc4wfxqF84+9twOu7FSPjA4NQSEZ9a0QmRSFsEbt/0bNZt021WJOBjqavykY9P61nXZ2KzbFlHGVYZBHoRXXT3OWZDCc7cSGUeuMAfTn9auxnjtVFW3FiQB3IA4q3FkfWuw5S2qgjtn9aJeborj/VKByehPNLCQXQHpnrUW6Q5MjA7iWC4wAKlgNbB55NRuMjng+1PbPUDj3pG4XngZ/OkBEMKP7o9BUnXuCPbtTAM8fmaQLwcc+9Zs0RLk+nH04ppYDp19aCwxjqaaxyOoH9azNAkY+mOPzqm7YJ/oOasuQTnrxVOXluuf6UAeiucdc8YwKhfkcZ9cVM5646+vrUDkZ5/OvHPQIicnAGce1ATkkksT1JpHJYABgcHvzinKMccAe1BRKmAcHJFWQOMDpVePkjGCe1WIycYHX1FACtgfd4+tQSDJHPFTZznjmonXjrQSMHJBzjnHvTbvHl9805TyDjINR3BLR8c8/hQBy2sp5cucZ3rnr2rHL4HBrodejH2ZJRkFW2sa5mVsOeetDKjsNnP3G9DTc8cH8aSfLRnnpzQSCB6GoLHLyM9/erEXNV41/H2q0i49QKAJk9c9PWtjQpVj13TpWJyztEMd9ymspNwGDjnoOtWYXMMtnIOGinR/1qkSz0OTmWQHJGTxUeduSF59QBU1wAtw46ZwetQkjHPPtitEQRk427iRg8DqajwSDww/HJI9akI4Hf2PamSYOQQSPwrREDWwuR1HfJNNzuY5ZN2OFBPFOb5cZGPoaQk4xwB7DiqRAZJ78eg6U7dz2ppGDzwPQ96UtgcAc+lUA8En5R1btilXCjhiAPaoy+QBzg+lKDgH5sfXmgB5IPHP0pAB15xSZbHJ7d6UHG3nJ9BUASD7wzu469KdwcfeHPUYpijuSc1ICAOAWJ+nFADgDn5QDn1NPB46qD3xzTMAfw5yce1PXPpjH6UAOOPVgPYUo4X+Icdc0mT2bb7gAUKRgnJPuTQA5hgjjGPekBxu5xzzikAAx0FAABP9KAHYHTOfU0Z+XAGMd6QseuM46ZoHB55z70ADDOc5x79KQjC/7PXNHc/wB7rR97jPbrnkfhQAbsDjjuRilXj6jtQTngKMe9Ku4jHAHoOaAFAwpGDwP1pM5Pbr2pffoPalVT/vHrxSAQD5gQeOlOHUd6UqV68E+ppOPXrUgBPv8AnRzyenrigYGPT0FOIx1GKAExyetO6c4/E0Drwf0oA46HNACjrwfyFKF5zz+NJ9MfWncd6gsM+/FGeaQ9MD9O1KB7n8qADoKXv6UDk/ypBz9KAFPp+lJwQB3ozxzTS3BGce9ACk4H403d0NIT0OM0wtk571aQrjiw/KmM3H+FIzEBjkD0zUJlHc8/rQMkMgHpx1yaYz8H7o+lRO4Az+h4piyZckdfbPFVcLE7MDzkjPQigt/k1EHyOO/c0BwD13EegOBRcLEm4KMZ/SmjGB970pN20579s+tN3E5IOfrTuA7IAxkcdzTGcnPXkU5yx6HjoMioWbPrjHJBoIGuo/uqwB781DIR0yqe2Ke5HPQfWoJXYcA4B524oAgmlOdu4EegFU5pOnX2xViVyD94jnOBVCd8kjPH8hVoCvKxJ7VVkbnrU0jHPA6d6rM3X19KAI3OcjpUTNxUrZxxULDoOwqAIpOBnpUa59cfSpnUMOuO/NNRC3P8qLASQgkn0q/bRDHf8qrwx4NaMKZGDUDSLNtGMHgZPSr0Y2x+4qCBRgeuO3erKj3pMoGOAKjt4zNcRoMkFgCR6Zp0pwoHXFOs2A1GzjGBulGSG7YNID84/wBr/wAT2t5+0l44vvD9xFaeILC2tNDurl/mmhh2biIl7A55Ir5y8IeDNBvfG4jF7qFnZ6Gn9r6xqupS5VtrDy444xwpLYwDXuHx0+Fba78Zfil4qt9Xbw9ZT62xu4btAJrmSNAqrGAC+0454A5ryXUZV8FfDd9BuWtLa48Sz/2prjwt5zxwxE+RDn06sRnvz0p20MpTTfJF6kM/keOviHBp+kadcXXiXVZLm9uZZ7s/8TCMtiNWkPK5yFIH9K6a9+DPjnSbnU7nVdB0HwJZafEZ9VUakHjihQcRxrkmSVvVs4JrO8LWOvfD34Laj4o1K1NnrvjcCOxv7kKk9hYpnykiXPyM2d5PoRXPeLPGd349+HOh2XjKysiugQmOCS13Jcakc/6y6YnLmlYhubleD0XfUxNG12wu9ITXIW/sWyvncCM4k1CeNe7ytwqn0WsTV31C5YW0afZra5OY4I13uVPdQOhPqadc6bF4ltbW4lkjhsdoPlQNsVEXopPQD2FU7vVRqMDWWi/6NZRP5c96pIRc4yM9WP40tOhptqzV8P29tpml+IH1K4gt0Ty7REmm8zAHzNkjgN7Cs2JvDtzapJKCIjLnEQCnA6Aegr0jwvY6P4V0/SlmGnvottDNPeLMysXnk/1bCNhlyPeq+ln4eeIzLaS+GbO+uUk86bV31E2Mrpn/AFaL9xf++TTt2GqvJq02vI8x11v7TZ54c2SIAiICTvx3yelN0CK8Gh3d8blbeKNjGFjPzOfT6VoeMdJhGt6nbabCtpaQMPLg+0+f8pH9/ua0bK6is/g3a/Z9QtTdS3ciT2S22XUZ+VzITyT6AcURFWd4qUVucVOHlVieUxzXWeF1NroccwuDNFC5YWKL0H94msNrdxbbOEJHOfep9JuRZWNzHiRpgPkVD8hHcsK0g9SMRH3EkZN3L5qTXE0ZSWd2cMRwBmtG4uLs+H4SIh9itW8tZwu0OTyee9U7jC21qrAnJ+YGn63qU39iJaEFYE+6vYZ710RMaqskkZ11bLFMDzhxuGeKeyA2YQAqufmx0NIji4tfmU5QDaTSg74vLJ4Pv0Na6M5pX6ml4Vb7JqkZDQxqFO0zkhBnrml1tRLq0ksTxIGPAhbKfhU3h1fsWrWStGl1JM2AHJ2r/tfhS+KpCNemjQrctnlk+VR9MVqlpqYXu7Ijhs96KzTKM9RnJqzqccVno7gFzPJjaT2HeqVrPJaSLuVG7gg5xSa7qRuiilRGw5x6ih2tobRUr2v+RhvZPefuvLE4kHMZGRj3r9cf2Y/Gq+Mfgx4X1BXDMkAtmUdFKcbf0r8uvhro2pavq97eabHE0mnIJHEzhVGenB6/Svs79ivx/bBvE3glbmSTULIjUgjgAMrfeKAdRmuea903g1zcqdz7jtZg6gZAq8hDDjiuX0XUPPhRs8V0lu+R61wyO9FyMDI9fUVeh+Uf1qpEMH3P6VZQ4HpmoNDRibgZ6e9WAc+g+tU4DkYParS9eM+mauLIJlXk8ClyVHqfpTAcDoBjmn9BgLxnPWtoshigc8enU0DnrgL60dO2fxoJJ75HuK2RmxQeMHI54pwH4fWmrnB70/Bz35/KrQgxyOSM+tISOxXHoKf0HX8+9Bxg/KCe2e34UwIz1449qYRkf/WqXb6dfbrSYAzxjPXigCJkJ9B+NMPAHQDsBUvGR1amnJ5qB3GEcZAOaaQMHJYfjT8YP40gyRnnr3FSwuNz+PuaDyOCef1p+c8Dr6YpNmADubP0qbFDMc4H8qTHGcn2wOtOHynnnn0pCSf7uPekUJj5cEY/DmkI+X1NLkFs8fhRg85OCOelACEAd8Z6ZpemehP1o6jIA6/ShlIHQfiagACkqCfp170Y45H0NKqgAfu1X88mlzt69+1WAzgtTepJ4wPSpCBnFMKbj05+tADR7jJ96XGPYetLtGOgx+dIRjnvjpVAGPejccY60A/jntQdx7j6GgkUDPH9acO4yKYCSeRu9j0pcnbnp+PWgB6twOfwFLn35pB7jj1pM/T8adyCQ/Uk9807JzhuvoKizn/69KvHYD6VaYE2c47fSkyM8UwE47Y9c07uecc81aZDQ5TnpzS/Tr7UnUfypR2qkyGhw6+nvR07fnQOuPyped3SqJEpuDTjxRx0/lQAwjPH6Ck4anelJ+tADDx3zSEY46GpCCe4pDx7ZoAafc/Q0gHJ9fXNOx24HtSbasBm0E54x60gXIPJx60/PPOSKTgcg4+tQxoZnBGCc0EfN1pT0/nSdOmPxrNmiY364xThknHb2pv+cU7qQP1rFm6JFbpS8AY7U0fXp3p30HPesmaIRuvqfeo3JPHUGpG5phz259hSAhbkdf0qvKeBjge9TyZxkjpxmqzsR2xntitEQQSkgexFZuotstmfrgitCQ4Xpg9c1las+2wfB5LDiuuGhzTGwOMdKuIcYzWTaSE4B7cVpxvxxziuu5ztFsPthbJChvlBpFOPlycDofaojIAVVhkjLYp+enQmpEK5BwOoqORsHr7Usntx71Ec89c0AK3PGKUE59Mdqap4z/8AWpc4IHUelZyNIijrxjPfFGQOD+Xeml/lx+OMUHJGRn61maEcx5ORyKqv79e9WJj0z+neqhfBJPFAHpDbuew9aiPIPHGKkkweMYPv2qFsZOD+YxXjnoDT82CcDHTNGeRgkZPWkPYnAI6ZpM4A7E9T2+lBROh55PHuKtJ9GB9McVUjyScHpxgVcj+71JHegBCOe+aY30IqQ+4yKidfQfn1oJIiDnnBPv2pkuTnnAHp0p7Ebvf+VNcZXGOAe1BRmXlt9rguIHPLISOO/auFmJKAleRwfY1307GKTzBnCnJz3Fcd4ktjZaq4U/uZx5kZHr3oAzgd6Y9aI2DRjrhTtqLdtYjP406J8u4PTqMVBSLSAY9qsQnGKqJ1/lVyEdOMkmgZbRMHPPPbtUk2RaSlRyBkfzpIVyeDg9896seXiGVcHlSPXtVog76ZhK8TgZ3xg+5ppGDwSPpUWnuZdHsHI+byVBPfIGDzUucfxfhVokY3Kj0/kaifngEmpmwcE+vQComx1w49yRWiIGEHJ9e+abkAknoPShsAfNyBTdxJz5ZY9hnAX3NMgdwezDP96l69efcmkyAeTwew60fw5xtoAcB8vqfel64/oaQHAx1Y8DHanccnqPXtQAdDxj86eoznaSBjnPb2pqo7AgZ/AZNP2FRyrDHOKAFBHpgD17U4c+34Ugwf734rTgSCCTwPbNADxnPQAH+HtUgB54P0ApgXqTk54xinAED5QT6kmgAYZHUkUq8seSeaCANoAAI5Ipc/MD8xB7CgBAduODuJ7LSkHnK4X3NA79VGcDnrQdqnkDnt60AKR83J/CkzgEjv696cTzxz7AU3PIzjk/nQAmO3Qfzpcg/QetLgrnt9e1KBuIA5NACAcH5uTSj644peGPA4FLgdxxUAAAGOM0Yz1x+NKOPr6UgAJz0HpQABR7Cl75J/wxSnPHH1oyM9f0oAB+npQMjHQZ/GlC465znGKXoOOBQWAJ//AFmgD8vUUdcZ6+9LjkcmpAUijBLe/egemaUe/WkAmN3ril6e340h6dgBR2xQAdAcfnRg7uaR+/WkLDmnYAz2zjPpTC2eB0FDNzUbHqPTsKpIBxbJ5NRNIO3J9qSWQhT7+9Qs4Kck4qtgHM4HReBzzTPPbkbjj0AqJ39eD7VE7jHJB54UHk1ICs5Ctj65POakRjswrfNjPPNVHOdqZDEt8wHQe1WMsyhdo45LdPwoLJckf1NOVzx830HQCos4PHzfSlwQeRj3NADw2PXJp3JPG0+5NRqc55BPr0pePxoRDE4B3YHWozwM45ORgU84B6//AK6jflSSeM1SAikG3/Z/U1XkZAT8ofHrUr9uozVaZ+oFUiCvO+ck7RnstZ8z443VZmfkn096oyvkdBn2rQkjc85BzULCnsef8KjfqelSNETkdO9MILYxj+VPfqPWmEcY9e1AxjfMTxx+lKo2ngUjNjgfrUsIyQSelQBahTIHHPer9uvQ1WgXB/8ArVoW6D04FJlIsxjgdKk6f402MAfWhzt7YGKhgiOVhk+gpNIYya7ZD0dmx/wE1DNKQOlO8PyqutxO5CqiO5JOAAB1NSxn5Ca38SvENr8YPiprmi6lP9q1nxPdxmeTHlLEjFMDIJbjsuMYrzoWdkniWc6jfyaterKLiSKaIpbyc52Bc5OT1zxit7xRptvaa94la11+fVbC41S7uo7u3QCMu0rEqjf3R3NcqJdP0uykisILi91O6fH2q4OXY9lQdh70+hErX03NvX/Gk/jzxZPrPiA3N9dRDbBasT5UWP4iOigAAACsb4mXVtrTWF1aRSLaAqHikOPMPqcfw+1JfaLe6JFBt3T3kuROsXzKG/u4702HTt+l3MN1815GnmZD7jF6Z7D6CgnTRosavoa+KL0aNb2rkeUks+qXEmwWsWOkUK8AnGBnnvWr4igs7HTrXTtGs0sLC1jVIIM7pJm4Uu57sSc1z/gK31TxT4j0HRtItA95qd8tirLMQTn77v6gAEknoBXT32vLo/jC+tQY7mS0vWtY5oovkYxHBMe7k5PrTRMnc7Gbw5Zw2257TTL5LSNIQ8yZkLYy2fXmuahmk0Tx1pV1puhaReJIWDw3VqrQj5euG4461v6z4X8S6zBLZHxrpzayYxdyWyW3l2lhEeR5s38Un+yKw9I8HW15q1ndf8JjdeJINNha41Cyh090GBwwQ/3eetD7miq01GzevazOF1C5u4PEuqXVmU82NcFbVMxxgjkY6CtTWdT1uD4YeGNP1CFLbSZV8+xcRKplyTubI5PPrVXxX/xJdU8YTRW7aTDdXAzaBsOIyg2gD0APX3qbxirnwT4MtnR0aCNR88m7932wO1LroVK3JBPucveuByxLEnGR0qtHcG2bKryeDnmtC2vmt9cs/KC4WTcAwyPyqlr0m+/aQgLvlJO3p1qok1knOMRL92M8BZiTnPNQ69IbiGLPPTJqaSRDfQOy+aq4OM9ql14pqF0ZQvlR/wB1RXTHY5avxmWFEakduACKUQmSHYoPrmgKfMUKDgDjFWtOtZL65KAhUTkknANax7IwlpqzX8ONjV9PSSHzUZykg3bSVI557dKPFlklhrs4gjEUWMoituAH1p/lW4v9LjtZd9zvPmhuEz2ANQeJ2kGoKsgUtuK4T7ordnLB2qeoyTQ7i3srDUJriF4btiFhibdIgHUsOwrO1WdbmaRkChRwMDirltJ9lsZ7hk/1Q2AZ/iPpVay0a6vEDnYkZ7u2M1FtLI3U3fmbOz+GK2mnaXctLFbQ3F64B1DU4PNgjQdlXu1dX+zh4ph0z9r3w88bwRwalFJp2+1HlxtkcYHYH0rzOS11O5tBZrLAtvH92MPxn1HvTPDNpceEvGvhvxCsyLLpuoQzbi33RuAP86mUWx05JTbvufsH4cmMbywNnMblCPTmu3sX+UYIFcJHGtrrrvExeC4RJ0Ocgqyg5z+NdppsoYD19BXDJWPRi7o3oRkDJqynyjrn3FVIWyF657VaRj0PFYs3RaibHfrV1Dx29uelZ8b89T/KrkRx1A/nihMZZBGMf15p4PH/ANemIcEbsH1xTk+YAjBrVMzaHgZPrQfwFJjBOeD2ApMcH1xit0yGPGPmAJ9OBS54z+pppOO9KDkjnirMx4BxwcfWlxk+9MB49AKdj8apagHr1HrR3AycGlBz+NHbn8KYDc4H3sDvTD0zkZz0NSE5HLDHoKQD6GiwEW3PUA+1I0QGMrk9eT/9enlfxJ6U0hegXBz170mJMYR1wSAfc4+tNOB3x7n/ABp7Eep+lJk9FYg98Vm0UhMZ7D8OtIOAOSPrinHBJJP403bzzz9TSKEye7fjjmkICgck+9KM9to96VsgZAPNSUJjnkj3AFKQOcEEjoaM4Izn6EU75QCSRwOtQA0qM444pxBVT0A+vWggZ60EDJOdxFADSpz65pCoJ/wp5A65FKo+n16CrAi2sw9aQrxznn0qTG4DgDPscUgQjpj6bsU7EkR5J6j6ikKbsHofXHSpxG2eAP8AvoGm+S+N3QAdzTAjC5IwAfTilAx049zT1BHOTnpkUbcsAB+fagBmAecDHvTgeOMZ9KCMtyenp3oYEjsB6Y60kAHuRihRzgD8qCCBnjFHLdwBVIljgOvH6U7k4z/9ao9xXPNG44PKk1aETD8RS5HrnNRqxxjIBPXHNOzznjNaEMeTxn9KcBkU0n5QOo9qASCO1UiGh2eTSkZFN3DpnHsacBg570yQ28dc0nqOTSqeeKXvx0oAYR7Unf8Awp+0D6UnX60AN4J+tNPXJxTyM/Wk2jpj/CgCNge3P1pOcY6j1qQr+dNxk5IxQBGQPamng8VIw64Ofamkfh9alo0QzHzHk0oGR1pc/L2oU59KxkaofjCjn8TRtOOMCgN0J/PFL/n61i0bIaenrTCefvY/nUnSon9eB6cc1IyJ8ZzmqsvJ+8Se5qzJ0yehqs3APJx6VrEhlSY5yckk96yddYrpLMOT5ijIrWnz3JrG8QOE0k8/8tR/KumLMJK5QsJtx6//AF62IG3EADr3rlrKcq/zHrW1BclInkVuQMD6mt0zLluasT+buIGBnAOal99vPeqVtNtUKSMAVejXIyTinchoQqcHtUL9OR/n3qd144ODULen6VRNhq/Xr6UhYYwDn6Uj8H39KUMSOCAD2NZMuIKeB7dqVm4yMgjrmkx6ml47Cs2aEEmSCTzn1qpMcc/oKsy8H196psd8jH060IpHpshxjjH9aibjrnHcCnucA889KjxgnjGDnrXkHcRljjA+7S9fcjjP/wBek5ySQfzpCARtyRz26UFEsbAc7cY71cTlRkge9U4vlOQxzVuPAiAzyaAHOeSWAHfANMbAPBpzHA54J/OmM3UD88UEjGHeo3AI24/OnsAPSmsMr2wPagaKV1GxZlGcfnWB4mt/tmjpKq5ms2yD3KntXRXKHn5io/2aoBFMzRSktHKCjZ9DTQzzx2AII70JIRNGex4NJcwPZXM9q/DwOUP9KrTNlVOeQQc1LLRtqRwatwsPXFUI33bSOQelXoUGBmpDoaVuAR8wJHersC5x6f0qnbKAR/Wr0eW6kE1oiDotCfdodvkDdG7JyferxOPrWZ4fJOm3Ck/cnyPyrTxxyQBVIljG5PP8qiY/NyP1zUshPHcnoKibIz6dTiqIIs7h0wD+FJ0OM/j2pxGR90Uh5PC546DgCrIED46bcHqTyafkj27/AEpgZiOTtx0AGcfjRxg9M/qKAHZ46nn0o81FxmTn0waF8zacI23145pV3DG47c+9AChy33cHPJJpyLjojHB+gpoLPxkAdTk809Fyc4H13dKAJBkgjoDxnH8qkRVycHBPSmqpzgMOOpHIqUA5PJJ7noKAFx2GfypwBx1xjuBTcDoCSR6GnADJHUjrQAo5GO31oIwP5kClAJ7qB9M0pBJ69PSgAx6CjJHGaXBwT69Pak246kEUgDnPVvpSY/T1pT2pcc4pgIMdvmPoKXrj/ClOT/GfzpAAAME496gBew4z9KDxk/0zRgZz1I70o9higBffnHvQRkYHQ0AZx1ox827jPvQAH9PSlxj2NHTqetIO/wDOgBVA5PJOeSKUDPYUZyByQPQUYGf880Fij1pevsaAAF60dc56e9QAAcn0oxkAdqMnHekA/CgBfTNITjn+dBIBppJ/yaYAW7kfrTS+BxxSE9T196Y7jIGSSe/FUgBm2nt+NRPIT6HtTHmVwdqnIbbkjFRucnGcgd+lWJIHYA49PSo2YM3U/j2pjuGY+g9PSow2cf1OKgYjSBycDd2yeP8A9dN3AjAK/hTN3H19KQsTnofxpXLH5JP3gP8AZRQo/wAamGMYxgGoEHAJPB7Cp1POTj+dIB5yeM4U9cU6MAYxxx3pNv3QxPT0xUqpkjgbR0AoAaM985x0xSHPBOPTNSdOvbjg0m3kAcH164qiBhPPAH5VBIeOefrU8hJJz8p6DtVWUjnBGT3q0BBI3fjPpVSZhjsKsTMOgLe5I4qhO+Pl7mqRDK0r/TrVZmzmppGJ46VWY47ZqyRjcGo2+ntk1J/FmoypyRnn0BqQI257Y9KYQM/4U8jsaZzjAqgE9cn6mrMEQ+vsRTI0+bkZ96tRjOPzqRJ9yxCmO3PbHatGJVC4xz69Kp26ZPv61cRc9wB7d6gsmBwAaYzYHXPvmkJGO4HpmoZHG3nOP51m9CyrcyDJ4A96pQ3HlQaxL8pCabcv83ThKfdz4LYwAPbmuS8W+JYPDvw+8caxdlltrDQ7yViigkkxEAAd8nAxWbA/H/wve3vjPSrbTtOt4oYIFuJZZpj5UMSiRicE8H2x1qDT7VLaC5kRi88ZO0k4Ib6/4Vs6bk+GNI+0W5hgPlGRx1bJLEbmAVTz0C4FHiK7udH8RKNHa2mt5fuOVBdB6KSP1xzVmctGTfZVv/D8Umm+dJHaOBNcyqQpbq2B1b6darLqFo0dxZwKlzNefPLcOuGRAOm0fLGPxzWjoGJ7e70m81B7LTAjzKI/vSzHqq55JPdu1cxo7T2Lz2aW0a/ZWIRJkOSPUj+L6mgldUZVg9toMN19nN3JrSzGW2WNtkUS4+Vyw+ZiT/CO3WvVvD2s6LdfD7w3Hq0RhOkpL9p1O+gXzrkzPvk2sBkAEbQTkgV51rKPHqNpqIcJOwMbiJsLk9QD2rY0x/8AhGdA0XVJmlf7VNM9u8f3GVeMKD1AbvQaRipWUh3iT4rajqlibW20mHStBa582K1jJeSXHCl5Dyw789KqLdXVustxZandpJNEftFtpp8uLH9xj3HtWTP4k07VNRmu/EF+VkmbKwQgGRvoO1Pn8T3Wv3CaL4f0+KwgYgNJO2wdOrt61HM2dfs6dNXe39dzD8Q6u195jsWLbdpV2LHPTknrWr4kmMttoDYYF7bJkY5GR2AqK8+GHiGzs3u797WK3LEBopQ+/HcetZs15JNDbxOzNFECq8cintuc/NTqSTg72JfBkltJ4rQ31s10ixOUjVsfPg4/DNViBfan5O3b8xO01Y8Gyi211pw0isqMV8sZY+1R69JFY+IEmtPOCSDLCYAMpPUVpHYxqO9axHYiIaq7SxmWJPlCFtoz703UWI3RgHdnO0dq0vCF3o2m+JBca3aTX1gFbbHG+0eZjgn1A9KyteuWur64lQBVJyu0Y4rdOyOeak6jsvmUGZ1IV+FPUjqK0jNB9mjjgK7k53MeTVHTlEsZz8xY81aktFDKSCB9KuErbGU420Zty3VlNf6V5ELLGMLIC3LN3NJ44N5PqCrIgiVDhFAAOO3T8Ky7a2UajZBdwHnKOuK6TxS6jWnXYNkKbmAOSx966U+bc5HHkmtbnPXkcssMGnopHkjzZVPGWpbKaQHa6qyEYG5sDNZjX0nmvKW+ZicmtJZTPYW/TABHTmp5tdDfk2uhYWuLiVlijBKAuwLDAFW7lbjVtKvIorLevlEy7W4HHHPbmqkRVVU8sW+8qdTWlBGsExj2tDuX/VZ5OR3qbs6IxTd7H6ofBrX28YfAr4V+IpNvm3ehR28pUdGhPlnPvxXqWmPnk96+cf2Ede/4SL9kjw9Gz7ptE1S70yQd0/eFwPphhX0Pp7kIPTAzXNNG8Ox0tu/AJarqYJHWs21bGOevpWlCc9+lczRuiwnTP8qtxc8557VUU8Z6VPCSOuPoKksvJwR82PcjNPGSFyxPpwP6VFGRt/pipBg/z4rRCY7kY7D09aCP06Gg8n/CjqevUdT2rZMyY7OMZGDQD0zTckdqAR04/pVkjsDHOB9adgDp+HNNAIye3tSg9Mdf5VYDgMZ65/3h/hTuenbvTD/ninDk9fwqkQH0z+VIfunjNOPA5GQPekz8vPGRjOarcgb/AMCzSY46nP1owOnzfyFL1B5H0JplIa2Qff6U0gDHPt9aeRjr2/GkI56cntWbQ0yMg7vx9qMevze1KeSeB9B0pMckE/h6VDRSY3dycgHB/CkJBOAoUk9qcSOwz9KaVABznHtSLFAAA7/XvTsY524NNIxn5WP/AAHNDMB1WXPuo/xqSkLjB7/Q0owaT3pDg4Bxn8c1BI7Pv37UfLjp+INBOT2H0pQCScEtjuQKtMAzu7n8abgEdiKPvcnketHbOB/WqQmMMav/AAqe+CoNKUTtGmfUKKczMRzlu9B/P+dAhmMHHQ/WkxhQDkA+nU0/pyDz9abjnjg0AIODgZx/dxR/tc57EDpS7QQcA8dzxSZHBwD+NAB93s2R/eGKQtzg8t6GgnPQ4H4mkJ/hBzmgABLccU4LzyABScgZ3frSj+vQ1aIH9uSAPXpSH7uetJgA4Jx9aAcde9NMB+M8kflTtw//AFUzO05NKD06/Q1aZA/d3x1p2RnsPxqMe9P3cAdB71oQ0PBxS9fpTAwA7/gaUc8n9KCR5/Sm4we9O/HNA57/AJ1ADSMj6U0jPOeKk/ljrSY5ziquBHjjNJ16d6eePTFIRjHc0wGZJHPGKYVHOcipDzTCv5+tAERUd6cOnU0Y28Y/OkxjgDH51jI3iPzj+lHQ56Ugz2pe3vWLN0wJ56k4HUmoXPPIx3+tSnjnsKgbCnA6+tIoil+8Tz/hVeQ5PUnv/k1M4yc96rsSCcdPSqRBWlYHGPzzXP8Ai1vL0JWzybgL+lb0zEd/8/SuZ8cuV8PQk8Brnjn2rdMye5gQT4I5rRN380Meenzuc9fQVzkM5LgZ4681I98eW654/CiTaKUTq11eOIAswP1rXsNZgkIwwLd815TdagxcLk9elXNMvXjcEE1Cqag6SZ60ZhKNwbOfWonYEADOe9Yukah5sYBPP96tc4b2rqi7o5ZRs7CEZB9qQKc5xkingA//AF6DycflTYkABH8OT701+CQcc09vm4LcelQuRg4BrA1RWmbap5/Osu/mEcOSep4xV+4IGOTWHrE2wgE0+haR7Gx/GoiAc5ODj8vepHbJJx+VRnkep9+teSdg0/IAc9aa7jIHK+pFKeeB+ZOacrfNwSB+FBQ5NpUFScGraEoi9hVVWDHkbj1yanRsnvgDGKAHuQB13elMOT0/Klk4Y8daaemM4+nNBIhOO2M96aQCD1B9aM5JyT6YJ4FBP1PvQUV50JGArE+gGTWZdqQ2cEfWtSbkHDEE+jEfyrPuY/lyCc+5zQByXjeDbeWt+BgXCbJP94d65OSTcZEPUjrXoOt2B1PQL6AD96i+dH9R1rzAzB0R+QD94CiRUWdHpM/nWcfqnymt6DlVwa5Pw3cBkniJ6EMBXV2xLKvpQDNK3O3HcVfhVQcAnPU56VStuvatGEkgDqvXAqkSanh5vlvIvUK2fxrVLAHjH0PU1j6Edl9Ig6yIfp1rZVsA4OPocUyWMbMjMFyfoO/pUTxnklgBnpnFTSDIO7aF/wBogVA2wZxtIA/hH/1qtEDGI5Bbcfr0qN2j43PtHrjIp7Mc4B5xnApu4gjBGfTNUQMVw2SpyPUAinDA7gdz8tG7GNxJ5p2Pm6Hjpk4oAYIlf+AZ45wf0qRYvL6jBz2QDmlQ856t9elOQHdkEk0ACKCDwR3JABqcRblwVbHYEgU1AeF5IHcdB/jUqJjoB+PpQA4AlSvGAeiGnbBxnBoWMYxjPtnFPCE9Aee+0mgAHy8g5+nFKOcDOaCVReflGf4iBT+hpAJ0GcY+tHTA4HFHUZP60pH09vapATjvx7Up68Zpeo/wFIfmP9aADBHU85oxk46/SlA46Y96AOuf/wBdACEHHIAOe9APHHJ9qAMf7NL04oAMZ7E/yFKB649sUmcD/wCvTu3Q49BxQAh/yKXtjn8qQcA/1penXrnvQAnb0H86cDz2IIpvXnjFPA5z+dBYnTq2T9KUepoHGR/SlqQE4/WlxnrR1o7gd/rSACfekJ46igtyOMY9abnHOOvrQAZJJ5z9aYT7/wD16C2e+TUTNx149zWiRA4ngnj8agZ8kn5c+p5pJZAAMfMT78VAz8HqOelUWOaTarNkszHj296gZjnnBx3Axmmyy/NjJ45OBUEkhLHAyPUmoKQ4v6gY7Lmms/Hr24pnmZAwWP4YFMYkgDO3PrQMUyDnPQfrSqTv55H5YqPOAcADntUicYGfzqQJY1z2Ab/a5qygxjjGf1qKMdMYx2461YjTkYyD69ADQA4LyTnkk81IFGACcdzQqnrjj1JpwHoMmnYBrcH7u0Y4FNzwcZz61Lzt+8PwFMY7V6EegqkQQOT659qrSN7/AJirEp4HQDH4mqczgggHtzzVAVZn4Pf0NUJn+Y4xnp+NWJ2wev4ZqlI2DjPFaIghkNQsalf39aiJyx/OmSN454pmQpz2pTjOcc0jcDpQK+hGx4601F+bk/nTmXHbk05AcgAHn0oJJIwCOasxjOPT1xUSLz3qzGCcd6hlIsQgkkA5xVoP8qj0qKNQABwQO1SZ49TUMsRmAHIqpLORmpZXxnoT061RnfA9qzZSRmahOFV9v5V5F+0Nq1xYfs7fEdrIlLye1gtEkwCYzJKASAeCcZ/OvTNWulXIJFeAftfX0ifsr/EH7LI0eoy3enRWuOhYz9/QYzWb1GfA3iJb7SdOQX9jJCTJth8+UTzSYGAzY+VfwpzarFcx219Oyzz2pDTyRnDp22g9M479qv8AiK61C/ljtrsxRQxIBvQbWL45bJ5qnZ6bpjabJFahZLlf9ZIGOZmPTg9/pVoym3s/wCGaP7cL5I47PTW+/LMxywPbeeT+ArN8WtKutw3N3P5zTKIiuDuC4+UcfewKiupJpHm07UY5IJ7VhlS+1uuVU+3sK2PFNtcNp8c8KW7STKH8xwVC4/u55H9aZL0scd4ongt/D1zBbRSM9qCzSuwOWb7qhR0PPevQ0+HsXivwxotvfeIZtMa3jjsY9MhtzLM8u3c+MfdHPSuKsNK/trUba3aZZLcsJPLWMKoZedwjHXkdWNdfdfFvxJFYiLTNOFiFkxPrskQM3mMcbt/bjsoo8ympy0huTXGjaf8ADCxh03wxoI0+48h21PxH4hh33V0M/wCrhRvuD3HNecSX8VnI5iAUyHOX6sT3rX8Rz6hq+oM2ra9c6vHDkw3Ezlg59ATziudiFtbypK0WQDnc3Vvp6UmzZUP5nd+ppWviXVlgEcVkZIom3JcXHIX6CquteKL+/ZpLmeJ3dCjJDEFH6VX1jxZNcRfZkHlQk8RIOTWA0N9cZaODaB1MhwBS3K5IQ10N3wfbIHvLuW4EPlKAEB+Zs+lU9RlefV5Q4J+Xkyda1vAzG1M7yQLeXDrhDJhY42z1z3rLvJZJdV1KWZg8q8ZHT3rRKyOVNSqtpklnZKkLs0hL9VX29aqzqHDMDk4IwK6Pw7bCXQtQu5ljaF08tFf72fUelc5ayrNayL91hnGPStkzOS95tK5UswbeYLjGTU95cvHcBVYkgetRTboniYuHyOx6U5jmUtgkkelUnoQ4u90i7aTH7bbMxwFkDHPerXiDUMxu6jYbhvu5/hHvVK1smvbuGFDucnOc4GO/JqvrlwJr1wibYkGxVJzgVrFu2pi4pyVkUA5JODwOorWWQ/2ZaIB8zE81kWdnNqMpSFeB95j0FbtnFHb6fBJKv2gRyldmcBgO1VHzHJ30Rp+HvD0+q3YXzks7VF3y3LchB/j7U/ydL07WIZJHl1azGQ6sxjaX6HtUsmoprMLG3jSwkQANbK2FdR/M1a8Na1JpElysWn2moySxGMvdR7xAD3X396u3UyU5PRM+tf8AgmX4hjay+K3giMMq77bXbeOQ/dHKSbf/AB2vtHT84Hr7V+b37BviiPwd+174cgvdy23iHTbrShtPBcLvQH8RX6TW8Rt7maBuDG5U59jWFSOp1wb0ublo2cehrVjPTNZFmQVHatWH7vP6VzNHXEtx9MfpU8ePXNVkHPpVhCMdgP1rKxRaj5x61MDnuPpUEZ5GP51MDkZ49KaLH9c4xS544GPxoHQ8fpRjkcHP0rVGbDt7+1IpGc4ApT8ueo+tHOe3vitUQwIbeHDMcDbs/h+tOyDgdPfNICT2yaXHT9aBDs/T6DmlB5zn/wCtTB14GR6dKdk55H5dapEDh0PakwDzgGg5B9PrSE9ORkH8a0QmHfrnPrQFzx170hyOeB7UvT/9VUSIMDtz2xS4yenTsDQT+A96TAABwCelAAQc/ez7Uz5umVx/uVJjnqH9OeKaM855/pUlkeM9MUmcYB496kbjPAz3NRlflGAdvrjOazsVcNrA44HrRzQAAv8A9akOM9f0rNloBznjJ9BS5I42kexpuBjoN3akYZOB/OoAeWX+6fpmmkhuSpOKTgkYB98mkXpycfQ0APDKR/q5N2OMkAUvOeRTR+v1pQ249SR7mrQmOAA4JHPXBoIGzj8qXsAeB6g5pGI53s34npVCE7ev4UmDgAfrTwQedw4/Om7ehz+dVYA5J/hJ9GGRSFnx0hGf7qUFe/GPrQVx05PvUgNIJ54+oHSkGeOAfxxTs8cZz1pMYA6YPvQAZx/Btz33ZzTR83r7U7GBz196O3OKpECcZ4FB6Dmg4I9vpSdT0B+pNNAPwMHsPSl3cDJA+lMG71QD0BJI/SneZ8oyRj6irIHZ9KUYz60wHGOeacGqkwH557DPFO7gfyqMe9OB7E/nVIhokHJp3f8ApTFIJAOMe1APofypkjxwPag8DPek/lSj9KgAPvTduOlO54GaDyOelADCOegzTcEgY9e9S0wr/wDqq7gQFRzTScc5/CpmHPp6VGQcng/jUSRpFjTwTQzcDPemk+1NZsdPyrnZ0JgzEEVC5x9B3FPdjnjH41E55xx0qTQYTknqaick/QU92yc4wPQH+tRSZIJxx61SIKs2CT3Ncn8RGMehaeGOCbo/yrqpzuP6c1xfxTOPDulerXbKD+Fa30J6nFxT5R2B68A0kk5Vc5OB61SD/OqD+EYIqC8ucYQZ9TWEnc1SJUYzTFj09OtbNgnzD0P6ViWudy+h9a37EfMB0qYvUpo6jS2MO0DpnNdNDJujGT+FcvZHBHYCugtGBUDArrpM5Ki6l1TyGz9Kcw+XJ78VHHj0wKlB5657+prpMBpAXPv61BNLjp+NSswUnP5dTVSd+Tzz2FYs0RWncZ3cdK5PXbjMmAcYro7qbajfy9K4nVrktKx3cZ61EnY1jufRBOBkjBPftUbckcbh2p/CjrzTTnHQE/lXlnYN3cdMYpSc8nkGjJJII6dRigc8ngUAKvXPX39KswAM5wdw/LNVk4BY/MfbirEPH3s/hzQA5jzxyPao2P3h1xxUjtn6Uw4PTGKCRu5vTGexpGxjPBPqaG9BSZ/n1oKGycd8+hxWfdLnHb8Oa0GyapzgsOMgH0oAp20n2e7V8kj7rZ9CMGvKPEWmto+v6hYOMKj+anuh5r1SXcR6gVyPxPst/wDZOrKANw+zTN/LNV0GtGcxoD+XqCp2kGB9a7TTmLDFcNY5gvbdh2fH4dK7bTWycDjmkhs2oR0559MVoRMBgkkHoMHANUoAMj06ZrQgyBhADn+9/StCS5pjbdQTHcYraJGSCSO2AcVgRHy7i3Y87ZBx6VvNjzWwe/BqSQ6N7euKhkP91WbjuRU5IUemO46VE4ByTnjpz0q0QV3DD+HYD7GjJOemPpQVAJ6n3yTigBW6qGH+10qgBQc5zj3Gc1IFz04HfPJpVQn+BEXP8I61Jt5zkD3I6UECIhx0OPenoh5H6Uqx5HXj1qZAONvfrT2C42NMYJbpz61IiAKSf/10qqABxnHanD9aQCAZHoKXaOScE0vU9OaXHHII/CoAOAeP1pRj1pWHUcHHSkPb6c4oAOhyKO+aOx6ml7k9D7UAIeQB0570AZ+tLwOg6dzQDkdc/SgAODjPT0zRnPajP4e1JnnI6+1AC9PWkHqcnP40HHrk0E4GelAAOODml/Hp2pAetLuwOlACnOM4x9KMYxzz64oXpnj6mk/ioLHdTkilznqD+PekXgdeKUDByR9aQAD9aODn+nWjqdtA46DmkApOO/5U3OQe306UE47Emm7vcD600gAnjjimM3fGfrQTgZ/SoXYEH5gCO9VYgWRwOMc+9ReZ1Cj5umaRnOOM49agmfkAnjk4z/OqLQssnzE5HHHFVmkA9T7460jybh6/SoZJcMTx6cnpUFhI5/E96j5wSQajd8txn6dqQyBPlz9B1oAez5I59qazYPT2+tM3lvb0NCkHnJwe9SUSIABjPX2qzGuMEfTJqGNc5yOlWkXKjJwM5OKCSWMEccc+nWp0TIGOcHvTIlOM9BVmNCFBx1p2ANvzADg9gOtPbqc5OOpNCrxkdD6UpGBhV/OtCBjdCPXv0pj8ZOB2609889s9qhlbA5K5z19KAKspHPOKpTvweg+lWpm59vX1qhcsefc8U0S2U5mJPbHWqjnBxjirEh5NVpOOT+daIlkTc9B19aYeD3+lPPDdfyphJY+1BmNx3ppyAR+nelb6YpO/UigBgBPOcVJGOODn3puNxqSPqMfSgCVFB61bhGBzUESZ+lW0TC5IHHHSpKROvy45zQze/Helxx/s1DI2fYe1ZMtEM8uST0A6isy5mxk9OOvpVueXAPFYuoTkrjP5Vky0YGqzFplBYDnnNeGftQ2v9ofs+6xprX40v7dqdruudhZyEJcIgHIZjgZr2PWJgjsM/wDAfWvE/wBpzVr3S/hTprWAgW6n1tIxJcJuCRhfn2j+/jgHtmkWrX1PinxT4eng1JFu4wb10En2WMlzEvbcTnJNYhWaCdI4XS3MZ3ZK4PH1/pXoOu608ctzPEG0qKQErIo8yd/Zj2rHjgtdT0FbmW5sreRpsmVv3l4646ewppmsqaveDPP59rXtxe3kr3d5IxO1ySee+e5NdBptzc33h86fqPk29lbMzpNn97IzdiTy3sKvWXg/7QbycTrBHDbNOjTnMsrDoq/7Rzx9KwNKa3h1IT6lpl1qc2wrDbRybVikI4Z2PBx6CqW5yzptRaG+GLyLwauq3J3JYlDArS8ZLEZ578dqt2PjjQdTvmuFsbvWo4DtXT7eFmgj4wN2OM1p+C/A9rfabIusfYrpI5ZCsWqXPkxG4fo+DyVQdvWulX4g6P4e0v8Ase1hto44JFt5bq2Ajhc/3gOrfWqaXUiFWUFaMLv1PJ5NB8T+Ip7660rQJbfS7H99dTTOFjtQx+XcM8Z7CsdvDz+a0l1em5k65jGBXp/iXxLGuuz209rJPoVzbZkttPzG14E5VnHcL61z3jT7fHDpq2Xgf/hHFu4RLAzS8TIRwwB9RSslsDnVqLVW/rzOYiggtU/dINx74yxqaLRdRv8AYzqtpannzp22oBUFpa32m3s32vFtcKgeMAhtpPepprGTUZtjztOqjcwZ8Z/CmP2b7hqmtWellLaycXfljBkUYTPt/wDXrnmju5JXuWj/AHc34VqrpD2omEcUIibkl3G4fSsmXVJIhsnIcqcLg8UJiUI0/h3NFvtcGhrOYpFs2YokhBCOw6gHvWTCxgRXxyw4ArsdX8QPf/D7T9CbHl2kjzRgD7pbrXCT6iWgWNh93+KrbRnG7vdD5JwoO3HPrUlvduB97kDp2FZihpsMPun1rW02ye5uobVULNKecddo60K/QGlbU1I5BBprXrMBJJlFjxyB6issBLhnMxOxOT7mr2tXqTXS28K/6Pb/ACr7mqSqHspWzly4BArdM52nbclfUFjiURLtT0A5qwksjaeqgHh93PYmneEdJTWPEdpa3JZLNTumZBkhRVnWBDatqy2rk20dz+7LcHb2zWse5zuUYvlkrkUdkiDznlLkdgcGtuz1ZnjVbeMwJjayxj5mHuayIbIK48wlmYAkDoM9K2tE+0QSrbkpCJWBZmwOM9c+gquVvctV4Q+GB1vw21a90P4ufD/xDZ2ot4NE1q2ublWbkxbwGBPv/Wv178QQC38U6iAfklcTIcdnAb+tfjxrWixXi+J7O08TrE1rZm6tL6OM7buWPDrHjqCSMAmv1i+GvjKP4o/B34deOIsA6zotu04H8M6oFkX8GBH4VnNLQ6ITlU95qx1VsCMH+da8RIA/rWVbjoO3rWlB271zyR0QZcjOPpVhOQSMfiKrIPx+tWYgAM9z3rF6GxOjAAc/hVheSOAT69qrIcDpwasJnHekWPJx9aeOSMAimD8/rTgowR+dWiGGMdqDndgUgIC5wR+NB6gDr3Ga1TM2KO/OPpS8gKSB0600E9O4/GlLY6A/iKoQ/GT/AEpMjpjpSZIPp9RSjgcn9KLgKOSew9qXPPXimg8gjnnpShufSrTJYpHykdOelLn5j82PT6UhznjGetB5P444q0ZiZ9xS49s+mKTv0we9GBtyO1UAE+2PahmGMdKU5x6DNIcnAwfxFACc7vl5x3zTSSQCc+/NPIGcAfXNNOCOvI75qGWmNPI64+nrTeQP6etPbAzyKQg9jgDtWTRohhUg8qR9TkGgHOB+PSnEdMHPvTSDgckA9vWpGMYZ6nPPb0p354A6UHOMbT9e1G0/3gAO3eoAVMnPTAHSnclRkk59aaMY6k/higuQRnvTQDiSQMAH3pQ2B94gdc0zccAdM07OeapMBwYkct3puflI/X0oyVJ6fQUqr69aoloXGOhA/CkC5J+9n6CghQRkDJPBxQVBI+VWPQDpQA3j6D9TTQABxgD3FPAweRn/AHTxSDJHB61YCcEnHH8qRmJ4yxz6mlPvk5o4b29KAGkHGSMe2aTbg9afkH396b05/MCggQ9eCPrS4J56+powG44X696Tb05NWAuznpn8aUHA59aTPAzn8DRxg8k/UUED9/HBOaXeR04qMfNkZ59xzSjPUEZp3Al3dMH86cDmodx7AU5WyORj3NXcklDc8df504HOSaiXHbp9KcpGf8KZA/p/hTv50xT6dPenZ9KgBevb8aRh9frSjOPSjbQAwrznrUbCrGD/APXprIcZPpQUik4xziojx7VbdO2MfjmoHGBnkD6VnJG0WQMAWzjn2pjr8oGOOvWpWPQdKjc/LjrWVjVMgYDAyOlRuOD1/OpmxkgDHpUbHj+gpoClNy3OeK4j4qPs0TSyTkJO0mfoK7ackZHBrgvi2xGnaBEODI8m78KvoSviPPFm8pS5+83JzVATF5Sx780moXQT5FPPpVa3kJYc81zSep1JdTctn5/pXQaacuo61zVs33R1zXS6T98evvSiKR0tocYxz+HSt2yfAAPIPNc7bS7umTjpitqxcjB9eOK6qb1OaotDXBOcAfl/WnhgPc+1V1fIGfyz1qTeDkYxntXVc5AmfaPl/IVQuHH09asTSYHPUVnzPuPpWbNUihqc/lQOR34xXC6hPlyB0rqNduNq4HSuJv5SznHHNYyZvA+pt3Gevuaa3XOcZ9s0vBx2/pSA5IH61550gBhTlgxbtu5/KkPzD296U89MfXHP503GeDz6mgB8YAHK5x0qaFsD1FV+2Dz9KmToMnbz3FAErE7vU/SmEHBx3p7kEnBI9BjjFR45xnPvQAjE9OOvOTimkjr1/Gjj6464oJ5AycUANfkfdAH+7VadQejxk+mT/hVlm4IwM9u1QydOpH4daAM+YEMQCPrmszW9MGt+GNVsOTIE8+LH95a1Z+T2B9hUMEn2e4Rj0BwR7HrVIDyGzzLDE78OMZ56Eda7PTHzNns1YGuaZ/ZevX1njbGzGVMehrY01sRxHrxg0wudVD8qjj86vwDPDOUX2rPtjkAGtK1+U8DPpnvVASMMEfeBBBHGa3EkyoJIyR+NYpByOvate2cmIY5J4x61JJYXg+px27Ux0JHPXr7U4ckZH9MUu3I/mAM1SJZXVfmIXBbqec08JnnGak8rAwTyeo6YqQRDBUgce3arMyNIsn0APJqREGAenuO9O8sZ6j6k1KBzkA4p3AYFyenA796kA5zShfl68UoA4/lUXAbjsKdt/wAilBz3/AUY78UgBfrS9Tn+VHbGeKM+tACH3/GgjFGe9A6dOaAD+dH8VJyD6/SlzzjGTQAmePSjcSevGMUnHU/zo/A0AKT0ORSZJ9cfjQWHb+VNLDnkk+9ADuuPX3pMcDIB5pvcdvbpTgMHv+FADhx1PX3pw4/pTffnmnDj19zQUhevT8qMZPbNA/SjPbNBIKR9fr0peg/zignH/wBekPTg0ikKfxxSE9TwaQnOT29aYxODnj60JDF3ZH1pjPxx0HvSFvxqFnJPy8ds0yBZHwRk4/Hk1BJJyT2prSgfdBHbPrULuWPH1JPaquWOkkyepPoOuKhdth7gn9ajaVSSV3Fc4G8bSfyqGR//ANYqblji/Jz1681A8gOOgJ9BSSSYUY6njnpULMM4zQA4EnJz8vbNBYEHnHt61Fu3Zzz7YqRcnJ6H0qShynI7jPtUkacg9PSmquTjGasRJ09fXrQSPjQZ69qtRR45x+NRovTjirEanOccgZJxTQEsfzYXIqxtGfbpnPJpsJOMlj0xg9BT87VwDj0xVIgO2cEZ9qQnA9unpTiAcDBOOTjoKa3OcKNtUBHtyD8u4+1VpTjPYY71OxG0noPTPWqsp78keuKAK0pyc7jgelZ0pBzx/Ordww4H4ZNUZOc5447HrVozZWkOTwP0qB8elSv0Pc1ATz1A/CqMxjN/k1HTyffmmsCfWgBpXH0pNvTilIyeP1oxyBjFACKvUEVLGCOuPTrTEQHuAP51PGpz90LjoKTAmi5Yc8+tXBjoORn0qvAAecjHcVY5AHOalmiB3wD/AFqtM3Pp+NPkc+nNU55AAeazZaK13NgEfpmufvpeC2AFBxkda07ybqSM+lc5fzjBzj196yY0Yeryb5XAHU9a8e/alUJ4A8AxyMR5+r3Mka56lVAJ969dum8xmwffmvnf9tzVD/Z/wo0lZNvmT30nXGMgCkWlzaHy/wCIkZNRmkilZofMK7+xOaw7uGJJnlddrDoyZGD9K1detktE+yWd2ZreKQEFz8iv6nuTWbe3kVlqEVndRkJcRqzXGNxQjrj68VomnoznlTqw1TF0/WLy0kCxR/aiwwBMmQv51t6brFhBcQxjy2vw27z7psQQP/eCgYY1hrG1/bTvBuEcbmEFhgsB6+lUYdRksmMg2kpkHIyp/CjlKWIcdJ6k2peG4NSv7h9Qun1NmYuCo+TcT1OegrO8UaBBc3enRWNvHbpHIqsVkLb+QWxntSFpI4zJDKU3nc2TnjvUR16We8iaaEiKMFQYzj86Wq3OhVI1FdOwqaoll8UtT1KW1uNX0a2tmtTbRMV+8uAC46AHn3qlaaheeIdMtvtNte381vI0SzXNweAOiDPQAYrpLeZ7jU9J0+KUWFjdAyzRRHb8oGdxJ71w1tqVr/pjStJIXupC0ZbhADgEeuaaszKU5R0WpZt9L1XxFqs9rbWbLdRRGSTL5CoO5PYVlQaYiWlxNd6jLFdLJiOOFNyuvc59a2bPxMNEmlOnTHybhQk6k4Mg/un2rL/t+KC+jngSMOknmBZOR16fSn7pjz1G9WS2PhiC+0fUtRudVeKa3dUjsHBEkoP8Q9hTNC/s2w3vdwLdTsCqQk4Cj1Jqnq3iNtQ1G4uAP3kxLEAcD6VjLdyI5IXcR3p3QrTlvK51emwRXBvJJeIIVyEDYGT0ArkJ22TyxtjYTkU9tXkUkICueozwarbvts3H3h1obuFmtkWNPGSQRwvTNdLpIOnaJd6u6/M7G3hGcEHuawbeLY20qRnjitHxDd7YrSxDYjt0AIXuT3pp6EtX0KKMBgtyTyTVy3gW5s5GxsRW3ccE1Us9kzKp+VT1Y9q1bko1vHZ2rmQuwBKitIeZE0paI6v4aW4sYZrmSSJWueFBXfJtHoKwfFEuNW8QqG8xWMbAsmzj3FT22sDQntLayYw3VvMGa6Kgk56j/wCtVbxDvn8Sav5khmaaJXMjDG48c10J6WOJq879xtrLujR14QAZz3q/LdLcLH5e4svH/wBase0SZ7NDtAiUcYPWtZLlU0lDFGq5bDY+8aq5pGk2/eZo2Dm782CSUR5XaI0XO/jGM9q/SD/gn/4l/tr9lyLw5MxN/wCDdVnsHjdwzrFIxljyOoG1wB9K/NyO9trdFEAMSOPnQ8sxr6//AOCYvibPxO+J/hY2Zig1XSLbUEm65eIspz7kMP8AvmlO7R1JJK0T7ug+7kfXNXITkf4VQsn3qRwMHFXouOPSsZIcWaERPfpVuE5HfFUY1OOo6dqtxHOa5mdKLK5xxgc9amjbAHaoV+5xj8KlXrUmhKOnOcfWnBRjH86amen6U4HIyc00QJx7/nSEjPIyO4BpTgcdaT0Gc/jWqEw3c9CPalz6Ej3ppGDjqPSjkcYzVEIUtlfvD6DOadnnrio93v0oDZPXj1oGPAHYke+Kd+GffFRhjzzn2xilz6/hiquJkgBJwGOPcUvbHFNPuSR2pckHgge9WmQ0PAzzkH6GgkYAwfTPrScjoQCfSgcDBzz2FaLUzA4IBI5/ChsAAcj8aUnGP5UcbuvamAg6nHT0pCSfUY74oyvpQdu05Lce3SgBpbPGQT9OTScAfTsKecf3sk9sU0pk9eTWbRohpBx0I9KYV6H+VP5B6n3poXnGCD6is2WmN2AnPOD6UEDJ4xjpTuuOMnGeTSNn9KkYds+1NwBt9ffHNLjrxQF6ZBP0NQAEZHQZ9hSe+SKU8dMHNAB7ZyKaAcCDyCetKPxP400EjqTj09aUdD+OM1SAcD7c+hpSOACCPpSbs+vHqaUsCTnj3NUhWAFcnhufUCmkYHfHrSjp2/AUmfX8xViG8YzyaTIY/TsBTiSM5A98ik/i7CggRiTjr9DRnIxgL9BRjP8A9cUEEn69cUAL1OOKCuMjbg9z1pMAjnge4pv3cAD9apAGAO4o7ctn2ppbnn9KaVz1yPoaZBIGwfTNJnAPYdzTM47H8aTd78UAPzg08SAGot3PWlyfXrVAShx3OfanqxzyentUO7vTlbPHT3p3JJ1bOcEf4U8N07etQK2R/jT1b6fhxVEEoOacDUan0pyt6ioAkB/Wl2YPTj9aTPHWnKc8Z5pAQsuagaPA6H6VbZcj2HamyR5HrT3NEZzK2cYx3qFwdp/wq68R57/Wq0iDPIBOfSs2jVMr7fQc1DIcA4q2yZ6DPrVWVOvaszRMo3HAJPB68V578X5BDa6KSOAkhBPvXoVz8/sD6V5n8dpPJh0BDjJjk/HFU9ETH4keQ3N0WmJqW0ky6kGsmWbMnXvV6wkJI5xjtXK9zvtbQ6azJOBjv0rp9MO3bn6Vy9gCwXnmunsPu+uapGTNy3fLY6Vr2r7SCfxrCtWAI5yevNa0EmCpzmtYuxhJG2kgKZPNSNLhPSqMUuV4IFPZ+oDY966FK5hyjppieO9VLh9qH2p5bIPYe9ZuqT+VCfmpORSRzutXG92OenauVmfexPv0Na2p3BYNWGxDNz27VhJm8VofWgORk884+lJkAHv6CkGB149RStk8AYrjNWIC23kg568UgGeDyQKeB8vU4FN5J9eaaAcu7POcfTpUiZHUEe+KiXPfj6dqkQ8cMB6HFUBLnPcGmN1OOT9OlOIOOg+uKZnIJ7+9QA1sYGOcdqR+o6ZpSTgE43GmHOTnOKADOF9R3NRtgjFS9WAYHA7Dg1E208A49eKAK0wBBCkcdSc1QkUhcllOf7oq9MoJYelUpfu/TjNCA5rx/bfudP1MLkk/Z5SP0rP0s4jT0FdZf2B1fRr+xAJkaMyReziuG0K4821GQQVO1h3yOtX0A7iyf5AQfxrXg5Gc7Se57VgafLuRec5rctMchunpVoCyV+ZR1/rWjbHdF1Puaz1HAKoVHYE9BV2A4X8KlgWw+OuAewqVAM4zliOm01WB29hk+1SRzd92R04pJkNFpQMAfh0p6g9gM1DE+4YGMCpw30+lXczaHhcd8/QUv4gU3IOO349KcG54pCD/ADzQBz1we1HH/wBalP60AHOD2oxwKbS9efWgA79D+FHI4xikz+Ioz/8ArNACk8/1pCeDx9RSE7u4pDz9ewoAXP6+lJ3PpR355/Ckz3546VQC9P8A9VA4FJkDgfjSZyccHHqOKAFB5pAcZ5I9eKTdluDntgf1NIDxyxJ65xTAeBnGQfoaeBjk5/lTACc5yB6U9fXFSwHdBQOv+NLTegOBSAUHjqDS/wCeKO4JNIWx0/8A1UFgAATjNIT1Oc0E8Y600t75pIAyOvamM/PbPYUO3zdOT6moHYHOc49RVoSQPJ9celV3b5f8abJKAOCfYYqvLIEOCCPoKVxofJIef6VBJJnGSCOuO9RPKRnOR9OtQvJk4z3qWyyQyHkk9Khd89vrTPOwwb5SR0DdM1XZy+ScGpuBK8meFzUeQGGM8HHPemFiT6etKCc/KTimUSqpzycd8d6mj59/Ydqhj55wc+1WkH0/Cgkei9s5qwi9Mnj1pkS8hh07GrMI2jAAFAD0U8+1TooJA9+p702NRxknnJwOpqeNecjjsKpIlkqgKCOfcY4o4x0/MUuM5PJ/Gg9OKsQMSOuc1GeAehYdz2p54HsaiY8A9j0OKAI5OOgHTvVOdyM/NgVYdvx9yTVORjksc5J7CgCrMxxjuOcYqlKeBx0HUmrUpyTVWXpz1rRGbKznnnoKgbPP6mp2P061XbrjoPrWhmNwM+1MI47/AJ9ad600jI6VADT+GKPvHqM04DB5604dc9QKAFVRnBIqeNCexGO9RrjI/wA8VKvXHGPXtQNE8Q559eadK/GB/wDrpIvlXODjvUUr8k8+1ZsuwyWTtnn2qhPID33e3Sp5ZMAnJHHXNZlxJyQSPpWbLRR1CfLEjp1rmtSusZUAc889a2dQnB3dD3yT0rmbuQM+cDgVi2aIhkc5O3aM459BXzx+1WqXfiX4c/Kry2sF1JGCPuZON3Ne73NwFBYtjaOlfNH7V2rJF8WPC1n8zG20IyEk8ZZvugDuaSeonFyVkfOWrWcLnVIFBR5ZcrIG/izncBVO+0bULazgkTU7XVZWwxWAEyWyjrv9+eg9K1LuM6lqMpB8qZm3NHGN3lL/ALR9ar21l9pjv5IZNlnZMqyOWALO3Yc5JPt0rdWZz81WLSexlan4iltYrjTLVnS1acys7rjqAOPfiobI2gVEuHaJMgxwP96RvVj6Vc1GNp7UrNHiEfcXjOaxrjSpdYMUUb+R5Z4eQ96LPoU50paTRBqVyW1KW13DduwWX7oFSXdjHY2wO4lxznPWpNSsm0WCATRK4BJaVCCzH0rD/tZLtjMqN5icIrHI9yaTdhKmpL92yS0nuLu8vLuU5MMBGT/KsGOyXymlPVskqK3JikPhQOJNk97dbSWzhIx1I9apQRNdxsllZ3Myxgtv8pjkd2wB0pMautzK+xRIv3gSeyjmmWVjFLMVc+XgE5Izmp5ShjJZguD171RmuvM6ttx0J/woHYYIi0pO8CQtj2xTXVred143DsOlJEVY725AP40XTI7iVQUA/HNArCSwMyAlQF7mptO02C4uVjMvlKQTvxUQmVlAzn2qWBAPmDYPY0IGn0LEEZM+SdwiySRVcI19e7M5/iJPpU9yZLSwyP8AlseW9hVnQhEYHz/rZP4vQVXkZ3srlJpULFVUKi9FrU0WH93LeM23yhhF7k1kLbs11HbpjzHbaM9K6jV7NdHt4NPA/ffekkBzn2q473MqsmkoxW5iyO0kiyD77ODg1t3ltLJ4in+1ct9nGQO3FZ5XCqwH3WBz+NdXrgEnjCNiQY5bJei4zxW8Hcwl7uxzVvcrBbxRwxNIy5yoFb2kaH/b1zbRS3Kl3Rj9jgIV1IHGSam8MW9p/YGpSs7GdX2qPUd+K27rTI9O0HSr3zFgu42JJU7Xx2z3raKSM51Zy0TsZ1nHa6dZvbyWTQO7YbcPMYEdfm7E17n+xbrlv4X/AGufAy2U8sUetJe6XJbyH7yeSJBn3yBXg2oar5lrcpA3mwMQ5nddrZzzj8a0fht4gbwf8Wfhz4kluXiks/E1mxmU4ISRtjjd2GDzxVuzVkaU4TveR+x1vB5N1cQkcpKy/TmtJE2rml1e3EPiK82EbJSJlK9CGGc1KkeVrB6q5vHR2FiIHXn8KuREA8H8xVVARx1qxHx9RxXLJHUti6h/TvUnAyQMVDF+BNTZA7n+dZmiJVJAHXHrTs4G0mo064AqQD0GOcHigoQ8ZORn0pCcgnA59BxTyc9xj0phyp69O2K0RmxpPYgDOOKYPqcU4tgdvqKYcY6DFaEik5HTHr70m7Pfj3prHH0prNwOM0ASbzgnNOVueeR7VCp54HNPA9f0GKVwJ1YE8cinBuARnGaiXoBzxz0pysT1bHtVJkkpXGMDHrS5B6Dmo1b5jz9eacp9z+NbJmbQ/oBwfrmk96U8k4x+FAUDvVki4Bx600nOcZwep9aMZHUfSlwT2z9aAEzzwDnrz0pDx/vU4gY9SaQqO2QKTRSGspC46U0rnBCn8utPYev/AI9zTSvzckc1m0VcaVwAcHB/WmsNxPf604rkjA5+tNZST16detZs0TEIBwfypCOe2e2e1Kev3f1pi88D8eaiwAcdOg9aULjqMClPTjAFIOmRk47k0gHZGRxn3NKFJx6+1IMt2JpR3/nTQC575Iz2zTiQfT3zTd3BHH59aXHOM449KpABPPUD8aTdtzgil2kg8mkzx+vFWiGH1wKTPB460uSpOD+OKDjHC81RIdW7mkPuD9BS9R1xn2o4xgIQfUHrQA0n0/LFIeMdPpTjznOG+hpjDHAyfp0poBhI/vfnTT0OOv1pckk/L+VNwPTGKogCVwRk59AKQnH09KTqOcfhmmjBxhuvQ0APUZOf0oBAzTFxj72e1O9w24demMVQEqnjpzSq2M+nvUW7p2+venB8k5oJJxwexFKr9T/Oo+4PBPpTs/ie59aaY7Eu4gDBH5c09XPSoQefQ09GwPUVRmTd/T3p4PfvUII9B9aeDgdjSaAnBBXmjODiolb1607P+c1nYq4ksYbJHBqpLFjIFWjgU10Djjj3qirmeylc5/8Ar1VnU88CtJ4cH1+oqnPDkH19QKho1izKnGOoz715P+0QxitPDLEHJWbB9q9bniKjkYz+deP/ALSzhLfwoM4/dzkgfUVL2N4fGjxF5sSYx35Na2mnJGT071ghsyd63tKXcRz/APXrlsdUtzq9OXhc/wA66Sz4AHH4VztiuMGugtew7elIyZrWgLMR/OtOBzgZOT3rLtQO44zWnEBt4rRMzZfjb0qYPuPpVNMgjjj61OGwd2a2TMWh0hwPQ+tc3rt2uSi9q27iXZExJxx1rjdUut7sc/Sm2VFGPfzEsfSqa/Men/16Wd9znJOaWIZziueTubJH1dwRg5P4Uv8AEo4/3R1poPXGf+A9qVcds49+prnKHEDoQPam9QB2HpTs46nBpCcjjOPQU0AqEYOB06+1SDkc8eg9aiGAAOTgVKpxjk/4VQD8c+hPfNIQcHPT60uBngfnSFPYDPr0qCRmMjP5U0kAYPSnYOSe/rTWOe+fegoQn1z7DPSmEnHLEntTyMfT0zTDwOu38M0AV5B7ArnJFUpMklj8vYDrir0uMcMp9gDmqUqYzg8UkAy3l+zXKS5+62T/AFrhdTs/7G8W6hagbYbj/SYT6564rtGPtzWL4ztTPDp2pqMtbsYJG/2SOK0TAdo0oZcZ5zzXR2b4P8q47RpwJCvrzXVWkg3Ag/8A1qadgNTkMC+Gf25q1BwwHSqcbLxtzjtu61NHIRcQrliGyMgdOO9JgWpX25z09+9RrchRjPSmXbDcw64/nisqe5CuMEBfWs72BI347od/zFWkucAcDJ6CuYS+Ck5PHbFW4b85wufUljtX8T1pqQmjohJjgd+ntUiyDBGd2PSsFL/KgL+954z8sY/qauJeZIHmZY9do4H0H9avmJ5TVD8AkcnsOadvx0/Ws6O5BX5eB657/wBKmW5yfWndE2LZP0H0oP4mokkBwRzTgcDqc0yBRx9BS45PBJpu7nr+dGSB7fzoAdgjsaQnHPApp78GggZ9RmqAUkKev1o6H0pM9OMelN8xVJBcZP8AeNMB2cDPtTCwHBzj0HJozkZ3J9TR+I/AdqAFyT2JpVJH09KQAEgnOQePSnAHPOMehNADgMAZHP604Hj3pOKcenI4FQAveg9D60enWk79KADrt7Cgnjrj3pCencd6b/Eece5oADkjj8TTGPXoPfrSM2MDOf5VDJIcZyFFWArvyMYzVaSQKRlsfQZxSSyYA7ZGaqSSDkgY9Aec1LZY55OT7+np9arSyYHX/wCtTZJsdTg+o6VUlnz05/pU3LJJJgueRnGBmqzTDb2FRvIM5zk1G747ZzWZRIzZ9OPek3c/4d6YMcHsacMk8/nQA5Tx9P0qWME8DPuBTFB4wfy71ZhTIBA5qwHxLjHGPbNWY1OCP6UyOPGOMVZReQOPrQSPReFOcVYjGQeSB9KYidM9R1qwgPHt61QDkXj2zU6L06DP401E/OpQtWQwIySAOPek7elLnrSZz9aBXGn26/lUEh68jj0p7YI6Hn3qGRs9gRQMhlYHPO49ziqkhJyBwPQVYdjtxu4z0qvIfn4NAmVZckntmqkvAPTBqzKR65+lVZDnPcVqiGVZeBUR571K/XOc+9REEH1qzMaR/wDqpuARSkY6Ucg9aAEx7A07GPbvSckZ7e9LtH1qAH9Mc81KMAnLbfbNRrnrjP8ASpVHOaBok3YTrkdqqzSgEk9ulSSuduMiqE03GRjFZPuaEVzKRnqOemazLiYbSQQBUl3Pyc9D6VlXco2nBrGTLSKd9OGJIYN6ACsCZlBYls+grT1a+lnKyXEqhIYtowu0Kg5/HvzVDRfDPijxjp0GoaHpCQ2Ny2ItQ1KYRjZ/z0Ef3ivp61g5Jbs3jG5i6ih8gseFI4ycV8qftVOkfx9uXlkW4a38PRQIkbgmKRxlOn519/D4J2Wk2MLRaVZeJ9U2l5b7WLplQv8A3Y1X7o/CvLviF+zlrni3WYLp/BnhRb24j23F5ZTPH8q/dDburDOBj0rL6xRi/eKST2PzaexlttM077Ncy3l5NuN3EMBcA8L7j61oxaAjS3MsaRR/asO8fmArGwHGDmv0I8BfsAeA7XWLnU/Ffhtpru4XYUtdSYwfUpkYz7Vv6r+xv8NtPZodJ+Dmk6hbqflaXVniZz/eIzVLG4daanQ1S5dW7+it99z81pokW18pRbb9q+Zcs5LqB1VRnHNUHtvla7jt5RAgOwgElyP6V9y+Lf2DbXWU8jw78L9I8KwA7w0euPKzMT1INb3gT/gnV4MWzvm8YpqzzMFjjtrO9ZY1GPmYFeuT69K0+u0F3/rzOeOGpTfNOVl6Xf3H5o6ja3d/KskkcgDdMqaybuxFvG0ewxnpnHXNfpn4q/YC+H+lWvl+HfhrrWozdEuZPEbJxngkGvLtR/YP1i+1GKOLwNqWk2sbASTR6mtwevVQfvYoWMoSV02vkZfVlf3JafJfhc+JvEF5BaXmh29rEHXT4P3qvyju3f8A+tViPx7qVoD5V80AKlf3I2/L3H0r9H9K/wCCaXw4Ph2S88Sa54klmA8yUuVtzGo/hxg/nmuW1r/gnR8JlRbjTPDXjPU1kVTA8HiezCSs2NpYHlV5yT6Vj9eoXtqv68tjolho8q5XzP0tb5n5xW80F7rNu9248lmO8Jx2qfxkumLbW5slbzTnzCentivtyf8A4JnXsfjGyggTUNDs5MTPesVvbe3X/abOCR6V6HYf8Exfh34h0+eQ/E6/1O9ZipkghgiXcP4QmeOfem8bRV03r8l+YqWHjPVytbyb/I/LkbkXJJVPfrVqCdxFvJxH0APU1+gfib/gmda6Bp6Jplp4u1nU9wBk32z2hH94bW3fpWLpn/BNDxJqcN7LNfT6C9uqspvLf5ZMsBgY9Bk/hQ8XQSvzO3oL2V3a69f61PiBdUjX78aMR1yKfJepIFEaKCenoK/RrW/+CWWgaVodvPffE3WPtEoChdM0hZ97f7IDZI96888Qf8E4vsMiLoXiPxxqMy5+a98L+XET6ggniqjjaN7OX32/QipQjF2jJS80mvzPiPUJ87Vc8jjI6Vf06eNLYIAu4n7w6/Svrfw//wAExfFniC+iL+KLaxikn8ll1TT3icEgnIHccV1Xin/gl9qvhBbNpPiNplvFOxVnbSnkEeB1wMkin9apXvzafgWsKnC/Mk+2t/ysfEWgwmXVpJpcJHAC3zdzUjzi6vXlBLKx4zyRX03rP7EUujK9vY/EnTNXuJScn+wbmAJj0YjBqz4K/wCCdvxA8WagsNhrvhyW1ZSWuJHkQpgj+DGT1roVekl8SMY4WU56tJd3oj5hjRd3yyDJYfga77xhHDZ63oAN5HqWqS2uJYogNsRPQcfrXvHir/gnZ4y8KajHFf8AjvwVpyFM+dci4wp7ZATvXP6p+yRqlrd6dJaeMPDGpSQoRLJZtKA59MsuauGIpPaRlVwtpWi+b02PB9L03cl4JJApSZlYZxzUlw1nbukUnmY5BeTkfhX0v4J/YX+Jvie+1Fbaz0eKAyCVL+a6zGQRxhRzk46dqx9c/Yi+I2k6xPFd6t4NjniYq0V7qqxDHqM/yrT6xS25v69TqWA5YKfNG76X1+5HzwbiK8hCbRGinDtnqO3FYviQ+b4fvgkjBbZBPE44LMjBgf517UP2R/HIvPKi1Hw3dOW2+Vb6krMTnjFdrpH7BPxc8VeHb8p4YtIpIS9uq3N8iCfGQSmeo960Vekmm5r+vQiOGqSdlZerSX4n6P8AgnxLb+Ofhx4G8UW4YR6tottMN/X7g6/rXUKPlHHtjPFeI/st2V98Nv2bvCfhHx5q+l6d4h0aWW1MMt6jFIQxMa5B7A/pXsel6tperI32DW9O1B0OGS3uFcg/QGlCpCa0d0ccqc4Sd1/l95bHOeOKkQgdsYqJgU4PFKrdsc1EhxZdjcEg4qyh3Ad8elUo24HX8Ktx9B34rM1RMMetOwO2DTAfenrjtzUlikBcYHSmHA9evTFOI54z701uMfrVohjDj1K/8BzTGwMHeD6cYp5HUD8T6VG3X7wx6VqjNjSevINMLbe9KT9KaX2g/dHPUUBceGAwM/lT1bJJJzUY65BAB7kU4HrUDRMhyvXHsaepOR8xIHrUa9iSM+lOU49hTuUx/O7JIGadkqO386YmcdAo7UBsn+tapmbRIDgHI/KnAjPTGPSowQG4zj0pyk+px3rVMxHDpwMClIx3waYGyc579qeM46jH8qoBB0zS+vH50dPegbT17UAI4GAD06ZpHHToRjHXFOB3dCelJgE46H3qWirkbbuDt4Pp2ppUnOVx+NSlQAM549KYyYOT+orNoq4zbg8qc9c+tJj2JOevapCMDOSR2oJJ4OT6AVmzQi2cDb+RFKAR9fpTtuR6+2aaDnnP5VNixMcdc89acAccfXij+dJ2/nikApPOcflS55xwPc96Qj1H4e9O6dc/U00JiZHXKfTOTSEf/qFKHJXpgZ9KGPvWiIYgUZ6HHrS4I6E59RR0HP5UvHf5cdqtCDOeoz9TQFLjgdPSlwD/APWpCPl4OPaggRg3ocjjmmc9OM+9OIIBO48e9NZic9qpCZEV54z+FNbI7Yz2qTk/h603vj8askiIK89KM846elOIGMA/hSNggcce9ADc5HUA01sMMKwz7U7III4H0pCoHXA+lSAikjg8nvjtUobH17jFMCr6ZHSjb25BAoAmB5zT1ODzjHXiogTTg3QZP40XAlB+Yc04Hr/M1EOTjIp2elUhMmBwPQ+xp6/SoRz3/SnB8ev4VZNiYH0x+dBYduahMoAyOT7dqry3qoeSMjsKnQLF0tSCTnPasz+0FZuDTvtiuQM4NUM1AN68YpjwhjwT06dqihuQQOeashwy5BH51LGjPnths4wD6mvAP2mrofb9Fs8f6q3Z8/Vq+h7iQEY68jtXyz+0Dqyan43uVQ5W3jWDr3H/AOuspI6aSvNHlsIzJ35710+kJyCRXN2g+fNdTpKkEe4rmOp7nTWYzjjity16gd6xbL+HBrctAcAUEmtbZ2gd60ox7YHrWfbjgVoxZJHFNGbJ8ZA9PelyBwB+NMB4x1oaQJGzE4A7VoZszdZu/LjKA9R0rjb2bLHJzWzql2ZJM1zt2+SeOtKWhcUVGJJPrnpU0C59fxquOW6/jVyDk4rA1PqUHIxmpMZ7Y9s1GoDcg5+tPHJxWQDjkdv0pAR0J+mKOM5PPtTjyM8ccUAKvOACAfanrnn+I9SaYRwAeAacMgcdKskkBGO340pG7hQDjvQCc5IDD3pHwccYz7mpYDWIwf8A9dRtzySM/Snsvbg+9M6A56Z69PypFIQ5IwMUxjnocfSnMCR2/HrTXwF96AIHXJOfTpn+tVJgd3HP1q244weaqToABx15wKSAqtwcAAGmXFoNRsLm0YkGVDtyejDkGpHBXIwRTYpDE4cHJBpgcHo90ROEcEOrbWB6giu5sJBgdx7muK8UW40XxadgxDdr50Z/mK6fSrjzIkYEdO1WO2h0qElQSpz9KduIdGA4U5qtbyhwcsxB9O1TjnPy5HX73NJiJtTbDN6Hn68Vz1zMRIew7AVvX7eYoPJ+UDk1zd4dpJ/lWMikMW52n2B9atR3OOlZEjbeh69qWK5KE56VFytzeju2J6n2PrViG9yDz9QKw0nyMj9KkE5HcYqkxWOgS/ypyeOpA6VdivsgYP1ycCuVW4J6VYiuyB94/nVcwrHWxXigD5ic9/8ACriTFcBsr6A9fyrlbbUWQ5DFT3IODWjb3uMc5/H+taKRDRuiTOQTg07cTzke+aoxz7gCOnrip0l9P1rVO5m0T5Ix+tLnnpj+dRCQ4659Se1OJI46H1qiB2STnt7UAsAeSM+9NPbvRn5vU9qdgHMxzk5pMMG5yMdsj8zSDC4AySKXHHbPrSAXoBz36dzTwME5GO1J/dxTh096AHAf/rNLjGR39KT0/rRnJ45PtUAB7UhI9qCfcH2zTS3AJ6UAKWx/nrUTNtOOpx/F0FDMRwDULynnrzxjParKQPKcffx9OKrSygEYIzjvyfypJJRzntVR5jjJ/WouVYWaQZPJweuOKqvPt68AdAetNlkGOvX36VUkcFu1BQSzZHp/nrULNn149aRzyeRxUZbkZqShWbn/ABpBjPy4/Ckyp+lCjLZAyagByjB4PSpUTGMDHNNRSAOMevNTxLwTnHPagB0SZB6Y9atxIRwOOxweKZGnAwKsKnPpVkjo0wegPv1qxGuT/Wmonoc9PrVhEwCaaAei4HTr61OifMOce4Oaaqc8459MnFTxgjGOB+lMgcowTj5RjinAZ69O9A9qKCBCSRxxTG44JAGPwFOJH/1qiZsgegqykMdhjrz9KgkOOMZHpUj4HYk9z2qFie2BQMiduOmW71WkIJ44xxkip3z0GMVWk47800JlaXGec4+mM1UmHOfyqzI3zHqaqSHGc8ZrRGTIH5H9Ki/lUjE5z60wk8+9WSNJPvTe57mnYOev40m3n09M0AHYYGKXJ47Y70gxn09z3p2cd+nvUAOA+v0zT1OTj0qMMR7j1pXcKvIJGaljRHO52kkgf7wrNuJepJAPYE8VcuZPkJI6Vl3D455xWbNEU7tuTg555rJupB8xJ+70FX7qTIJrFvZwN2RkCsJGqM3UZVm3Rtny3BVh7Hg/pVHxt4l1fSvg/bW8ru8b66tvLbwy829in+rAA5wwAye+aZfu8sNxsby38tgjdcHBwfzriviF8U/CGi2GhqtrdWuoXGLHUjfSY892wqycdQDznjA4rzcTJQV2ro66VOUtIq5BB8Qpb7/RrI3ajeQsSXUgA/Dd2qC58ZzRv5bz3bOOm26lGP8Ax6un8W/DK08G29mYJ4tdS4gM0l5YkKidPl4JznPWvPbjxd4Z0698u48P3Mjn5UVbkrj396+YqStJ+6dKu1ozfsvHnksFlS6Yjnm7lP8A7NW4fiJcTxp+/uIUT7u2d92PrmrHhjwHqnjxlbQ/CLw2DHA1K71HEKnuMD5iR6CrmtfDU+GW1OPVLVnfT0Uyz2hZoQG+7n0/GsJyaipWsn5FeTaKNv8AEKfI36tqiHrkXTE+wq5/wtm4t42U6xqbqc5R7nKkd88ZrgI9b8PtIluJLgX0riOODjkk4Ax1ySQK6Pw38NPEHjO4lXTfCt7DFFI0Ul5qEqQQb14YDgsceuMGlG0nZJ3Cz7r8DTf4v3KACHVNShVQAI47o7QPxFTQfGnVDEyr4lvyB1VmGfpnFY+s+B9N8MrJDrdxLaXIPMUEW7GPUnFcfHZ6Xq+oR6dohvdSu5ztitYYUEkrYyQOcZxTjNdE0Fn5M9Xj/aIvbJQbiVNWtGXZNaXgDqy968u8YfCbwz8SZ5NZ+HDHR9SiQ3E2hTSlRKwOSITnn12/WtLw98JNS8Y2D3Wk6Jq6QRswln1SFbaKPb97BJy35YqO+8EWGga1awt4tttKkGGN4qEpE3XqOaVaailfqd+ErSwlVVItX7aNPyaI/gn+1BqGlvJoXiHULu11C2PlLDqBMkUq9NrhuRgccEVF4r8N6dJfXsvhVl0i7uGMy2UU7tbzE8naScg1w/iLwNp/xNvb9rG6afVbRmLX9svEsYPMhHWvQPhH8MtX07T7y48S2tzeeFWhMS6ncwmCa2l6IyA8nnHPTmsYTk9Hqj7CcsByfXKDUZ/ai9n3sX/h5+0rf+GLv+x/EMk9rMq+VieRyhHTBOcge4IIqj8R9GufFvieXXvDXijXdPvN3mJpp1ieW0kXHQKWxg9q5v4iaNo+s6c+l+IL+O01e2kAi1SAhg6dNrj1rU8BeHLLwpPZRTeKU1jwyx/025itn82wG35CpGfmZsAChVGnpsZyngKiWKoWjNbxaun3t6m78Pv2pNc8KXcWgeIZ5LVoF8kRXMalAv8AvDDA+jEmq3je01TU9ZfVPCHjrxToMj7ZU0ufW3mtpB1Ijz6+hNJ4y+HNv8QPCHiHUL+C/wBNbQ4jPY69d2Jt1vFJwsTKTkseK5b4f6PAken6XqniC0eweVRPJIxLWq9WdPUj0rRVGvNGU5YCdsVRSjKPxRaun6HfeCf2n9e0KYaXr2qPbXSOEJ1KNXTcTgbm4OOeor1nXPjh4o8I+WmrWek2/nKJLe6wTFKpGRsYHBr5/wBa0Twv460vU7DW72C01K3d00jVGiZhfRA8RsqqSHI59s123gqzmsPDlr4V8VWzap4QlXy9t8jQz2QxxLCW52j2p804+8paepz42jgsZS9vhkoyXxRel/NP9D0K3/aY1GeIloNHlUdSHb+VTr+0nJHJHustGibrgSnn6HFfMx8FNYaLqV+mu2NzBbahLa2unM5W4eAH93N6HI7VjNZzSywK7qiyfdicks30A601iHLZv7z5Plg5cqhf7z61X9psTXO0aRp08uDlhc4z+JWorr9ouKXJuPDWkXHb57tefzQ18xaZZXXhXxRpevQ6fLKtlNv8m9jKwTcYKMp571zUti/2u4laSR42dn8mNsBMnO0fTOB9Kv20/wCd/gQ1TWjifZFh+0lb24zDoGl2oxgpHqIjz+SYo/4XBpmtytJL4I0K9c8s819DIx/76TJr5BvLS1LlrJbqyj2j91PK0rk/QDvVrT9C1KK2S5e6uoLVjxIYzuUd+D39q2VWS1cvyFKMYq7i0vmfW4+IvhwDM3w20xTn/lg1sT/IV0OlfG6zhgaztPCV7HCASY4Z4dvPX+OvjTUnWKBo9N1TVbz5M/vtiHd3JIH3R6VmWdxrOnTRn7ciStyFml2E1tCs5O6l+CJUIz+GLf3n11qfjHwYk0l5efDLz7qT5XMscMhI+uTWV4f8YfCyDUWnh+Hh0qTPzzxIox/3y1fN1/rfidzHBbNcSyzDCRouTIfRfWrKfDf4n2Vu+r3Phy6trODLSz3LqirjrwTn9K2jXcWuWdvkjNqOzVvmfZ2h6xZ63paahp7+bptwzNbH0UHp+FX43B5zXmv7PlidK+Dvhmw33DeTavLILkAMskjl2A/2csQPavQYiR14FfX0ffpp3PLl7srGtA/AB7+tXon5HPFZMD5x/KtC3Py596uxaLY6f0p6+mPxqJW4/pipV4bgfTFI0FPK4/rSNgHrwPejI9OvpSuTnOKaJZC3Pcn61G3Tjp6U9jzyBTWyD0z7itEZMjOPzphB6nFPxznt60zGM9KsQHHTGPpTxjI4FRjAONvJ5yKkAz7fWoZSJV9c4PuaeMEgk/hTVz1AGPSng4/HvUli9Pf2peSBx1pNpA/X60ufUZ9cVaZLQBsJjJUnvTtxPqaaSDyMn1zQT1PX2JrZMyZLGPMkRTj5iBnHSobeX7VFMzqU8u4aMIp4YA9T/hT0bawb5eCD1psI2ecAeGkLnjjJpkslyDyM47Zpc/TPqelMB9Mk+9OzzyOKskXofmBNBPAyM+9IMYx0pRkcfpQAmccZbr0BoLE+/wCOacCfTFBXnIP6VDRSZGcL0JJ9CDSHg8+vpTypGeCB644pOD6Vm0aojPpx9TQc4Azx6U/blc/rmkIwcYB/GoLRHgH1+p5pcEDPUnt60pXaOmCOuDS8knjkepqWCG8seozR3PTikGSc9vWl2nGOCKQwGM84HPQUuTjPT2o6cYB9+1BOf4efUNVIgCpHp+JpQdpwME4pM5IypH40v3ieCMfrWiYrC4B6foaRuDwe3pQCCPx9aTIx0xVGYAgn7v60xu/GPcc0u/jnnvTTk1SExCB6n6UxhntxTj9f0ppzyOv0qkSNLcHke1I3JzwSPSnjBGCfpgU1s+lMkj4J6EfUUEdmzg8EinFQAc5puO/I+tSAdOw6cEU4DJ5J60gZsEdQOM+lOBGDyOfagocdmc5596AeRyaYWPQYIHqKTOOnX1NAEoK9+vpRu44AA7cVE7HrjjHAFNyBzn6e1UBY3/XFIZOOtVy5GfnyO9MecA8HI9O9AD7q8ESdRwK5y81X5yA35VPrF3sQnOR2JrkpL0tIcnkd6hy5TSKOhjv8sDk1biv8kEnIrlEu845q5Dd44DVKqDcDsIL/AAvUfjVtNTCKMY/HmuOjvjgcj2pZNSwvX9a15kyOVnQap4hj0+3ubySQRxW0RkJJ44HFfHPijW5NZ1a5upDmSeRnP4mvYvjV4p/szw1a6WrDztQPnSc9EHAH418+NcedLnse1YSlc66S5VzGxYAZ4FdTpg5Gc4rl9NBIXP511emLgD09KxLOjsc/L/hW5acY61i2Q3EVuWgwVNNCZsWyDAHPAq6nGAOaqQMMFc4z7VYBGcYqjNkvXA6VS1a78uAqCee9XARnJ6Cue1q9Ek20HKirRNrmReTE5GefasedvmNXrh/vVmv87VlI1QiAkkgdeKtxMEj9/pVaJcH61r6Dpj6xqsNoq8OGPT0BNKOrE9D6W6gkHP0pVOQR0FRhsZ7e9PB464HpXOWSrg46kk9M08BTnAHHrUSjPA+b+VOBA6Yx9KAHkcfXvTlwM4JOKaq5HofrUihsDkAe/arJHr04waVicHIyT2poGFz0HtTiQTjtSYEZAX+Lb6kmmsDt/vA9hTyCOFbAB6dqaPXr71I9yMrtHPH9KjOQOefp2qUqFPTH1pjrg8/L3xQMikHy8AknvVOY4HPA9AetXJBzkjBqs4z7j261AFKQkZ6k479qruSpzn8asy5Ge341Uf5TzVgYfj+x+3+G475f+PrTn3DA6xnrVHwvqi3MCYPXB5rq0jjufNtZRmO4QxMCfUcV5RoUr6FrFxp0xO63kKc+naguOuh6/az5I78da01yeQcZ7iuX0u+DBQW5rpIJFcbiMn1zRcViWcL9n9gPXvXOX42k+o9K6UDMEygFemM9653UQSMHj6iokNGNKcdzn1qtJJjnJGatzADseaoyfMc54rFgTxXW3jJx71ZFwGHXHpWRvO7/ABqwk3UUXLNETEsMHkVNHOTz2rOSQYxUgkIAwaYGtFcA96vQ3JBHPSsGGXJwTWjbyjOOeapMmx0VndkNnn8TWrFLuAOa5y2c7vWtS1mxgckdiK1TM2jWV938O36CpgxBA7eoqpE/J55781KJcjj0/KtkzJon347gk0Kc5zwCe/ao849R9e/6VIv+sxg8dj2q0yB69O4+tGeR6+lIh44PA9BTx6Zx7jrQAqjJwOT3p4/yKRQc+n40nb60gHZH4U3d75oJGeaYz+oz7UALu6Y/Oo2fr6dKRnPT9D/hUDSLzk/kKLlJDvMA5zzmqsswPTj3zSvIM+vfmqksvPPPfpU3KsJJLnkYIqrLNgAd6SWcEZyD7D/Cqkk2ehP49KCh00u4+3QcVXZ/akLZBzzUZbA5qShSTycU3kj1pGPt70oyR61ACqfu4GBUyKAeaYmGxyPpU6qOM0AKE5xj61ZijGOBTYkPXjn1FWEBI6DPr6VYDkUA8k/hVmNNo4AHr7UxFGAPSrCAj0x2oJHIDwQenAqwkfUd+nFMReOQamTnvx3xVICQKcjP5CpQMHGPwpgX2xUuML6e2asgUkc+uOg7U1u3Sne3rTTz0qUA3oDwSPeoXbnPGf8AZGae7YOMYqNmPUZOPSqAibOcnpUL+nrUj4A7DPTNRsMtjBJ70AQvz7DnntVaU8Y5GOtTyEsOT8vsOKrSn0z+NUhMqy4weoH61UlOD2x2FWpM5PNVnJPpWiMWV2OSKaTnnnPvTySfX39DUbZ3E961MxDj+9TcnrTmOev4U0nJ6VmywAPt9T2o6Yxj60n4UmepPSpAl3bV61DI+Rjt60ryADHf1FV3cEfeHNSyxtzKAnTNZNxJlcdP6Vfu2O0foayJiGGN1ZNmiKdzL8pPpXPX1yTkA/X3rXvnwhyQB2yetc7cHJPB9qwZoio5L8d/aqGp/DfR/F0W3UdNimbtLt+YVuWdoZpVwMDNdjY6aAiqvB9axcehopOOsXY+VvjZ4xH7PvjLwp4QuLy6hGu2kl1bMoykap2Yehr4P+JHxq8W6l4x1C6XUnMaXLpDjpsDcEV9ef8ABUGOS6+PHwst7SKRmtNDkR5VjbaGdiFXeBjd8pOM5HXvXifib4e+FNF8P3sN9dWdvr0Kr5x3GYhsZKkg4zz0GcVzLDw5tjaeJdOEZSV2/K5heCP24PH3hPSm00ancfZgdwWOUqA3rgVz/iL9sP4mavLdJD4ivre2uiDNEsh2ykdN3rWHYfDqwuNXSG9nk0qzk+d7iWIswU/xKg5NUL7wTY2d5cLbahHdQwlivykM654OOxPpUrL6Sk5panU82bpqnyR9ba/kLYfHfxrp+sQaouoPLdwyCVJW5KsDkH9K9tsP+Ch3xLs/DEGlRavNa/Z8+UYeDyckk9Sck14HFpKHLOojB/hAqzF4ZivSqKoAPHHWrnl9OW6+4wp5g4O/JF+qO18R/th/E/xHcPJfa/PdM45aYAk/Xiszwt+03428O+JLXV4p2+02770lQbSD7fgTUV58NRpVrFcqwmRk3ZPPPpVFvDoguPImiMMwAJicYIp/2dRStYX9pycruEfuPqNP+CifjbVfC39n3DzLIsXl4iUBWX0bua8K8Yftd/ELWZ2+03MDDGAv2VQcVjQ6c1opWIAnuuM5NZw8JvcyvLKFDZ4QmsoZVRg7q79WbVMz5lyqCj6I6L4b/theL/AfiGPVIIYZW3LvRo/lkAOQGHce3evpXx1/wUj8S6/4WZhHChdVb7P9nAiVh0z3PNfMvgz4Xrrd3dvKEjs7SPdvk+6zelWLLwLceMdaMNhLZWFnbFVeXUZPLhJ9cjOaqeU0pO6bV97Pf1CnmUaek4KT7u+g7XP2uvGPiKa4uLqys5i5JY+Rjk96674Jft3eJ/hnrPz2FlLpVzcRy3tq8OVm2AhQT2xnP1Arz7Rvh7q3ijW9Yt7GOC40/TziW8j4id+yoe5wOldP4c0u2+G66wJfDo1C+u4ktbe5v41eGAv1YgEjI+taPKKUo2tYyWZw5uZxT8j6C+K//BSHVtft7VrTTbK+ihl86Kynh/c7u24Z+bHavnHUv2uNX1C8knu/D9nGC5fEURUAntx2rotU+EPw+vvF1lb6X4ymi0/TLWKbUJrmAF7i4J+dYlHGwdKo6dZ2DXmpCTw8t5p+ZnhnC+W2N3ys2f8AZHQd6zhk9KN3JuTfV7lTzWm3anTS8tfzPV/2dP8AgoPF4W1yGLV9EtZbdUaOIbeI2ZgS+cE54HSu4/aH/b80y71GzuV8OWWtk27QpHOzosSnkkY5Jr568L/Bjw74s+J0OpoJ9K8H6JZR32rSxJktMefIX69z2rjdb0G08c+NNZ1DTbI2ugmdk0+GVslYx6k9azlk0VpzPletuhrHNaFrSprn73f+Zt3X7WpvblJf7FigCH5RG7YAr6b/AGdP27/B2iwXQ1XQYW1Mwxi2uZiNsW0ksCSMjOeCK+QdS+G2l6dD5k8hnn/gt4hgfnWbH4JS2O9gLdSOIo+v4mplk8N6bs+5FLMaCl+9hdeTa/U+ufjr+3T4f1jV7sx+HE1I3RR2kS7KrFtHRR3PvXiUn7V+m3uri6l0yayQkDZHLlQBXj+p+HEmIS1jMjA4OBnH1NQT/Di4MAnlXy07kcis45PGK953fcqpjsPOd6ceVdrtn6ffs9ftmfDZfDOoGWxtf7SaZZVaTYCUCKoBLc5BUn8a8S+Mf7X3gYeIb9Y7HULy4luJJ5LiC5CwszHjavYCviO38Py2LbbaZgQNz7Sa53XLF2laR2LsTjJPep/subaU5XitlZHW8Vg3Tuovnfd6H1f4c/an8OW+uQ3NxDO0AkDGGSQYYeh9q+3fhj+0D8K5/htJcxaTbnUbqF0vLm5EbFnIPO5ucAHgD0Ffi5caWyOjNkHFddpesXkOgmCOeUJHzsVjgU55bLelKz9Ezmp4rD6qpF28mfoB43/ak8D3XiHTLDwzpWu3F9ZKlpaRW7CR2ccDYF5OT+Neg/D/AMG+KvEN3K1xBrElpcYlmfVJJI4oGJyVKsevXtXwR8ANel0r4neE9RTmeDWLWQyk4KAuAWr9j/E8jTeJL0u+8M4bOeuQO1ejh8qhSgnNczPOxGIhz/uY2Xm7lvQlTT9OitUk83y1AeTGAx9h6CtVZMgHisG3lK46g1pQyhgDkivYUFFWR513e73NWByCD29604HyP61hwzfMOa1LZ+B/hWbRsmasbEjpUq88Gq0Tfr61OMDHb6HNZs0THjke9Bxn+VA+vPvQ2M9efShARNzxj8qYw4zn8DUki/jUTD1A49q1RnIjPHekYE8ninFeKaVyBkfkaszEHQ4+Y+4wacDz703jJ7dqcODUs0RMpGM9zT847Zz7dKiUjC54qQHBGDgY/E1Boh6gAmlyAMYwPekzx6fU0ZwemB6UJiYpP+yPzpMgA5Vs/wC9mnEgDk/SmEYP+NbIyYueh/SgdT6+9NOD04pM56mtSSYNS5B/+tUSNhuCM05Tngf/AK6VyCQHjkU4YIpmTx0A65p3c+tXcBT+Iz2pxAyPm9uO1N7H3xmlb8+/FBSGsACANw+pprDGWBH1p/GfukemTSDGMBQBnsahoaYmRwc8/SkAz2X/AIEMilx6bcHjg80qpuOPvY547Vi0aIbg5PIPHZaaQOehFPwQecH8aB93r/KkMbgn8/zoPIxjB9KUgd8ZprE5znGPbNADccYHWjnp6mnducEHvSAEA/N+NACEhQOOfrSj0IP40bRuPJx6EUoUnn+QoQCHoTjPuelNOduf1pzevGB60wjPH4VaIYE4OOce3NMYjGOmO/rQx9Bn6U3JI4/KrRDAt8vYUDIOc49DTGc9zk+9NMn8IAOOvtVEMkOMe3pSHJ4z+FML49ce1G7PGDVCHAkDI496Cd3LYNR5HrinZx3B/GgBSAeo6elISBS78dAKTJOMZ4qWUMYnb/DgUx37AdqSQ7egwPcVEz4P936UAPLgAZ7+nUmojJ6U2Rxjhhu9MVCZOBnr600BP5vHv0qF5QCcn8fWo2l6/wAjVeaTCEY7cc0wRkeJ7gwIq5+ZhmuPW6+fJP8A9eug8eSeXdQoDn9wD+dcasxLHsBXPJ6nTBaGxHc47/TNWobvGeaxFk6c1ailPArJPU0sbSXBPQ1PaxteXUUOThmAbHYd6zYHzx37GrU9+ND8Nazqx4NvbskZP99hgGrJaPAfjF4o/tzxpqDIQbeB/IhA7KOK4u15YY/Oq13cNNc5YlmYlmJPUmr+njJHFJu5ta2hv6eh2rjmus0yLCjiuf02EkqAOldVYR4CjnHSmI2bJK2oO3WsqzSti3XIGe560luSzThz9PSrKL05quoGQc8YqdeBweapGbepHeyiKEt0Ncldy7pSc9e9bet3WRtLZx29K5uZyc0PQpFa4fPfIqljLdefWp52yDzioFwD1rFs0RPCM4HevQvhRaZ1K9vWX5YUEan3P/1q4OAYUk9hnOK9e+HumrbeFbYSAj7Q7St7+lXAzm7I9A6cZqRWB7fWoo2zjuPWnqTnrx2xXMaEoPp09qceeo6elM6NwefpTwcDjgUAPDAHnP0NO467QD2wTUf4dKeuWGc5HvQSSqevGD704HDLg4wOMUxfUfdA6nuaUnGfQ9SO/tVgGdx4PB6e9NJwucY560ueB0ye9I3A4IJz0FQUMLIF5c7ifu4ppXABBGPU09mZhje5A/vU3vnpj16UARPyBgcHp7mq0qkjBA5q0x3YIwT3YcVXlGQcY+magChMMjHT2qpKwJ445q7KOBxzVSU4PHzevtVgQA4bIIyOc15z8Urb+zfENlq0YPk3qbJGHG1x0/OvRyfm5rA8e6IfEXhHUbNBuuIkM8J77l54oKWjuYnhzXRcIgZssK9F026M9uCD079cGvmbwn4nIKbnwwOG+vpXungnWVvVCbwQw4Ws0+hpKNtTuoyTuGcnb2/pWJqCgFh1/GtWOfZtIJJHQcCqOojEjYKlP7wpvUg56cHk/rWfLwG9q07ng56AetZsynqenasiysW46/jSRye4zSSZzUasA3Tn1qALyN09Dx9amUkkelVEYD1PpVmM8duf0oAlAxyc/U1oWuSAT1qnGmRyTj1q9bj7uf1oA17T7qjArThO4FhWTbkr/WtW3Pr0I5rdGbL8b9M4x6CrKv7gDviqEfysOM475qzG5OccewrVMzZaDbhkZJ96kQ4YlQORjAqBW7E/N3xTw46jA98VomQydT+Xenp7ZI9qhVs/TPIqUSc8EAd8VYrEg+VfSkzwecgelNVgTn9PWmNL2+UHn3oCw4yDj+Ed81FI5GAeO/FMeQ7dxzjtmoWkLD5R+ANTcaQ+RxjJOf5VBJJkHn3zTZJCclug6AsD/Kq0knHdRjvU3GkPkclvmORjotUZptpPIznoDSzyALzg+gqnJJgnFIoV33dT+HpVcyZz0Oaa8nOe9Rn8hQUO3AHn86aTkYpGbaOc0vb3qAADt+NSJ1J7deKao4qVVA9celAEka5qeNCRjoPao0XPGOfTNWYxwSBznHBqwHovAz171YjXp6UyNc1YjXH+eKCSRMjI3AA/rU0SY6Hntx0piJjpU6imgHxrk9PzPWpkDE/TpTVXJGefY1Mq47AH0FUiGKOMc9KdjH4+lHce9KQRjFUAhP41G5HfH0pxPPUVGe/Yn8aSARjtyOMn0qGQ8nOOnrUrK5ySrE+pGBUEuCQpKDA5GaYEbEY4Bz61GwHJ55/WnkjI+bccchR0pj+2R/ntQJkMmQDk7fYDpVWXkkHn+tWJCCckVVcjJPvVIhlWX9fSqznnj9KszP29aqseOP04rZIyZGx5J6moz6VIeO4xUTfpVkifTv0qM55/xpzGmOSOlQAm8ge3alyVX2PrTAceg470jnJ6cVBSElkCnA59TVd5Mjk9OlPdgTnpj071A78cnFZstakFy/y45rLnkxnBxV24lG3Hp6d6y7h/m6f/AFqyZqjJ1BsnluBWWIvMk69q0LlPNl4xz3qSzsS8gyDtzzWZoi7o9jkK2Oc4rqoYfJIbABXB5qtptmY0ycAjoAKuNGuNvNKwrnDfE74c+H/iIsTatpa6jcx7nV2JymAT8vp0r8s9RDS+FXaSN0h+0ztHDKQSn7xj/nNfsdoMEcmsEsVVEt5mLP8AdA8thk+3Nfi7qesyz+ErUzFRJNLMxVew8w4z74ojHUly0MC3nuFlaSG4dSy7Dzn5fSqc9y6Kysce/rV6y0u6urN5QhhjjGSzcZqsbZGBLjca3tY5t3qVYwbmEsqnA4H17VuSW1tD9g066le3VPmuZ4juYA+lQ6UVNxEqIWWP53PYY7mpNLigvtRudQvNPTVbWM/OkkhQKc8Hjr9KtA0ol/VINR0S/t0hgurPTriLzLU3RybiMH74rXj1Oz1iG4tdUDpNcbP9JxlwF7Voa94+u/FPi7TruW1tr7UIrVbG0t1X5IUAwoA6cVmalayWcLWlxaCHUYZS0l1u3MOPu4HGM07kqD0ui/beCrvzfMgkaay4RPLXkZplpoiX+ow2EMEwupHKZbIwo+8304rOHiLXLa2RbKWSOF8eXFGwPmvnAJ9K9X8Sy3ngtorDX7mIa2LSOUC2TO4MufKY9j6mtFZ7md5R21MHxbrMdvottpuii3t5XItj5gyI8nG9vX1qv4v8K6B4SgsNJ8NXkmv6jJn7bfGUn7RIy9EX+FFJqTQNZ0Wx8FeLdT1PS3n1q8YW1lcMu6O25yzjtuxwKoeFry2061/4SC8t/JEMfl2YYYIHdj6k1d9QUWle7/zOobWIPhp4RstHsV868mYb0J+/LjljVvT/ABdZ3s81nqFn5gf5kcgMu4Dv6d64HT9Rl1q9udXu4eZGJhRxkBf7wp9pPcXkct2Y3iso32lkTLyn/ZA7U+fXQPZJr3tzrNK0vTdS8y804/Y72WVhJtCg7B2HHHNc14i0q+XWLTSYJpbvUb1/LiQHAXuSfw5rNiubnz3CpJFMmWxjayD3H9Kv6N4tn0K9m1MFTqflmKCWYb/LB6t9atTutUQ4SirqR2HxK8Rab4B8Er8ONGe5kvJyJr3UpGwxB+8u3vz0NeW3DSw6bDa2G6CFRje4xx61XuNbmv8AVZb68k+030vHmOMtjtVR9eZpZIromNSMCUjIApNowhTe13fqXRqNvpduPLBub48M8hz+VRWupeWrNeRFpZT8oJ4Irb0FPDVtahyRPcD5meVuvsBXN6g8d9rskluVW3i4QZ4zSsbeztq2aVpPpgmZbpZIo+uyMYyfSrPibVobvTLe1tRi2U52Y6YrPtdJnup1fz1Ve+4VoX+h3MygJLGyKNvyis7HQkorRGL9gFt4ckukTLTtjJx0FchJ4el1WUtDEXEYyQK7jxBMI0t7OMYSEZbHQmsTTL6SDzpEYxxk4+tHKuoOTekdzi9e0GS3giZ029RWtoHhz7R4SvphkNECSEXOfrWv4hDahZK/B2vyBVnwNaXM+i6rbwh23owKqeMYpqCuYTnNR1OZ8J3sljcJcQSCKaKWKVWIyBtcGv2uudVTVYtG1IcpfabbTk+pKDNfiXb77JbuSJgjRwP97p0r9kfAWoDVfgx8LtUyrtd+H4C7juVABxW32Ui7vdnX20w3YwPrWpbzbcYx9KwIZcDv7CtS3lLYPc9axZpF3Nq3f5uK1rd81hwSdPWtW3lHHPFZs0ibUDcDA49Ktq2RgVnWz5GM/Q1cQ8Yzj8ayZsictyKaT7dewpu7jr+NLUjA57KfyqNvmPXIqRzkdKjPOOOvvWqIZER2IwaTbj2p74T169M0h59q1RmyNgSO3PqKUDHIAJPtSkH0yPegdfekwTJFyBntipQD6cepqNF5/wAak7+v41izZDgcjOMH2pVGeuPzpMZ4H6VIBgjOcd6BjQ3p09qY/BOSfzp+cgHOcfpTDwen/wBetImbG4GDzTW5FSNyPU008j+daGYmefenAgdeuOlMIx/Shj0GM/jQBKpB5Hb3p6nj1qFTgAningng9v5VSAm74zine4yPfNRhsHB/Cn55OO1MgTueSM9aTryT+HehT25pxFVa4bCdMY/lQMEnv/Wk6AdP507bg8jk+tZSRqmJxjOQPr0pAOScg+opxwf4QPagqD0/HjioKQzHXp+FBJwMZHtTsce3rikAJ9iakY0j6Z757UYKjoCR604Lk/SnEAjnmgBm3n/Ckxg8DNPZRn+gpCCeAAD60AQs2fvDjPamPkj0GcdakPI4xx7c1C5HAxitEZsaxweP0FRt70O3Hr/Sq8rnOeh9zVJCHvJg+9M80/xHjsKhdzj0/rSB/mGefrWhBOr5IApd564/pUJbA5Ax6A07zPmz09gaBWJlLbflXP4ilYj2+lQiTcOgxT45AGyT9cigRKmSOR+RpWPYk5Hao2kGDgjB5FROxboeR2zzUjQsp77ulVmfnlhmnOxIwMZ9KgkcdCDn61QISSXGenNVzLjjOKSRyTyMVVkkAyc1Fxk7zH1yR71DJJ8uTgE1C0vo1IZQwx1NFyrGB8RBm7s5B914AOnpXEA4au9+IPzWOlSZzkNHn+lcAflkGOAaxkbw2LkZ3VchbjpiqEfSr9v6elZdTZGpbEsOmK5H46eJG0fwbY6RE+2W+f7RJ/ujgCu20y2+03McIOCzAEkdB3P5V87/AB78Srrnjq8ML/6La/6NCqnjavetBJXZwsTs0uexrotMjyVrm9NG4jJ4rr9JjyRjmgts6bSosEcA101khwOBWNpkOFH8q6Oyi4oEaVov3f1rVtl3EEcGqFumACB+VadscHAHHpQiWXoucYwAO9FxN5SH25x6UI20c8Vm6ndYXb0zVIz3ZlXtwZGYnnnrWVO/XNWrhtx64x61Qmbg89OlZyZoiCV8miIc8857Uw8tz19anRTnI5NZlFq0iMk0UfXzGCAD3Ne7WlsbG2ggi5MMYRe31ryjwFYfbvEdvuGViBlbPbFeuQAkFgMFua2jsYTfQ14nHHAI9ashs4zVGHgcj8auKQQMHOa5DcmHUcZ+lPBAqJclTnGetPB59+tADxwuB+lLj5s4OB0pgbB/qKeG28jb+NAEgOB/9alG3DbOT6g0xX+Xr8x60rdRwPwoAf0I44x3oGFYEj8BSLxzjA9KUruxnqO3Sgka3AGGBJ9RxTX7A/KPSlbAxyM9qDwMk9e1BRGwxyeST3qCViykZ/DFTMPmGelQydTzt96AKUoHY/XNUpR6cgelXpeP4S5xxg1TlGD0qAKxO0jFMWXyJQ2MjoQfQ0+TPPIH86hk+Zc/pQB80+O9Ebwn4v1C2jG2B386Edtrc10/w28a/YtUto5W2pvAJY8Yre+OmhpdaLaa0iky2reTIe+DXisErIQQ2B1zWUtHc7YWlGzPtVzhyVyVIDLjkEGor5SYVcgYIwMVznw48Sr4r8E2NznNxaj7NNz6dK6wxBrF2wDjjBHStE7o52rM5q5XORzj+VZ1wuO1atyfm/pWdOCBWYzNkGD0qEjn09qsye9QNktgHFS0A+NuOatQntxiqSkfjViJhj+lJAaMP3s4ycda0IRwM8ex7VmQPjHfPatKA/marqBpw9V5/wDrVq2pO/nntjvWVb5Ixux36Vp2p+YEEk9/rWqM2Wd23rtx6mpVfAGQOPQVCBznFSLk1oSWVbHBLcc8nFSbxjcflA9MnFVhwO/0Pen5OQAzAegY007ElrzM5OBz7Gl8wD0+gNQAhecEc9T3o87Hcpnpk81dybFhpcsM8+o6VE0vBHGO/NRFgee3t6VG0mTwBzRcLD3lwOre3bNRSMXB3ZPs1IXOev5VAzKAcZP40x2B5AOcnjp0wPwqCSRfXdnmld+/FVpZPfA9KkY2WUknNVXbGDnH40529OahZvagoCx69PemZ4NBOSBzSDgZyaAFzxzSqcnFRg9ScY9KlVQfp71AD0HWrES8d6iQZPqRVmJcnHWgCSOPOBwasqvI/kOlNjXjGMgdBUyrkDj6jNWSPRR6ZzVhFwRjnjtTI1+bsKsIOM/yoAfGvGetToMYx/KmIMqDjaT7/rU8a854/GqRA5V5561L/nNIqhenbrThxySMVYCdOelIegzz+NLnsaaTlicUEDSRv547VGx68n3Of0pXbJOc49qY2M5Hyj9KCxjY9ScdieKYx9ORTzgjHGPYVGxBIJyaAGMfyPXtUL8nHb61K30BPvUTckDk560EELsT908Z5OKqynJPb2qzISASeOfWqsoyoB/SrSEyrKc1WYdasydD2x+NVZDj61sjJjGPHU1Ex4AH8qexwMdzUbfpVEjHJz04+lQs4U46+lSOQOgxx3qvk56jrU2Fck3ce9RE8nrzTg3PJ/So3k68flUMtEbNn3+lVZ5QQQM5BqWRyo6ZquUJ5PFYs1iVpcntmqkwwCMfStIxAjNQPBvb1HrWbLRlJaeY/wB3j27VqWNjho+MCpoLI7un5VpQRbMc9PSkO5PFHtjPHT0proV5wQfenIM8A0Mv3fXNTYB9hFjT9fbHTSrjGehO2vxP8SabcWllaJeW11YvhnFvdxGJ9pYkMFPOD1B9K/b3SGjij1SSUHyVsJmcDqV281+Mvivx3N4+fUvEGvpMNaugIIra4iEYgjViq4AHoBVRWotbM46K5vVhWeUTNZE7POZTtB9Aa0obOzubaV45DJcHHljPy++RRHLfz+HE0sSN9iRjKqScBSepqe28GCJ9MWzv0ury8JysZ+WMDk7v1roW1jlbj3sZ1wDo+h3Nw3D3Pyqg67R3rt7TTtK8FfBVft0Vnf6t4rC3ds8UhaWwRDjYw6At3FcNflpNThtXdZ0gfa7R8jGeSK2dRsLSXQ5TYtI2oS3SR2KSdFj/AI2I7mgNWQ+CJdJ03V/tWsmSOPa2THjcOOMZ464rr9FurDxLpWm6JZQLf+INckd7m5c7Vs0XqFJPJwM1zuoaXbya1cQrbpd22nQpDKzfc3nBLfiTVqLSLSzj+228kUBVv3aRP85zwT7DtSWhTberY7UdJGg+J7O4tovtWj6dIuGnYfvpFP8AEPTPPSu2tfFNp4x1XxXrPie5JvbmxkS3miVQRLsxGACPujjoK57TPGcegyTSSWsdwPJCIJOQrDo3uaybc2WpWUztqRjupmaZo0QHYfXP9KrfYnfR/ebmpasniHRfCXheC3htrTRrJVvJocl72bOZJnJ7knAHQAVzPjDV31G+g09Cv2aAY44GPepRdReGrSYfbGu55V5uGGD9PpXKWt5FM88ryNPcSE4VBnH407tIVk3ddDptS1h2hjtIyoG0L8p+6tX28YzWelwWto+0wf6ll+8h65z+FcKfPZzJuIj/AIhnJPtTjfSQSEMMTEZVOmPepTHu7GzdeIdm+SWVp7qZi7t3Zj1JNZ8d1Jczh52Kp3TPP4V01uvhG+0OGEW10utHa73Tz4RfUBP6k1x+tRCyu5Y0m89eob2q9jNWvZIvjUdO+3Kg3c8HPBFWr63QBDZv5p/uPXIzQkxo5UgNnD+tPs9RmtpSIn3A9iaaNG6bdnudNeRqYUS4g8twPvLxmsiJDBNmJiATnB7CrcXiFblFiuE2EfxdRWnYw2N4r7zGW6A/xUwjG3wuxVTWniISJj7nsKSLxFeRTks6yKD1UYqE6RA90widz82MdjVl9LGNgwv+0f8AGnqOVWKdmVr66e/mO0BfMONzHHFdFb+FdLgsEae9WREwX8t+v0rlLqQLcLAnzr09eKtKTboqkfK3Q1RD5pL3HYl8QNpxMkWmxulqBwznLGj4f3ENve30c4le1MJbZG2Nzds1WXy3eSNpFXKkAE9eKreHLsWN8ZCSPkI+XrVHNOMorlbuc+HheW6VwNrxyLjPqDX61fs83f8AaP7J/wAGLwrt3aPJGFHONsu3+lfk7Ppy+Zcvt67iAOgyDX6n/sgXH279iz4RszBzbpeQ5HoJ3OKTTVjTeC12PU4F57ZrTtiQBnntWbb4B55rRgOccEe1RJGkdDUt3wRjrWlbyDjHFZELcgc5z3rShfaeOnrWbRqjYgkzxV+N9/bp6VlQNg+n0rQgbcBzwKzZsi6vI4/nUijHtj3qFDn/ABqSMZAAxkVNikOJ9uPWowCTzyakKNzhSSfSkKkH7rVSBkLZJ9v50bQQaeRyMim4I/hwfetkYsaRxzjNIBg4wKcWx14NNDc8cfh1psESouOw4qRVyMenvUaHH41Oo/KsWaIAuRxUir8/JwMduaFXFOxkZyc1JZFjKg4PIpjDAHepSoGMcADHFMZQOO57VaIZEevORikJJOCc07BGRj8c0xhgjBYn1NbIzY09Ov4U6FDNIqBlUnP3mx/Og9D6e9Mdd45wc9qRKBTuBYE7exqQEepP40xeBxxj0pwOec4oYyVG5A4p+/AyCBnjOKYuccdhTlLHv9c00AqnP+FLuyOPzpBkjsPrRyO/NWiGKDjsOO4FLjqQKToMZxTwML7+tJlIQfN3zjvmg4yf59MUdRzwaOM4649KxNhMnGTk+lHDHHU+3NKGySetABIzxn1Iz+VAC8fT8aDx3GT70uD9aM8dvepAQ9CdwxUb45welSHrxyPWo356j8adgIWHJzx7VXkPucH1qaRjj+tVZGAUkjp1rQzZFNJye+KrySDngE+2KWSTOcfhVOVxyBjJ9apaGY6SVh3H40LIPaqrtnj+VKCcDsKYFxZAD0H0pfOx1OCe4qpv9ScUG49+nc0XD0Lm/AyOPenrKRwGJB7VQ87oT0p6yjcM/nmncC2ZODwSe/vTTID1B/CqxnOc5OPaoJbnJz/OlewFtphjGO3aq8jrjgkn2qs8vQg1E1z6c+uDS5irE8r8Y61UllBXqPfIpsk2T1qu8u7tzn6VNxpDi46EinxnJ9vWqhfB6dDUkTj6UkzSxD43i87wrayE8xXJBB9xXnEoCtnGa9O18C48H3/AJidX+leaOuQpxUyHAnjrRtB839aoQrgZrStEPy46+lZ2NibW9Zj8K+EdY1p2CGCLyYc9WkbgYr5E1TUGv7xnY8sSxz3Jr279pbxF9gsNI8ORMdyL9ruMHhnP3R+A/nXz7auZHyck5qilornR6Qm7GOua7jRYc7eMe3rXI6JESRjiu/0e3+78v40Bc6Cyh2hRW9aR4/Csuzj6VuWq8DNAF2BQMDtWjbLjvziqUQ6EVfgBVfSmiGSTvsQ564rn7+43sSa1NRn2rhT0rnp3LPzTYkQyPge59apStkGrMzY+tU26VhJloSJc4PWrUSljxUEY57Y96uxriMnngfrSQz0D4bWPl2t3d7QHdhECfbrXfKp2L6/XFYXhfTv7M0Kwt9uH2eY+O7Gt1eAQSTXQjle5ajYnBzwOeKuxMWAPXFUI8kHpV6FuBnoPTrXEdROMrwefepN2Oe1Q7iwyMkVLg9cgc9cUAKeOScD1pScnkZJ9ab146fSl5I7j6UAPQnoDgZ/CkyHcsQAPyJpOCQBx9KAOeT8uepGTQBKrAKowc/pS72J5IYnn3pgcZyeT69KCeTnH4jrQA9j1A498UhAbpyT0NIckZzyfypDwfXHf/CgBOTxnOe3SoZOM/Lk9BUzds9f0qFjt5wB7KOlJgU5hgjJyx9KqvwT+VXJhjDMQc1Ul7jafwqQKcw5JIx34qBh82eAPSrU33iD27VTlbByelBZl+I9Ij17Q7/TpcEXER2/7w6V8nS+ZaXMsEmRJA5jYH1Br69nbG1s8A56V85fGXw//AGT4te5ij2W96vmZUcbu9RJaGtN62Op/Z68Xpp3iiXR7mTZZ6gvyZ7SDpX0xawEWt0rZzt/rXwjo97LYX0FxAxWaFxJG3owr7n8D65D4w8JR6nEwMr222QA/dcDn8eKUGVWVnzHO3iYPHHPfrWbPgkn1rTvn3HnPTFZMrAEndn603uZlSQYaqrLjgHmrcmT1/OoGHp1qGgIR168VJG3Oc/jUbAilWpA0bd+RitS2bJBrDgkwfata1cEdfpVgbVuc+w/StS2+4BnrWPbHgetbFqfl+6c9h61ojNlrJPA9OKeCAMZxj1pin2PuQOlKSM8/yrQkk5xwwHrxTgQR6/SogcHGeafu+bg/h60BuSbh0IbA7DrSbsj7oX0FIMscA4+tIx55547daaJB5CSMdD+lRmTkj9aCScnFMJAznjHaqAQuPwqJ5MevHp0FK7E+3vVZ25H8yeKAElc9d3b8qrSvg5yTTmYA/p71BI4JPWgoazHrnk9sVF368e1Kx7etMbk4P0oAN3J/SjJOAOtJjd3wKCN3GKgB3QfWpkHI4x9KjReR/KrMYwc8GgB8Sc5PP41biQ57HtjrUUaDd/WrSA46DHvQSSImF56+lTIuOcZPamxr6jHGfSpkXge/TirAkjBGCeCfSrEY/wD11HGpBGOPxqwq8H+eaaIHqo4x0/nUyjOM8emaaqnAPOalA+77+lMGLx3pM4+v86UmkY4HXAoIEJ6jIxUbMMYz0P5UrORgd/rUbOQMZ4+tWXYRj1AH4nrTSR05NNLDOfagtlfb3xU3AH+pprYx3GOrGlJ3t1OT6Uw55HJx2qgGMQc45Hv/ADqFzhcbs5PPrUjD5Bx17mopMAZoIK8mOfX9arzHHTk+lWJDx0xVSQnORz9K0RDK0hwTjiq7HFTseT0x2qu/rnNbIyZG5zgc1GwLHOfpT24465pj8H/E1YrkExAzzzVcHpzU0oyc1AvGTx9T3qTPqPPI9KhJJPripG44qJmPrWTN0QScnqRSbSQM9PrT8fNk8inBdoAHPesmaojMe4YwQcdKVLdV5PJ7Y6VMsfGWByf0p4XAwCPwrMYsKY9AKexx2pcbQO/tQRgZwSewFSWOQfNjvSykKB2OaIh+8X1ouF6d6AL2kt+41lsbtunTEKRweK/FrxFqv9rJHJqqp5kLyJLfQj5s726L7DFftd4Wj33d4pAZXtJFIboenFfhva3+n3unzTZmfdLMVAGFJ8xhzntkVcN2S1dMdd2F3FpkV68hksZMrAQf3jqO5Hao9GuLi2tJLiC0GUDASO+GUEYPH41LaWFuNIW4XVAt3uO62aM7VXHXd0/CrM2pWUqfZL+D7PcIgES4KhS38R71stTmdzf059A1XSdM0zR/C+qG/jZnub933i4YjkcfdA7CqOm3EVrf3V9KgIsFK26dQZTwPyrRtdT1vwx4ZfTNJ1ySbS3zLci3OOT/AAk/pWSdPltF02ylDJcyL9tuIZODEp+6D74pB3t+b/UhsWutOt7rQpHj+1X0qmSV0JYEncD+ua6PV/CdloaXj6fdvP8AYY4VmWdfnmdx1X0Gaz9W1yPXdXl1ZoUhuY4FtYwCSHIGN5z3wAMViebcwpciW6ldJVAZVP3sdOe2KTYlfuUtU1CWK5ktZU8iXoyHkr9aopLBEhXJL9gp5NXNc1eK5jJFvHEZFGSOSxHfPXNY4kX7OyxDD9z61L8i15o1G1eYQCGR1kA4CsMkCqS3IEhUERj0QYzWp8O9Fh1jU9We7iaS0sLNpXZW5Ep+7n2616BoPiHwvpOjXWnXuhW1+2rWwguJwmZbdf78Z/haghzUdOVnIeCdX0vStTkuNVsTeQeWVii7K394+tdhrVjofiPS479bPTInMgcxxMwmCrkbTjpnqawdW8EWLvO3hm+kvbZPLRIroBGJP3jnsBxXLa3pOp+Hb6UToYVjkMayo2UkYdcEdarVEcsKjThKz/roamreFI4JIJrC+8wyKTJA8ZVYznhQT1GK5TWbHUoLlbUQMJZD1X5h+daEPiy6hXZJIZARg7j2rZ0vxFHPC6pKISepcDcR7VSsTKVWG6uYPiacWVpaWKAkRr1xj5j1rAsori5uvJhBc9SfQVY165+0XsjO5Yg9DW74V00xWLXcjGPzT94HkLVLVkyXJC8lqZz209hN5V1GVJ5B7YqaLHmExSFGA6jpUWv6nnUGSPdKANozyTXbeG/A9vd+Hkkupng1FgZPKMZOV4xiq3ehUZOFNSnoc1BczIVD5IBySOtat9rMc9sQi7U245FSato8NqWMe6Fc8RSn5x71iTRebtXdtT+lPQmMr+8b3gzwWmv20l9cXU1s27CxrFn5PXJ4q1ceHdJ+2mFdQnkCH7zHaMVWXXbmeyW3FzIsMa7QoOBj+taXgqzSMy6hdQLOoO2ESHjI74q1YyqOok5OTsYmp6dY2Up8qKVQnSSTq57fhWFaw7xIxBUZ7Vo63qMms6xczyPs2udqIMAVTnuGVPlye1aW6mSb6lGeba8kWCodSNv4V+mn7CFy1x+xR4PilAV7PVb229f4mb+tfmQEaZ2Y/e9+tfop/wAE8L+4vP2T9Sinfc1n4vuI1X+6hhUj9SamSur9joj8B9Dw5DE449BWhbu2Rn86z4+cdq0IDuHf8aGjSLL8Tc1ehfjP61nwnOOKvwdB2FYM6EaNu3y5/HNaUDjjqfesuA8DA/CtGDt/SszVGlE27H86thoki3zRPKmcZVgOapRY45yfrV45+wnH9/r2BxUFopy3VpHbm4l0+9S3/vtMoz9BnNL9rsI/LMtlfQrJ9wmQHP4ZqeziXykluIkmlJILOAR16CrMjQnn7PGr/wB4LyPxoGU9thdK5ivbq2IODuj5FL/Y5dcpr1wg7/uRUtmCbu8xAkcaoHEgPzSN3z9KtZDL1+lF2tmPlRnHRZQcR6+S3YTQjFSR6PqePk1Gxn/3kI/lVhsZOQP8aTaPTineXcjlI/7O1eP+Cxk/3HIP61IYLyFQJrGRveFg1IpCnoPwqdbySMfLIyj0B6UryKSK7X0UZxJHLCTx+8QigXcLqSssYzkAlsVdTU5x/wAtC/syika68wAvbWzj/aSlfyCxUEifwujf7pzSENjgZz3qzvsmA32EIJ67OP6VGRpyncLJgfaYj+tUn5CsV2X5ulM2Z6Z9qnZbF8ZN1B7I4I/WmG3ss5+1Xp/4Ev8AhWimjNoiKMMgg4FL1PQj6VILW0kH7vUrqA/7eG/pT/sTZyNXyvo0AqudE2K5HqM49KVBz3HtU7WDE/u9QgY+jx4pW0+7HP2nTzx3JFJyXcdiNAPX65p3THf6UosL9vurZzD1SQ0fZdQQDNgrn/ZmAFHMu4xM/jj2pBjOaf5N4oy1jKPZZFao3eSM4ayuzz1EQI/SrjKJDQ7tnilDEnHA9eaj804yYJkH+3EwNAnjU8sEP+0CP6Vb8hImABPqO3vS/hgVEs0TjieP8HFPBXnEkefQMKyaZoOxnqCfYUoHYflQAQORkj3FAGCMg/jUgGMnpQc4FOx+Y7UjHt+uKChpGT/jUEh+X8eKkkcLkk4FV5GUnhh9cUIlshc4HrVWdtozkkdqsucZ/nVGZi3etUiCpM55Pv0qq53Z4565qzJk5qHbj6/WrsQREe2BQCAM7iD9KeRgECo2B9DikwGs+PeoXfaT/dpzngn+VQt2rMseH7nn0waUynOM4z2qEyemM0x3J98elG4WuSvcYJI496gluCOp+lRO3y/SoHkHXB96TZSRM916nIqJrj069KpSP1I796h885OKy5maWRfe4JOScmozN6nrVJ5+OTwaZ55PU80XHYumU7h3xU0UnI549az45NxqzAwLdePQUxmpj7XouqwD7zQFgPcV5kmSq57V6foz77jYwyrqy/mK82mTybmdMcrIy/rVvYiO7JIhk8EYFbWkmKNnuJztt4EM0jH+6oyax4QCeelcr8ePFf8Awh3w8S0hk2X2stjA6rCOv51HQ162PAPiN4wn8Z+K9Q1KWQ4mlPlqDwEB4FZem/N1z9KwRM0kmeOemfSuj0WPzHVcE8880kaPTQ7nw7BkIT1r0HS4NoGK5Lw9ahQDjNd5p8WAvFUyDTtY8AZ9a14U4qlbR4C5zWlCMYOKQFqEYI7VaL+WvHSoYgAuehqK6l2jAPA9apEFG+nLM2OcVnMcc/zqaaTezZqCXAHXp2qWy0itK3PSqxGSMVPLwTkVCBk4rBlE0KZatnRdPbUtUsrVRnzJAW/3Ryf5VlRKQORzXcfD2y3XU923/LJNqn0Jq4IiTsj0GLBkYKMIBtA9hVgdPSq8PQc5HrU2cewrY5SxD93HfPerkRwAM1nW5IUDAGelXY228nBriO0uKd2T1qVQcY6d+tQo2RnHFSA4FAEn9KXIbnBPvTQQcHr9aUfU5PegA5yBgfhS8En+QpAflo6HO4Eew5oAeTk5HbuacCd2Oh7mogRuP6CnBsHAPQUAPJOM9KUfeweD70hGMcj8KDwTnnP60AIzc4J49B/hUT45wSR+RqQ9c449faonJY/Lk4oAqy/qffpVSU4ycY9BV2RQM84+vaqcxx+NQBTkHB7ZqpJkH196uy5Ax6dqqSDHOfrigsrSZCnBrzz4uaENX8MSyBSZ7b50+ncV6HJyMAday9WiW6gkjcZVlKkVJSPlCJiMMuRivZvgj8Tx4KvXtL7c+nXnys2eIye9eZeJdHOja3cW+NqBiV+lR6bKUYAj5c9KxvZnZpKOp9c6oFD+ZEwlglG+KRTlWHsax3PPXHsK8/8Ah94zksIo9OvHeSwY/LuOTF9K9AuEVcEYYMNyuO4qkzmceV2IG5Pf65qFuT05qTOT0pjDjr+FMkhIz0HNNHH/ANenuD06UzGD1/Ok0BJG208HArUtHyc5zWQpB/CrltIQcfpQgOktJB7Y9627Rvl78ehrm7STH+Fb1k3yjPJq0QzQXrnJA9qeMGo1PHb8KXdx04qyB+7kjIpwkzlSeMelQF+R3PUUqsc8Z/GgCcYGOPxNKThuA2OmemaRTu64HoKC2fr1J9asBrHPbFRkleM49R7092HOT+VQSOOf4ueAaskilk4YZyQeW96qyv1wPzNPlckkscZP4VUaQtJgZIHcCoKFkfjAbr2qBjz15pzuuTyOKiZsc8UAIWwcUzPPHbrRu3Z/KkPJ7j6UAOXrTgMsD0qLPOMcetWI1+h96AJYwARgcYqzGM8c4qONSasxp83OMGgCSKPAHA/D1qyqDjJzTIwQBU6jB61ZI9FwASMD61Oi5I/I0xE+UcdelWFXnGOnfNAD0Td61PGo/P1pi8kc8VMi85/lVIglAA7/AEpQTjp+FAwe/agn6n8aABu/aonYAnnp0BpZTgc9+KrvJ6YA7YFO4JCsx4B3EelRF+ANqr796Y0nB5/HPWoWcnJJ+mDU3KsTeYegzg9zxQSM+p6VCXzzk460qv8AgKQWLBYt0JwPemcBSNpP0NN3bhwePagk5571aJGMeuFH61HJ/CCSB1xTmYnjj6DiomwfrVoggkZcnGWPqTVZ8Y6CrErsQPm+UHAG2q0jHknt3rRGbK0rY7g+tQMc854qVzyfT1qu56joP0rdIxbGnuP1qKQ5PbinnkdcVFIxA9u9Mm5Xlb5j/Wo92F6Y9KWTk01iPoaGTHcQnJPQfhTD70pbPGc0znj1zWDOhDP4jgmp4+cFh+FRqpBIPQd/Wp4wcZIrJmqFVAOe5pU54pw6nKn8O9KEyCSOD71DQxcbjnr9aXaOmadgrgDkYoxzjoKhlixrtYNnFLIm589R60qDg89+PapBneD1PpQBqeEBnWUjOSrROp59hX4na0NKkv5oII44fKmuYsLxtYTOCR+tftr4UGNeh4I+V/5V+H+t3umw+IdR0SPT41ksdcv4by83EO7/AGh/lwewzgGtIOzYmrp6FYaM8kTQ2cwkJYN5bd8cjmtjTdbki1DVZdW02KW5uNPNtFLPHu2vkYfPqBWdpk8lnq6SafaLdGCUN5Nw2FbHqfSrkniqa5vrqO9tkaKZiJI4TlUzzhfSrvc5Wm/MZoK6fp1hcPNq/wDxM7crJb2iruW6fPG7sAOtQaxc302oXeqXsj3Oo6gwUso6k8AfQVW+w2OnySzWN0SshyY5UyR7A003rG5WaVv9WPkQnofWhhdbl/xdpq2Vxa6TaXEbvawiS5nTkGU8lc+oz+lc9LI/lCNnLkd+1Oe62lpHctuJ49T6ms+SfEZYtkjJz61DZcYtrU0vC1pZ6n4mt0v4/Nso/nmUHblR2z2qLxRf2VxeTXFpZJZWykiKGNieBwM5rpNL06y0XwQmoSknUr5yzIRjbGOn51R+H3g3/hPfiJpGkvKLe1djPdTsfljjXk07dCb2vJ9DrGik+HHw1s9PMkY1LVW+1XKBP3hB+6CewArzmza4vrtobNJJ585YKNxPtXT/ABU162vPEl3HYzNPao/lxvJ1KjgfSt74Z2H9heGLy4mazg+1upkmuB+98vP8H+NO1yYzUIc89W/kcE2t3lnIUkEkDBthVgQNw7f/AFq1tJ+IIsJoRe2UF6kT7kSVcqD9K7nxfdWuuxLZG4tZ9JglWZYreHaxJGGYv13V5jqPg2UPI9vIVi5ZEl+8R6VSj2JU6c/iVmTSeF9N8Qktp92YLyVjI8bj5Mk5wPSud1bSL7QZjHdQkFOjJyPzoLXelSZYNbvjgnitm38ZPJbm1mjUo64kyMh8U9BXqQfu+9H+upy9hpsmq6lAuC4Lgv8A7veu31+6TSrExxeWqOAqxp/CKNIgsLbzbu24LLgoO2a5rXJ/t1ztQnjp7VWyC6qz16E/hOzN1q6X8qN5Fs3mbgR1HSuy8SePr2+lRkuG+UbQF4wPauCsppYFER3eWvZT1+tXYY5LyREiUuzcKq9SfSkmKVLnnzSehPPqLSEuzb2P3mY1Ve63lWVDt/2u9XtT0KbS4I3uQFkk/wCWfcfWq0UAdwSMAdBRdmqjF/Cy6nKKxbGeMHtXd3EqWGhEIm1Y4wMnpk1xmg2kl3rEajmC3/eSkDOPStzxxeyNbRwlihmbKqRj5fXFbQ0Rz12nKMDkZcRxu5B3s2B7k1LPAbe3McvyuOmetSWdu97q9jbKm8K4Z1HpVnxjIqawI0XDPyxbnHsa2iZ1neSguxzas0U5ViM9a+/P+CZF59o+D3xU05mDC08QW9wq+nmR4z+lfBl9DsIJwXPcdhX2R/wTG1SK0h+MGkyP+8uTY3ES55O0Nu4/KjdWQQ+Bs+zIyC3t6Zq/AwOAfWs2M5fjnvitG3OQD09RSaLi9S/EOmeK0E5Awfw9KoxL0zmr0Q/OudnSi7CeT6+taEJ+UVQhOfY1eiOdv8hWLN4mjAcLwep5q/Jj+zWbJHzYDdl96oWxAOSKt3LqNDJbGwswYZ7VJohLYLHYxIsvnKM4kxjf+FPL8d/c1FaGP+zrYxDbEV+QZ6DtT2GfpQWGksXv7wlsgR/d/rV5R+7B6Vm6RLCdXvIlYrc+QGfuNvbHvWmR+7wcg/TpSYEJ5PWmN3yfxNSHkcHnvSY6UwIxycfzp4BI5OaCnOSTjP5UEDGMZpMBV+uKaehGffNOVc9sUnI5xxUgM4POfrnvTGABznnpmnswPGaY5H1q0A0DHOaRiQOO/v1ozx6j6UwnP+etaJmbAEkckY9KcWVQPlB9yBTVbAPf2ppPHNaGV7DiwHbqKRpOoK5qMnA4P1ppJ9eKBXLCS4AAyPpUsErB+CwPXg1SHzfWp0GOhoY0y99qlHSVs+xp4upsY89/zqkWBxg80oceuMe1R6ll4Xkq5ImY/U0qapN3fcPdQazXk3Edqco4p2XYDRe4SbmSCCT3dRmoybUnItLXOc8x1XHFGenWosgsWALM8mygz/sfLShLIci0PPPEpqv1xz+FDMeuQRT5ALO61XhbaQe/m0ha1A5kuk+h3VTZ254z+NRtIaagK5cxau3/AB93YP4VC1tbsR/xNJ0H+1EP8KrCVsckmmecw/i+lPltsybkrWEbf6rV4if+msOahl0S+cZjutOkHcsWXP6003DY5OR9KiklGOin8Ku0lsydBr6BqxfG3TXA9J2BqGTQdaXP/Etjm9DHdj+opxeNOTGlIbsZxvZfQKTV80/L7g0ZVfTdVBwdFuue6uhx+tVLu3vLTmfTL6JexEW4foa2BqcijAmkwP8AbNTwazcRfcuGUH3Jp80uqQWRyDXkXQxXin0a1cf0qCTU7Rchpmjxx+8jZf5iu9XWrsHi6c/UDFPOtzSD955M/wD10iBov/d/EVjzsajYE4F7Bz23Yp4nt3XC3UJHtIK743YlOPslkf8At3U1Xnt7CcZm0fTpPrFt/lSv/d/Eq5xDqG5WWPHs4qq4BPEsZ78OP8a7l9J0Ns7/AA/Yn6ORVV9E8OMCr+GbTaO8chBpWi+j/ALnDSwOxyASfUVXe2kP8Jwfau5fwv4TkbP9lXkPtHcED+dRS+FfCZH/AB5ajn2uTx+tS4w8/wCvmHMcHLDLGvKnFRr2/lXaTeD/AAvMfk/tW0b1WfcPyNV5PAunsM23iC8Q9lmtgR+dTypl+1XU5dTk96sQy7vatWTwBqPDW+q2Fyo5xKDG1Rf8InrVocvaQTL1zBMG4+lJwt1H7SL6k2lzeXdQEnjeOTXH+Irc2/iHUYwP+Wm4fQ12EdpcWpBmtpoSPVDXP+NTGfELSo4YSxp+YHNVZ2BNXuihpNmL2+iif5Ys5kfP3VHJP5Cvkr48/EMeO/H99dRMwsLU/ZbRB0CLxn8a+jvij4t/4QD4V6zqELhdQvI/s0RP8CH7zf0r4W+2/apd7Ekk9z1rJm0e5v2blnA9T0rvPC1ruxx75NcHo6mRlOPavVfCdrlV4xmhAzvtAtdqLgdK7Cxi5X09KwtJg2xqMfjXT2URGPQU2BfiTgelXY+g96rxr+FW4h05pATE7UGeazrubcfUVauJNi471lStufA6DvVAhhOP8ahlPXNTNjB6VVY5/wDr1jIoil5HsKRPvUHkYp0YyR/OpAtwx84xwPWvTPBtiLLQ4Ccq8xMhJH5V53p1uby6trdfmaVwnHpXr9six7UT7igKMdgK1irGNR6WLkQ75x3zTm5B5P1xQB7HFBznv+FaIzJYjwBx06VaQ57gfzqlH973q1GwH+NcJ1F5BkDPHOBUwJ7jH1qqjDH1qypI+vrQBKB0HFLgc9do9KYp2/jzk049B2FAAACQR1PcUZAP+FLgc85/CkJA7ZxQAA9SKeH7FVI9TmowBgk5H0pScg9qAJNwHbGegHejOT2470wN8w6fjS5xnoMf3R1oAMr9B34NRuQw56/WpCxIwW257GoXYEEZH4UmBHIQF56DsapvnO7j2HpVhyecY9CKryd+n4ipAqS8+/vVaUZB9atSAc9qrPyPU0AU5B8p4x+FVLiMFT/Kr0gz2qpNyzZwMVJaPGvi3oYZor+NcbTtcj+Zrzy0U5HrXv8A4o0uPU9LuIHGdynAPrXgzW7Wt08LjDI2CKxmjppy0sdRpEmNvpXq/g/Vjf2j2UrYkjXdF7j0ryDRm+YDqK7TR7g2s0c8Zw6GkhPXQ78ZBxgn1oIA54FOEiXVslzGcq/Uehpuc8VpuZETDn39KjIPHGTUzDkn1qJgabAbkKOnNSxN8wz9ahIyff0pynnGelCA27OZWA/yK6Sxb5BXH2knzLyP8a6jT23IAMfnTW5BsqeD7dc96cThcdT6VEr5AHQDnnvTS2SM8E9BVkD9+TweO9LGNz4Dbs8+lRKecht386kiGT160AXEzihzg8k+lPC/Ln7w/nUUnJ6Z+tWBFJKBkdPfHSqk02AQAfqamY5ZiSKpynHJOT6npRckY7Z+ntVd3wePyp0hx0B+tV3PFBQjtk4x7nimF8Lxgd6azgEnnNNJ3YP5YoAXd9aGI4Ge/wCdIQGB459KUAE9Me9AD0XPA/KrMQxxzx61GqqoTu7E5+lWIkzwenSgCZB04AHWrUKjv+VRRIc9een0q3Go49aCR6KcirKJyMgD8McVHGMHp+FTxrxjgfhVgSKuecce/Wp0HHWo0XHUf/WqZFxz09qaAkQHgAcfSplXg9fyqNRjp16ZNSgYXpgUyWOPXHX1HpUZfH0p74AGflqCSUBc9B2CigVhkkuDwf8AGq0rnvillkGSduPqckmqbvg8856k8Ck2Uh7S9eagMo/vZz6VC06jOck+lNEm44weeai5ZZD56Z/MDNSo+Rx/jVaNuu1qlU5XHPXqaLklgPu9vXFGc5/nTBn5RwAo4xx/+ulz8vXPNWhMQ9+9RseCRUjYHHOT2qFzwR1FaoyZBI5fJ4+g7VWlbC54BqaQ/gRVaTAH+eK2iYsrufmx/SoH5b1qZ+/PWq0gx9a2Rkxp/wA8VDL6dfpTz16f41BMRzxVkMruff8AKoy/Gc9qWRxkZNRsw44pMlBvz6Z9u9LkL9fpUY+Xpw3anK2G4P1JNYSNoseMsx7D6VZHAqsn3gc1ZUj6+1Ys2TJVHy/WnBeB0IpBtA96UNn6GpZoOB+Ydz0p6jP1PfNRoewPH0qUDjj8zUNXANvB9/Spo4/l4HFRIBuHr6AVdgXOB/KixaNHwym3Wrc98MP/AB01+N/xM07w/L478SeVCLeVNW1DaShDM5uG+cj1PJwfWv2Z0GHbq9u2OgbJP+6a/EL4zXt5/wALz+KUduyiyh8W6mkU6IQGX7Q/TPXrTWjY0r3OfvtLutMmmmty6wSYALNmRh/Sq9rK9nMHJ8pm6A8mq09xcSSeY0zsg/ib1p+lXtqNShbUkaWzVgZI4zhn9s9s0XOdp2Lun2c+sfapoPLWK3jMsrSOF+UdcepPoOazLy6VEIMbQydSJFKsB2yDXomoeIbG9uhc6bcW+iWaZ2WEEIIUZBGWPJ6Vqo8fjSX7ZeW665NOc3AlwijAwrcelXZMyVTlfvR0PFfNac4Vty+xq5oWlP4i16w0uLf+9mUSFBkhM8mvSdT+EWmPaSPpZuprl12I6sEt1kzzuJ6ge1M8KeGLr4e6fqety3lpcXmGtYTbncoLDkg+tLl6jdaEotx3M74saxaXvidrDToTb6fYxrbpETwNo5P1NavhCxs/DHw/u/Elwz/2tqbtb2MX8KQgYMhPucgCuANnc6xqMVsjb726mESlhncSeT9BXpHxn8T6Yt7ZaTpAFvYafaRW0luFwjTKvzuPYnJxVIlp2UVpfc840LRJfF/i2z0tcr5z75n7rGOSa734mjT9MU2dkWfaAgmYcBR/CBSfDnSh4b0RvFd3N5El/uitEUZfYPvE+gNcR4q1OTX9U8i0dmEsgVFc5IzVK6RDXNPyRkR67JbymNJmQ8cZ610Wm+JFdR5wXeOA/X9K19f8GaVZX1vHdwLH5MKLIIWyzHHJz0zXH+KLPTre/mk0aWaKyDYjt7g7pMepNLVFOdGr7judRc/Y7xJFn23YKblEmMCuP1ixtYZw9svlxkcxg7tp+tV7S9lwS/yj1z2p5MtwHkELNGvVsU7vqiY01B+7J2IFZkbIcqOgGeacqlwWQFiPvEDpVvRbS0l1S1fUhIbIuPMSI4JHpmvTb/w7a6rY6hBp9sEeOHzYLW2XI4/vH6U0rjm+WSTehR+HVlbCylk8u3luHUoXnXcEBHb3rm5Lc6FqTiEASxPuRvf1rT+H12DeyW0g+SRSy5OMOOlM8Z2zwakZXAVnHzAdAafQI2hNx6MytcvxqGobhubAyxY5ye9QQMsSNvHQZHtVEMRIAjZOcgVo21m9/PDawgvLIRnArNauxtGKjqjsvDGj6jpHhl9T3xJDdueQwLBR0yK4zVtSOpasxPMcXyru9fWu41nUW0/SZW3RCIoIxAhzjA615vK4htmkOTK5yB6Vvc5KUeabmzd8K27HUJb9nMaRjGQeawdWuxd6ncThj94/e7V0sdymleHAXJACZBUdWPrXHgGVMtyXbJNbN2ViYfvKkpNaFu8y8at1Mg/Kvpr/AIJsKsHxs8ZWVxIXa58ONLFHnA3q+N34AmvmidhPKkS4VUUZFe7/ALB+pLo37UGnOZzsvdKurN4/73G4frWsSY6cyP0Ut8sqkDtWtbLjr2rJ08jGM/d4/Gtu2XOMc/Wk0VFl6Fc1cjWoIFx7VaRfy9K5pI6Yu5ZhOO3NXIM9T/8AXqnGMADFXIBkjNYM6Is0bdsd6tXjFPD8WVBHLbSPvc9KpxkiNsZ6Vc1GN20e0iiYCdwNu44A981HU0RJuIiiwoBKA4HamM+CByPwqUoNsa7txAGW/vH1HtTHXnH+TQMbpMrNqE8eCsapuJ/vGtBj8nBrP0ZG/tC8kMiuGQKkOMbMdSfrWhJyOP1qXuWQnJPv1pMeuBSnBPP86TJVcg4aqAVFZ3KopZschRSujIQGUr9ahe4ltJY7iJvuHDqf4l71PqzqZ4lViEuFLRsvUHHepvrYBnnqhwZApHOCcUz7TC/AlTJ5I3VaF4AF8+O1dkXG9xzVSTUdPkJWaxt5M8Hy8ZpXDceCrj5eRTDCQSQcY9QaDb6VIgJsJEyMjbIf8aabDTVKFRcxN1AVycfWmpITIWYoe2ajLg9xk+h4q29tbZIF1ND6CRc1WvYoNPRna/infA2RIuGJrVNGbY3ODj17U0tUe7d09M9aQ5IGcg+taIljic0A4PUAe9RlhkZoDYT1NaGZMrH608NjHGfaoA4HrTwwAGD+NQxosB+OaQtx7mot/oaXdxwKg0JAc47/AFNPXn8fU1Ep+tSK2cA4NVcCVTjpQTjHT86TcGwc8etHQnkCpAXcf4gQPX1pHb2xmml9pHA/Cms2fegVxrP2zTS2eg4+tNLjNN3fQZrVEMczev61Gx460hbk45x3qFiOeaqwhzEnpgGoZDjtTiefT2qJzz2NMTI3bIPrUJAJ6nIqRz071Cxyc/nV2J2BiQepx6daeGJPUVEx57/nSK4HPP51LHuWfNOevFL5hNQK6sakAz14pFEqyGn+ccVGgA6EfhSM47igVx8k5+7x/Wqsshb60r49qjPJPOK0SIuRFmB9/rSSTFhzSt1HvUTdyOD0qWhpkMs+D1x7UwXZB5qO5bAPH/16omQbj+dZPRmqVzU+1bhgjP4UwgnmN3i3H7yHFUkf1p8k2yJAByW60XKsakTa1agyQahK4HRHfcce+axPFepy6tYpHeRQidG/1qxhT+Jq4t4+OGwQOornfGF6yWUbuclyRzQ9QSfU+f8A9qPUQ/w5uiv3UlVBz2618i2MpdVOR+NfTn7T04T4cyA/xzKBXzBpoASMA5NYS3N1sd/4ZiMrx85Ga9p8LWWyKPjtyB1rybwRaie5iXqa9y8P2+xFzVrYls6vTISAAAeBXQ2kWAp6VlafEpAxzmtu3UrgGpY0WV4xVgPsHUjPoaiQceuKbM/lg+9IZBdSl+BVTbhu/wBKcx3mkOcZBFA0hjgYz3qpIeelWJcdarOADj9ayYxoHapUUseeAOajQc/jVlVGcj8aSQHT+BrAzam1wVOLdC2e2TxXotuMAEjP9a5XwLZGHRxK3DzuSB/sjpXXQghdpA/rW6RzS1ZMBgelNZ8Dp+FKOB2NNbHbk1aIY6NxnAGcVbj69MZqkjAN6CrUb5/x7VwHYXEYY/8ArVajOAMLjPpVOM9gc1aVy3GR+VNgWF+XkD86euQcgZqJOhyRTx0OBikAoOM5/Kl69D+JpFbdgfpQeV5z9KADa2Pb19aaTgcD604HGccN60mSB3PeoAdv7EADqfWm56gflSZ98EnpTTjZj+VAC7uvGaa5OOPSk4PY0jHHUY9jQBDJwMevXAqCT73BGcZ57VPIxIGRj8agPUgnFAFWQfifaq8g4wRjv9KtuMngjHrVVwST0P8AKjYCs4ByM4+tVZvlxx+VXJPT9arSrkE5xQUjJvIg4IHT3rxf4haJ/Z2sG8jz5M/JHoa9wnXcTnNcb4+0X+0dFmZR+8iG5R9KzkjSLVzzHSvlkGM4Fdpp2GUda4PTJ9pVDx2Irt9HkBVecmskbM7Lw7eiN2tpGwkg4Poa2WVkYjHI61yC/IFZSdy8iusguBfW0cynLYw+fWrTM2gYc8H86jPX37VL1Gf60xxnPHFMkiYfT86aP1pz0zpzQBPbyYkB5OO1dRpUu8DHOO1cgj7X4PFdDo0/bk96aIOpR8YI4ppwR1OfXvTISWUAdT2p2T0zjHStCBU55zj6VZjKnGDn1qqpX1yc9fQVZjbJzk/hQBox4aPcc+wFQTcD5ifoKmiOYxyR+NR3HynhsGrAoTfLjkYPGapyN8uTjd6VYnbJOck/WqM7Z9fwoQEcrEDHTHeoCcng1IxLHjn1xURI5AGPagBpIY9x/WkPLdOlA5PuPWkLZHGTQApA9cVIobjAH9KjX7wPXjrU8Y4wRQBKoIAzjParUeAD0A+lRRoMdTirkUfPrQBJAnc+nWrUSjHX8RUaL+I+lWUXoSTVIkcqj06VPH65HofamIOeMfhzUyHOOwpgPVfXn61Og9qjQelSqCMkfyqgJFH69qkU49sU0AD/AOtTWOOnb1NBAj4AznOOh681Vnk5JJyT3qSRsDOSOfTiqUsnUnP4DNJssjllPQEj/Z7VRnlKqTgfnUks3ck+gBPNZ8827PHNQyh3msTyevepIpMk4+fJqqr5Iz+frViFgTyM88CkBbjHB4Kj61YQAnH6elRIucEDv2qzGv6dqESKqnA9D604gYHIwO1PjQeuKk28c8e3tVollZxwM9/Wq7t8x4OKsyZJqrIdoPNaxM2VpOCeRVORs856+oxVp15PPNVJmyfXjrXRHcxZC5+bjrVdu/8AWpXP5etQscjpWpiyJjntVeYnH1qaQkKcdarSHP8A9arMyBz3yMDp7VE7FV65x3qVsE/41E4LdP0qehSGbzyfXvRuJOOo9KUZ5xgUwdT1+uayZaLMR5z1HvUwbPaq0PzHJzx61OvL1kyydDxxzThIQcfpUf8ADnd3pACWGOR7VmUmWo2DHr+FTAAEEjn07VV27R7elSqOmO59eKLF8xZhXJxg9etaFsmcfyqhEuTjJzWrbL7c5qbFXNPRUK6nB77v/QTX4i/tB6yn/C9virptq25oPGGpRL8vyp+/bPHtX7e6Rkalb5zyW+n3TX42/GD4M3dl4x8e+K7nUFW/13xPqd7ZWPlEs0RunXcf7o4zTirtlKSWrOY1i08K+LTptjppPh1beAf2he3EvmpJIB/CMcEmuWT4X+I7jStV1bTbT+0dL0xBLc3kbDaFLBVA9ScjgVUv/BviPThvk0+ae3YsVlhIIYKMs2OwHqaraJ8QtR0hDBY6jJHDIR5kG/CuO2RRbuZcs94SuZkks0UjRSRtDKPvI4wfxq3p3iO605sRSOo6EqeK6ufx5Zaro/2K70WzkuTLv+2BSJemMFs9O+K0B8PfDviWzluNFvbuBbK0T7RJdOgiNwx6gD5iv60JeYSqW+NWM7RviZfQS2MNyFvLK1geGKBjgLu53H1Oa6HxF8TJvG1taWV1Da6VZWEP7pbKHaGcDv6k+tY+p/BbxHo9wBbWralCCFE8abA3y7iee3XmuV1aO80y0KywSW7uoYRsOeTgH86rUmEKUvejZnc/BrZpyeJ/GF3B50Om2/2awd+Qlw3VvriuKNvc+Nteht40/f3UmWPovVmJr0P4k6fP8OPA3hzwVdWRsLwRjUb1Sfnkdxld3oMdqp/C620XR9A1zxPq0pGpSAWmm2an72fvu3oBVeRjf4pPfZGx8Sda0/TvDkFlBb2m+ONIUaBj8u0ct9TXl3hsPaTNqborRjIQsOCfUVW8W6xJqlyUChSxACp90D2quLiSK3SAuZYYx8qE8A98VV9RKDjC3Vm5qfi25vEZcIi9C+ME1hNptzcI0qRs0Z5Z8ZrU8PeHjrBEtwZFt1OSFHJ+lbmu6la6fZNZ28bKB91WbJzRa4k0pJcupwjxqvGTn2FdrZoLrTI0eIWNmybWk7sQOpqj4a0RZrv7ReASL1EIbn8fSr/iCeI/dVI0zjYjZAxQlbVlTftJKMDknIBaJW4Bxur1/wANeI4JbexS1hXS7RYhFcOjZkuPUk9s15ppWlvq91iNSsZ7kcVtaje/2dCLOMqpToyc/nTWgqi55KC1aKWpmPSvGMv2YlLUThlz0A61pePNVt7mW2jt2jl2D5nj/j96peG9Cl8UXdxtbLIpZi7YBrG1ICO6ZS33flHpS6FtJNLqggRdry4Gf5V1fgiwxHPes21nHlpgfNjuRXKY3CGFT/rGC5+td9dWg8OEQR3BvLS3iGJFG0biORSir6hX92KiupzHjC7V5o7ZVMYT829zWRo+ntqmq28JOI4zucn0qrd3/nXU0zHPOAT6V1/huxWyszM0YM8ib2z0A7Zq4q7InalSt1MrxtIybbOBlELnOxWzWFAnmSrAMAquTmrF9fNfanPIwCqnBxVe1cw201wcbn+Vc9a2W+plBcsLDCxjkaQ/dPyCvQ/2ctfbQf2hfAd2oIDagLZsejjFeaSNzGPTrj1rd8J37aJ4y8LajEcPbapBLxxgbq1huQlqfrtDJ9n1a9iOQBK4H/fRro7FsqAT3rjZrrfrVxL1EjCQfiAa6rSZlcDJzVsqJ0MKgr+uasgYwcZqtbk1bU5P4VzyRtEliHP171cix+HpVWPrj+VXIhwPWudo6YluPPlNg/wmretLG1lbQOzJGUUM3f6CqQIEbEnqMc1c8QFUNokif3F29zWfU2RK8+1VBGAABimGXcODmm3ChmI/zmgRDbnGD7UjQfobILrUijEsMM+e2egFX5Dx1rO0Iq7X4X5SMbj6/jV9ztqWAw+vSmngfWndOnB96jJxkYzSARjkc9Dxim27KI3tjsiUcrIFJb6Chjg1WuFDLu+behyMHGcdqGUQeIrUxQ293yLU4jkB/gbsfpWO+kLujRWkBdgqhW5YmunsruG9/wBEuE3QXKkSBjwo7fjVXQLa4sIb671QQmWC4aC0VRuUIMYb/eOf0pX0BNxKV54XvLSBHXUxCSSMOeQfSodMfVZL+K1tbxblxy7MOEHqTVfxLq9xdThYw019K2yCM8lST2rdggXwdoMdlEyvfzjdNJnnJ6mjZXY25W1KGs6r9iuDaW0nnbF/fXLclm74rEsXN5d+dzxwM9/eoZFNzN5Knp99vU1tafYrAgraOiMnoXY1IHJ6ignGcZxmhjx1FRE89cVqjJi5GKMkdifSmMdpOabkCtDMl3Eck8nrTg2agyCc05WPUZ6UmNFgHOM9uwNKGyemPaoQ+BxyacJMDnpWRoWUYcc8frT1kLdfSqoZioHpUqvuxxQDRY3Z6Yz/ACozjiogcDGMZpc/hQA4nDen1ppfIPp7UhJ7HnvTScfxVSJG7h/j7VGzZX6UrNj6+1RMwNaIgC3vUTPkcdu1KxxnBqNjggZx7VRA4se/A9aiZ/wPalJP41C/fv8ASrQCFsnvmm0Him559PWrIuJ1PvSHgf4UN900lZstD92OTxmno+O+frUYH0zTh97PX61IE6k/T60135xnNHG3JFRO3PpTQMQtgdOc03Ix149KTO7pmmk8+9aIkbITj1PrULHrjj+tPdicknmq8jfN14qXuUitdtu6dD3rPJAY5q7Oc/41nk4OOtYTZvBEwboR+GaiebM+zklBk09G4LdlGaqQbiWduSxzWaNLFzfgZBwaxPiAgTRtMYf7Wc+uf/rVrbuADnr3rO+IS58NaZnOfNfNWiGfJ/7VtyE8DWiHq1yvSvnPRsFIxxz3r3L9re62eHdOQE48/NeEeH23rFyOcc+tZstbHuHw0sNw34z717botsFC9wK81+GFgI9LRu7Hqa9Z02Dyl54z6VrshLU27NAFOPzrXg44/nWZZp8oXvWrCDx0/Cs2aFgkBc5qncSAkjPSrErYH+NUmPz9vWgBnfPf+VNckj/Cl3Z75HemsR3JrNlEMhz9agYc1NIc8DjvURGeazAdGMDmrcUJnKIn3nYIPxqvEASCec10XhKy+1avG5+5CN2McZ7VUdWS2d9YWq20MMC8LGoX/GtOMADjPFU4BubJ+8fSrsYOOn61sjnJOD3H070xic8HHvSsccfrTJOcHgVaJYIf/r1ZiYdTxVNTjHFWYmO7qa886i8hGf61aV843DjscVRjbn6VbibJGCfX2oKLQ6Z59akzkDj/AOvUStuxkbT6dqkB70ASenX6UZyeh+tBwQABSE4z1/CgBpHrnP50E4GOfwoDBQcZ/Ghc54PHeoAO3TOaYwPPBBPoKXggcZH1pDyf55NADCew460NhsjJNOCk+/tTXO0EkEnsBQBA4wcYx+NRMzYwDhfTFTyLjgHn0qAjA5OeOooAgYHAqu6n049TVmXk8/lUD/5zQBVfBGADnpVdhVuUs3Xt0HYVWcYzzzSYFOZePTPv1rOu4RIrKR8rAjFa0o6YGapzpkHGc0izwTX9NbR9fuISMIW3ofUGtvQrndtB4+lavxW0YyWsGoxL88Jw+PSuV0S6ACnOOlZPQ3vdHocA3oCOhq7o979kujG5/dvx9Ky9OlV4xk9asXEOOhOf1pB0OrwFPXPpTSOtU9GvvtdoI2P72Pj3NXe5HetEZ7EDjIJ9Kjz+VTv0wKiYDBPU0gI2AJz0rS0ibZOo71mnjPrU1s5jkD9welNEHc28m5QDU6gDrVCwl8yBWJzgcmr6nOO+atAPyOML371LE3T6447+1RDI7nHp2qYbtuB09DTINO3PyjA98VHdHryDUtkD5TYHT1qvdt948fgKroBmTydaoyPg9as3D5J5OM1Tf06D3pgMZsHI59qjYU5gO3HrTcc5HT360AMYEk/zpVGOPajvz+QoAOCefpQA9ByD3Hap4kxz3Pc1GmCOO3NW4lweaAJY146cmrkS4xjjHf3qKJQTg8DOasxDPYLzwAaCSWNc47+uKnQYPAx9ajVQO5+lWE69Mn0qwHouO/5VMF6ZGSfemIMHBqVAc9OaAHqB0wKlXnBzjtmmKDnGdoqQNjnJz6CqIHEnBbt2NRuSeOfqKc7evJqCZvXPFAEM8mMgfKB2HNUZpDjqTz361LPLgf061n3E3HJ5/WoZZXuJQxPOB/OqbPuJp0snvUSnPI6+1SUTxk4yOMelXIBj39OKqQjpmtCBQFHOTn/OKALESgjHQVbjXGOuPaoI1IHpVtAVwASD0NBI5VP4UrKeQfTpTkX1NLJ8vUdq0RBUlBwMAn+tVJeWPfHcVclwQACMDtVKVuvAHNaIiRTl5zwD9KqSNz0qzKcqc9v1qrIckk810xMWQyHA9M1A+T/hUrHI44qGU8+prVGLIZeR7VWk49x61PLkg4qtJ81UZkZzjGKjJ+WpCeoqNiBwTUMpDAxA6cDrTRy4ycCnH3I/OkiOXyfwrORqieMcdfxqYA4BqNRnPNSY5BxzWLGh2PlH+cUIOlLjOcinooHFQaIkQ7m4PPtUyKd2eSfamRr8x459u1Woo+PpS9BonhQhgMY9K1bZMY4OPrVWCLGPTA5rThjAxnnPamNIvaZEFvYvXJx/3ya/OH9q66XTr/xFbI9vZlfE9xJe3csg+0T2obK28Q/hXn86/SOyOy6Qj6V+N/8AwUA1qU/tMeNNC2tEbOWKdfRvOXfn8iKIfEy1BVNGYNv490HUr6O10vTv7LRmKedczGQRoep5/lV7xNZeDtZ05m+0adcCW5iFxb2FqIZ3VAeFbsDkZryDTfB/iGfR5dSj0m7k06M7ftKRna5749axLbVXhnjZJGO4ZUjjH4/hVXfYwdGF7wk0/U77U/gvcWsMM+k3r3E0zyyPpv3xbRZ/dqH/AIjjqaot4P8AEXhKK4vbuzeC3jKJIqMHILcr8o6/0qPw9451PSS62l66+Z99lOT9K72x+MUbixjW0S1mhIWac/MZR/ExB4zU3QN1afRSObtvidqE97Esmpz3dvFjeszHnj7uK7XRviZput6qi6zaWFpaSGMyXEUALYjO5c55zkCs7xhP4B1OaFrQTTttdC6x+W+9iCWAHXGD+dcJL4Oe91Kd4BJbaWj5jM/+sdaq3YzShPWUeVkfjPX9T+IHi291C5mkv55pSEJ5IQcL9OMU+48MXMFqge/jDKMmAHO0egNbEttbxrstV+zwKMEIeT7k1LCtqYf9WXGPvn+daqBnKXL7sVY5D/hHmZCxuE39gR1NVFshaXQF0hdM87T/ACrpr8LJhoyNi9qzr0W8kcblgCOoz0ocUEaj10Ll74pRLCO2t4fsygcleprN8P6pHp+vQ39zCtwinKxzDcpPqRVNjG+75hgDPPeqkjsBlTkfypaopcqVrb+p2fiXxTHfuxg8hEIyRBGF/DisfRtOgu7mKfUrjyLIHOwfeas/RWk890jQTSMM7cZ6da0U1KF5g09gssQOMI2OaV+41CSjaCt5nReJdet3txa2B8qHGFKgA4rlrKwbVLuO3jJAJ5erwvdH8w+ZpV0JOoIk4q/pzadZgXEFy1nLkllmXIx2FVa7uJXpwaitTT8WJF4f8PWMcFsts0SFJGR/mnJOQ5HavPYg145lcnA5rpdVt31sIiX0NxyWJDYIHpWY/hy/s32GHzFP3dhzRJE0LJ3k9Sz4XsjqeoPOy/uYPUcVpeJbwx2xgSQ4J4XGK3PC6XNhpbWrafNakEvLcPHn8q43WZy13K8obcx4FGysEU6lXmeyOet8TXyRkfKGyeM5ru768+zaJNv3RswGABis3wjpsdxFcXYaMyK2OSMqPpVbxTqQuZ1gRy6g8tVx0VzOrL2tVRWyOfZAUwuSXPenXK4McCncFGSKks5447iYspZUXioYgXWWYA5Y4H0qo7Fz3siPCl+eBUlzMbeKOWM/PGyyDnHQg0wCPzAf4h1FS3CB7OZgAcKQM/StI6Gdm3dI/VXQdZXVtJ0PUUyEvNPgmGe+UFd7oN0H2+meleG/BDV/7W+DHge7b7x0uKMn3UYr1vw3dZdRzWmpVj0m2bcoxxWgmSBj8qyNPkHlge1a8RzjANZSNUSxq2/OOParkWd3TpVZR2659KsoMda52jeJNuGFz3YfzrT1nzG1m3jXk7gCT2GKzIjmeJfV1H61e1bEuu2+XZdjk7OzkDvWXU3RaCgsf4hk9e1I+ME54PftVeWYrK2Oue1DSHHsO3c1IyTw+8kkN47rtjD7YjnO5e5q7IeueKqeHlZLC9aTaWMoxjoo9Ksn7tS9ykMJ98k+1MbHsacxGO3vTGI3frzSGMfk4x9TUL/iKlJJzUcjYPX8KAM+QfZ2yOA3THc1DrPiEi3CTsqpCP4eAOKvtGLklNo3Y4JPA+lc/omkweJdQnuLlv8AiV2L/vN3SRh/DTSV7vYq/c0/CWnC1ifxFqP3pF22cLDkD1/H+VZurX8txM2WLXEzZJH8NafiDWzcyqwUrGvywxL/AAj1NZenWpeQyy4Lt14oV5PmYr9WWdOsBCgJ6k8n1NaPygY9KFAAPao2Jxk4J+lWiGhGY5600nHfntTWJ2/Xim5I6jA64NaxM2O38etGSD0pNxPAHFAbPrxWyMgzgZJP4UbufUUmc9KUDHf8hSkND+2e+KcrZ5HHtUYJ7EYp2PasTVakgIGMmn9B1qJT2704N6igomUjGDwPangY7k1COnX8MU4EYIziixLQ/d9M/rTS+BxQDhuufemElicjoKpEsRuAe5qInP8AtYpzP1xUbPgfTtWyIY1j7UwvihyR0HX1qN+tBmBbGen0qMngf0oLE9jj2pm446ECrEwb/OKTPH9KCcA4zmkz68CrEB65z+NICGHrSZ5xSgDB61mxoXb6fhUiY645FRD1zUgXAzuqTQe7gcZ6iq7H/IpzNnI4qMnP4d6dyALd88Uzd2/lSE/gKj3YPAx9adwBySfSq7nPUH609nx0796gc9ODTKRFOflzjNUGXnABB65q5MeoBxVbbnIrnkbRGStsgPq5wKIlAQdvei4P78Acqi8j3oVgRkggCoLElJGV7k8YNUviEufC2mnB4lcH8quN99AOeM1X+IS7vAtu+ctHdE8emK0SMpbnwv8Atd3OLTSoc4XezV414SU3E0EWepFepftgzZl0gEkZc8V518K7T+0NdsIBzlwSRU7uxta0bn1h4L08Wul2q452iu/s4vlU/rXO6PbfZ4okByAAOldTZL8oFW9iImnaKNwH41oKcLx+dVbVeM1a+6u41kzUjlbOe9QN0znFPlbg+pqLd0qWNCHODz35FMkPHrTmPXFRyN6cVDYyJ+QSR+NNUZ9qcxB7cUJ+FQBNCozk8V2/gyz8uzluCOZG2g+1cZCm44xliQK9N0q1+yWVvBjlVG761pEzk9DUgXaoq1GQR2ziq8YA75+lS4wev51oYjyPl64pqjJ5IprntSe5Ax2FWSxqkcdasRNk5NVAwz/jU8TE9+lcR1F6JufrVuJ8HH61Rhc4yDVqNixx696gouI+CMkgfSrCNkZ6Z9KqI3HTnHANWI89e/rQBNkjo2PpRuzSB+OnNH4UALxgck+lIMepozxyPpik4zjk/pUABPp+ApueB60rZwdp2+tN2YA4zQAvXvSMScY59u1L1+Xt6UgJJOBj60ARyIW6gqo5xVd8/n6dqtOr7SfzOelVnC84OR7DFAEDg5OBVeQHpj86svyTVZh/+uqYFaTHTIJ+tQMM8cAirDnHfmoWXPGc/hUMCB8Ae3eqsgGDVxsn6iq0inpikWjD1jT11KwuLV8bZVIx6GvDbVG029mtJD88TlcGvoG5Q4PQD2ryH4maMbDVor6NQkcww/1qGjSD6GxoV2JQAfSui2b0J4zXnvhq++YZNehWkokjBPJx2qLmj0K9vdNp16snVScMK6gMsgDjGCMgiubvLUOp7fSrXh+/8wvZyEhlGUqkQzZYcf8A1qjKlemaf35pOPbFVYkhYbieCKVAQ3pSkYJHWlCg9f0oRB0Gg3IaBojkkc/Wt6FiRuHGK43Tpzbzq2fY89q6q0kDKMZweatAXl+Y8kkHqKnUZHGMeoNVwduCDirETHPYDPamQaennNvcngAEAZ71VuicEZB9MVZ0w77K6bphwKqXZyCRnkdzQBjzPkknp9KrMOvOKsS85HpVdgDwTxVgRs2T2+tRZ/OpWwxwKZjBwDQAqrke9ID+NAP5U+Jeh96AJ4F+lW4l4qCJQOMc5q3EnzeoFAE8S89CferUakd+fT1qFB3xzVlFAA700SSIuD149qsKD1I/+tUaDBA6VKgGOPzAqgHoMdyPepBgHimjqBkk1IvBwD09OKAHAc8cU4MMAZpq8n/PNOLYPoMdT60AI7lF3Zxn0qpO/WppHBGR26CqVw5GT+WTQBWnkOBk8etZlzLuY9vrU15OeuP8Kz5XI3Dr71BRG7hiecZoX5vXH1qPdk5PPuKki+9j9aALsGMjnGe9aMPP4elUbcccE9OnrWhCTs4J549KALMY5561aRQMdx19Kgj9BVpBnHGKskkUYFRv6YP1xUoOR9aic8d/TFVYgry85GT/ADqjOf8A9WKuzcBh6Hqao3GAB0AA6VojNlGc4/GqjnHHGasznPIOc1VbrXTEwZExGc81A5PUnrUzHkjFQOSB061qjNldwQT61A9TOxUdqgc9j+dPYzIj+dMYkAktgU9hk+3WmkZGMVDKQg4GOoPcd6E4JweKCVHGR9KIwvJG49qykaosKOvepOMD0NMA6cYqRVIwxxWRaH7cn2qaNM845NMSM5IqeFOo5IB6nioKWhJFHkcDFW4I8jAGefwpkMZ2Dv8AWr1vFjH17UFFq3jAxxkfzq/CmWx3qCGPGOxq7CnOOgoKRZtgBMmPUfzr8dv2zdJ/4S79vHx9Z3OYrcJpqOzEKVjW1XJBPr/Wv2JV9ksZY5ywGPxr8p/22vATJ+19401KK4mP9oWWnSOiDLKBBtIH/fIp01eZpCyd32f5HL6RqujwaYLG5ja2tImxbT3V2wUgcY8scYP61zXivU/CD2bXFusGqXspXydKtLUxxQbe7NjnOc4FUY9E0mOdluIGllC4SS6cjnsMe1Ry32n2M+yR1Uh+EiUYP5dar5nnqlFvS7MOeyi1ezcDw2ts1vZmOGS3YxIJCxJlfOSx5wBXIDwdqcbQfbruK1WTnO7LEetdtceJ7q0MxW2dIw2OTtATsWHv6Vj6NE/izxA1vfXASONS5KjACjnHvSdjWPNDTZfeXNGbRdBbyY1ae5I4uXG5s47DtVi48dQaZbS289qs5c7w7t8wFQJaW0tha3NrHFDPLIwInOJNvb9M1TjFnYa+9zfATW/kugBPIY8A/hRexWk90VDrslw7SeQyW8nTI4x7Vn/bbt5HtoNxQ+pwAKkudVefS7DT7aMzrbzGQSBeWOehNLNe4vGe9KQ54McPUmld9yP+3SGziZGlNxL8w/hB4NZt7fp5zJGCWf5RnoKsyamgjPlW/IJIZupqhGpnnhdsBncZJ7c07ib+RLdWZ05zbT/NOMHKsCMEZqCCF3GW4VTWlrdgq3l0FfzDG4AcdDwKzkLglCfqR3pg9Vfc0tA0y51PVms7Eyi7MTSJ5YJZsDoAOauLo7QacrSvsuWyTC/BXB7itD4XGSPxbLdW1y9tewW7CB0GSc9R+VanjnQLqSQahGrLJsyzvxuz1/Wny3FGqoS5XscfHMUO9xtOa07PSZdZmQKrQQqdzSEZ3D0ArV8G+FIr4+fqavIcbhErhRj6muqtobeXW4bKOcWNo3yhh830GaqMe4quIS0gjgdc8IfYmGoWO/7KAN6sfmBqmbtFwEklXd0KvjmvSTam3lljfYEVyDuO7cK4LxL4ce2vWn07MsLv84Uf6oE9fpTasRQrX92TG6fq2rRsyxXlw8Y5Ku5YfjRca/NclS8UEuzJ+df61Ja366LPJbLtnTGAeoJPeqlhosut3n2W0Tcx+Z2zgIKFd6HU1BLmaLWm3kD7/K0dpZX+8YmPT6VU1XTLYxrKmn3lq3cv8wzXeXFnYeFdKSSOQQx42sxILue/0rN0y+Op2ctxES1vuw0bHJ/Kt0lY86dV/FCOnqebER+WVjky2ehFW4/MFpCyQq8Y9GGTUfiLTTZ6pI0S7YpDuA/pVaGJlUsHKj0Bo23NEnUV1qWZL4bgDAYyB1I61HGwkhaM4zz1+lSCRvL+ZtwPTdSLD9tZIlQK5OA3f61cZXY/Z+zd2fe/7Ls7XP7PPhVxkiIzRAnvhzivbNBnMbLmvBf2UL5Z/golgg403UZYCPT/APXXt2kviQc4q2Eep6rpE+UXmuhtm4xXHaLKCi8murs3yBWTLSNCPg5I59+1To23HQe9Qoep9KmViDWMjeJYtMvf2qDvIOlXb0iXxPF8hJ+dgQeKq6R82sWWeAHJP5VZQudcY4zH5ZJYevasepqmTGIuxJOCT1qGSLYPlO49jUobb2yar3cuIyuQPU+gqC1ctaEqLpErI+9HuCSc5yR6VZ3fX61DpioulQ+XGI4yx2JjBx6496lb0/Spe5oNd8YJ78Ypjnkjv7UEg9M8d6Y3HGcUgGtnmmP09RSuVyOCRUUjgsdv600A2XnIU4zwD3qG7u4raxSzgt1t7dPncJ/G3qac+ckg81RuozMhXoCeeKGrgjMgja7uTIeU/hrZgiAUdqr28KxgBR+VXYwODyD69aoGPcYx2qFhkkdT6VNKfnJB/SomXgkA1ZLInJHccdaj5PcAemakboR37Co2PAz9KpGbGlgOKXdTCcjFLzj3rZGLHgnA5/ClBG3A/Wo85x2x3pwOR/jTYIlUev8A9en4249PrTE56dO560/G7rn8ayZqhRk//XNKo69h2FGBz6jFO5xUjHLycDJp4OOQefpTV6gDinP8qj0NBY05HQAmomxg4HvipHOcn8BUDEEY9apGbEY49R61Exx3z9acx5OM4qJm7cjPrWqMmMLcdc1EzZ/w9KGc/iKYzc4zTJHFs9+lNDZ9qTnB4o645OKskDzjHFIevt3oBzSdRVgGB6frTgd3qAPTmo+QT6etPXAz/IVm9SkSBvf9KHPy5yMUAAHrUUnTjk1JSEJx2BqM+o5oJGTTc5780DEJ9OaYWPfilLc9KjL568UEDWP8qhbg9fxp5IJx0qKRuKbLIJPwqLo3rTpW56mo5X2xk7sN296xZohIYhLuYdyTihlMZwBkGmRTFTtxjHan3EmIWkJ4Rc/WoL1IUbfKzHkA4p/jWIyfDy7Yc+VMpPtmqti5OCec+tauuxfavAWtxAHIjWQfga2RlLc/OL9r51km0vP3lYleapfsy6H/AGpq016y/u7ZMA/7RqP9sC58vVtOQ/dVWOPfivSP2Y9Bew8AQ3jR7Wu2LgnqVpR3ZtN2ij27T4tpAJz7GugswOgBFYthGAo9a6C0ABXAwfWkyY7GlEmFGOlK5BBGTQTgcUxjwT2rJmpG+V6Uwkn605jz14NM53ZHP0pDQEleTUL4zmpm5HOKrvn1rJjaEJ59qkQD8fU1GBnJNWIVJBxQgNbw/Z/atSiTGVQ7zXocC5bnrXLeDrMR28k5GWdsLnsBXWQDGK2SMZFpVp+Tj+uajU4Hel4GepFMzHH60cfj70zHy59O1OGM81aJZWDfNn19qsxnB9/aqYPPNWYWBx/KuI6i9E2FGPyq5G2OeCMdKoRHnjmrcbEVBRbQgev4VaiK9s1Sib1G72FWYiSeCBj164oAsjaPX6UceuTSDnBJBB7ihTj0NJgL16/nSg8+nHOaTOD6Gj25/wAakBG+bgHp1NJ2/rmnP8ylaacnABAwOcd6AAZ7Uh+7yenPSgE7RjBJ5z6UhwOpx+NAEbnI7gY596hYk87vbFTuTyTkD1qCQ5B5zVgQSZz29qryHjkY9hViTPofwqFgT1OBUAVnIxyMioW649KsSfTPpVeXjqf/AK1AETHPH8qgfB4//XU7dfUY7VG/p0HqakpFOVQckc1y/jbQv7a0K4iCBpEXep78c11pXrVZxg5I47j2oLWh866FeGC52OSuDyPevVNEu1liTB6d6848a6W3h/xZOACsUp8yPHTBrpvDGob1QE1jszbdXO8ePzFyOM96wtQElhcpdRggxtz7it60k81BzkVFqFmJ4yMZNBnsaNrdJfW6TRnKyDP41NsOc9K5bw1fNY3smnSthW5jJ9fQV1anjntWiE9CPbg5xijac49e1S4zzQBx70iBFBB7VuaPdZXyyeR0rFP0qe2l8hgc/jVgdgjfKMjj1qeJjvGRg1Rs5fOiVgTk9atxkkg5PPvVIg19MbOmTMSeZuPyqreYKkEcjjg5q3p3/ILbtibBP51VvCu0gZX1y2R/KrAxpDtzjpiq75C8mp5ee2D2qs5xzxx2qAGyHPSmZxnnmkbrSbsGrFcVcZAyfrVhFx3yO2KroDnmrUKDI7D6UDLESZGByfQdauxIc5Pftmq0SgZyMfjV6IDHTaaAJokz24qwi4xnp7VHGM84JPT5qnRcc9+nvVIkeoOOn51MOfw9BTFX6mngEAjGPbNMB4yeaev6+tNAAxx1p/4mgByZ5I44pu44yBuPv0pRx7H0qKR8DGfp6UARSu2GycduTWbdSAKSOD0z/hVyaQgbuwrHvJiSQCMVLGircSkk8Y5qlI2ART5ZdzEdQPWqzOWbGcYpDH5yMZqxbDLDHaqy9PSrtsg2jJ/CgDQgyBjir0I6H36iqkIGeFAP61egHH3jn1oQFlAT1FWVGQDjoOtVk5PXP1NWEJ3ZzgDqfSrRDHlh3/GonOByTmpA3OcZ54zTH6kc1aJK0oweMH37VnTnBPrmtCbHTjH1rPn4P9K0iZS2KMxzzj6iqrnPOasSnnA5zVWXJHPQeorpic7ZEx4x61A54qZuKgkYg+uK1RmyCTv6+lV3Iz+HpUz9e9Qt0PagkYcZ9DQxHJB570EkDJppwQR+dZs0QKxLdBn+VEOSSfrTNuQOeDzUsfA6CsWaFlMk9OtSxgY96jj6jHIFWEQkdB161L0KRIoCn68VZiQmook4HpVyFMEdc+hpDJoY+QSRgVehTJx0qGCIcAAtg/rWhBFg9KgsliXIBxVyNeelRxoCB7jvUhwOM5xUFEcspidW4+Uhv1r80f29bW+H7TOuPDcJbF9Hs3twp+eRgrA59BX6SXjFyUB+YjgYr89P+Cier2Wg/tA6AlyY1TU/DsdxNHHHuuJwk0irGp7DPJNVF8rub0oqU0mfNc2g2dtYWlzdX13rdz5Inmt0+VYcnDfN3xXPa1caX4b8QR6np6i4e1kLxq5yjBhgYH49a0tWg8Va0skc5g8NaXboIlgbBlMbHOABWJqng6K8XfJcu0jkKDLwQg6HFRaT6jqVaUCDWdb0jUrxLme5muZpgrGHogfvn1FYs9+LbVzJY5yy/NjuK1rrw9axXlpbwRsZEVnk3DG30H9aSy021sbiW+S5il3oUEPUrmqStuc0qilqhktrf6hpkmpwYitYXWOSfsGboo96zX0o4leVmmfuXro4Iov+FKT3Xlzi5bXzCjn/AFGwKMj3f+lUbWGTV7iCxjnitmuHCC4lO1EHcsfSh6Gd5Nb6GfGc2SW8coijXncKz5pLdWaKGF7ufrlAWP1pdf0s+HtauNOuLlLjaSqyRH5H9x7Va0W9vIoZksImQQpmZowMhfUk0/ULO14K5n3enX8FqZ5rcQJxgE81VinWNYpJV3KGBZR1IrcW5udS8L6kbhzujnCKr9SCKo6LpEur3dnYQIGnuJBFGMgAk+5qrEc02nf8CZ7qOXz3HyCYgqnpxxTG014dM+1EfO7gD2Wmajp02k6pe2sih7i0m8pwp3YYe447Vr2moQ31iySIQ6npnitIrUlu8b7mFpl1caVqcVzBIyMpySp5I7ivV5Nfs9fiS4EMcW8DbHJJwCBya8xjtUXXEiaQLEYt3I4FLZ3hjaWJc7Vc4Pai9nqN0vaRVjptVvjBIxV8qxyFH3RVHz7g2UtwkuGX59uegrO/tOa7mSNLdp2U/cQZJrVbwrd/Z8yZhklGVjX19DRrIqCjQ3YvhLX5X1GOK6KrBKTsaQ/d+tdxBa2RMwZZLl2BQohwP/r15bcwy2UUsd0DHPAw2xY6+tdN4P1yC4gu01G6lhdQptYl/j55DH8qcZdGZVqKf7yJV/4V9LrWrOLWdLCzj5kaQ/cHcCrs01h4TQw6ez3Lj70znAY/StK98ULDpVzaeUkKCTeEPLMcev8ASvO7q+eaRn3cnt2qm0iIwnUtzPT8yzfXr6jM010wAbkRA8U7TdTk0W9jmtzvhbh426EUzQ7ddYvFF3vS1TOSg+Y/SqGt2r6NckDc9pM2InYfofemr7mzUP4Z2Os2dtqlmNjKJH+dG7VwczNBK6MPmBwa2dH1V5oZLWTagiGVPqKyb8+bc+Y2QXO1FA5atn7yOWClSny7oIg0xVW4Q+talnaywSh42U7TgKeoqK90ybRLZI7sAXUoBVP7i+/vUmn293cxlo0xsHJNCVtDWMozTk3oj63/AGL9SE/hjxzY7uYdRWYr2O5RzX0Pp8mJBg85/Ovkr9h+aXT/ABD4zspHMjX8Ec4Qn7mzIJ/Gvqu2fYwPr3rVkpxvoejaLcY2c12dhNkdc/WvN9FuchCTg122lXRO32rFmiOriIK55xj86sL/AJFZ9pLk+hPrV1GyCc8e1ZyLiy/ow/4mUXP8LHP4VYgCf2lM6khzHjHbFVdJYpqG4YwI2xnpVq1X555Nu0khS57/AErFnQidgNoA+uKz74woImnLCAyKuB/Ex6L9KvO4VeB9arMr72kiEbPGpOX6LnvUoZoozhAJcCTPIHRfYUM2TwahiHlpEm8PtUAuP4j3p0jfkfSs2aoUuSOv45qB5Bzj60O3t+JqrLJ8x6HNIY95fwHfNReZ1yOc8Uzd8uRzUfmfNincCYtnnHPrUEp68HOepqQfdwOlQTE7vamgHQ8nP8quR/L0O3HTFVLY8cfrVokBTkdetMCORiWPBqIsAOhzTHkBbjJBpjP9celADy/vyaids9eo9KDL8oqFpc8Y/GtEzNj927oPwp6sMdj71W3+o/Ad6mRhtA6fWtUzFkhYD+H86X7wyAM/WkY9MninoAT2+lWyUSIuF4NSKOPQU0LgDJweuakQfjWTNUOAwOeB6ClwQcAY/GnKOBjgdKCAucDr3NSMRB82McA05/u8CmRnJHGKdJwO+fegshdsdv0qF24IxzUjsMVXY47ce9UjNjXcj2+tQPJ8wGKc7A/y+lRSNjIx+VaIyaGO2SR3pm7jHpSOefSm7scZqibDwce9KxphxjHWkz2z0oQrEnNIx25OKaCe/wClKxBGB19RWiE9BM46GpVPTtUSnpUiN196hspD3OB0wetQM3508txVeRiB059KQ0hrP1pC2M5H5VGz9v603OW44I9KnqXYeZCMZzUZPXFDnC1GWOR6VQh6/TPrUUxx1796epwKim4FO+gFVjkkY6U1h86DjbjJp5GTnvUG/wDetwB296wZqtSZ7dfvYzVO/b/Riq5+ZhmrqXGUOO1Ur5jvjC8gjJ4phdkNuNpUZrpbKL7Vo+r22cmSzkx9cVzcfyV1XhUiS7MR6SxsmQPUGqiQz8uP2wtOfUPiBoulwE752CD2BbBP5V9MeCdDXQvDmmWUQCxwQqmB64rxX4vaa2tftT6Jph+eO0RppFI9Dwa+iLGMBUXBUDp71otEXN3sjWs057DNbdkuCPX1rKt4+B3xWtbcAAVkykWmbOetRMTg9xTs8e/vUTNgjP4VmWgPI5pAe4BpAeT149DRnANSWhrHJPHNRNyMH9akck/j3qMrz0qAHKOmBVqNCyqo6k4H1qCLpzx9K2PD9mbvUk4+SMbue9NEvRXOy0y1+y2kEQ/hXn61rR4HA/Q1Stxk9Kux8gVoYsmU9R3pd3PB5Hemg/lRk/8A1qCRSe2TzTlxjH6GmA59vrTxyasllH271ZiHy8dB3qmGxx+VWoTXEdRdiPbGM1biPHpVGJv0q5F19KALaYxwPqatKQ4C4GPUdapxN0qzGehHWoKLKtntwKcOoOfyqINuPHXvUgPbNJgO79O/enE9ufoKQdqM56Y59TUgKQcZwfzpmOOmPanYxkkZxwKQ9QccD86AGhmwdv603OOe/wDSnbixP65GAKTODwOB69KAGNzyDtA6GopWJH3snPepX5IJAYCoZDk8gAnsKsCFwcf4VAxbJPT19asMNzYAPvUMgz0+70zUAVn6nqe9QSAbs4/+tViThvpULrg88n1oAgbkcdPWomHfGRUzZ9PyqInr1oLInH8qryLlTz19RVtlz0qFx34xUgebfFzQTfaPHqES5ktmw+OpU964Pw1fFHUb+le7X9kt9bz28gBjmQpg+9fPrWz6Pqc9q4w0Llce3as5LqbR2sevaNd70XmtraHX1FcJ4dvw6KCcV29m/mIMHpUiZga3p7BxPECJEOQRW5o+oi+tFkORIPlcVJdwiVD6Vhfa10O+iMreXbztsyem7tVi3R1SSDHFOJDA4qoH2sQR+FPWTn60CJ9wB/zxSbsAdDUQfApvmc4HNWQdFod2C/lsevet+PBxxXEWM5SZcHHoK7K1lEkanPUfnTQmb2lnGlN6tcE5H0qrdk57kDnk9as6bg6LH6mRifeqt4BgnmmSZEp5PH51Vc1an9O30qq2M8HP0oAhPXBzj2oAA9aDzg9vejP41YEkYzjsatxJuA4+vpVWFCW61fiTPHYUAWIUBPPAq5H2Bzj1qGKPHXnPpVuMfjQBJGOO/wBKnj4z+tRqPbpUyDOQPzqkSPUZI5/+tT1Xjj8+lMx+VPGNw6AfypgOXn0z604mo85HJ4JpxIxn+ZoAVm4xyKrSOe2akkfpzkD+72qpPIE55GfU5xQCK93IAuP61i3UxY5I4q5dTHBByPasqaQsSTUFEUjBuB0qLOTwaRm3Dnj1pAef88VAE8SlvbNaMK7QMmqNvH05NacK89Me1UgLsKk4J5q5CPl6jmqsS7R0q3GOMYzTQFhB71KowajQc/0FSKP/ANdWZseTwACcmmN93096cT0pr9Oe1UhMqzEc4A46jNZ055zWhOxGcYFZ05+Y8j3NaxMpFGb+dVZCDViXIJ4zzVaTnr+VdSOZshbOR15qByMdvpUz49cVA5yDWiIZDJjdmoW65P6VKwJ9aiPB6ZA7+tBJHwTx1pM7TgDk9cUpPPakxg9TzWbLWovOSOmakQAfhTEXg/zqZU5wMCsmaInTnHHA7VZT5m6fl2qKIe3Srccf+RUMtEsKnOPftzV6KM5BzUEEeDgn/wDVV+NQG4H0qWaE0Kc5PbpV2IY6jH0qGFcduatIMDNSNEq8YHGKZI+PTPpTs456EdKryydefxNQMwPGV9qdt4d1E6IkT6x5B+z+ecKHPAyfxr4K/bX0O6X4p+HE1W4jvNQm8Krtvl+b7NmZ8xoTyRkZz7192a9dlEwDgk4r4R/bsF5fePvCo0/Aml0n7L5rnAQ+YSPw5p31KSb0R89XOr6V4c16zuhD9tt7WNQthMfME0uMfP6gntXOa/4rxcT3k1uILxpvlhCbdh64C/3QKzNUu7fwvfeSudS1m2m3GVTuTcPQVeh0bX9emvNX1BY4bu8O0NcD5yTwAq9vrRq9hKhTp+/UZjpqkslxPdyFTJOjLvPYHqfxrn55fs0ytExyDyc9a1tZ0H+x1nie7ae5hXmPHA+tS6bokUWjG7ZlnMoKoMZw3fNC2M5Sjf3Xoad74mRvgZpeii7BeLXZroWaJgIrLgyFu7E8fQVzEF35DAhSzkYx1qzruj/ZdP0vyuUuhuORjDA810HgLRbXUfG1nYXTqlubSabe395VyPzIqiL6OxzmpTPqllp8ZtljkjuDm4Y/M/8Asn0AqVX1HSJrpo0jmWeEwuyntnP58VJc3kFx4LihkH+n/wBqSySf9c88CtCXV7e+FtBb2QiiUAEpyznufxoJTvokctY3bGzu0lB+dwTn1q74WWS58SaYseAwm43HAqbUdJjs/DxvXkKXD3jJ9nI5CDo1QeH7oWmu6XMvQTqSp707iS3sSxxXENzrd1sYxG5Ku/UbgTwKzljk+3AICqNyfrXSXcr3MeoIhWKB7qRyhPfPp+NZGlzBjKSMsPlB9K1WrJVkm+pt+HFDeMrW2aFJPPsnX5wCM+vNO0v4b3E+uzQXF9BZ2CtuaeRug79OtWvCcETeJ4jcSJHmzfYznAY+lXdavr28tEto4rOOKI7QY2wWPqapojmqJ+7KxUvb/S/C+oS/2dm6VDgSlcbvfFbmh+KLTxDdmNIhBK4A2P1HuK40eH9UmBdkjPuHFPitdRsZI51tZPNi5RkIyDSTZboxkryld9zofEngtb3z5oXIaMFjLIeXPcVwREcD4mBDRN93PNd7YeLLqS2CXVhPJuU7hjIz6iuW8U2onhW5jhkScnuuBj3pyV9TOnN0/cbujJvZWubou7MUxhcnoK1dD8InUS1zdBobZOmTjdVnwxoNpdRW1zd3CpIH/wBSwOPqfatzxVq9tp6SQQyrPOR/rI/9WB6CiKW7LnVb9ynuZt7q0egqbezijXfg5AzUMT23iTS7lZVC3MXJz/MVj3CRCwM4lEkhIyO9VNNnnW/Ro1JeX5Fi/vVabbInQjGN5PXuGkaY7vJ5g3bGIAH8VbaWlrpzCbH2m5ADI3ZKhhmawa4EhXzOjHsPai0ubvU98NnatKAOWA6VrHQmUFJJyloZetzveXjXMjEyNwN3OTW5ocs1rEXs5S90uPLXaCp45zWU3h26jv4mvZMKGyIx/WtKdH0sSMAvlKMq0R4P41ol1OWrOOkIPbsewfstaj/Zfx5sNOfaf7S02VJcDGJOTivrdTskKk8qcV8J/s+3Ull+0B4AmZmLzXjQtzyQyHivu7U4/I1K6QggJKw/I02je3JZM6HR5xgYI4rs9Lu8lSDivOdLnK45rrtKu9oHJH9Kwkbxdzv7K7+UZ6etasE4YiuSs7wd2BH1rWgveRzkH0rBs2S6nWadIscjyEfKqHIPTmrENx+5dGkhGTkEEnb7CsW2l83RdQJbB4C4rOs9Ml+zh1mbc3NZs2jY6xrJJlTLJgd1cjNRmxilufLYgWrLh1RyWcZ6ZrCj+0W8fEjZHfFRG9uml/1jYHtipuzRLzOuiQlLqWWMoFfbbpH8wCY7n1qK5nBto5IZDJM2AbcIdwBOMk1gDW7iGHYWOD1BHWr0XiZzbpCG2Beu0YJrMpGk8O2+it4Z0uZZAflQEbMDncelUEE813PCsBlaNdxCOOB70i69mT+9kY5Hb0qWHU7dWlP2WJcrg7c0DIhI/wBmdjG4CNtbvg+lVo5cwmUo+0HG4KcfnVg6xB5bRCLYhJbajY5/rTLm9gk0dLPzphGeWiQ4Ud+vegLk8kiJLCgY/MMnjpVKaXzLnarA/St2SNryWxlN1I7AbxGUUKnHA96opbOmpCQXELNzhWh4+tUibkUIJBwenX0qaR/3G8nI5Ap1uphiuwyRzs5GHV9oUdyAfWqlwCNJj4kWcFiVA+XHakx3KSzhpfZu1SzsIwB39KqwQj7PEyGRnblsr8o+lS6ouHUI46dWBApDI/N3Hr+FJJJgd8VSCuJCqkMdueuBSCG4ZzwQVx3q0yWrl6JwR1PHrUqsBjHWqERcR5KsSD1FSR3QUAsGGTjlelapmVjTwT+NWLdN2c+naqMdxufCgt+FaFi2ZnGSu1M1rfQhIkKkN0qUJheh5qATF/mzkHvVjdmHPANQy0AbGByabOcDPQ+xpoP4D0FNumCjHY+lT1HYdbHJ7065J4zx35qO2Ix6ioryUZ4YE4/Kl1GkRPKOcfkaheUZ5pm/k55NQvIPxNO4NDZGycAimls9Rn61CZRnAP1pxcYxnrVoxaBsE8Ck6AgfmKRDnoc+9DMARitSBc/lTGbHGfxpxP1FRscjv+FSBIrDGBT84wBUKN6nFOz74q0xNEg9+tPDE9OtM/hycfWmh+en40my0Ok6elV5jhSR19fSnO2Dz+VRS4wKncZFn1PX8qQsOKUkdAc1HvyR1+lTcsexOKhUknH6098AYqKMnzOmRVEE4PI9fWorg4A65FSA/vMVDdt05HHWr6ANcLsJyFOOpqvJalkBxj6d6e0qsu3lh7U+C5KnHBHvWTsWtNisIivB65/Oq9w26Y4GMetX5WQkkZqjJ13c59KQ2xuOc/pXR+EbgJrFlkj5pVXP1IFc6B+HrWno9wIL+1kBwElRvyIpoGfJHiLwrt/aj8bag6/8eTC2QkdB1r0G1Tdg9CecGrnxK0dLD4v+KbhRhry4EpP97IptsvT+Vbv4UR1NG1XAHpWjDwScdutUIFIx61cDELjp+Nc8jZErSZ6AAnv61Gxzg55pM4PXNNJ565rNloeGAOT+VNJoH6dzQTxgYzWbK3EZsr601RyaMe9KmORzQMmhXmuu8LWhgsmmK8yHC/SuWiQ4VVG4twBXoFhCILeKPH3Vx0qkRLYvwLtQVYUkDgA1Cg49ulTJjv2qyLDwfx96ceT3NNByOaWmiR2eMfrS5yPU0hx2zThjvnFWjNmcDhuOPSrER564qucg1JHx9a4TqL8RIGM1aiNVIm4FWYzhhQBcjI9aso3H9KqxVYVuAOP8KCiwp2456+1T9OD19hxVdGIPTP0NT5zjHX61AEnA9KXkngD8aaWxgYpVBx7GgBcfQ4ppLH3pzcnnkemaaV7Dp0xQAgxzn+XWmP8AL1yx9alHHGSBTSBuyBnPcVAEWdpOCCfbkfnUbnkZOBUjJk/1NQuCvYfU1SAiY53c49sVC/I6n6elSsp5J49zUcgwAcUwKzntk1FIcjp+NTOueM1Cy+g4qAIWHr0qMngCpHHXNMI7etLYBnvn8ahfr/Spj+VMcfU0i0VJck+9eS/FPRBa6pFqMaELONrkdM169IMDrXOeNNH/ALX0G4gAy6DetNq5SdmeW+H73y3XnjNek6RdB1UZ6ivI7MmGTBGMHFd/4fvsoozz1rA13O5wHjyT715j+0bY38vwU8RXekN5eqWEYuoXAJPynOBj6V6TayiRAc5puoWsN/ZTWlwu+3nRo5EI4INWZ7HnnwN+J0Pxb+FWg+IFZPtskIS6ReocDBrvg/IxXyR8L9Pvv2c/jNrfgy5cjw5q8pu9Ncn5UJOSgr6ft9TWaNWyPXNC0LkuqNnziOM/pSCX5evFZv2wE9evGaetxyMnk0E2NWCXDKRyc12GkS7o1OQa4S3ly4HSux0N/wB0ua0RDO10sH+xYjwfnb+dVb4EZyRnHTNWNNO3R4VA6M386rXoABxgd+KZmZM3Gegqo4wTz+NW5x17f1qm5zxwM+tADM4HtSKuaQjjGaljj9OfarAngTnpWhEn4ccmqtvESfXPvWlDBtx69xSQEsa/Lg5wPbNWUXPJzj1NRxp82c+1TqpPQE/pVIkco/P2qVeuCeOtRgceg9zmpMZHqKQD84HTGe3enfwj171GBtPv/KnNwMGrAXOB1NIzYIpMn/8AVUbSccdf50ANkkGDk4xWdcy+jY5qxM2EPOPrWXdS5J7D1NQNFa6l3McHPuazpWOMelTzPknvj1qo5APYCgYwn8vpUidf/rVF3FWIVyc1AFy3X8q0IE5BwfxqlAoABz+NaMCdPQ9qALUfA4xj6datoOOSfwqsnH9KsxkjPPyjtVgTryo5P41KBkimKuOp6D86eBkgcgelUiRcZB5H4mmuM9sY9qkAIFRvyuMZrREFOfhiec1nzH1rQuDljg/iPWs6c4GfwxWkTGRnzHIPGarM2f8A69WJSByBxVaQ8jFdSMWRP3/wqu/epnOMnrUD5x2NaIwZE5/KoWbnnmpXbHGATUOCO/50AMY/4ZoUZPGQe+TTupGAev50uOcdazkaIVV9s/jVhUO4Co0TLYGKsxLzzjisy0WIlwo+bFWohyD1qKJcgA8n2q5EhOOTgVBaLEMe0EY69avQryO/vUEMf51diUAD0x2FZstE0aEn+lTL65/Omp16dR1px4UZ6VLLGyNhfp61QuZiEPb3q3M5C+mKw9TuPLifkjjqKkDlPE+obd77yAvNfFn7VumXvjT4o6BZJqdtpOhW2mhr+4fBnkLEkJED0PXmvqrxnqREDjdgnrzXy98TLzQ38barqOtnBsdDSbTVbBjkuclT5megA5FHUbbirrc+cbnRdBs73WhZafPBHvSOznGZGwD8zufWug1DUr/xn4usZBocLi0gjgW1BMXnIgzuf0J65ripPEWrW32a2gl/dMdilVAVixz1qS0sdVvPHmmSancT6hZyh1lZH+Zdi/KuewzgVV0jBUalR3bOdvriK/1jUpnHlFm2mPsOvA9sYqDw1cTNp+p28DlVs43lLH+FT1/OpfEsu++v5PISBjN91TwuOMCs/RraS30vU5SzJHPEUJHf0Bo3HyuDcUbPipYZfAnw+uUnaWWfzVkiCn90N3GT3zUXhLVrbQ/Hdte3LbYEgkjbHoRV/wAZosXwy8CzwI4slPlLPtwryg/OAfbIrkfsjareuiZkA/55jOTTM4pyi0V7uJbjVrlomMls0xZc8ZBNaH9rm1kSGyQRSjnzemD7VI2jX9mpSKxeTjIbbisy00++vL9IvLETE45oSFePV7C3izXbbJpS653M2c5NRRvDaapp7SZEIlUtt64zXay/Du3gtpWvPElpalediqWJrJOk+HNL1C0uBfS6jLA4kUbfl3A5HHcZq7JCVSLXf5EOowb49XaLcpt59u1hzzz/ACqhp22SDEYJfHze1aWoajd69fanfXDmP7bOZpccB3rN0p4oL145JDDG4JLL3PYVadgSunqXtbuW0yfSZPkkYwFTntk/zqk19IrKHxt3ZIFR6xBJc3GnFjiMnBbPSut8D6FZy6vML1kvI1jZ4hz+8wf0FKW5rSlancwr/WLf7KBbgxuX5DHOKdFclGH+kHGM5DV1qaBoElw8Jt1aQAsVJ2qtZeo+HdChjRxJtbnKIeg9qLW6ke2jLeLMf+27mNmKXLxge+RUh8Q3jx4luNyNwdwHIrWGm+G7nThZ29xNHOASZZDgNWVqfhTTdLt0leW7ljcEq5GFY+x701dIXtqb0cX9wxPE19AGihuFeMnAUov+FS3+tKtjHBcWcWFJ5C8n61g6fbRQvLNMcKB+7A61YSKbVbYMQ23PyL3anF3NXGmlflt+AnGqOIrS3IZz24ArXnsYNA0oXLBvtxGN3p7D2qfTbePTYeCqS4yCT0rJ12eW8bywz3LKc4AyK3XkckoObvJ2j6lbT1XUbiFJtxQnfLjrj2rprSGXTbuSKBpI7eVMrng4qr4f02IwqZbuOKVz/dJP0rRutWj0+H7Ig+1XWCA7dAK1VkjhrTdSajT26FWC4J1WDTpS0sTDf5jDlRVDVr2C+ijsbZzsWUu6HjA7DNRoricy+ayuwwWBqld6YlojSh8uemD1qrm9LDcrU5s6H4S6ibT4zeCdQBCw2uswqB6k/L/Wv0X8WwCLX9QA/wCe7Gvzb0JF0gaNdoR5tpqEFxvY8LhwTX6X+KE+0XqXGMi4hjmBHfcoNO2iKnUc5GNaMVcYHeun0+bIGOveuXTKSZGcZroNNI2DnA9axkjWDOqsnOP65rWgkIIAJrEsDhAM8Vt2oBA5IrmkjpizobGYjw9dt6zYJ6cYqe1nEdlBg4TZx6iqsR2eGiuPlaUnPqfSoz/x7Rg9gOBWbNlqaJuQ69cj1pgYdccCqaKM4zVqGNicjnPUVFrmg9wJOO30o+zZTGM/jVmG36HFXI7TBUYHNTYDKFm6nlsChoWBra+zhW5Wm/ZlJOR+FFh3MAWrMxyCoJ6960bfTmlOGzyK0ksVYg4q/BCqYAHA7U7WC4BfJhQDsmM+gqjMD8xDHP8AOtKfG3ryewFZ8q9eARVxJbMS68xGbHQmqE186xshZwTxjPFbtzbhlyOtY1zbDJBGOetOURKQ6yuZHijUn5VFT3mof7RyBjGap7TEvBwPeqF1Kxc81jsUWRcl7jjk1cjgiIBMYLZz6Vi2U374k/rWtBMD1OaaGydYy3AyB7GpmUxKuC24c4zkU6IjA4H1xUuwSjLAmt1roZMhSR3k3efIp9sY+vStDTrhnlmK3DBcAZZQ2cVRltsdKsW8YiTH51YlZltcpk+erj3iA5qXyRLap/qGOD97IJqqIg/fGKmAIAHHHFDGg8nIH+ixIcjLJK3P/wCuor6PbMrC1k2E52i4GcflVhuVGMDHrVa6+Yg8celT1HdksYTK/ubiJcHpIGPt2qtPYFmJYXOPdQT+lXLTcBnODipstnrwKFuF2jFayfJ2+ePQGH/69VJLCYLyXGM9U5roy8gPDt+FNdnwBuY59apEuTOVNscArON3ptPFNMcpOMjJ7ngV0LjJAYdfUVRmAzwox6Vry6mTm+pmRNJlhgYHeiRn2odmd3T1qZ4wH3beTQ6q64K4z6UWHcrEys2NhU9cUh8xQSyH881YKKo6frUJkiBIZCe3BpW0C4wzsoAIOf7pFSq5ZSQjnHUhDTQ1uAOHBHQk5prSRsSNz8noGIzSWg3qWyTtXKnnjpVd50iJ3Nt57ml89APlZtw7huaRZgxciVjk5OeaTGisbje+cgj19ac84ZfmGRUrRAgfMvHQMuRSBnVmAZAD/wBMxTC5WeZAnDZPtUKS7iefwFaqJK6D50z/ANc1qvJa7WJ3qc88JijlFzLYgZuSCeaiifEh79elTglGOHAI9qia6MJY5x7jrR1AUb2l4RyfZTTZIpnx+6bn1wKrS6iFDEszfU1WF9G7L8u4jnJpNlJFtrZo23sGRenPSkCqCPm47VGt8iseGTnIx2qQ36sNyyKN3UkZNS7FWElXYpP3fQHvUDjAyfzqX74GGzjuaSTO3p+FBNtSAdqmRghDA81CevNSoNx2569qED1OD+McAX4gPIDnzYY2z/wGsG1TPT9a6j40LnxDpcoHDWygmuZtgNo45962fwhHVl2IYHB/A1NuNQrgHpxTw2OawZsiQtgdeaUNnnOaYDz6U8cYFZssUZb39aQ89RwKCeaUZx/WoGhvJOT0qaFMn6VEoy2emKtxLgf7R70CL+g2n2nUkJB2p8xruYRn/PSue8NQ7IXlx944Bro4wQAf1qyHqTJ2zwPapgQcjnNQg+nFSKSfpVASA5PqcU4cdKjU8nA5NSBcY/lTTM2PBzSnhcdab9OM+valQEDplqohlCTh6emAaZKPmzSg/lXIdReibjHWrURHHtVKJjtHOPrVuPnvz61IFyNge/4VZU57D6GqkfPFWEYA88UFFlSCOmKnUg46/jVaMjHrUyuMemfxqAJ1I/yad39aYpO0ZJP4U7BHX60AP3c0nrzxSDgev4UuM5xz+OKgAPTrxTTz3yTT8Ar/AImm/exlR9e9AEZ46dfftUL/ADdcN6ZFTtgIe2R2qCTaBjaOlAELY5+X8j0qF146nn1HFTsQRycZP8IqFgD0zj3GKsCBivbnHqKhdeOe/YGrDjsevoKgkyM1AFc8Hk9aZIMcfxVM3B6DNREd/X9aAI2HTr701hk9celPII9qaRzkc/SgaInTt1H1qCRQDg52EYYe1WyM+/qKglXK9M/0qSkeH+K9FbSPEFzEOI2bcp7YNWNGuDFIorrviLpRuLWK6UfPGdrH27VwtqTE45IFQ9zVO56XpVxuQYNa5O5cn+VcnotySi5PNdPbSAgc00JnmPxw+HKeONDWaLEeq2B8+1nA5UjtXJ/D/wAcSahYJb3bbL2E+XKM9xxXud/GCCMdelfNPxW0w+CPFSapaxmO0u2/ebOgahlRfQ9dg1TcfvVow3m8jncOua8p8OeK475EJcZPoecV2+n32WX6UhHbWU+5gO3v3rt9CbKLXnulSeYV56V6BoYwi8/pTRDO80z5tITBP32zVa+yMnOWI6+1WNL/AOQVGM5+duKq3p4zxj+VaGRkzfeIHHNVX4PWrVwSAe/p7VUJ560AIgyw4zViKMN1PFRwqCTir8MfA6HsM1SAmt4+h6VoRgcj06VDDH09e5FW417A9PamgHIvHXnvUgA55H0pAMdhinDI6dTz0qyRRyAT+FO4BAznPoOKTOMDrinAYHJH+FACj19OtNyQOuM/rQce5+vFNZuvWlcA356Zx9OlV5H29vwbinOwHfJz0qtLIckHj69akohupN2Rx6fSsydsAg8Y9aszykseemeazriTjH60AVpXBJPaq7Nk0+QjvUfOagBy8jHardsv5DiqyLnOc1egA28D8aALUI+mfatCEYA9fSqcf5jvir8QPpgdqALCD1z+FWYwABzwe1QKOc8cdMGrEYz0ORjrVgTx9uCfapB65z70yMEgkCpBzVIhi5OPeonPBJP4VLztz2qGX0HIPrWiJZTnBxg4GO1ZtycD3x1rRuDhCM9euFrMum5OOK1iZSKL46cAVWY9+lTyHJyfyqu/5CupHMyFjiq7kc+o61ZY7fyqux4yBVmTIm60w8Ecmn/lTHH5fnQA0c4waeF57fSk2nr0qRAT/SoLHBORjnBq5CgJ6YNQovSrcMee3NZMpMniXkZq7Enyjpj1FQRR8A/pV6JcDPFZs1RPEoI4+ufWrcScD0qKBBjpVpRj2pFokTj6012wODk07pjHNRM2F/xqC0VrmQKOn4VyfiG92QuMnLcY9BXQ3swRTzxXn/ii/wBqOdw4zUMDzfxrqYJfB5XNfLPxf03T9U1Rbu+U3MscRRIJH2wqOzPjrz0Fe/8Ai2/LyP0xnqK+Wfi/4puLXxVNYWtot0YI1ldZDhcnoWPfHpU6m0LX944PxT4eGtT+H7NJPsFhZMJrm+lcRgoOu0fyrgrTxfLB4k1qPSZbi7s3nPkMCSdnrn3rttT8Pyarf2sus3smuXt0hcaZZ8JCo7HH9KuQldA0SOztrK0tkMTvsXHmAnj5v6VajpqZ1Kyi1GB5xr1xI1kkxPLMSyDnnPrVyWKNfC24TkGQBvKHOPrTPDVtu1iH7bALm0RizxNkjocDirt74UuftaM14kttMhcW8K8QknhM1aj2MZy76GXLq8uq6Dpel3Mkj6fYMZUgz8qknnHua6f/AIT2aS3dNE0Sx0sEAM+3LNgY4zXOadDHYXZsb4GNw4JBHO2r4ltYY7oqqxlxgOf4APT3o2M3GL0aMifxHqjXDKbiSUnOW7VWtheXMkksnmbf76jpVhcXxS5kdLezB2hn4aQ+wqS4lu9Et5kBIsrkg84J46fSi3UlRitErMyr/TZbhpf3ruUwOM8mrYsTpUkEcoVgQGb6elSprp/sRrYRZuHk3+YoyR+NC27eV595lmbojHtVJILvqi7LNA0bSnCRqTtiHIUVn6Zbq1xLNOv7t/8AVK3X61bu4La2SCRWWQOMmNf4frSfboWfcFyRwT6GtEJaLRMf4qi8jTdMREJJZlGPrV7wKtyNYeONWkkFuwG0c9RS6hPBJp+kvIOYZnZvfirPheaS38aWqI7RCaEsZE+8oz2qZfEVDSkyp4tvBYeI7pYUZSyAFZPvA+9YcE+5nkn3Y7n0rT8ZBZ/G+oBHLIAp8xup471V0yyF+GluC0VhGcO+Pvn0FLUdOSjTTexseGvD0d9YXGsX8ypaJkQW5PzSkdPwqlr2vXWsxpG5H2S1H7uIH5QPQVFqF8sl15UTGGyA2ge30qounTmWHMZLsf3cPdh6mqV3ogUVfnm/RFbyP7RddoKJ3A7mtOzMum+YrsJNo++p+6PQe9a98n/CPQrEgWa8mT5io4jJ7D3rFit5P3VlJnzZn3PnqBWiVhKTm+drQs22i3F0vnTkhH5VQece9b1laW723nWzKkDDYwUZ3Edea0E0E2tpK/2kJbEDhj8x+ntVa11bS7PTksIozGiZ5Hr3rZHnVZyqO24Jp9tDOLzfujRC3lxjofU1xsN4rNe3UpGS5CdsCtbUNdkljlgtk8iBhjH8R965lk+1XMVqD8q8tiqcrnRQoujecth8EV9qrv5DbI84G7qa0rLR7e0kR7uZ7mRW+aLoKvaPEk96lvJL5ES8mXGduKxmuBLe3LSSNJbhyFJ7+9WlYyc51pWWiLXiy7R/D16loqoVjLADtjmv0r0i5bV/h14F1FiS11o8BY9ckKBX5q3wa/0a6htIGCvBIpOMAfIa/RP4I3J1f9mz4WXDZ8yPSRA7Hk5U45q1rEahCEUkaGzk5rU01juBPaqU0YUt61b08YYZ71nNGkTqrAjaCDk963LV8HkY9qwNNkUAjoa2YX4znmuaS1N4nSlSdFtUzjc27n61IIxgD04pCo/s+xQ5Hy889atxR7uwz79KyaNUxkMGcH+daFvb5AOMD2pYYwOf0q7EijGaixqmEcGBxgVYCADgU5eO9TAA/T0oHciCdsU5IskGplj4Ofzp2ML+NQBGIwv1zTjnjHJpTkZxmgt8vJyKCyGU/n6VSkYZPNXJcbfXNU5UKmrRFyFwBxnmqdxFuz3PvVtz+h71GVDe/wBK1tdGd7GVNCGB96zri2DADZgDkt610LwDPGQPaqr24yT1rJxNFIwktdpzVmEbWHX6Zq6bc/5700xYHHXvms2rF3JYJM45q/C3zY/PFZqJt6dDVqA4GMkCnGQmjTSFWB6A+vrT1hHft61Dbv7/AIVfSX3BHpjpW17mVrEAj5pyICcnOKnK5x3zSBRn09qL3GQlcAj+lVpYS5PerxAppiB6jn3qkJsjhXGAcYqTavAGR9Keq84p7xnv1qBkJHAyTn1qKVmYkZPHWpWGOpwPrVaWQKTwCK1iSyB+epBFVZeWPpUskoPP+TVZ5M59a2RgxpIPbimeWFGe1J5gX1NNMgA6kj0NDGMkwx61UmA7c/SrDtionG7vU2GnYgxux0qJ4ypJB471Z24OSOT6Gjb/APqpWLuVcZXOTSIhQ+386thOelOCZPTH1qHErmIFZvX8KePvA849anEBY8U7ycDgcGrSJ5ghk5xmnzLvU8fjTAhBxT4+cjORVIzfcy3jYEkn8aikgBXn6VoSoA2e9V2T2zQ0jS5Ra0VhyMe2KqfZ1Dk4xWp5ePeoZIgBnkHrWbRSKoiUnkZzR9jgMgzEM+tPSQA7c+1PIJfPaoNBNq7mA4XNI5G3vzQMg5B60j4H1Pegy6kOAORyaliHzDHSoS3Pf3p0Z2sKAOZ+MoCzeH5f71vg/WuPtuQD6967P4vgOnh/PaE4rjrY/LjHGO1aPYuJaXqeeKf0Oc1F0PWnhgRnuKxZsiVfWpAc1CmT9KkDBlwahlDvf+VKVGe+Kb+X0qRc47VDKFUHPTPtVmFd3A6nsKjQe/4VoaPbia9UddvzH60K7JZ1Gmw/Z7aNRjAFaa8fQVTiBB47d6tR9Rx+ZqmQiwvPJ61IB/k1Eh9qlTtTAeAV5zn2qTqB/KmgEnjpUi8elUiGLjnninDqVzSAAdf07U4Be+fqKszZmyD5+DmkHTr170+bG847VGTjn9a4jqLcLYIFXI+Kzo3APHNXojnHtQBcjbjJBqyh6VVjIPT9KsJ7Hj1oAsoQe2KmXjGevoagU5P6VNnOcnHtUFE6MSMjmnL6c81GuQOhx1qVBt5Ix2wKAHcYxzTvp3puQCcGlz2z+NQAucjORz2NNPXtn0HFBHHA/Og8Lk9KAGscnmoXAbt34xUrE9cY749ajY/KQeM9TQBCykjHbvUT5J71M6jA657VE3y5OSPpVgVyvPaoGG5varLjCkA1A6+3FQBA3AzjFRMKnfrk9KiIIzjv2oAibGKTHfvTiMkcc03gE+lAARnkdajkHHTHpUuTnp9Ka3GODzUlmTqlkt7aTQuMh1IryKe0a1uZIzkFGwa9slT0Fed+M9L+zan56D93KM596bLRR0ecqVHQe9dfZygADJNcTaEq39K6jT5jtX8qzK3Ne4+ZDj8/WvMfjF4VXxX4SvbVVxMqF4m7hhXpwbeuM5rC1gfKxxnJx+FAkfDPg7xnLYXZtLhmjmicxurcHI4r6H8Ha6NQgQbwxHSvm34+aM3g34pvcw4itL0CQccb+9elfCHW2vI4gGyTjpUvQu9z6Y8PvvKjA4r0rQuFXvXmnhVd6o3fuK9O0YYi3dxWiRjLc7nTFzo1uT3ZhgfWqt5yD0Herlov2fRbNOhKlmPvVK8wobpk/rVmZj3Dbs81BjJxjmrMi/NzmkSDLYx7UWAWBMdj+FaUEWB7/pTbW25GeCO9Xoosc9QOTmrAIlyfTH61YQHHQ/nSKowBzT8ALjp6UEigZGOB3p4G5+uPamjjOAM/zoz04JqwF46Z/wAKXP1x0pM+wHFNLcYLAAfXigBx46jB/WoXfGac7AAZzntziq7t1+UVLAYX2k4J56kVUnlKLgY3H1qaWTPBJ+tZ07jDEZx60iiOdwRgfpWfOc5qxK4HQ1SlPI/rUAMYk9enpTV685pG+Y+uKFGaAJowM4H41oQDp2HbNUoRkgZxn9a0IRnHNAFyHk9Pwq8nOBj86qQKSO+KuIuMfLk+hqwJ0GecdP0qygwOfwFQIPwzzVlRu6fkaCSRRz1PHU1KAT+PYcUxVPJqVRzmtEQNOMeuKhlHr+NTvz396rzHP59DVoTKNx93p15zism5zkitS56Z7nvWTdHqf1rWBjIqvnn+VV5DnPNTueMfrVZsZ9a6UYMY4PaoWHUEVKxxyORTGPt1qzIgbFJjnkCnFfbn3oCmpuUhoA5zzUygDsc+3WmAHj6VKij5Tj8DSJJo4icZ7VbiX5h19AKrwg45UA+3Sr0CcDHFS0UmWoVwAM/pVuJQCvP5VDEm0AA/l3q4i9M/lWLOhE0IGB/OpweM81HGNuPTtUgOQcD8Kk0FLdOvNVppQqtg856U+RsDrWdeTfKe3FZsoy9YuxGjcgDpg15b4xvytu5zj3rtvEV5hQBXj/jTVN25QxwKlgtDgPEl2T5pz0BNeGfEFtNm1vV5LmAvbSxRRyTF9rjvgevSvWtcut8m0Nn6V8/fEK1/tvX/ABTqDTEWmkrDGtuc4mkP8Kgd8c0r2KcOdWTOOvvEt1deLrnUtGjkiuIx9mtBbryI9uCT9axNZS+tr63inCTXKWxfykbhFGfvGtTUfE+J5rbQrZbO4nUB2POwY7nt9Kp3M6WeiGyZEe/nUrLdAEu6nqPYdqa11G+Sjbq2S+FLVo9Ji1G4Qxy3HzCMjGFrZ+32ts6IShmflRnGBXH6kZtP06KW4u3ifaI0iU847cdqzDIvlZu5WLjkYPWtlO2xzShJe9N7nRa9YWWsktFMsF4oyu7uBXGLYyy3wS/lYxKcnHQ1qXdibC0N07FGcApGTljmpbafyoUa5QB9vVvek5XYWcVuRa9q1vPYWtutlsaB9ySDjK+lVhqtzexiIwq0I+7vpLyE3dzFF5g+c9uwp9xCYYmk2EQodqn+8ad2S4pJaalZrqWOQx7F2KcjaOFqW4y9vlnwT/D6VPZeW5wzAqoyx/pVSEG71AiQEQoC7Y6Y7UdAabso6EQfzoxErZbIG79K29X0RfD9zqNr5uTbpE+1urlgM1jid5ES2jjAEk4ZXPX2ArW8SF5bzUDKS0yxorknuMDmhM0abi7i6/bFNEhcDDebjAPtWv4EnbVPHWkzPlBHC0Z464FZWoMLjRbdBwPPHHc8VJp90+gyQ3SE7lf506ED6029SKUf3ckmL4r0qWfxHeSr8kMpBZj/AAgdaz9T1l7tFtYP+PWHhQvQn1pde1iXUZmRMqjc8HrSaNYtERHHA1xfAjbAoztz0Y1S952REYKEU5vboLbQfZZIZrxdxYgxwH17ZrpdPaOyu/7Qu5lNxIPuL/APQVY8QabZaHYadFNHnV0y13KzZLPnIwOwA4p2g6RZ3s8NzdxS3AlYiO2iPLmtEraApRkueWxjaxr9rdTs1tAxkHqcgVXfT7myaK7mX99KocHPAX3rqNRjkvb6TTrfSYrVHx8qLlwAfWrus6YtrpcMbIwLphtw64q1GxzVa7naK0KWs6hBZ+HLS+jniMmTiMNuOfQg1xMFybZHvJjzKc4NRXgee4FuVIiiyT/hUWnWL61cPHglIx+dO9zelS9lFzqBC1xqrv8AZ12xk8sTV/SrG3013kkDXU/twMVt2+jJp9mksxW3TOFQnLe/FRXN5AI3isoGeZ/vSN/StUlE46tWpWfLFaEN/bRW0M1wtwIpGHyQY5OapaTplpdzBpF80IBgdAfWm3keAZbyUGRV4UcD6U+1hk0/w7PcsCjS8gn0PpRe7uNwdOn7z1Lb3rPeNFaxqIl4/wBnHevtv9jnXj4j/ZutIWP+kaPqM1o6r0UFsjFfClvcpBZJtPbLMa+wP+CdN6upfCz4rac0gV7HXIpVHfYy9RW0dU2W4JQ0PcLyPBGT170WmQ2B2q7exBx1yar26YbJPalJBHQ17GTBAzgV0MLAquTXNWy5/GtyA/uwAeemK5ZI6E7naucQWORnCDj0q/CwwPes25babZDxiNc8dKswvznkisWaI1onx61biO3Gf1rNjbKj1q5FIRnPp0qDVF9W7mp1biqCy4GOx5qaOQ96lllwNxigsDx0qvv9Oc9c0u4Y/mc1AEzPzxmo2cL0NRmXA6k0zftxg0AOZ89D+dV5WyfenPIT1x9KhckHtmrQDGxjGQaQrnFI2Dg4x/WlGCMnjnpWqM2L1HYY5+tRvGCDt4GPyp2R6Gl3AcVTVyUynJEevWoygA6A1acZA9Paoioxz+dZNGkWRBfbmpEj+tAHHvUiLjoaxasak0Awc9eO9W45TwM/Ke1UxlRwfxxTwxqkwaLgck4GetSoc9Rn2qmkhz0/WnibHUgfStDNosbvc0AjOP1qBZO/I9/WpAxwKpEMlXnI+lK2ewpqMSf6UOc9RjHvU9SiGeQADIxjqaozPyeT+NWJW3HAGR71SmOAcA1tFGcivI2c859qru/vTnPI9aiY5yDyBWlzMZnB9aN2Px70fxZPWk6D0NMAA3dT0pCBnNLgfjSjnvijcCPyyMYzkU4Jn6etP257/jUijIHHFFh3GCMt0wfw6U7yzkHp9asIOgx+VSqqn6+9KwXKyR49j/OnlD0wBipyqr3qJpBggU1oTuyFo85PQAVFwM4NSPIAP0qHOBzzQh+o1/mPpUDHk/y71MckniqzscdOabFEQqDUckZ2etPDjkE1Oq7unIx0qXZmqdjFlhYNn0p0WQuTkc9Ku3EW1Sf51RkkC+2OtYNWNL6DnxgjNQSPzzQ8pfnFQSOMkk/jRcVgZu3JpyHJHBxUIcFc9OakhOZKEDML4tuPI0QMMsI+M9vauLgkG0Ed6634uPvOkL/dj6VxkMpQdOe9OTLiXy2BxjHpTkP51VR8jP6VOjcDH6Vi2bFlODT89+9RIOT1xUig4P8AWgBf8KdF6E8UwKfenrgHHUelQBaTj2Heuh8OQ7YnlI5c8Vz8KF9oGcnjFdlYxeTAiAc47UCk+hegGcfWraD257moIl4A61YTtQSSKM9+P51Jj8KjHT+tOBOeOasGTjkAZ4/lT/f+tQZIGAPeno+OP0ppiZYUAjPQf3acBzjGMUxDkfhUg6cflVoxZnT/AHjUI6UUVynQtyVe30q/CAo44ooqSizH901ZTotFFSxLcsp1qcdaKKRZKnQ1MvWiioJQL1obpRRQUH8NNPUUUVYIJAN1NP31Xt6UUVAEcyhS2Biq79T9KKKsCI/eqGT7x+tFFAEMv+r/AAqA/wANFFQA09RTP4qKKGNB60N0FFFSUQS9PzrmvGEataR5APzCiiqA4+NRuPFa+nscDmiisjU3Y/uis/U+rUUUC6nx5+2LEnl6RLtHmbz83eqfwAYtJApOV9KKKBdT6/8ACf3xXpGk/wDHv+BoorREvc79lC6fZ4GP3Y/lWbe/LjHFFFMzKNt+9Zmf5m45P4VLD8vzDg+tFFaIC8vy7ccVaHb8f5UUUkJj0/jp6dRRRQIUgZ/Omn7q0UVSBCbRuPFRP/qzRRUgI/3Ce/PP5VXk6E/SiigaK0/3D9KzJmO5uaKKgEVX/gqs/wDraKKBkI6GlX7y0UUAXE6D6Vft/vLRRQBoR9qsx/eNFFV1AtRffNTJ92iimhMsJ0qWiirMw/gqtL95frRRWomZtyx8zbnjnismbr+BoorSBlIqfw1A/Q0UV0nMyNulRvRRVIljKG6/hRRUjF7/AIVPFz1oopogtR1dg++v1ooqWUi9F3+lW06GiisGbIsqo9KU9WoorJmxBN1P0rHvmOw80UUAcB4mlfLfMe9ePeK2PmPz60UVD3A8z1Vj5o5r538TyNb6d41kjYo/2uLkH0AoorN7nTS3OA8PIPstm2PmmY+Yf731qbw//pWszGX95szt3c4oorZ7HN/y+Zzl7K93r8CzMZF8zo1QeIPl12OIcR7h8vaiiojsa1viiWryV5/EUEUjF40jG1T0FWfEPy28eOOaKKuOxz1t4jtEO67cnk+T1qv4imdYLCIMRHk/L27UUUzR7kOmqPnGOM9Pwpmnscahz/BRRTl1Jp/xB1n/AMf2nf8AXRf5itPxp+71jXNvHzDp9aKKvsTHaXqQW3zaZY55/fp/Oo9fkZdWvlBIVSMD0oopTLp9fUqWbHczZ+ZTwfSu78O/6L4b1G9h/d3bFMzD7x/Giit47HLiPiOY1m4kuPNlkcvJj7x610unzyWljpM8LmKZY5NrrwRRRS6jn/CR2OhubfSvE9/GcXiQJtmPLLz2z0rlFvZ722laeVpWXOCxziiinLc5cP8AHL5HHar8sMpHBY8n1qXw0xilsmQ7WY8kd6KK3hudOK+GJueK3P2eLk9aqljDCNh28dqKKc9zHCnLTytPL+8Yvz3rf175dEt1HC7l4ooq47GWJ/ioxL3/AI99v8LHkevAr67/AOCbf/IK+Nq/w+Za8UUVXRmsfgZ9M3ijJ47Cqlt956KKpma2NfTwGC555rXhA/WiiuaW50R2R117/r4v+ua/yqaH7g+tFFc7N1sX4fvLV2L71FFQzRE6dBUydDRRUMY+lb7poopmiGN940xf9WaKKBjW+6ajPb/PaiimiBD90fSmelFFWjNj+xpvc/SiirYhjfdFRy9QO2RRRUSGhG6inoBiiismboVvlXjinJ1FFFZ9QHdo6njUZ6Dt2oorSImOTqKlX7woorXqZMnRRuPHemyKNp49aKKlD6FCT7lU5Pun60UVtEz6lOToKiHPWiitepHQZL1NNWiirEPCjPSlXp+NFFSjNkwUZXipNo44ooqnsUgb79SHoKKKzRXQVvumqb9KKKEBEOn4UxfvGiimhMB1aqk/3aKKvoKPUiSrkXRfpRRWJt0Ir3/V/nWDdMc9aKKznuNbEe47jzUErHLc0UUjRCx/eFWoeo+poopdQZyXxaY+Zp3P/LP+prjLdiyrk54oooexcdi9F92rMVFFYFrYtJ0FA+81FFNjHDpTMncfrRRSYdTV0v5poM812lv0FFFJbAXB92lj6UUUdQJB1NSr1ooqkJ7D/wCEfWnJ1FFFUiGTDjp61KvWiitEZM//2Q=="/>
  <p:tag name="MMPROD_66251LOGO" val="iVBORw0KGgoAAAANSUhEUgAAAV8AAAFgCAYAAAAcmXr5AAAAAXNSR0ICQMB9xQAAAAlwSFlzAAAXEgAAFxIBZ5/SUgAAABl0RVh0U29mdHdhcmUATWljcm9zb2Z0IE9mZmljZX/tNXEAAP+QSURBVHja7P0FnJTXsjWMj7vgcT1xQcfdBw8kRIkLCQkkwXXc3RV3De4a3N3d3RntaVn/VbtnYCDk3nO/9z3nu9/5Q3473dP69PPsvWpV7apVJnj875/8Z+DQP3IY6g3j6+q95b8a+OtL7/9Pf/8rDPe/XfvQMMgTOt5qOKp5DBq+Smd8g55PavU6aHVa6HU10NVUQ6vVQK/nOw26e8cs/793WPWOS6/Vo6ayBjXlNdBW8nU1fEyvvg68i0p+7u3qCtwqv4u7FWWortbw/cYj1fEVGlShEtWo4L1y/n2bj97guML7Z/n4CT57lM/sxDUsrNmPcXfWovTmSmRfXYT4s39g0JFx6Lm7AN03p+K9P2MQsnQQvBf+Bte5P+PFCR/DOtcfJlmeMMv15vD9yzDP8YVFth8sM/1gkxWARoXt8cyorvjH2I/QYvJX8J79M8KX9MdHa2Lw/bZ09NlfhGEnx/K7JyPtwgyMKV+BxdiDNTiGTTziPTzOIzze0zz+i/yNV3nGrvH+Lf6OO7iLMv7CKt5qeK9abg3l0OiqUMMTp+V5qam9ZnJbxVFu0OKuoYafqOEnaPgeLf/TGy+7XH6+mJcN2nqjRmtANc97taGan1PN1/KcqyGfWK0mgoFvNGh10HM+aKp00NTo780X3cNTWVc7Hpq6chTa2qF/YH7r7s0+wwND/xgi/of/TB6fgv8J+NaftYaHwNdQD8L+NeCrexh8+aBGw4VYoSE4ao3AKw/WvkcnC17Al8NgkM+TW92949ZzhWtqalCl4cLXcCnXaLm4Bax16jkd72uqNBwEYC7gGh2HQZa7nkvdgAp+VhnRoVwnMGC495Pk9g4h97LhBk5VX8L+Oyex6dJ+LD25BTMPrsaYnQuRu2kmktdORMzq0Ri0sgg/LUrBF/Oi8cm8CHwwdwg6zhqA0Jm/wX/aL3Cf0gMtJ36Lt8Z/gVfHfYaXxn6MJqUdYElwNckW8PWBGe+bysitveWQx8wJvhYEX+vMADjmhaFxUXs8WdQJz5d0xasjP8Q7Yz5Fm/Ffw3tyDwTxu9rO+g2d5/TjMfTH10sj8eu6VPRbm4kBa3Ix7M8SxK4Zh4yN01G6YxGmHlyDJWe2Y/O1/dhXdgSntGf5u+/w2tQo46OvBdI6Y1UtBkvOGx8t56MCvrd1FbiuuYUbNbd5LgnBBq3x8hmM4FtDAK0igMqoqSbM8cO0er2CaeN3ELL1NHFaMX5l0NAYamt4hdQLOTM5dHrDAxj7F/CtP6UNdeAr76mDVcND4GschgfGY/B9DL7/FhDW37t/H3j/gqf/I/B94D1132HA37JeNeW5QisrK1F+l7ySAGyoEYDlsXAIeArwVnMIYOrusWABVoNa3Fq+vrKiGuXllbyt4gIn0BKEa0ix5HXCmDW8r5FbAm01v7WKo5JHU8YhTPY6H71oKCPI3sCRu5ew78ZZrL98APNPr8eUo8swYs8cpG2cgCFL8vDjjDh8NGoAwnJ7wD25O96J6YJXItrh+aGheGZIEJ4aFoAnIgLQLNIfTaL90DjOD40SA9AgJQBOqYFwTA+EQ2Yg7LICYUlQNcv2Icj6GMGWf5vIyHlwyONmWf4wJ/ha5wTBNjcUdtmhcMgKgVN6MJxTgtAgKQgNE4L4fUFoyvFkfDCe5e0LHC/HBuLlqAC8FMn7EeF4PbITWiV8jIDsHvhg9CD0nJ2CqNXFyNo+HmMPzcWii+ux/voebL15ALtvn8Dh8os4TXC9ZKgg69fwnOnJiWm01HnU4o6+DNeqruFG1Q2UacmBDTXGGSXGkxinEfCt0KohQCyPyfXT85rq+VodGXA1Abyi+g7KK++isop+Bo2pll6Lnh6QDPFG7k87w1+duEfMS8ND2Gyonev422F4DA2PwfdfD711YKuvA0H81Xt71ND/HfY+EpQNtSEB/T0GUjd09x4lsGro1lYTEmu0arXqBTR5XzFagmalQW90cQm8NyoqcLOsgguUvKnGoJhUNRmzhkOr0akwg4C2nq/VGYTlCnBrlTtcQZZ1l/du8dOuETYu8K9jhN5tulNYcG07ivfOw/AlBfhmfCQ6F/+GkKKf4Fv4PTwKvkab3C/wTtbHeDW9K55P7oSnEtqiaWwIGsT4wzHaFw5RPnCI9oFjDG9jveAQ5wX7eA/YJnnAJsUTVqmesEzzhHm6B0wzPGCSyZHlRWAV0PVXw6Ru5HDkPjRyAgjQgTDPC4ZFfhgsyYCtCMLWBGCbtGDYpAbBLjkQ9okEeA5ngnGjpEA0iveGc6QLnIa35nCFY4Qnhw8aRAWiWVxb/pb38EbmR2id1x1exV8hYMT3CB/ZE++N+g2fTRiMnrOSELlqJEr3LcSiqzuxS3ceZ8iMr/EcynkU76CM/1UQgGvIXnUCprWcVkuArRHyyuuko0cjw8D7BmGyfEJLo6jTEWQ5avQEYBlyn9e/Rjwagm4VwbqiskZ5R8Z4kkGFm4y3hvuP/RfA+eCzhv9nhOLxv8fg+38PfP8+AvxfAW99gL7PFeothL9ELQz34m7GoVNDXwvDyplVwd4aoxkgUOq0XIB0O6u5OIX1iqsro4xgepXge+1uBcrFha2NIWo0XOQ1worvf73Aeo2KJhrfe4f3zpG37S4/geXnt2DS/kXI3ToZsetL0G9lJr6eF42243qhRUY3NBseCOsB7jAf5AaTYQTLKE9YxPrAMpGuPxmsdRrZZ0Yw2StvyWBtswJ43x8O2QQ+MlNHAqVjrgw+lu8Hu3xf2BT4wJrDstAb5nWjQOK6ATDje8w5zPKCYFo38o3D5IERDNPCUI4wmBWE8/3hsCAIW+aEwopM2CYrFLaZIbDLFFYcBmc+5pjB7092g32yKxwI/g78254MWo5fQNsqJVD9LosYL1hEusNiuBssh7rBdqgXGpPBP5/QAS2yP0XIqF74YlY0Bq3MR9bWSZiwbz7mHVuJ1Wc34OCtQ7ihu6bi40YvyjhH1LmXsJLBYAzhC4OVocBYDKyAL6+3GFtlJHXQCOjq5T2g4QXZsJ5sWFsPfHX350q9cMH9kNn/4QJ4DL6PwfffDcL/TCThwa2KOhCuN4MlJlsHwKgfajA8AL66e8BrBF9D7YaLXuKMBGItGVANF1iNwRifrVHhB7Igfna5lu4uF24V2ZPWYNyXUwsVxiHxyNuE2/OGWzhScxF7Kk9jc/lRrLizC5POLUfy9rHoMSsKYblfo3lMB7w0xB/PD/PHczHBeCYpFM1SyWYJrjZpdPPT6PZn+ClWakGQtMiTQfbJ++YEVtkQM832hmmmJ4cHLLK9yEYJsGp4w5q31vkyvGFFsLUq8oFVMZ8r9oVViT8si/h5BFULsllLxWiDCagPDrO6USjAGwwTArNJbqBxkAmbZAcY2TLB3zRTBo+Xx2zGYZ5BcBemndoaZhzmma7qGC14XBZy/Dn+xlBHhjdMUtxhkuQC0yQ3WKd7E6QD4ZQaQAbN21h/smY/NB4s5yoY78Z1QlB2d3w85mf8Mn0I0v8sxqwjS/HnxW3YfvMQDldewFntHVzhFbmtPA7jRp0y3BK7Fe9Ea2TACktVKF8MKK+rhJE4qnSyKcdrKzFjFXqonV/3tvvuzyad8qGMw/BPzPW/TOrH4PsYfP9fQdqHZ+R/8RpDvQ2M+uGD+xsZD87e+xtshno7zrp6wGvkpxp9FSr1Fag0VBE2jcCrGLIwIU01Ksor1JBYrqxBCQsLIzbCde2uO8dtftoVvv8gLmHRlW3I3z0T/ZZm4fPpw9Fp0u8IGPsDWhV+gpdS2qFJlA8ch5INDnOBc7QHGib6okGGkbnaEWAtCwhMZKwmBQSmQi8CH0c+QTbPk6DnUTv4d64XzPO8CZwyfNSQv1X2Qg7fI6/J9jCOLOMwkVsCtlm2L1lrAIE68N6weOQQkCZDlvBDhhdMUgmU6TyODA5+jmzYmeT4EJB5vARWkzwaBTJuMx6/WR6PIdeNx0EWLyOX7831eGCYcVhy2OR5kKV7wp6/2S7PBzaZNCYpNCrx9AKiyYgj+HyEJxpGeeHJGB+8EOuLV2MD4ZreFeEjfsQH4/vj2xkxGL6yGCPpWay6fQDHcBO3lGk1XnHJbajSGzdFDdoHrblevBcOjdagrrF4MjqdXg0JIxnuzaS60Mb9bcGa/wJ8H/badHhoc/gx+D4G338L+NbfIf478P2bGIShFmzrhxF09UD178BX/8CW3oPLQD6lUleFO7py3NVXkiUp+DUuKn0NqqsrUVlexlEBreb+7rvc4yO4bCjDwbLzWHfpAOad2IgxhxYjcet49FiQRFf5F7yS0gXOEXSr6UqbDG8DkygXmMW6wSqZ7I5MsREZZ5PCEDQqCIFjARlvfoACUDOyU/ORfN9I3o7w4t8EywIBKjeCpitB1BVmWe4ETy9YC1BJaCHfn/f9yX79VBaDeRZZMUHSNIUjmYCb6A6zeDeYC5jFyX0+xmGS4A5TGfHymPE1dcM8Tl4vg98XT2Ya2xomMa1gEsffktBGsVWTFI40/j6JJWd5KqNgIuCfZzQI1kW+sC4k0NNAmOd5KrA1IxCbZvPzstvw97SGVU5r2Oa2Iei24a0LWbsLH+N5otGwzvaBLVmyQ24wnHLpGWQHoWGGPxqmesMp0Qu2Ue6wGOYGm+HeaBoXinezP0b7ib/hl2WpSN42AeP2LsaSY1ux8+pxnKm5TiOpUXhbf6IQW8mICbg6gzKwehXFEsZLiNVKNoTmXtDKCLrGoYHRCGvvge9f/bdHb/bWA9/HMd/H4PtvA9/65h+P3Cf7W3dMfw8y64NvHZut2wj5m89+YJIblBspsCy74+WGapUnWqUyPzXG/wwasmAuvFomLEtWpX9x+Z7SXcGe6hNYdHkT8rZNxW+zktC1uDc80j7D63Gd8UxsWzSOD4dzSjjs00NhlRYI0zQyQ7rUJhkE1ywCJEHSWgEmGStB1EyxUzLDbIJdEQF1TBBsx4XAZnQgrEf4w6bID7YEMxsJLxDoLNPcYZ1CNz3JHTZJZIUp3rBP9YN9ij8cUwOU294gJRCNUoLRNCUUT6SE4emUtng+tQNeTOuIZ8nAmyUQ/OMC0TQ+CE9IlgLvPxkXoMZTHE/HGsdTdP2f4d/PJ4fw/WF4hp/3ZHIwmiUHonGyH5ySfGGXxGNL4rHxWCw5LDiskz1hx99rXztsyWaF0VpnesAq0wWWGa1gntYcZqnvwCzlLd5/GxZZLXlO3GBLtm9bzN9czN9fRAZOw2JOtm7FYcf7jYpD0WxkexqtUL7fFxZp/N2ZIWiSHo6nkkLxbHQwXooIQavo99Cl4BcMXZyDyceWYVP5URzTXsdFXSWu8xrfUYbUoGLzxkzD2kwI2TSVDTltpQLfhw3/XwnAw5P2wemsw1/Z7+N/j8H33/Pv4RmIv+be6vH37th9/K7LYajjtDrjDrQahke7cI/c5DBu0ulVGpm+Nnpn5DVGCDZyYAHdMt5ewl0c1J3D3PNrkbxxBH5floAv5w1E6Mhv8HZyRzxJhms7mIxxCFmibCClBtOV7kAQ6Ug2GgazzAC66X7G+CjdfbOCAJgX8raQj5EVmuQQeDPIItPJLiU+SvZoSffdMo8gTaC2zfYngBF4UghiCZ6wiRG21wbWg1rBun9L2AxoA4eBbmg42AtPDQ/AS7HheCu5C9pkfgrfgm/pmvdEl3F98PHkwSoU8uUfkfh6VtS98e0fUfiOj333RwS+nxmBHzh61I4fZgzHD3z8p7mx+HFeLL6ZFYHPpg9CVzLM8NE94FP0JVqRcb6R+h5eSmiLZ2JC0CwqAM6DPWHdtzUs+/L4BpLdDiW7jSC7jXGBHZmzXbILDQbv8/fakgnb5LqSwRO0CyROTUDluTEvIOgWBMIsP1BtEErM24LnwybHj2zYT4VprPNDYUMQtssPIcCT/Sd4wHx4S5gPehd2g1vRgPijZc4HCBvTA5/PHI6BywuQs2MWZp/Zgl3VF3CF17iq3tTQ6WhwNZIBU8VpVa1yux8sBTKoAhwZhtph3HPQ12ZDPJi3U/caw737j856fwzIj8H3Xw+++vsPSdxUUzvqNkb+AsB/ydB5KGdS7ZrU+ot/JR//TYqFMa/3QbYiifxVOF9zFbtvH8HS81sw/sgSpO2chK/nDkOLrE54mgD4BNldg1hX2HPYJRFoMvwItEEEjjBYlnSAZXFHAkc7Am8wma8/zDhMM2RjSkCEbK4wmK+REahcdNMMuu9JdOuj3oXJYBktYDKcoBTthQYJZKRkry9kdMTrOe/j3fyP4VLwGdzzu8Mn/yuEFPyATkW98EFpH3QfMxg9JsWgz6w0DF9UiMRVY5CzcSpKd8xRbvjkg8vxx4m1WHh2Cxaf34ZF57ZiMceSc1uwlI8t41jOsaJ2LD+7mY9txtJzm7H47EbMO7kW048ux9h981GwfTrS1o1H9PJSDFiQjd6zUvDj9Hh8PSUaH4zqj6Cc7+Gb/RX88r6EN4/VLe9jtMjpitezycAzycbTA9Aojcw4jaBLNm+R6sHz5AmTVBleMEmTQo9AWOWFKpC1ygvh3zRafN4s0YWMl+c9L5jP8Tzm+sMi24fs2Jvg7AMHGi5nDqcsfj5ZuFVUa9hHuOOF1I7wHvkDutOYxG6dgKkn1mHjpaM4efcabukrlNFVdMCgVRkwhnq1l4ZHzam/gK8WD+Tl1D2H+5vChnrk4xEFco//PQbf/0v/DI8GU1094K0b2vow+DeJ6w+kmT2c6fDf5aw9RDF0ks2g092L31Vy4V0jy91feQqzTq5G4p+l+HrSMAVuLVI/wPPxwQRcss7YFrCMo8sc3xIWKa6w4mK3oHtsXkKgLQ2FaUk4TMnGTHKCYZ5FYMgKgVVGMCzS+RqCsLjJlhkBsM4Kgj1f45QjsUwCUYo/nKO9YdffHU79vfHksGC8Et8ZLlndETzyZ3w4fSh+WpKCIRuLkbRnInIOz8Sok4sw+/wmrLi0D6suH8SaK4ew8doxbL1xEjtvn8Heu+ewv+ISDlddwdHqaziuuY5T2ps4o7+Ds4a7OCu3teMcxwWOiw+NC+q5W3zNDZzW3cAJ7VUc1VzGocpL2F9+AXv4Hdtvn8bmmyex8cZxrLt+DMuv7MecC1sw/cI6TDq3AqXH5iGdxzx0Qz5+WBSLLlN+g2/JF3gzg8YsPhANZSMy2heOcf5woLFxTAqCU3IIHNNC4ZBOZispahlB6pxZEZCtc8hypfxZqvAkzi2ZFHlkzAXCmn3URqS5xJiz3VSM3CzTHTaZPmicF46ncjrghfROeDf9I4QV9ETPaQnI3zANqy5sx8mai7hN81teW9pdpaK9DwHkw16Uvg5g64Nv7X2Drh446x+oQdc/yEce/3sMvv8C8K0HpnVMoi5xp/6oHw8TRqpyM+uB7wMbF6pK6T7SKiBV5b0GVcUkVUraGondGe6tDVUEYdDfy8usMwB3+YnHdFew+MxW5G6Zjt8XZ6Lb1EHwLvkG/0jpDOfhXNAD6eZHuBIQfOBElmubTveYi9kimws/PwCmZLAmJRxyWyy5soEwJUuzFKAgYFinkcElEyziPFVeq/kQMrfBbnAc5oVnE8LQIvdDBI7+Ae9PGYCvZsai5+w09FuYp0qIc7bMxLg9SzHn+AasurgbW28fxV7NGRzAOZyg43wD2tryWxAw7t9WPPRYXVpcGcctjhsPjZu1Q567XW/cUefI+L7y2lH3edX1Rt3flbWvuaM+V88jrMRp3jtYcxabbx/EkgubMeXIUhTunIGk9WMwbGUxflucja9mx+ODaUPRfkI/+JX8iHfTPsYzUWFwHMRzPcgNlsPdYRnvDctUX2M6W6Y3gZXnM88LlgRdqyI/2PAaiDdhmisxdnoTBF4BZKviANjSQDoVhShjZ5foBZvhrmgU4YO3Ut9DcPF3+GziQAyYn47irX9gzdW9PObb6nfoHprSKgNCyuXqdug4rwx1cWJdNR/Wcn5qVQGHpjZ3XMIZBsP93Wa9VqtKmXUqmwKPqe9j8P3XI3GdGE393d9HbURI/qVONBG0UnGkRzUnuOTb3l/wBpWLqz5LCiK0NajihK4iAFdzYVSJboOmTm9BrzZTdAb9PfIrqUdXdHdxgKxt+dWdyNk9A1/NioVr/td4OqEdGiaSkaaTeWVKUYAfrFLovtJNbpAdiobZ4VzAYbDLC6PbG0KWFQKzAi74PH+VdiWluxZZBOwMH5gne6isAZs4Lzgn+ONJsrmXUtvjjZT30DL1Q/jRLe82ph9+X5CO1M2TMOXEn1h98wi2lZ/DPrLVE4Y7uMyjva2YeW0BAX+BCMrc4v+v8hnZCLygu40zultkpTdxWHMNe6suYSc/Y9ud09h08zg2Xj+C9VcPYe2Vg4qVLryyF3Nrx5wre3hrHHOu7ObtbsxTYxfmX9mJBZd3Y9GlvVh6aT+WXz6A1VcOY30tu95x+yyZ73kcKCe7riS7rrqKY1XXcLrmpiqdloo+yX82CuBoOXS1QkEaHnsVLvKR87w9or+NtTzOWWe2YOyhFUjbMAV9ZqXjo9J+CMj8Bq3TP8Yb6V3wXHo7OCcFqGwMk/g2MEtxgVkaR7orPQxP2OYSZPOD6HH4wSTNC6YZEj+nt8FhTg9FvBR7MmSHHG/YprnBIdUTTeh1NEmi1zHEHc0G+cAz5yv8vjIHo08uw5prh3C07Aqu1lSoY6/b+NXpawigNUYhHokLqzS2alTXVKnSdCncqCIQV9bwMY1RlEnAWV6ngJqP1VRVwCDVOjA8Bt/H4PuvBd3645GSOvXTyySvlsy1olKDO+UVuF1RgbtkChUGwz2mpTEYNRgqJSeXo4r3K3RalHOiV3FS10i6kMGYrVClhlHUpoz3T3LpLzq7EbHLivHhqL5olfwRXkrujGdzu6BhXgcCZ4DKaZUiBiloMOOitcz2hy3B2C7dWM1llxsO+4K2atgShC0zuMCTyMLiPWCfKOlQXOhkuQ7D3ehaByl2225iL3y3OA7DN5Uge98MjDuxDHPPbcFaLvJddy/gqPaWUi27qLQfDIo9CnO9zypF36CKz90l6N7Ccd1FbLy6B/OPr8Ufx1Zh0uGlKN47F2lbJiNq1QgMWJiNX2Yk4tvxw9F9xEB8VNQX7xX9inbFvRFW0huhMop73Rshxb/cG6FFvyC8qBfCC/h4dk+EZvVEh9ze+KCoH74cNQw/T4rHgFlZiF5UjNRVY5C7fjKKNs/EyG2zMW3/ciw/ux1brh/EgYrT5OjXyaor+J/uXvVfHSs35koDl/jbTujLcaj6BnYT0DdeOYIl/IypJ1ch/8gfGLq1GJ8vioT3mO/wcmZHNCUIN4j3gnVkK5gNaw7ziFawjCU75rk3TyY7VgzZj6DL60LwtSyQTUyy6DxPXktXPv8uzJKb04Nxhz09GIc0X14zPzyd1gFv534Cr/xv0H3sUKSsGoe5x9bhQNk5/gZNrcAP56K+knOuknOQM4xMVysArNfem9tazk+t3lh2Lgy3uroKlZUVnNfVRuAW2TWlkvc48PAYfP/l4Hu/NPMe370XszU8EK+VhyV0UFlF8K0ge6qsJPiKChgBlgy3QjFdEbKp1WIg+FaSeVSQXVSQcVRpK1W6WF3ZqWylnNJcwdoLuzFp32IkbByFL6cPhVv6R3hikC8s+7TmIvZEAwKqc0l7urBkT4V+sJC825IAmNFtlfCCRU4grLKCYZ0dApscAeAwAnIQrBPIdoe5wmagC5oM88Grie3gzgXcYdzP+HzWUPy6LEV95+iDC8git2J71Ukc51K+SBgSV7+sFojE/T/Nx44Qdg8QsHbVXMDGuxJDJSM9vUGBa8muP5C1eQJSNoxG5J+F6DknFp9OHoBuU/rgvUm/InzcT/Ab8Q1c8j/Fuxld8VpSe7wQE4JnIsi8h/qi0RBPOA6hgagddoM9YFs7bAa5G8dg463dILLJAZ6w6usG6z6ucOzngcYDffDM0ED8I7ot3knsCre0j+Gb/TmCCVbhRT3QvuQnfDDud3z9RwR+WUCAXp6B2LXFyNw0DiXbZ2Aiz/+sY+ux7OJebCAz31VzRclNXoQx7FHf4AgwXyfQHccVbKw+hJkX1iJv3yxErx+F35ak4YvpQ9BuRA+4ZX2El+NoDPu5wqT3WzAZ0ByWyT5wLKSHUhSigNc8X3KQPXnL31Mgm3XusMp1IyB7wbbAH04F9HbyQlTamm28H6zJhJ+KDIZXzpf4bPIQRK4qwcTDK7DhxhEabzEm1YrNV6nMmBpj1oyULFfxfrX2AQE/qbCr0tSgoqqK7JisV0IUwp7rMnUe/3sMvv86+H24ysy4o2zMctffj5/Vgq8q+xRNXCn3JHOo5KSWUSEATAZRXlWp3DmR/5MJX62pQll1OVlvpSqXqDaQlXDplglDrL6G7WRgY/bNRu+58QjM+xKvxrdF0+HeaBTNkST5sf6wSpaiBHeYZXjAgovVZmQwbEeFwJq31iNDYVMaBispy80KUCXAZlzcVkm+cEz0R7O4ILzExe+S2g0di3vih8nDEb28AJOPL8Wa8gPYpT2NE4arhJByxZ6k/PUWx1VVklyBEzWy0Xcd68pOYfad7Rh3408Unl+E5ENTMGhLEb5bmoj3pw9AwMjv0Sr7I7ya0gHPxgXjiRg/NI72QcMYbzRI4CDbbsDjck7hIJNrkO6Hhpn+aJgdgEY5dK/zAtWtYyaZXgZHph9v/WHHYSux7Nphk2kctnzchl6AXUYg7KUSL92YR+wsm4PJ/mhA9tkwwR+NCFaNYwjsavjwb180TvJDk0RfNOV9Sfl6KT4Yb6d2glfBF+g0sS89gBQM3jIOqYfmYsSZNZhzfR/+vHMKW8kwD1ZewekaUTQTMZ0yQl0Zz9VdlfZ3jvdP6+9gX/k5rDq/A9MOLEX2honoNSsJQdnf4IWIEDSK8EYTeihPFLWFYx6vlwgKpROYM1xhlkuwLQmE8xgaWrmueb4wS6OHk+ymbs0z6OVk8ZxkS+gpCA3jeX1jAvFqUieEjvoZfVblYMLpFdhacQJndbdoMCsVE1b+nEiJ3iEkl1UpLQm9plbcR2csVRe9Cam0K9cKWahS4kuPU80eg++/D3wN9YH3IfA1vliFHCRmK6WeAtUyaUUIWxiujBolbK5T8TONppKAXIYybQXuEnTLCbtSMHyD8Lbz5n6M2/YHfp8ai7Z5X+OtxPZoQsC1HNYSJoPfgkVsazjl+qsqMwup0kp1gXk2GWBRANlvgKoWM8/0hkNRKBlxO7qo/jCha2syuBVMBraCIwH8TbLLjhN7o8/KdOTsmYoZdP+Xn92KzdcO4Jj2ktpwulObzC+/RRidSEqeI5DsLTuLpad2YMSW+YhaNAI9Zibhw+mD0Xb6r/CfREY3+gu8XfghXszqgGYpwXCO94ENv98ipg1MYlqqodKuUt1hnu5G4ODI5MhyM+7053io6jKLAi+yPbrohcZbS3mMIGRBN1z0ICS32FxGXu2QbAFVsuyjbiWTQLQjLHL4Wp4Ti0wvGikaqzSppPOgIaLRSuT3JbjCNFHisG6wyCbLzBTtBh5rXEuYR7eCbawbDYQfnklrh9dyP0TL4m/gMeInBI36FR3HDMSn48mWp6UgblEpxmydg2WnN2I/Qe6SinDr7qUlyq1ixTRcZ2lc9985g7UX92Hq4VVI2DoGXy+Kgs/or/F8aojKiTaPagXrJB6TxOAlRS2H17w4FPYSHxZ9idhWqmrPMovAmy952PRwismYCdxmfN4sluc4wgUNaOxe5/XuPLEPhv9ZjOkn/sTuqlM0DGVKLUQlQHDeGqr5l+w5iKA+mbCSsqw99iqy3Qq9hmRCo+a0zmB4DL6PwfffCb61YKsz1O4Y19NOFdEa2TwTgXJDbZBCNHSV5KNGbVboeSubFTKqNBWqVFg20cQVPKa/jI3X9mHywUUYujQLHYp74BWyoQYDXGA7rA3sUsh8uMjM01zVRo1tgS/syYSseCsaCOZkvtYEGGuyQ5sUb1jFkQlHyG67Bxyj/PFcUge0yf0cHcb+iu+nxyKa7ujYQ/Ox5u5uHMNlpdN7t1a39w6P/hr/PkXw2HX3NJaf24kph1aiePdspG6ZpETGe8xOQMfSXmiZ+CGejwhD00gyS7JZ+2gPVUJrHcXvjnbjcbgZK9rSveCQ7QsngoQjQcKhMAD2dJttC/2M5bwc5gXeMM33goloQtwbHkaNBblVf8vz3g+O/PvDlMB7b+QadSPkVmLgJveGl/FWSpp5Tk3Vrbj1ZNRklQ4jQnlcZM9SCs3nVdVbKhk3WbN4DI6x/A38vU5DyaQH+aLZYD+8EhkOj9SP0HXkz/hlViRiV+chf+tETNyzEPOPbsTaywexu/w8zvIs361VkFPdQQCl+3uEUL30xhbkbZ+E3rPj0XX8rwgc9S3aFH2EZ1PCYBvpDlPOA7MYnlOpzEvmfEiTUmayfRExEq3jLBqmggDYlgar47fi7zJL4nyJbgMrvv+J2GC0yvkE3SYPRPTaUsw4vhp7bhGEDWVKrkn9k6yb6hpjebroQcuc5v2qGtEV0Ro7dKh4sP4x+D4G338d9Br+UoZp+Evubf1Myeo6MfNaTQX1MpmkOj5SXQVtZTm0VRXQ0XWrMlSpdjRndbexreYUxp9bgT5LMxCU9y3+EdMWTaO5sON9VRmuVbrE+ni/OEBVUpnlkJ2RAQr4OpUSKMiCTUXLIEJYmieeSA/DM8lt0XCgN57oFwDPjK/xPd3bgr1z8SdZ9eHySzhdfRUX9NfJcG+pjbBr5GTiHp/UX8M+zVn8WbYfk8+uQvyWsfhiRgR88r7B60md8UJiOzyX0h7PkgU+mRSChrG+BCNvOCb5wz7Fz1jRxmO2VbcErjRvVenmnO2PhnmBaFwYjIYc9gQN6wyCCAHDkkBoLuAhgJhTN2rFb/JqR74fTAuMlXaqekyN+veNQ5TUjCOAbDCQg95BvvFvqTZTgju5frW6v37G+6pDBo9Bjomvs+HrrKU0mMBrRQ/COsMbNmm+sCUAS0m0Q5qEMYLgzNEwjb8plS4+f/vTKf54ITUQryQFKRGd1yKC0DK6M8JzeuDHP5KRvGUypp1fiw2Vh3Cs5hIu629C1Btu0eTd4rm/IVkg2us4VnEem27vx6TjizFsVS66jf8drdM/xHMxoWgcw/OYFIgG6TyP2SFwzJU8Yj+Yk8WbJ7upY3ceEQbn0mBlPMwy3GHJ+WNH78eJx+oU54eGw8mE4zuj6+i+iPtzFOacXoe9ladwRX9HhSJqatX0JL6rxPtFqKmqWoXKjHsbtVVyj/89Bt9/Hfje/+/R+rv3c3+FyVSSGYiguRbGNj4qPaemWoGtTlutyj9FDFvEymUXfcedYxi1dz76r8pDl+kD8Xbmh2gwzFfl05qS4ViL7i3B1X5UqNJKsMqh605mKCIwIjBum++PpiM74KmSjnCmW2zepwUserXAMxHB8Cv6Fp9OG4oBy/JRtHs+Fp/fg0ME3DvQPZDGLMd+ncC7t+IU5p1ch+z1k9Brajy6jfwN7Ub2hHfxV3g16z00SgxUu/ImdGVNEtyMsUZhVQltYEkX144usV0uGVdOoCottiUg2EoMlqxRhm2GMEhvDi/jbaaPGjZZBLlMY9816b8mu/ymSiA9oFYOkrd5xmGaG/jQCFClz/WHWXbd8OfwU7oU6jbbKAmppCHlfbVgbV5IcC4KMhacEHzN0nh+U71Uyp0V32vN98mwIXhZ04gYh58qCxZdYjEitmTS1hmusEqVMEEL2MQ1h9XQt2D22+uw6PkGnHq54uXB7VQ3j/b5P+GLsQMw+I8UlPJcrz6zEWf1F1RxeP15JSlip/VXsfbqHkw9thzZu6dh4LoCfDxnKFrmf8J5QuPU5x2YDm2lDELj3DA0yg0lGPMayHnNFOU1nmcaaEcCsT1/o6XIYUbz+g1qCctBrng6OhStFFv/DZHLCjDzyErsvntChSPk+6WbSZVoRWvutylSo6Y25PYYfx+D778Ofv9G6OYh8K1LQ6rgRJUcSXHXpEpIAFf6bFVpK1TqmOQxiHu/t/IiZp/ZhGGrixA2oideTe6MZnEhcIj2g30CATeDiyU3BPbFYXSDw2E3SroxkMWktVHxS+sCAkU6XcoEuvdxXmhMYPxHageyo48QmP0NPh8zGIlrRmLOpfXYi/MqL1XSoqToQDbMzvOvg5XnsPHaASw6sxXjji5G7IZR+GZWNAILvsVzgwJh90srOPR3RYMobzRI9iNzJWsiY3UoDlLiMaL6JZoOJsktYJrmAivRdCDLtCbrtCKrtCLISSWXeZYI8/BYJd6a7qHiquZp7kZ3nq8TBTAbBXDS9ofMXslC1hNLF5Ctu60HsqqDRY7/PX1e4/Az6lFkCpP1Val25gpwa4d6jLe5IiHpr4boVVgUBSi9YHP+BimCkDxbAWlLpcMQzPMdYiwJllJsyRzhsVqpYhQ/VTBhkkVAy2rN0ZJ/E4D5t3OmJ55KJwvOaI/W2Z8iKL8nOhf2QWDKN3hnSDuOMIRnfYm+cxJQsmsa5hxbhSWnNmDd1V3YrzmFC4oRi5HWEQw1OMOrt9NwFrMubkD06hH4YGQftIjrgmeG+aNRpK/aYHOW1ktShZjqCYtUV5WiZlcaBPsRPPZCf3Ws5qkesJDSZVFYo5dkM8gFjQZ6oXlSV3w8sT/iOQ/mXNiAg5qL/O6a+9rCkoIm4YiKGhgqa3sHPgbfx+D7/yb43qt8kx1hjfRFq1CdgyVGrJOEdW057hjK6d5XqDStFXcPIWXXLHSdHEHQ/YDgFgC7GLrpZK42KdI5IVh13W06qhMajegAu4JgxQjNCLbmBAUBKIe8UDhlhsAmkouoT2s0G+CLsMIeiF1Xij/OrMGmawdxoPwMTnPZyq77HVXwoFGtgPbiHBbc3IasvdPx08IUhI/qhZYEh5dT38Pzoh6W2QFPZISjAReyXaIPLMlyLchwrTI8VZcJh2KyvRKCq2j35shOfCuYKmEdX6OAeq2YjAwjw/QzjgI/pfkrHSks8mUjzLgZJgUEVsrFN7JMmxwB4UAFwpa1IQTpXGFORidC6sbBv+8Jtd8fZjnGIcxZgFTUxWyLeZ6KBXz4mbXCP2pDTuLA9TWEJW4ux8PXWRaFEJBDYC63xaEc4XwsnJ/Xlh5IOGwKwmHLYSOFKtJTLlcyTQhshfycHBeyZhc0JKN/e9QH6DSvH/pvK0bxyeWYdWEnCg4sxOezIvBuame8EBGIt5I6woUej0fGpwgp+B495sUh7/AfWHR7J/YbLqtiFWO1nkFlnFw03MWx8ivYePUQxuxdiB+nx6BVXFc06eMO56HuaJwagIY5ITRqAapAwyzLiwbIm+dTOoT4KW/JWkrLeT1FZ8Im1RsOSTSucb54Kj4ELnmf4es50Sg8PA8bNSc4Z6rURmuZXoO7ohV9m5y4onZH+TH4Pgbf/wY2/2dveeAhw6N7rz305311KS1qpFpIwgz6arVZJxoMl7h8Vl/fj2yC7pdzk+Ba8hOaJXeBVSxBJN5XlZ5aZwUo4LEnuDhxYTtzkTsSZG3JZGxSBZgJeFwkphHusIrwxDNkum4jv8b7Uwfi94XZGLFzHjbfPkSWe/ee4pUwFmlufqT8FJafXI+iTZPRd1Eauk0ZAN9RP+D1vI/QKCUMZtFeMImU6itPdRxOJW3hNKIdF2ugko+UKixr3toTvBwKeSz50uGBDDafx1LkqTRwBdSk44N0rTCVRpYqrupr3BAroItcxL+LyL5KyBhV/rGf6kJsLpkImcYhugfKzSeLtZFRx4azJAYrzTBDYJcXoopDbAjG0iBThk3dUPoJAYp1S5t5WxoDO7JxuwJhsCIiVJslIb8p29M4+NssM9wJRm6wFENQIMJBYTAvDeWxElxF94J/m/F6WBSGq55wFjmifRGkxN2lXb1UowmwWWRLWOZtmAx+DVbDWuCN3M74cN5QxOwYjwmn12DpzYNYXnMMmafnw3PU17Du1xyWQ9rAJorHMNwNdsM98Y/sLgia+DM+mj4Yg5bkYfzOJdhw7gDOam6q61r3T67teV7r5Wd3ImvdJPSel4gu035F69KP0Tg5CCZRvJ5x/E2pPrCWEInamKORo+GzKhAjw3PNa2FXGgzHklA4kN3bpvrDMcYXzyW2hV/p9+i9JBNj9y/Dzrtn6bFJmyqQXNSgqlyDmmrtYzR9DL4P/3tUp7X/Bp8fIYhTl+kgpZWqll13v1NwfdC993H35PpkR1ijHLYyLpcTVZfVhoZ0ifDM/QqNhwfDKpLgkBIK+5x2qtzXvlCqzujacoHIJo8SYBEmKLmrdPltZVMr0g9NooLwclwHuOd8gU+nDUPy7slYcmcvDuEGAV6jMhSEYZ8n2B+ruopt145j3ql1yNo6Bj1mDIZ36vt4ur8XnPq5oWFsAJpmtkWjvLawzSabFAnJdIIlv99C2F9xkOruIGxQwKsBQcipUEBOAExiz+6wLCRzGukD2xEER7rvVgXSOsjPqFGQY8xSMCUjNCkguEsWg4AtgcpKCj/IDE1F5yDbR6l7WfK3SzqYlWRrEGztCaR2PCabdOkF56tyk20SfGHLYRPP18V6wDZeGm96E7w86AW4q1sr6SIR7cJbV5XeZh3jCvOYNmozylK6TZAFiuC5bPZZJvP5RIJeijvs0/lb+PvN02k8sgKNMWa66iY0FCY8H6YEZREdMuFz5jw+8URMxYXn8Vqp6+SFpnzv6zlt0Tq3C1pnd0Xr9A8QlPsNes9KReGOuRh/bCWWVR/G5Iot8B//I0x6vUqQbKNyc8XQ2qXRq0kOgHOMHxoM9MI/hoejfeFP6DsvHSP3zMOqq7tx4M45nKu5wWtdofKuJSxxAeXYg7OYee1PDN1QiPDRP+PVlC54KrEdmiYTWBN5fhOMOcEiIG9OQ2gtueCjyeolJFEagoZjOqJhEQ1uIq8JDYLdQDf8I74TOo3rg/hNE7Dk8h6crr6tvKgKqcasqbnXC0OthVq504c34lQdksGoXfIoLcp/YqU+Bt//df/+VtVci7/q8OsfZLF/J4B+T2jMKHquN0hr9XJUV5VBVy2pYjXQaWs7zda26DHUdhGQDsI6vVGyWtR1bxB6d9w9gqKdM/DxhH54Nb4dbIe4qhYzFmQjErM1T/dRjK5BaSdVoSbgIDFRYzcEP7VDbUewsR/ijScGBsIz9Qsy1yxMPLYcq65wIVZdIOhWqdYz4ppKbPAYv3nl7f3I2jkTX06Jgm/+V2iZ0wUvpnBRR7aG9eB3YU9QapgZBCcySxvpEsxFacFjMVX6vWRFJcGw4YJU3YLTvMgyg9BoZCc4St+0dLJdslmbEj/Fes0L3FQ+roCvTZHIU0pZLIE2pw3BtjXMS+jWF0lql4cKm9gSUO0yCe4p/L4UL6VnYFtCF74omIAmO/Ne/J4QOJNhOpD12yb70i3msSsVsQA0iQhAI54Pp4EueDLSG8/zsaZ93dHkN1c0k0q2fq5o0K81Gg10VdVxTwz3gf0gF9jFecKBbNqW7NqJrLlBZjCB2wsOvB5NyPifoGfRKIVMOpFgy3NukuKpWhgpA6LyickmMwjCPHb7Yh5vHkFaxOHTfGgMfNA0LgBh475D4rZCTD69AKVH/sB3U4fDL+ZT9JmehqXX9mJ1+WGswylMrFgP33Hfw+TX18mU26i4tFVekDI6FkmeyrBIpksTJRQfjNdSO8Oz6Ct6LP0xYFk2Rh2ei/Xl+3BGZYXX8NpL4Uu5EizafvcEZp3egMSNE/DljBi4ZHZH42H0Mga2hEl0G5VaJ0p25iPDjKyeBlX639kXkATwt1kQpM1iXGCf4KOyZp7P6IQWed3JxIcjf+8s7Kw8rjJjJH+5SulJG9R60GhroKkh6eCt6JaozhoGowqfNPSUtlaqt1z9xCHDX0Xb/ytp639m/D/Djsfg+38ZfOtrj/0T4Kt/GHzFsou4SDldLIKvplKBr14J3hg7zVbqDKjkZJNNNo3O6IbJxtrBWycwZe8CMpYkBBV8hRfjQ+AUS1c9wVVthFhkuKqCAmvRbi1qC+eiDnQLg1XLdKs0d8XIpP2NsLfn0trDZ8QP+HZmAjLWTcHyCzvIcW6qTT7U/rrLXAq7bp3C/OObUbBjFn5bloVAsp+m0QSMgc25mFoS7NqQ7ZHlZXoQfPzgKJ0pCPRmiS0Jvi4qRiggK2BoXRgMuxHhaqNJGLFluuzsyyZgkAIdFTvNJwPOI9PksJYGmMLaJWxAN9yKbr1JOhd78lswSWsBk1S5zwWd5qs2hSRf1iEt0AjCWVIYEqZ0gk2zjIUEEnJxkLglAbphehDeHPEx2v8xEN8vSkPPRen4YV4cvp8ThV6L4vHbkkT0mhWDX2fGo9/sZPw2OxE9+XfPuTH4fXEqfuXrP58TAe+JP+CZgg5wJIA+mdceLcd/hYA/fkHo9J8QOPZL+JR+huZ5H+Gp5I6wjibjjXKFCc+NSWpzMlwXJalplcpjyghFAzEMIg0prDnBG68VfYTPl8VgzJH52FN9iPB6Dofpf0w8uBQ/T4xFzNJSrLx7CBsMpzHj5mYM2FGIFoUfwyHGk6zXX8VkJdVOxHUkbUwYeMPcUCUlKcJIFqK9keCFRsmBeDW7M4JGfYMec4cjc+NYLCHQHqk5r1rT1ynAXeOs2Fd5AfNObkb82rHoNnUA3s55Hw0I6GYJHsYOJXnC5mlgaYhMRN8jWTSK/eEkHaaVXrE3nCUElcXfnEAmznMiWswDObdmn/gTJzRXFQBLcK1SX4MqXY0xz12jQXl1BaprNConWKtKlLUqXKFXjebwQBOXB9t8Pgbf/++Bb12VwwNN1+q3rtQ/On77t+BrMOY5kvlKh2BRg5IUMRV+MNSJqhtQTsC9UVOO6zopv63C5Zo72HRlHzLXj0bnoh/w8tAANBjsiibJfniyuC0ayOYPGaBFWmtYZrvDgeyy0cgOcMgNgVVKrUiK3HJRNiKreye9K76YFYncA3OwtuwYTupvKY3a87qbuGooxwXNHey+fQpzT61H0rqx+GJSBHyyvsIriZ3QLCEEDlw0NmTZNtJZooiMs5jgWeCvYpsq8yDFFWapbsoVdygIIvsJUvFSC8lAKKS7WtqBrydD4kKUTr3SjcGerEkyLkzTXAnKHip1zDrZQ7nPJhGtyOxdYUcm6ZxENsjF/AxB5PmCtng2vx2eyglTebGOHI0ILA34uJQ9S5aCqKtJSMKuhMBG8LXiubCMo/HJbYvOi/oj98wCbKg5g526C9iiP4FdhrPYqT+Nbbrj2K07hUN8/KjuCg7rLmOv/jx26c9gl+4s9vLvZdUH8PvmfLye/z6aJAbh3eJP8d26VGRfnIdRl5YiY88ERPyZh18WpuDj6ZE0XL3xDsHxGRoAJxpDZ57DZ7LfwyuF3fESAfqJ1HA4RZP905OxG+yOgCm9kXt5MdaVH8OKC1sxdd8CrL66C5s1pzDh1AokbBmP+G0TkXxwBn5elwX3UV/jmfS2aCLnYERb5UmYkWXb0nOwpeGzqs3+sC/kuSDLVnHoXBpHAcYk+d42aDLIDa0TOuOHaUNRsm8m1l/fh6OVl3Faf5PeUKWSxbxME71Pdwmzr25EzNaR6Dq1D97J+wBNCeJ2STSSqTzH6X6woJEzT3CHIw1tE36fpAmaxreGGT0ihwLOg7wwmEd6wLJva7wa0w7dJw/CqP3zsbOCZkZ/m3O/UglACV0pr6nC7Yo7KK8qVwJSWlV8ZEC1xtiF+WGKW787zN+1K3oMvv8bwfcv4Gm4B8R/1SR7xLn+m3ivAldVGqwzSj7q9LWD7hXdKKlak/r2MgMB13Abp6USjHx01IH5+J7umX/B53gpMQQNhNkkupNJCMPxhmMBXeYRoWhEd086F1ikG6vS7LnYGmSH4MmstngyPhRvJnfBx5zg2dumYsWl3ThaLfq31fc0Z88abmIN3dgiYblzU9F5zK+qLc5TCVw4kWTY0fzOZLrm2YFowAXsSHZtTVfenIvXTFxLYdl5IeoxyU6Q9CrLDE+yXx8FwrLwZUNJdvUl48A0W/RnPRXTtciWCjsXsmZPOEovNC5Ks/5kiL+9w/EurH9vg6YD/JS7+8ms4fh1Qxb67yrApyuj8GZJNzgTkBsR0J15XCKlaJrpQybmRdbrS6ZNdk3GbStZBvx8y5jWeCUnHN+uisSsm+vpZt9W6U83VTWepM1JJV6VSskqU5KVxnS6OyoMYwzFiPjPfr5q2PpSvJn4Hp6PDkXHKb8j78QcbNCdwFGe2b0V57D+8n4sP78TCy/sxDSyyYS949FtQT+CMN3ugm7oNHMQPl+Ugs6Th6JN9pd4dmgYGvzqBedenvAu6oEB20chYfs0fDclHl1yeyOBxnC1/gjmaXai78Z8eJR+i3eKPiOAd0NjuvMO6UFq89CajF91Tc7xUG2ILCRskyv5zoFK9tNSZVQEqPMjYSFzsmJLArBdrNFAvxwbAu/sT/HF5MFkuSMx+cQK7K4+f0/sRzpUn+UZ2ld+BgvP0khvHoFuE3txjoXz/W5wjKdxkUq5VM5FDhFvtyT4Wsh3ZUnKYDAJA0lDagBsY33QKNYfr6V2QttRP2Po6iLMv7QFJ1V5iEZJcN7RlaGMnqLolog0qkZ0TrTGtvb6B7nRfQZswEP59PXGf9C//yDwNTyoLPbI2O0j+q39k0ZR4rlVtNTltNjlvJXsmnLOnru07Hc15UqHQSabpKQvuL4V0TtGI2Dkt2gW6QPnGLr2nNCOUkpbIgzGD3a5dOVy6VIXEpQJPg5kGdYJbmSMdMsHvanKcluWfI4Ppg3HsOUjMevEJhzX3lBKWXI8IoFyQXcDG87tw6idc9FvWSbCx/TEaymd0CiOrns8XX2yU5NkMtDUNrCiC+9cGIRGJW15HO0I8qFcuATgDLr4Ofy7oD2si9rBQrpXyMImk7XN8VLGwZksXRTQRNpQbdDIxtooMmhJpUp6FybD34QjF/87BR8jePwvaDuxD8Im9EZ73nYe0xcfjRiMYYtLMY2M/M/yw9igPYncU3PRqvBTWJIhNygKVZkUxlbu3koG0yJNWrATkEpCYVUUqEpjbeJa4ZW0IHy3aDBmXVxBo3NJqXHd1pbhQtl1XNXcJbjqVEn0Xd7eNFTjUs1dNeS+ALK4s0c01zBwfg5e6BuIlwYH4ZdlyfizZj/O8xWSRiW6wzf1GgXsdeLr6ysPos/qZLhmvYe2I3sgZfd0TD69FYV7lyLmz0noNSuHnkYMPhw7BF/OjMP3C9PQacIQvDqsG57qFYrQnJ6I3ToGaUemodOMvrCiB2Qy8F26/d5KqN6ChtEk209V75kVEeiKpJU9r2Gmm2pzLzFmyawwk7CAvFauhYix0zDaFYkX1R7OmcGwJoBa9m+BhoM9lBpc10l9ELWqFDMOr8WWGyfUb6wTVpf5eqDiGGYcmo/hS5LQZfx3aJHbDk+T+TqIxoXq8uyqvBEbzg3r/HDepzHODIJjLo0Nh3xnQ2lEGu2Pd9LexzdzojHm8ALsuH1UiQhJZxVp8irdtCUUV62TdQRU1xiUJMoDnYv+0hpZ/7cdNB6D7/+qf/UQ91Ht2/8H4Pso10X2BsRiq4mjN8Z4K8h2b2srcU17l4z3Dg5qzmPGuTX4cXEi3krrCoehHmqH3VZit5JfycVkxUXlPCoETUa3JRhKXNdbdYYQDdZmyUFoEuMPp36ueCO2I35cmIqp57ZgT/V1Ak21chsvE37Paq9hb/lRzDy2FL3/iIdXxud4I7ULnk2h65pGMKdrb1ccouQkTXIl91aS/V1hX+CnCiMknmwrsbtcYcAdyGLbks2GkG1JIUOgSgszI7u1K/BGIx5r49HtYS9MmYzUjIBsVUwgLPKAXRbdUC7OJmS7rmTav9IATLiwBkvLD2FRxV4sqTiARdf3YN7JrVh3+QiO627hIo//Gq/AvKvb4J37Ncz7NYdDtrSdD1bFDuaycUWWK4n/KsOBxklycqXjr12CC15M9kf32X0w/cxiftZVdX1OXTmNZVtXYfepA+qaqLgjH7+qrcCBa2ew+cxB7Lt8Aper76hreVpzE4NmZ+Lp3p54fqAfei6Ox7LyHTiqvYKL2ju4QZZWrhfmLLoWNQqQl17Yiq+m9sMbUQHoNuY3zL+6Gyf5XQd57Q9U38auyqtYV34Ci2/s4jVbo9IIe83NRaeCwQhM+QXt0nrh2wmR6L0oFaGjfyLL9FHi9LYZkg4XDMsCYbz+xrJmyXuWNLw8b7JbUajzgmWupMfRUNJQm+aGwIRM2ETymPm4uRR8SModr59tuh9sEj1hHcN5RyBuNNwbr8W2Q6fSX2gkRmDJ+R04XXUTtw2yMVelpH6u6G9iX8URTDk9F78tj0bQiO54Pas9GiX5wVq0htMDVR6zfL+VpPRlG70h2SS24HDgdbJP9oPDcA88FxWEdiU9kLRuJNZe24OLujuEYI0RhGWomC89yCrpgmFQulS1NUi4J4Byz2v9mzbgj8H3fw3lxV9aCz+qvaq+Ls3lwe4ThkdEih7VSk1cJFVRqTWK42h0NagiOxJhbWmBs4kLL2nLBLQb3RvP0JW1Huqu2qA3LAwniNFtzzWCryhwyYaUXa4vHAh0zlx40iLdabgXno8MRVjhj+g3NxOjty3EmguHcMxwmxBj1Ig9y8Wyumw/MreOww/Th6LdyB/wRkZnOJPpWsf5wCLB2J5GcmMtpYKpUMRl3FWiv3m2G+zyyWgkjppjLPeV4gXLAikaCFMFBNJl1zSbbn+GdCJuQxfXA/alfH2hr3ETjZ8p1VH2xf6wSXOB5eC38HJMAL6aORgj9s/FhquyrVShsi1uKgYJdXuxphyXNRW4rdOgTKUkAdtvnsanY4eiWUQQmuV0RMOSTrAXDeICAguB1yLRA45c5A6FZMX5QfQSCMAJ7ng+NQifzO+LqeeX4ZzKIanGop3LMDQvEuOXTMLlqmuqd5ls/pyuvoHFRzYje+kklKyYhm0X9qvMExFvH7IkA68SKF6M8odn9kcEylhMPLAY+8vO4gaPs9wgamNVOFZ5SYUgRHc4pPALvB4Tgu9mR2F99cnakAbuhTekq8VpXMdB3Vlsu30EK8/sxdzDOzBt3waM2bYMI7bPR/7uWRiwKhvtxv6It3O7oBGZvJQqO5SGw76IrDaRbDO2hSp6sCsJgTMNn0NJGM+/McdZhqmktUkZNj0GW3oyArymaWTB0vaextxOUvM4r6z5mEWcG+zjPPA8jXLr3G7oOvo3RCwuwsyj63Go5qpi9sb8bw0O6U5hxdVNGHnwD/RZmQaf0q/QNIagH+vN+UKjXSANQAOUQp6peCnp7mpITrZ1uqT+8Zgj3XlNfeCW/iF+nhWPKUdX8nxc4ufXqJJpjVR5VlZCU1EFncbYIkt0gvV1jWDrC1UZ6rebNfzHyVb+R4CvobZtunHo7m+lPYzL+kdFJfR/eZGhVir9gT6WMid0BqXqpHpZKUuuwZnqa1h8dicGri6BW9HXcB7uB4uhbqoIolFpBzQe00ltnIjUoywoETVR0olJRjWqRhnBeDn3PbTK/xTdxvVH5sbJ2HnntGJu8v0SZjjH5b357klMOvMnBmzIg3fRZ2hCcLeLcIFtmr/aBLPIDyULClI910wkbirar2Smkhol4ttWuZ6wzfMi+PrQZZREe3dVBmzCW3PpjlAcxIXlr6QHTRJaEQBbkS27qQaOptltYMHPkfxdhxEhXOD8zEHv4OWIQPSaGY2l5zaRkZcppqjBg/3C6vQiKuk6lFVV466ICfHRw3evYOjiErTI6I4nUzujYW5HOBZ2hCVBw7RWpctJwFfioEofwri59GxmGN6b3wcl5xdgJ83RPu1pJM7NRnjvzogZl4CTlacIiKKBTDCpvIAR2+bhk9wB+DSzD0FwEeFaqvqOYdC6VLydTRebRsvp1+ZoHtUesWtLsKP8FA2GVoUepGhh/a0DSN4wBu3J5t5IbIfXktrioyn9MWb/Ihy9fU1VmlVw3NVV0biUK0Gcuwr+tfdmVbkCZh2Z8l3srD6LZVe3I3vnBLw/sRdeSA2FY5ofnItEhyEQZhEtYdLvDVhEt6GXEo5GY7vAkQBrScC1TKEnJVWNEpPPldS+EAI2QZuejnW65Ip7wyrNWxlfexote4K2ALhjcQCccnj941rBcZgrXk/ohA8mDOLvmobFp/fhUPktXOIRX1fVaxpVbr7qxh7EbRiF9uN6qW7TTTLbKl1kyWU2SeW8yBYi4UMPiaQi00tlt4jmsGMGjXqkK2wGtKFhC+Vv7IvMXdOw5tp+XKi5QY+xmhNCo4SldJKGZjB2atFJGyODTglPKfDVGf6yAfefxn3/I8BXb8xFqP1Pp+D3XoL2wy3f/3L16kf8jZzY+IkP77YalEZDtV5SeCrJjMpxouo8xu9fiG5jB+D5mPZomBCCpjkd0LSoI+zzQtWOtIXs2udKNoEIz5BNEnTt03yUkHeDOD88n9QOwWN/xuBNpZh2cT22Vp5UQtvCHm/xWy8ZNFh39wgSN43HexN+R/OcD/BEgj8c4+mWk22I1oAFWZPFyPawHtkBVtJ1OD9QxWZNslzpmvJ78wn6+dLpQDbQOHKlck00FVorkDVNlbxePp/oTRbtg2bpwXi2qAMaFYSqPF7TLBdVQGFV6K1Sx8wjWsOhrwu+nxaJrWR4twg8dwyVuEV2e1dYo3gD+mqcr76Fc2Sf1/UVqu2RqMXeJEBJld2+6gtI3TIN3vk/osHQEFhFEzzSgo2dkcne7biIHVTjTp7DDH8VF5Wigyez28J7ag/031uCUTdWYuSZhehe/Cta9/DHsMnxOKk9o2RgBOL3V55D5qZp8I3/Cq2HvI+4P4uwWb8fs++uxHcrh+HFzGA4R7nAutdbaJ3YFem7JmO//qLawJPkPdk4nXNpAz6b0B/PDvZDsyiCf0IgWie9j++Kh2DBrnXqN8k8qdbXoILn4JLuKk7rL+Aioey6cuv1ZNDG4gepCrvId5zV38LSa5vw/awheDUtFI0InNLM1Im/+8mkIDwbH4ynEkPQJD0cDjwnlvRohMFaJXDuZPrCuYTAKhV3ucYyc2HOzpxvDSUlr9DYgl714CvgeRsRxGtHoMxsSQPmhgZZfirD4+mIUDSP/xifjIlE1ta5WHfrBM4aypXhkVi3xIY33z2KkqPz8MvqDPiP74lnMzjHYjxgFufO6+FLgJewUICqlJMyZVupmEsn+05yh1UcWXCEJ56MDuY1/hp9l2Rh7pn1OEO2XWOQBEyN4sLyn0b+NtSohp3G/nD6exKtcvOo5rSPwfd/EfjWqMupVeW72vrMtT6xfVToqF7E31D7TiOPfrjCRq/Yrl61Zr+JtZd3IGHtSISW9lBJ66aDXGCT5IcGeW3RsLg9XfxQumZeMBF2meGm2n6bprSBWWwr2HDBP5MQBM/Cz9FjfjyK9y3AhjsncYqgcYXfcI3fdpgQNff8DqSsm4KvZ8bCPe8LAnU4miYGqr5qjul+ql2MVMNZFbeFhbCjEil5Da4NHRB4s6Swgd9d5K1KRx1HClPyU8DrVOiDhqUENNGvjXVVymmNB3qjTdqH+HDWIHy/MQ1Bc36DM3+TSey7ZMH8fWTOohPwYkZnhJT0xIQDy++VuJYRdC8TWE/pb2LlhT3IXDUJ/aanIWJhPiYcXIDdmhOq2k6G6AKv0R1G6oE/EDiiNxz705UdTINAo2Ke6KO6TjjmBSs1NFMaKtN0yRmm25sdigZkqy8WfwTvmb3RaclwdJjZH28Ob4+XenpjyPxUHFX1fJUqHHSw6iIyd8yET+4PeHFYOx7zd/h+8XC8P7s3mpe+j0aiyRvrAfv+LvDM+hx5B2aRE18x9jbjdRaxoezdU+CS+gGs+7yLRpIuR6P5zCA/hER0x4Q1c/k6Yz63FBGcrbyIoj/Ho/fkSEQsyUXelpn449gGbLpxDGe1N1WMVbagRMFuye0NeH/cj3TRXeFEd90iujVezm6PD+cORM/lieg2tT+9go/hzGti0ac17KI80SA9EA2l4EQyQEp4nUVqU3Kza4WJ7Gl0pbuxEgWiN2NWIKEnKdv2gDmvn3g+DemFNZZQVyIBO8IXT0e3hVvu1/h2dhLyds7DnzSmZ3h8EkYRXeGDuotYcW0vCvfPxddzY/F68nsw60vPaBgNMA1jQxoCax6H6ErLsCDJsJTKxCx/FQKzjPMmyQjCm1kfovvMCJTsnUujeEZVxlWpwTNtqFIpnHpDjQJfY4MBY4WoDo/B9385+OoV+FaroVM5t/c2Th8R+30wnvAg+BpZtL42G/j+d0A9VoVrNVew/MJ69F+RgXc5oWyHenDhCAsNgm1mICcgGYdUOeWK2pWPUuyySK8dKa5wSPTES2lh6Di2J+LXl3Ji78IZJXYjyfAGHNXfJhCfwciTK/DlggS8nvY+HId4wyHSG03Igppmh6FhVjAc0gNgL7fSf43DjMzQRDpUZPqoeJxZDsE+zx0mBR6qnFdiwCIKbiNi66mtCGQeZLYhaJQVimezOsKF4P5+aR9ELizApBMrMK9sJ4bsGIXXM7vAYjjBN6UlgdoTTdNC4D/qF6Rsn4ndty/c040QQfDD2muYcXYdes5LQfOED9Dody+8HB2G9yb+jJjtBRhzYg7GHVuI3IPTMXxLMXosS0XI6F/xRuqH+EfWB3g2pxMcUowVb5JPakVmZ0qmZyYLOTuI55PHn9UODhIjzn2Px94ZDRPpDvfxwHMDgzFkTQEkZ+EGea+A4qGqS8jcMwtB43+jsWuPJlFkfdFesI9yhTXZmx3d/QapPIcDPFW14IgDC3HOcFMFlLT8/7Yb+zFwZSbeSOsIu2gXAj9d62RPPBsVhE+L+2HhvnUK5I31jzpsuLAToTGfwqTrs3iiny88c79B92lRKs1sw5W9uKuu8x1e70sYf3k+fAs/hlXft2AT2QZ2kS4Im/gjRpyej5W3d2DC4cUYvDAXHYt60yB+gtfSu6BZagjskowC+VYq/cxHNUeVziVqiHeV66W0MqxK6REVi0ymnxI5ss71VVrEAtLOBQFoStBslCcVfJ4wHdIGDSMD4FH6PXr9mYuxp1diO8nAJRVC0akskTOGW1hwdgv6LsyGS3p3NBrG+RdNEpAq5d4esEpyJdgK8HqovG/x9qSDhlKB4zy1ivfDM8kd0GFSPyRsHY+V13YrkSdjWKE2f74e+OprWe8jEyEeg+//nn91nLRaxRz19YqI/6bo7S8bqHWlFEbYNUpH6+79p1Wlk1VkL2cx9+gi/DovGi75n8CZ7ptVMlmZ7FgTHIz5kL7KJRNpRNnYEjfRLoXgnOCBJ1KD4Dbyc/y4IgGjTy7AtrLjdEPF1aNrynGALquIaw9cU4iQcT/jhbQOsI314sQlO0v1gYO44gTYBrkhcMoRkR0yV1EzSw+BKY/DJMVHpStZ0h20Jqu1KglQqmFSFmsqlXJKsMYTJomt6Ma2hHO8J17N7IxP5g5HzqFZWHxxO3bfOoOTNTfJvG+i5PgiBI8hs+fnWqe7wibFTTWrDC/+DbPP7cYNg662C7MBlwxlmHdhM76aHoF/xLZD4yh/OHJxPkmm/k5mBzLL9+Cb1gX+BFq32PfgEvMeQnO/xyeTh+KbBYn4ZlUygmf0xlMZ4fweH6OSmShuFQapyjrRTzDNENlGaXXfniyuA89zWy56Lu4hPngl/j1EbhmNvbiAa7UpThLzTd01HT5jf0YTeg328b4KLOyEScsmVy4BSGKZfdzglfgFWep61SJe2JhkUa+5sp0sNAFvl3xI4CWQ0JMxj2yONzK6IGH9GNX2R1rISxxTmrKvPLEJYTHdYfrxP9CgnzdeTOqMf8R3hm/6lxizfQ7PqHRrvgbpFVJ44Q/4jvkS1oNb0hNyxZMpQfh+aRzWVhxUYkgnNdew8+YpuuqbkbxtIlnjMLyZ3Bl2g11hFUO3X0rS03g8aVKkw5Eh7NZDga9pgQ+9HV+YF/srXWKR9rSRzdUM0arw5Ouk6SbJABmxiWqR5AbzeC/O5xA8n9gJQUU9ELmiCH9e3qVi+WJgJWx0XncHm2+dQP7++ejG6/ZybAc0GEY2neCLpgTYBmpT0FupwpmIOpx0DhEFO2ljJJ4aDfc/cj6Ea+7n+GVWEjZePaw+u7ZjodI/kdCDTsWADSrDSIrgagzGofsPU638DwFfI2+tqatfu79R+pfMhb8vgZFWKGQ8OqMCmdZgnBCydSLs5kD1SeRtHYOP6Cq+m95RsRCnvLZwKGynWJmZCICLapZUJYmcIheEnQCxlG8OeAfPxAWrvmYZO6djOa3+EdUzwrhBJd1/F17Yhqi1Jfh49kC0LOqGxgnS50xKcL04qQnikm5EdmHDvxvmh8M5vx2syLZtMkIIjCEEVB81wa2LQmE3km6pdLQoClYiOEo0O57MKM4FFlxoDXlcb4/piq5zf8PQtbn448xqHs9FlVIlG3y3eWLO8d7My+vw+QIuskKCXQZd20Q3NBjqhQ9HD8Ha6yfVwlGbTTzr228dRcSafLweFwaT3q/TnffCs/kd8FbR+3DN/gA+yV0Rlv4JPin5GT3GDEbfKfGIX1qMUXsXYM75LZh7bSf6rS/Acwlk8YOEaXuosmXHUWFw5u+RjhJSgGGWJfKSkvIkOadkVCn8e6gPgaAzIjeOxQHCxU213abBiepLyD8wB4GTeqFxMs9LagCvWSjspUqruC0cee2cUkPRYIA3Ohf0xuoL+1T7nCrVHr4CC89txMfzh+Gl0g/gXBSmNpVMhjZHm4LumHRytRIuqpKSWon36qtw+NopjFgzA7//kY7us2PgWvIt7Pt54on+/kjcMEbFe8/x7K7l2U44PQVtRn8Ji6FkvfHeeK34A/y+IRdryw+RcZYrkXuVLscj2lV1GrOOr0XymjH4dMYgpe1gMYjXc0hLmEa5wFbS8mjw7Qr8VCqjEi/KN4oYmeX5KJEiSQ2TfF0RL1IbsdltjBKgefIaXyNxSCKTHuoKx0EeaJ7SBT/8EYVR++dh642Dqv+c8FTJjjjG3zDr5GYMWVyA8MKf8EpMO9VRw5nemK3sceT5qBxlMQKijyzpg/L5tmkBcEwKgnOkP95O/AA/TUvCzH1/4phGEiiN+yzSul6rM/aLMyiddmPzWSlyUutYQsF12RGGeiI+9x6rDVfojC2PDHrDf1u99v9Sgdt/Dvjq/gZg6yc81D+5eoMxxUVX239KRHBqtNXQ1JRzlPFiy6ZNpXJit5efQMbuCfDN/xiNh7WBE5moM0FAxG8kPUpSfSxFUDsvQG1CWNM9N41rBdsEdzSku/VSfDt8NmkYJh39E0c0N9RGmmxsXOBUPlB2CTPOrcO3c6LwRnI7NIvzQYMkDzikirqWi9qlbiQtg8SlS2ij+rEJ67XPaUtQFZcuDDZkg5Zk36In61hKQCkOgy1ddetEL9gkkNGIpmt6sFL8suZifY5sucui31F0bib26o5xoZcp9lGlihP0qgrqkPYyxhyfT4PxG17MCVcVT/Z0UV+lC957fho23jquMgKkoEHSiGYeWo4Opd+i6XAXWA57G7bxrngiKxQupd3x2dSBiFpGd3bXbALcNhyuPIfz+hu4YLiO86r1fDlOc+Tum4VXYtvD/Lc3YUqgl7Q8hxHBcB4RonrUyc66hCEseO4tswPJ4v1VVol5fzLH/kEYtmoEjqo+HJXKrJ2vuYIxxxai7bTf0JgMWRThrDPJwqSbhsSUc2iceH1ejA1Hz5lx2Hz9kBKH0dQa3anHVyNg4s+qDbtU29nyPSa8/h55X2MWGanERTW1jVK1OqPXJelpx+mi/3FjG94nW7Xt745GQ/3xw9IkzL2xBQtv7kThpSX4Yn0aXszrBrMId9gl+ePl/K74anG8mgtSFn1DxYd1Kvvgltq4q+J5uoVp51YgtOAHNBnI95CBv17QDS9ktad3IueCzDfDTYm5m+a6kAW78py5k+mKZKa/qpKTsm0T0V4WZbkCY/87U2kqmm0EYBvpypHoDZsIVzSN9IFfwRcYvCIT886uwSHNedVI9aaqJNRif/kljN61EN1pTN9M6IImicFK/MmiVpzesiRYkQBpZWRJ7880nteU87FBehiaxIfjiYHBaFv4C0r2zseBClGXrjHu2UhDTp1ele9LSbJGr7sXBtRKVamGj6lzbrgHxur1ujoQFvEeXkURv6rrsPEYfP81/wx/x2prHzTUU3Oo03SQXF0R/aiorlJDyh+1OnJdbQXKa4zJSuK+big/iKg/i+GV1x1PEBit4lrDPKkNLFIkvuWr8iwbje8Kp5J2MJdiCi4ACTM4xLqrdui+pd8jdtskLL9wEEeqrytgUx1rOZ3WXz2I6GXFCMj7Cs/EkBWI/GFMa1gmE8CkS0XSu7BJb02m64Mm+QFwlvY7ZDnWKdIWRso8Q7moOMHpPjcskVzZDkbt3+wQOCeQLQ9yg83vrfFyakf4TPgBzfM/RFMy16eH+yCw5Atk7RqHU4ZztQZMr1ifMFk5xi23jiByaRaak9U0iiTwJnvDkeDtUvgpIteVYn3ZEXJMMVAGBdglm6bj3Vguqlgu2hweHw2HNX9L88KPMGh9PhZc2oQDVefJ5CruxYkNqhuyRvWMO0xoydk3nS7pZ3CK8iKrF1CQBpDeZMB0lbMl68JdNbc0F5F1gqEj2WhDsmCL/m3QqJc3Bi8twgkFWxIMqcF5Mt/SfX8gZOxPaBQXCNuUAKXxayJdiqXtkeQSx/qgVcb7GLIkk795P+6o49MoNj9q/2K8U/ApzJLo3osucAaBa1AbBBT8iMVnd6nfoaE/LCIxNTqjopfUj0lO9gbtKXwyKxI2A93gGOmLFnmfosuE/vhk+nCETe6DN0s+R9PMTrBLlnioLxwjfBFW+rPyBI5VXlHfL8UJZcoU6JRTLkUl4/fNQXj6twgu6olh+ydwjEXXmQPwWnJH2A5sDZPBb8Mkpjk9LxrqHGkt5aMEm8yVqLxRGtOk0Nc4RFc5z/teY1GJIYvOh02OL427v0p3sxvQAm8ltMO3MyIw8uBcbOZ1P6+i18Yc58OVV/HHqQ34fVk23Iq+QiMVivMx6irTC7OX7sp5NJbJZNnxrWGRSvKQF46GGW1V09FmQ0MQlt8TWRunYted0yrTRG2w1Xb5FlW0OkkAIUsCulKgIedc7utqGbC+nqKgsN6amho1DLrHzPffg8B/2Uyre0JX23VYdw+GReauqoZAWF2JSg5NDZecvqo21FBJVnodK69ux/C1hXDJ/AT2XEQ2cR5K2lEEuE3TXY0t2skanEa1JTtrC1ups490Iej6wSX3U3w8aRBydszAPsNV5c7LZD3H/+/gJJt++E/0W5SFlmnvw7zP2zCPbAnn3CAlni7taSy4ACRDwjbfG41Lg9G0IBAOSQSM6BaqOaYtXUiH/FAuMrKaFC80LGiLBrltleKUY5QfXk1+D0GFP+DDsf3Rn6wzc980xG8eg08IAO9EtMezvTzx2ci+WH5lC05UXcDB6ydxsfKWAlIpGtl/5zwi5ubg+d4E3QEucBblsRhveJR8hcRtE7Ch4rjKDa1bhKXb5qJ1Slc8meqHJ4rIwunaWqW0xquFnfHTqhQsL9+vGL+ch3KDCHFroNFVqnSjCzWXMPXIInxNptg890OV+2yTLyDhY+xULG15Mo05ySKBKC19rIvI8nnOpYjFcqALmv3qg+HLinBGSRoZo/8nK84ic8NYlckgvfAcUgOVhoRsPEkbeJPIFsrTCCzsjqQ/83ld9vH3VyiwE52IjK3T8ERsEMGshXLdLel12Ed4o9v4wdh4+bhRfYvUt5IgcVNzGxd11xSTv8JnNpDLfzI3AjbD3JSusP1wbzQaHojnkjvj6ZQONI5BcCLwOqWHwIbga9XfBYE532HC3iW4WH1bhTNu68txVXMT56ovY2/ZYUw9PA99/ojDByW9Eb1pHNZyNokk5ZijSxGxvBifThwETxqL58nyHaIIvnFt4EBjZZdv7Oxxr/9dvl/tEHF7H8V8TeuE7LPJevmcc2kYHCROHM25NtwNLyS1R9i4nuj/Zw4mn1mFvdqLysjI9RTt6DU3DiB583h0Hve7Sp+0iPCESbQrSYSP0uywVvnA7jyPvqpqUSRCpemozRAvAnAwAvN7IGbNGKy6eoAmxgjAGun8ramBVqtTt9XVNVyrxiHKaBrt/diwrn7IQTxZnd7YN9HwGHz/9f/0fwO+6uQ/mEpWJ60jSd3SkbVG5O9UbLdCbdWc4SJafHkLfl+ainfTPkADMhdxT62kg4TorBYFKpfYjIBgltFGdT2wyfYhMw1Seqte2V9iwJI8zD21Ccc015TQi7ioZ/V3OUn3I3nTeCV+8yrZiuTV2iRLSx5/OJI92xZ2INPrwMUSzgVBMC4NR9MR7cgmg/BEegBeJMi+NuZ9vDjuPQJuECwTpX14C1gneXIyB+PJlPZ4J/MzfD4tGkV752HdrUM4RHA7pruMY9rLmHdmPXpOjsM7fTvAO/ZTuuqFSNswHvlrpmLr5aMqF1Vivtd5bibtWo6gtG/wbHQIGsT7wy7SEy1yPsbwdSOxsfyMys6QKrYbHPPP7sBnsyPxQkY7WCW0IcCRjZb64aURHRAw7gckbJ6ATbdP4Ez1TdyuIehKI8bqcnVdzldcRPzCfLSK74Kn4sloJWRSHACzEQLAIsTurvR/pfRWNb2U+CWZr01xiGrS6RTti5aJ7yNz00ScxY1a7lqNYxVnkL9pCjoU98bLCZ3QkOenQUGI0tiwSJT0rdZ4K7Mduk/9FSN2TsCh8qNKK0KjNhCrELm6FA5k1SbD3oKdeDl0x58ncEqnkMO3rhgXrh4qv3fX1X2Yc2QJFl5ah/X8nEm31qLTrL6wG+4K8+GcIzx39jFBaJLWEU9kduCxBMExQVr2+KABGbl0i/h6ehRWnduJO4YqlW9xQ3sbe68ewtwjy5G9fSy+nNYXoflf4Pu5UZh4dg32Ef4kXHNadxuneF433TyC0gOz8cPsKLTO6IImMV5wSPbg3PQ1dmnOrx15dcPvXjdoU9mnUO2bfJUUqGzQORbRiyqW0vIwGh6uAc7Vf2R1xkfzhiLn6Gx6P8dxVlfGOaNTQk+Hqs5h8oEl+HJyBF6K6wjz/q1gEtFGNUS1lY3TIn/VMcO2WORKCfYiwZnog8YpYWgqzTuzvuCay8fiC7twmYZZozxUPaoqSYnKqlBVUa1At1oEegyGe1kQ1Vo9PVeteq0xBvw/k4F4DL7/J4zX8D8B3/ogbMzorSLjLVObHJU4qb+CGadXo8e8eLyV2gUOwyVu6qM215zo2tsTIKVwwlRacGe6wSFPYrBkRbEudB094Vv8LWI2jMHSy7txSndLueUyic7W3MLsY2vQb346fPO+5GILU/m6tir+6EvX0B9m6SLcTWBIDlfDJIaMhN/dKDsUr454H12WDMaQI6MQcWIcuqwfiOckxkv32TZZujO0wpPZ7dBu7mBE7pqMP85tx96qSyouK79e4pESzzyvv4VlXODxy8egS/6vaD20K4G4Pb4pHYalp7cr7debKo4LbLlxChErS+CW1139NmFxz8aG47tZiVh564hSVrhB91CAel/VdWQdnYeWdK9Nfn8N5rHvomGeF14saovmOd3gFv0Rvs0bioW71uFWZTn04jLWaNQFO195EUlLi+GS/D6ejA8g+HLxl9DAjQyEWbH0evMxNreU7sJSBZYdCKsC0a8IV90tXsl5D9/MicTUU8txQndJRbAlO+U0jc7CMxuRsHECus0YhmfS28Mq0R32BBnr+DZ4JskXnaf9hLhNOVh4ejnOac4r0JOd/WNV1zBsaQGeGOQJ6yHvGOP8Ud5ok/0ZktZMwJmym7XTT5qg3sD4bdPwaV4PvJf/Lb6aOgQfzxmIVgXd4EzWaD3UheyX1zmaTDKCvy2W8ylZQJdeRaIHnpT0vXE9kLVzGg3GZRX3lNTJ6/rbmH9gBfpOj0G70q/xjzh/vBIbiM//GITx/K17ay4phq4yTvRQRR1HNJex5OJ2DF1XCK+xX6FpZpDSX1AdoMWbyK9lwIoF+xvZL4cp56C5ivv61vbOC4ZtQRispXpSRI8EoPm8fVYQXszrBP8x36PX/FSC7Qoc0V6t3XjV4HTVVSw+sx0D1xfj3eyPYKWqPf1UWbRNYQCcRkp5uh89O+n64aEyghylOWwK2XpMCN5K+xQ9/kjBvGObVVhLGLAoCUqbohqNsXFBfSVK2YirqNagrLxSMeV7S/5/AMCPwfdfCr76v4CvtG+vqTEmeEuKi8DkfrK50XR/u8+LwisZXWET4QWrWC6+dOlVRhYwqpOK8VqoPmJSheVD5uIFx0gPPBMdgLARPZC6eSI2ldU1GjTW++++eQojdsxC90n98VZCBzSO9FLAay+dK1TupZ9SiHqh+EO4jPsRXWZHo/P0SDTP7q42axoN9cXbeR9hyL7xdGcvYQenZfqZCQgY/SmezQhQVUtWSe5okh6MD5fEYF71QaUHIWxbqs0qdGT1ZBJlhgoVQ5TNvoM1VzByyzx8kNkLL37hAe++7yNv5SQcLruCq4YaXNVzIenuYMHFrXh/Yh84cRE5RrvDYZA7got+xLSLG1TY4Q69hjJDjfrMNRWH8f0fsXh6AH/T72/DbvC7aDzUHU/18cHz3/ugW8LPWLhzLSo0mvurh/+uaK9jxrFlZKADyFBDVS606GFIYYglQdi8KEhpT4gOhWVeiFLWss0JhWN2OJwISMFjfsKoowuwp+IkzuuuqbBRtfqd5TjO37n27hEk756Odws+g2lka4KBF2zplrfK64qoHQVYcmUdDpYdwS2CXbVeizv87acqCah7F+PDib/hNXozTw70wJtR7dF93BBM2bMCV6vK1LFLRPKE9jyGzUvGc9+3gvP3b+C5YT54LtpfjTczCVSTfiALHozwmQTkEd+gaWoIDboL7Gk0raNa4JmEQHy7NA5Lb+5SMU9hc2IozxiuInvdWHgldEGzIW1gP+QtNIt0hUfmBxi+IpdezQHVtaKmxoCysmrc1dYoIL7CGT7m3CqEzfodzfJIFtJJFiTWLR2fxXiJgJIMAeB64KvYr4jgZ/opXQil7SuhB4Km5Uh6fKNCVTaP6DXb0xC/Gt8Bn0+NwIhDi7C/6pLK3rmjdIOrsFl7EolbJyCI1+apNK4Z6QeY5gVn8fBypQiDoFzgY2TB9CSlHNoyOcCYuRLzHr6aEovJR9aQ0d++1yhANS1QVaY6JeUqwCu3Ar53Cb7VNbUl3QLQWr3akHsMvv9m8P3ryazL49WjLp9XQ5e3suo2Kg3CkzQ4XH4OhTv/QKeJffFcJhlvRpiqlzdNkM0Zdy54P6Vla5lPdzcvFM55Yaqjb4PBnniW4PLpyL5kXitxuPqymnxXuCzP0R1dfWM/otcUwyfvMzSL8IBjjCucRQkqy8eokZDgpgoLXsrvis7zByPl6DSsLD+IlXxf+saJ6FbyG1pGdsGbMV3wy4oCrMM5upp3sPz6OgxcFoc2BV3QkMfpKN0HhrYioHyGMRf+5KtqcI2G5Za2HLeq7nDcxR1NBcoNojClUxs65zmxV1/aid4jhyPg967oXRKJpUe34aKuAldomK7RI9hbeRa/LkzC8wSIJnS7rWQDJqUzknaPxyHdeQVykiAvsfIzOnoNB5fi+7GD0SqiI14bEoKX+vrjxR/98EluH0zfvxKnK6+rRWOoTUGRmN1NGoWdmuMYvjYPr0UHw3pQC9iLR5AvqXNBsCwOhTkXp7no2ZIliaShrbjtcdJCyBefThqKDbcPq82uO2oTsKq22AYqG0ParE88vZZs7WdYRNMNT+L5j3BH+NgemHZ1FZ+/rnJw5bdUE8DKNDTGNCrHqq9h/ImFeK/ge7QaEI4vivujcO0M7Lh4DOXaGjWzxLPZU3kaA+Ym46XfvPDUAHc8HxOIZkM98VJ0ELrN7If8C/Mwv2wvpt7ejKiDE+Ax+WtYxreAWfw7sBj6Fl6JD0XklhLsNZxXrFvA9wZ/x4a7B8gu4/HsEC9YDnwN9vHN0TjOFc8P9sY34wdh1aVdCnzFsash6lbUGJTBPUoeGkcW/VYxPRaRDM0KobcQrADXXOWjBykDJrrAdeBrjP/6qrQwaSFlFtNGtZMX7WenMe1gPSoYZoWi5eChupCYRbeGc7Qv3krvRuM8GEV7F2FPzWU1Ny9wXOGZERZecngewif+iqdTwtEgwReOsTTiMudFeJ8ejWo/JUxYslkyvGEuGTlivGI6oisN3YTDq3FOX6HS7iSH5a6WQKuhp0oDrhixALBWpwC4ioArqmkSgpD4sGShGP4J+vsYfP9PwbceCD9KzuF+noNBhRo0BCXZ8JH/Dtw6idyNk9Ch9Be6veGwTApQrq255HWmucMkxUXdSo6kVOzYZYfANt4XjaP84JnVHQNnZ2Dpkc2qsFVyIW9IXrD+CsYSiL75IxqtyVrtItrAZOgbZBNt4FwaAOcRQXAgu7On2yxVVs8mtUWnKb9hxJm5XDyiDFCJo9UXsej4Jgxdkg+v5K8QktcLGdtmYP2l3ThcdRBzzszHB1N/QeMkMvM0HmufN/FkpD/6rcvD+P2LMW/PSpy4dU61NrqrOgqU405VuWrxUmerRBdszZmtyF4wElFTsjB1+zIluXhDV4UKruqzuhvI2TUJXqWfogm9AIuB7+KpWD90nfwrZp1ewXcLA6zmIhBgL8O5iktYeWIz8jdOQcyKYgxZmIOohYWYcXgVjhuM8W/J6azkoqgS1mLQKR2F4/zFyTvH4MUhfjDt/RoB0pMMzFglZZ4fpHbqTVWLnUCCr3ReCFBZBE0G+eCb6dHYqT2nGJKkvd2ozcKou/ayITjvxi4EjusFs8GtlUxik/hAfDprKFZrDqlfUCcIVMnjEzYv0WjZTNpcdQw/jR+GT9J7YvKOhTh07Rwu05CVkWVJ2yjpELGz4iwN5QS0zfseb8a2w1ODfVT/uJZxHTF4RTY2604qNioi7qMvLkPQjB4wj3uHTK85mtJzCir6CmOOLFCbsWVK8wA4UXkVxftnI3TUD3CW9L2Yd2Cf1hrNyDrfTWiLofMzsffOaVXgIv9kt//EFZ77Y7sw7shqfDgrhmDXFuYpovUQpsDXrBZ8re6Bb6Ax7nsPfP2UrKUIp1sme6mWRQ2K2ynFNYsif2NOcL5RVtRUQl1RZO+R3ngxsTNCinphyLISLLy8HWd5FSprc9j315xH4dF5+HxhND25bmhMz8lJStlTfOFE42pTIIUYxkpMJaGZ4QWTWA+YR3jjpeSuNKzDMWrHAuy7c1Zd23KD6GlrlTpeZS34qrCa3tjgoJLAW1FZjSqCr073z0HqY/D9vwW+hgd1ex/W0zHUakEYVFpQFXbePIK0tWMQSnbzdFSo6gxslRmggFeVSEoKThYnQ6aHKhe2SPVSFUbPxAcjvOQHpGwYix1lx1VO5t3azrGbK06g4PBcsug+eDImGLZkW+YJrjBLo5tZSNY1MhCOI4LhVBRMNywEThlBcIr1wbu5XfH9sgikHRiJKWcWYu213dhZdRqjji9BYMYPeKKnL0JSv0HG8mLsurmNbucGfD2jHxwHtoZVZBtYDmuJpgk+8J/wDdqP+A4/jB6IJSfWq/xJKRS5W0UmXH4XtyvLUaGtVnKMEm6RWN2p6itYuHcNlh3chLNVN1QoQeLE1wx3sfL6TvywOAZPE+xsya4bkZ08FxuI3gvisL1svyqZ1Sh3WatqBKW0V/rIHdFewgEuPulscF5Vd1WonewTVddx4PZ5egZ3VHz5smRX8DVx+8fhhVgy3AHNVSNKYUKqKECGLMpMbxWXlL5mtqk+sI/zhDO9ieBxPZF9fB5mkcVPOrMWYw4vocu6CgtObcOS0zsx+9RmxOwYh+ZFn8BieCsCu5dy/dtN64Oik0uw+tpBbLlxGAfLz9LgXcAx7VVV8i1lJItu7cEvM+IxfHYmTtYYN9kkH/oWDdptncRZDThacxPLLu5G3uYZ+HVmMj4s+R0fj/gNfWbGY9q+JThRc0Mx0t2Vl5C+axo8x3wBu0Qyx0xPuI/tjkErc7GexyAhhztKtsmADVcPocfcBLyQ3A42ce6wSZMSXhe8kBaMr2YNwfyT63BVT0Oqlwo7Da5Vl2H65sX4bXICPp06FO8WfkF2HQSTdIKuKN7lBCqmKylnFqLFm1Uv9UxtxPnVbsbJvPdXGTf2EovNNVZuSiNVU+nVN8JYtmyaQQYc2xIWsQTS5EA0GuqH16M74Wd6STPPrCFYnlIZ11K4c4z3Zl/arLJuAnO/xbPDg9Ewyoe/P0AVJKlslhyy6QIa9wIflSdsTTLRMCEI/4jvgC4jfkXWpsnYdfuUMopKyEj1TNShWvVQNG6+CQBX0mupqKpWucCPY77/bhDGfwe+xsQzydHceesEYpYVwzf7KzxLxtsgyaicZZUhTR8JNIX+sCuuVW3K4WKXNKeIFmga5YUPp/6G8YfnY2/5SS7Uq7jEZSPMd0PlMSTsmISQMb/g2ZQOcOTENE/xUhZdwNxKhG0khpZjDDtYqlYtvmTAfmjGxfBKQTjezA6DV/4H+Gr6QMRvHoVBawvhl/4tnvjBG637d0L/8RIeWIpl51biWwJ8w97NYTuwORrxe57KD8TTXFiNh7RBa07cpA2l2EsAl8iZVArdJvO9cPsqjl89g5O3L+G6rkLFCYVVHL95Acevn8eN6nKlVVxjqFHFBmd1d5C3ewZaJnVBo2hvNEz1h9XQlmid/QGSNo/EpjsHVAfbKpUtbDzHWsUcdbW5qjoVC5S4sIDafIJh8fZZWHh9O3aTE24h05+nP4Df95TilfxusE8hs5Vecbl+Rm1hJX3ppoosrOQcym2mpLLRNU5orfQuWk74Ht5T+8Bl1I94O/0TvJv8ETyyv4RfwXfwzP0Cb2Z1xhMZgVzwPnAkgDuQeb2U9z7aTu+Hr+bE4PclqUjbNhYjjszBxAsrMevuVky+vRlxh6bhs1mRiF5VTGA+r4zLLWVEKvmb9SrTQ8SQztGLOl51E3tvXcDGy4ewlt7J7htHcLbyCq4bKhW73nT9DH5fkEcj+yEaE1yaZvij29wBSg/jvO4uz59BMV85l1OPr0JA6Y80Fh4wFXH0TH+1/9Ai50Pk7p6KUzVXVU7y9RpJRbuEjfy+AdPj0YYA+HqKZFRI9+sQAmoYTIpCarMbjHFdMxILSdczlbBDbmDtBhyfFyDkMBcdCEnnky7KUlUo4kYS1pJu1WTBZiUi5u6tOqRYZrihMUFbRIqchrvjJRrPjqU9kUpCs/3m0VptCB0u6yuw4TqJzuZpZMm/4InhISpsZJshbasI5BmtYZHvBttRASQnQbDhNbaMa4MGcd54jb+nbVEP5G6YiuPlV4xZEOKlkAXXMWAFwAYjAEvst6ZGfy8H+DH4/ruQF38NO9QfqL1wm84exvBFRQigq/hEVIhivLaZ0kcrWGkzWCqNUm8lk2dPILZMdIFVREsl5v3ZnAEYd2IujuqlG1Yl7XoZDmvOYd7ZDRj6ZxG8i79D4+gglb9pkx2kdolNyJoFTCzyA5QrrVJ60r3V5JZMB2vpXpDemmziDVhEvgHHYS1UrM818X10G9MPvy7MxOC5RYhfOBITts7G1ks7sP3GHrKtMWhPt/WV2AA0S/BCY7JDyYCwHvoOnor0xHsTemLiscWqRl/c2XK61OfKrmDepmUYtWg6Vh/arsTOxcUuU505KtQGnbR90dbyWXlu7smN6JD/I55PDEOzvHA4kHk2ifeDLxnWoJU5ZH47CEJV985zTT3jp4Gxi+5F/n/Ztb3otyCbLvqP+HjKIPyyNB0/LE/HJysS4DHtFzTN7QzHgg5wGtMFVrLQpQAgy40eiIeqchNZTMscN5hmid5wS55Ld6Uta5IiHZKDVFsk8ziC9iCey4EtYBXlBouI1jCNeBfOWd5oWkqPI08quaRqkIwtNRzPprbD21nvwW/EFwgf3wMdpvZG1/mD0GHhIHhP6QW3kd/ho0kDkLqiCNO3zsKK0xuwW3MGJwiSF2vT7TT1ZmNN7e81ngedaigpr1l27gg6FQ5Es0h6PIm+cI7xwtfzorCt8pSKaRq1f7U4fPc8ktaNI+i8D5OhBDi6/w3z26NBQrDSXZh/epNKh5ONxWtaAv7doxi5exo6cB40HeSiNDvs0/1UiMasWMAy1MhseS5Va6I8bwWwFooFSx8/gm8Kn5M2VrK/kVG7Ecw1YCPZD3zeIjPY2O1EwLwwxBiuyOZrc1zhkO/B4xODRiMxtDWeGOKNkNxvELOkEOvO7FYKZvJPvJzNd88ha+9CdJg4CA2HSTft1rBM8eE64yjh947kminxJttuA7PkFrBNcYVzAj2tmCB0KeyFketn4ciNC7WaECQNNRrckRb1teXHutoYcFU1526NsUz5Mfg+GifvPfR/9hH3N9Tk5IvGg+QBylB137ifE1hFNrfv5jkMm1eAlnHd8HxCezLGUAKhn0pEtxItBIKtabqb0rK1FfHqeFpkLoJXk9rjp2UJmHtjIw5DNFtv4Cw50IHKM5h2ZBl+nBWNllwwDYf7KkEcSTCXqiEzTkzz2kR3c2lGme2vWrPbqXLkYNgWEzSkcCO1JUwT3qFL2gpPJfjh3bhOCEv5BoNmZ2Pp1d04RRg8pxb8bbKj27hiuIW9lccx7vA8/Dw3Bv7FX+LVjPZoHOcDh0hO2kg3vEqwHLw8Gweqz6uWOLKhc0l7C9PXLUD/gjgMGpeKsdsXYVfZWbL3ChVAqKxNdlIbaXqNmuTbLh9XKlutsz9WymZN88LURl/jGG80z+yKnouTMPnUKmy4dhh7ys7gcM1FuuNXcLDyInbePYWNN49h6rl16LsqD26Z3dGwjycc+rqiAQ2MUwSPN5YGKJ7sStKSuMDtRnWE9YhwJcwiLY2spdSYXoNdga8ShTHNaq06dFiX+qmcYCUgTzfZbhTZ+aiuKi5vTkCRQgEHYXEZnnAu8EdDusxiTG2UUA5d6mReCxqRBhyNaYCdabBsh7nBLopgLx0ceEzNUsLxSnJbuHCudMjpjl6zo5CyexJGnF6Jqee38NocJau9QLf4CufCVRzRXlfx27u18W3JeLnEOTjl5Ba4p34L898l79cV9mS1PeYlqDzsOkN1m0Zv9cld+GlaAp6L4u+PEP3nQDRND8NbOR/gl/lJ2HLlkMrZMVbiabD68g70nBWFN1PD0EByZ0W4X3SY0zxVtwtLAV/ZTCvwU62lTFWOuqcy/vb09BqkBStFubdKu+NlelwNkzgvpcQ9zQOOqtpNNpmleWo7BcAmWUambJ4vIQKuk8zWnM/yWj84JHvxHLrj2WG+aBPbGX3+SMSqi9twQSsdWUQnWI+9nIUlJ1YjbFQfNB5MLyeS35HBa1tMdl8sCnz0avJIdnJoePjZVqmcy4neeCkqDJ2zfkL26onYdfO02lu5LRu2JBSVtaEHtf51WlU4VaWpUqXGj8H3PkY+1Jb9v9A5/0sL+FqAVe7tQ/BrkNQTWjw9TzxPuLRxr9DUoEZrVEnSKPdHi210BeOWjYBvOlnCMC7MOFEKC1KtakQBykwkF4VJiSh0pi8c6RbZDnXDW8ldMPjPQqy8uY+Ae1cllV/kAttUfQC5Oyej29hf8Vp8OBpGeKpYpHWKp1KassgjeyihK1UaZkynIYuwFBF01SGY35FjbM9jmeenWraLcI7V8NZ4I6mj6kQ8dd9yAt8RXDTcVdVn5Spf16Bc+tuGKrLuCpzWXFedAgr3zcHnMyLxj2gCV19OXrK/BkPd8dGUAVhwaTNOGW4QtCsI2rex59pRpC8ajZCYL+Gb8AWGrSrCijt7VOjkNozpdxptlZrE0oXisqYS8y5sRZfxfeE02B2OSd5oSJfViSypAVnwS5nt4FvyFdnsQAxeV4C847OQf3wO4raPR59VOfhydgzCxvXCW9nd0ChaUorImoa7wjKG5yjeC2aJPOfJokMsO+r+Ku5oJkaQICE51RbZHqqVkSTn2+R532/LJB1+CwJUPzPTvCCCTTjPc1vY5gYrTVlbHqNUWEmbe6lOlFuJGVuKSLtIgKaKeLvIInIk+aiUKJM499rhqtigxJcbi9A5GdgLiQF4PaMDmud/CteS7xA48ld0nRiBr6eloM/8AqTQrR57bAUWXd2l2rSfo+mSHYFt9D1Sj8xG86zPYFJbfNAoIQD9V+TitO6GAlPxMkQTefaBtfh89FC8GNGWrryncucbDGiDjmN/xJSzS3i9LxNsNMrPkIKY8QeXwSXlQxqNVrCTPoGF/A0ZLjBLJXBLMUo+53WWD+ykam10uOpAIRkLVvx9TyQF4u3c99F9YRTSeXx9/sxHy4wP8CRZeaMkV15fTxUWsytsD6dR7/MahJMliyfnrzJRpBmsRZYrPTgSFc5pK/G6YlrDgXO44YDWaJHYAT/PiaHhWYF9his8CxKmAfbU3MCE0+vxxfQYvBDRDlaDeTwp7jSwvmgw2h/Oo2j4Stzp+dDIZrZRxtOR6+qZ4X7wSfsUSevHY6/uqgr73JQcY2lwKyposgEnymh6o1yAqnJ7JLYYxdoNiqAJadPfK1H+/xvw/Yvq2H8Bvkbl3r+Cr7xEq4LvUjChuwe+5ZpqVNZUqVdKueYOAk7CmlEIzPkGz0SFoCEnv0MGF2eeyBf6Kjk+E4KlKDFZEYxNEgiOZEFvpX+AQauLsPHOCdXEUpaK5DRuk75t28cgfPQPeDYuAI5RnIBkyfbpXqo1vG0eWVSBl7EHGie/TZofnLJDVW8yUfw3S21DkHdVZZ3CgK2lBQsn2D8yO+PnJWlYcWEvrhmqlWxhhWrFXaXyP+vEpatrh9xXdfa6m5hwdC2+nJKAV+K7wn6oJxpEesOv9FskbRqLbWUnVGbBbbWxU6OKPgIIvE7ftcI7ZNnfzYrE1BPLcaI2gCAucznZww1NuRJTOUCoH0yQfjkhnAzLB855/lwsEjLxhHkSGUpUa6XG9nZpN/jP+BF+035Ey1Hd8VJuZzRKDIRNpAfMeY4EbK3TpI9coKpQs80PVml84hnIbrtZrVatDAs1vJWRssrh+7Klm4YP2a+vsQQ711c1/FSyhcqzIHALuPLWqt6wFq0CiV+m83OlDXqmvxqi9CXeiGxCSU6rGlLeLccieswSX+Z3O5A5OvF7HDIkBOUBk0gXmAx1hcUwyfMOwZOxHfF6ykfwLfoJXSYNxjdzEjF4dTFSNk1ByvbpiN4/Hp8uj8ZLWZ1hRtZrFu+BJ9PDMWhdIU4Yrhnzr3WVuKSvwLoLBzFsWRFckz9Cg96t4PDDm3jpd3cMXpREADvG+XcHZYYqZYwPVFzDsLWj8FQEGemQt2FZwGtRSqMk/fd4nhoWhMBBNs0ypdtEoGppJefOlueiCT0XKQT5lsA78dwqMtIrWHl9HwYtyYRv3od4OsYNjrGtYZHkToMXRvDtAoeSTjwfIWoDT8JnqnsFDaN4idIiy5bnzJYG0zqxNWyiW6JRlBveTO+IT2YOQtGhedhecV7loF/nOEHDNPPsZvwwOwGvJnSEHVm+6Jc0IgN2KpX9ERrAvNrNuCyCOsmKHY2hEBy/wu+Qvn0m9lXeulfiXqYXoSOjurcSOjVoaqtZ/yvwra105a22toHGf2zY4VGVJ3+h/Q8XSTwEvA+Dr8R1arQ6VWYoEnTS6FJDxluplS60VZyoGhykW52yZgyCCr7Fy4ntFfA6k/mIVKCNMCfpEpvpxskrbqyIdksbbgJhfEf0WZGNtRVHIY3KZbf+OBnkxgppmDkRfkXf4qmEEDSi+9YwR/R1CbKchA6c4M5kBQ750ldLNBlcYB/rgyey2qFJruQQE3zT25DVtSHo0CWWUlmyv0Z0wb9eHIfVVYdVtdldjRbXyu/gqvYmLtDSH6s6h3106w+UXcSZ6ju4YTC27SlTJZ56urC3Me3MNnSfFY8Xkjvg6aRQvJ3RBZ9NGIi5pzYqEC2v7e678epB/D4zGa2juuCZ37zxYh9ffDKuL8afWKSU3M7rbiuGf0lfRkZciYP8S3R/gyb2wDM0InaZBCYaGPN8d956wT7bT2kOi/awXbI37JK8YMthTVfUUppiphhbwksSv5UoXUlak+yuS4lrro8asqMuTNZa9CGKg1RIRroz2EhLHJE+lO6+WZ4q3UniliKHaFo7BIjrhgiIS/jIonbIfWF/IkspMXjjppOfKrs1za0tt62rAJP5UGCs/hJ5RAu615YyxHWv/RyVfZFK950s0CqZHlQyjXliOJrFt8VTsW3xTHRbPB8Vjpdj2uH11PfQsvgTvFn0ARqlBKrzIdkcTVJD8P3SRKyvOKS8KOm2LIJLF/WVWExXXa6Nb/SH8B3eFT1K++OP/QshumK3VbRXx/lQjknH1qLL9KFoltSWTJ3GPNsVpkUEwRJ/1WWiEb0tR+mDR4NkluKmdJ1FZaxJSVu8kN8O3iO/QPzusdiqP0WP7o7SEt5wYy/iVuUhrPgrvJpCT4Is2FRaGeUEw2FkRziO6kh2HaJEjkR/xEL0ojPpwfC8OEnPuNIgXitPxcKdM0Xv1xvPJ4Sh84TfkbtvNraWn8MZ2cjlehJ5yiW3duO3pZl4N72b0kWxjfPgmvFU4SYTrg2TbDeuT1fl8Tjx2jjTW2kaGYDAvB9RuHsJjlaX39OZqBItYD1BVyeFPDWPZr4PVb8awddg1Az+jws71JN3fECV/u/EcP5ChevitvWLg+9/tsFQB8B8TsNXVvNkVtJd1hgbKUqKSsrG8Qge8YNROyCe1jnFh2DhT7csUDFPMy5okYN0KgnnhfeDCd2gFtmfIH7rWKzmZDxJKLyu5PS0WHOXoLUkG++kf1SrluWv2nbbkS07i2gIXV2HLLpPZBpSymoh7l1aGN7M/wjPp3ZEQy5WW2nDniot3dvArpivJdt+MjWAjONzlOydQ4ZtrHTS6Ay4ri3H/qqT+OPMMiStK0Hf+WkYtCgPBdtmYd3VfTQKN9V2WmUtAzhE0EzcPg0eRV/hpZR2eIqummtSN2RsnYLDmmu4qdcoxnyu+jrmHFqF/n8kITitO94cEoo3ItsirOAH/L4gC9PPrMchcvzz/GzZXNqIU0g/Pg3hM3/GM9LNNlXa13CRcGFYkiFK9w4Lgq9pMhejCHSLDCbZirBVG2FbBDSbQn9VZmolbW7E/ZUFJoLeWUYBbhMlwO2rOm9YSUcGAq+VZIfk+ytANc+Szr3G15oREEUztm6Y5d8fKh750DCrVe8yinz73Hu/iQjOF/jeV/tSwwi+pmSPJjKyRQfXq3Z4q91+U+lnl21k2TaZAbDLCIJjWrCKoTol0YBE0qAPaanSAJ2SvNGIr3Gk4XGQEEgG2XS8N4LH/YTiQ/Oxv/qS0tUw6oBoleHbfPEgZu9dhbl7VmLzqT04ffcibtEQVqi4vAG7Ks6h/8oivJnzKRqlt1XhLNVROIfXpYggRRLhmB+swi6SJmma5qaaXTpIB5OidmiQ5IeXCdp91uRgk1YaKN1VkjYC7ntuHMOYffPxzWyy9aSOZNVtjJ4g57TdSBKWkcEwL+I6yRHgJbmQ7hWykZxr1G5wGB8K+zHB/JvzPL6NaqopZKD9xH5I4NxccfMw59QdRQaktGT5jT34dUEGXovsDJu+NE6xknXE78jidcgwGlt7grpTsVTYkVkPd8fzse3QtvRXFG6bh9OGO7Ubu1rodbraVuP6+0IPD+NLffBV0pV6lSmh+zfGHf6t4Cu/WVPPVTY8qjXp38Qh6qeP1YF3/VCGVEzp+ISuWgttWQXBtxx3dWU4XHkBmdunwqPgCwIlGVmqj4phidiIFSeiRYa7Sl9yJPNUgtmiZTrcA29ndkPUhlHYhwvKVRe+cYqQuObCTgxdmY83krqonVrTRGEEnBAEbfsR7dCwtAMa5IbCVlp4k904csE9m98RXRYPxy8b8hAyoTeaJQQTkF1gnkbgLeIiLPUli3TH23md0GdxEtZd2qVCDTW1egzH6KqNPTQHX8zqj1YZnfFcVBD+EdsBIcU9ELEyDysubMRF3XUFwHc5maS6bvalLfhqfhTeSusEJ5GVHBaC72ZGY+7pjaqyTRUUkDUfv3sGS0+sRc7m8fh+XjTZxwdoNtAfzdM+wdcLkpB+YA5dw22Ydn4jEvdOwMfzB+HtwvfQgK63U4YIuxMcZXFI11y6o9a5oUpr1zK7tt08mb+0LrKlF2BXRCNVJOBLwMoXCUPR53WHuVwDkTKUzhVkwqrljXTnFfYqxots1Tzd29i5IZXfJR10U1xhkkRASDJ2WlYjqW60No7k1vfvq7/bGAtmpOVOmqtqu2NUSvNUaWwCIGbS7JTs27wgQIGJZARYiostrrsYlxxjLFqlWsl7skTu0lulDloRVO04nAuDyTrDYC8dJESQR0JOkjmQ6Q17/iYHKS7IkG7C7nguLgwfTRiCycfW4DTB77YSUdep4on6LXQMtWunQtT4eHtRdxdTT65Gu3G/wykmGPaZIQTZENVJxVQ6W8j3kdHbKECkIVP6Ib4kF6FoQvYq5eymgyUu64WfF6eqYpJr+tuoqik3alvzO84Q6Kef2YQfV2ThtYKPlHC7SVwL1dHaspjXpFg8Fg8VXxYjZVYQrLJ6zGm07MbScxwbqF4jSmlWXA+2cb54gl6n94ieGLpuJFZd30tPslxVIYpo/KKzO9FzRgbejusO52Ht4ZDUgR5iqAoTiZ6KGG47CXXR2ImIVcM4fzQa5I0ORT9hyqGluFh9y3iuBFNF7EJTj+U9itypRp06BdaySacRHeF/YoPu/5Nhh7oUpLo8vX8KfB8hil63QXcPf8XIEdE5Zzg4ecvvorzmLo5Xn8cosor2E3opjVjTyBYqfmcnjSNFN0A0YlPbwFH1tGpHN5kTpV8rvJPyPuJ2jMX26jN0wyrIRqRU+AaWX9mE32bH4h0CX8NoMjFp3ZPprzZ6bEfxsQld4DSig4plymQzi3dDIwJS4MLfkHVxIeZX7kPq/unwHPElmYALAZdsaLQAFl232ObwKPkYeXsn40jVabWTLclel6tvYN6hFfhmUn+8HEumPqQVLDjsIjzwbFwIvDM/wbBF6Vh7dTvd1Ru4qatQObv7dReQvnci3Aimjj83xysRoehc2gtFW2bhTMUNdd40hhpcIRM+U3MRu2pOYuyVFei6YAieTWyH55M74y0y/9b5X+KD6UPwyaxhcM/71BjbjnGDTbwLgZfnbUS4UTUr1Qi+DkXtuUjCVBNPcUWlpYwZXUeLXNkk81HxWhWzlSaLkmpHMLVN9SKQ003OCkIDycWV2HiKDH9jl+eUADRODUKztFA8lRWOZ6Tle3oYnkwOwhNkmE8mPzSSgtRzT9LFfzI5GE/V3n8iJRhPpAbzcwLRjJ8nn9lQSsRFapLDUQ2yNj7vIC2aeN86WTowSMYEWWRBOBzpxtsWSFzYx8jApVFppqtim6Z0j03TWxNs3JUuhbRysiklMI4IgaW0WRcvQIyMGBcaLvskemCD3PFiRDt8NycRMy9swEHtRZr4O6rJZqXahDOSlbrUKolvSgHLqsvbMWBZJt7KfB/m0e4KdB143kWS1JzXwiTZVX2feAyyMSabunb0IhqPbMdr1kH9Tvuh7mid/jFyd8xUm7E3CehllXcJQsYuGrc49pNRjr6wFt0WRPA8hqg8d4uEVjS2bVSpsakyoJ6qCMOE321WHKYad5rm8lwU0aiO5veMCVHplKYSbkmglxcdBM/8rxG3vhQbyHgvGm6r+PUlfTVWXD2EPgtK0Cr1BzwR0wV2CWGqc7VlQYAKQwiDbza6A5rwN9gk8vMGt+H5C8RnY37DrMPLcVV/RxUH6asNMFTViyM8DL6qPb1eMWS9VMppZYO5Rgm4/8eC7wPg+RdBHMO9QPhfBXLqqRU9FCPW1xigKSPjrdar5ytpwU5VXcbkE0vw8cyBeDqVjCDBVbEiMwKd9UguqFFS7MDJmeWmNibsU8gMBrrgXTLayNVF2FZ5XLnwsrl2Sn8L88+ux6/z4tAqpSMakRmLFJ5VjmRIhPLz2sGWrNe2SBpUhqiOErLTbhLXGk0KQvHpljjM1+7BOS6jHdWn0X9NFl7N4gTi+xsWBsIskWxt4BvwLf0cE04uwHnDVaWuJfoE+64cQ9KiArjEdYJN/3eURqtNijsc6WI25gJqNNgN3ukfIWPrOOwuO4ab+nLVeVckxeecX42QtM/Q8Pt30TLhPXSfOhjj9i3GRc1tFcapNFTy9XdUnrLEs7fS1PTemo+m8TQmwwmINDB2vJU82BfTOsApgkAZ5UpQkvxPsrgiSZUjO6Q7K22KzCS2m2msohIGpFx0sh5jA0dj5oE9WbHoUEiRg30CPYNYfk+UJ+wHu8C2Hw1hf1c0GuiOJwf74PnIYLye0AGt6IX4Fn2F8PE90WV6X3w6a4hi6b8vScaApanov+TB0XdJOkca+i5NQR/e9lmWhl+XpeCnhQn4Zm40PYjh+Hj6YHSe0BehI3vCO/8behSf4o3ErngxugOeGR6OJ4YFw6EfAbXXOzDr2xw2kW5wTPaBM6+rU25tm3SJd0t36FzOrQI348h1MbbwKfJRWggWdMEtCb4SkzZJl827AGPXE54Dp3QJgQXAOSIAr6Z0xYfTByJt1wQsur6RHtdpXg1jfnCdbKfENSVOuvL6bsSsy0NQyedonEDgS2ipWgPZE2SdOd+sVejHTXkVViU0ACPCYFVgDD2ovN0kT5gObIE36RVFbSzBtptHlQryXb0GZTqj/OmVWvA9QKAftmwk2pX0RMcpvdAivwtZaWvYRLTkPKDXxrlumx+iyvFNxPMhq7YqJgOWnPUsAnUp58oYzokiH1UwY5YqJMgVDTmvfGnMh/DaLDy1Fpe0Rm9MZv7ay8cwZOkYtIz/AnZD/NTmrMT/reg1yZ6M4wgRaecay/BRIv/OEa54JdIPX47vgzkkKtd15QoHNFUSgnjEBpO+tiGcTu3UwyAZUVrRDa5RIYj/SPB9RJOJRyuQPYywf9N37Z4hk1hvBcFXY2QKl2QX9fRaLrJheDmDTDTFW7lc5nlkKrm02AUuBE1XXlBPshlf1c7dalAbtM76BHFrRmP73WMqJesuP/08b+df2IIes2PwekwYGkd5oLGkn2V4G12hEW3JosNV3E8Wl7nklBaHwkrSe1LdCb4h6LC4LwoPz8LeGydxVnsNsy+txedLh+Mf+R1p2el2R7eCad834V/yFWZcWElmc0uJ6Ymu6/qTO9FvSgLeiAyDzbBWcBDXlexdclYbi8gPGfQTQ33wISfe3BN/cqFWKM4s///z6lZ0yyaD+K4l3FM+xpANRVhz+yCuGSqV3LhkTwjDknj2hoojGHt2JT6YMxhOkWSqw1xgn0g3OtFX9RiziaahinVXcXJnTn5bsrq65pzixpslucI8ie5uig8sM/xV6EGVsEp1VJLE/TxhGeelNGEbEnCeSg7Dy2kd8XZGV7TJ+ghe2d3hn/s1wgt+QJeSXvh8dH/8ODkK/WalImpJIdLXjUfRzpkYc3Ahph5djqVnN2H7jQPYf/MI9t04zHNbN46oyrJdHDtuHOJrDmHbrcPYfPMg/ry8h+/bhgWnNmLm0TUYv3cZCrfORsqfEzB8cQl+n52FHyYn4qux0fhk9BB0LOgJn/RP0SatC95J74BXyLyfJiNvSPCyI7hZprjAnCBjlkmgyXZR3aLNi71hXmLsEmGa56VKca1HtycIhitFNuuCcNV9xFLYdGYYmnAONMxspxT0mtKz8Rv7FXr+GYf0gxMx8fQqGv2dWHLpkMolnn9xP0YeXYr+qzMRzte9RA/BNqk5Qa05v6uNUglzkAwEyeDI8FGxbUvVSDWYhkKyS/xgFsdrNaQFnksMRa8VydhUdVCpv93hnBD2eVmrwe7bl7H44mHMOXUQhTuXcg71wWfFfZG/fwbiNpWiw+jv8UZyWzSIoheZKCplXAMF7enZhJNltyUJIdMXRpzRUgGwaaEbzEu5Xgo4D6SLd7I7bGJd0WAoyU5iW/SaFY3lpzfgprZchVukhHjdlSP0MjPxZsoHsE30VWEpa5EZlVi87A2IpCuNekMSnsY0Ns5cG8/Ri/huwiCsOb8bt2lIKqSPm+ER+/eGepqUWiMDNuikXb2WT/2Hgu/DCPwgnv4XSWePDJbfZ9PKkOmNwCt5qkuu7ULPRSl4hSzVMYkTVHJG873VLrBJobiILckKWsCKrKURn7Mb1gZvJnZC/Pbx2FNxUSXFC3M8QyhbfnsffluShTfiO8KB7ExSXexF40FyT2UTSVJ3CIiyyaTatkvMK09imgGqg4BkQLyR2xndSn5B4bKx2H5tH/boziD77Cy4jfgc1kO5aGI8YN6/BYJHfIcF1zapOJhIk1zT38X607swZHYGmid1hk1UG7rqXODpUtbpqhi7o7joXLjNE7ugYNNUVfqqVcn9BO4bO/HNqP545id3tEj4ANF7JmG74RIu8NlrqmDjBvaSYc0v24Ko7aUIHPUdnkkgG08ydvl1yg6CA4dFMs9brItiU9LU0kbq+0sCVKWUifSrIwu2zPSDvWSPZIaiYUYYnFNC4JAQCNtoXxoNgu4QLzQc5ofnYsLRPL0bgkb0wMfTBuPHefEY+mcBig7NwYyL6zDv8iYsu7oD668fwI6bx7Hv9lkcunsRxyquKk2IU5obOFtzA9d0d1BhMIqma2qbnVbVG5WqI0mVEseXcynm7Ka+UpVTX+Eiv1hThrPVt3G88joOll/CrrtnVWfetdePYPWVg1h+ZTcWXd6CGedWouTgdESuy8W3swcjfCRZcvZ7+EcqgTjZH03IvBpIA0t6I3ai1CUhFRF9l07HuTwn9IoaTHwfThO6qsIRm9J2xsozEebPCoZTQTs45oXDRsIASd54Oj0Ib+a2h2fRp2g78md8MHYQvpgWj2/nZaDb1Ch4F36H5jld8I/sEDTLkrLjljDLawnLYmMVoFWGVKYFqqauJlJCrFL3jHoYjQj6TjSALySFoceqRCwr2wVRfL5Lb+k2z8s1gwYbzx9D9qo/8PPUTHTK64+2Wb+gx8QYGqpF2KU5g92VZ+mdLSYZicYbsVwTAz3hnBSChgXv0Rvgb+N3W+cGwFE2SrO51tJacJ6Q6IymURjhT6PgAmvOYaVaF+2i2hS1pHczaF4K1p7djhuGchWWvExjsOL6HvRalo5XcroqPQ6zNJIC2eyUWH2aiypMakAi0JQs2DHRDda/v4l3Y9tj2JI8rL96iHNcY2z1JJkMSge4XqbUAwUGdbKz9YjffyT4PpDna7jXn8nwQCGF4eFkh7/V661rGy8bVCLpvOLmbvSm2/lmyvtwiKS1lFQgVbdOABHwLfZQk8GCE8MyyQUNYzzhV/QlkjaNxobKQ6p/mSSuX+bnzb+2nZM+Aa8mvQfHCG+VPiUdK8ylLbZs1CS3giWHHd1rAVrpBKDk9lJdVRZFg1KCEFlIg2GeeKW3L37I6YNlJ9YT1O/gj4ot6Di1D5yH+8Auhsc4xB2ho37BnEubVJZtuWK+1dh19QQSlpeiRWoXmEe0UMnswnBsyKqkUadkVjjFeeOliBAkrxqtFL30KlZYg623DuKXaTF45ndfPBvZFl+tzcI87WHsJ9fZVnMCE08uQeTWYnw4bxBaFH8EpxhPlebTQHbuUz1hI3HJgiC1+aWEVCS2J7FOqZISlaui2m4Ikj+bJO/1Vmphoj9s39sFjX7zxD8i2sEj83N0JjP/YX4igbYYGVumYOS+hZhOpj7v3Aasoht9WH9JpfHdUFV4emVI65eH120N1OU46/Dfr5E6HY8HlZzrkR7cz5c2tkeH8nbuqOIFrdLDUEUsvCI77hwma96IyfsXIW/bFDLAEvRZlYrP6SmEj/0BLnnd8DLZvPNwd5j0fwcmg5rDPF7AOBgOxe1gRxC24nwQbWKTHC9ltCQUIGEqcdtFPayBNPVMcIXV8HfJKj0IkuF4MaE9notvj+dTu6JJEj9jOD2I6DZw4rVoVMx5UMC5XOhCUCfLlgyQFH5uBg1mdiiviwjr0OOTLtokB9bDWuK5uEB8NnsIZlxdr4ywzJYqnUZpGB8tu4bsxVMREvkt3hjUEU1/98Rrw8IxZHkeNpUdU1kJUlV2iqZsGRl5xJIiBOV9j+djaEDi6e1ltSUghij5VRsen0O2VBX6wL5ExPFrN8xovO2yjU0E7NLJhkkoHAa2QaukLui/IA1Lz29RmR4Vag1WYPHVnei5Kh2vZrwHCzJl83g3grC7EryyVhu4AWoD0ynLB84JHmjEtdYi+QNErBuJ7dVnCcCizqdV8pNSByB5wFpDbYfzBzru/qeDr+FR4Ftnjer/Z3hwU+3vUtJqDVilSle5hTUV+zB8Qwnepati3Z8gFe+nBKFVXibB17SIjKSEgyzYklbUKdYL76Z3QdLm0ZC2gBc4tU7rb+Cw7gaW0U39eUUWmkWGcDG1hG26v8qIsKp1eyT1xSK5NWwSW6gQgNMImXxkO5Jcnuqm0sycZSMu0VO1W3ePeB9Rk7Ow+fx+lUa2pGw3Ppw8GA0H+8EqgpMxwg9Bo3/F6CMrcFxrnHwqHazyNkbtmg/v3O6w4uKRTboGpbJYQ+GQJVKSvmiU4A/XrE9QtO0PxdjrQGYbmdw3kyLRpL8PGsSEosXkH/HjboLfmXmI2zsW3Wb1wxs5ZNTDyWojWitZyoa5wbCTkEpSayWaIpPbmq6zhZSmFkhJqb8qhBCBFlPJieXCFlZsTu+hWZQf3k3uDK/kjxGY+Dnez+iF3pMSkL5mPGac/BMbyo9A+l9I12bpUnCFv/IS4e6K2uWvqt3l19/ThXg4u+XhxzTqHOlVbNxYEK1/CGjlb929oREFMJ3oAGjvPVYDY9dheX+VGtra27rPNN7Kd1TUNrW8pgD5GnZWH8fCCxtRuusPxK4sws8zY9GxuCdacfG/HN8WzxE8GyYGGAsyYlvDhPNCCQXlEEAKyFJL/VU+szUNqHNBGJxyaehS6KLHt4JjiheezKJLnRwEu3hf2KXRlSeomqQSuNPcVLzZnq68VQFfn08iUehlzLgQuc2ccHoi4SQCwTDj91snEKSHkyT8/jZCCr/CuOOLcER3TaVNVteeS3H1D966gtT54+A99CM8+bsHbHu/iZforfwyKw5Lz23Dad1NrjKNMlK3eH733j2Hgu1/oPPo3/F0UgeuNdFcDlMZIdap4lX64onSUDhL260sD5Wj7Vgi3bY5h1I8VAqcqKZZJ3ipzb+307qg16IkdU4v6m+pOLRseC+8uQM/LUzGywkduQZcldylYwk9q1IpzuFazvaAE+flU8VtyYB9YTGgNVwKPkfmgZk4ZLhi3KjUVislP9kPEs1f3QP1Bv/J4Pu3GQyGBwon7g/DPXbyYOHFX+MP8hq5SFu1x5Gwawy8i75Gw+G8uLyYZvFS0WRsf6LapBT7w6LIT6UtSVPDd7M+wO8rM7Hsxna1wywCIMd0VzHt3Hp8Pz8Zr6Z/AMsoKTclm5WNI1palRea46F2r52Lg8g+uDik9XaGMadVauEbE3gbZgcYN2iivfBOShcMW1SAbZeO4WL1XdXaZ8Otw/h81GA0+JVMZTBZdVQg3It/RNyGKXzupNp4kElTrtdjzZV9+GZmJF5MCUeTVH62FHTQPZV8YadoH7yS2gnfzInGonNbFVsTkJD3/nntENoX/gK7/h5onNURjQo648m8Tni94AO0KPoQL5KpWMcSEIa9CxMyLjsJwZDtWiS2InPhbykJVLmVstFhReCVTQ7pGCxsziqFDCaN309wEFHtfyS0Q3jp90pjIGfjBCw4vh7rT+/FtsuHcYiL9Jz2pjIMZerYjCXSRuDU14Km/n510SM2WR8Qy9fXT1s01LbLNGp6PAzY9btWS0ty2dWWW0kvkrbicivNFqVCUh6X23tqWI/Ya6jLVVcNLqXEXH8HxysuY9/tM9h89TCWEKRGHJyHIavz8fkfw1QLpoaDCYwDWsI6xt2Yo0ojLVoVNgWiVRGkcsStJFYuwjTZxmwISU2TEnUr6eohWSCjOsOW7NlEvBAp6S30MW72ZbWBaZaLyjyQtDKnog5oUNAJtqltVabAE6mdVV/Bp8kIPdK6ImFNMfZXnlXeRZkquNHdy6S4oK3CnyQH0cuK4JP1ERr+9g6e7+uGbtk/YcqWRbiouVtbBm3skHKDZ31H+Slk7Z+BwGm9OXdCYCrdWXgcjQqD0JS/zSlb1PvclJyqZbY8J0Asbbh8VCqffWlb1SvOOvn/x95VgMlVJd1xlwghOCwsrpFx10wUJ/jizgKBeDLu7hIPECEh7u7u7u7JuLX3+avqdY9EWODHVnq/txNmWl6/d++5p+pWncMExBtPspP00lysIsbLZIjB/hj9/+zLW/DG9FjcFhsOt+QgtKVowUUab3zhUOgvaY42xRFwILJlEespllfdv/8C88q3C1tnpbgaPTF9HS2+V9/jn+6z/c8F3+txX7PsuSgUGRTGwroNWoPO1K+tNQWURpl0extOInv39wge+w7aEftyjGPr8lBit8GwyuJdZh/pSLIjpmbFtaLDPPBI5nP4elke5pdvw2GRhKyTcH/OhU14ddpwkZhkYRXXQt4kCZZQUcSeWck/s6to/LYZFYmbxkTR4CJmE/MwrGmA3UQT5JZRPdGeWMo9Gd3QbfT7iF5Rig1XDkkHDg9yFls50ngO+au/g1/m63DqT+c22B/3pb+IlybEYPLxdbTiq2WAc7nZWV05Jh1ZjPfmJqBr3qvoOJi+46ed4fypB+4aGIkXvh2IMYcX4rDqklQ6sCA4p08mn1sLn4J/iI5Cu6LutDjQtRj+KB1PwJlCNLd0WjQoHLVO95ZaWs5VWnEtbNKToqHQbmwU2o/rDvdREXDm1lR6vUOCrwho35oQTuziVTw7+WupIkhaNQrf756DpafW03c7DZVpECtAqKSGzBboSqZWK9/NLEJpNPCmh6G50uV6R4tSGXOVopKGaJ1OuF45ogxDem8FcOmzdEYpUWRrcT4MbDujJQBmKUKdyfbvqryHUYBaJ8xZYwJ8DZoV3DRQnC3OEixvrTmMOSfXo2jTVHw9LwuvTRmEiPEf4rGC59GRFizHOFr0ojtJWqxNQXep07XJ8JfUlXTmcQ06jVV7KSGLgNvonpK6sCkOkfZ36ewTnWkfWGexjgiN1eJItC3rA5fMSLHjuSf5GTxPC8Ab04bh9fFfIXP1SGy6sofAqF7Ov1Fqig1S0mYuY+Ouyi01R1C4fRL6jvwE3VNew+BJqVhzaDtqdBqZqyrJpdfJ4nOOXrkcB/H2xjS4pFNUmPiUpBZuHknnQmyUNyUtaUzZ5NI5cl10hrcAsCOBrlUhzdHiMDiP6gEnOnfrJB/Zv/DPfxXxK4uw8vI2iYw4DXiCfk4+tQ5vzkrAvWl9KFr0IMDuSguXl4gtORKQy0ZvdjAx6xBYxXmgY2IEffdYTDuxXlIlrF+tpgXGwJbypvvP1RB6EeXRy33V4z9tw+2GLMJoMrJsdhUWrmKyfOaCZw4VarQNqDOo0KBXQc2+a/pGeY1WWiwr8O2BOeg+5n20j6dVMNGHwn5icHmRFNZQGESAYZXGVkDesErygu1wT9xLIRK3My6t3IOjxJtZr4Fv7lK2bVmciTuSusGaQkVnYoJtRtP7EANk3QceQFaZnrBM60Ls2VN0fp255IgGmFX84/QZHmhb2g3tCrqhQ3KIVC9kbxkvero1wjTMbEODSmMV9jUcQdbG7+BT9DbaDqdB2D8AD8U/j9i132Kv7qJsnmnEDLIRp4zlmEXh2IB5+eiZ/wm6DH0eXsP64tXSISjdOg+7VOelvtccHm9VHcfw7aPxeMnLcKCwzlG6wzxpknrArYC+F00AF3ap5dIjDhNFcIYmfyZN6AyFxTvT79oUhUlVRfucMNxMC9o9yVHwyH4ZL437GnHLivHj0SXY0XBYaoyrDXV0n+rFHURrCux18i/zoTMF8lr5m6ElP+XdZi77+VcAbMB1a79/oiim9Rg0mIDV9F5SZy+gbBTbGQ2BL3dKshi3Xqu/ps0dTW3uzQxb2/RTEcdRNvu0kqKoMDbihOEK1lbvxagDs9BvURb6jPscXXL60rWkhTo1Ch2yesI9uzvsKZrh6hCrdB+RdXSikJwXf+eCUDGgtMtnxT0CXrpnVtxZx51rWYGwy/CXEr42pT0o/Gbx9UCRrXz2u/4YfXQR5l3YiNmHl2Nv1RFUiUBTgyjXsZD+kcYzWHdxBzZd2osz2krR3+VIksfb7EPLUbZsItac2I4q6Yo0ypJZrb+Ckw3HcVx3HvsIHn+oW4vnlgwUJTSrlCeJkbKmRBAcueU4o6tUPrBrsTTVZHAqKwxu43uLA7VFTqBYRDmOjBJncDt2GRnmi5D815GwshRr6bzO6+tFjpSFN3+8sg3PfD8AbQdTVBBDJCGjM1woCuX0hXU6vRdXgPA1yw+DTawXXCnqeOnHIZhfsw2X6LtrjRQnqdUs/EvjDbLY6gwKMWhkAwGj7g/jvn88+LaAXYPJPdjYSvbcoNTcmRTJGvUa0ZitZh8nAmAtHSp9vexjsgXO4tOb8NGMONybHAnbuC4CILaiWqXYpVhnsogI6w1QOPL14xS2hOHDhamYT2ENdxRxLSU7KaxtOIF+SwrwePaLaJNGg5yYhG2Bol1gW+gr+gtWWZ4KMHHYyIIvOV6SFxUpPQq3bBM84ZIaCPf4ILFbf37s55h4YC6xgyoJ1apEiFtHA5l3lzkMr8Te+jMoPDgXfsUfwOL9J+D6uQ+e+fYbTDi+jCbtJTEy14p0oBonaKFZe2k/ph5ajbE7F2HSnpVYeGIHdtVeIKarE9bFk54/b/TReYic9Jk0JbDWBGvg2hR4wLHYV8RwHFhbmEvj2BqpgG3CI2jyRhIwh8GJvosdfRfbYZ1hP7QL2kR74/7Mnoj67mN8uSILJfumYd7pDdhZcQTntVekugCmhZQjEx0tkhydKImAloeZB18tdW9CQTPw3qjE8OroCT9DCvAG72VuSdeZGK/WfLAPGAEvuyGo1Yoq1rU7vobr/Mb01gbjNeos/LdqsYU6h1Xlu8XrL2/fVAzeUIpeE/rh7viecB1ChCE+BE7pYaIrzTrQjnQ45dAiSUDCIMx27lbsRExs2E7qycNgneoFu2RPuNNz2nCjUC63N4cjeMInyNn3I7ZrzuCCsR4XNASsNIdYJJ/l8zlC2ld7HIVrvsOrBZ/h49GDMf/QSooBq4UccFv+eW0FTlSdR7m2XlITKlN66EjVYUzdPh2zzy7HD5dX4h8LYnB3ZgSciHy4FHjBrZjAkEWQMr2IubO4FNfUs/iRPyy5DZnbxcvYYUMRcrciMLYjpmxfGi5OMbZDnkLHIb6IKHwbiUtHYNWZ3Tirb5T64700tgv3zUHU+I9xcwK3IT9JRCIIHUb0lPSMRYqvtCRz9Y1FAqfUuuLerD74YmkWNlTulWVHraGZQuyXE78GrU7STlqR6FT2AP4LwNdgsp1pzYD40GkIcGjwM/iqDVrUG9Si4qQyKtshHLiyrfaaK7sxdEkRPHJeFXk+7pji2j+rbK4x9JNdV/vcYDhnBqFtYhBuHxqMvt99IxUF56SOF6IxurriMIasGoknMvrCNSYA7gURNLApRE9/ChbJj0lpF4t6cGG9PXdpFQSK2At3DXELp2teKK36BPAUMt2ZGInAsrfx4oSv8XzRx/jn9zGYTqxjc9VxbKk7jUPEEJmjVhgqiYVUisXPAZQjZdNEKQdz+aQT/hYdjo/mJmDW2TVSF8wTl3OlNWLrrjHZuythYrmkGFQC7Bw6nqWpM/vKRpoQcbiL2VSKJ12XLrQQ0cKU3xUORd7S8iuymVm+4ovmQGzdjSauM7cGJ/rBbqgn2g8PwMPpvRFK3+W1Sf0xaHEuRu2bgVV1XP5fIcaNOjPksmQngW0jAW+9hi28GXxb8kL9TxzmaMfY6rhuR00rlGvpzGf8aZQ1HZLaMIGpSAmKCBOF0TTWGlSNTQLcKhp/dSqTHqwwIUOLXQj9NVy71dBuScXlNLnESSdNM4pxqVKVw551G7XHMPbAfHw1MwMvjusP/9J38bfMp6X6xTrWW2QuGXydBXw59aPIQ9ozWI0IF90Le7qPzDCdpXMwQBbUmwoi0W3mFyg4NgPK9q4pT02LippITZ1eK150hWsnIzz7LbT7uDMeHBCKL6bGYObBBdhXdRCXaaFvgGIlxaBUT/eYKcQZdQUm7Z6Lf4z6Eq9M7ocX5wzEnemRsBz2OByJjLiW+dPi7i/7IC75XIlACwmXu/FGY5anIuhOpEYqPtg5ozAYlsXchBGs6Hnk0sKf7AG7wU/i5sG+CM17Cymrx2FD1VGJUM/TOe1Un0Xu3skIG/c22sV5wTnVR+naIwZtkeYjwvrW6WxWQOybomDnOD/RoU7dMAq7q4/QIkSziTBFr6XFlcGXIx6TKJfedD//c8D3OmisCL8pg1LXJJWj7KbIaqRRNkY4D6MSx101/VSEFbmSc0flISSsGoWgkvdxWwqFW9kRFJaFKqInzFC5JIturhsBowutkHfEhuKV8f0xcd9CEfmulXIiA/ZrLyJ21Wg8nPIsnIf5y81yZOFzFnxJfAwWMQ/BLqWT0tQwKhLOvHPL6lpl9L5jeoh2rG0irfTD/fFI+nN48duvkbdjIiadXIz3xw2C37Bn8f6UGAxfOwqJmydizPGlWFd3EGdEqKdSJHG4XXSb6iQS141G17RncdPXXdA141l8Pi9ZdFB3ak5KZQCDb41JQIchjX9W0IJ0yVAnfz9FEcHcyzvw8bIsPDbiZbTJ4V3lTjQQn4BjRic4ZnaCA2uv5vtL1YIlyzjSpLYrioJddjisE9geyE8UucJLP8SgpXmYcHQhNtbsF9Z2WneJPqdGwmlNi4wq7xyrjEbRGq43idhLCokB2Ki7Yf7A2OJorVjX/PvrdtVcl3f+68Ng0MnR+nMJfGnB4LbaenUDGrSNctTTodKrYa6LMLRi7LprWLC5cUrHm3c6pZRJKWcyyqYe/17EW0yVFDWiF1JHjK5CQv9VF7cjj8bHKxMG4jEaAx3jw0T1zD2HGG4GMTlWissNgfvIbnAe002s3O1GBcN1DDFj1lmgxZVraDk15kagxw08L88ciInETk/r62SsaAiFOZNSodNjyeEd+HBiMu6O7gHHQV7oSOP3yZhIfELkZNbB+TijOS8MuY5NZg06Yb6n9FWYepiY7qRhuD+aFuz+HkRWKPyP94JNGi3yuTTnCn3EAcaeIk7nHGbuxM7T/EVxzTK5k9KSXOiraELkKqWLFkWKywanJfi1Tiwfys4xQzvh9rhQ9PnuK2TvnIJNdUeldKyczmsjzaH4zSPRteBFOMd4it4D19yzxx+3MTvReHYv6C7dcbbx3rgtOQxRo95HybYpOEbfjRUlVOpayf+yHoxapbgdG/7jhHWuIcBGmWRaKXW5FnyN0m+tqA0xa1AbiZkYOWCgycEDlkBgzO6ZCCt+Hx1iI+CeEQWXop4ipC2raY63lLY453ABfABujvFHQO5rGLFlGk6qyk3qZBrsqjuJ3I2TEFT4DpwH02CI8VAUqigksqeV2CqFmO+wB+CU0hU3UUjUdgQBFYdO7C9VSuFhGYFWGgH1AE/cn/IMPp6XhomHlmB/wykcNpzHhCPz8c6PQxFW+g4889+AR/7bCB/xGeLWj8aGxv3Evq8I+NYKk9XS4DqChC0j4ZH1DNp91gkPR3fHa5OHomD3dLFGZxPK2ia1UnNdqkGMF/caz2Ds4UV4c1Y8HqEB2S6bDTq5jpTzh51gk/IEHLgmmViSE01OJ2K7TiW0cGSF0femCUBhXvuE7vAd9TE+X5qPsQeXYF35QZwwXJZUhgJ3SrSipfvSUv3JYDofjiRqub3bJFLdVJpgvF6HjKGpzvvqapfrg+91lVFw/SK0q0FSeQ6zcWayEjyb/s2AqqNQXMVgq2PheBpl9LNezyG6uik6018Dvs0s2My9uVlKRZOZRfzZ2FFvSqEwAOuJWakbKYqrb0B9I0VxrCXQYnOHtcr2157AnBNrkbNzEt5bmACvkW+iQ1KYCD3ZDGc9DQKm7CDxAHQYGw7X74gNj+SNUu4ke4r+HQj3MRS1seZxdCfcmRBKEdg3RDiW47xBSQ7V0/lcokVgW9UFxG+YjEdoXthFE/B99QSc3rofvTNfxQ97Z+CU5qzQnHq9WnK94mZSdwIfTk3EbQND0WYYRYEUIVkMehLW0Z1hE9+ZALML3FmtLZnmyCAPWHxDgDuIbZwIVON84MRKgoUsFxoISxHk8aSf3IYdJN14rG1twyy+JEhE2u0zaKwm+ODutB7o+e0/MWLvTBw3XJL5Uk4gvLJiDz5fkIr70ruL2wyzZkfexCMC5ZrTDe6FPWCToZhxts8IwV2JYXh9ykDMPr8aZw0X6F7X0H3hDTgazxqaV2ql8uU/GnwNTeCrbL3omzbblPBQz0xBpxOFeZ4gKj1vuNXI1hPLJ848sRyvThqA22Io/Irl/FIUhdLdYF9KYEgAyVKBrKjVJtMPNw3xgA8x0vhlRdhRcUQ2vJhxbG88Tgx1MkIJeDtG082iAWOdxiE5sYvRUXAspnApk61UvOCe7UcM2l+kEW1ptXYsCIRrEYXo9Br7Qd54IOkZfDA7FTPOrZcOO97pP09B2qLyTei3IgNPZT4DtwE+cPjGCy5f+yCg+B9I3zkem9QHTG3MepPlvBZb9ScQvaoIj0VTGPVhZ9w5OBI9xn6B/ssKkLd1Mr7fsxCLT23F2vL9WHJxB6YdXo1RO2chdn0Zun/3Ce5IjkA7WhDcKQpwoknKKmJ2rCnMkpmst0u/d8zh7xYq9utt4kNxZ2Iv+Ba9j/dnZaCUIoO1DcdwWhYovTDtBqNSbcKLoSyIzOLoYK8sLttRGB2rpCmlcWzhbTQz1Ka6SeM1QGpsxUFbNtyY/tey1fyGbPdfgW9r9SZhu0atuB2wjqt5s1f5H0daGmG8jWwsyqFp06JwNfg2t3yYg1V2Q1BTSM8ArNEbWpUz8YYes6s6At+6hkYp+tfS81lJq1GrMUV3OqkgOENXfln1dqRsHIvXfhiCQBovDyT2QNuBxDIHd4E9CxGNjoTbWG5oIOBNvJ+A7Em4EBN2Gx0uTtvWSZ5wivXFXXFReH7sACIrC7FXfYXGG2jR1+EgAU/JwcXixHEPMe1743rhsQFR6DchDuvOb8VlfaVsm6pkA06NLZXHkLr2O3RJ6wvbLzpJis09zh+3JIegU+kLCPv+XTwz9Z94c84wvDY9Gj3HfA3/gg/RJfctPJL5Mm6n83eLo0WDNVTyA0UbmRXhWNPZkeasA2ucZHnLhhyPV+cRIRJlOuTQHIsl5hrPwDkY004vx1H9BRmXZ4zVmHtqA96eEY1b6TxsUzxl482RWK9LXne4EPO1yaH3oN+1y49AB5oXT+Q8jU/nxWL55Q1CZXRGlYwDlnRgeQLDfyr4NqfEjNewnJb5Pc71qsQUjxkWswgCKAJf3mDbUL8fn89JwT2xkXCOZWUslvwLgxUxAgcCRJfRPaQpwJFCl5tT/fFYbBgGTI3D1so9KDfWS+vuXv0ZlNAq2nP857gtjsK2OAJYtiPP5XrBMLQb0U0GOGuv3j6mN9rQamqd0okGhofkfdsVh6NjXiTaRAfgwcQ++GxOOmaf24ijwhKVnfAzussYtX0qepa9j7sI3O37d5YOHadoXxpIweg29j0UHPgBuwynJWdbK9ZAnMPVYM2Vffh6Xjb+TgDs8KUXbiF2f19ST9w/PBJPxvfBc+O/wGdLUsV8MaDgTdwzJAwdhwbIxlibJF/cXMCW9KGwyvSRBhOHYha4psFf2ksWKsfUMLp2wRTSRSIg7y18Pjsd3x5YRGzoBM5pG4SF10hVhkHZaCFKx0L1elMRAncIsWNsrUotdvQNAiTGJrGoa+p1f/UqbRZAwfU1QH5OuqFVpYI516tvzv22KG00mmCYSxo1OjUtLNoWS8H1wN7cb9e8kSgT2WhoannXcSmTeT+RKypMurGSpqGFq4LA+HJNHeq1OildaxRdDhU3/eK46jzWl+8m4JyGz6bEIjDlZfydxsJt6ZFoW0BRGHcdJj5KIf3DsEwnBppDzDHPW2yC3Cgqu7msN27K7I4O0aHwK3wLqXsnYYP+FHYYz2H2iY0YPK8Iz48aRKCWhK8XliB27gjM3rsGF7U1ku9Vm2qZtzecQNzq0fBMfwW3xoSiQ2Kw6H/cHhMo7dbxm4ow4+IyrK3Zga21h7G15gTWVB6lObETpXsX4ZuFpYgq+YLmQQ/p5LRLIXAtCpfmErbvchsRJefLetBWWYrMqE2BnzQ02bO8ZyoRHgLghzP7UHQZj+lnCYBpCWFr+suEDVOOLEfP7z/FTamEAal+cKRozjm/O7Hg7rArihQ5UBeaE7dSpMcVUQ8nhCNxTREO6k6izuRYyEpuep3x2vrEf3vwbaXFcB3gvaqzRMeapQS+jTQB1HqVWJjX0YDcQ+F89q5J8Mh7VbpY7OhCS+1uvsk6JidIPKvcy9jBtgs6DvfGR1MGYe2JDVKXyOHTMQLFKSdXoO/kgbglLlTCGhcKldjRljtx3FiTIcufVlFv0TW4aSQBFtvT8IpMbNqpMEhAmcuuuha/gs+XZFAYs5FWYZNhol4nFu2XaLGYdXwF3qbV+v6ESDgRY3FkV9mUAAI+L9weH4Qe4z5C2X52Qa6kgUQMQ83pFb2EVNNPr8dzkwahY1I3OMb4wnZwV9gNeAouQ7vittRg3F/QC/fl98JNxF4tBjwBiy/vh31CVwJeNkTkAd5FeuHZKschP5IWDRr4GZGwSwjBTUnd0bXkH8R0k1C2bQbWn+dynkqBEJiwSktAwexNo+dQmg+uuW4OtrlLiAG4QSpSdLJZcd0W8F+ek2r9Pi2zB9cAcMv6MeMNjubnmzfzFFNF5eQUoDSasN6UBmE/QJ3ScHG9uO364KtUcxgllWF+byjVE6YNHb5m5lcw8F5uqMfF2lpUNqpRRyFvI+ce1bwRREueqZZdK5tc57Hq5CaM3jKNQDIDQSPfRduYAFj0f0xkUp3SKTzP8YMDl1wR8XAb2x3uDGjSrRgmTQd2QzvjsYI++JwisYKD0/DNjEy8UToQcUvHYDIB8corR7HlymmcaqwVEmDWEz5Ho3rU/nnoPuZz3DIsBHb9nsJNxHi9Rr2KjxclYOz+GQS2eyWBxpFpg5TZKeI4zLKP6eqw5uIxlGybi1cmDsd9yX3glhiEtvmcFugG5wLeSAyXGmVutnCg+Wsl+zZeorFsw40URSGSbnGL98Hjmb3x+fwELLmwQZqi+G4cVV9G8YHp8Cl9HVYDOsGGzWspsrPJC4cDvact+zOayiYd4rrAud/jCC14DaNpUTttqJC6+2pdo0Ryf2CD258BvoZ/Cb78g8WNa1X1qNXWi0j4GWMtxh5eTKH1F+iYQjcpmdWzfCVJz3lYJ7aeYVubVG+4ZRBAEvD65vTFlKMLZbOOM8bslLX04nZiqmm4L6WnGDg6siJSSahiT0KhjyM3GqR5StG6XQ6XYwXQ74LhUhIBp7JwqXSwYh+pxAC8OH8QfqhbAzb8qZE2VN54MqBep0Ulha5HiAl/e3QBXvj+S9weS+8dQ5MkxV9cf9sl+tJg9sVzo/+JCQeW4kDdZVxqbJCaZjbH3F5/EkM3jEKXcW8RewkXCct22SG4pTAS7XOC4cwusXTut5T1RDta3a1TPOCa74+OI0PhnN5ZNCdYxtGeogLLBH9YDvbFTfHd0aXoHbw8NRapmyeJcAmnSaStl8JejVYtG51mKSjGKA3hipoPAx9GWVg0BiXvq5PIxKAIlhiMrRsTfq0l9c+o771WGs/w0yp4TYUPLaopgCYgFgCGscVPo9T7chna9QuGW3Z8NOeAWRVLqyGyoFErzRymDTgGX5WW02d6ReSFnt2g1aKirg7Vqka5ro20sjU26KBX0XvJPSAANiiNzloZv2qK2gjIavchfu0YRI78BH9P6UPRTqB0azLjcy8JR4fxvdB2TDeKCH2kpZklHDkXyrKlloMewL3Z3dBz4ufwT3sNr5T1x5yLW3GSRsAFiXZMeXupytDgdN0V/HhkBV6fMAz3Jz6NW+MicPNQf/gUv4zY7SVYo9qjCPNI24VGcVOmMJ4rYepM78U/WRLzmLYKk46vxFuz4nF/Vh+4JxEY5kYII+WOU7aW4u5Jt5FEEopCRZjIgtMQ3O0nnZURcEikCJXIh1fOC0hdPQq7a0+i3KCS9NguwzkMW1mChwjcHYdSRMCbgPSeDObsSG7Jrf9MSriTc3hXdBjojZe/+wbzL23FGUOtCC41Mvv9bwFfY8t+0ZYshYcyXYhadb1oc54Qn6e9eHtBGoU8tFoSGLUt6y7uwNYZ3AzhQ8BJoVauD5xoZXMd7IkuuTRA1pRhV8NxmRqcsthYcwCx60agS87LcBjOpo8+4iXmVhpGq2KICH6wHY6NOBoEiPW2JTFgV1qd247uDYeyCMVvLMUT7gSGLy4ZjB80a7EXF0SvoNJk71JHK+hllUpahPeoziJ/xw8IKnobroN84JZAgEkrfgdeyaO74o5BAehb9hXmHt6ICr0GVdo6yf8dppAza/cPCJvyGW7P6y6KV+yM4Z4XQiFnuJhwOhEIc3kNi/iIVF9WV7gW+aH9iCC0KQtRWldzwmAz2BvtvwlGj5FfImfbdKy4fABHGsolBaOUE2kIYBsFOAxS/2i6Bwy4nKs0mQKoCV05GmlQ14lFk1bbSOClFRk+AbSrOjR/stnhZ4Lk9SrOfhGpvsELjMbmVIDBlJtt0odm8OUNGI3hBiz+qpXClAIxsIFrPV1TYrNatUaAXZGnVhS1OOUgm5UGZbHSEiBzzlwni5xBCv6bRL65zc6gFRdebgzQyea0ARdpnG2uO4HJp9Zi0KqR8M55Cy5feYn7r1tWiBhm2lOUZpnUGRZp3rDhll4aEw6FXrQ4+6ADjZ8707vh7uGReH3iMKwgMGf1g3IoMqOc368Wr8J6zD6wEq+P6o8Hh/eGaz8/3Dw4BFEUrWXvGY+1DTvF3UVtSrNxDXCNbISpxUmFWW8VTL5qpp+HtJcw9sg8ifjaD/MR0Xxn9s5Lp/Ml9s7eci6lFOnRmLYmpioC7exkQtEcN5nYJnvBIboz7kwKRZ/xn8keyNbaE/SZBum0W121HwOX5OOBtN6wjfGAQ7ZJuJ69+FiGkm2t0nzgyMRtQBc8lP4cBqwuwYrK/ZL6azQtjH9U5uFPA1/DdemM8kOU5Sn84nIfzoGu15zA4A1j8AAxWYvhXuIu6z62p7TA2hPgOGcT4OZ0gXs6rWhx3ngkqTe+mJ+NlVUHRCScd3lPETTmbZ8Ev4LX0TaaLn6SLw3KUNiyyj8NACexelFccq3F2ytQzBJZ9Nq9MAptRvaCPTELsY9J9RDm+cSoF/HpunRMvbIG889uwvQdy7H3yllZ8SuI7VQblE20LbVHkbBuLPwIgDvGhlHY5Ye2BKTtCFAdv3gcD/aPQP7aSWJeWMfNJMZGHFKdRsnBGejx4xfi2uCS5icawtxEwh1PbhKmRcJRVnYOzYih5/vChRci3nDM8hWHXLeUUHQuegMfzkzBt3sWY7/qguxcS3rH1LGkMRDwEtPSS9ulTrrMxBOPgZcOzk8qOgycUlGJ1YyG7WYIsI0GjdIy9luBL1pW7xp/khAbf8nYuwH4mo+WFUYMlpz/M+iMPwPtmxVauI6Y69PV9Q3yk5s3BNhNL5coQXQldCaAVcCWnyOLgPn782YdAbOOIhHu6JSFkRZkqXmXem/WrNZjXc1J5G6egb6ThuJJmhvt4oNgM7wLrGKehGOGL0VzESIGxR6BLiO5XZxIRnGoaDTfFB+K0BEfIHX9GKyv2EVgWyMt341GlXS+naaRO2bPLETkvYvbB4fD+Stf3BfbG8PWFmOn7jDNyyqJJs2JGQbd9RcOYvL2ZRixajambF2NHeVswaW0L/MmNNcJ71AfReL6UvgUvowOGSGic8Ebb1ZZRIa4GSjTV7GNyqXvwpULBaHyb3ad5jp+53Q/cc5mAO797ef49tRSHKfzvULXhY0PFl/aibdmx+KujEhiyh6KXVMRA7ivGK+KmE9uOKxiveFI7Nej6C3k7Z+FY7SQ1JiEnfS/Fff9F2PnjzXQNJrLlRS1KYFh7qeW+svmzhKDRgOdWglljmsrMOLoQoSM/hSO0cRGCYQsWS+3NFi8wBxpRXPI7ELh/FNwjX0Sj6T3wAfTEzDj+EYC3EZF/V/XgNkXN+FFCjPa9afnE4CzAIddCbHC0lBpNrAiNsti0yxOIm643IVTEiatiq7EVF3YIYBlI/OUygHHTPak8sRDBU/j4zXp+GxuGl7K+xKpC7/D1mouIlPyXnxDL7D5ZO1hCvW/Q0jxe2g/hIB+iCcxX1+07eeJp4b2Ru7a73DacEWAt4Gef0B9EqOOz0XPKV/gpuQgcQTm9AhXMIhACYNwkWIF7lDGmxYRaM/lcDRInWM94ELf8a7Unggd+ymStkzAetUxkQSslMXIVF9iNDUdKCIHiqi0Tt9CbEbRQWUZPo3RXJli3vU3ZS+Nutbg+6+6z34G+F7vqddrzfj/gq/ReO2/zS8xl4gJeBquz8hbsXWD0aQToVxDPeeMtcp1NDftMfhyRMfkArzIaZWFDmbzFvMc4YJ/mgNqTkloGug1asklM3Cr9ErNLY+ty+yyQv9aVr0fCRvGI3zkh7g9jhb3WD+4pQahbR53LXYTxT2XEVz5YhIlJ8bpnhaKO1N4w/VVDF2egyVXNuK45pwIq1eLs3A1Jp5aRsA+EH9P7IO74nujz4QBmHRiuTDeRtkWVIng/7G6y5h1eB0Gzi1Ar/xPERD3Bl4q+Bqpy77FsvM7cUx9CeXGBgHfc/TaZeXb8PXKbDxAc0dE+Av8FSfqDG9YiiSrJzF2moucaiCCYU1s3SLTT9rg3YgwObFfIDHgv2VE4Z3F8ZhxeSPOSFM7cFRfhW9PLkefiV+hQ2wARYwUDbMvYHGA4AW7fTgRoNukB4iHnfvwELwyIwYzLm0gvKiS5UQDU97eqFTc6Jv2BYz/chj/9cDXoJTaSAE6h3ScyeIcI4VTXF9Z31iPRjVxMNOGjtEgiheyEznvxDq8MXU47qVQwon9tLgBosgHlnkeEkqwJxuvbiym3JFWs56jPsT3BxfjlKZOgPciffOZZ7fh7WkJeCDxabgMopU1xotuupck9kUWkViCZYKXiFA7FEWKEaAlJ/7z2ZEhUBxgXdmIkEvPWHCmLAwu7I3FHmx54XhodF88lP0c7h4UAc+E1xC9bDx2aC9LvovBt5IGKIeLm6oPI3Pd9wgt+gDtBgTB8Z+euKd/OF4u/BKzDizHFSOtvvoaaWM4oD2N0qOzpUXYPTFADDnbjuoG99GRkhqxTH4K1mldpGHCoTRM7FzaZIbiZmI/98RGiCvEP4n9f3dkGfbUnxf5QNGWMGikMsGIqxDHPFgMrQGmuTrFeIOm2mtTRr/TEPrlrPf/+eByR5VK08RglRZkneSCRQ+iOeMgXVJaGsPmUiW5fuZriRaM3vT7lpT76jnaLACkM6V1lM03g1Fx1+WXc0RSr9dJOF/FOc+6MxizfwHemsEmqC/CbSiBbBwxxWxiuyy1SCDGutaWXAGT4QN7WqTd0wNxW2oIPb8XXp/cH6P3zsQeiri465NLDb8/sQzPjPsSdw6NhGfxu0jZNw071eek7ltl0q/YVXcCmSu+Re/iT/Fo8tO4NSYEd8ZH4JGUPvBKewnvThyOifsX46DqglTRsB/iKUMVxhxdAK+yN2HBLi5sPZ/nL0ak1tzhls+5WiIVRH5s2aKewTfLXzbXXdi9OIebOGgupvnglqRAvDM3Dhs0J5SIk45d2nKkbZgMP5oD7RNoTrPdEJeulQWJm7JNto+ik5ERLKWqdyd1xyfzkrGmbr+piUktqTRuyOF9ELVs/GulEMC8R6C/Ts/jNRrTP+G+88eAL89LnVJkzkxKZzSJj3A9JYFSo5a7ixpRq9KhXqsU6PMX478drD2GxGXF6JT+LNonBolwOF9Am2JvWOR0kSJtzhM5ZgSID5hvyetI3/Y99jSclRxlBb3P2soT+GpFKR5Ifg7uQ2nlpJthk+Qv6mYsE2nBjgOZtCpmcS99ON30KNiV9iAAjoCliPLwZoY37LlDZ8gjsBr2KKx5I4NWbMfCELiVRop1jg0Bv2tsIDoMC0Vg6UfI3DEN++sUAK7Qs00Lr/wq7Kw6jqxNP+DZ8YMQXPAR3pkQj283z8XR6rPCJWr1tbIFtqnhEL5ZmY+Hc56DY5wvMXV/uHLdbhEL4bDQuQcNQA/xUrOmv3EY5TLEF0+kPo/XJw5FwaYpWHtxv3QEiVC4TotaDS12ei30xt/gpt7YkuQPC6Z+74dWy00RjQLAIrqj0YnuA4MvF0IYWhRcSIsqge+vKdK//uVr3thTlIn1TdV3fB6qRgIEbsHnDi0DRJ3shKECs85swJDVpYikkPzujN6wj/GDTTyBD2sv5EbIJpQ1g1dREEVzwcQivWEz5HHcMtwXvUZ/jIJd07CKorSlwqbHwSfjNbT51BvdRn+J6TW7RAeljuYuW/4cV5dj7EGKSvPfgdvXnhRx0TxJ4rr4QHTMCRGboAdjIvH5tGQsObtDUnAqKaczYMGF7Qgsew8WQx5T3KRZtIrYrw17zRWHiJKgbTHbBoXTQYSDF4/iUHFh5qoj5zKKfLlRo/99uD+1O1K3TcCeuiuSkmH/ubWXTmDIslF4OONF2MZ5wZFTlPR8Kcejn45EWByKu8E2NQC2AzuLOWzBvqk4TIsE99FyHbhGr6igafS8J6IRg02dbDQrMqg3UtO7rgmE8U8AX17FdawQpTOYwsfmtmKNFO/rpKSpXmNEtdpIzE+RujuhOosJO6ej7zgaRInEPFP8iHVy6EBgWeQthoFskc0tjG1TQ3EvrV5fLc/FJv0JJXlOn3WokVbAjZPhU/Y+bkqgwRfPnlfEZjNoBWTjy7JwZSDm0kCkG+HEHlssIUlMwV66v4KlNbENMYi7UsPwQFo3/C0hDLfGh6BjRiTa5UTCKTME1nRuNsm+cKV/35LXA3dl90LQiA9QvGMmjukqcMlYR6Cq1BNWE9vfXnMSk4+vxYh9CzHvzFac0JTLgG6EUlJ3Un8Zow/PQcjI9+E4xBtWNHh49XYixmuX7aGoRpXR4GY91AxiBHE+aDM8CE8S0/h4ejImE9s9pL5IgK9Revpp0PACp+Jd+D+ykPHf/MEpgkYCuZYAfMM8sSlv+2u6U69hSy08OAxN6nDKxhY3t/D5NNY1wqjWMwWGXq2R7jz2YTtH0dMW3QmMO7sE7y5MxqNZL8J1cACcYoLhms5azBHioOE4OgyOIwNhld0FNimd4BjbhQA4CD2//wIDt4xAv42F6DPhKzwQ3QPtP/bES+MGYiUbtLLTh0GNc6oqzDmxCe/NTME9iT3gSOSHbafYldqe9x0IJNtQyH9ndDCeIVY8ed9SAV9zjnjlhb0ILnkbFgMfIPDtRODrKaI7DMBW7PTMqQgG4tIIOI7qBecxfWBLbNgqx1ccMVxHhwkWWCY9Cddhnggv/gCj9yzBCQJM3uy7Qpdw/sU9eGnSEIoGg4k8UaSc2gW2eTSXSghHaP7YFdL5ZgTCKcEX92X2wKvTBmHa8ZWi/SvVG1xtQnOIWbCOSIuaew8MSuKNG2T40F2HAV/PIONPAV+m6RoJ3bRAUze9suWmN9F3BogGjQE1NJBqaRBzR82Ky5vx2dRheDy5BzokB8oGAtcx2rPCGK1eFqITSisYhR1/z3wGL08egsknV+KcSWTmtLEKU0+tQu/x/4TbMD84JHB7Y6D0ydtkcc44Eg7jesFpdHfJ83IO1TEvULRUbfPZJLInXLIj4DrUT4w1P6SBnLrzW+Tv/BHJxK4/WZkHj7K34TI0AC7Eyl0phLHl82Fd3BRPuBJbjRr/CYWCc3FEd8XkTEE3kG4eg+JZXQ0tDhdxSlshff71Arx6qZqYcnwFXpk6GHenEwOP5RSJt5TRtSG2cvOIMNw0IhTuHIKlc37XB3clR6HHt/9E4rpxWHpuB05rKmQBk6mrY7amVsrI9H/kXu6//4MBVa0mplfXIIDHjFe8F/UQIDazXIOhuWLi1zEUXFM+ZzQp/ulMREURjIe0LdfVUzRTz0INTIPpuY30jEYlN6yXbkkNjuAC5lxcj4T1oxBBkdjNQyLgHBNC84gAjEP8EcQyRxJ4FSmWWvYZXnBJCcBd+X3w2OjX8EhZXykJ+1tcNzw8vBu+mpGGnQ2npROTa9FPaWspKv0ODyW9hHbJkcSs2cvQHw5sE1QaRHPJF87Egm+nz3ym6DNM3bdCUg460/hbR8AYPuItWAz+O4Hv40okm+MlVvTsDWjJFQq8v1FKZKgsCo4jeogrNtfzu9OcbTOWIlTCAtt0Ov/BT+H2oWF4e0oiZp/agTMGtexIHNFXo2D3NPFGbBdN+MHVEgTwbLfEjSgsUsQdn25Estok+OPB1J4YvDwf2+uPi7Esl18aGHz1Gtn8bNTQdTcoYgg62ZBW5ChblrjrW7btXCcd94eDL1cu8MkrBehmrwpFyUoK0ems6ymUatQpm1SH1OeRt+N7BOb2RYfhPlIXa8fK/lzPyyr+bKAX3wmWsbxpFYjIUZ9h1N752N94QXyf2Phy9oV1+HBeLO5Ni4QNi1ZzKQvX7nIDBd/E4jDYj+2FtpOfp8ESCoukx2GT+hRss73E7sSJbd3TItAp+xV8s7gA86/sEPWxS3TuXBe5pPYgYtZ9i25j/omHc15AhzRaidl5IJ/txL1gkdIZbRP80Pu7zzB2/wIK0Sol5JIV06AAI5f11BrUUuTNubtTxhpMP7dOXCnuS+tJg9cP1mmKaaBbSQhuGxOF20ZGwpXFs2M7o11iIDqXvoJ3FiSi9OAcbFeflAEuurIUJrFgjIYGjI5FsA1aRVTmD3Rn/Xd/8NxhwGU9BgZgM/hqacCqeY9Cq2uSpWQg/tWpkGsYkrnXzgy8Oinlkm5D7i7UKukPo3nfs1HP7IWQmQDZJOnJGiiXWbJUdQxjds3DSxOG4o5YWsyHKGVdFjxGCXityrwppPehMDwQbiMIRCn6syWSYp/iDzciPXelRMCfyEfy8lLsU52SGl4R2SGW/cnkHNh+TPOKosF2xb3gwnsjXJPL7i7ssk0R2/0JPfDO+GGYd2S9bPaa9SzWX9qF8NFvwmLoPQS+D4s2BUezrJttzXO8NJiOMNn0ti1iu6AwWGYTccpjV4/ecBsVJeLsXM/syBrAsaF4Mr0vBiwsxubqE5K75Qh4S/1RxK4qQdfsF2mOcutxgNgwWXDNb7a/NFC5spVRohdch3gRlnyIUUSYjuovyca01tAAbWMNVA21dIlpEeYUBDNhBl/eGOUNamPL4sPrd+3+KeArouh6rZQy8aCQlQQmEJBQjbunuDFBJyUpDJ4/Hl2B16YMwN9TI9EmyQeuxEpZpcy+kAbEyHA4slFldGc4DPbGw6nPov/CQmyjC86rMu+mrqrfjW+WZ+LRNFoh2bGhgIU6ghTH4Uxv0W2wKQoRQ8N2E58RLyiLlEdhmfAQMUxP2OcGCrDfl9EHXy7OweKL26XJo8JUiM6h1zFDDbapzmP8qZV4duJAEWBvn02MlN7LeSyxgGIKoeI7o2N8oJTEjNo3F4e0F3HFUI8qYz3qZb9YLQU+lwyNOEZMeOrptXhzejQeyuwDdwJuq6QuNFG60uALQIfxPXDr6Ci4sCj8wEfhNtQD/iP/gejtozG/dgd2686JG0edlI6xdKBGuqVEI4NrSznX+z/m+6vGL0tOcvqB0wp8SM6Vojn+ycDLLFin+xWL2vXq6K4CX20L5qs2O2cYFPYt66jipUSTiBO/3IpIc4xAwmBQPE1qaESc1lZjxvmNeGH8QNw2nIAyNRgOmSwnSqF4KZENYsD2Iym6ZMsoCvVtCJC49dcxMxA3JQfDM/sFxK8oxE71UbH1UYiCCgNmlaLtF0RkBvrhpoI+uH3s8xSdUUSZRsCb6IObYwMRlPcm4haUYO3ZXagw1slCwqe95NJm+I1+BRbD74JF1iO0GHShz/WVXLQ953xpjkpnGtsOcQdrXhCscrnaiGU1IwkLCJAJBxzzuFsuEh0yonDT8BBEFH2E0Xvm4oD2rEh3slfgglOb8OHMRDxA84rFiWwz/WUBsuRKi0w2vw0RUHakKPOehG54d3o8Fl3ZrhTT0bxvqCtHfV2V7E/VEo7VE5nRyaKr7AMYDS2rIFqIQv254GuS0TFyMbmKAJiL8mkI8Q6uOBcoxex19AXqiRFWEjBvqDyIL+ak4sGU7uiYwV5obILZFRaZnQTQeLffjYWkubd8WDhenTgYP55YjfPGOvnEU/pyFO2dAr/iV+A48Ek4pnmj3bjucB4VRjfPEzbZHtKC6Vik9JW7joqUMMk2rysccvnwgX0qMc0Yfzw3oR/mnF2Hy8YaMVbkZaOWVr5KYpRVRq0wAHacGLy4BI/xhl60P+xYnKc0gICdHX/p8xI8cGt6BIJHvIeBiwsxkwB2j+4kjtMycYrW5h3q45h6ag1i14xFr++/xF1JEXCM7gq7FC9ReLJhs88yWjx40cmhUHFYJ7j374KQ4jeQvn0cNjYcBlfuVrDzL7GRarrOjQa9qfVXqzi18lAwKCpe/wPfX/7gSaakGZSKB2a9CvNVfmdmvr8l+LbM+TYXZprakkzFEvIf2qsAmFsSeZHlfD8t6rWaGnE24XLHWUfX4WMCIY+cl3BHejjaUQRoX+QLq2IvWJf4itqYbQGxTq57LwsnwkJMNjUQdxKr/GRWIjYR+LKlD5OcM0QgRm+fj8i8j3HzNyE09oPRIbsHnJICYdHvcdh+9jjuGxKGj3+IxcIT63GuoVw2ndkalsX+x51dgE7j+xLpeRAWxZ1hxzrANC9duAU4L0Q6S9mJmVOLlulsA0ZkhH+fQ/OYN7gzAgg0I+BeRgSrqBucia2zB9z9icS0Jw7FzFOrhIywZsoZdQ3G7V8Iz/SXYfdNF7TLoTmWHUyf7UG4wptvIUoVBTddDeiCzlkvI3XL96JOWE+4omokGG6ohpqiilot9x+oJd2gM22yGvQtErqtCiN/ui7njwFfzlwZNWL/w3kpA60cegqbDBpiFWo9arQaKYM6QEwyd8skeFGo7zCwK1y5C6w4mECsMyxzOlEIQqsUmzrmhKBjYjgiCt9HydZpOKK9JOF2rU6N1ed24YNpMbg9PlhsqZnFuhL4OowOp5CGBll2VwJef9FocMxn7d4g2LGZYYkf2o4JF10H1zg/BI5+D0W7f8Rx/QVTD5hSd1wrwubK5hl/u+N1l1G49kf0Kv4cf4vrDvthHrBMpFU8x5cGbyicacDYJigdSI9kPYcPlqQga+8EFOz8HjlbxyN6UyleXxCLh/NfhOMwT9jFdoFdqgfs2BCRJoMjnZNdWYgMEnYJvj2tG54e9zmKt07GLvUxcGd6jUGlHHqultBKp04DC7ewPYopr97kHPK/tMOvepi74ZjpMPCaWa/59+bys//HNLkGfK+VxjTJ/xhazG2TeZxRLXgLg9Zo6qxjxTmKrFQ1qCTwqOOxwaJNl3ZgyIIs9B73IR4u7ENEwwsWaZ2IXfrAiVknC7LnKqI2TizWnuIL26+eRK/Rn2Fh5S6pLea5donAd3PFIeStm4jnS/6Je4d0g0s/Ii5fesKdfj4W3RtvjhmA73fOwQnNebHoYS7OJZcraneh36Y83D/2OVjmEwCO8IVDabC4qLjmhIqmtk2SL6wTab4m08G+i0zCCsOJ7YYTY6VImA6ngki0Hdlb7JYsEtlJ3Aft4wLwWEx3+o452FrHkvVaWZu21J7Ee5NicM+wMHRMps/JChcjTwt2pSkOFFxxyCVGPKwz2g8PwtPjv8QPhxej3FgJvYENAhrEYqiBVet0WqVhRsoLdS3A13jVvdP/ueBrNMnxSYk+66NK8poODQumcw+9EdX0ey7wmHV+PV6hEJ6Vk2yivcTLiuXl7IvpptLqbFvsLcaVdnRTnsx7CcOWFGPD5YMC3LzCbTl3EImLyhBQ+CbaU7jkyIZ6FD7ZlUaK1KR1vq8AOXuZca0stx4yCLMANUtFtiuLRLu0EDxKIBm9eRS2qY7jCr0zJwnOqy9iDw22vTXHcMFQIXWOzCRPVZ3HlO1LMHxBKd6YEgOvojdxazK9T2oobsnvgZtzu8GewhmnGG/cndMTXUe/Bv8Rb6BrxtN4MDoMD6b3wsOlL6NdZiSs6Hs5ZvvRgsClQD7CRJxGhNEgo+9Ag/G29Ci8MH0Ixh9ZhKONF4RF1OjqUaWic9SqRJmJtQPUJnFzlcg7KpKP0uJqUBx6jX+gYPS/+6NlI0ZL8DWzXoUNG+T3WlM98P+br1wPfI2G5sO0wyN9MRrToVUkETVqWnB5YTCY6oIp4qlrqEF1baXU1VcTk9tYsRPZm8ei59gP0TEhGLZxHkQ6AuCaz7bzbMHjR2SH9xpoXlDkZv/FEwjIfh0lu2dgj/qclC9y+uGCoQpbq/Zj7I7peH3UADwyqA8eHPw0ehAYxywfgflnNuJQwxmaO1dQrVN0q48QHBbsnYbQcR/gFp4buf5CVFgkyykhAC58EHvmzT+2/nIigOTx71gSLqVhdgXdaP5GEBsmcpVJEWFhJBzo7yxFyR2qDkR03L7ujJDcN4igTMWRxisSHJwy1or6Wd9x/XDrYHr/pGC4lvSEFbF8y1wvsQxzKWFRrUDYE4O+OzoS/RdkYm/jEamd4hZvrtXgZiOdqTabK7i4xNBolvIzXK189yeDr6Epc6WYJuoMWslDSvePTpHY49KOTfVHEbNpJB7LfI6YZ5CsTJbJXQkUveA+LhSuY9gw0BNWKV3hFu+LFyb1x9zTG3FRp/hLceidu3oiPONfwB0JEbiluKcYCtrkcqKeQgq+SdygwVYm6cSk2diPLVgYfLmHnHdC6cY/nP0iPpqXhvmV2+k91ZI3OqY+jx/3LkK/H5LwwfghKFs/CUdrTkoZymW6udsvHsSyMzsx5+QWjNy9CF8tKkJEySfEBrrTStsNj2Y/j7tTu8N5mDfcE/zRMS0UbeP9KDx7FBasVJYSLnWYDhQKsfOrXZE3rfLEfIsCYEsLkHOcLx7JeR7vz0vE9yeW4oD2nHQWsW1PHQsP8aqs15laUrXKoNAbmizReVNAw5s0Jr+q/4HvLwdfhf0qDNcMtOL/Zsr5qtmCiI7/b52vwWg2JroafE1JXqPSEccTXkOsq6GBGKVKJ63gnHbWmuQ/1Sa9ZY2G/t7AG4bVqCcQ1uo1ouixq/ogSnb+gNenDsHfk3vCaag3XFODJKq0zVI6KB3TabzGe+PvceHwT3oBH4wajDlH1kgbL5dycjNCBf3vUO1hzNq3FPnLJyN3xVRM2LMc64ionJc9CJ2IRTHzvULPX1SxG/+YFodbBwXDeYAnHIdStDeQor1+FJF+5QnX/lw26Qf3JH+4ZAZKBZIdd7QWmdqNCYAdynpJ+sEikeZJBoF1Kbs7R4h2tU06zWNaTDoM9ccLY/vRArBFNFeq6Xqe0VWhYO33hBHPS+mpe2kf2JREwCKbcCWrK4FvINqNIJxIJqZNC05Y0duYeGQ+TmrPSw2+1qRI0zQe9KYWdMkymDQ5jC3E+1sI7V9zs/8o8OW+dK3p1OXgjTaDIt3HGa2TdFtGH5mL7hM+x01JFKoTa2yTH6XkT7NpJWOR6JEERCyiQxe8U0lfJG8aj8OaSxJSXDZwi+UuvPztALiwpTqB1c2j+4geg11uJGwywmkwRdIKSgBHYRUDsCVdbCu2LSngSopgWMX4wm1ICF6YMATTzmzAEQMPKz2tmHUEvCvxask3uPMzfzi88SB65ryNZafXSiqintZzdqNQ7E1YqN2ALdVnULBqOl7J/Bov5fRD/0WFeHHqYNyaGAGXRH+0p4WADf/Y4toimcK8FAq1siLhSAsF7+Ba53nQ4KJBmcZCIl54OO1pfDEvHYvPbxZX2Uv6alxpqBLbGxb+5nBIriVvsNU3UAiqUZSx+CeDhMaUp+Ro439Zh/8XEDO5MQMuM15lkeN/8wacRv79a8G3OZtgRHMR5lXuGaYOOT19Nm/61TaoUEf3ViVt4FAiH4PRpJTGTSIq8aZjwtPYSERF1SANtJxEO2W4hNmn1+GDqQl4IK432kYHS+kmC567ZgTitpxweI96FR/MisaXE+LwSckg5C8aj23lx8UIVicNE9XEai+hQl8pJaI8By4aVDhPpKjcqJZUNH8vToexEebA+UXwSn8d9w6NwhPJz8GPGGpg3tsIzf0AYfkfIqDgbTyV+yLuSu8GtxQ/WKcSWcr0InbqA4s8rv8NFZlIB5orXF/P9kquFLG2/7YHHEbQXC4OIFANhx1Fm/cl9sTgJYXYUnlUZC75XNaf3oWvp6XhofTnYUs4Y10QLu9tSYSMK5XaUKTpkkesemgX3BMfiU9mJWDx5U2iiMjwazA2kxfpRPzrgq/Sz64xaKWhQt/ScpvDYJNg3nbVEXyxJB13p3eHE4UbXOpilxFCQBlK4MmNBV0oHCIgSuqKu1Ij8N6iBCyo2CqAx99jd/UJxHA5SV5fuEcToLL4MveA001yKiSQo3DflrVss8PhSDfPUbpouJtGsU13SA5E+5gIeBGoZqybjCPacrHn4V3dw5oqDP+hBA9+HIW2H3jA5cMnEZn7D8w9tYSeUy06DNwcwSVyZvm8i/R9D1RexpJ9W7Fw32asLT+CCZfW4q3VKbh/5POitsS7ulxEbkUAbE0s3yEnihaaUFHzd+QOngxi5cO74sF01i8l4D23BVcMdZI3ayD20qDhjhud6dBKEbheTdeDWA7UxEsa6aB/G1VqGExdWcyE2F/sf8T3lz3MdbxXM2ClqaJZoJ2B99dEFVeDb7O3xtXecYoIPFtscbjL7fpqNgA1KOI1nOOvp781cPrJYGhi6c31yXqTap1S9cLvfEZfhTkUQX4yiwAp6Xm4DaOoM47CfVr0Hx/xAvpty8XMK2ux/uIeTDmwEP0npyJ2Vhm2UORXIyI/PAeqBc7N9lb1Mg+MIvXIc4ift+nUfgyfnAf/oa/CI7Yv3pwSg6RN32LMkQX44eRqzDq1BdNObULpobnov7oAvb77jKJQIlCyGLBVUrBUPHCbMYvsiDEuAadjfojIvNoX+cOmmMjRmDC4f0tzngDUJcYPPhmvoGTjVFw01ss1uqypxbxTGxBZ9ilFnR6yeWfN8pXpXSlC9hDjXFdWOcwNhdtwX3hkvoS8nZNwBBdFOpMjBzb4VVivQRbB1mmH5sXyzwdfbrLQaaSTTSv5JxVqGyVjKqd4uvEyxu6bhdCR78A+xovCBj9YZfBOJ4vcRIomLctGOlA40TEpCOEl76Bk/490MS7LSntRV42JBxYgsvhtYpZB6JAXKkpJFqyGT691KqYVsaAXgVokrLLDJGnvyPWMo4kJlxEQZ9AN698VT8Q9h7jFI7H14lFUiYyfol97or4ao1fOR+/Ez/H3T7vhieFP46u5aVhZvoUGVb3YrNTKIDQqveU0sKvYdRmKlB6DuDBoGprjq1fD+7u3YBH7GJ1LV9hxp01JGH1HLp+jxSErGJaptMikeOGWtBB4FPRFv8XZWHJhu9gNSWURTywROqfz05oAlVMO7LrAyT+dWtGCZQdhAmGjRqMI5picFfSG/4HvL2e8xqtA1dxU8dtcyKt15BW41bcy72wGX0UVzaA3tJJ25/HGrfmsSWv2j2tKEZsPXix0ivCPkceMUfFmYyfvOee24tPZ2cRG+8LtSx+4fO2JkMkfoPDKLJFMZSBdbzyINyYMRaeYvvjnvHxMO7EOe3UnRc1aZdKzNnsLsj7ESRr9G4l1jt86D/3GpeCl1M/wj6KBSFo4isjLRuzRnBO5WHaLY1nIcnrdcfrvdVUHMGHfAsSsKUHvif1wX+4L4tPI9kCOBIqsemZbEAwnsZsPVVhxZhcld1tKQDyCiBcBqA1Fye7feOCdKcOwtoZlI+vl/I4ZKxC9ogwPpvSBa6xC1jj3zBoTXGfsTK/vMLonRdn+uJkWo1d+GIRZUvVUR9eVyziV1m6NStuc85Ub+BcDX+lw47Y8bs8jIKiorEZ5dY1ACa9Eq85uxwc/DMd9KVGwTfKm1cdPNskccjlVEEbAGSai5vbxXngy63kMWZCH1Rd3gnu4eOd02aWt+HxuAu5NpAse21naGrm90YJWMTa6tKHV0aYgChYEbhZ5EbAq6gbbsig4jeoGZ2Kerim+uDcmHB98G411Z/eIZB8LuKsIyLiY/QotFqca6jFh00q8nj0EH4xNwJSjK6SO8KK+Bkcaz2Nd+V6sqziIw6oKXNI3oo4XGqOiSa4RFqDHCX09Rp5YiK6lL8N66ENwzOoClxI/OhT7eftsCnVSaRWO80ab+AAEjHgLsevKiDXvle/KZW4CvBqTuwS9eYNGL4XepiuN1u4KWrRM+v8J8gv/e/wK9G0uMtM3mXcarmveaWy661e3tja9Zwu5YdZVYVF3Hi8MFgaTDx8TBK5dP0HMcMGF3fh8WiYeGdwHt30TDN8Rb2LAtiLMqt2EVap9yD8yFYGjPoD9F17oMCwcz00ZhILD0zG/arPIpu6pPYvdNWewoeYQ5tdsoWhvKYasLELPnI8QHPMavvg+BQuPb8RZXYVU6YgRpoHmsY5r6FWSyqgWQXY1qun3h3TnMP7wUrzyYwLuz3wZbVIi4U7zmDVVJAdMc8eyhJ2PiWxJOWpXyd8yGLMNvXWGN2yHdYJnSV9k7Pweu9VnhYmzBf2SCzvw2ZwkPJAQCbc4dnwOFVdyq0I/pfKiLByuWSFwiw/CQ2nPYOjSEhxUnZc7oebIs7GBAkyV7LM0+2b9DPBt8fhDmiykxVWtNhWrq9Cg1ghbPEe3ffTumQjIfhXtYv3hRCBrVch912wrEiXg65gfAfv0QNh80wU9KVTgkOGipk78xY7Rmpu95Vt45T0P1+GdYZvSmQCVQpQiLiD3JMBltaRAOsLoBkXAsqg7rEt7wnZED0VOMtML7dIC8OqMwZh7jt5XXysphBpDPWoILOuIRdZzhxN9j6O1VVhyeDeWntqLg+pyaQPefH4/8pd+iw9HD8dH38WjeNMMbK0+LtJ5jdIJpBSUM/hOP7iWVtDBeCCvN9oSi3fOVOqK7fO8aHHxhW2ar1R4uEUHwbv4LUSvHYHVFbtF2Fqccek8Ghu1UDUyAEPYr7aFBmzrXdZm8DUPgF/r7vO/xx8Aulf1/xtaAbC+NfgaW4Kv8Rrt46Y3vqplWS9KaHrZkDN3vuoNilA+Oxpzuoy71uae3IovCIC7xr2IW7/wQ6fU5/DRoiR8tTITQSPfQvv4YNkktuj/FG5N747AMR/g+Qn98OHUePSbmYlPf0jEWxMH44XJXyJy7DvomvE8vJNfIYKViOnH1+KCsVbOUCtpPa1ondRIaz1FiAS4lxqq0KBtND2HWKqGIs9Dy/Hsd0NwW0J3OCYQOcvykwol7oizKPKjw1+cjy3Suwh7tS4hIkNRrXU+PS+lK9rGeaHX+E8w4+wGYtdGUTs8r2/AhD3zEJX3FjoOD4BLehDseHOvmDf3iFnn+AgeuWSEog3Nyee+G4AF57fS6xugYl9Jii613LWrN22CNs2yny98+gd1uClUXcubQKYHa4auqdiDf85NxT3EPFkRyZXbCIuDCRiD4VwSLv5OjhkhxGj9cVdMdwxaUEwMskq+ziW6ePOubMKrP36D9sM9YBv3JGyzvUW3k8N5qwJfsZBn1TKLbLamDodtSU8KSXrT0UMUk6yyPNGO/vb64mjMqtmMI7T+sqbnMVobT9NlrpAmTWLCek4rGCScqgJEuPm4+gpKln6PsEF9ce8HAbi3XziCs97CN/NyMePkGhzQX5DGB3YI2FRxCB9PTxLPuDYZQWjLzsh5PrDKfArWWV1hx3rCMV3gNsQPfoXvIHbNGLo2++XzRf9CqxW5Qg3vajeyYDdvuJjqPXE11dGbNHaVHXKjaYf26mrR/z3+2uDb0mi2ScDQeNXRJPbZLPppMLkkNjs/NzNkjpzUWiVtYTYQZSxuIBCuNSoM+JxRhYVnd+CrGdl4sF8kXN59Ag+l98bjpS/QHCWwo+jSNpO7xALhwNURsQFwHeSLO2IjcH9Sb9w2OAgdBnvj5lgftBnQCX8bEoxXxw/ED8dX09yqkxphji4bTOk6boQ40ngRe6tPY1fVURyqO0mAXCOlqQ0GlVga7VdfRtGu2SL+7jLMCzZJXUUGwIrA15qYrzUxVbEdyvSmyJYiyXFRsBkdBmtmsQSiFoMeFhPbIcuLsbXmFC6b9nM2XzmIgbOz8Eh8T9gNITKUGQDn0lCKvH2l9tkumx2/iQDSd3wq5xXE07zcWXtCzp23EnUGlWmOGVpc+xuYRPxZ4Ms1h2yXYmiqg6ObrK5EwcYf4J/3JtyG+sIu3ltsn+0LCShZp5dCgLYlUXBi253oCLw8ORozTmyW3BAPu21VxzF4TQEeK+gNu5gnTYpFtNIVKULr1vRTgJdYpmUmrWScVy3uIYe9tCfSTcrzhVuOPx4pfRbvLE3E+IsrMKtuKyacW4ZZl9dhS+MRYgNXZKFQHAQ0wmqvEKDuJYab8mMhvL/ohXs+C8TtA4LRcUAgDbYIPD3uSxQemYmN2mNYXrkTsctL0CXvVdjFKZsFNiUhstnHCX4bWgBYHNolxgeeOa8hYeVYbCw/hCqjWlGxYmeEunrouY2R55yGphaxXz6anNFbMR7DVRYNhlbgq/8f+P51wdcs2t5q6poYVevkLSuum1hwC+dkE1NWcsXNoCDgy1UQOi0aWe9D1yg190oOWYmiGjiNZVR8104Z6rD4/E588WM6Hh3eCx2JNLRnuVUWYi9UtHFdythogMgSR6UJ/nBLDUe71Eg4DPOGY5wnbmJ/weQAhBS9idx1E7Cv5oxEgGIzRAB/ztiAverzmH9+M0bsnI7MtWNRuPV7muNLsbvmEM5rLuKS5gpFoA0C0nu05zBkVQHu48+I7wIHmtsObC0/kpuQwmFD52KdT/OK/u0wrhtsRgTBusBHNq8tY56AMzH14Pw3UbJtOg4bK4Xpn9BVYcrh5ehd+glc+3vCOdlP0e0mXLDM7AJrJnM5XAFCC0pMKLqP+BQ/HF4p5afctq3W18u1v9qX8hoJsxuorv4xzNdgUoNnZSa66fUU3my+vB/vTojBzUNC4EygxDua9jmsKOYveRtrCivaF3WjkCEYHumvo3j7fBzV1MqqdZlu4A9HVyJs1LtwS/SAXYaHrFY2hZyzocFQQiFHYSi9j7+Ar3UWvT+7pBZ0o5UwXGTkbFO94JjmAfc0b9ySGojHC55Hnylf45WZw/DsxH548bt+iFtVipWVO3CJbn+t1ArWi8UK692fUV3BikNbETOnAP5Jr+CRxKfRteh13BXXDR0HBsC/+B+0OBRh6NpC+OW+hnaxwXDi8rkRUbCkQcP5aDvuJEonhpDkj04FL2HQsiJsvHxYUh/8YDPF+spaNFTXScWC3EQNBaH1GuhYSEVnvN4Fb2G5rvzbCDMAm5MQ/3v8u4Bv86LaYkddfyPwVXLEWtNPc9JC7j1XHTHz1anpZ4O0HovOChMjGlsNjRThqTnKMwgAc2Xr7OPr8d7UWPw9o4+Un7FdlW2Rr7Ti2+US+ySQss4PFmLjlE9zKztMTAlsaG7dVBiC+0t64aN5iVh3aZ9U6DDcs63QSWM9Fp3bjeELSvD8iC8RWfwegvJfQzjNn5fHfo7BM1Lx4855OK46I7rffB1YA+XbA7MRVPY63IiBO6b7ot3I7nAqY4nMMGKs3eFc1hMOIwh4y2h+FVJkWcBde4FCbuwGPol2X3ng7R+GYWX9ftlk5G69PQ3nEb20DI+lPi3SsY4pPgLstrneYs5rm0fsPjuUmLEX7o7uhuGrR2Cn9hTFxuVQGetEa07ftOgZWs+vq27k1Zz4jwFfcbhVimcaiaofqz2FEZt+gF/W63AY5CV5Fee8YAm/bbIVryW2FHFO9sf9ab3x0bRUrLlyTAbFWboZayuOYeDSIvwtpRusEp6UZgRuwbUu5vQChSGyCobDglZfth+xyQ2CI6cw2EwyiUKReB/cmR2Bx2hwPJAVjrvjAnDH0ADcPjQIdwwPwe3DgnHLQH94Z72E/oszMOXEYuys52KTahFErxLBEkVgZE/jWaQvG49v5uciadcEfL4iGwEFb+Dvw8LhkfWCiDR3oPdmUWvX0l5wGf8M7Ed2o8WFfsdhToIfHk7rha8WpmPVpT30CQrwsu6FuoEWqpoGNDSopFFCLM21WqjovzX0N4NWf23lwtXmugaFDRtb6C39D3z/+uB7TY7eiOY0gt4EwsbWmzvNOhD6JihQCA8rBmqV8jPp0uLa8EYCYLVYGuk0XDOsQ7VKgxrWBGH9BqMWJ1SXMPXIMrw5Mxp35/aCQyprLXSCVdrjsEh+RNgh60Cwz5pdbghss7lE1E+UxtrnB6HT2JeQuGkUTmrL5esy+F6mz196YT/6zcnHk/EvoM1XXmhHkW8HAr6bor2IuHjh4YGh+HRiDM35nSJCpZOmDhUWnlyD16f0x+3xQXCK9UIbYuN2xExtctkEtyfajOwDx9JIWDCBy/OSygXuYnVh9hrvBfuvnoB3fl/k7J2MneqzSlkovfecM1vxjxnD0HEYva7/I7TQeAn7tSMi51hMwJ5PeBLtjTZDAtGHiNm3JxbhmJ7FaxvEMldZ7vRNmsuGnwBfsz7HHwO+UATUNdJjTUyO/n/Z0fV4d9xA/C02goDQF055YeK0y101bJLHXS3Wyd6wGdAZ4WUf0oq3GEcoROCc62FdHYq2zkXYiI/QlkU80rrAljtbRoXDqpgZJb2WC7CJ4VpmBhP7DZTBwczXLj0IVsM80CE+EM/8+E98syYN/5j8JYIzX8ATsVG4f3gYbh8eiA7R/uhIN/jmaD/cS8y717j3kbXzW6xr2Av2Sr1gAmEeTFxKdrTuMrbXnsRWzQmsatiHgn2T8czYT3APAbn7YG+4xgdIfswmi8Kk4ii4jOwJ58JucEoNwT3J3fHad/0x58hKVIoSldLGyjld2aFmcXkDy0/SADRopamiQaNGo1otRf0GveHaeOZ6APyHGvD87/GrQNh47a277raNGYhboLbxJ45GrRq1jQ1QMdAKCGrFK1DNKoNcm8zVEDTG6ujv9VI3rEe9poHGWwPOaC5h0rElePGHb3AbzQmH2M5wyPSAdXpnIkpeUqJlbVIIs83wgRsxRZdsP3HnDpzwNgp2T8ZpXbmcJTc6HDFWI3X1BHShaLFDdBhcKKR3yPCHW6FiDuCW6AP3/h4IyX8LJbumY3/9SQFezrFuuLATQxZnwzf/ZbQfTlgx3BtWib6wzw6BSyHNq6Io2LP0JJ0TN1BZszknnZtduj8RvEC0Sw3A3WlheGHi15h5apNYDvFxRF+LPALkRylqtfjsftgmdJHNeMdirnqIlPI2uxQWhw/Dg1nP4cuFWdhCZKxemqy4fE3TtNTdqOJEfPqacvjGPw58dVJWphGR54vEGUs3TYJH/DNoQyues/imEfCyyhib5hFb5ZXKntip+wBffDw9BTsbT+OKiHKosabhOD6ak4E7E6PgmOxHAOtFIQZd7JF00Rl8cwJhkxMK66xQAV9LWpHt2E47n+v+aCUc4oHHM59BwsYRWFWxHQuOrkTJ5u/w1bwkdC97F/fHR+Cm4b5iWulE4Y3VwEdwe1ogoia8j4HLs0Xp/pDuguR+NVDcfdmip8LYICVh1fRtGaS/WJyMvyVFwGZoV7jRQuBC4G+Z6i+iIA5ZYWiby44Xz+A5Ggjj9szE6cbzSnbPaGy2q4Gy42tmIvVivcTdTFqxcFdpVEpH1VUTt2lutpq9/6tz+Csj79VOzdcDX+N1Xtv8P0OLdzG0EqVoVKtQXV9HIKwRrWcWiKoz1NMYalR2602f0cB1+CyAQwt8fWMNsWKVwMlJ7SWU7fwRUaXv4da4QIpI2YDWm0iTv4To3PJvQRGoVWoXuFFE55bpiztzI/DS/EGYdHopTmmvyFzhTeutmtP4eFY6bupPLHm4j3SX2lDE6jI+Au7fEiGhyNVmWBf8jeb3hzOSsOLMNpOioA77qo5i3N6Z+OeiVHTKeRH233SFA0WtbfO6w4lYsG2mYpTA5ps2eQGwokjagiVY0whnCAduYjfnRC88mNwLSWu/w/7GcmLiSvXDgsub8OKYz3HzIE/YDH+K5mlXEYZ3ls1xFl2PkM9xjQ5At1GfYOaFtbgkbosNspjpmiLLG4GvsYVz+x8GvkYJe/gCXjbUYV39Xnw+L5nCfFrxYryIAbJgcgisuT6XbpwzhwjJdEHjg+FT9BaKd8wi0FVJudcu9SkUHJyKsLHvwz3OH7apfrCmVZbzvNZlBLa8Wcd5Y7rQNlzhwB5sBYoLsV1ukAD67UnheH7C1/jxxEqpRmAh8zP0r6WVW5G2cSz6Tu6PpwpfEqFyu3gPOKZ7EVD649aMIALtp/HOj9H4du98bLt4EBWN1WgkFlpRXYlLdRXi/HrGUIUpp5bjlen9cWdmN7jQgHArjYJzaTdYZwaKf5xdjC/uSO2Jp38YgJH7Wef3jKlPTq1sUGpNerycozPoRUlJ1JS4ftgUWErXIDdU/DcSxFYuws3NDhwJHD16DHPnL8TkKdMw+Yfp+GHqdCxbvhLnz18wbfhe5/X/BcsS16VKJ6ToAtNCriNmy7q/GoJjibL0kpetM1IwbWikvxFVUtOhb5Tgek/1ceRs+B6hpW+jPc0951QfIk7+cMzxk6oA62yWa/WEI/3bIbEr7snqjo9XZ2BR9Q6c01cL+JbTPF5Wswf/mBWDtkMpxI/2gGWG4lrhMJbC+3Hh0mHGwlkdYijiLPsMM/atEmU+dtA+03gZm6oOYtrZNfhwbhLuT+qJOzJ64PaiZ+CYGQqLFF96P39JgbBimWUmkzNiwNncyRoMZxbZSvSm9w7Bs2O/xoR9y2RzUbCFGHbu1u8RWPIGnGM8YJPmKd21tjms9xsK99LucMkjgB/uhSdzX0LylrHY3nBENH+1TdleQ+ux9GeDL+cpuSiZGdxR1UXk7/gBQSPfIXCli8zGlETtrUuDYJHnI1/UJYcu0DBv3JfyNPqtKsbaWiXXyxqis06uxMs//BP3ZoTCKckL1mnckEGsuTSCADYUVvn+YoppzzuWBORWnD+WYmz6b7oBbvF+8Cp+HXHrx2BrzUnJ2fJ58Yp8lv5/e8NJjD+9DG8sTcCt6ZGwHPYk7HNodebOmdTOFHb44d7kKPQq+hBZC0dhz9kDxELV0kTSqNPISrjw4mZ8siiZwpNe4jvnxpsBI4gBsxkgLQDuOd3QISEcvnlvImfHFBxUX5ZiczWBKeuF6jk3btArrqnEbNVqCrqIuZj9o/RNDrgGxXb8vwF0rwO2VwNvVVU1Fi1eisVLluPcufPN449A5cDBQ5g9Zz7Wb9gkteb4CQD/T31wW3FTV5xRaXzScJNAnYYOLmNU0xhWoZHAV8U5Yd4YV9cQY66CisZ2Iy38O2pOYPjyEjyV8xLaJhBgpnjDkdgvu2A4jw6B0yiWpCQmTMzxjsRIfLw0C8uq90l1A8+z8zTSZ5dvQF8iJm0purRNoDlPTJXTBPZcXloWImzamebNHSmReHrMF/hx/wrU8Nyg8V6pbcRFQwMO6ysx7vBi9J0yCJ1LX8Udub1gn0YYQnhgmUXzPZsi38wgqSyyIwbswBuFBYFKW3JaCNonReHvw3rgn1OSsbP+hNJ4QSC8hhaGD+bH45bUELgSiXNkN+V0T7gUKjrDNmk+sKdzZnuvF7//GpOPLpZ9IPGOMepbqzBdRyb0TwBfziFp5By21x7HG5OGoUNsEFwzg6XDzJ5unGURhQe5XmKO58J1vYP84J/3Hr47uZpYKdfKaiR0yd00Dk9mRMIx+lHYpHSRvmx7zp2WcvlYiOR42ErdhVgwX3CrXB8CXmKwJUFwpBW2Q6w/nv/uK0w7sw7naUWvoZOq5rRBEwgD0yo245lpg3BLWiScUlnakc6vgOuFu9CNoJW6/yO4c2ggvpiagPVntqNG9I4UD7Z9utOIXluCh7P6EKv3lF1fJ1pcHLimmAaBRYoPXBKC4F36FuLXj8LmmiNS91hHE0HFG2kEuHXqBlHM17EdDP8k8NWpVCYrJq2SZjBVMxh1/wNfBXirsGDhEmzfseuG78FWQMtWrMTqNWsJgFXXfd//6Acv1HqTHKUUSxAIsBZtAy3odTroGmlx50oIEcNRS5a1RluL6oYaUUbjB+9vrKGI74v52bg7PkrSAy6sjULkyX4Ugdwo3qDiiNELtydE4R8zkzDn3HYCX7V0enJN78K6rXh1+jdoR+G9SwLN1ewwEU53IsLkWhgsMgIOFHE+XvoSBmwsweqKA2JcwDKpdUQ+WDPiCh079BeQe2w6Qr/7EG40r63ZoSKXouj8CFhlBIs8gW0OO9gEw4kdz4lR8/6PY15PtKP56d7PD90L3sPM0yulU7WeLspxXEbchhF4OPcZdMyPRLviMGH2fNgSE7ZI6CxKa23jA/H3mO5IWDcSJ822oCa1ud8efFtw6WbpOyU/ee1nKb83mspiDCKuoUElgcmMU2uJ8b0Bi68fhWOWP9xYq7aMLlSej2gxWKR7E6MNItb7LD6enoG1lccEEE8aK7Dw7Hp8PGs4rYi0usU/QhfYE7bZBNQFPeCY343+HSDOqS4Euq7MdPP9RZPUlgcDhQ/OCV54mFjroAWZstpxD815CsV2njyBdccOYMOFo1hcvhdfrSrE31KItdJ5tCmKooEVLh0zlkX+4kxhMeQhKSB/88fBNLDW4DTBJ9f97dOdwbgjcxE+4n04D/GEU5qfpFHs2HeuIAT2qf5wiPbF/WlPo/+qImzSHpPXlevqUNlQR8xWK2EhD/Z6VZ3IVVI8KCIoRpaCpAmg07BcpF6uLbNeg+6/Q6LsJ4G3uhqz587Hnr37fvL5/GDQ5RTExk1brvvc/3zw1Ss/W/qdixOGYqTIuhE6SX4RmSC2WmcgFsyCTRoaaxqD6LGwbvaC09vw0ncDcFtCBLHUQFPqj4hOsa+4wnCq7dbk7ggb8RmKts3GKV2ttDFfMTZip/EE4tcUoXPqM5JasIuhuR/TBXY0912YRRPTtIl9Cp3HvYb0k9OwU3+JANcg85XB/wK90379ZayqP4Sskz/Ce9SbsBrQWTbenIq6w5G7WDNY65flWSnqLGbHGnZFJtzgqowSmtsEwO6xweic/SKGrCjAxso9UgjAChZjD85B74lf4t7cPriJ87xsZ8Tdc4mPwyrVA24s9hVDpKpfF7w+bQhW1u2VLj0zCLbsbeE27ibdh38Fvq2d1dEAAP/0SURBVK3T/tepDjaaN9C4YFsvveEGEeo2mLzsjeIfpmGGptEqAiD0P26R3XjxAIYsK8RDGb1gMYjAM7kzHAmYXFgtP5/YZaaPdM84Rgei9/cDMenIahzX1chF36c6jdSVZfDOfwFuxCat8+jLl4XBtbg7XPN7wCGDwgxilc75QWhLYOmQ5Q2rlM4Elj504YMIrGnFGtQJz4z+AD8enocLxnIZd4cqzmPUgun4KD8Wz2V9iaiSz/BkwStom0SDguXquIyFbqB9aTc4j2AtCApfkp6C47Cn0Cn/OcTtGI2NOIVD9A2/O7kUz4z/AjcPD4RDrBfcC8LEhsWxgD2mIuAeE4BHaFH5elkellftkzw255trdY2oVTWYjPjYlE8jyklNhtQm8WxJM8hhbBJ+NRr+OzbQfipFsGTZCmzYuLlZ5u9fsOTKqkrMmDkH+/cf/JfP/1fv9e91DVsIBLXcwWtZ5maCB61skGsVsRyj4j6urm+UVAW/5IquHjPPrEXv8f3gQFGqZSIRCzakJeC14/IuCu/dk0Jw6/BIfPRjGnbXn5dOtSvEpFkbbN2VPRi6KB+PJz0Hi88ehUW/h2juPw6XXG+0JUxwTPHAvYW98fGabCyu3IdLdC6VhDocAR8yXsSUMyswYGUeIr/7GLcmhUke1oEiZudCIksUCTMDdiyMhEtxBBEvfyJqFLFmEbnjMtTicCJEkeJMflNyOAKK3sK4/TPp/Wvk2FZ/FMnbv8NTOX3hEueLtqwjke1B79GFSBQtLATg7LDBHXFP5L6AxLVjcbT+UhP4irO1HEZFdF+tNQGwUXCyZanndcD3J9ttpB9cxeVPOl0T+LKqllqvmPypjCbwFQ1RJd3AYsajt89BUO6b6JhA1D/VU3zZbDM9xQzTtSicLhxdqDgftI0Ox5dLirBXe1lWvApagZec34Q3v/8Gt8QSIBLjtaEwwmkUO61GwimTVt9MxX7EvYh+FhGY00psQ2BuQ2zYKZtCouFdpYohmVjt4cbD9L4Vkqs9UXsJk9cvxidjkuGV+Do6fBMM+288BDwdUrlekVlzKN3IKLQb2RO3jO6O9nQDneO7on28H4InfoiBu0cj++Bs/GN+Iu6MixALovZ54XArDJVckSOFVK4JXLLWHW9PisbcC5ukaqNW3GiNYknCm3Y6nfYa5awbbgP9lxUt3Aj8Dh06jKUEvrW1dT8bSOV1h49g7ryFuFJe/l8DwK0w9iqb+qsPZmdSUWPQCfiqec+hgQiCiiBZ0yAYcQl1yN0+DU/kvAnH2DDYpHO0GQQLmtPWNPec0oMImL3RrexTzDixDqe1lajSNYgJKHesrb20D0OXlKDb+M/gN+FddJ36Bu4b2wPOqV1gE/M4zSNveJW8iaydP+IgIcgFwpCdjacw7vBsfLIwDl2I/LQZ4g0HAl7XjDC45XcncOwGG1Y9y2G2Gy4CPGyYa5nSBZYEwBZsSy+NWFwBFUFs2Q+3JkRi6Io8HGxkTZYa2YSfe2UrnhvXj5h5ILF4LlnzoOfTgjKSNcEJfNN8YZfkA/doP3re11h+ZjfhnmIhz8Eo62WwIqLK5PUnxhEmrDT+K/A1/gT4shtCvUYrGqIG08DVEhAziKikntcoUnVcP8iuFfzfJw3VGDy3EDd/xaVendGOqLxbGbHKLA/YZHjDvbgbbirtjZsyuuPJ3NeQtWWqABST+QP1Z5C79TsEFb0GF9kdpaPEXyocLNlIL5nALTcSN4/oCTd2JeYWSGK/jmXdYE+A7JYSjHtTo/Dy9/0w58RSuo3lFE5VoF5fh1oK7c9qarG6/Aiyts3EixOG44nUl/C3hCjcmUbnlE4rKJeGZQSiTX4YOtICcQuXrKQFoE2CP9olBuOenD7oNOofeKDoRbRLDsHNBVG4uYzCn2x/WhjotXFecOvviajSDzFy9yzsqDsuFtpqsZGH4jbAu9Bi7/6/5t+fA7780NCCNXfeAhw5euwnQfpGgLl6zTps3rKtSYP3Px18W6meNZeNtIZlczOA0SAbyHV0qA06USTU8/hkktBQR1Ftg+x1rK89igFrxuCh7NdgG+0vrhJWXPmQy3nSYLinBKErRZJDluZjxaUduCw1PYquAm/C7dKcx4L63fi+dg0KKueg77JBaBfrAdv+D8F+WGfclhiG12fHYMLF1Vis2o+cfVPQZ9JneCL/adwipaAE8qlBFGV2J+LVS9KPVpm0AGT4wYqrnvLoyPaVml12P7cU8PWnIxAWBSGwSPVH+9RIvDZ1EGYfW4Zz+itSi7yt/gQS6Ht5Fr4KlwQvYb28Geg+spvogVsRINuks2JaF/jkvYmyLXNwsqFaUitmeU9xmTYpySmef6b9mhbz2+LqLvKm1IPx+g3JnJus5wL/FmU7WgJkFuzQGI1N6SSDiWZfMTRi4YWdeHbU17D96HHYx3RFh9Hd4DYqhC4IWzd7E0uMhFtGJO7Lfg7/mJWA+We3yBfhL7DkzGa8PW04/pYcCevoTkoIUegr+VyLJE9YJflJkbUzVzhQyGJZ6AfrUlrxOAzKCCamHY7Isg+RuWEctrJKmJ4T5Iqav7mekuv89qkrsejMfpTShfxqRgai8t/F34aFwGngUwSgneGcSIx4SCe4DvNA23h/OBMLt6FV1zbWlwZAsHTpOfEmIoEz94e7ZAeKEn+74b54LLE3hi0rwJb6w3SDK8Xs0ixyozd1ABpMPmv/7Yz254Le9u07sXbd+htunv2r15eXV2D+gkU4e/bcrz6Xf1vmixuAr5lvGZX0YR1bDtGhMSgpMdYANsgGcC0a9LWyZzHnwna8Pi0R92Y+SxFfFIX64dIZxvPaKd0Ht6aGIKSUGOyOb7FNdwxnhF3qpIKpCoq8I+v+7sJ5FB2Zhm6j38PfUsLQlkhVO2LPj456Eb3m9sNLy4bBd/J7uCkrDA7EOm2T6Uhn6/hw+sweFGX2gG1OOCzodxbphA8U9drkmZTKcvzEIcaSBXMIH5j9cgrCghYL99QweOe/isTlxdjVeETA97S+GnMp2n596mC0jyaWm9AFbUoj4D4iSti9dTbXJ/vBcthTuDc+Cl9Oz8KaswelY44xq9HkmiHagjqFATc2Kk1RLSsiLFp3yRhvHI2YHiyQw62KZlNGptNmPytObWj5xrHJnOm99tWdR+yKMXgqvS9cB/sQyBKLLGMBHR8CUNZkCIBLXgTs6W+e2a+jdM9sUQxjWZlyQy1Gbp8Bv8J/wDWWN9q6wJrTDvlK94plGnew0EXMoovJvy+gFXdsOBzGRMKW0w9JgbhzWCTenxCDxWc34SybTmoqRVjEPAz5HHn6NpiOyzTYNpzehxHLJ+OjCUMQUPwibqYFo93Qzng4sye8yt7AowUvoj2tynZ0TvYEvHbEsO0KwmGdFwyL5C6yM9ohLwwdEgPwcHJ3fDAjBnPOrgW3ZrBoJXuv6VtEG2J0eNUG5v/A9saAx55k8wg4zaz3177PKmK/vPnGkqe/1fn9VYH5mql8I/A1bRjpxBlDixqdSpovtBLR8mYv7+fUo0FVJapjxzSXMfbQIjw9+Rt0TO0Gh/QA2cOxy/URCzD7+M7oGO+LqG/fQ+ru8VhStwsnxftCEV1vMDFFTjFurz+OjB3fwX/Em2iT6Ac3dh7nDetcAvJ8Alv6twXhhUUuHxT5spBOIYN9JOwJQ2yIhFlmBhL7DhSRHdvCUKmC4vOxzvMT8LVkQaviIAFf7gNwInZ+W0wo+o7/EtPPrsQ5Q63klw/pLiNh9Ug8lNgDrtFecM/lPaZIkQVg+QPO/9oneuKmoQHoXvAxvt25hJYPjZTE1onqmVHIqNZglP0cVaNKiIK51vyXgW9TfzKHywYp/pcdet6F1ypOCfw3zhU1GDRNyvZLz+3Cs6O5H7sbbsnpjjbiNMFKY53oAnrSBQqR2td2Q4Lw4sivsZpFOMT9oQY7qg5i8KJ83JfaG/YJtHplEN3P8hKnYU4vWOWyDQ+3E7K9iGI42ebbKLSb0AfOJcSmE0PwePyziJtXgkON56Ez6lDdWI1TF07h0PljOF5zHpdoBa8z7abyQKijAValV+FcQyU2V+9H0f7v0b3sdYTmvYzhm4qRd3wGPl2dA+9xH6BdWjfYpSsDwKYsQjymLJLZwtoTt2aH4W+J4Xh69EcYd3Q2juoVt2FuldQam6U1+WZo9To5dAbDf0zS4bcEsqtBbffuPZLrraur/3+B74ULF6VE7eKly7/LOf/l0Pe6v2yhuN70T6MYstbrNKhhk1YjtyPrZV+HHbv12kY01FeiUV0rzmb7tWeRsG4MHk55FjYDu8IuxUdSgE40H23SOsM+9im0He4hrt2x28dgQe1e7NGX44yhQQq1eP+jivDiNP1retU6RH73EWwGPQE7rmgq8KJ51RkWBV1gUUZzfkw4rEZFwLKUWG4R63SHwiqPgJYJEB/sg1gQJmabNkX030TCuMZXUg5EzqxZioDdLwpYhjIQtikBcBjsJZUPcRtGYUuNUmHF7HzS/iXoWfYxbokOgnOCP7HsUAJeAl+unipm3ApC2xg/PBb/DGKWj8Zu4wWKBjSi+8L0SvSTDQqp0hLrZfBt6fFn0TIbdMM8vDkNYQJnXhVVdCMaRCDd5NhqVICkUbpk1HICFwlsvj2yBF55b8E1LgQdinvCKZtWn5QniKl2ErFzK/oCN2X2gGfuG0hcMgJHiJ3y2ZzUnMcP++fj+fFfoX0cAXY6i+OE0AX2kfyNdb4/rAn0rNmZgisS8mjFzeAOG18piLZLDcAtSd3w2qShmH1svUjZMbs8eek0Zq2ah8Ejk9F/YiqmHl1GN71G2G+9KOmrTHqdkPLpvboTdB7zMGn3bGypP4gD9K3msUzk/onw//EzuOd1gzXfyHw/8YFyohDHlVb/m+L8iMk/T6y/AFsaDsj7ci84F68bjPpWIMXRBHcYiTnf/4D3J8GMxxg3Uuzavff//Vn8WLx0Bfbu3d+0DfIfC8DXLWC6DvjyPOYNdQKLej5orLJxAf9s4EYfOvSceqivgVbFhWdaabDddOUABi4txAMJvQmAO8tGM6cBbfO9aU56wybmCbjHeqNL2Wt4YdpQDFo5EuMPL8fii7uw6vI+rK89hE26Y5hUuxrPzfmGmC+F9qkE5AVEuEqJ1JT4EPgGwGokge2IcGKvDLwsJ0AELFuJPp3yIwnwo2BHDNWKsIJt4W2KggkriClzmpLAlxXP7EdGEG6E0O8CZN/IItoTNxNRem5Sf0w9vgZVprTBpvLDGLQwD4/E94H9AA/YZ/J7BQmQ2xcGoi2BOysSdiTi+MrkoZh5eSOOGypFRoHbSlRSPqo3XVO9ALBetJSNZvDV/TzwNZWhiF4ShSGKNqhGdAiESourq07sd7hmjndDt6qPI37reDxe8CrsU0LgkB8GK1oJLVIfF78lK74oyX64JbkH3p6RgHmnN+CcvkoY8+66Y4hZVIAn05+HUxytTjkhYhHtkMceb2x2R8BNoGtTGgVHutgueYGwT+oM69gnYZfsLQI6D9Fqlr13Ok6IxzAXaWtw9OJJTF41E88mv49Hh3THy1MGoHD3FCw/sxkH6k9Ix0qtqZ5REUNvMAGnWg7eMGCfqfGXVqHXgkFom0c3mstZuAsu0wPtiXG3zw7HnfGheGfqUMw/sw6nDZcFeBUBZq1srHHZmOR5xVfNbBn+P9b7r4Ds1OnTWLFyFcorKn4T8D148DBWrlqN2rq63/3c/53AV8WW8zyfoaTlGo2s+atBo4qAt5FNWtknUC2egXquByZcWF29D6+MoznxjS+sY4ixZip19q6lwXBioZuEzrAc1gkOQ33wQM4LePbHIfh0aQ6+XJaLr1flYuDGQny2PhPdZ/4T9xR2h0Oat+RrHQhsWTDdgtMONP859WCVF0QsNBg2dHC9vz2Xl7FkbHEUbAgPLAl8LQkorQq5j8BfImN+re2IMDiMipSOUwt6b4tMf1im+8M+MRCPEF6kb5oscpP8nU/ravD9gUUIz34Xzv084ZAeLHK1rCVjTcTRNT8QbgTebsN80DX/NcRvHIttDcel4Zgbr1QaNTRqU2chM2Dx3tOahOyvAt9WEcpVCSKjSapZK5oCBLp6rTjnmp1RxRNKq5XdUe72Oma8hB9OLcebs+NwT+5zsM5ULoZFFgNnF2KLdFELKDSI88XdCb0Qu3oUDunOizgNd30tubwNL3/XHzcNpdCAKD8L47hQaO9AN8A6o4vkeHnH0pZtpIvCleqCNE840w1z5s63OB90KnkTRccX4xgbbUqtoAaV2gbsrjqOlPXj4TfiLdyTHImH4iLw/IgPkbNpLNZRSHSKmDBXAnNIVC0hhNHkzqQsUPsbLmD4+tF4tORlOKb6w4ZuguOIEDgWBaFNXhjuyIpCxOgPMHrPLJzSXUGFsQYNeuYPShuinnPm3D5Mh0hFtmg++m8E1V8CYNwivGnzlt/knPhRX1+PmbPn4tSpM7/7d/zLgq/ZabOV7ZBRNBUYdLkkUswxObKl0FlNAAx2QaZxDA3REdaIoP8dbjyP5MVj0DXtVbjEBVIkSGE+hfx2BFa2RE4s02neJnWiUN+XCEok7s59Go8UvoTH8l7AfclRuCcxAg/m9MIjI57HHWx6wBtn6T6wKQiWDXQrei8LViojsmOXHwzH/FBxOOeqJtvsUCkzs2b5R46IWVaWDi4rsxSQpcUgl8C3lMCXmK8NzVV+L2a/tgX0vBR/tI0NxafzM7G98aQQL85Dszfju+OjcfsQwp90+izCIPGOy+wK+yy2A/ODS4IfbksIx8uTB2LBxc0S9TdCmd+aRg2tTzppiuK5z+CrVDUJ+Gr/Jfgam7ozCHD1rDPAWqAa0y69iRcz+IpmqF4Aa6vmmLTQehW8ibapdDE4P1tKIUMJsV3uhsnnhHoY2ieEwjPrdZTunIHLdJtZFWy/+iJy9k9F18JXYTPIA7apgQKwLJzMSvpWWV2lnpDB3KYoArZ5IbDL8oMzXWR3blPMDYId3eA7MnvhxZmxyN8zD8trDoDt83ipYWCdXr0VfZfF4mY6N4vP/w73gZ3gUfACXv9hEOKXjcLsoxtwWH1FzkdZ+XWo1alEVH3x2e3oM/YruA73h0NmIJxpZXYd100Kui0GPIaHM/oQ4x+NXXWnRHqyQlWJmsYqukaKeLWed5C1KhG25pSD6J6bTAr+coD7FwDdlh1qq1avxcFDh38zoOTH2vUbJY9szsf9Ed/lLwO+xhbgC7TSnmVpyRpib8yAzXasap0S9TKA6Alc9CoiFdpGkXsq19Rh1el9+GxONu5I7Q3rlABipoEyVy3Sn4JtjgecS4gtEgA65hKpSiTwItBzTyMwG9QJFt88BscE1gKOQBtOJ2bTa1PotUSobNgivoibJ4LhzEI3JeFoU9wNrrLZRuCZxTXGAaLhLRtx3GDBYlb0XDblbQJfYq7ctWpD7NmS7bvoPOyLw2GVTtH1cF/0HP8FJhxdioOai4qEreYyUpeOI4x6DW3TiPzR+9qXhYpZp2UqO2oQjtFnOw3zglfuKxi5fybOGiqEO7Nbu5bbtutVdI10CvHizXaDVi60RbPL7Y3B16xDqYAvd7o0KODLDhV6U1WwbBzppcmCS1CW1e7COzPjcMswAsZ4X2X1Yl+l0XTiJf5SiuKaGICH0p/BWz/EYM7JDagRmxENpp5ag+dnsL5ChLj5OuSEwbmsGxzZLoQYM5tjcs7XvjhMhHWssugmc21hQQBciulCsJhOJl3YWE+4xgbCa9Q76L++BNPPrcO+unPYo72IkWeXovfCobTCPi1AbZPkCZuYzrD96gncTavcm5OG4Icjy3FcXY46Gpi8EXdJ14A9dWeQvekHdMp6GTZDPeBEK7DLyDA4lXJXnCecvnoMPUd/hPlVW0TFqZIYb2VdJerqq021vDq6bkoXm8ZIP0Vkvlkf+39s98aAdfrMWSkvYy2H3xJ8z5w5I3W/db9z6uFPBeGrwLfpl1eDLxTWq6K5XKtWE2loRCN7CBqV+n2tKIwREhAZUanr0dhYQ+NaJZUQzI4r6D2/PboKQeM+Qxuav7YUhVqmeRBQPUHkxANtx4TBfRSBZbY3LFKZPfpJ15gtz2E6nAsYYEOJLSuHNc1jS+5qJfLmQEzWjY42RMTaEgi2K4kiEI6iiDOCQDTEVPXkLxoO1gXhkvu14fQDRcXs8WbJ4FscDPsSbsTwl3pdWwJfKR9jKy/Co8cyX0C/+TlYWbVPUpXn9HWYdmgV+k4cjA7JvCAQ4y6NEB0a7jlwyAtAGzonuxgP3J/cHTFrirCz4TBqpOCMrhmxXl1to6Iex5uVBrXMf0ZVi2anW31TbW9L8G3O9uoEfLX0Yh2LMBu4MYC72WjNMygAzDeGUw6n6Bb8eHkNeoz7lMDsKdgk+tAXpotQRivcSDqKA2hV9ILjgK7i4Za7bQr2Np6TioOTdNrDVpfh9mS6cPFedFOCCFDpIo/uSeBLNy3fh1Y2AmRafVxHRtENDabQxFvsh+zY0aKIWx2V+j6LFG+RrXPhfE7+i3h63D8Ru6wUJYfn4OPVuXig7BUKG8JFCd+umG3q6b0YgL9+Eg/GR+GzGUmYe3wdTmoqFWsVAsup+1fj5e8G457UXrCjVZq7eWzYMTXDCzelB8G3+FUkrRuJPbrTsoFXb1CLeSiL4jDwsnUL3wCdkQvY1SK3qZSZAX+5DfK/CPCagWrrth0Ckj+nlfiXvC+ny7jl+Nz5C3/a9/6jcfh64GvGZzWFYZX19aiiQwTYpYvVKLbzXN/P6QiWOK1V1aG2oZrAuYFeoxVXK57D6+tPov+GEXis+BU4JRIp4txvRhdY53Sl6DWQ5nGQaC2IuzDLNrKdVjGBLTPSvEBRI7QiQLQvi5SGKVsCUGa+zKLZbME+y5+YM+ECgbBbWRRFnt1hSyzXMj9UgJcZsGV2kJR+cm6Y2a0cef6yAccVENbSBcv6K4EE+nx+vmiTSZH4sCBEFH2IqWfXykLCG/XcGNV/aQFuS+wufQXOBOoO3CXHWhQE5u4ExvaJ3rgjMRTvzYzGgrPrccVoWsgJHw31FPFq6DBqFesmwdtfAb5yMICwTCSviDrWdTBK3W+jni2gtdhacxjRa0rwePazsBvcBfa0GjlRaG4zIlgUzPii2yX7wvHzTni65HMsubgTlZJf1WGr6gTemhUHmyFdYZHYVWr1HEoi4TgiklYtrs/zFn8m+9IQOJdGik4vaziwU6lVsa8i8FFEN4mZNgurpxPLTvIRMYybov3RteAlRE39Ak+NeQuOyeGwSKbXs0dTKTd+9IAzr7CxHug43A89Rr+PvF0TsVV7TOxG9tDtGLpsJAHz02ibSBc/ncKZNE9aIGgAJXvhvuye+HplLtaU78FFY7VoGGvRks5KoZ7cAM7/MgDz5iVvuhn/YuD7W4LGbwWQa9dtwJ49e3+T97z6/RcuWor9Bw7+amD/La7xnw2+5qJTBl9mvPUqddNzDeyuolOIlpo337gJQ6dGvbZRhP05HaGhv9cSBnDJ2KyLm/Ha9OG4Oz0KbVkwndt7MzvT3KQokwgSg69tIQOkv6QFOKdrw+VjrP7HrJJF1Usosi0Ll1SBdUGQyaHYSzbPrLK5koLmakm4gLQNHZZcekaAa8mphywGcXp/wgdutrDOUyzGrPgz+WClsmxF/MqG3o8tzNwowrYf4oXH0p5D2q5J2Ke6SLikxiWiUQXbfsQj6S/AIT4ArixrwPtMxSEU8YbChc7TkTCufVwAfHNeRd6GCThtqFSuJ++JqfQEwhohrVqOEgw/E3xxFfgaTOCr1apEj0CvKNTJSlitaxCn31nHiPWWfoibYwLhnkorXU6A5EWdRocT8BJQEli6JAfitoFB+GxCAvbVn5eQ5aS+EtNOrsazU/pLW69caG4j5gsvLYHcGugrOWPW7rXNU/ybpGqCfmdRTM8vImbMm3K0gtrShWdZOfGWYr80CoHapgWibUYYXDMJuDMiYZFONzwzFJY5SsLelp7nmOyNjimB8B35Cj5fmYxx5+ZhQeMujKuhc5s+GO5D/KXumC202aaEnTduzopA6Lj38d3RRdJG2WBKKbRO5hgA6FocetzQ2vQvDL4tH1weV1NTg4qKCqlAqKisRHV1tYTwPwUovxTYLl++InKQZq3e3xp8udxs0+atUKs1v3rxOXXqNDZv3SbnKuE7he58bVh5rfn6VMgm3/Wuxx+YebgGfI0mF4am0dmy6aeFRYrBhBZciqWSkixFUEsEZdQG1KlUQsAOay6iYPtkMT7okBEqbhdW3NHK8z+fc62+MkcVdhqisFY2vSVGaUHz3YI317iqoYAPBaylnJMPxgH5e5DyXH5NkfJazvdai5g61/6GCAawjjYzYHkNvR8fnLYUA1s6bLgKQlw5AkQO8+6M7nhrQTxmnecS1XrZ85l5fC16jf8St6RGwTU9VKyFHOkzHRl46Sd3tjrH+ODmb/zx6bQU7NaclSiAN9TZj9FAWKnW1qNRXSfSnTfM+V7bWGFo4c+pE/DlDSMW0CFWLRoFvBKWGxrAtnSj982FV/YrcIvxhTuteuzNxvTcaUSY6GpyDqdtYjCCct9A4ZqJOKtTbCO315xA8ppx8B7xNoUqgSKwblHkb7pg/s3gW0AASxfMOle5ebyiye+LveWnZX6AXHAGZrm5vOLx77jNkIU20nyUm5NPoUo2AXAWrZjEfq0YgGm1ZHk7p0Qv3JYahC4lz+PpKZ/hnWUJeGNNIrqMfwtuSUFwyqJVl97bOoWem+CDTmUvY8jGYmxuOCJ1wiquidTrrhr6JtNDYwvwNatM/cUs1n4KaGpra0XCceXqtVKmtWbtOtkIW7lqjfzkvCz/jkvCWHVszdr12LlzN44dPyH52l8Kyvw4duz4T2rx/n/BlwFz8ZKlBJa1//L7X/3g/Y6du/Ygv7AEw2MSkJ2bL80bnCIxXwu+Nubro1wbum7E5LlLj9XC/ggA/iXg26oTTt/ME0Q8BkobrQYt0IPVKgl8VY1qMU+oIPa7tmonPluYjFsoHLdN8YFrMdt7eUm+l1mvTX6w0iiVF6qAbysA5sYI9mLzU/zYWKQ939QaLEdgC5A2AfD1wDdPAV6ptOLXmF7PoM6NWgy8/L4M8MyGrVI80SY1AP5j30Lx3ilSesrfb2vtEQxdX4rH8/vCgaJili6w51x1obIR6MJCPkTIXL/xxksTBmFx1W5wn67WNL+5NVst7iH1hAu/AHyN14CvYmHDHW4qnUGEjjm9zPR8e+MxJG0cgyezn4dLPHu0EQPN9qGL4EchQgiBMF3oBA/clhCGz2YnYvX5bagw1ksh94KzW/Had0NwR3IU7Dl5XkCAWtTygpvBlwHWX8nnNIEv/Y1F2XlVy1OKrlnRnldV5SYFSLrDVnJM/tJ2aMe7nHkEvHSTrJj1FkTQhYyQMhbbNF/Y0yroEuOFdrG+uIMY8n2FvXFXQU+0zw2HW0G4uJo6JftJOoPrheeWb8IFdnXifK5GIznx/xTwNT/2HziEufMXYDUByL79B0QbgXUSKiur6KgU5ssHK4adOXsWRwk02UliL4H1ho2bsHzFKixYtEQ61LjC4PiJEyJ0bm7xvREb5HwvA9dvDbwtmze45Kyl0tn1zod1TJjJ8nfnsjd2z1i+YjW+nzgFKWmZiE9MQb9vBmLd+o1iXcSMt6KiUq6NclThypUrOHnyFH3/vVi2fAUB9WJcuHjxdwfgnwO+rQR4rgbfZi32VrGb/ElnFPDVqnXQsAccURAuHC3Z8yM6571MEXAo2lC4ziabNhTu2/GmV2GwGN5a5gfLYcFHQbCAqaQIpC1YAUlOT0iEy2ArwGsCXWG/9JpC5eD34c05Jl62Qr64KcL0vBbgy3hgJe/pL80XrPlgyT+zvWCT1BV3pYVhyIocHNGdET3yM6jE1Atr0G30Z7Dv7wX7FCJpXKLGFVcFhGv0bzbJdRkegOAxH6Po0DwcEu86ReeGUw0aQyNU+gYirE0bbtfW+ba6Uy3gt8mOmnc7CclVBDANXIxtUNpzzxpqMOfUOrw3Iwb3pHSj0NwLDjn+0gttQyuXU3EI3LgEhADtoZTeyN8yARcM5aJ3cA41GHVwPnyz34TjEB+x/WGRHGG+poulsF8/0+Hf4uI3X1S++Lacu8mKINA3gausirzSUqiRQ6DKB6ctOPcjKywDMwF2YQQcWJFsRHdp3HAkALdPoVAkzht20R5wjvMQK6G2xI5d6MY6ZwWhY1o4PHNeQtLKkTioPU/fRC8ml9KxZri6YUUUlv9twZfZLvujnT5zRnKwv/TBwiKcjmAAYmDat38/VhAbnDt/kTDkXQTG/PsaYtZXg/HGzVuwZev23w18+bFk6TKcPHWq1eeq1WoBTV5EOKXAC8e8BYuJta4XSUtmzJxm4fQCs92ikhESDRh+ZukKM/m9+/YT8M/72SmV3wKErwbflhtu1+mvaqX70EoUzVwXrDVI2kFHIKwzSl2UNBusuLQb789Pwd+yniFmGAinTAWolK5QJbUgczu/+bDkTTdTnpYjWE4dtALRAoXJWrVktQWmw/R7a9NhddXrmgDY/Jn8kzGm2E8OFu2ySOkM52Gd8fqUr7HyyiZcMpZL7e7WxpN4f2oiOgyhuZ8cLJVWSo7aX4Dejtkwu1wQHny2OA9ryg8LLnJ1iMagUVxCDEqZrgl8b2BQfVWdr7nYTFZILjfh9mKeTHTUsp4DPe+4rgKFm6YgtOhtST7bJHvCjhgv1/TacRkYt+PlE2uM80dA3puYfmipQHoN6rCt4Shi1o/GgynPwmqIB4UNASYFIv+mC8Vs19KU+7GUFcu06smh/JtDGLuccALvCHqPcHqeqQecVkWu7bPnjhl2uODW5jwfKV2zEVYcKAAsPeEEvHalUdIt45BH75UZLBuEDkkexHQJhNN8JMHO7sn3Z/XBuz8Ox+xjK+gmVVIUoFXU/00ta8ZrRnOzL61yPf96Od/rTfbGhgZJIzBTvdHzfilgGEWYSS+gzIC+jdjtQmKSywiI12/YiH0ESgxul4kpMpPkUrPfBXzNmhF79mLnrl0C/gyEO3ftlhTBoiVLZXHgzb7Lly/LwnM9cDUa0ap3/5dck9Vr1mPz5q0/q9b4/0t7/1WpWSuQvlpwveVYNZjyEAYFfDUMvnrFt5HZHUeAx7WVGH9mBfzLPoDN155ol90dbYp7SvmXaKEUmqJWzuuy47DpUPLBSurQLkdJJUhuWCJdBVTNwGzVElxNwNzyaCZpQULCzMzZsgl8AxTwLWFFxABxrLEb9hRCil/FqO0TcYiwiUnVUcNlJK0Yg86ZfdE2mRaQLHofru2XiqdA6bKzSwuFW0IEIsd+hWknN4rtkWgoGrWi6aKV/gidOe3QUtL+euB7ldSk2d6c1c1YXpLFNwwaKUjeS8xv4Pw83B/XQ1Tgbemk7NiNtDgQjkUhUkngkhyAO5Mj8cakwVh9dqt8VKWxBjNPrsQbM4kxp/eGbaKfqAeZGa6EIHJD/CV1oCTfA1qAb4hJYCOUnsM1fGF0Y8KE9VrSKquAb4iECKzxyS2LVllecpFt6b0cuPyEgZsBP9NPylU4B2XNKYhCAmJ6H0e68a70escs7jknRp/mD+d4f3gUvo7sLd/hQP0xVBmq0cihhbhRtHCdMF57PZln6GRJa+0f8lcF3+MnTgoQVVfX/GYAeKMHs+M9e/ZJjpQ/k61/FhLjPHzkaKvX/azPwU87HrdkuKzvyzKTq1avkYMB8ejR49KT/3Ov069dmDhFs2rNWlT+jBrmPwp88XPAV6+0Jet1rF1rFBFxxgaVlj0S60UwZ5vhPN6fmYqOQ8Nxc0ZPuOV1V+pxeY5LuiBQutdsJMUQIKkGBYSVPR2b3GbwVY5gqWJg4LUzsWKRiCy4zmEC3qsBWXnvQFPKMrCJ/dqUBcKWcMc5yROPpkSi3/Q4bLywXQD0BDHgSYeXoO+kgbiFMMwikVuoiSlnECawOzLXHLPWS7Q/Hst+FcX75lNErxKVM65vYrcfnUHfpO1icUPS1Upyztjq/smOJ5eccA84vRl3fbEK0BrVYbw5eSjaD6CTTyRmWMAFzVyvFwInNstM9YH9oC54KvsFJKwbgT21R+R9LxNo5W2cAN/Sf+CWLPoCWcGymaawXWUF5GJoztVy7ph3Ki0l1RCk3DwWOM7jLjpajXJDTQn8EAWUC1scLLbBOSGuAc4g5pvuCXuWtCxmJ41wpRsnw1fEmC24hE3CozDZFLDJDxIlI0f6XFv6u2NaEG5O6YY+33+NGadWyQKiMjZK7S7rW6jMZpdXD2A01zwomxbmmKK1xch/A/j+HHBh+cht27ZjxszZki/mXDGnHypM2g4/CXhNl97YBMBXP59z1uvXbxJmu5RAnut9eXPv6rTH7/19/2jw/cn24l8BvhwIaAzKxjsL8jSoG1Cnb5Cw+xQhRMnOWQgb+Qk6JvUkckVEh6JJizyFNHGq0Ib3aWSOK8BrTglYCkMNatrfYfBVNtSYEQfJIfPZzGILrzpapCisr0plNKUzWqQuuXWY+wTcM/1xa7QPni5+D/OOrRYbpHPEYzfU7MeQlUW4N7UnLIY+BYsUL+nAY6kEt5G94FxEC0u0F+5M6Y3oDeOxR3tJFiDZnDRJ8BpNUdMNwNfYGmpblKA1ga9ROTRiC6LBKWM1fry4Dt1GfgzHr7tSaB4EJ6nTo4tE4OvA1s0xXWDz+WOIHPk+fji3BKf1l+S9ThuuoP+8TNwWHwrXdO7ZDjGFEsqF5wvEK5wdMVNu4eXV0coMvgTqbIxnTezUOkcBX0ney9+CmgG6sJkhCzBn+UmhtUMhXbQSU5siN2xwrplDmcIw0Y2wo4NTEZzs50YObm+0z6TvFh+Exwtew6A1I7Ct7phkw0Vuz6hYwKu4FE+vvXYAG68FX50po96UhviTIfin0g4nT53+3cHoapA5cOCQsN/qmhocO34SWwl8maEuWboCBw8dQmNj47WM2MxoV6xE/fC4pr9xVybnaLdv3yFOGPweu3btIfA7J3ZEs2bPI8Bv/MO+Y3MDyXY5pz8q7fCbga9BwQeD6D8oGsD1Jt0SJiLsBXfJWI+N1UcxmObK3Ql9YDHEB445NK/yIwSApR1Y5jix39yA5nRAi6oGYayccmDmy+Cb+wvAt0DJ+wqJM2NJC9Zs2WLvyKY4WOp33Sn6dR7UCR7pz2Ls4Tm4xDIB9G1OGSpQsncansp5HlaDn4BFQhcCYA/ChTC0Gd0LTsXdYBHvhZuTu+Hd+WlYfHkPLhk0UprHzSmihaO/IfhefbVbZNnRvPlprg5mAOFk9I6Gk8jaOgmeOa/BcbAnnLkUq4S1HGg1K+F6W39YDe0M1y87460pQ7BevV++DPs5ba0/gtcnDYJ9/06wSfIiNtqcSG+Z37HjDpecALlBSm2vGXxDJN1gnRNqAt+g5lCi0ATSkowPFhk6kaIjVm7LveKlkdKswZsAfPOtGHw5rOGNwbLuxNqj6HnhsKTzZ7YsnTVpIWgfHYbnJg3Bj+c24Zy+1uTewQ0TnHLgYupGUxuh8Zq8r3mPTcn8Gk3Aq4OxqerkzwPfnxQfX70WGzdtbh4LfwAoMUtgYOJKiZbnyAycN8G43G32nPlionnu/PmmUjQBWlooKj39Ue0dBPX5Czhz8aLYx8+ZuwDr6f2YbXKlRcvHdGK+p0wLzB/1HTmtwQvB4SM/Txz+NwffljZCxp94reHqcWwUhS6lUsIgui6836EV3V+95DfrDQ2iY32Z4GfiyZXwyX8bztEsQNUD9nncVKGQLOk+y1Pyvq3Bt3kjzTx/GYA5HdGcdvhp8L16I84mt/loCb78k00YuG6XnWhsBz+F+1OiELNtBHZrzxLOsfawFtNPLUf3se/DLdYTlvGdYJncReRu2emCQdgyxQc3pYQjatyXGL1rIU5p65S6aDZNEPA1SUrqr0ksmApJzCVRxtbgqzc2s16m0SwazEI6S89vx6czUvBIyjNwi/eDE61INqZkujXTeQrnHYmO3xcdgaELc3HAcIG+jBHHdVWYdHwFIkZ+AOsBj8MysQtd0ACleUJWxZYJdiUsaQJfU85XavvylBITDk2UEMJf2bCTqogWZSl5yk20KebOmG5wKIukxUEpGbHK8oVFuo+kHSxzuAUyVEk7UIgj6YhUH/FzY9fTRxOfR/SS0TigZRENRQGK9Rqkz11LwEsAbJRONr1paBpbbWA0W0wbpee7dcnfXxN8L168JDv65/+gNlxh3ASmXCu7fefups9s+WCmyEyWKyXY3WI5sfPDJ0+his6x9vOvUH7LPah9ygOHh0RjwZp1kjduaGy4wYaZUVIbe/fvl03lP+o78rlzfvvnakv8buDbyljhJz02m9I55pQZ5zLZSJfTNeKyzftCGmK+Glb71QpJW1uxH+/OTMT92c+hfVY32GcHS6WR7OtI+aipkinf5FjRAnAlaqUIVzkUXBAgzVPA1yrfDNqmeW8+CgKaD1MkrRxc/98ij5yrHFw+5lQYTvhFGEHgektKGF6aPQTTzqwTrRZGx9VXtuPD+dG4N5swhMDXhsDXKS9I0pf2XDVF+NEuJRRPZvRFzOJROKC6ojBfvuItAPcXgy+3EDZoDeLQqRL5SDWq6JhycDl6FH2CuxO7o0M2MUkJEXylUYILpbkV9+akUATmvY689RNw3FglViIbq48jbs1odMnvC3tOS6RxhUSAqUEixFT/Z14dA6X3m0HYqglQTbV9nEA31Qa2asowbdhZmpPy+cpN4FIXVrrnw7IoWPmbSM+xYIafWIxI+iFPKQTnHJNNJrH5pEDcldQDT5d+gcm7ltIN0cqFrWenVzp0nG5Q1UGnrqMJrlLqopvqRK4XWBiVCnV2tzD+ueD7cyY8l1tx+kGj0fzu4MQP1tldt36DgOaNUiLmBwPqWQLdlWvXY9/AISi/8z5UPO6DK7f8DVWv/eMawL2GZdNPrrjYs3fvH6Jwxg+uiWbWe+oXpHP+KuCrk1SDQel7FcUuGukEviwio1NpoKGFU6dVCIjaoMW+hlMo2jcdEeM/Q9s4riDykxSi0rWqNE9JbX9+iznLeWEuFy0glsyb501NGMEtcrmBIphuZaqIUoiXf3OlVNMR2IIJN7Nocx7Z2gS+jgy+9JkOaYFiAvpE/ktIXjcOZ/XVymLZcATxW0vQddQLcEv0hGMKRfoUMbNSG6dFWXuCnS86DgjGu5MSsIW+d6MpS4CfBb5Nh6GV6IBao0OdSosGvYEAhy0z6nGR/r9k+zR0SnkJNyWEo0NhL8mfWmT7iNGlTbYv7JN9cG96d0kvMFBzEv4KvffMU+vx2sSBuDctCu6ZgeKNZFdo3t005WcFZJs338z1exYtykisTBffKv+qmkH5XaApjdHcXmhJF0lSCbkBrQq15YZy51yuabeVi6jz2Yq6G1wKusMhLgiPpL6A4QuKsfXCQfrmnNfSSXu1+NrpNAK+GlF7ajRldA2m9ML1ynfMeTPdnwq+P3fSM+hyY8H2HTubwOx3BaeKSumQO3/h/L8EX26A2H/4CHZNmICKBz1R1bkT6lMfRUWXh1AV0Qv6fft+8vvyg2t32dfNXMf8uy4stbWSu+a0isHEFn9X8L3uL38G+F7nPczgqxXHcgWA9RJWs4yiCpq6BujVaoVYsMCUrg6n9VewsnovPpmTjjuiu8Epnh2GA5vAl5sczAxYqXYIEnAU8BUADm0FvpIqMIOv1Oq3SFlc97gWfC3yW4OvTb7ix+hUEAHn3FA4pfqhfbQ/PpqegAONZ+R7H9ddxuhT8xA24QO4RnvCKcEbLpn+sMsirGPvupwA2CdQlPxlV/QY8TlmX9qKK1Lna2zmWD8Nvi3thZq3gVhIp5EbK/Ts66Qh9lqHg7pTiF1bhnsSesIhIRiu+VGwzgiQEN4m21+UiKyGdcKDab0wfGUpNlcfwwWi8GfotcV7psAz/Tm0i/XBTey7NjoKdqWRdFHDCBzDpPPMUsBWAcOmwmrJ8wQ2sVnlxvnLxbc0AbW8ztxizK9pkY6QnnH2fqMVSw7+O4O+qR7YKpcXDm9Y8gKS5Qf7gm5oV/IMnGJC4JP9FqYcWIZqbT1URpXI64m4vEbbpFav0zSK+BDMtdE/BcDXWof8JcHXPPG5RXjmrHnYvWdP88j5nQDq/IWLWLxkmXSFtfyclg/2cttCADZn4RKsJVZ+KCgc5X97EvVDH4KxxgV1/R5H7cOeODIkGntOnIBWo73ud+fHsePHpfKBS89+z+/Fixh/DnfH/dLP+o3vPG5o2PgzXqk3lUw2HQzAWnY5piCbnS5EPFxDUXKj2OucMFShYP00+Ge9KxKNNjlBSo1vkT9siwJhW2ieez7KfGeAZABmMpdn2jQ31/U3Ea8g03MDW6cY84NaYMTVvzcDcLDs8ViZDktTxM3s14XtybiSYdBTeHH8F1hbvluKC67QUrOs4TCemzIEtv06w3ZYVzhRZM8CPVY53lJc4JwVCIchnuJwkbF9CvbVXxAtDJ2aro/GtOF2ffBt+dvmGl9JrXNJiU5vMsmkEzFWY3XVNny0IAk3J0TAMpErEsJhmeYniWc7bkagf1sPfBJPZTyHoj0ziPXWSQL+IM4jYUsJ7osNgj2BM9szO4+Jgk1pN7rQvMkVLuCrhBZK4XVr8A0w5Ydadr0pTNfazJJlRQtVdkoFfJVckHWRwmhZ/Uh0QHOVjTtRPeJ0SY4HHZ7KIGAFJVoI3HN7o2Nyb/SdMAwby/fLFWOlIqPJGkgjykUKg+H/NhgMTeV6zSZMynVs1dn2B+Htbwkely5dJgCeK0zxt37/Vhq+p8+I5kLLjTRziuHKlXLZOOPzWL9xMy4SS677fgKq7+6MSo9OMJxpQydlDVXpA6iyfBAn/vEOFm3egtlzF0ietbau9pprxE0UzEYbfwcNCfN34ooLbhrhRUX1K0H+r/Rort5RKh74+xkpAmSLIaNOLSp+OqNWUIXLruYf3oa3vkvAnTSXLFP8ZF5aFwaKL5oD287nMPh6wZqbn4pCFEsgBl7Tfs3V4GtmwNeC6887LPOaD67xt8oJFO1g7si143LUoU+i28h3MeXwIpzSlUu6dCf9//uzc+Den1juUC84smtHpjdhhrd8D2c6R8ckX/w95xl8uigTq6/sFwkGnYaPG4KvAdfW9hpNDcYGRViD/o9ZL4PvGd1F/HBkPp6d+CXc42lVSmVbDgJNtnBO9YVtqg+ckn3hNtwboaXvYtKx5ZInvUSnskG9H1+vScO93KoX8xQcCDitS0JMrqThCgDn3Qh8g0w7nFe3HAe0qumT9EVuqBJi8O5nkaIXYcWF3SJHSeCbHaQ0abDqPYN5ticdXUU72I5LT9gtIz2EwotwdCl9D4mbJmB/w2lF4U1Ll5R9mfj6iKC8QQDYYDS2KJM2NLVnm1u0ry7t+SM4729fm3oO06bPxlGThfvv8Rlc0TBv/qJW34N1EFiBjNuSOQfNYjiiwFVbg2qvUJS7d4Jq4r2Ecvb0bCdoF7bFZbuHUPPKG9ASg75MIL1y5Rp53507d0m7s/nBqYAfp81CfUPD7/J9eNHgyg1u0/4pEZ9/J/A1msBXbQJfceJW07zQ0AImFT86qXzQSrcXsPvKOcQuHof7k5+DRYynSa83UHR9GXxtTGI6zIRFA4I1WDjd0LT/8zseRLSYbDkUsZQt7/MQsMZ3hXdBX6SvHomdlUcEfPcTB45dMwFPZr6Km5LouWm+Ar6SZs1X1NLsCf9uz4zCS9OGYM6ZzWIrL5ZhOoV7WRhaTXwjrmcjb2wyElL82lj8u1G8zXQ43HgKmWtGwTP3ZTjGcjkWXUQCK9kwS/eFTbIXnGkFuDMtAq9OHYylF3fITTpvrMO0cyvw6pwB9DcC3/jOsKEQX1oO+SJzGQrXAeab0g75SguwGXytmspL/FscAa3A1+pG4CsiGgEi6iG2I9y+WMiOpmGidm+R2UXA15ZCIZeRkWg7shccaIFwGxaCF6bFYHb5NpzTV0NrVCobONVgNIVdKh139+gUMGgBvkZTOVkT+P5Uac+/CfgKAJ85i9mz5+HI0aO/+Wfxg0V5uBZXAfuzUlLG3W7btu+4hg3XxSXhyq1PobrbE/QfLkBjO7rMTtDtc0VFyMOoDOsB3eatTc/n6g1WF+Pwn3PYDMKc6+UF5bcGX4mSdDps2bIVS5ct/03cOP5K4KtHs8oZ24lpuaKEABgGpYpH7Md0yub0ZYoQvz24UlzN7aJ94MKuE7k0v2n+swwBa7BYsc17MbHh0jAC4AhxI7bIC/xdgVcIXRZ3v/oJ+NoVB0kawYlA9MH07nh/AuHX8Y1iLX+CndkPrkDfycNwb05vaSDj8+eFgw/rLG84pHPVQzCCRr6P8YcWE+nUyTXSGRRMvarO96fA19ikQ9AMvkbsqjmKL39MxN3Dw+AQxyfOamERsGdzy0x/WCd6wTXRF0+WvYRBawqxvfa4fNJJbQWytnwHv1Gv4+a0ANkxtM+iED9H6S6TBDuDb0FIUx82g6+Nqd/bqqml8KqkughzNItumMHXsgl8zQpG/gS07PnkL3+3KYqETQmnOczg6wF79psaFYX2pb3hlhCKu+N6YuDKMuyVLUYNNAaVeDIZTFZArPLfSMDLh85gaMV88R8Gvi0n/1kCRQ7VufuMKxMqf0NgYVY9a848bGFRm4WLCXR3ttLDNT9Td/IkKh71xhXXJ6BdcxfdDCcC4Pb00xmGc06o/fAxlN/hBdWEiU3n1pRqqKrGOgJ1Tm9w9xynMX5L8OUH53W5ZXnJ0uX03vW/yXv/pcDX2FwseQ34cuMRkZQGtUowgwF4ZeVhAa7b0qJwU143OGTR/GZTAk41yN6NsgHHzJclG6X1P8f/9wNeU+WEGXxZboBTIVyx5ZwThJvjAhCW8Som7ZojIpOXaf6vqzyEYatH4PGiF2CT5KFstrGcQp6SgnDM9INznA8eTX8OOdumgPXRJPVgVBDW4mr1suuDb/NTWK+AFbu4c4XLJzZU7cerY75Cm6894ZRIrJdAk5sX2GbDkYXME7zgRqAcNukjlBydicPai/JeBxrP4qt5abg7NRzutLK40IV35vbhHD+FkeaFmkpLgltIwCkC6Wahjaa2wGsAuEVLoSnnKzXDBQFNOV8FfP3lYnNJmXVRuAK+zKazPcUK3r44GC4lkXDNjsDNiZEILHwPZTtn47wU2BHAEvM1SC7LIDuZjdzTTnGFWmeQjUlDk7bDvwDf33Ee/VFdaFN/nIHhMfEYPDQGY8d/26p869e+J9e9rlq1BrNmzxW93Kqq6mu/lzld8GV/lN/7OGreexSodyDW25Z+SeDb6AJjtT3qhz2OyxZ/Q318YqvXy+MYEYLGRly8dElSAjNnzSYmvKuVJOj/53uwKtqKFaskz9vwG4P6XybtwJoOBgVYuORMR0BrZPBl7VqDYr7QqKGD6+Hp+XsbLiF+/Tj4jn4bt2R1g1N6gDRQ2cpmOc3RHDa89CYsUaqf2G+NBWyaKpN+J/DlCih2zLDOVYR/eGPehWt/h3ng4WFhyN80DmytWUPz+KShEqV7Z6JrcV9YxT1F7J0At4jYOpfK0vk6ELGzi+mKuxO6IWbNKBzUX5Y2ZbNlscW12nFKpcN1xV4YsWlAckmPit186XlLKrahZ8n7cPyqkyi82xdyiBBMP4PhnB8iyvDuw3zw0uxBmF23GaeNVZIX2lZ/FK9NGgjnobxT6IM29Hz3giBRHZNVLs9UVC3twdeCr00T+LaWlPzX4GtKO7D8ZJ4CvpLn4bxTcZhptfOGNR12bHvNFigxvrgvpQ8+npmMJWe3oFKKy7iVWHEiZThVGY0irckWK6x7IeCr/wXg+xuC8B/VFtsynJ4wcQoBbzSGDo9DalqmAM4vPR/zg5ntjp27ZGPsRzo27P2JEjH+/OPHUdnZH+U3Pwrd1tuJ7boR8LZTjvo2RDvboLHgIQLfO1H35detLzl3y/XuA/VEhRFrDXrMm78AM2bNIza/WNIpmhbCOr/0u5ymqICZNKc1fo/a4b/Kg/c5NCabIW6yMGiJ4xIAGwhwDTq1mMeqtRo0GvTC/k7razHt0nq8NnsYbk8Kg2OiDxxyeJOcmyx8TfsunrBjMGMN8N8ZfJWqCaXTzkoqnLwVm3r6LGeKiq2Hdsatg7wwbFUODhvPEfzq5JhyYhl8i16G1fDH6Py94MSbhhyhZ/vBloldLL0uMQxfLcnBprpjqBBzMQVhrwJfc+Ow7obgy2UkXKrDVuoXiQH+cH45govfhOOALnDPZTFyxYfJlk7ClcDTMd4H7Qf74P0FiViPo7JqcEfcqqrd6PPtP2EzpBMxZD+0LSMGTEBry6kHPunrgW/+jcA36BeDr1WhIuDBZWQK+6X/LuLOt0DFZyqfZeLo4ifTjejfFR45r6Nox1QcbuQCuQZxZzO7EKvpWvCAapQNB8WCRTbd/gvAt2X5Gdf/MmBxnSynCDhH+3POyfxgjYZDh46IZi6nL7gB4fC6Ddg5YTKx1+rrAq8w5LgklN/9FGrfewzGKlsB2ybw5QNu0PxwFy5b3YvaDz8lYNA2vVZ78CAqPP1R0dkTBmLAfKe4CoHFzjmdwvlZLgfjzcWfKxdpXpBYp3fuvEXi4PH/iQT+bcBXqzdJqfKuPGGImq3liaho1Ur3G4EyR4Y1RFgu0hzabjyNwSsLcG9sOBxjvOCQrYT5FjT3mPUy++VNL6eyCEk3Wv6OaQdzrwBXWHD6wFI85wiLmPUWdYNVdFfcNNQDHywYhjX1u1BlAtF5Z9YhvOxNOAx/HI6ZHnBiOyIGcY7gCcssEruI5vfbs+Iw7+wmnDdUm8DX0AJ8jc3ga/wp8NUo4NtAgMPi4Xn7p8Cz8BU4RfsQc+1GK1WorBisPMbg657oj7uGh2DA4jzsxQVc4fpeYyWmn16N8LEfwyaWTpgAts2IcLjQa6zTPUSiTdqE80NaASuL6Vybdmh5BLZqI1TAN/ha8OVkvtiIKFoOzHw5n8QlLzZsAV/CfeZsN+QJyzhPUa7vNfoLLLq4GTWsXMbM16AWLya1TkWMl1MwBsllmfNe+qu1fJsaMnWmal/D1Zme3wyA/2jwvR4I8EYcO0Ns2bZNvP5udF7mB4uYL166XI6z584pv7xyBbXP90W5awfUJ6dd+x58ncvLURkQiStOD0Oz+DYCXntC47YtwLc9PcsR2kXtUH7Tg6h5630Y2MrIDPhlI1HxRBeU3/Y31H78GXS1dVi8eh0OHjoof+fqhP0HD0llxeq165v82X7q+7DiGgsB8UaeuaLhj7wvf8aD1brYr0xSbcqFI9bLDUeNhBcqKb3kv3B6rpLmTDmB7xmiYYWbJqFL8jNwj/aFfSaXfPqZutx8Je8rLuWjogiEI2jOhvyO4Ku0KEutMVdbZNDcZ53egggC3yjYJHqjHWFBnx8+xMSTCwREecquvLgdL0/4JzrEe8IppQscuaGMpSr5e+TQApLuiQ6ZEehNRHPUjhk4rr5o0sVpYr4mXU8lXX4t+LYAEYNWaSOsI/BdU7EfX6/Iw6O5z8E5KQAuhRHEeIPlQy1p5XLODUTH1GB0Tn8O6WvGgYJDot1a7Ko7idzNP8Cn5C04pPiKipBLWQjsc4lpyorjbTK8C74GfEUOLkfpw1Zq/q4DwJI3MnW/mDfcpM7XlPMt8DN5OCntypLmyFX6wFmFzaGMfs85J1q1bGO9cUtcBD6ckUznrTAjTjdwfa+GlZsIgBsNOimg1rYAX8MNwPca4fr/EPA1Gq89ea7DXcYykAREV8orWp2f+cGmkizYw6yZKxta/k01bQbKO96J8g53oubVt2Qyt9Tm5UfDyNEof9ITVS88DsMFW1PKof014KtZ3RZX7n8YVS+/Cd1pUysvAUTNOx8Q8N6L8ke9UUEA3DBvAVZt2ISDhw+3OhdWOmO93zn0d+5Ia1lp0fJ5zHJnzpkn7N8sS/nn3Y8/7sGLlE72OZqJGkcYOmK/Orpv5m5I1oSp1jcSc2wEq6LMOLAUL4z8FHclUdScqnSdSkqwiA8iQaUhcBoZCeeRUbKRr+izBP5u4GvHOWaOsrlhIssf9vmRhGvd4ZgRiHYp3vAofR7JG0fisPqCzPPNVQfxzaJUPJrdDS4JBL4ZXgS+3Dnro3hQEpC3yw6nyPllxC4oxN7aEyacMLQA3xb2eT8FvmYtSlYjm3F8HV78YSDuyuwBp/RAOtEQafETxM/2hEOGN+5h1B/zMcbumoWz9Koq+pxlp3bg02mpeCjjWTim+4t+pl2RQvdtxCzPz6TR0Np3iZmpmc0q4Nui26XlYdJvUJSMlP7tJrshU10w53u5ttChKAS2/Jo8pU7YbkQwHEfQZ2R2hUVcJ7gnBeOpglcRs3IkjjZcMC3z3MGmEuEQDZfPGAwmvU7l0DUr7d3Aj+WqPs3fEHz/rIn+U+H3tm07MW3GbAnDW05WbnRgMOPutFqTqEzT3y9eQtVLr6DigcdRfs9DqH7uReiOHW/+jvwcAsCaZ/riiv2DUE/6O6E1AW9929YpBxP46ja3UdqMn+4L3RFFR1q7/wAqI3uj4skHUTvwCVQ91glX/Hti6cxZOHjiZKtUgfnBNcaspMYiPifoOeYH54XZ041TJsdPnPpL3I8/8sGfp9crdazmcc/7Q5ymlI43Eyvm/RCRnSS6Uk14sOnSDkQvyUXXgr5wTPYXImTFJV4lpoYosZgPhvOIbnAojfxDwNe+UDFdsCWMcSroDveiXnDPj0DbDF/clRqET+bEY3v9cXE13qs6g7zdExAy6lVi711gz1VbOb5SLcU2aNZsnZYVStF/KD78dhi2Vx4y5Rf0Nwbfa1phrwKGKnr5mN3zEVDyLtqnhonGLWsisKuwRS4rvHeFXYoHHs7thY9mxmLOidW4QCsdb8NM2b0SPQs+QceYUNins5eav7LJReDrWMIC7MFKj/bVMnEmZXpLs920SQv0GgbcpO0QeJWHUzP4MtNl0HUqDafPC1PYMn2GPYMvMV+rtM6wiumEW9OiEPXdP1G0czpOq00hJ63oLBqiJvDlDRrRNRYFf26y4HyvKedrMOLGKIv/Y+8sAKQqv/e/nTR2d9Kw3cHuggoimAioKHaiSMN2d9MlICjd3d3dnVszG9Px/M9578wWu4RfKX//0cvWxL135n7e5z3vOc+5LTHfewm+1QFw9tx5kZ+7ees2nD5zWvRuYyevywTZGvtuhhmp5aLmT6HE2xUlAS1R3MEH6oWLasBQvWEjit39Ufz669AfakiDYuNaqrcafHcSfD1eRUmnd6A1LeAp0tJR2KgNyr5rRaq5AUqDW6DgwRbY/vsQHDt6rCrDp9ax8IDChuvLlq3E1m3bhenPipVrRCoZO6zdK+/Fnb6x4ODwg95U5Wk0Lb6xf62OAMzdzvkaYQdALtAqo6n7Gc0ZTDk2D2GTvkIDmj3b8qIbAcsyh691nrZ3gBVN/x1zgmGX1/G2hx0YvqLTek4QHDNJcWe9iSa5XdEstxNB1BMNhrZBj8k/YqP8kNQ6zVCMGZdW4p2p36DJ4Pawi3KBPS/YJbWnQYR5EgKnRH80+Kk9umd/hy2FhwRX1ZLyNV4XvobaYQejVC7AFWrp22fgtYTucIgggKb4SXmzojTXVZw0a1KObTN7IHrTKGwtPSSC7JfopOdumwuXyA/QeCip3mR2GOMwgCfsCMIMXk4vEfA1O9rXgq+FCb5WlfCtpYCrGetwhkRd8OWwg322v4CvA202wheY1HCuD/1MH4IkOoZBrfDIiGB8sSAey6/sQ5G+QpoP6KWMD+5jZ47gSotsRrHgwNBlFWAw3ln43mvgrSvlat6CRRgzdqKwbjSnXdUGnFGpRFlkDAqfexnlQ1tAEf8qCixfgCIuvgZ8KwYOReEjr6Ei+nUYSx0l5VsXfI0E332NIQt+FbJQhu8BGOn9K+39KQqsX4B68vPgxB/VhGcha9UBBV4hOHHwYGVL2fqO59KlS5g3fyFGjZkgVO8/yYr4T4UexIxP+vxXH0hhSj/T6HQCvnytcI6Q2liBclK/awq34+1JP8BxGGc8+AuLV+s89tT2EW3mLWkGLawjs253zJdmwjmBaJAXJDx97Unt2qd3glN6GBpmdYQzwdfm91cRMuozLLnKWU864pkC65QH8cW84XhwMO1/JM34U9kZsb0oFOHqPTtS9E6/tEfnnC8x//wmlBiVIkxpUdW/yRyP1JmcuIyVLg/Vw3lcOshdSc+S9o3ePBFPRXaC5XBX0YLHShRDmNJE4jvAcmhreOR+hLFH5uCE8TIp3wocp12O2zQFr418G41H+sKZy3p5J2ma4UAn3EqEBDxrupPVdiUy+3FWh291AN8EfBm2fKLtswPgQG82p7NwSaOlKCmmk8WuZ7+1xMMDAhCxfhLOGlQim8FgOhHmFtp6XN9/uq4CFsD4n8hyuLVCjIuiCIMbY3JftHXrN4pY7/nzNTMiRFSH7lvc2g8lnm2h3fEE1DOfwFWL51D27feSYQufRQK3vPsHKLB6EZoFT9DHtlaGQ3X4cpXb/kYEXlK+wV2gO3UamiVLUfSqG2RBbaA/2EB4QBguNIWsTWsUPtoSl2g/jXWcV7F/BJJ9+w9iPg0kXGl37NgJUvLrhO+w7B5Svnc89HADPVG9gYBkM6UV99glO4IPJvZHg8HucE4JpOsyCHaj6Jocy7n3dF2n+kgNN9NuY4WbybrAOTcYjUhhc9syy2TubBMMywQ/2JFIdEwi+A56HX45H+PP0ytxngaOAjqG/US2ASvS8RTN5J2jSaWLFFYXydUxwRPWEe5oQkIzZOyXyDvCtQ6X/wl8jaIDJ6dZHNRdxKC1uXg0gqYCI12kkEOmWfnSSJXgCluS6P75ffDnmeW0e2VC+e6lsWLo+tF4IfxNNIjwhZNo6yPBl/u9WXKQmo01qjfEy6jDEs5kom5xK/DNqDLjsTZZV/LGELbL8pdizazAacTlxULHwS54dWRXZO2YjyIxVaiyO6++1QfRm4bvf1Dtmi98zoxhHwbOdT10+EgNIBw4cEikprGHrrl1jwg5bN+OQounIHNvB6OiEbQ7G6G47euQhXWFdvceKeSwYhWKvYJQ4tsC+qNOdFqd61C9tZUvx3w/gu7oMZQPHEhAfwbKBFLNSoKvqjG9udYo/fplFL/aHsrcUVXt1Kvtc2FBoRg4uMsyh1LMNzbi4RAEZ3gcuY1mQ/cygI2o26SyLvgaK38CjpSfxg9zY/B0bBgaJdG1yO1+8ujaHBMMq9xA09qN7/9knnNj+ErZUY4EX2fO908hViSx10MwzeJJdSfTjDiZRNuQlvDMfB9jDs7BcV0BcUGPoyQoR64dg5ciOqNhFM3muUo3mfOUiYVsKhbpgcbhPvAZ9xli90zGLuVJ0Q3ZoirToXrYQS85mJlRUWmgbBSB4kKaLmwqO4rvliThoUjaOZLalV4LwhTDCw5JHnAe3gFhY7/A3AvrwaUVDN+NquP4cXkano7oBIcob+H8zsC1ziIA8wonwzfN01Q67Hdd+FrcBHwt64Svj/Dx5Q6oXEbI4DV3TuWFP4dsUuRJPniYji0s7ztMPbROwJcD7BpUGW7WcIOsY9HsWvjW6Wj9n1W7JTI5li5fhWW0sQtabYXLN24HxGqYTW6OkSLmv6j/noXCJq+g9L3X6SdrGAudUPZjKxQ0fFGkhomQw8gIFDi/jIqI10UFG5QN64cvx3x3NUGJ96so7f0lKrJyUOwbihL3NtBu4783kO6nsoZqyjMoer495L36waitCiNwiIRDCwsWLsHeffuuMZM33zg/mEMr7EFxt7Md7iZ8q3sj1g9f6a9n1JeQtmsqfMf1RbO4AFjHe9DMlIBHALbM8hOFDnbZQbDJCrqt8GVOcBshUVHH8E1hjxkSl6I3JO0DF04Mb4P2qe8gafN47Cs7Q9g14ARKEbdxCtrGvYtmUSQik7hIww2W3PKM1LNtrA+cIr3RetRHGLAlBxtkh0Q35DoX3GqXF1edPKmIgE1lOGH447+Hoyk7mcW4C98FLsfjLAI7+r4BjRTNIjzQbfL3WH51h5iyXzSWY/6Vbeg9OxyPRYSIWIgthyrS3egEe0ixXwYvp33Vhq85g+F68K10PfKp+ZiMOuBLJ1JYRXKDTo730Gva0e+dOKmbnt8xxhMvJXXDN/MSseLiQRo86oYvbhq+15mb/Q8cvlfBywtSs2bPE14J1+t6YZ7Gc57vkhWrsXblasii4lH8chtURD5PD7KirRGU2S8KpVr22wDoZTKU9v0SBRYvQDPrGfo7g7dp/WEHhu/2xigJaIcS/04oCQ0juHeAMuklGHX0WEUToJzuq7KCdt3jKH6iDUpa+5FsVwujHbbNnDNvoVC2RcX1V+6Zb6VlZSKmvWr1mhqOaf8fvlUO4dWbNHD38gVXt6DXwhF4MJqu44gOolu4ZbZ0/VtnBcIhL7Qq1Szj9oUfLLP8BewtUjlXlyCc2RFWGcHCftaWeRHeHq8lvIEBCxKw8dI+yLlaj8iQs2MuAjL64pEomknHuZFS9oBtuj8c0oJhn+gPe2Lds9lv45NlUVh8eYewZqhVZFH99BivUW16SHXZpzVFmHhwCd6cyDaSfsI6UpysNMmB3pG+b5rqjyfjAtH7r4HYWLxfPOsZnQzjDy/FW5N/EYrZNt5H6vOW4S4Ur1W6ZKJskWaqZKlcQPOtA6Q3gK/Z6azG46rD1xOWKV6SUQ874TN8aeBwzg2AE1fSjXRF+8yeSNw2A/sqrqCsFnzr9EC/VfjW8ev7Gb4iZECg5TgoL0SdO3/+piq7Kqfu9Nhje/fhZJ+vUdymDZSjnqVzaivBc0tTlHi0Jnh2RUV+PmQ9PkJRh9eg29OInry+kEO1IosNTVDs5Y7iVi4oetYVss4u0O3l6jcnoqXpsSpb6A88gpJnW6PoRVecPXAQK9asE1ka3LW5+r7eTIodd0XmcAvn/t6pnnD3Anzr7BNwDXyNlbPpMqixT3ceAzdliw7mFkPawpb9tbOkWKw1d5LJrQ7f27iZfYJFC7FA4hPXLoSQSAwUJcN2kS54NioIvSf2x8Jj6wV8r9BRTT24Gj3G9cfT0SE0o3cllewJRxo0nOmxDqn0WGLdA6kh6DzzJ8w4uaY2fGtKuGvhKxXHMnwPK64gZfN0kWbWKIJODru4M3zpBXnqzp4OD6UF4bX0t/DDohjslB8Tz3pUdRWJm6fBmx7XLCoQtkl+YnohKloYvJyYnOJeB3z9/iF8zc34roWvaCOUInWzkNpJ+4hyYmfaHyfuETe4HXxzP8e00+tw3qBAeTX41lhkq91K21hVXfF/Cb58Yy9cdu3iMENRcdEt76MUT6iA/KufUNyhNZRTn6aTbUPKtCGMCnsoBr2MwsZuKPb3R1GrAJT9yIUVDqRQbwRfB2iWE3xbeaK4nRsKn/aEMvU5er8aSYrXfF9lM+gPPgbZ821w8QUXrJwzD0eOn6x5vrlgoKjopoF36vQZGogWC9V8t8IQdw6+xroNuWrA11gDvpwRxG0puQYgaecUPBfeEZYD2wpPFdG/kRfyuUV85m0OO2RU4wxnWaVJDXRtCb4O2aHi9a0ZvjGueGSkN8IyPsGUvQuETSR9GrD4zC589Vc0Xo57Ew7hHeBI93XKJvjmEHz5sUm+cE7whfuYPhh7YD4qxIJbjVttE/Wqn4wCvHqx6LSn9AKGLstH65QP0DDKT1hH2ph8Erj8twHJ9UdTO8Jt1IcYvjYb+8vPiGfeV06j29JstEh+D41jWMZzOom/1OKdywk55MBBanNftTrSQeoOJ5ib4flLgfnaBuvVsiTMmzU33WQzdeGkRNMD/h3bwNFzO6f4wub3dug09nssJ9VeQkdfYbLC09WaSl07czDghi0q/kPwNd+4pJZLcHlxTf8PISMeU16O0n4/otilNVR/PUVXqzWB8UH6iy20i5uhxNODwNsehc7uUCa/TKNhAwJ24xvAtwG0fz2M4se9UPikJ0p7tYHhUlMJ2qXVHqd0gn7foyh+uhWKn2tPf5PVPNdqNSqiYqBITb+p4zPfOK7NxRfs0HY72xPdXfiay+evdUSsWVNkuo9RaqHOdhks6IpJ1oze+zfaxLwF+4HtYZfoK9p/sUCySGSzG1Mz22qt3m9P7NdbCnty2zI2BssIJgUbAntSvjw7tk9wR5NhbnCJ6SZKoy+J2gUjNhccx7DlOWiV0A0Ow9sJ+DpyJhWpdbucIJENZhvjjldTuyF9x3SUiphvtVNX/SzVhK/kSaCBTrKRLD6Jb2Yn4PnoLmgYzc5f3qLThIBvqj+ck/zxaFJHBE/+Aqm7p+KI6pJQi9vlp/Dl7FiS5p3RINaf7kvAy/GTSgmzvIWjkCgv5MwJU28li/Tqtm++NXq0VYev1IX05uHLoyg3y2P42tHjHdm/M9FdTBeckwnAQ9zxwdRB2EYDBx8zNwzV4NoV3MpPl7GORoRGY91U/Y/A13y7dPmy8Nzdt//A/7Zf/DhSvmW/DJaU7zSCr8HatBjWiMDcGOXft0Thg94oetQHmr8fQuViWZ3gbSb5POiaQpX9IgosfFD0kic0sx4ToQiUPlDtfqaY7xaC75OtUdzSB0aVsirdrESG8sHDUfjA46gIj75lRc8Ldpxat3zFSpRXlN/x9+5egy+HYQw6I/vvCPiW0r9/Hl6CkKw+aDacu0BwhVmgtPAVR4IswVt8L/qs3c6OFgxfztPljCh6HXtihCMpV04MsOFOG8yHYS54eUQIojeOBvuU8aLbQcVlpG6ZChcSlvZD2sIxWSrisskikZkjdeqwjOyAJ2NCEL9xIj1GX7uTRd2ntAq+Wpp+G7Cq4AA+/mMYnhjREY1ifGGf4iPBlwPSpGYdYn3waFwQus78CeNOLsRJXaFQjJuKj+KjqUPRfGQAHOP8RDWLTbavADArYGtefEszt2w3FVGk+9eAr9Sh2NvUpbRq8c18f5F1cRPwtc0OpimFZNLMJ9aJzd85SE7qlxcLH43viG8XJuKAQjLCUGn00Bvraadd7YP3fw2+vFA2e+58HD/+L7QSMqnL8ohYFL3aEhUpz0kLbgxXBiXHbpc/BHnPtij/vSUMx5wl0/TrwtccTngEZf1fhyL+FRjLmtDvGl97P40VlJOfRfHrrSHv81XlgpDu5EmUftIXRU++hKKnX4AiO/eWj1M8D5Fmw8bNwnjevBD3X4OvecZXf9fjKvjqtDSb1EmhPG5OsOz8JvSdOQjPxYXCIZoAnEYCKYVbk3mZ4GuyC7id8E2T4MuM4VCqPbGIZ8W8GG/DjmW8DW+Pp4b6Y+C6dOzDRdFQ86xejnEHF8Aj/SPYDGoLhyQvoZSFjQG3Q2IGRbbHw+H+CF87GldoHl2rh9v14auGVpQVL7y6A++M+wUPD/FDE4KoY4qp1Tr3rSflaxfpgYejAvDB/EH46+p6nDXKJPf6ooPoOqE/nIZ6k3xndzJpp+zzCHz5JOuz/UWA3TLVr7KVs5UZvpl+ptbxPiIfV/Raq0w/M8M3ULq/AK5nNfj6VLqdVSpfAd9gaZ85uZrg60jHYEvqt1GyL1rkv4/wzRNwUl0izo9WY5DEbZ3RBWNlmyWDqZ+rCFAYzb3aqoH43/7I30XwXrx4CbPnzBd91v6X/alxPAYDFGMnoPCJlij75iURbkC5WaE2FaEBTi0zyu3o9w3rh27t0AOnolXQY0oJ2BXNaoYbhO8vd72wQ+lnr6Do5bZQ/j1H+NGqly1BiU8Yih55HcXt2qDo9VZQcA7wPwyrsKfFlm3bRX7znVTAdxq+dSoLY1WDXoavhi4RpV5aSyknruyUH0Tkhmy0y+gO+3BuwR4IO1a/HIJIJiakStf57epkIZpopnhVrl3ZERtseWZMQLbhwixiiQNXwY5oh4eHeuG7lXHYpD+OyzQ3LqCjmHl2DXxyesNqUBvYJXnCmtevUtxIAXvDkVPnojrgoRHeGLgyE8dRdCvKV09Pr6WHaDD7ymZ0yv8WDwz0RvP4ADiZ4MsxGoavzUhXQfhPlozEwrLtohqOC0lXFu9H2Fj28HWHfSLBN4XNePzglB8MhzEdYZPrL2ItllzfLawgCajVfBuE8hXw9ZbUb7XcXytzyXGGyb0s08vU1dgM35qZD9yvjdUvTy14wa0BwbdJViCcaLrQPCUQ/tO/Rvah+Tivky4Q0YqqHvjyh9tgbjD6fwC+fLt65aooKGAnsv91X3gBS7NyFTRr1onn0axdi0Lb5yEPai11pKhoVEvJ0u8UTWsult3MpjA9rq6/qRrCcOphlLzSjtRtByjHjkIZly83eFXyCv6kNcr6tUTRU22gMOUa/+PCE60WGzZtFr7BCqXyjryPdwa+N6o2qg1fIxR6o7BjrSC2nNJexLhjs+A3ujfshrrCPolm0dwZh9SvPX21o+1a+PrWDVLT3yrz/K/ZTH8zG/WICjdfAV42U7cjztjzIjwXVpAStsn0FD0dGb6WI9ugyRA3fLo0HCs0B0j7lokY7oLLW+CX8xksB5rgyw6Nie1J5HmhYZ6UgvbgCIL2wjhsVBytveBW96mEKSlaKWqZKzD1wmoE5vZD04FeaJYQgAapflKRAstzhuYIgu/wAHyzPB5rNYdwjuBbaFRj3qUtCBz1JawG04lN5HAFqWY6mc75HeE4mksJJWMeK9NzWZlOUGVFGytcXijjapQ0c2Dcy1SX7SceJ5zoOXYs4sNVLYYss6ov1tF9s7lvW5CAL6eacdiheU4IGib44NHEjnhvwRDMvLQRVwymFuK6euBrRGV7Ub25yWgllQ3/Ofjyrbi4REydjx77Hyu5TI9V5Oaj8PFnUfTcK1DNmgP95UukNNtB1r49dAcfFMUP1w0t/M8bL8pZQBH/gogJF73shkKnliiwbQFZYAeopz0NQ3FTlP/wOgqbuEM5ccL/dO7NAOZKObbcVN4BAN8x9t4QJtK1IeCrJabo9MIbnC0LCghhC65uwBsTv4HtwA6wj/clPgTBgdSvY0YwCbVgIcgEPCtDjrVtB0z9G00hSmEba15gzzAt2KX5ihgsM4vbBVnzTJg72YjQqYdQrPYk7jhlllsbWXNboXQCcLaPULEWEW3RcLg7PiBGzJVvJXFZIsTl8oLdCM77GtaDOghvYuskN1gktBeNGRrm0TEkeuKBCF98Nidc1DtY1FV0dW29gPQdn6DjhgLkHp8Dn9xP0XiwBxrFStkNwgOTQGjPBhgj3PDo0CAMXJ2LA8YCArYSR5SXkLd3NtwzexF8O8Am3oum+QTuLKmcz559HbizcIY7bHJI6ucGSM0sOftBJFzTqMdKle5vkxkEy2Q66fGusKADZON2myxe9POABVeWJHH+bqAU002T0spscgIk7wkGcyYrX/o5K0Aa/dK4MMQPTTJpEBjhjmciQ/DL2gxsVp+g06oVNnmVXSnqGeSNdS01GKunnv0z/XDD7Q6Dl6fNi5csF21+biaH92bgWx4bj+IWpDhfaEFfXVCRmAR5ry+lMt/RTwvfhdsHXw5JOEB3oBlKWrqgsJE3ZKEuKPu2NSrGvgT96SbgVDVDsT3Kf3yNVLALlJMn/8+wFMddocCiJcuwY+fu2z6Y3lHRa6y9/HYtS0QvSK1eWLKqjLyWpKZNj60Vx/HBtEFwHOgGpzhfOAv4ste3v7B4tE0NFHayQrGyoOJMKd6yfE2zY+5c7itmx3aiqwQJPA4p0qzWkThjmxEggOycw0D3FRlOLLwa5YeK4jBuH8Sdh+2JZQ1JoDXKCabX9BZQ5tm2EHYxLmgW44uus37G+LOLcFR/UcStNxQdxtsTfkMD9qxJDRJhVasEV1gmugqDdbtEbzSPDULv+eH489IGgq/eWJmfWpfdd/UsCIbvft1ZJB6YAo+8nmg41A0NYnwEfO1FK3Z38SK2BLAnh4Ygcu0kcK7AVdq1bbKjiFk7Bu1S3oPVkPawinMXqrdhdkfhIMR+ClaZBNMMAnOuB2zZU5ezIIS6pZPC8VnupcTVJvyG0NaA3hDHFDrJaXT/bK6Qc5NqqhO96Hf0vFmhsEnyEW2JuGzQOovjOj4itszwFaNlumSkzm9YgzQaBH53wUvDwhCzeQKOirFYB41RahBoNF5/hmW8/vThPwHfPXv2CYMchVL1v8PCrHxHjUFxWxeUhLRBcbv2KHq+LUr8AmiK747Sd1tKBunlt1H1Kq2h2fgo1FOfh3ZZU+iPNoBR5kR7RuDlCjhTB+TSr19FcSsPqGb+/a+Akm9XrlwRPeMumFou3bfwNVwLX72pMMs8F6zh8cfuZ6T+9TqN8IvhlrT8idqvuoLPZkShyWAvNIila5KucwYvp2pxzJfhay26kftJ0M0hcZbjZXI9NMPXRzTidSBR5Uw/O3M2U5ofzbR90Yh489CYN9Cc/YE5xBDfgQDvh0Z5IZKZTpKHqE6zJ+A2zu2IpvlhIvZrwS2B0qUcYMt4dzyQGIDQaV8h89CfOKQ5I2VzlZxEz+kj8GBMKBqnhxHfSCyS2rWI6yByhK0Ivs0SOuL9ecMx+vQShq/B5PxtqGF3UVcsWEEQ3aM+hZi94+GS8z4aDHUV8HXmumdO/0p1F8UKDuGeeDH8LcRtmCpK767Sid1cfBAjV+egdWp3WA5rRwfgJlSyE0GVncVsc9jsxoUOri1tBOdcUtFjaKRib19ezMsIFODl1vQ2CX54NL8r2szogxcmdEOjNPaIIAWcwz2XvEVStj3DN53gm0hvSKJXZX4glw7a5tJJyQ6sVtEi9XNzpjfVaaArWox4E0lbJos0klKx0MiGQoaaKWZ3TkTU6xRluMPgvXTpsgg3XLx0+d8Bhek4lNP+RHEbV5T+9Ao0S55CSWsC8DMupIQ9UNLWHdoNj9C9bGqmhv2rW1NA7gCoCfJoJAFXaY4z02vqnEkBO0Pe8zUUuwVCvXTZvwZKvu3bd0Ckof2bnY3vCnwN1ypffWU4rlYGBIsZrQYGgq/eqBMd0YQ5ubIAX89KwCPDAkQmlXMqzarFAryvKIiSFuEDxOzVIttLgq9QvlXwtUnjTsgSfLla1ZEXzmLdYRvuhhfG9oDXom/w9PhuJABdSZm6CVDbpEqpsryJYgr6uQHNtBvmSFBmO4LKUEeCBxrH+cBnwidI3DURh1WSef4e2Rl8/nc0nkh8C82EFWUQiT8v0UpI9HRL8kajhCB0ntEfUXsmmeBrrKpqq6PRTeWtghVsxVEM25aHNpnd4TzUhUYnghaPSCJH112MGA2jfNA67l2kbv0LFwhdhfS49Vf3YtDyVLyW2hUWIwmwiW6wEZ66pHq5cWU2w5dUaxr9LbmN8HpwGkNgzg8S8OUwggP7aybSfcM90GL8h+i1JRJvL++P53LpQOm1rbLcxaKdbUYQgTeMDr4THXyASFOx4HzBdH/RIt6eRjNecOM0Nht6fSs278hgG0l/NBjshrZRbyNz13RS7TIRSFdxu2ujvtJO8p6BL+4sfDdt2oI9e/f9e1Nk0/Oolq0QilLe/RX68FlBt/VByDwJvk95EIC9UPbVK6LCDeWNb1/cl/OBK3u/Na8W5qCveoLvsQaQvfkqSnzDSCVv+lfhyylovPjG1pT3JXxRd9ihSvlWQ29lRxz6DYHXoNcKPKtNBVwHVQX4ZWEGnokMQ2OCr1MyryNJ6znSIpm/qXejqSWY2KrSSc3wZaDak6hyJLbYc1ZVpDuajfDGG3N+wrcHMtBuxqewiHaDHTOAG/VyGDOZOeEjiT0ORZJQc8gKIsXtK9laZrPRT4CAr1OUB9pk98DI9Tk4XCF1NDlYeg4/LkrGSxk98CDxx5me25bDpkmuUvVusiecE/zhO/kr/Lg2neBruDX4ri/Zj/7rCKJpXeFI8HVix55a8G0eFwivjE+Qt2s+LovyOy1WXtiBHxfE4MXkN2AR2VakYHDnCI7F2gj4ctiBO5Z2gGVKBxHgFu2FsqRKNHuCb6MMkvNJQbAb3AE+Ez9FwrmpiDk5DkHTP6Pf0+snuYjns+Omdxmd4JzZmQ6e/TjZHo5PILeHD4X9qDcI9MEio4Ib87G6Zh9hRzrBjYZ5wD3xfYw6OJsGjnIRh1IZuVuF7v8sfEV8srwcK1evqbRR/Fee23Qsmt27UfyKK4pfawF9IQEWttAfbA75m+1QYOON4me9oJ7/mFRwUXo7F97qCUsYnaHb3RDFrV9DyRvvQHv4yL8KSTGwbd6KzVu23rYS5Dtyqwe+xjoaCIiwA4PXBF+NyTfmiLoIw1aNxuvJ76BpjB8cE32q4FtprlVXLr9fJXxFRpToVEOPJR5YJ/sKQdgmpTuGbs3BqMIleGvR73CM94dzThgc8okHGaZ1pFTTa4iFex+xSGdJj+dyY2u2miTRZpHgSSraFc/GheLnhXHYXyoNmscqLmDomly0ye+Jh9NCaSbNhSIeUnMJ7sac7AanBB+4TfwMny2Lrenna6yrb1st+C6/shNfLY3BC0lvwmGYKxwJvg4pfuJgGaj2JNsfSwpF2OjvMPHAClK9Bpq867Do5Eb0nTkMTyeGwiKmg9RcLlvKOuAQgLVQn56inRDn0/ECHsdebDimm8E5uIFoSgf0YGIIGg/yQLcpP2COfD2WqbfgmzUR9Jo0ekW0ERkSHBN2JFA7Z3cmtRwicgQtEtlMh96I7DDY5XYWTTVtaDrDmRb2+QHCRN2eRqZm4V4IzPwUU44uRQGNxQpwZZve1Nvj3oHvnYz58o09CtasW//vFwdA6kBc/LI7ih5qAe2hJ2n670i/tYPhZGOUfdEaZd+9Bt3hRvT7hgTfZncYvlLree3yR1Bg9yrkH/YS+2v8l+F79uw56fzKZPcnfOtY/zDWsI6sH75G4RsjJWie0JYgYetUeOT1xgOxnJ7lJZSrtSiu8qnWZKEu+PqbwOwlmjqIECSb88R64oGYYPSY2h8zzqzEKuVB/LgxE09ld0NjEmiNRnWBc14nycM3xbtqLYhBzKo3idUwCcQcEmo5IbDkcucRLmg+3Aef/TkUu4uldMuTqiuI3zoZnuP74uGUEDgJdrFvjRtt7iI5gAeTdpP64KNlEZxqVpU3Zaynaab5Vk4YWnBuM3rPHY6nE8JgP4LgG+cjUsaEFWQy5+Z54dnUN/HeHwMx89h6Aq9RwHf24dV4b2J/PBrXERbxbtJJy/GvzGKQMg8kS0rHvGA45dDv4t1hnegFB1KpjmlBaJAQiAdjQvBsRCdhvrxbdRTnCZHpByfj1dQusBjUkp7bA1Y0UtlmdCTl3Im2ENHxmBfhLJL5TWSXolAazWh6Qie7YT4992jOHXQT1W2PxPjjnbHfY+4pdiziOBS3PZHyEnGHBMTNftZv1xS1vkq2jZs2C7vEf3PKbT6a0sAuKHq4NdRzngYU1lIIQOMEY5kDjCVOROiGd0H1mvKKtU2h+eMFFFg8h/JP+9V8H/6l83COZhRr12+o7IRxX8IX14FvrVRLkd9t0IkNpsCE2fkw78A8hE7+Fo/EBsKepvdcQWuT4SMWxW3SpEIrKZ20GnyzfKtSz7K4wMpDWBaIdZ0R7fFYTBgGrcrEXsUpHNNfRd6x+fCf8g3N0kPQJC0MzUe9RWLMXwo7MIuYGewrkWTylqBZs212CCnpUFgl8XO6wHGAK94b3x/bCg9L14imBFn75yJ46vd4mASoQxKLSG8h7ESTCeKLA83AW078GG8vHXxr8C0j+M46uRbvzhiAxwmiduHucOSuxal+kikOwdeOJPlLGW/js1nhmH96i4Avl9/9sWcpOuV8jebRpFCTaGdy6KC4UR6DN7ujWFDj/DsOrDvnhaEhjUQ2iT6Sgzw7C6UGwWa4B5oOC4Bf7ufI2TED53VXhd/E3POrETT6C9gOdiH1yy2MPEWXC5tcUrV5QQRbX5EqYkEnw5pDD+mBIvjNCdScf+cwmos7XGGd4IpnEkLR988hWHV+hzA8ZjMhvUFvygi5d+D7b178N3PhMhQWL12G48dP/KPXru+K5RbspaWlKPjxNxS91g4VcS9Jeb3mLsTcl427TNwN8HLIgR3VyuyhSH4VhbavoOSX31BaUVGjX9v/8n6Ybxs2bRKD2+0y3rkb4uCfwPeCXo5pp1fhvVm/4/HYIGIMCbpkqdGBjaig9RPZBzai0Ko6fM29Hr0l+GZ5iIU4UWAxuC2ejXkLWbtmklQrRxH3XZMfwNdLYvH48EA0GOmNB2iWbGeyM7DKChJKV8SBE6vDN1SCL5us037Z9G+PLqN+xMYrEnzP68sx/sRKvDXzdzwUT+I0nuErrSdx/YJlkifB1w8vjHkXfrO/qwnfOuYNteCrxvSjK/DWlB9pVAqGfaQnHJP8Rf2zGb62pFZfy+qB7xbGY9mFHaLNxmV63Kitc+Cd3EtYUIrc3TxfCb6ZpHw5/kpAtE7xEyrVkUYYp9ww2HK5cIY/HQCNgMl0wL+1QbPfSerPjcCq4t0oNVaI/dpedABfzo3Ck7E0daABwSLOXUw/rHLpsfl+oieb6M+WzB6+0qopp5TYEJCdSX3b53NMpwOsYjqQgn4L/RclYvPVg6LyhuFrYOsl/f9d+JovXq5mW7psOU6fOSsM0G/1xvHM0tIyXL58BceOn8SOnbuwbsMmrFqzDgdTMlH4UgfIO7UgtelA0KsGwLJmd2lrLmU6nHeAvGcLlLb3xcnEZCyjfV5P2+69+0Q45mpBASoIyEbjrefD8ON27t6DRYuXVHb7uD8r3OoSwmbT9GvhKxrxVoMvjBKmLxvLsODKFvRdEoGnSODZjOgg4Gsr4qdm+EpFXVXwNS28mbMfcuj6z3YXrdttCKJWQ93QNvkjTDu6XAgqtrA8b5AhdQf3kuwMpwHtRXt3+8wAWOdIYVDhHyGUr7cUdkjn9aIQEXYQhR7R9Br92yI091usvSwZSl0kHv15fgPenT0MD8WGwjbWSyzaWWX5iFoE62RvOhZfPJrzJl6b2PPW4Tvl0FKETPwWD8YFwyHGG46cCsIrkGlS3yKbWDe0yn4PA5alYdWV3SLT4Twdctr6aWgb9Q6cRniKEIVVHq8e+gvbNuuMQCH5bQmMop6aS365/JdDD3wfLvWjk2D1ays8PTQYUZvH45SxkE6iWuzgacVFZOyaAb8x/dAokuAaJ005LHPp4PN44c4DdjQSWqW6SybqwrnIg1SwBxxodLTL5VXO9rCOaIu22T0QviEfu+QnUMErsEZSvjrD/4ev6cYdKrgqa/Wa9di5a48AMcOHOxOzguWtmL6/cuWqMCA/dPiouB+Dlj1t12/YKGKb3DZ+67ad4j4KUr+Gy5dQ/HwHFD/eBvq9jwNq57sI3erNNxtDt705Ch98VfSQ05w6BVlZGY4cOUZKdas4DraKZNW6jY6PjeR37d6Lo8dOiOagBeLcyES4Rpyb4mJcuXpVZDaw/eaSpSvE+SwsLLyt7+m9BF8R5zfD11w6apAKMgqIMqtL9+KnNUl4Ni4ENsPam+DrKxofsGsiA9ValAZXi/sKtcvwJcWb60Zf3UQjXvtkPzSL6Yi3Jv6CRee2iCpdXjpnAM8/sQqdMz9F00E0YyducaGWTT7xhsOhHDsWvdg8pK9cMZdjgjPHljl/9/c2CMrrhxVXdgl6XiJVPe/qVnw8dyQeiqSZerSHpHy5AIzUOQ8g7ADZKD0ID5HSviX4lhLsJh5cjMAJX+OBeIKvqfyPq0aEG1ASHUCMG9pkv4+hK7OwtmCPaDF/hnscrZ6IV4d3huNwrvbwJCjSaJDlKxa97ER/JI4dc/M5aZTjajS2YuNRg9tHO9HBNhziApeEHhhzYD5BXSHgy6H6YkMZll3dgU9mjcSjkaTI471E9oQlF2vkuMKJNkcaDW3SXKQiDBEE9xQVcfaZ9AbRaGmV3A42I9vAPf8jpOyeiv2K8yLHV0EfEC3D14B78va/L3gZb3ohr0qtKXDg4GGh/jZu3iI2zlPl7r0MV45dMozWrt+I1QQmXsnfu2+/ADeDh0MN1x6IAaU//IrCJ9qi7JeX6XxbkgK+y6qX2wupnKDKewUFFi+j9JPP66xW5EyQi5cuEXCPi8q/9XQe1qxdJ84Fu5hJ52az+HkdnRvOathIPzO8uZOz3nCdLhf4dxZa7xRwayLjWvhWFXIRfI1SFrD4u56+o69FBN8tqsMYtDETL8SRehzSDg68hsMpYelc4UYKNNVsuOVTbdHNtGVzSNOVhJ2bqFRzjvNBm9ye+H1NLjaXHBMeErx4zq+8u+AABi6KxytJnWEV1Y4eT4wYxTNmtqX1kjIUUt2krxlSPrElF4PlSDYIFsPaImBUXyy5vJUkppFm+HIsLtqOPnNH4MERfrCOdBUZF6zAGcC2Gcw2Zhw3bCBmVpob17EiWftsMnzHH1gI/wlfonkiwTeZrRg7irCAGb7W0a5ol/0hRq7OxXqC7xUaDU5DhqgVY/HCoI5wopHMmaYLTnm+IhhtR6OaYzKnlPjCOdEHDehEO6RKgXVbLv8jlWyT6IbGcZ54JjIQ3UZ/g79pxCqm01hhVEJj0IgcwSO6yxiyPBsvcAfROD/Yc4cMfgMyOsAp2xUNaES0SSX4JrmIBp08DbDlQYAA7ECq2DqpHeyGt4bf2D7IPzQHR9RXRI6vQk9vlk5/T6reG8IXNy6yu1E6W133rX5Ta9RC1bHfQ1FRsdj4+7KyctGR2Jw6dcP9pt9p9+5F4UOvoPiVttAdlFzG7l7YoblY5DOccUSxaysUveoO1d+zrtn3+m4cE+aiCQ6zsNo1nxtWweXlFdecl3/j/cF1AH3Pw5euMb1ehyJjKXbpTmDk1jy8FBsG28Ft4JjkK2bXtulccBEgjHYk9WsuJfaRjL14I7ZYZ7jTfd1hH+uKZhE+6PJnf0w6uxondMUilMghDwbwBe0VTDuxAGFT+sE+2kX0krTNJ3VNcOV+kiJDIU1qcWbJLonZUjWdVb6PlBo7sj0CRn+GBRc3iurfSyjB0pId6DNvJJoPI+iGtxe1DJbZXqJa1y7LV5Q8CwXMC3qGa5p/XB+++btnw31UHzRNDCJ6B8GRexyx8uXUDBpprCI7oAPBN37jeGyTHSKFqsQ5emTE0tF45lc/OAxqDSdWslnsjekjVv8c42kk4DLlaC84x3jBIZagTCOWTRztdBSdlCGt4PhbK3SI64JhS1OxpWif8EnjMEiFUSuCD1fodcbunY/g/H54JDEMNpwwzbBNbS+q3xqwIxEDl1dOU31F+oojV8Bwp+UMD1jFt4H9iDYIndwPU04uwRl6ozg+pNZpYbhP4cvlmwa1Gka60A005dVfuAjd8ZMCcprNm6FZvx7qpUuhXrQY6nnzpW3+AvGzZvlyaDZsgHbnTuiPHoP+zFkYrlwVnSaMev0tn46byvklYJX9PACFzV9Daa/XAaXNXVpsM6letQ2Uo19Aoc0rkL/5Dp1PzU2pzlsGFr9PcjkMly5Df+oMdEeOQLt7tzj/6iX1vT8roNlI78/WrdAdOAg9zSoMl68IM3p+fww0uxDv0z0MX10t5cvXWalRgcPGC4jfMx6vxXcW8HVI9BHrSrYk1OzjfeDE60z0O8s4d9HCTBh08e94xhvjSgKwPRyiOsDu91Zo9GN79Jk5AhtVJ4gZUhs0uqSh0GlIZZdjY8V+fL44As1juBelG82yPYX3Axd/WXP2BIcdkqQcXYs0DwFRmzw/2HAMN7wDgsZ8jrnnODNKBZZraxWH0G95HJqN9IUFwZfT3Ri+3JndgYvK2N83zVso+br9fK8D34ytf6JVxvtonBiIBpzORcrXWkwBfIUJsUV4O7jkfISMndOxv+KU8P+9QCp15MI8PPmTNxwHtkGjVC80yg5A05wQNE0NIVUbhKaR/ngggrcAPBjTEQ8lhNEWigejA9FssDse+cUV75HqnXtiOS7pC0XaWymBl0MD5SKjQo31xYfw22qariR1hcWQ9rCgk8nmO3Z0AhvQPjZIoQGDBg1HtsGM90UjegMbp5Ly5lhwTGsB304E3+knluCirkjEhnhhyWgOO9xHMV++6WgqXJGchtJ+36C0bz/Iur2LEjdfFL/eEiVt2qCkfXvIXFwgc3ODzLXW1sEFJe3aoaRlSxS3bosS/xDIur8H+Sd9UfrlVygfOgyK9HSoZ82CdvMW6M9fEBCp0zf+FgoudKdOovglNxQ1bw1F1gsQfr5c6nsnAczhDgO3m2+KomdbofjFtgS+BTc3iNSq3qtxHlQ0Rzt7Dtr1BNW//hLnTzFwIHTf/4TyTz6H7I2uKPH0Q3GLVihp3RolbduK96Hu96cDvT/txf2KW9B76dcRsvc+ovfmG5R99T2UU6fDoFRWnv87DV/jDeDLeb0ikwhVMV/+wra1Z+hqTj88Fa2S3oLtIBJFCVK5r32CNxrF+uDBxAA0I8HWgIRaU+LQgymheCC+I7EiCA/F+OPRWH88ExeMJ4f44rlf/PDr3BQcMbDjrlHYWHLUq5RECbuM79efx9B1+Xg5oRuchpOqDXeHXYIfnNM7kkALIi4Q0yJdYUEwt4h3J8HoJ3qz2aUSQEe4IGj055h1Zh3NxFXC03e78Tx+3JKJB6K47qC9lH2RQ/fN8hFG7PbctDfVW6j2mvC9wRxHTjubsnkaXk3tjgZ0ApzNNm/pUoCa3cG47bNb7sfI2T0Th5VnRa4sx3yHLMjC4z96oclwdzw55g0890cPvDL1Y7w8+kM8l/oOXo7vhtaJ78I17WP4jeqH4Ek/IGTyj+g05Ue8NfE7vD/+J6RtGI8jilOEciXkOgWK1fSVpipl9Baywj5rkGH8sUVoE9MDFt+0RuPIADSO9keT2AAB8sbhwXAa4o9Gw+jNC/ejE+SD5nH0hibTaBfTBrZDWsI/tyfG7ZmBM8qL0myA/9fSqKzRi8Tw+0b58t9I8aomTEZJqw4obPYoyuOToSWVpN23nyB3CjpSwvqCAuhLSmpuxbSRytWdOyequTRbt0G9YiVUM2aiIi4RZV/0Q+m770IeEiIB2icAJSGdIe/RA+X9f4Vq1Dih3Awmr4KbBrHpfupFC1H4RAsUP90eqvHPSQBW3ak8Xw43OEJ/sRHk3Vqj0PFlgtkPNxdrrfXe8GxDS+dOlTsK5b/2h/yd7ijp3AXFnr4oIaiWvfkmzoaFYWtAMC5FREM582/ha6zdtRvaY8egO3MG+qv1vT9XoKMBT3v8BDR7aCazew/kn/VDQaMH6X15C9p1G2rs8x37PP6P8OWCpvOEsqwj09Ga4TuQ4espcn2bpQXjmbTOeCm1M17P6Ir2+R/Cc9ynaJ/dE68ndIdbRi+8MeUHfDBrAD6ZOwSfzRiEb6ePxJS9i3DeWIpyjRblCi3B1wilji1yjThjlCNv11yE5X6LZ0Z0xoPDgwnixIrIYDSMCETD8ECCMs2Qh5OAI140SybYZ4WhGcHZYZg7/LI/w18n1wqf86t0RDtwGT9vy8EDNBBYkDIW3uJsRZktwdeO4Gud6iO8ZiwMtwBfHimSN0/FyynvkHL0Ez6bbHJcHb6WkS5wz+2F3F0zCJTnRNz0NOHxtznpaP61CxoOdsNrUz9EyDo6QXvS8O22PPywMhu/LclG+LJ8JK6ZhMytM5G9Zy5y987HqIOLMP7IEkw/vhxbiw6ghE6iQq9ESUUpisvKUUFQ5JMop3+LjBVYV7AHv/6diHfyfkIvmm70mhWO3nMi0GduNN6bNgLdJw3DR1Pp578i8PHcoeg27yd4zOiFhzM4JNISvpkfYCzB97TqPDSkrLUEd41KC51ad3/Bt9oFx21w5D0/IdXrCTVNV683wbmZuGIlXNiV6uIlaLdshWrcBFSQiiv96COhkot9/CALCkL5V19DOWUqwf5M3Y6cde2zgd7TCeNR+OjrKHq0PZSZz9Pv7IS72G0FMBdUGO1hKGyI0p6tUNjwdci6dicAXqn7XNc6RyJuffw4lGPGoax3H8h8/STQBoWitFdvVAwdCtUf0wmue8Tgxrethw+jAw1iU+fPu6GSrO/94a/KzEyhgMtHRsJQUXHN/t4v8FXTz+cIZZmHp5EYk+BrE+suFt1aTeuNj9dE4MfVSRi0NgNRW8YgafsURK0ei0GLchC+ajyy9s7GpBOL8ffZlVh4dh1Wn9+Cw3KaTenLUKZWoUKphUZL6pc/YwYtCgzlWHNhN1LXTcaPsxPQ7+9Y9J0di/enDydeDCWGhKPPzJHoPXM4+swegd6LI/D+6ggEzfsZj8V2gk/ap5hxbC24URoNhwK+v2zOxcORHWE1wlU0arDiVmnZ5jUsqeOPyD++phVZfe+uCb6Jm/7AC8lvwz7WRwS/RZuPNFPLZU43I4nunt8beXv+wlHlBRESYGez32ZnoOEXbWHXvy1emfQh3t0ejZjCBfhbcRDrCdIHFVdxVlGIy4piXFQW46yqGOc0cpzTluGUTobTuiIUGMugNGrEQk6ZrByKUiWB0SDsHrm/XIlWjrMVl3BIdho7Co5gc9FhbJOdxI6yM9hcdhIb6E3YLDuH7aWXsKXsNBaX7kTexVn4dPMIvDzqDTQc0hqdaCT96+xSXDRcRblBAbm6AhU0T9Fq9TDep6lmgmdl9OH7+RcUPfk0lKPH3NLjrxcmqOvi01+6BM3qNVDm5KD0q29Q4tuRpsdtIH+rCyrSM6E7dlzEI2900/7xB+QvuUD+QHuoB74EFHCbeHtA0VjqwfZvbhxb1tgAu5tC0aUVZM0JZJ27AsePXX8naXbBM4mKhCTIwzqhuGVLlASHoezb76DMzycFup7gfbXec8XlxAsXLsRxgvY/8lcuL0fZDz+g6JnnoBw3vt739Y5/LlF/kYWxGnx14rvqyldHyrcIWWb4DmoDq2g3OCT6InDRz0i+NAdLyvZih+IEjmjO4qz6CnGjCEfLC7Fffhn7Si/gkOI8ceMKAbeEZsbFKNeWQKkphUanEqzQ0b5U6JSQES9kehmu6gpxmlh1sOwU9hAXdpSdxRb5KWwqOYZtJUexW34C++h3uypOY235EYwrWo1vtmfi1ZR34ZfyOaYfXUeqV0/wNWAXfffbxlF4fEQYbIfSoMHZGWydwFYKWX6mxr+m7hs1LqIbSB6Gb8LGKXgusQtN09l6zV+kfnDbH8mMggAc6QaPUX2Qt28Wjqkuk+Y1kvItx/Blo/DswI5oNsIXj2W9gRaTeuPDFTHIPrkc23VXoKytqswiCFKPJwVXQ7HPgk4PLU0dtOX01lXQ9xWkTBVqaDRKKLXlUOmrnslQXRmA85QhHOe5gJO0IOZeWo+B65LhO+EjPBjlCucBr6Hb1C+xqGAtncIilBkVKNMpRHBe+Pnee+y9pQvVqDegIjEFRY8/IeKNwL/sD1HHR4chqz9Hs4hVq0iVRUBGiri4ZSuUfdwbVxcvRXFRMQqKinDx4kVcuECb+HoBl2i6XURT7ItTpuCERzBOPO2PU/3ccGHfK7hy9hlcPvnsv7edou3MM7gw8RWc8vDA8Rf8cPKNrriyYQMKCW5in0z7x/vJ+yUroYt20WIUvfkWSloQcMPeQHlMHDRr18BAs4HawLuu0v8HA6F5QC395FMUvfgS1IuWXPf9vGOS9ybgyzep2dbNwdcm1kNUhr0+ric+WRZN6nYWQfJUjexPHso1putcIdLJzK1n6BlVcqgqiqHTKgFT1xmFVgGZsgil6mJTT/aa+64zPR/3rVRCWmjln3coTiJ86zj4jv4CD/3iBZ/Evvjz2AbihYHga8Ru+m7ghlF4engnOAxxh3NKgJTrK7KvanXeuFX4xm+YgmcS3oJVDOfG+oniCAm+pr5IUQTf0Z8gb/8cHFdfEd2Oz6IUMavGomV4FzwUHSgWu6xGuNH3Yeg48ReEb56ClZf246qmVLKw0WtFmaWWLlwVfV+mV4lWIxqavoiCB3Y310pnQ6fQQF1eAY2ynP6mpKkwTVzUGhg0hspj4Qo1pV4nwFtAz7+J3rhsmp70+nMwWsZ3QQN6gy1+fg62P72A96d9g9Ulm+hYOZ9CIdLZFEaaqhjvb/jW8M/NH43CBx+GIi3z3wfwjWDMpbmcZTFsJOaMjMIvQ4ZjMH2fkpqOeBoY4khBmrf4pBQkpGfRloGExDTER2cgPp7ul5R6W7aEpHQkxNKWkoaENHotOj/xicmV+5OYzPdJwYCBQzAgMgZTho/E+YgoGLZug7Gu+DZuX8GEsUKBUhrAil54iYC/7obv470GX8MtwJcX2kRGQ5Q3HhoZAM+MXhi5Mg+bCg6gQF8qYKsiYaEWnTF0IkNJoycOGNTEEhWxoYxmy3ISaCpRhcibjgSVSlUBJXFDR7/nTAu9hvZIyxWtBhFuVOtplm1QitzjkyQQl13YhqHLMuCS+C7sv2sLq89egV/q5/jr5AbBlQI6nr24jEHr8/DM8FA4DnFFA9pvew43CPj61uyoXvcnpm4OlxB8424EX5oiuBN8cwm+R0n5qgTwFIhZmIunf6KTOLAdbJO8YEkn1CbKH03Cw9A6uTe++CsG0w+vwHHNJZFCpjCqoaKtTF1GI5Sc4KmSfMXEsGSUNs5S0eoItGqCLk0p6GSqSamoK+ikM3zFcGiEXs2tSnRChe+iaUn85j8RlPctHo0MQ5PoADjH07EMfR32v7yCnlO/x9ZS9nUohdJQjlJtGeT03EqD4Z6ss/inQFSMm4DCJo9AMXb87QXw9WBMym3BgkUYSBBbsHCJKDtmdy828ancztHPpDjPkOIUX8/exu2c6XXEa10Q1Xfm/ThL+3Hp8mXMmj0Pv/z6O/76ezbKzLHV2wzba8CrUqHs6+9R9DSBd/OWm3r/bjt4q/c0NJrbZEoq86bha6wW8z0yrTLbgdvvsEcvZxtYjuiAhiO98HpyN3w6ZyT+OEvMEB1n1ChXKiAvk6NMUQ65qhRyYoeSIKwykHolkGo4BU8v8cOo5VRMvVhI1ysNUJZqUFpUjoqScppZk9ala56FVxEqcIr+nXJyKd4f/zNejghDs2FecBzqBscBHRCc1w+zTvOCG99XJVrJD9qQjadHBBF8OxB8fWBPsOUUNWH6XtlV3efG8DVU/kGCb/zGKXg2sQusY6Wwg031sAMHkqPd4Ubwzdk/G0dUlwR82cgiZl4WnvjOTQTQHbhzRT63bQ+CxQhv2A3yxctx3fH+1IFI2DgJGwsP0muphLt9hZ70p6aCRiK1yAlkkxtOYNdq2IhZJ3XhoK8GFZ0wAq+KVLCWF8j0RuETr9dLR8BvzsqTOzF0fi5Ccr/HozFdBPxtkvzhnCU1t2sytAM+nvID1l3eQNAtoDetDOV6JSlv7f0L3+tMZpRjJ6D4ldZQL1h45wBcR2bAgoWLMDIiBtu27bwHz3DVbfOWbYiNT8LiJcsqjXXu5DkTN61WZJwUv9oGmo2b6xWg9wJ8df8QvmeJGBnV4GubIHnrsmK0TPWEZZybyLF9OD4YYVO/Q+qu6dhZchxyg0LMlBWkZItVMhSoSlCiqyDRpROL8lreL5oxG5V0Tir04ivPno20aRQGKMrVUJarxMyZtLOY+3KcN2/vXLw96Sc8PNgHlv1bwiHKHY2IfQ4jXOCX0wt/n16OYnoVLvzaR0MHV+c9PYL+PqQdnNlWMksqsuB83yr43kD5GuqAb8KmP/B88tuwjfMR8V7bygU3hi+dINoxl1GfIHPfLBxSXaTdMYoqt+gF2UL5Og51hXNuMOzGhMA2NwTWiYGwjvBD48hAPBkdBo/0jzFsfS7Wlu7FCeVFlOjl4DIKA50hBrBKS1MBNX2lE6zjAgiCsU6rMSlehegKKy3AQbw217ScVRdi+eWt+OHvaLQJ74rHR4bggdQ30TD3DZGpwd1NHZN90DzCGx9N/hFLT65EESlwtVEhjZr0wdEY780K4xuCl2OuRcXQHjsuUsZU8xaIHFDl+IlQjBmLktfbiQuZU9DuOIBNUOBc6hUrV2Ho8HAsXbbynjvHXI3GHgzDR0TS/q0QTURxF84T31Qz/kJh08cge+NtKCf/AcXESVD+OQNqHhB274Hu9BnoS0ur3v+7DF/9vwJfL9F70ZJTttgIi8QbeyRw+a7zEHd4Z/RBzJqxWHN+F85VFKKcWMGL5UVaGQp5Uc2gEmtGWoMJvip6xXJih4LEm5Y7atDf6D1W6rWmOK8Rlw0ybCjej9iNE+Gb/ima/E5qd4QHcY/7u3nCgYsufn8ZbundMePUYmJjqQDwXtr7gZsy8NRI2s+h7eDEdglZNHhkS/svhRxMnsH1wVdKB5FOorEafBM3T8WLqe/APsFPpJnZp3NDS/8qA+JIN7TP74P0vX9hv4qzHQAOPoST4nzkWw9YD2gL+wzasdEhcBrdCfZpwbCIoZMb4Q7bKE8azTrCe3QffL8gGuN2zcK+kqMceSWgkhLWKKEguHK7aTVdsFoDx3kIxjTdUNAUUKVRQyNSSAwCvPy629WnaCCYiQ/+7I92Gd3xZFwgGkZ5iJJmJ4K/PZv3cIlijCucaCrx7pSfsPTsWpQYiqE2qFFBkK+g19QYjPcdfAU4Dh6kC7Ubip55BTKfYJS07YASLz/I3v0Q8r79UPbjLyjxC4bMtyMMMtkdh291MGzZuhXDRkTg71nz/pFr2u248drDwkVLMHxkJFavXXdXwGs+Q1pS3sUvtYS8aw+U/fwr5H36SoUzHdxQ4uqJEs8AFD30KEp//AkGeWmN/bwb8NWIjAaDSf3W3AczfLWilKkKvipRF1ATvnaiByO3EfISLd+d6Zp1zAyEZawHLId1wIMjAuCe/DE+HjcQ+Rv/ItHGV74GcmMpZPpSsWakNhhEgYVOioeIwilRAcgzaZ0aJQo5LlYUoUBU5JZh4cVt+HFBIlrFdIfjzy6wGNSeZsmkYvO47ZAbrKJfgcVvT8Mjpwf+OrOIwCtHIQF4D+39gM2ZeCKchOmw9gRfP9hyGm7lgpuvadHtH8A3acs0vJzeA07JAaK0mPuqCfhyzFcUWbiifV4fpBF89xJ8ZfS4i3SKRy4cg0d+9IXN7+1FtQq3DnLI6win7I5S3Tb3XqLfcTPOJhFeaBH9Fr6eMQJLT6+HzCiT4KtW0ujEbX0gSop5zY2D6xVqFcpp40U1bkdSYTSg2KjGFtlxRG2dCJ9xn+KhWD80TfJCU050TuwAy/j2os66wahQOOaFwCbek0Y2T3SZ+D3+Pr4cV3VFpHx1Ar4KDnPoDffdgptQlQUFKP/pN1JLdFH26gPd4cN0VWjFApGRK6B4pnDyFCng9ij79gf6MBruKoB37d6NqOg4jCNlztP7hYuXCLW5avUaUp/LBQi5ieft2Pj5V61ZK15v0RLpd2PGTsCI8Ghs377z5mYbt2t2cOkySgJDUNrtA6mSkD6Tle+hklCzciVKPHxR9OTzUI4aI3Kw77by1QrAGq7tZnEd+CpFXUAxMo4SfJPfgg0rXzN8kzxhneSLJrmd0Cg3VJQb2yX4oEEMXdvD/PHE78F4f/SvmH9iHQo10oK5khQwL5yxixqDV4QjeeHeqDO5ddOsWa+EXFWG84pibLh0CDk75qDvrBi0iH8XDv3dYEOizIF7SI4Ohu34AFjkEIzjX4bV0BfgN/YjzDq3mIaLEgHf3aR8f92ShcfCA2FDA4MEX3/h4GiRbRKpzEq2rKwTvqhqIa+v/IOU7ZC69U+8lvmegC93mKhZXkzwDXdB+9xeSNk9A7uVZ2mHONWMlO/SCXjqd1K7w0mycyfSDC+R/+ZE4Gs4JhTO4wnkY2g6kUESneT6Y8OC0euPwVh4ah2NYHJ6b9TQsrIlCCpop5R6Y2UyiZpObDlnMxikPlBcRnhFW4oZh1agY86XcB7qAackkv/cNy6xLaySCL4JNJIle6JRXigaj32TRtKOaBgdgJAxX2Hcnlk4o7ggqm3UPDKy49I9WGBxMyCoVHAEseIOHSALCYWWpqfV33Lx9yVLUPTEUyIccTcAU31fDx85grG0H2PHTcBEmlqnpmdi4OBhyMrOwyT6mf827l/exk+YhOzcfPz2+2CRecG/G0OvP2HSFOze8y82Df0nqpe+lv3UHyUtWkF3+nSN941vqpl/ofi11yDv/h60R45WXcp3MuZbPWRprGKHoQaZDdfAtyrsID2W/VROEXzTCL4tCL7Wg9sIxSkKE9jbITUQD4zugib5nUQzBG7N3iAlEE3jQ9B0oB8CUj7F2B2zcU5xReT+6wi8HIo06nmBjV5TYxDrRVqtimbOKtGbXGvUCLMdGX2dsG0RQtO/xgvhXfFIZBiax4eiaWYYGo/pBKcJIbAeR4PAKFdY53SATXRL+I/tiVlnl4g+52x6sJ3g+9PmDDwaUR2+fib4BhJ8AyTwZghXs9rGOsaa57PyH2nRKnPH32iZ9REc4vyEHaR9VhBBlLt6+omunxYjXdEu60MkbJuMneUnRfLxUdqpIUvG4IkBHeE41J12iBRwJsGXJLgDTSGc8rl9vCepXxcCsycsh7vgqagu+H5pOtYXHYCCTdN1KmEWotHqSeWSIlVzSpppOgaO7xpEQYdGTHcMuKwswsQd8+CW3IumDC5SfyaO05DqZYMd+1Qv2NGb2iAjGA1pJLWlN9BhpLfoiDFuH8FXdUGkvWiM9AFhNXg/uprVmrayOY783fdo6vqyuGBrAJhOZvnwkSh+6lnojt++Lrr/xJTm8OEjSEpJx+kz527rubx85TKiYuJx9Nixf36ub0O4gY10ODVQNXd+DfCyV0RFRKTI2y4fNlwo4LrAe2eKLOrmh+nEmbaq3vJGsXyuE5aw/Hu29eXrmRfHTpCOTDr8B15O6AyrIW1hl+wr4GuTFoAG2WFoNqqLaOluleAOSzbRSfRGo8QgOPzqhsDUzzHvxEbItQohnjhMpOWqtjL6qZxAr6DXVGpEepnOILWt12o1YrfYCiF3y1y4JvXBQ+HsFxGGB1LD0CgtSLgkst2kZb47rEa5w34UqfHIVvDK+UAsuMmFt4MS63Un8dW6FDwSEQTb4QTfZG8xw+bGvtY007fMCSJWBsKSnSCNph6jxsqxqq5mTKYOtgTfvJ1z0Da7F+yipPYattlsMOwvkoi5BZD1SHe0S/8AsZvGYrv8qMh/YxdNAd9fSSkPchXwtePgeZYvbdyeg8Cd2AbW8a3gxGbng13wUsIHiNs3G0dp+q8yKumElUNP0ywNTZlL6UNWqlBBrdGLxTU1vXllBh1kvNJp0InRtFhdgj/3LUEAKV/rET6wohHThmPN6b6kcv2Eq5l9oh+cCbpO6R1hFUf7PsQd/qP7YvzBOTiruUhvnkaUGN/38K1VEVUxdBiKnnkWyqwc8d5WdkMuLIIsKJgUVPc72qDzRhA+cOAgYuOThQ/upUuXRMrXZdoqix/+h42fh5/z4qWLwuydY7vsO3xXoVsNvnrar+JW3ET0+xrgNZTIUPbNtyh+8SUop/xxw55+dwa+9bhPmRlirD6f1os+MWL+yvuoFcWCAoBHSEPGHpyMF+I7CfhKPSJ9pC43WR2FWHLMCoZ1kgcsY9rDLs4dDeP90XCwN94d/zt2lpwxiTKj5Fap0gv4coYDVJxMrBMZUsw8trXUqtm5kF6bvp95chPe/nMInkjsioZRxAcSmfz8luwDnuVOWwdinQupWRJyw1rCi4TorFOrRT0DNzVboTqKT1ck4KGIYNgxfJM8YUeCkr3JbUaFwJJm+qJvJYlWC6Opb6jRtDZprMtW0jTlriD4jt41Fx1y+sA+yk/A14bL5thgmGuX6eTYhXugPcE3ev1obJUdJjluwBl6XMTyyXhuUCc0IOXrnOoj4GvN7TWyuCsot2cmGZ/YDs40jbD8pR1aJvTC2DPr6YB4YqCEViGHWlEGpU6NUpoylKi5+oxGfjpr5QYtZKSMizUVqNArRWaE0liOpac34u0J/eE0gg48KRDOuaFowK3iub460Qu2BF9Hgq9jOk0n4mlkG+oBr/xPkLt3Bk4oz9HrasSmNeph/I+YqZuViCI7R5SkclmsOc7LN83qdSh8/GkoJ066u+Cptr/7Cb4cduBCh+TUdMTEJZBCjRNFGVz4kJj0DzZTwQQ/T2xcoviZn3dEeBTOnTt3T4CXv5b9PgjFL7xe2TFZAm8JSj/ri+IWLaFeuapetXun4VvlDV6rUMBgYoiUZFu5GQUe9ZUlZfxntn3chysI3zMezzF8h7YT5uOiYSYJMyt2NyNwOeSSsmTm8BpOkg8aJgTh+ZRu+HlxBg6WS14c+uq8N1T3StALxa3lPCr2b+F8X3r9cjpPWxXn8PuWsXguoRusfm0DW04EIIVtnUqKN5O9fdvDMrUt8ao9LIa2QkD+p5h3doMo4GJjnSXlh9FraRweCA8m5esCZxN8mXHW+aR8Wf3S/nOr+hrK1whD3dVuphVehu/YPfPhlvcZHCL9RKNK7kbB7u5sHMELZ/aRXqR83xdm6puKOF/XiIt0oAmrp+PV4V3QeJhHJXytMmlj+OYGCsNi62QXNIj3QoPfPBGY8R3mXNolsiU0vHapkaNCWypKfuX0G84D5vxhdlorp4MuNyih0EtZEZy4x6PqLoL/DwsT8WTcW7CO4HhRABrlh8IhO1AkbdtwwD6F9jmDlG8S7ccIL7jl9ELytkk4VH5KlBWyxR2HHgz/pU4WpscqJ08RCrgiMbHq+ehDWj54CEpat4Xu4sW7qn7N0ODOF5cuXRalvTKZTMRhYwiYR44eE216LpuU8K1s3FGDOwYzgKdO+1MqaSYFfJV+bzY6v5vgFQPhhk0oevxJqGb+Xfn+sFNaae8+okRbs37DTYH3bsDXeAP4Vgk+04Wll8RxCX2zXXcOA7fl4ZmETjRr7QBH7sNmav3F7cqsRQggELZjCcJjQ2FLs9pG8SHwnvgN0vbOwgl1oWSYruUWYJK61YmlNRZT0n8VzA4jnUtDGTSkgnkhTq7X4Bz9ftKpVXBP6QXbH9vCIdpH9I2zTvci9e0ujNptCMLWKW7Ei/YIGfslFl3YIhIArtK/C2T78OGiKDQPp8FhpCuck72IizRo5NDsPp+Amxckmvtap9TqZGGEsW74GqvgO2H/IniP/gJOkf6wiHGXOnNme1fC15F2tnXquxi0LB3rr+wjOBqF20/auploG9kdTYZ7wIl3iPPeBHxJleYF0/f0PAkE32hPPBf+BvpOjcLagsMEVm7fzvEbBcFQJYLax9RXsObsTsw9sAobzu/GBV2RaCpkFNFfkQMh3s2z2svIOTALvmP7wWkY5wV6omFORzjT69ll+tJoxt2MOf5Mr88GGATothkfIXxtPnaJFDet6PXEZc3/KfhWu8BVBLKiRx6DMjuv8jn1p06j2MMb5b/0v+vwrQscXF2WmZX7P7dZ5xzxnLx8zJ+/4N87r/+W6tVoIOvyNuTvfSiyG8Q+qdUo+/IbFD3/4k1Xtt15+BrrMeoyy9Aq+BpMgk8aVaQvJXTNsXnND+tS8FRCGF2TbjQzDRDZDswatma0JrFnmUfX71iatU58g67hIDSJDcO788Lxd8FWnNfLoeMSYi2JJz2DlgZvXSG2X92D5afWYO2lzTigOkai8KpYKBN0odlzCRdU0Y6sv3oAH435FY8ODkDTxBDR0Nc6gxf8CLwZXnDMDxChS4dIN3Qa9w2WXd4hjooT3GYVbEePecPRPCIAdhEE31Qv0THHMscXFvmBsCChaZsZKBpR3DJ8pxxcisDx3xAkuYOnm9Q4M9NT9Frj/F3nWF+0TO6On+cnYNWFnQRfNpzQIGfzLLjHf4hmw73gkMgNLWkqwauAtCPWBETh9hPVDg1HuMMzrRdiV0/E3tKzQtnK6ASViZbPFdirPYPJBxfh6wnD0SW2L36ZHo15Z9bipI5zijkqreDOa2LprYget7xkF/ouisajIzkATieD3kj7bH/RwsgmjUczAnBWIL259PdoP7xKA8evi1NF3Xi5gC9paKPxPxHzrc+0TpE3GoXNHxMJ/OYbO58Vv/waNFu33xPhh+oQmfnXLPz4828iG2HylKkYPXY8Ro0Zh9E3sYn70f05i2IiKf9fBwzC/AUL707+7nWOkb19OSyk3bHDNCLqUD5kBIqeeK4meHFzpc13A751QtiUR2UwdVLT14JvkVGNhQU78OnSSDyWEELXpAccMiT42tAs2z6XVCg3yszwEDNu+1GhsI71wyNRnfD9mixs0p4S3t5a0SSTPXZLccxwCQvPb8DQ+Un4IPtLfDV1APL2/YGtqgM4Q/coJK6UsEe4yI8ADslPY9i8VLRN6IHmCaFwzCJ1zR2N2fc7zRNOuf5oQMxwIjHXefx3WEVQ50O7aFBgGr1O11kD0SyKZtRRrgRZbmvE7YeIb7mc8RCABjmheDS/S81sh7rhyyOWvhK+fx5dhc5//ISmMURuenIu9+MTwe0yBHzj/PBKYld8OSMcS05vEdMIHhHG7JiLgLQ+eHAkO9J7wD7LX6heEf8g5WmV7CNiKI0HueL9yb9g1sm1OKNlfGpE/twJ/UUsOb8ZketGo9voH/HKwFA88q0bWo54A72nD0T69ilYQ2/aOdFQSCkiOmX09bjhKmK3TMSLI8Ng8cvrorW9Yx6NXHQibLmLMu2/TSbnGQfDPi4Qzya+jc//jsLyi7tElwy16DV1b3YuvikI4+a8eSui41D83POVU1le0GHlVdqzV2Vx0j/1cqgXEtUv1NqPqednvh06fBjLV65EdEw8ho+MwIJFi7F6zVqsXLnqhtvq1WtE/u6I8EjEJiRhxYpVIsZbJ3yrv3bt/b/ucf0Pfg987mVylLi5o7T/gMrFbh4Mi556Fmra9/rxd5fKi28AX2ONylmDKdNByrLVmkowzB/QQoMS00+vwTuzfsdDCR1hG0dijcVRho+Y+tule4n4q2WK1IncJoXXatzxYvibiKLr/LiwwdGLrKcS+ne74QzyTy9E79nD8XrUG3jgp7Z4frgvQkf3wcC1qZhxbiUOG7j1pV54m/G+XFBdwcRdfyMkrx+cR9Dzc01DXqjooGyd6AbbZBoQ2OgnwgtvTfgR6wqk1vHndeWYcGIlOv35C5pF+8MhhlW7N+271HzTQsz2aaAY2xWtp31SM8+3ToezyoxfCb5zTq1Hj78Giko0i0gX0fPIIl2CL4cdnAi+z8e+gZ4TB2DOUTYZ5sZyFZi8dyHeyvsKj/KIwPAl9SnaMGcF02hCAI6n0ez3FnhokDt+WhCD3YqTpHg1oj3HPvUpTD21BF/OGom2Me/g8UGBeCwiGI/FBJOS9sZjw/3hk9MbPy6Lx7STS3BIeYZOpkJ0KmWzi/H75sE1rjvsf2sNuwR3ONG0wTk/QATCucMpF3jYZ3YkRR6ER2M6ocek3zH3zGZ683SiSofjR/dq9+LrQtg0VdUePQLNxo1QL1shVsYVufnCV7c8LoGgGyusEMtGhKPo0Sch8woSBul8484VhS++AvWiRf9MFbKRiUxGz3cRegKcsays5vPwp4t7l2mqeqPpCwrF7yrDhbT/Bl5sqgMk4ydOJvU7UeRx3uqN83rnmlK36jw2grG+uFjYNpr7rOkLC4VRuTn3lnNuuced4dKlmvCj49bROdfu3y/1VMOtpQQqMrJQ9OKr9BxSyptm4yYUNmmG4jYdUJ6UivLIaDFYlscnoiIjG4r80VDSe6WmgYVVse78+WuKZe4EfFEffGvcS6p446CDRmxSnpX5Tld0FRi1fwGCJn9DqjMIdkm+cODsgAypR6SAXxJ9JRVqQTNoq2h3NBzsCd/kj8V1fpmu+mLi1AW9HBvKjyHp+Gx0mjMAjyaEwW5YB9rawIG2BoPa4uX4Tug9ZwjGHlmAXaVncNlQLmRbCeF7/ZVd6D1jGOwHsUe5B4m1UDhkkgKPd6MZfwfRX9Kei7Im/IKNBYfFvp/VypF3cAGCp3yL5jEE3zh3Cb7ER9HaniDMGWHPT3wfgfN/qlVkUeetJnwXX9iKPvPD8VRSZ1FbbZ3CddeeomiCO3I60xTgqYgQvJ33LaYfWEaiXgX2KfvryHL0nPQrnowNJvXpBjuCr21usIi3cjdS21gv2AxqjafDAxCxPp+mA2zqaMBe1TnkH5qNj2cMpNEtDI1+dcUDUQF4Yey7eH7Se2iSIiUzN4/wxUtxb6IbjUTcP25bxXHxRhTS2/v3ydXoPukHPJcUhiZpvMDmTSfSS+QUW3O7e3pjHbI7wjE5CM3CAxGS+zWmH19N4BauEjDojeaM8fsKwHzjpHuZfwAK7ZxR3NoNck4lC3sT8nc/ROmnn6Psm+9R+u0PKPvtdymR390b8g96Sk0dyysg6/YO5G+/A4NOd0sqTrz2/gOQBXUUvchKvLwg6xgilHVlv7YrV6V2Ot//JNzpxGcsNR0lbdpJpZ8c4/yO9u2LL+psiZM/eix+Hzwc8xcuFqW/y5avENVp9W7LpUo59pHglLI/pk6vc3ENJvVZ+vOvwv2Nb7pDhyH/+jsBOKNGC0V2HorbtofMx4c2f6jYT5f3mQaS8qEjxHGVuLpC3rW7ZB5/M+eOr7RSUr2vvi68j/nGFYoyDx+UdOxE79FAUVYs3q+vvkNpr08g7/Y+5B1DIfMLRNFLLVFoY4+yX/qLlELcBfhWz/OtnrxatV0LX12VgxcuEMCStk2Hy6jeaJwQSArTH450bbIFgEWSB8HXHXbJXrBN9YZlInEnyh1PxYWhz4zBWHRuEy4Sa/brzmPO+Y0YvG4UvCd8jSZJobDjtFKCZwNeZ4prB4thLWA/rD2eiwul670fhi7LxqKLW3FKOHlX0Ey7AEPXj8aDUSGwGEnATw8SJc1c8GFBULWJJYYM9UTXsb9g81WpsOW0uhBpu2fCb/wXAr6O8Z5wIKVuye3nM7gNPe17ig9en/Qx3l46+Nbhu/LqbnyzIgEvpr0NuygPkv0+ooe9FU8JUiX4PjI8EB3TPsP43dJIxJbqi0+vxzd/h+OFxM6winUjxUtynuBra4KvPY0kzuGuaJnxNjIOz6bpQxnWFB5F9OaJ6PLHz3gx/i0ardxp1HJF09QgPDbhbTw8uSsa8OJZEoE0zhuOwz3xyMhgeOf1xbdLkzGRpgD7jIXYpDmFETtH0Rv6ARrSm2Wf4IYGNCKJeEwSDSAcMskj5UsK3HmIFzyTe2Hi4SVCtXPY4X6Fr/hMKxRQkcqTBYaJNjPK7BwYFcp6H6tdvx5FzzwDRVKy+FlN6rDolRZQz5t3S+pXPNemzZD1eF904OXeY6Vf9IPs3fcJulIqkPKPaSjx74iix5+G3lSZJcpoA0KFOudOvcVt3aE7eKhOQK4h4OaR6mPPXTbl4RSy1LQMpNSx8e+5UIO9IzhTgsG9Zeu2euFrLCH4/vCzyAgR+0XqXf7Vt9Bs3wH1nLko9vIl4C4WCpP3tcTXHzpSuqo58+j7YFLEu0RHj9LPvxIGOMDNxWUrktNR/GrbStVbSgMPQ9w8G6nrxmb1okvJa60g/7A3NCtXV3aYvptFFlVVbtWrj6+Fr9ZYuayEM+oShK8di1fTe6BBAqlHhl5OKPHFXxRasMCzTfUVfdAskr1hS9d9u3EfY9j2XKwo24FNqkMYc3IB+s6LROvkD+A8jKA90l0UhDUZE4amY0lkcRt3uvY5BCmq0Pp3wKvRb+GzOeEYd3wBtqtOgvuup5+YizZj+sA+mhiXwD3YAsRmy45mCX5oONwXPSYMwNYC6b06obqC+K2TRTMJ7obsGM8Cj+Cb7CYAbElCzynRF+0nfYKPlkUQfG8YEKwJ33XF+9F/XTpaZL0Lp2huCOdH8PUWG8PXKdYXzYf6wTuxJ/J2/C1UL48k6y/twMAlyXg9vRssYt1E2yHrnCATfPlgvPFQWiC8pn2G2CMz8MeVTfh5ZTZcMnrhkcgQNIkJQiMaCR3pJHAzPc7vs8wk5cot4XMD4JwdLLoTO0b70YhG+xDVCcEE7eRDczBXtgfJZ2fCe1wvOHH35Fh3NMv0hzNPCZJdYZlFb+JobgYaBJvfXdAmugfG7J8vVDPXDOmvLU2/P+BbvYCCpv+K+ARSR69B3qWraHAJ1N0xSpGVTQB+gQCyWzThlL/1FkrfeUco0VtZXRfw7f0ptNulRSP+WtLjA2hWSM5l8pAwqP6YitJ33yOFOV4sKgngr1lL0+7XIXvrHSgSU+uFvvm2fsNGTJ4yDRcJduXlZSjldKxaWxn9ntPLJk2ZKuLDdZ6r6vAl5cjKV97jQygGj0RZv+8gf+c94RxWMXAASj/4oOo5SLVzI1H19Ok0k/hBhHQqFTSHTbi89WZivXJSvS3boiIiWjyWF0CLHn1chB3qeq/EfWbPpgGqA0o8vaCaObPe47ozHzxc44qorwVhM3zNJRYMX25UYHJ+xUl1EQatyMGzSW8RqPxFUQVP+a04PSsrCHb0sxV7iKdwz0g/kSrq+Vc/jDwyGqMu/I2I3Xl4b9YAvJTwNpwHE5NGMqC57bwvHDJIHOb4o0F+IBrQ9e7A9QUJkjmP7SBX4ar45pSfELl7IiYUrkLM6ZkInf8rHkzrBGuOPadLnHFMp8cnBeDJhDfx5Zw47Co5Lfb9qPIyojaNh0v+x2ge6w8nYpoDKXQrgq4VAZhDJo1oQPGe1A9frkysBl/jjeBrFPDdJDuIwRtz0C7nQzSKoQOiE8HxGMsMtpgk2sf5oMkQb7jEvIuMbXRBgD78hLDdRQcRtTYXbXLehyXJdosMUsvZgbBl4NGJcSI5/9y4rghe/APeXTYcnab1R6v0j9AsgqAYwdVoAaIfEk83bBnc7ImZ7iZiKbajAuA4ils9+9FJ8qaDDIJ1AsE4Jhivxr+N7tN+w5cbEhA4tR8eoelAs3hvNE1n+PqIyhVOlbOlEdEuKxAWA9rglfA3kbtvFq6I3Amact5n8K1LAZtvun37RRfd4ldfhSJv1LWVUXyo3CXho1401Q0R02jVX38LVaVZtuKm1a+A7eYtkNHzaDZJvrPaAwdQ0v19ep7l0J06jRIPL6gXLkIF7UdJ2JswFBWbYKZFad8vIevgI+B1ow4Nq1avxZ8EKqVSed3zwfnCnNO7ctWa6x5HJXx/7A9Zl+6oGDISpZ+QAqXvNTt2oqJ/f5R99mklb/gm8yL4TZmC0t6fiRjsNbHOmzhfivxRKGrVRiho/fnz9B69jorImJqq2XxVFheL8ELR08+i/NffYLhacMMB5Y6I3uvA1xx2qFK/Umsehq/OVARxXH0V/Zem4/H4TsSEAFEY5ZQXBit2MeOqtswQUrxc8cZrRpKjYtsZvfHFlih8vPhXtMt8G49FB6JxdAAaJhIok4JohsvAJKGXxAt0NPPNIWgTM6xzpd6TDsQgJxZu3M18ZADapH+IbrMH4rONCXhz2SA8k98djqRYnbNpZpzTUVTcNabndhn3GaK2TcZh5RVxbIcVFxC+cQza532E5nHElyQfOHKnYhN8bRJciT0BCPnje/y+Ie9W4GsQ8N2rPI2EPVPgmd+HDpCULgHRWqRT0EFksjKlnRzohpYRXRC/ZaJwKGL4HlecQcbuqWg3qqeox2b42uXTgWR3hDVNH+zpxDwxujPazOyFF0a9g8YRJOsjaPSI5aB7IJ3kQDHt4NeyzWJXNB+hfBm+Vrk0HeHa6RQvkTXhkNcZ9vlvwiKK/v7dS2g41B2tx/VE6/E98QSNYk2T6Lk5RCKyHHgQ8IbNKMkn1HJIWzwfEYr4nZNx0igT3S807IakM9y/8K0FYXbC4h5uRc8+h9J+X4nE/er3F6DcsYMu/pZCeXLhBavUsq++gcFgvOmkfqF8e/aWUqO4ldOEiZC996FYqKqIJRX+ehsRDpEFhqLo4acrzcH50RWZOZB3frsmeK4D3+l/ziTVW35d+FRUVIg4703BVyaFHRSjx0qD1pGjkPf7mmYMe6FMTCSl6SlCEXzTbN+OohdoprBkMSpSM0TTUGHPSbCvSEiEctINwg5CIWtEf7uy3waIn0s/I9gHBIvKNtQCr/bQYcg6hqKkVSuo5s67KcDfefgaa4QbDHXAl1M4VQYDVOxUqNOK7Id9irP4Ym40moQTION9CL4hcGb4cjkuV4VldIRFSgAJviCRomqV4YvHx74B1+k98VJGGByGtCYl2xaOpIgbEwccskKkxXRWzMleYtGOhaJFjtRZwjKLeDUqDE2JF2w1YDXUFfaDPAj+b6DdpE/RfuqneCzrTTixQMwJpC1ImLs3jg1E8PQfkHN0Pk5operDvfKT+GFBHJ6L64SG0V5iNu8oQiUkCAn61rEueJBm793//h2Je/+8efjymqSC4HvaWISxpxfBf/TnApDOqYGwTnIXYYCGeSFitLL9rR2eHx6KERvzcQiXUIRynDcWYMLJhWg3+mNYjGglvDmdxoXRgYcKaPKo0CCZLR/9hEu8Y7w/HBJJGSczdAOFE5ClKd2E8+YsM8yO8F6iQMNa/M0XVvR4YVzBbxaNjhakcm3jfUVIonFqMBrR8zmxl2+aaQqRR2DPoakBQdyRRkSbyA54OrYjftuYiW2aMyJVTqVlX9d7s3X8LQO42oXIHYaLX6fpfegb0F24eM1FzmGK4udeEJaTqomTUNzOpTKEcFPw5TDDG11R9vtglPNCGildRWqqUNbcVl2RkwMDZzdcuYLSL79F2dDhUoE/gzI5DfJOdxm+P9aC7+dfipCIns6VnAsg3n1ftGEq8fFF2c8/03GVQ3/2nFjgLPvhJ1EaXNKmjXjM9Y5DqPLZc1BEg51u6zaRlcIOcxwrr315amjfi196FfI36D07cfKG5+fuwLf+zAczirmPGrf1UdD7XaHVoEyr5MZdWC8/iHenDoD17+1hGeNOsAsm+IaKkINFOnMg2LQFCYcwS6FcvdEozQcNScDxeg5nQjALrPnvrJgzpE2ycjQ1ryToWpCIY+VrS2xxJBEpbHITSfARdxolh6BpCm30vTPNpu0TvWBP93XkRIE4TzSi2Xjo1B8w5sQinNAVimPbWngIPcb+CKdf28F2ZAdhU8uhCieuqE0lVkV1wCM0I++zIBzjzyy/NfgqCb4cRph6fiWC8/uhyXAfAmZAJXwb5IfAkX/+vR2eGh6E39dnYpdIYy4DZ9L9cW4FKd9esBjagk6kJ8E3FM6jQ0Sxgw1Jc/tEN9jxJlYzA+j3XPwQKNmvmeDLWRVWZvjSSbcwhTyEqQ+B1yrD5JnJGylZDm1Y8u9SvIUlnY3ouOwPO/bnzGL4BpGKpr9l0HQkm143pgOeiA/GFytisEy+F1eNGqjpFLCJz71a5Xar8K3hdHbiFGRBnUTcUHv4SOVjxN8IjDJfAkuf3tDT9L+kbTtUDB9+Uxe8+ORcvkJqdxIUnA6VmS1lCnB8jxSjcspU+vtlkU9sUChFSEI5cXJlmEGzZQsBae5dga94PVKtKoKfZtdu6VgKC6GaP7/S8Y0XBiuSUmnm8DUp28k1GmjyYFURE4/yQUMrQy7XU728aCcPDRFlw9yFQtbOXZjcG6u1KhKAnjUHhQ8/irLPvxANNG8WvHcLvnVDxdzZwgCdnlSvjgCs16JUrxScWFy4HW9M/F6E/7iClnN8HbM53BBYBV9SspIK9pO6QqS5k6J1hVWKqxBmVlmmbhEZJtNys4VjVoDkqZvlJ21sbM7sSCW40uybMyvs6TU4rsyWA3ZJfsQDD9jRfoiQRTrnHNPvot3QeLg3ukz7BX+cWYnThmIRG1hfsA9v5H0Jq59fh1V4O1gl0GDA1Wy5HYll9FoR7fFQTBC+WBSDv69uuRn4GivhyxUjV1CBGedXIyTnCzQZ5EWjjWm6T/B1IEnOycfWg9vj8ZGB+HFNMjYZjolshwJ63PQLq+Eyqg8shrQUddr2+UFCeXLitD397JhCG/8+zVvsrFjhZOimBwiAWmVIJYaipFmAV2rcKf5G9xXwZeUr3OJ9pdEt27Tx95nSc1nRZk0n2SYzCHaca5zNz+lO+0FbDO07jXbvzRmA6WfX4IJeIRUtsx/o/Sd8byqv1HD1KuRvvoXiV16DZseuGhe8esZMFD39DDTr1kFBU+iS4FCh7m5G/Rqvc52ab2X9B1RaJdZ4zpvZ/9sF31r7XtfPQtlv3gIFgddQR/7yNcd8nf3X7NyF4jbtoFmwkAapXBHr1R08UOM5RM71I4+iYuCgyhnY/2rVebfhyyEsLW1cRcrFVGeNxfjz3CoEjusHi4FtYBlH4Mvg0CAJMVHlxrPgYLqGJX8ESWR5S7NfMRNm1zEPut5NRQ1C2Up8EAIs0wTf7Orw5VAmZz9IrmnSzDlAxJP5dYVhO5u4p3iKWbcDvaZthAuaDvbEhzMHYX7BFlwwykVW1OrCXXhj7FckPlvBMpptbAnqNHA4cLs0fn0CctNwP3y5OA7LSvdeJ9WsVsUFx2nUIgFZjbkXN6BT1pdoMsATDRM5HusrgGdLB2bPCnS4Cx6JCMAXy6OxQrkXF0j1cune3Mub4DP6c1hwq3Y6IFs6ATyS8LTBiQ7MOY3hSwqUvvIoY53OitZPNOm04QA7hxUyJE8I6cSxIg40bQRohrVQvz4SnDkswU3rcrxMMR4e9djQ2HR/+srKmMsWbQm89skucIzrgMeS/BE8sS8yds/AKU1JpQ/TfcjemwYYt50RXr8tW1WarZuLNDjTQd6lC9S79qDExQ0qU/rVDVUXrlPhZtq38iHDrpleX7d67E7B9yb2nwtHKtLSxSIc/sG+m89BxS/9RTWhZvdelLRoTYNckjCzqlK8s8UAWBEecdPv6d3NdjDnjplbW6BW0ZYp9GCQmpCzE0sZSZzDqvPI3j8Dbrk9SaC1hkW8m+TpkMbXJ1ekBgjfbZuUAKmBQ6a5LY93ZQjSIst0vfNslnN60/2EKOPNMsME3Ur4Sl0lLKv/ndlBPLAy2eSyqLRO40IJTzHjdqTXsx/RAQ8M8EK/eZFYW3FQCFL2IV50dTNCx30Bq8E0cMSzCY8f7HJDYZcXJin3kW3RcJgXvluaiG3akzcLXymCoxGG5QYsvbQdb2d/i+a0A40TOV0sQByMjQApx03d8WCkHz6YPxizijbgnLFEjG7LC3ah0/jvYDuEpgfxniJHmGHtRAfUgDcufiDw2gn4eoo4Lo9GdiLLQYKvCJabeyDVgC9PSwLEiawJX66r5s27GnzN8aNAER/m/ebXtE1oD+d4GjiS/dAm/W0MXZmNI6or9Tkd/2fgWwngoiLI33sfJe7u0FUzFGfVW/zia1BNnYGyjz5CaZ9Pqqa9N6hwE61uaAovWt+Yvzcrx8NHRI6sds+equuT/87346o38/dc4HE34Mv7T88p7b9G+p7b9pjOi/bgIQFfXgCrvGTovIiNj5er23i7zr7rr0qFJorERJSPjESxbwD0pm4VYuZBA1PRcy8Io3vjTS523jX4VoeH0WDa6oOvVDWqo78zfMvpCttWcgRDV2fh9bS3YTmcBBpdixbsv8JNKNPYg5vEHYcGkqVZbmXstrIpJatdb1MprwRfvh8/ljnCbKgKOfjVbOljDlcKcUewzfEVNrnMEPatsczitSUvONH9HYa54LEBPvh1WQr26M+jSHhIKDDz3Er4jflULPhZ0SzehrO5uFGDgC93am+HhkM98euKNBw3Ft4KfKWGeJz3ym5lPUf/iscGB6CJgG+gOCArOhFcgmcX54lm0b7oPON7jD+9CGf0hQJeW4oP46Opg9B0BB1ADC+yeQtTc+fsADTMCRAQFrXb7LnAhRsZppNXDb4W14Ov+Lk++HqZTropbsSuQjx9yeROHP705njAKr4dnJJc0TzZF09GB+Cr2RHYozhz38P3VgDMKU6ywCDIAgJhKC2r/CiUfdqXwPwBFGPGCccz7YaN131evulOnkTZwCEo5Wqsb39Aad9+qMjOETFenlZzvFQW3Anyvl+KGC/DroKev/Tb71H6zfeioqxs8LCqnOQ7GfPl/T92HPLPPkfpF1/R136Qf/wJFDn50oC0dj1kPT5ASUBH0ftOf+KkGCTKaX/lfK4++Rzy3p+h7KdfRLVZfX4LqkmTUBISBiXtf4mHJxQZmVVw37MXRU8+Jar8jLdYYXjngXuL8DWV7HOjAp6yl9IVtuz8Dnw6cxieiadpemR7WCR0EFVhVuw+yKEBboCQ4itSvWrCV1o4q2RDlrQxfG2qwdfKpG7Nm0VGdfgGVIOvjwm+PlJII9uUGcHwpedwHuaO5wcFI2LtKLAJAs+NTxLjRh2aA7e8nrAkhcshChvOjGD45oZJ/r0j26P5cB+MWJMnKn8tqkhbK5m1DviaDRt3FB7Dt1Mj8GL4G2iSEAw7Ah/78nLogdO1HJK80STGG14T+iBlzx84qZaqc/bLT+PHOfF4PqYzGkb5iJJiHs2ccoNpC4I9q2dTPNfSdDL5JFmbYrTihInphbd00tIDKxWsgGqmOQ7kUzUVyfI0bV6maQhXyhB0UwNF7MiKcwd54OASwIR2pLzd0YgUeaNhrnhvyi/YJDsgFL/hpi1q7l/4VkLz6DGUtHeF/KNeldVwHAvmRbmK5FSREiVM2I3G667gszeCeu06lI+IgCzkDShGjREhDf2FC5B3DEEZwVe9eYtYuCp+uRV0+w+IFvbKqdNQ0uUdkf0gsgsuXbru69yumK9eJoNqxQqU/z4EJS3bQ7VwEbR0brSbNqHE1QsVwyOh3bsPpT0/hvyNt8Rgo9m2HYoJk1D8zMsiU0K9br1of3XN/vPPBj1K3/tQpPuV/vIrSsI6Q3/2rHS9FRSI7BB59/frfvw9BN9rQy0mnhirIFuFFpOtJJt1GYyiNyIfHVeTTj22AqGj+uFBLpSiaTu3/OLKMCHEeB0o1Vs032WYWmVUU6/VwgdW6TV/L7KghIjzkTy8TRuXKwslXB2+QrhxloSvCEVaC6h7mZS0l/BmcKQBoMkIb7QJ74r0TdNwifa+hI5pV9lpRG8Zj1aZPWBFA4cNZ2CxfUJOGGyzQ0XIxCqiA56K7ojEDROFdaUFrmlwVytOUw2+5m7GB2RnMXxhNtolfYAm8R3ppPib4EuKlhSsI6d9xHvh9ey3MWRNBo6USx+okxWXEL1mNFzSP0SzCH/YRhF80wLhyC3cc00QNK1ASikhUlqIpYjnmlJFzLEd9tckKNeEr3+98OVRS9jSiRhyoGgrxDaS1lw3zo9J4f5u7WggcYdDKo1ag9siZPTnWHB+PeTGCpP13X8fvlUdLdag6KmnhfFOpfrt+wXkPXuhlFRg6cefQn/58g0VJN/U8xeSEuwrCiv4phw3AbIPetLPZyr3T96lByoys6Xn41Lk736E6u/ZVRf3XYr5CnU640/I3N0q97X8p58gf/PNympzvVwuilZUU6dK1wqHEl5+mWB8ot79F8r20CHI3uiGst+HooQGNGVaeqWJT+nHvVDi4iJKh/9pS6c7Cd+aBLkJ+EKCr0E0zTTgLGnf9D0z0C65OxpFesCJU7NSOOwgwdeSfVjYGzfNx5TV5Ge63k2bWJiXFt4tqqlaS3M2VLqPeCzDmzfra+DrL3624Thtpp/k982z53RJuImNvndI9sHDEQHwT+qN8Tvmo4j2nbN8V17ejx+XJOHFlLdgE9NBdNngCl5rtqPMCIFtMrEx2h2t0rohd8dMUbxlcS14q00LjDWFsHnh6VjFZaL+dATkf4mmcdwFwleA14pjvrkBIijtnOCJJ+KD8NWckdhTIsUPz2oKkLdvFjqO/wYPcIO5SG84pHekx4QKnwdLAXBT/KVyZPOvFlYww9dTSjtL95egnG5WvXXD1zJLCpbbpHsLWzgOY1ilmhK1a8C3PZ0oD7oPvdlD28I980OM2fsXzqoumbqs/vdDDzU6XeTno+jZF6Fm0xgG8sbNKPEMEAY8xW3bQbNixU3Bkb0Q5L0/he6IlMpWPmyEqB4zmMzQ+VZGvyuPiKpUfaVff3dTngh3BL5//AGZq2vl+1/26aeiwq3650Hm7QXlqFESjM+dk+BLx1vnvpsew/4ZJR1DaYbRB7KuPaA39Y5TJKeh6MlnoTV3qviXTOhvJ3yrNwi6FfiK80mqd6/uHIZsyMHz0aFwinBFA24xxtkLGW5iscuSw4Jp0iK8FD4wZS+YNyHQAq6BrzkVlUORNtXUb034Svm/rIY559chk823/MRCmwUPAvw1Q/qeCyyejA3DO6N/xF+HVpPq5Q4WwF/HN+ODaYPxZHwI7OJdYZ9D8M1mK8yOxBs2E/NBszhfBI79DH8cWizsK2uYqdcLX1PzUXM54Bl1EaYcWYq3p/6KprEdYcF2kJlSgNo+j12I/OCU6IGmw93x/qSfsblgv3hzOJVk6rnVeOfvQXggkhRzFNdbd4JdTicx/bcwJ0NnmuO3AVWqViyU+VWmlVhzvq+YZkgnver+1QCcIcVprDM9xQKerdi8ReaEJW+ZQbTPHYVq59Q3i6QOUp4glx2Hu6BFcjeEr8zC7qLDopdbrUZL/134mqfFosz3cwFac0J/aY+ewnOhpJ0LFKzUbtBypxK+fT6rhC8rXy4zNpvH8PRbFvYmKjIyK5Ujx3w5F/hegq/Z87f8t98g79QZBpMTm/7yFZS89nqltwKHDq4HX3GMSoWoYpP5dURxy9ZQxEgzDHPrIEV65g2P/V6Cr5kNWkGPaqGFWvA1mprGS2EH6fElRiVWFe/BFwsi8RivB4W3R0MuAc6na52bVqa5CwBbizRT06y4MlRQc7OsnudfmQ0hbRwW5aYN5q1qdi2JNdEpg2fvxBpOceOEAOEzzhvn6bJijvPG80ld8fmf7Fe+HTLafw6qjtmzHEG5XxPX/ESzCMdcUtFsQZnKFbpBsI/2wpNJwXj/r18x//R6sXZWq3X8zcH3gl6GeRc2oeecEWgeGwKLaA8pX45e0J5bbNCJc0zygN2AVgjL+wJrr+4RK5pcajxHth09F0eR8iUpHkX3y34DtgRfaRGM4RskFGkVUKvBN0uCr1Ut+FYC2PwYoYCl8AVPWarAKyVKW4mT7y+q4Ky4BTWNUGKES3IV8WaGsXWcJ55PfANf/x2ONee2i15uVVOq/wPwNcdtz5xBibsHSj/tKz4E6hWrUOIbhBLvAMg/+LjKy/Z68CUwyt7uAd3Bg5WwkoeS4qOptXr5clSMiEAxwUu7b58EpouXpMUtk53jXYfv+PEoefVVGPR60wxgE0oCQlA+YBDBcgPkvT6F/P2eQvGK4ztNn/RHH4XuwIH6Qw47d4lzUuzqTYNZN+jo2DnDg8+1vCed1/Ky+0L1Vle+NeGrr4KvsTZ8ScZwU1q9tJ8F+nL8fWYtekz/Fc2H0TUa3haN8vzQcDx3Nqdpf4rkPMhhyUpo1gNfi2vgW89mrnCrnCV7CrsCTpflegUB32Rf2CQSQxIYwBJ8LWO98UpaD/w8PwVrLx4Q8OXAUOrWeWiX1BMNRniKdvHOXDlLHLJKZv9yEqThHngpuTO+XBSBlRd3CB5aVD+BxuoV2bVXKY3mE2wkmV2OdcUH6IkS0DySoBlOU3aS7DYEXzs6afbZPrBP9oDlb6/BN7MXFl3cglLRxViOleoj+HJVCh6OCBMdkJ2zw2CbReo5NUD0UbPN7Ci6SlilmWCaWR2+vlLLogyPa+BbQwFfA1/uo+Rlyh32MmVD+It6cRtSvjZs1pzGJ5gGEXY64xSRFH88Gt8R74z/AXOOr6KpkdrU7q8qwd1gNJisoM3nrNqHrdaH84Z1LPcwgNXzFqDouZegmjZNUr/d3kfRq61R9PRL0G7eekP4alevQfmwkcLTwXxjEJf27g1ZQABK2bDG5Osg4FtQIAze1ctX3hPw1axcifLvvhPKt/J36zbQLOBdyIKCxIKZ7szZyn1l5V7+6adiAa7eLIexE1D00usoevJ5VAyT8nfLR4aj6JWWdG4O/0/gvRvwrerOVj3sUE39mq6LSlczunb0Okn6ntPIkLVnFnxH90XDkXRtR7cj+Pqi8bgAOGST+k1xE4tgYoZaO0PhX4QvCzub7ADYZTN86WsKzczZzD3RWxRMcOcMyyg3tM74AJFrxmFn0WkB31NExciNU/FiTFfY02zfMcVPeEDYMGP48XG+cKbft057BwPXZmBz8SETfKtRwazsxNp+HTFfCb4G0SHimKYAA5ZnofFg2vnhHQTlrUVHYg96UU/YEchsBreCe/qHmHhoIc5r5bhC+nGP8SoGbhyDp6PehGOED5y4aiWJDpyTkgl4zrmd4JQVKi3icWjAfFJFfp63qGCxzJQad4rMhXSpBNnSfOJrnHxfU7DdW8R7zZVxHNthNyRbgrUd93TLYjvJQMl4I9VLVLjY0QDQKNoX7qnvYdS+GaI8WiH6TknnRqPTQqVTQqvnvFWN6Jhs1KmllCC9UdqM1y5G1OhpVd0C6g4GlG/1IuZ/y3/4AcVuHjBcuQoVga64jQuKnnherOjX9o6t19AH1/rLGmoPUPXc/67At779r2PcrN1GqN7952NWqUQGReGDT9A59YJ20xYB3KIXXoJy9Oh/PFDezTQzc22FwWjeb7pS9GoCrJq+amE0aKXfmdpmcn6vVi9h+mDFJXw/PxlPRIfBMcYLDqkexABuNeZGmzeJM3+xwGaZ7lsrnutfx+ZX/3YNhM0q2sdkVeAr1pysTBV1TrQ1I+H3APGgYRaHIDoIawT33D6YcHg5zmgqxGLbQZrRD1ibjcfDSbSNpH1Oocdzb0piC9sZOMQS5wa7wSOnN1L3z8BhzaW64WvuK1offKWeoxBN6iLXjsUDg31hPcINjqIXm49omWFNG8PXfmR7tE97F/EbJ2BfKQcddKR+FUjYPh0t43lV05dGCR8pny/eRRRTNMrtDGdeIeS8XpEYbTqpYqTiBTR3qYyQQSoW3ILEVjnq1TrJPE0RJhvpVXEeDrRzyyO2w+RyaKfMYNo6itcTwfUsnu50hH2kJ16KCUH4xkzs13JvDZWkfrkqh+Cr0FYQgMuh1yvow6Uk8CqlZHwtfch0Rmm9AXV4mtbIeby34VuZfnb2HIpbtEbFkKHQE+TkIW+i8JGnIXv3A5GdcMPnrQdE9a7k4+b37bbD9x/tf/37weGIkre6obDBAyjv/zv0KqXoFiLv8T4MZeX/c8fou3arDFFyZ2idAK9Oq6SvSvpZRdeNVogXwRG6n1YUWBiwrvAwuk74FXaD3WGXRFN2XjvKYPPxtlLTzLxQMbO1SPW9MWBvCb5Vi21mqwJz5SvDswFx4EEC/8M5vmiSQ1xLagOL319C4Jh+WHp1P3i5mEuwNhlP0Ww+Gs1HknKOJO6lB4tEAOYTc8yJlG+D3z0QmP8lJp5ZjvNiHs3wrXb960XMxgTf6tStplL0ppGLm7Unb5mKl+K6wJkUYkMCGDfFFF6Z7BSfSuo30gWvJXXFzwsSserCbtGW5zJp5zH75iMg81M8FEOqM1UyxmB16pgZRAccCkdSnZzLJ0r+zCuSmb6mTAcTfEWuL4cmgqUtI7Ae+PqZwhOmxGrTCedyRUc+MbQ50+s5ZoVIzkkc/80jEOd2hG20J56MDMAX84ZiyeXNuGIol6ZWHP9mVyYDm+4oSAVLAIaela8WBo2+RgRCXweAq87onYfvP1XAookjTZV1O3ejPDqOlNprKHrsOaHa/mk61P+63TH4/ov7q545G4XNHkPRUy/Q97Og+nsWirhT9MpV/8p+3W34ShE4DitooSMA6wV41aaOxYbKlFWODxfSNTXjxFoEj/0WtiPYQ4FbevnCLpObZHYQcV7b3BApqynNv6bIug0bhyKtc0Jgl9OROERcS3VDo5T2cE5vRwMDDQZDW6LLpJ+wUXZCAPQ8idAFFTvw/qLf0SicZvuxXnDMDhNNgTlGzN4QjeMD0WyQDzqN+h5/XdggCiw0lfA1hXj11ZVv7WILY1WLPIPIbavA6P3z4DPqMzyY2BEN0gKFdVqD0R3hNCpQtOlwiHHHM3Fh6D7+Z0w9sFyEHTghee7x9eg5eQCeTgyDTbKnqCRxyCPwktp0ygiix5pUb/URS4xMXsIAhzfJWMff5G5Uv/K1MiVfW2bUHO047OBAr+PIG4HbgU62LQHXclQILEaHwjo/RDTJe3CkNzrmf4K8nTNwVl0iPjAKjYZGbanttcaoglpLUNZV0MmhoUtPZ0+rr25gWmPBt2Ypy7Xn+F6Fr7kxJBdHlH7xJdS86OQTKFrOK6fPEAf5/+F7E90q2EIxLhEF1s6Qf9Qb6m3bRQ+28h9+uq5ivver2qoB2Axfuhb0eg30Rk1ln2Ip18FoqpgFjsgvIGnTH3DL+ZTEjg8s03yFV7ctr+2kkyjLZNsCyUynckH9NoGXNxZgtjmhAr5igT6xDWziW8AupQ2cU9zQLNYHn/wdjr1lF8UxnNAVY8zZhQie/hWcwz1EKpoTV7XxOlayF+wSvPBAQjAeHxqE98b9hiUFu0SnZF47s6hVam3yL6sfvuZFuRKC799n1+H9WYPwZEonOMTTdCErEI3HhsJpdJBY4HKkF34oOgCuSR8gedM0nEM5eA1385WDGLg4Da9yDXecK2xILTcYHYJGNOI4cjWbuQ67xvTAV9hJWme4i83KDN/M6qlp9cPXog74MuTFxt/zIhspXisCr8UYGrnyuemeLxoN98QrEWEYOD8ZR8oviQ+MXFUBFX+oxCiuhVqngE7PUyutFP/UG+p09q+vo+t9AV/zQtGCRSh+4RXhOSB/tycp32dEWpjZ8+D/w/cmyrc/+RwF9o2giE8WnsbF7TpAa7KuvF9Vb2XM1wDJcF/PjWd1UvjBJFTMVNGb4MufmDWn9+CbmbF4JbkHgctPLNxbcoFCtpfoVsPmNNYkjrg817KahcBtU74i3hskwg5WbFWZ1BpWCa1gl9xeeI2/mvsOBq3KxQml1HVlb8VZhG8eLTr0OEQQfBN94JTXiXhCQo57zMV64KG4ILwS+Sa+nhGFzbJjIsdXIyrcrilqM2c81KfKJETLCb5rZfvwy7p0vJDaBVbDO5CCDECjMaEi19eKLSJZckd447kRIRi0IhtHSS9zZ4jjFReRs+NPuGR/CIvI9qIapMGojmiYzQtfAdeWDppjtxneIg/XOsPj+vC9UcyHTzKPsKnSZp3qK6wrrXODJOXLBu801XFgw/UILzQf4I5e3Civ5JioxpGT0lUalKLwQs/4NWhECELH8BWfPtRQvtWhWi+E71IFx62rXzr+bt2EsXh5WgaK27qh+JXWwiDmbgHtfoIv+/sWPfcqSjz9UZGbD9lbXVAxeMi/Era5mzdeB9HrSdXSpmfw6gixOr3IEJFm09UXV6UcoWKaCf+xdxk6Z3+LR2LCRCNdyYebXcV8CMC+Ii2UF9ZtSf1K3Sz8bu/Gwi9V4oMlwdcytT3sUjvAIdkVD5P6DpzxNbIPzMZ5nZQKuLnoEL6cHYGnY4kXUR5SJRspZ3sSksKRkWb/D0b5wyP1Q0SuGIVD5RcqbRoscE1/slpenNeQQpo4lBF892vPIfngNLRM7Q6L31rRDtIUPjdI5ORxxZgTHYBzpCceHOSNbxbHYRfOkmLWoMBQhjln1iBozOfCAYhVspOojAuAHa82VkKySslamrx8Jfh6SvAV96kGXlOMWCjd9FrQrQVfS67vTpE2HqGE2Tr/LYeeL5fzf4PhwE05uYNq//YIyvgMs06vF3HfUoMCKoKvRqeClhSwhkZ2tYgB66REfDHtMl4LYOO9B99bhRDf2K+h+PWWqEhNE516ix555sam4f/X4Ws6N6o/pqPA0gmlX32Lsp9/E52adYf+t9Sye+FmMGUv6ES4QS/Bl78ajJUx3up7ysrvpK4AcesmomVUdxI5vA5jyuUX8PUVM2LJUpLXkYJFSuhthy9zg8SYJbem52rXLHc4kwp3jHfFY0nB6LlsOGYXbcYlYTkArLy4C2+P/R5NhrnBIc5DpKgKM3aCrwPtL8O3+UgfvDX2G0zauwAX1CWVRSn/CL7cd7ScNOA5Grv+uLAcXlm9Yflza9jH+4raaIsUD+Es70RTCKcYLzQd6oleC4ZhhXqvMFYvp8dvKN6Pd6f8AqdhLrBP8hAtOmw4LSxLKlOWyooDalq9iQoXL7FZVsK3Kg5kNtawSq8j1FB7hZPzelMk6FqI3k6eUqEFp51wMjcbBOWSGk/vCLshrmgZ3w1R68Zhd+lJ0ZNObVRDoaQhSFEOlU4HFZ0b7kelFxKALgqtQXytL9Zwv8LXDNfS7u+KqjUuFCh6qYXwZTCa8mD/P3zrsexUKITJUOFjz0D+6eeQBYWiYmj4fQ9eM3zZoUxn0FfBl37m31cuMhur5G+pUYH1Jfvx1ZwYPDKUBFu4J2zEgre/BN9sUo3sp5sm+fly7q3tHYCvdVaAqEwT3uGZXvSaXgRfb9hFtMMTMUH4aWMaNupOEMeU4LyU+Wc2wT+jF+wHtoRjgocIY3LYgsMO3NnHNpaU7whffD5rBNZc3gWZQTKq0teO+d48fDWEXoXIeFhavANdx/2ABr+5wT7WR3hvWqRwWw8aCWjUcoz3RpMIb7z110/449JKnDIUCurvqziDb+ZE47GoADjF8ojhIRloZJiN0mvBt7IMsJp9XLVka6tq4L0p+PJ+MnQZvqmmLcUMYMnQxz6P4JsTRtMJbzwR3hEfTh6AOSfXisVGDQ0gZWUyyEpkUGi0olxQdDoWwxpBiHu+6fSosQRcLc/hvoWvefpM6rekjRvkXKXV1lVUeBn/ofvW/xX46k+dhuzNrijx9EMJgVfWuSu0+w/84325l27mxXgR2+XiI1MpduWnX7hM0n7rJLZc0BRg0tGFCBv3DZwGe4gqWRu63ixyWf1y6X+AiPfy9cnwtb/t8JVSzWxzuLVYRwIwz7a9REGXQyoNDENa4/moEETtmIjDJDq5s/lluuonH10Kl+TusP79NTiRgLPPMOUJZwWjIcHXjtTwE5HBGLIqC0fVF+hRetN5MdQHX+P14WvUEPdpFCcEbSs7im9nRePpiDA4xpJcT/GVAJbiLrx5HenkNYv3g9eETxC7c6LoTsovf0JdgMj1Y9Am4100jqSDi3Ol0cZT2D6K2ut0f1PFmn89idG+piwGf1MboSro3gp8Lbm1M4c6uHNxmpcJvqZFuRxucxRKxxCIpiP94JHyEdK3TcNZY6GAr4pUb5m8DEqCL49nFZy7yCEH7vemoomVVouaCWaG+usq7iP4mndV3rkbitt7oLhFOxS/1EqUDf9/+F6n0m/TFhQ9+QKKvfxQ9NwrKP9t8D+K9d6rt+pGBbUXlEXOu5bgrNaKdZL9ZScwbE0OXk1+B1bD2dTKG9ajCb75wVIDXK5Y5bzeZG+T8g0U5uS3G752uQTfUSHC45u9hC2SXQSbnIZ0QIfEHsjdNxcX6Oq/zMeguoykbX+gZWIXWA9pAQcSkHZcEMIDB3dyp8HCIdYTryZ2Rdr2aSgQRpJVJTgW9cUj65VoPI0wsNJT0n9aHCaYxq4ZC9eMj9EwLkgqEzYZ1bBBuROp3wfSAvBKxlvoNz8c6wsPCuV7Vi/H2MML0WnSNyI52TqiPew4piuq5NhRKECUGFcaZWTVdKE35++aW4RU5vFm1AHfWo+thC+PqnQ/h1GhcBgTJl7XklsXZQVIhssEZX7DHTOD0SDKFy9Gv4HfVqRhp/IYyowVNLVSQ6fWQKPnqj+gjBjLbeYNapp6KdUEXw3MyXuVk686xrV74sK5RfjyjdvbFLd2QdGLr6P4tTaiRfydzve9L+BrOieq6TNR9MATKH6lFUp8/KExdzW+jxVvTfRe27FYiklIlcY6ui5UKqUwqdpYsg89Z3BjBboOo93FdWkzNgSWBGCrbAJwCl33CTQbTfQS6zM2OQS07IDbHnawyQmEXV6QWOjj0KlFfDvYRbvikcgAdMn/FjOPrgXnOVyka3rJxT34YWECXk58E7Yj29Ls3Z2UM/EoJ1BwxSbJG05RXnDL7IkJBxaKymAzQ/lWA77X5qHi2jglx3X0DF8VnUQtzmguY/zeueg84Qc0TQgTDe54+sD+m5Y0cjhm+eJBGgEeivFG5zH9sPj8NpGcfJF08/yrW9B7zlA8PIzgO7wtnAjatrn+BD9/YftonSr1ZZNWQKttWdfCt7ozfb3wrRXzZdXL8Z2G499E44ldhNJlFWxHUw/RI0oE3X1F+bFdrA8eDA/Ah38NwpxL62jadEXMAHhI51NaqjdCrjFAo5OmVkZSw1xWaRBZ01rUXHYw3nPw/ScA5saRMt8gUnEvo7hVeyjyR1Ud1/+Hb814L5cUR8ag6NmXUfjwUyjr+6Xoj3cr5+revhkrfRsqE1WNVfAlvQa1UosyVbkI2i0t2o6A/L6wGtASFkkesM4PhO24UFiPoY3hm0TwI9VokeApyorvFHzZP4LbiolZcGIHWMS1hXOMB15Lehtfz4jAirN7RLrsOaLY2L1L0HX8T3gmqRMcYlxhRSrZNs8XtqNIufMMOtIFDUd4IXhUP4L2aqgrS4kr4WusNL6obo5RF3xFkplBL1b4VUaVAPBVfRFWXN6Gz+ZEomlkCKwSCF75YVLslvuiZXqjAX3vMKItPDI+wPTjKyGjVyigXdmtOouBqzLw+GBSmwNbowGBzyEvQNRyi/LiOuHrfw18rWrVfFveAL5C1XJ3ZE43I/g6jQ6D89jOYjXVmn524ERr9pXgODB7gNI0yIrz98K90T7zA0SuH4WDpScrP2xKLj4g8JZrjNAyfIXI5fCMXkyxdAK+WqAy4ea/AV8BtOQ0FLdoKyrf5J99Udn48Xapx7rWL1etWXdr8F299ppJ3U01vPxf4r2XL0P+cR8Rbihu3QGqyVNv+Zzf6+jVkbzllEstZ/2YYrwGIUTo06/SQ63RQa5T4EjpeaTunIYWqe/AYmhLwQnrfILeaBI9+cGi35lVEl1/CSSQkrwFfK2z/WsZ6/z7m6W5kwXDPoPTUD1hFd8BzhFu8M37FKmbpmG/jGUjcJwoFr56DFrGvYNm0QGwi+f1IjfYjPKB7WjujOMO65Ed8HRsGD6dNRKLz25FmUEtDUtVylcyPTaayoa19cC30tuB4KvRqwk4SiiNCpTSOHBYfx6D1uSg6bAgWER4wi43TFKi6ZIDmVUSjSDDWqBtendk7ZmJEwRs9nm4TMoxa+dfeHV4J9gPaI1Gqb5wohHOTvRU86sj7OAvfBdEC/gMs+r1FekotVPJaqSZ3SBcIWK+WdJriYadXHiRWr1PlJ+IP9mRem8y1As9xv2MdZf3ivPF6r9co0EFTanof7C9rV4H0yqvhF6dqO65Fr41pxT3BolvFYjaY8dRwqGHJ59HSRt3ofhv92HUPl0rCb7Tbha+f0yj+9cN39t50x08hKIXW4iiFHnXHtARjP87sV4IlzI1iTKFTil8Tzjrh13L9CIER9eGUgM1iZFCYsbMAyvRfcLPeDwuBNYJ7qI9j0W21DWYQ5ZslGWdGiTEl1WaJK4kJ0Lf26t6TUzghsCO2YGit6R9ojuchnZA10k/YuGF7bhCAJXREe8wnMVX86PQ7HeatQ91k2wnSWhajvamQcSbGEKPG+EKj+zeiN0+BZtLjqBIVyaYYL7dOnzpBPLoxvBVGzh+o8IllCBu62Q8EfkGbCJ8STmGiawHzl6w5jY+7AY0sgVeSnkLQ9fmYpP8iEjVkNHzTT+8CgEpvdFsiAcaJfmI0IN9XfA1d7XIlBbhasA3w6cOs4ybhy+rYDZLFm1EGL4pfjXhyzFoem3HFFLjA9vBNflDTD6yhN6IMhHHUZPy1fBiAse16CRp9QRl+kFt1NJfzfDVoe6Mx3sLvrcEYEhhKHmPD1H0zEsoadEe2iNHK4sxRAdftUqkWHGIwlBSAv2VK9BfvAj9+QvQnzolDNV1Bw5Ct3sPdNt3CItK7fqN0KxZD83ylVDPmwf17NlQTZ8uLC1VEyZCOWo0lHn5UKZnQBUbhzmpGfhj5t+oUChuCN+p8xZgSUwC9PEJUCSnQJmbB+WYMcK3QjVlClQzZkA9Zw7U8+dBs2w5NKSStRs3if3Sbd8J3Z69AqTcXFN/+ox0HBcvCRtJg0wmmmWK4+WKP+7AbDpP6lVrUNTsMRQ+8RzKfh5Q9bb/J1Sv5Pmi5oV4EmYarmzjmTRdBwYtzQBJ+aq1GrFAf9xQgLj1E9Em4V00ifYTfdnMfRlFyx8hpjjVK0hsViJ7wMeUXupzG/N7fQULOKvCMbej6GbhTFsD7kdJcO01bTC2yU+IkMNFKLBYsRM9/u4P+9/Y6cwVFkn+YlZuOYrAO8oLjsnuaDCoA0JHfY3Jp1bimLYQcoOq0rrB+I/gyy3kaXrBFV5ag1pou0I6rbn756B9Vh80SugEpzSCb6Lkn2uXx/ly7rCMboMn4jui18yh+PPkKpwAq189Vl7YhS9nhOPF2M5oEOMpzCwcONdOwNf/Wvia3OotK8MLvlXpaebtVpVvtU1qVX8tfNnn04ndjka64IW4N0T75w0lhyGHpPT0OkKr2iDgy/m+5To1FFz5ZtK+9xN8bxrCpvuxtwMvuBW3bI/Snn1Q9vXXKP30M5T2/Yq+9hOdf7nvm8gLpqk3exqYv5f17A1Zj/ch69pdbPIu9LVTF8hCu4imm7KOIaJrhLxLF5R264bS7t1R+u679Do9UdanNxSffYZFBOA/Z825IXxZGU9dvARLBg6D5vPPUfbJJyj98APp+fh5uXLvrbcgDwuDLDgYMr8Aen3ahze6QvZmN8i6vANZd9rXDz+GrNcndAxSl2JxTD17i59L+34pwi/cubi0z+d03H1R9s23kL3zvoj3lnj5V/kU3/dx3qqPr07AlwSHQSfyfUXOtznnnb5yUcUlEitLi3aj75xoPBEeCscoYkSa1G1GFFCZACh5cweKzUqEAsz5/T61ug7/+/B1yg9Fg1GhsEn2JtXriWYJvng2uiN+nBuP/RUXRFbTEX0B8s7Mhe/kz2A7zAUWkbwoGEzwpf3O84JDvhcaJXug6QAXdB/zCxZf3SNMxZQ8/zWVWkvwrebie3PwBcGXTrS5nJYex0UHf51Zh7f/HIQn03vAKaEjLOO4c4QPHEYRSHNIASd2QPMYX3hn9kL8lonYazxP8NXiYPlZZGyfDq+sXnAkme5AitkxK7BGq+eqmIy/yTjdv5bbmU/NrT4buYx/Dl8u/LDjPMAYNzSP8EPgqH4YtX8BjYIVUqxcS/pWQbDV6qGg8yMnBVBh0ArNqze5QNxv8L1ZAOsvXRbdh4tea41SglH5d98Lo5jyXwejfNBwlA8LR/nISJRHxqI8MRnlKWmoyMhCRXYuKkjBVpD65I07VyjGjRdbRf4o0WZe3Cczm+5PW0qGMKUpj4hG+fBIKIaEQ/nrr1hMCpbhW15xE8p34SIsGREFzYABqBg4hJ4nChWRMfS8SSJ+XZFO+5XJr5snvXZOntgXxZhx0r6OGiM8jCvyaP9y8lFO+1aelIry2HiUR9HxjYgUxvHiuPsPlM7Fdz8Q5Pug8IEnIO/8Ngy0HzdSvffTTYSf6DOvpM+7UkefeZ1pCsjxXvrKs2VeZD+guISEHX/CPftTOA5yh3W0u4itcmMEc39FycnQ3Bg3wBSH9RZNEMz9224rfEeFoCFttomcgdUBD8f6wTv3YyRtmYxTuhJx9W4rPYX+69PxQtZbsI50g3USF2aESuIw2x0OOe54IMULzwwLwNfTorGj/JyAtpIeraZzpDNKoYd/BF+xfMQEN0oWGZxytqHkEPqvzUXLnN5wCKcDifKAHcv4PDZZJxBzS/ZYTzwX0RHfL47DJu1RFNAjeeq+9Mo2dJv0E5yGuMJRhB6CKuFbPXeXoStS0GrDlx3pzds/gK9lteo4M3xt06q3ofaV2tmneNBo6AWncE88NrIjflqegT2GiyL0oNGooFEooeLpFZ2XMtqURoPJwclsxGnezGYaxjsbeLwdAOa/08XGSo9TqOShb6H0HVKR77wjKVXeunYlRfkmgaezUJXykBDIAgMh8/WFzMODvg8ldfk2qcr3IP+wF+SsKj/9HPK+/YSHhJxbq3/zHUq//UHafuqP0u9+RunX30Px1VeYHZuAqX/Pvjnlu3QZloRHQ0dQLP3yG5T+8AtKf/wFZT//Ss/5g/id/IuvpNc1v/7HtD/vfSQp3zBS5L60756epIz9IA8KgrxjR+m43nxTHGfp22/Tcb8tHTufi+49xHkpfPL5qpDDf0DxXgNfPc2IdRpoOb+dK9xIkOh0XBOgEZ4uy4v244MZw/HgiCBYD3ODVbynCb7eps7C0vVXCd9MqSO6lakhglkZ384FN04zc8oLFl2KLQe1puvcF71mD8asi+sqS4pXXNqLt6f9TDN1AnQCKd3sMNhzKzSumk13gV1aezxCHPNI+QBxy8fjhLpYGHKJEKVRJ+LjdcJXhxuHHSozV7mc1siltToc1RQg59gi+I75Cg6DPGDLpsKcTZDFsRx3Uo0ecI73QPPhnnjvrwGYL9uK85DRDnGy8hn0mx2JZsMIvCTz2aCnOnyrYHn74GvOkmAzDAavjelvla/BqXPJ7FLvDbtoTzgO9ULnP/tj2pV1OGsoEouQWrUSFVolgVcnqt00MC+vGa7Z6mvVdM9eYDcKPUyeguIXXoeCFKNq5l9QzZgJ1axZUC9aBPXCBVAvWQLNCo6hroZ27VppW7MGWv553XpoN26GdvMWaLduh5Zjv7t2S/HVvfuh239AigtzrPXwEeiPHYOOt+PHYTh+DMvmzsO0GX/d3ILbzL+xnEBtPHMGuhMnpOc6Qs955KjwWBCvtY9ec+8+6fVp0+7YSfu1Tdq/DZtov9dJ+80bHYNm3TrRakizfDkd52KoF8ynbQFUf/0lmmqqZs8RrYL4/KhIeV/vfN6PN6OJCyoGMCtfjvUTfPUkRFRigUqFk/oSZB+ZizZpH8F6IAGKrQh4ding6yNUb5XoqepIw00vrUyt3283fAUDaIZrnxOAhsQZm9/a4NmhQRi+IRc7tadwBeWQ05FOO7EKLtkfwXJkBxKYgXDOfwMOWaFS0VaKC6xiWuLRWB988Mev+OvwalzUlQsHtwqjBppqnpEWlW2cqzovVSuCvfYkM3BZNktGGnqoNDy91uCqUYWFst3oNuU3NP7NA04R3OPeW7ibsTuQLXe3iHdDg3B3+E/6AjnH5+KI5pLU1VhfhGErcvFC3Js0mvgKN3seCaVAu28lKBmIAoxpftc6n9WAb7Ut07dO+NYoRc6oaUF5bTjCV0x9bHiETqXRjkZsx1h/vJL7IX5ek4EtssOi4k2jV6FCJ8FXWXsQq0xCrwe+9/oFdoMUMO7JVvTo4yj79TeaumegIiER5TE0DY+NQ0VUPMqGjJC2QUNRNmAwygYPQ9nAwShlxfn9T6Riv5WUJjejJPXLHTLk3d4VzSVlnd5CCatjjwDI3PxQ0t4VJW3aoKRdO5S2b485/X/F9NlzSfkqb6x8l6/Aor5fQ0WPK2nbVnqeVq0g60AK3DsIJf6kysPeEjFe+Tvv0X58CJkpRs0qWCjwH0h1/zqAjpW23wbScQyh4xkutvLhEVJYJCpaOvakJFRk5dAxfYiSV1+H/srV63a5uF/ha26gyesdOpOpjpYEiYJ+e4l079KCXei3JBYPRQTDYmh7OKQFwtZkC2Btuq4r4ZthXqeRrmdz6/fbne0gMcMLNpneaJIRhEYDXdE+ohvy980moSin45DjqP4SEndNwfPJXWAR6QoHtsFl/99UgnWSF+xTPWEx/DU8PtIHA5alYmfpSZQYiZFGLcppINIaDZXXTA343sxNL06qtJqpoRGujKZ6pTqVMJnYqT6Lr/6OweODA9E4wgf2pHStuJdbprfoIGwV7wLnWA+0yO2O/qvTsE0mtQ5np7C8fXPgN+YLNInkkAW3FPKubBUttQGS4GvHylSMmHXAN7PqzTJvN4JvXUbrltfcz0e0M3HIDZBaz6d4wTk9WFT0+Y3+AtNPLBcWm1y5ozLo6ETzgqRe9KlCDfga71v4Xg/C4vdq+oDFJYgFKw4ziI2n3+9/iLKPP0dZb9r6foWyr79H+U+/omLgUFRERKEiNgEVyalQEKCUo8dCOX4iqeipUE6bLiroVPMWCO9gNUFTvXoN1GvWQrNxIzSsRHfugp5U6sK/5+CPP2cKZXtD5UsKeTndF/v3Q0OKVrN1K9TrN9Bzr5Wefymp18VLoJozj5TrLCinTqP9+UPar/zRUHCsOjEZFTHxouty+e+DUU4DSNlX36Ps0y9R1ouO8+PPRHPNyvPAYZdu3aDMG11vLvH9fJNSzQi+vLAmLCUlP18NAYdntkdIMybs/AOu2R+T+KJrOtpd5NFbV85C/cXPdqlSfr+oLqslpiwrW8bfZvhym/oUdzQhmD5JA0WX7G8x6+Q6cBuFCyjG8itb8fXiaDyaECYq8OwIvtxv0ibRG46pvmjM61JDWuCZEf5I3TYFV4wVpPs5BEnnQq8R8DXUCd8blRrzPXU6EVBn+KoJvqVKBeSk9thY5oSmCFErxqBdQg88wBZxMe4ES9ophhbHTBM6oEGSBx5PDMTbk3/EwtNbRCCeJu1YVLATfZdE4omYjrAe0U5M763NDS8FgOtfDJO2KrVrVW2zvAF86/V/qNGCyEcYbTjkcBocKXMalR3YQ5hU/HPxb2H4mlzsKz0h8MtnUs250Fqd8DWt/gGVtmrwrSvn9z4GMO7S0axeu/7miyw4z5fufzdB9V8Cr/mY2MdXrTGIIiODXqIxt9oqMiqxonwvPp49DA8N90eDOF+6tuk6TfKUbF1Ni+g2NM1n9ciVraJoKrNWKDHT59pMptsBX/ZzSHBBg3gftM38AP0XpWJN4T7RfeK04SpGbZ+B0FH98EBcR5GHLFqPEXhtErzQKDMAD+YEo0GEC9olvo0pBxcJLvJVztBlYaZh1zejsR741iXKqpcgE3h1JrCoaXpRplGLyg2G6CV9GSbvW4Su47/Do5F0MqPc4Ew71CAvGPZ04qw5941keeNIN7hxV+Bdc3HZoKTxxID9uiuI2zcJbVLfgcNwNi+WrCOlXm0+181EuC58K0fMqiZ5ltW2KuVcbcuulZrGoY80KezAAHbMDaSf6Xmj3PFwTAjeHvcDpu5biKsGuemDSIOThld6jbW6hEiecDU7ut2b1W7/E1xw+6vG6iovNivf+m4KmqXdkfLimzwH/6UbF1SoVTQr1pgqPE1tyY4qLiN9/0y45fSC4xA3NCRgcS6/Bc2IRYl/hpRSZp3GGU6BAsKSXYC3dO2LjuVmEPtem8f/ry64cZ4xd1LvAKdoT4T88R3yj8zHHs15kSq2X3sawxamokXEm2ga7S86nHM1HsPXNskXTej7h7KC8UQKi8tvsfTM5srzYxCzAh1UvCBpqMx20F8Xvoaq4Vrq08VmyVo6ybSpdUxzPRT0eDYTLCSJvZoU7LfzI/DEyAA4RJB8zw0VC2h2BDAnAlpDOqlO4e3walxnjFw1CrvLLqCAHn+F1O8fZ1agY15fNBvpCUc2OOfKl0yvGvC1JWnPm1V6XW2g64OvefOtv7tF1rX+EZVdL9hNn2u1k91oHzwJwByUD4QTnexmcUF4aWQn/D4/GQfVZ0U+o4FPbi0rhyqta4av7j8J39sKtXrgu3rNWowdPxEHDh7C8eMncOTosWu2o8eOi7/z/Vb/Q0ObfxvQ/6WbwQRfFVezaasaZa66shsfTRuMJ6JD0SDGB87cuDbHX4TxLEXefqDIbLBM47Y9gWJBvQq+XjeAr+8NQxGWte0Gav+t2nMxK2zpurfmqraRbnhv9iAsKd2L0ygTRWEbFPvRd+pAPPSLGzHMQxhuid6PpNwdUgPRiAaWZgThVqO6of+aRGwvPlypSAxCrKoJvipRfm2Cb7UpsMFYo6WQGRPiQ240mBo0GUVbdK2GAKwzmALtRjHh5rjnEc1ZxGwYjRcjO8E53AvNczrTNINgleqDhrkBaJjtA6dYFzxLsv2TaUMx++gGnDcqRb30isv70PfPEXgurpPo/2aR7gHLLFPYgZUnjZS2NCWxNZUEX2sV6Xtb4MuBfis22khypSlJe9jQh6LRhDA0HdeZjsUbjQa4ocu47/DX+TW4ZJSLhHNzC+3q4QZzPonIKWGbJ3OLY9RjL3kTWRCssnl1mUNBumobx+b5K6tBJVdbccWRwSDup9FrRdxeGF8bDTU29mLl+5kfL55bq618Tv4bb3Upt+pwEc9hfk5Twv3tUX3VHLpxG57WUH8MrtLD1iiZiPNmqEf53rWB8H94fSMvDpnSSet6HlHFZjZZ0pOyU+ugUGlQTrPhUiLCRUMZsvfMwusx78B5mBeapHeEPV2/9rn+cGAfh2xTU8x0E4C5qCJdaiNWJ3xrhB18r72u6wgdXrOwbsrpNXu7SL/nx3uL8CJ302mY7I/HiU/fr0jGTv1FXKXr9oShGH9eXI43x34B559bwXakC5wyeFbfEc7c8SY9CM7xxAKRUPAZso/9jeOaK2YXXhKsWhqUlFDrVSJDzATfWrZmxqrIpDkr1WiqghPw5ZNtkKYZHFgXTYUM7GugFkY7MtLBUw8vhU/mp2gy0h/NUkLROD0ETsk+sCd4OdEJbZDujQejfdA+5v+x9xXwcV1H97KYzEnapvwVv6ZtEseWZTHZjh1s00DTNknbUNskDpotWRYzg2VmjJnZMTMzM9ui5d13/jPz3q5Wq5UtJ7Hbr/9sfpNdr5bee/eee2buzJnnkbq4AseM1yQ2ckB/FaU7Z0lHZJ9hXdAqvyv8KqPhW0JAmhcKr4Iwcfu507EP91srZeHlOEfJccMK1mCuIYfb9ncrbUYBTbSDw9V4EKeSlIYheEw82oyMh292N/gnhuDnOc/ivSVZWHNjL7jBvEkqfsyy6cBVgKyAJi206eTbbCZVAIIATcpwtdOrKE5ehq1B8MjpD3BWTZXtO+meoVqjx4qaCmjSgFmBvduAVYpjLNLYkMzW1GzSddYsrb+l/bfZJPma8pwG2ALSilP+htJYy1W+y57VLIB7m5CEE3C7BXNpQ652R3CY1QYXinBHa4i336mtCFxUwBU3b1EcDWctkh9vaySfZNVERJ3VPJwcyNsC+p2s2Te4+ZMVbtoJtkBGlue8yUwz2qgTIS2rlq1uv8Y8tvQmE3SapKqF8MBissg+kI7G0FnlFhac3YrXZg5F+4EEcEldEVzWg4A3Dn5VZCO4JxuDboxTNxouqlDFtDyLtDnsFO9VWWyMZmpnm1YcmihxrnCN0TRg1HQ18ZhZs6VY/UxHB5vccLRiuUoObzK+sJQtESy/nAh8r/Bp9JjSB2WH54MLiqvpeDfePIJB64rRuez3aMNh0fQQ+NPnBNB3BhJOBJNXHkiefut+XfCH6Z8SY96FqwpnN6gci7W9zVY9zR2jltDLer5NLqQ6oFW3wSr/NQJfmzqZpEOpTZv8zKQsBmkRzazviyt78bdZqfh+2tMIGhqNdnm0MuQTY83uDN/iMATQKhacFopv9w3B25MHYEc9b1YptMKYsbb6KF79PJEArQu8c0LIRYmEb2E3eLNWZjGX7sXSxSPwZfUjovytShO0Pm5fUfGo5DbC68X2Kjq+0NzqPowWBfot5WHwpd/llxUmu7hdy/6Coj3TcdzEssk0MBUD6hUdnROjBGasNh0Bh54uBC01rPVrtmhdXjUxHisat4FVnMzJQ2mcM6zcdtK6/k1dLC0aAJtFHtTqYrZGZnGAsAN8bQ1Mz6zdW7SNBDvYsrCKmQGYHyvue4q2CHxtajNGs4nGmJHNRGakBYGgjhYP1Zwf80JnEUU5V7MftxQHCatze4IavD++NvQ9Yha1K7VqipZyaZONFO7fZ9DMyBvRXIIvpqZfNQJAxelyNsumm8q73m/w5dCZ0aRDvZ5GMutWC4VoyFHlNNN6gxG1ZAbObOAKTyODDfd3NGNT3VH0X1WJ3+b/kVx4mkPp4QSAsVLE4EPz14u84FaOPo0uAFzU0BzB006kihpXuEpvN9Z7EF0IbW/IAb6xqmmpbD4sD1Cspoy2EinZKFFL88jsBo+srvQc4Ut5BLHyCPgmd8X/Fr2IfltHYmXdYZyjecvgO/vUejw74Z/4Xg4RSgLu4Dya+zld4U2E0pdIYUBON7QeGoofD+2BT5cVYY/tErF/EAYwx1LU+UPkS1GMjiXZw92ZV7SSWHt3XkXcYxUEbFqTPAchsLeIptURXHJMw22/7gwyt09FZ2K/vp8RaA6lH0YAGcyxHm6ASYAVSAf+4JBQvDz5A8y/ugEXCX55u+SYrQb9Vpbju2lx9Jqu8M0LgVdOF/iVRRHwxolYsWdplAgWexP4SkfToph7vAuq6UowIy5WG+t5l3Sj30QXoKgbvLK7wis5BD/OeRpvzhuG+ac34JK1Wip76iXZxqBOR9b/JQ/BZqQV0GiQXEi7yr+Zd4pNWj28fQq6AV5XEMYdwNfVVPZrETajmsUJgBv6bzmblWN4TqEHe7ohCwrxpquBBpaB/22zqZke9NhEz9tNmiraVPe8RWzOCXztIRAOfZhMbCapJjSbjRo7N2nmxNStdrM0MhO9jgVeJFWSx62zt2HTokD2KiMGWDpuo94gxqBvMZlls9miHZeRe/fR9+k4vEP39fQbucqLc13FOB1TURqxX5uTU+MuXKMoTctxvkrYwu25vh34Or2IvR0+1xaHUI42Pm1qp2Le8zFaFWF3RroezJJ56/2E+QpGcIugMX3wwNAEBGbEwSuXwJOb1BZGSJ9Glohs5exhOkSzYqXCTapZm0gA2MFXaxsm4BsmhEgF4MhG4Ku2IopRizNYQ4KAlwWyuFUQ94sTAM7oAg/CFx/6DE4Taz2kG0KLX8fwk0txWLlJ4FsPVnSo3D8Xj3IyQHIntC4IJzwjUkjk0DOLuxsTHqR1xgPDotB79HsYvX8JTil1Ar41dL4MZg73seeoF8+XyUKLwNfWKA/YJlkO4mZog8imsQGmboqVZeP0OGe7idnXt+K5Sf0Q8DGtLIM7o21FD3QY24vAl05YdhcEEFvsmByOmKrXkLNzHHbVnZLQA3d4q9g1C2GVr6JjOrHM1MfpJHVFALkpgSN7SDkiK6ZJjmCJ1jXDnZrZ12rayszxKW6TlKe6K75F6mrpSSugZ2oIHkyLRbfCP2IYrfh76k9C5bwqe5T+QmarsF2LTGgdnUs19sOMUU+sTmdkNqo4GGrTvgBu7Dbo5RZ8GVsULU6pWLXHKjMUgLRqUoBs9JutJgIag5l+rxEmZp1apotFxgENLDJ2M+sJdOsIcGrpmHQERCbJilHjxVYtTMBsSmK/EjN2b423Jm3y26waa2XQdCwWHCKxujeV4aqgb3F01FWT/3mj2KqxV+e1jUHXRihiMzKSKKLEZTGpm0cGBmFJsbQK4+Pxb2LgMat/15G7XW8wCRM0mDi2Z1PNoua90poqxkOAn2Njtsib1fa8z8aLTmNAbgh7NEbuZhewZla32y96TduriNdhtkr7H+kbwF1imcqbVXF05g489XkMmXjuWw3SWHfltZ14e0EmfpTxLLwHcXGVmsfbitihR0ZnAuJuotntmLuljcFXVM0KYxoqUO0SACKopYUm5HGEBrxhQopUD7Up+EobeK4bINzwpef9ubcamewb0W8R8CX22rEgHt8dGoffVfXBoos7cZ1w7zRB6Faay/1Xl+I7yfQ7Bz6CwMJwtOG0UyKRnrlEDDkrK/lxfC+9B/quLsHWmuO4TgOK97GqeU7IOGHyQuBrIfDlk6cotwdfayMxGHWUsmKR0aqteI6EakWuhI11fm31Uk6403YWfZYW4vtJPRCYQisFrTZtRvWgkx4pJ58ba7al53+S0Qt/mtIP889skNADq4QtubAJb84fTBePVcQehy83sxzJJyxBLqJ/QSz8uAY8P1w96eVRGiu9h+BL3+mRw61N2Og5Lo/MiyLwjZaiC/+cCHRIj8J3B0Xh+RH/wpQjy3DBUqNOLN5b09N50lk5CRhmvQl6nU6YmE3ihARgZpU5GTWmdBv13xbvqLibbAz0ZptmjrCAFt+3qZNJYvkWmxgDMLv7rMdqJhDmTBebhJs0MLFBhIRqWUyI5SU1FmjSwhUculB4YRbgtWpqV1YBYtUsYhJ/VuyBLvvoI3ByMpPD1P4gVi385WpWLdThOB7NTFp6pEnCJkqjv4kODEsSsHPC4t8mFTjZSeS6OYMWQnCYTZUO5U1nE/3DaCSApvNj4nQro/p++TyL+lo+TwY+VwS89Wz0pXV0/HoBYHtc3A1K2qmy1ebwRL4+8FXcxM1dV2rtgKVJoXZvhArGvGDJ8aniOdzb5oTpPAp3TELXktfJDScAZcWvTFYvi4IPueqeaZ3gmx0qyoWeLQDfVo3Cgs7hiRitgjXckRHlDnw97f0dWeqAwZde48ua4cO7w6equ4Q/ONbrRZ54x/RYhBS8jMGLirD95nGRCDhmvYFxBxfjuXF90D6JjiXxUfjmhyGQ8/05XEGebwB5462GdcavCv6A4Yfm4QqdKB2dPH5/Dc2LGrpmegZf8iIU8hCgebwe7q+cfbvN4YM5XsTXgwFCZ1FdTqtNzWFTY4MGAV8W2jmNGyKUHlv1Jr6T11OKJjhP1rcsWrQy/bgzRHoEWtPK+ET2iyjfNUOrnTbgkPk0CnaNQ0je7+kCdqVVhk5URZzIR3IidnBJTwSy60G0n1XwPSuipd30vaqAkVWWe0pl0uOsOHhm02+h1dwrN4YuQKyonbUuS0DHwgQEDwjBL4Y+iT5zsvDFpQMyVnmuWGjmmesIMog9WAwWyUDQsxgPszSR6bQKEzKqY9tOMFyygVu4K9PMy2Qd4I0SZmvM6PgaMovTwMhic3KLtfmoaNktVgFjNc5v1wRi70cAhUColqyGPquGBpZOQhIqQ7VxPFYTE7K3mLE5behatL0Fs/TEJhAjM4gpcs818TyQ6+g1teB4olXaENZrfzPcxvRiKnDqhYWYcIPGaDWXemqTw6CZ0cX0TqZzAmDna2PRzoEwQC4qkE0n9hZsIjHKMXybreF1Jj5fZHoxRTWbGraRxco1k0QDXzX2bNHCHmZ5De4QTrjzuGjYMmzoX+PStdz5z/b23IYG5muTxYqulVVV77tquYl5J1bhT1P74eFhPRCUESuVoJ65YbJZ7kcg55sbiiBioSxU7mXPzxfwjW0efEvcgW90YxmBYqdCDDuQs2dcwpV0sbLhxplS3gScnmRevHE/+kkEjO5F5I7mdDJ5rkOi8eqkvvj8+Aocs1yQMbKn/hw+m5eHR4jFP5gZD79sAmA6Bu5U4V0YCr8SOpbSOAQTNsSP/ifmn9uijUs17FSvKKo3aDJJ6Io1rtV4l0sPN/dnvSn48iCq50nGg02Ygx18yTW1GUTn4BrR9eWXt+L95dn4RfHzRMs7SeWIP4FoILdmzo+ED7Ffz36d8O0B0fh4cS521B4VbWDOmFh8fj1eGfU+fpASj7aF8WpLH7qIPvkEvqU9Jc2jFad+FYeq4Ft6b8HXk9sa5RDQ5sbDNy8B3jlcyx0rwhq+5XTyR/ZE2+E94ZtCg+uzzgjN+xPyNk/FEf11Ohq1vZBJbxXwtRENMnL3C5MOeovBofZrdtqkMTmx368Kvs7OPDNd1XPRwkcCutqmmNKw12c32Thjdicut5Mbr71PQg9EgQ3kous51YhYMoOJuvtv1TZtG77f9bEzyzdrx210AkxpTMrASXaL7KbT/U06Ohb5a85uiNnIFDF+Pb+XY3F1DSTOAajO3+tEA4e5AADQQ0lEQVQMyGYXsziZWROYUsMcFgmxyKacojjCKPY0Qz4fRk2IiuUXGbRYBUxvMqpuqZbKpzhqIBvS2Dh8w2PG5Aq+SjMZFLcdF/bMD0ujOe7IodFaADWCAKHv0ilA6+NoFflUk1mt3KqlM7Xl5n70W5SNX2c8gzbJkWhNZKRdVS9iudwSLFQ2plrT43bcJaJEFdVxB76tNPD1vBP4lkS1AHzjpA2YDxuHLHO7ktf6hGQv+ZInHjiyNxGoOHgNCsH3h3RH4tJyHDGcI/Z6k6wGy65uw7Pl76JD31A8XPIUEcGe5AFzt+UnyOsl1ltEJDI3Gj8oeh5v07FvvnlMxgjPAZ5jvNjW0/lh5mum+cH9He3X467A1yGgwSs3XRydxLMUJ/DlnWSeeMwuanDCegEV+z9Hp+KX4THgN/DK6orAingC4HhpMMepHh6DOiGwb1c8WfUuxu5fgFOW6/LjD9acRMbyCoQWvILgFDqpmaFoxUI95Or708XhbhdetOpw2pdnmZZucq/AV3QlYuhEJ8hK7l/AABwrC4FPSTy8aUHhpnl+wwmIuYNH4hPomBiF5yd+gvFHV+KEpVomM3uMNoNNqt84dsngW2/Syw6xs+Kvq30d4GtFgyqdWdult7imi8Hh4UpIQZ1virDkOtlM4g01NZ3K5i7GoREnPhodjQNW7r9p1eGauQ6XjTU4r7uJU7VXcfTWRRy4fg57rp7GrisnsO3ScWw6fwTrzh4mO4Qvzh3BGrLV5w9h5fnDWEG2/PxBLKN/L71wCMvJll3cj2WXd2Pp5Z10r9pSt7ZLbNml3fQ5+7Dy3H6sPLsfq8hWnz2AtWcPYt25w9h44Sg20+/YeuUUtl87gz03zuEQ/c6TNVdwvvY6LtXRZNTV4LqxTsrpWaHKIIB6p00xe/xa7WhiUgho6bzo6bzUm2nxNRNZsajAa9Fyo8UTEi9AcmSk/Y50S5GYt5pLfMexcNs4VdP57cyDZSHm0BNvABu1ltxmYm1ErhSb2h6A9bwNolWgehhHLRdRvmcqootfRdv+IWidGaUyQnLtg0ckiHvuQwDcluZKG+4QzAJVRREN5f+Nsh1iNWUz1+wjl7CDnTmXOAtqRTn2aBh4PUvVzTVv3mjjKtv8UMnV57RRz3KWPYiHT3oUWg+JQWj+axi1fQEt9EZanA3Ybz6Okn0T0TnnOQT2ewLfKnsabUc8rWJXbhcigZEIyotEQHIEQse8jcIDc3HMcF3mjsFgksiA6kWp189itjmq//jWPPgq9u3fBtEdfsQnW02nkX0JAV9hQqz3wPE9Bl+bDnUEODo6gEVnNiGu9O+i1RtMrnsAuRvepWpzTQ+i/x5pIfChv/2YXPUP5mVjS90J+eyr1hosObker074DO2HEEtOJ7eFk7Fzw8WNYX2FQE45K1PFMDw4D/eeqdxHkmsSg9YV3WnlTiD3KYaYe5SkznDTTc9yDv6r/eq4+s07jwZWUmf8IP1JvLUgA0uus5K9UQ0jmGzSWoUnmc5sJPA1SFsmi2JWU6JclB9uk5XU4qRQ53+yDrOeJhFPer14KmaoOSpqLNXkxALtLnctXW+OXdVp/zY6OanubvU2I84SyB66cRZ7CVy3nD6AVQe3Yd721Zi0dgEqF05F3ozRSJ1YhsSxBfhseBbeyR2E19I+wWsZn+G1zH54LbsfXs/tj9fyBuC1/IF4rYD+XjAYrxUOwutFg/BmeSL+OTIZ740ehvdGJTeyf7rYv8ak4B8jkvFGYX+8kvkxXk7/EC+n9sErZK+mfojXsj7D24WD8cHwVPQbn4ek6WXInD0CFYsmY/LKOZizZjEWbViJVTs3YNPhXdh77ihO3jiPK4abxI30ApD2RdKsgWZDfNqiMl55bBZjASa9YqAFit6rmLSFUNHCT8yWrLKJKcZMma+L/TVao9u7i++6bLkqlgbTfrkrD2atBgsxNbPeIJ2XFQvnp8tSIL+f8xoMQrQAVqtdcHETXp85EA/TXPXq9yiCciPhx/HVsigEMCkp47AjzY8STh0NF3lW7hDsaU8jK4p1mKd23yAZazdXAI5tqG4tidJy/O0VbRxuINZb1l2a4nqyXjB9Bjf0bSV4QdjDGRAZ5E0PCcdPMl/AXz9Pw5IzO8RT1dNZWHphPd6eOxA/y0wQNcY2Rd0RVNmLjiVW0l7blsWgTVYUOiTG4pU5yVhcsx/XFIvsq5v0asaPWQrQbIKbVisaMmzuDL727WClMfg6ucVmB/hahf0qHMO0EOwaauR9268cxl8nD8ZPsp7Cg4U9pcLFgy6CR0k3ASzu4eSfTqtH326IH/5PTD63DhdoULJs8WnDVaSsqMIv059Fh8w4tC5OUGvCOV+YALztqJ7k0tDnsSvB5b/FMfcMfH1oEAXRIAosjxblfe5P58kdVSvi1IFBKyGvqP4V0ZIS1yozBF4DH0OnsleQvmsCdtWfRJ1i0HbZ1QnEqyGnaJm5EIMmoeyCNgNpLQJfm9MGjc19oQZvahlpInGZo4FA3yjTyeZwuQ1OrrdOc8+vg/tWGXHSVIP9Ny9hy5mjWLV/BxZsXYfPv1iOaasWYsryeZiybC4mL52DySvmYsqaBQS08zFh9RyMWf45RiyZjoqFk1A0dzzyPx+F7OlVyJxSgfQpZRg2sRgDRmTh0/JUfFqRTmCcib5Vmeg/IhsDRuWKDRyTT1aAgWPzxZLoPWnTy5E+oxLp0ysaWZqLpc8cjtRpFRgwJg8fVabjo4o0fFSWig/LUug+BZ/Qc/1HZWPI+HwMm1KCjJmVyJ01AkWzR6Ni9jhUzZqAkXMmYNS8yRhNC8cYOpZxy2ZiworPMX7FLIyj4xu1eDrGLJ2J6RsWY97ONVi0dx1WHtqCDSd3Y9elozhScx7nzTfJmdVLDNvsxD/NLqEXNe7NSlgWMWnWpTQUtzQCU8WNNUpVszVwWkX7Bi7ykR13s+YLWR2NFBy/hb0f8nhMBLxWI8GRVU2XtEjXRqPs63A+czV95s7asxi2bjQeL3wJAUNo3Cd3hj+RJF+pSu0m6aV+lQTEFQTM+V1V5knzhcHXyy4Zy2XFmqngG+NGr7spS1bDC+6Es+zgmyBNOFtxXi4rE1YScSonkOY9InrOI7krWg+KRuzw91C4Zw721F+QTf8rqEXlzimIKHkRD2dHox0RR9+cKAkz+hNzZ62a1vS5D2bE4bfZLyJ5/VgcoqsrOt4MvuLdWoXsmLWsIo77Myu2KnZVsxaCr+vmJ+cxmqSaSt1ssFptWvkp54XScDHo5IKfqLuAoi1T0H3ku/h2BrHGbA4TEHBVhpO7HikVa4H55LYPicAvC19F/01jsLnulEx+rhSbfnA5nh/zAf4npzda08Fz4N6jMERW0tbD4+HPidM5BOQFkWq/t3ukduRZSr+3LAxepbRqltEAqiCwpwHlUREtFTIShM8OkWwO3+ExqnuT/Fs8mBmN303/COMPLcAZw2UZ5A0LGRo6XXBbaatR8zZamgjrbmfc1tjcvllRGx7S/+toAt6w6nHRVItT+ps4Un8V+2suYlf1OWy/eRZbbp7BhpsnserqQcw/uQ2Tdq5AyfJpSJ5eiU+qsvBuwRD8NaMv/pLyMf409EO8mvQB3s9PQubkSpQQcJXNnYARi6YRCM/FzE3LsHD3Oqw+sh2bz+zH7svHcOD6aRyh7zpZdwln6LvP6K7irO4azpGd113HBd0N90a/le08sc/z+juY4RbdV9Pn3qTvuNHITtdfx6m6azhRcxlHiM0evHoG+y6dxO7zx7D5+F6s3rsZS7evxfzNtMjQYjKaQLb48zFIG1+CfhUZeC9vCN5I/RR/GPQuXkr8J/5RmoT+EwsweGoxUmdXIn/JeFStn4Wpu5dj0YktWHd5v+yk76Nze5C+78jNCzhO5/sM/YZLhmrcsuolRdGkVcg1FEkojm1Kp6xhuC+80dL0tHCHA9YlRYHGmM2oArAGvjbYGZrThqKiESuLupfD4QaGZ97T0REQs54Lz/DD+uuo3L4QT436GN/J7IGA7Aj4kefnQ96pP7FNv0Ka73k0L7iIoZJbqnO8tBN5vSFqg1034OulFVm0CHyLYxuRribgy23ouStFLuflRwsL9ynnOoFoyfv1S4vEd5N647XJw7Dwym5coqXlMh3ZDv0xfLosCz9IjUbbrK5oUxpDx0QkLI8BOErCJoEZ3fA/Wb3wxwl9MePIWgJsLqziTBY1B9qi7QWoKZI2AWXJErMpTcG3YZ4rDaU4ir0XQ0PckEG3zsClhybHzrhkPCg2Rzko59hY6IJdt9ZiXfVBvPV5Ch7oT2CbGorAKlpFRhJIjYiCH4vU0AkPzE7Ad/J/j96T+mPKsQ2yycL0f9PN/Ri4shiP5jyPgKQu8Ccg9B4eQSeP82zpM/LUE+JVGHXvmuvxACgKRat8GjRFZJUErCNoMFTRRaVFgGNJnHLmV6i2O/EsptcWdIE3DTD/jBD8OKsH+izMxMar+2lBMTvi5iabPedWKz206NUyNwXNl4M1KqpQGhcda5s8DTmz7lGbFwBuaXLVVosTtRex/cIRLDu4BVM3LkH54qnEJqswYFwBPihPw/sVqQQkpchePA65SyagYNkklKyejsr1szFi83yM2roQYzYvxtiNSzF2/RKMI/t8+xqsPrwTG0/sw+aTB7Dj7GHsvXQCh6+fw6nay7hAgHnNWi+bNHoBmnuiznDXNzsLZbe/jhbCm8Z6XK67ibPVV3DixgUcvHIau84dxaYT+7Hq0E4s2rMJs7atxeSNyzHui0UYs34Bxm5bjDG7lmDktgWo3DgbxWumIXfZBGQuGE1gPBxJ00owcFwuMfxU9CkYiqGjCjBi4RRMX7sYy3aux87Th3Gm5orEHS1uosdWB1dVnJRCnEq5Xf5rSFzUtjMVjfVyjpg2Ruys1wG+kpmhpiKqY0plzTxO6031uMVG77hO71t8aR9eHTcU30t8Cm1zyC0vT4A/ueW+XHpLIMVhBi/OSOLCJJ4r5VzoEC5hQlUkPboBfKWwQu1crs5np/JiZ/CVDbWYJiXJrbQON462YMX8mXFSTMEEjcHXv4KAnRt2cscKAuYHcp/Er9Newiczi7C9Wu21dtJSjamnVuL5ye8hOLETvFJ/jQAiX0GcI8yC78zqs7shYGgXdCr4A1JWD8eOmyfknNwy0bjRG6TwRlIepVKQ8785X1yBnvPmrUrTsENjAuwefG32dCWDmnRv32VVC1+URu/nCipmV+dpqmeunYBfJj+Ddml0EBz/qQglhhhO4Bslvd6CCnugdUZP/DyL3PT1U3HGVi8tO05br2HC4cWIL3wdQX2foNepoO1J4OvDIYu8aMn79XZptnkvwNcj7wnp0eRRSex7OA2GclV5jTuw+tOA4ZAKM/NWBSECwAG00vvl0wqZFIquhX9C9obJOGhSdSy47FDPWQRcJcZK98Q89cZa8h5MUvmm6heoptiDRZwnK6Wz9vQsS6M4rXPnDEWbbjX0/wvE+A5dPoNtJw5g5Z6N+HzTUkzZuBBTNy8i4FhAwDEXI1fMQNmCCcibOQKpE0sweGQOPikdhs/IPc+eOhxjyMWesn4h5u9eiy9O7cGeW6dxwkYMlI7mOv2GW1pGQq2WoWBokkmgpn8ZNcZt1NLLLI72ovbH9mfsW5BWjadrmb4cHydg5HtXmGn62KrdqwsOq0nJphUXbChWrbmp4nadc64uszjFwV3DMzrteHXasV+iV56gM3HIeA07b53BF+f2Y8GBjZhK53zkspkoZNY8jgC4LAOf5A9F0vBcFM0YjYq5E1E1bwrGLOZwxhxM/WIhZm1ajoVb12HV3m3Ewg9g98WTOEoM/bImRKV3Dv9pmRdmRxmwtQGuOd3PppZgy7/VNBa1rN2eCueAZ0WqFPVWs6QLMnjYxyAXr9SY64lQ1YMTsdbcOIx+q6rw68xXEDA4EoFF3eE/vLtk//CcZq/Uj7MaStQ9Hgkzck/HipjGMVp78YRW1eYjrbyipHVQA/hGNIjruGy+tSqObdxY1/4axoQ8zsen30KvCaqIozkZI/tE3sRkvbMi0DE1Ac+M+BBjty/CCd0tqTXYQp73gJWleKzsDwjO7opWWb+m39JZVBn98yPFew/OCkfrwV2QUPY3TD+0AleIZHK3ihoC2mompqJ5rmpkSHUmh3C4MMeiZhg1C75Ko13RpuArf7FpxRVOvSCd3ST1OdXJvkmXduaRdfjD+E/x/awEeKd3giexSN9yck0qoiRzwTefVqikSHQY0gN/n8MCNYeI/usl124jPX5nUhJ+mEQnkFYcdv15BQ2gCxBYGCctSTgb4Z6Br6TE2LVFycrsid0EwgS2nuTSeOfQwNLyGTkm7FvO8aVYSSb3z4xG64HRiCn/F0YcW4XjNr2Alc5qk0GuU5hlkctJjNBoJqeTa+nNDcbls1KooKh5s2aJvFmkfJnBlTc8LisGXLTqcM6kw2ljHU4YanDQcAWbrx/H/MObMHLtHKR/PhJ9ylPxl/RP8Frmp+hTmYZhU8tQtmQKgcMiLNu3HptP7Mbe84dx+PIJHL1yEieuncaF6ku4WncD12lw3jLWoMZSjzqFW8SYZSfX4OSy2qOItqbbPI0cZKtTPNI187cxr7M60qIc/1YsTu6386hzfdy4QEg+x6HS5W5r032sx1WB2eLy2MmxF0Cul5AZb1JacIsWiut0Ta7qa4lFV+NizQ2cv3kN565fwelrl2VR3HxqH5bu24DJaxegcOZoDCjPwjsZA/BGyif4W0Y/fFiRjmHTKlG0fBom7lqBlZcOYKf+AvYbr+KY8QbOmG7hkqWGvIk6+k6dxGQVJ7EhNTXM5tisE+w1c0yXK+7UDDI7AHO+uZ47b5u1PHQpDrBKnrdZNl15rNVhc/1RDFhVgcfy/4iHsp5EUH6CyjJpTjKrVEGUgK/Iri6o6nJzdoPbsuISNXTg6WgpFOVoJeaYc6V2ER0X8C2yhyxiVDEtBukyVUSnVXY4Aoictat8Eq0ruDkmYUZFrHy+5+DO+G5yTwxZM5wWy8u4RnPrDB3hpLOr0WvMv/CtrDh0lM3CEJrnjxNmdYU3gbF/Rig6ZEbhe8Pi8Mbkgdh25YhjRJkVddPU7LQx2lCt2CCS1wR8Gw9DxWnQKo084SZ5TPake6eB6fwyZrBbbh3D4DUV+GX2U/Ae8lsEFXUj94TYK51QX46nFCag1bAoBA2ORUzFP1Cy83M5IdIhw3IVlds/R1zlXxE0tDM8sjrRe9mliUZgMa1mxfGSRO1xLzublvLmWjxalXNJs6r9KR0ueDOuQItzkXlzCo1sJETIis+MnPOBvZOj8eDQpxBb2QdVu5cJQzILAzZLB4xbVk5hqoHepoOJez2J7oJZzKFApqlt2EVb9FC7gBwzXsfGS0fw+e51KF06kybqCAyaUIrBBKzDZo9A9uLxKFo5FSWrZ6BgJbvBk1G0YjpGbyJ2tfcLrDqxC7suH8Op2ku4YamV3ew7Kwoo2i5501o0R0m6YmtcGqu46lK4mrWJNYCv1X0T0haBr7WZ17l53q5j4qyb4SJsZmsmh9rWkkwvN6GOq3TtT9Rdxu5LJ7Dm0E7M3rwaY1fOR8WSGShcOgW5Sychc8l4pC8eh5SFY5A0pwqDZ1YgcUYl0maMII9lMnkzy7Dp5B6cpmtYC12T7zFpi0KtFRKTNGigy8aPOefbLEJJJvq3HjpaMAxmTddBq2i0ewCHdBeRt2kSwotfQ+vECAQXMKj1cMg1ShMCe+9Du0lWg2oqmYnW1Mc0ERxNIpYJlLc004zUwJcJT3jz4FtkF2N3BV+1/yO3HGPPOIA1dzn7gnsx5oTCc+gTUtH2zPRPMPPCOmkTdJOObovuFBK3jsTPs5+BT3IXtBnBIl7d6LuegGdhV/iwmE5SJ7RP6obI4a+hcPtknDVedxMeUhpHAtzcmoCvtVFWb2PwbZIKbGsKvq6t5/lxDQHMaetNjD+8GDFlr6FtUgge4A4XZdFqS2g64f6lPRCQ1x3ByXH48dDe+OvURCy5vAPXODZJg2lb9XF8vCQX3xlG7xnWiQCXwJfe5ydC7WoZ4b0F3zhRUfMso0WijC54KafMxcKvjJX5iZHT9wdog8aTy545jY6NdSgK4xFc/BQChsXD7/1QPF/1MZZe3E5ApxMGy/9nANZppmpINUxms0wcCy4TOB+tPo+tnP96eBsWEFOdQ+A5Y8dKjPpiDnLnjcXg8UXElNLwQVEy+lZmIWPacIxdOw9Lj27F9usncMR8jVZ3Fgshpkx2lQYcM+dqMmY1zKb5P4uiufdWo5aFYb0NOLqazWUnvin4Nm+KCwVwVrlQGj2+O/C902NtO9kN+H6doryu3oBRqvZMon9bQ49r6LfUSBjHRgurha6TjjyYy1h36RAWHt6C8RsWIn16lWSEfFqZgb4VGUgeXSibgBNWzsHczSuwjBbhdQe2YuPhndh8bA/2XDyNk8S8L0qxiZrB0hAWUsRFNkquMYu/GESDwMIqhTYtb9/CuclqP7ZL5jpMPbgSz5a/j28RUQrM5Ngpi1zFNeirOLFaYcJFjU02xp3Vx5zA10NTH2Pg9baDr+j63h58PTlLwhl8SyKkgo7bfXGXCVYw88rjNLcoeKUQk/34Efy27GXkHpuBXZazqvdI53r6qbV4fuon6JBM7xn2OM3xcCJdoUS6usKrjDcRCbwHP44HBobhrQXJWFu9X+QUnKFXaSTA+aXAt2G0NFvC6AZ8ncti7RVVIrxCz2y+cQj/nJeCn+X0QsecaAIkBk66IPmRCCzpjralvdA6PQZBn3ZB17xXULB7Cg6ZLkro4RYNgrH7FyKigsA7NRyBufwerlqJkV1LWXHvobYDtzvxLEloMAJhTmPxLYsXAeYAjnHRhWXNCR/7AGMgZi2Kyl4IHv40AnLi4DegK36W2APvTx+KdRe208TTQ3UUuTSFxTiMshHFpbQcwL9GIHjWVod9xDZWnd+HCVuXIG32SPyzaCj+kvYJ/lGQiKQJxSicOx6T1i3A8gObsO3sAew7dxyHLpzEsatncebWJVzS3cQNc51Mcp5EfD30Whmv0WFWLbHfLGlozHwM5H5aHClwNjcZpIpLa1CnPNS7EqZtWUJH07e7E89EE46qNPO4sT/nxNTvNs2vhWXejfm6IrmyHMKpl4XPImEcvSzIFi2kY5PrxVkQ14y1OFdzBfvPHcOOk/uw8/RBbDu1D+sO78DC7WswdtnnyJpUgX5lGfioaBg+Lk1Dv1F5yF00BTMIuDfWnMNRqw4XiOFepe/l/mrVxLrrLfXEeDXBBklDM2qpaCwmpEcNjx3LLZyxXRUNlndmpuCnSU8heAix3sIE8e5EoLxIjb9KGMEZWB0lw6qpObyxzepnt9LayasNESK0dmINLcUai12pQuwNWQ9qq3nxSoWgEcbk0XPZ4dKcM5hwpnVWLFp/FoKnx76Pebe2SajhKp1prq9NXjcKP82guZrcTUIMHnkhtIDQfXkYka5wyV1unRKORzKfRdbmcTit3JS54xAjdGzbWnAnzeivHXzNLuCrShiqEaizlhsYfXw+eox/G+2SwhCYTQBcSmwyJ5yAKxbty3uhDZft9n0M302MwV/nJGLZpW2S9cDvX3/rEN5fmYuf5j0D/2FhaE0n0o8vNDPMosh7l+crrNqeBE4rbXG86AiznCWrJvEKzeI6PvkRdHE4pkQsvqqX9Hfy5LzAqt4IGsGliT3wQH4c2vd7Ao8n9UTm6lIcqjspOZPQWMgNOlpOPVp/dA9mbFiG8oXTkDN3LNLnjUb6onHifmYuHo/U2aPI5RyJ4gVTMGXDEizfvwV7Lx3HFXO1bLy4JpYJi2H9Xu4hZTZJNwsJZ2ibTlatvNlsr65irQliQnqrSXJMm0PM5tzvLw2+zYi2fTnsdoboxo8bFyC4GewubqTtrsHX/fc1DpgoUl5cY6pHrYU1UdQCBoMUMHCZvlFKNJTb5ILwon2NrvnRG2ew4dhuzN68EiOXzpZxkbdoErKWTETKovFIpPGTOGckkj8fiZxZ4zFu1VysOrQZx26cQK1S3eQI2eOxMAvm+C/9vqtEBTbW7ceny3Lwi2G90bp/NwSlR5PHlyAKf1z8JDm62gbY7cDXs0gDyts1L7C3jGfPuEhtpKuacyWrG/AtUjfquPMNi+gEETkKlsIowpX8GPgR5nTM7I7H81/CoFWl2GE+hZt07Kcs1VhwcSteGP8Jgvp3RXAOgSyz6wyWRehEv6ebMG/PnDA8nNsDf5jyMT4/tYbmq1o81Rh8Xba/3SrpuwjrNAe+t/WbXDbcLC6OnL0mmdMubtKw2mY+iY9W5uF7iXEIGsb1393hRauSN7kEwSWs4xCHgJRQtEvshm4lr6Jk2xSct96QEsaTtMqMO7sKPce9j7ZJdHLy4sSN8Mjvdo/BV905ZSbrUaiVL9o3CegiS+EHx5HywoSJBw5/EsEjnpbSRQ/ebaWLH1DVE+1G9MBDFd3RLqULvtM/BE+W/hmFG8dh0+X92HXxGNaf3INVR7Zh1rYVKF8wCYljCvA+Mdx/FiZKTm3WnLGYtGM51lw6gIPGqzhHQM0FKZcUHQ0Cg7iv9bIJxupyBmGueiPxaiPBu8mgqoxZVP0BVcSlYSNArp8ChyKYJIVrNfy2O7T9uevqVuUuPuxruilf8isUl2DGbUXhGz1ozK4bANh5D0WRhoq1xnrUWewBJ/pPsahhH5uW1WHPyVV1L0U722ZTsz/4OlcTcN8gBntDxoFRQkmchXKKGN0+0xUsOrEThUum4ZMROfh7dj+8mfUZBo7MwMglE7Bg+xJ8cXA9th3bgf1nj+D45XM4X3uNmG6deGA19FlccLBFdwjZO8cipOhF+Hz8W/gOJYDiFNESdQ76cMUnd/MtcgFfZ72GIjv4xty+gUFJlKNcmBmsl5N5OrQc3IMvx5SZDHEerj+BdjCBb5vhPQiEuxMDpu8dHIJvD+uON+emYOH5jTilXJcsna11pzBoZQUeyXoOAUkhaMtYxOHFVALfYY/Cq6AbfHi+DwvBr0tfQsaOcVI4xSGHxqmSbpiv23HhBL7OETQbcAfpfLsIqrM1jcLZ+xfxb7GYreJKXaL/j9y3AFElb6AjN9lMJ5eABXZyuskJC6YDbEOuenBqGL4/LB7vzBqK1Ze347KtRmJh2/QX8NmKSvwy5wUCb3pfRle0IuYrwfx7KqgepQIt93Kji+qwQnt7oVBh4BwC8ZZwCLHe7Eg11lQYLVUxQRUxtJpGokNBBB5KDcfD/cMQm/c6Pp6Ri8/G5eGDshSp5kqbUoHS+RMx4Yt5mLtrDVYc3oqNJ/Zj98VTOFZzGZestRIbVNObrDQATKL6ZXCogllkI09nY6Fvlb0arWbREFCrblQBbLOCBg1fLic128REkctsc1ijVhR3aklxB2J417GFZhb7u7a7jN0qTtE7i13C8g7WkOhmdZJidRNXdpZoZd0GFtkhsOWWU1zuzZteZvFQDGIWs0FtVsAeDD1fV18jxq27HEI9jpCFrbGSGz1/wVSLQ1cuYNvJI1hzaDuW7FuL+buWYdr62SiZXYX+Zcn4Z1ZffFg0DMMmVWDy1uXYXXcBJ2lU7cR5LKnfjeQdIxBa8UcEDnwcHkmPwp88veCyWNFpaDe8J1oTuLHcqxp3dQo9lMS6pIS5NrOMchLFcWoXrxmDrWxqazFgOwB7SmxYA3r5vjgxBnZusOtPc4zxxJvV1AjQg4gAtc4nAB4Uhl9lvICS7TPJE7+JyzSDWDB92sUN6D3qA3RMjEbr7CgE8j4UzXfPdMKXlM5SYBFUmIBAIoy9xn+A+Ve24CotdnUSpLM5QaoTArrtnaU0DTu4ju3mE/xdZmGjBmRNo208cRWRUbRKGgvHMdfe2IePl+fjFznPw3tQV3hlsMhOqKRycLmwpIQQ7W+XFI7Ikj8hb8NY7K8/KwPqNA3SKac34fdT+qPdYAK/QY+Ky+99r8GXU2RKtJQzjkFxbTgLw5dq/Z/KtHQaZuGZIfBI7SJ6FG0K4tG+rCd8yV3xSPwV/d5fEbPvgm9lxOD7Q+PQLffP+NvkFPSfWYbkmVXIXzgB49YtIMDdhkM3z+GG8NjGCfZ23QCJF7JEorkeNeQi1tIErWUmZTGiVjZI1Mlol2nUcVobd53gkIJodPAOt9p/SxVPt4p4NgOuYrKqJnlItpaBr61l4QLl3wG+rl9+6xbw/PNATExj+/BDN+Br1azxY7OLWRwg3HLw5SwWTu3Scbk3gynnMTOrZUlOXiy58wZ37jAZRUCeQblOR6xUXyevN2nVaSaRMKRrTp/DLJo/jxdcs+iFNL7xpuoF82XsuLAXs7cuQfGssRg6rgT9J5ag3/RyDFs4DsXr56Jo01wMWTsKby5KwxPFL8L7w0fgMeARBBEAcleaQJoLIizOAjpMOArtG2r2mG5j8FWZqeZFNuq12Bz4qlkSPLeZXTcFX21vpRnw9dGkCFh+wCeHfnN6LH6Y+Sz+OJ3Dmbu05g06fHHjIPpuqMQjeS+idQrhD+cb54VKkwT/XAJu8rD9MqIRmBaNX5S8iP7rK8ijOK9tWJq0vGqXfQjXFBm3Md/mXDG3b7I1k+7j1PLYxc1TWAtWbxMpRZ7oN5Q6HFcuYurZFXh6/PtoOzgcfsRyWWDdszBUUs/8ymLgx8HxtEj8gNjvHyd8hvnnNxNrtuAsHewu61WkbZmE/814Dn4DOxFQh8vF8byH4Mv9pljLoVVZtKOfGwOvV0U0vIfHkEULAAsLTnsCrZIeg39yCB7KjscPi57CQwS2bYZ0xcNpcfh10e8QP/pNvDE7CclfjMKEQyuw4eYxHDZew3HzdZwx38IVKTIxibdgkGIKtTjA3vLHpvVU4x1qFmU3iBi7EdVGvRgDsF7TB1arthSalATMHIrgBHouOODJbLM26Mi6qIsrZovoyDrL4N0RHO8l+H5dZr/t2gW0a0ezwKOx0fPO4Gt1dDO0Ocm8NzBiV2Zsa3aONO3Lx0DL6nZ1RgJMzqvV+uTZ47xSrm8xax2qmRGbtd55qrIYezUGmwqyoglNYF3Pn2XQwcitjyxWR2NVm1aEwRu8N8mTvGK7RV5UDS6a6nDaWIPd9Zew7MIBjNqyFImfV+GfYzLx56pB6J7/Nh5JfhbfHRxLHlsMOubEIjg7DL7pneGd/gS8s7qIULpXkUvnl0aVaDFN2G6TLuMlkU1KiXlOS7pmYbSAcMN77J2HtfbzmrWSCjnOliDw5ZRPLu5g7RfWmxgQivhR/0Tl0UU4YLokniMXi5Rt/xzRFW/hu+m9iPVy1hLN67yukr/PbPfBsmcQkByFNoMi8eKsgZh9ZTPOK+rein1cNMlsuF241g6+zY5Nt0jcUDdk1YZbE/B1+SCuYjTrFekQwIr3t0y3iP3WYI/uGAasLML/5j6D4JRuknsnaR2lYcIwfYriEEgrDleHPVr4BwzbMQbrdScIuOsIhK2Yf247Xp70KX5EYNY2jVyL3MiGevB7BL5eXBXDKWasalSuCnR4VdD3lkeqehUlzMDDiRlEoz0x98B+j6PNB4/i54kJSKj8K/46f6jkEJYcmoUpp1ZgxeWd2FV9EqcMV8iFqZVUL6NW6mmSijCLTC5mRkbpU2aRmC03dORWRCY994Kjd8hzNq23mEU16bPWoLnLcpB1rCFsVpXMLE6dix1dJRSnZqn2tuFSVadAaZJw6ObxPeiRfm/bsNMRLV4E+Ps3Bl9mxA5tW+eSbaWhnbqi4Pb/wemRyzly2niRCigGUl4QLWollCob6dTvTlHBk+PvVpvN0YuP+6bV0xioNxjUVDFNe9lALFlP48Jg1pS1pH2SRWv9xGL3JpHEVLMpGhTsbtF4u0iL/oGbF7H25D4sOLgZk3evRNaKCfhsXjHempmOqKI38HD/aLTp2wWBQwjQ0gh4s7tITLSVs6ZucXTjjsJ2+UeN6bKpcdyGDTUPRydiu0Skc/VbrFYNF6lZlFNfNzXdTN0Mj5bOxp4sYUnzM2hMd/jwZw1+DB36h+MfszOxSXfakWa513wR78/NwUP9YhGYGC7aFKw77EcLgA+nshbGo2Px02gzNBo/TX4aaRsn4piVBZLUZqENG6pNt2Vv22Xk7sDX9uXAVxR+yCSRmy68sVaiU5elbHgeeo1/Bx2S6URldIEfgVgr0ecl5lveE/7F3eGZ2hXt06OQMOUfqDi6EMelSxRwuP4qSvZMRWTJywj85FH4pXWDb4nWEZXTzhqlnrlJQ5PXRDdYcXPlyVpSONea50eKqlFwZU+0HfEk3cfLoPNIewweSb+Cx9Dfwj8nDN+rehqdxr2KmJGv4YXhb6PP1CSUbp6CxVd3YI/tosSYOPyi09xV5k0Gcy2dmxqaeEZhPlxkwRtmkuzObqfFrFUUKmqpJ5d319P0MZhUqSRLE49WbVnNmssWrim30edbpN232szPKKXM0qHYpplTaW/jZj6u7RybKTVQ7gU8ugmJfW037bhmz2rKfk+dcInHKY1V476OrpZQq5847MOAK1VoFkUVrbdpTUdtikMvyR6bt0mfPU1gnfvGGUwCsmr8HlqfOat0KuH+cixyb5LedapUJJe4cg85tZOGDfV07eus3IXGqMmLOhfxWHCo9go2XT2BxWd2I2/1FLwzcRhenPApuk96F4+MegFt8wg00x6HB7Fgj6wQUQvjDsGi2cCppCX2eRShNaDVUsi4mSazU9F5CG8AX3tGQ1G0S2fjaEd8WABYWgMx07Xn+cZq4usR0mTBqzJSwNczjxjs0FD0GPUOxu5bgjNKPa5xlwr9BYw+tBS9qz5A8GfE3Id0gXdmV/gxgWLRrvJ4tMqOIs88Bt/PeAovTuqLOWc24oakaqr9BFWJMvfUwLmk6I7gi9vGIFzB1+YkV2dr1te0OZoGqj2veMMA0salFhtv7sGHSzPw49QEBKSEIIBjPGW08ozojsCRT9OKlSAbVq2GPoEHhsXg/SUF2Ge8qq7ShCwbdQfw5tR+eOijzghKDIFfvppi4qWVKXo4u0EljV0eWTmLnVpUOzXra+oeRclg4g00P2LjbUueRMfSXujA+p4Z4fAb8gT8B3bCt1Oj8VjFS3h6Rh+8vyYbI0/OwobanbRQnMJp01VcIHZ7XUIJmh6uiFZbRTHKaiYgJaBlBSk+R/bOsUYWWycmw4zXMen5jt1Jo1ltyuloCWHva9PYy2URdxP9zcgNIbXuvxbO3zVrAGxTy5ad1RW4hJlXdtkAYj0JNyEn5baFEl+O1TZnblugfzXO2/hYxoxuDL4f9mm6GXIXG45uj1Np2rKSGaleT54NN0+1NgCuResP52gCatGMPRyTReLzipat0tC/ziHbIJjAnRTqTWpjVv4s+9er/ewgAOzoaWc/DxJXNouXKuqFUIsybtB8u0jgfNJYjb11F7Cm7gDGXVqGjzYVIGb83/E/+U/h4bwn8WBed7TLjpe2OgEZRFayIiWTycsery1pyN2VKlA2Ad8wJ+YbpRVnOOUEF6vEStLNisLkM6Q1UEGsmEOKUoCbP4vAt5QIGX9P8hP4deHvkL9vCo6Yr+AKsVYuMppxegNenTgYv8z8PTqkx8M7jZUJCXzps4NYNpJDGan02/p3Q1jlmyjZ/zn2Gk+JcKSezxNdBxufSJv7FMwGESSnoIQz+LZoZjg94Vpz1KyCs3bjFVxnMjuEJhgcFL64dAKuWKsxft98JJT9FQ+mxSCIxWkqubcSsd4RvdSUlGw6kUM7w6tvZ/Qe3Qefn9qAC+YaGRQXiT+O2z0LT5W/hYeS6IIO5m4ZXURZKaCMgDtfTT9rxY9L49R0tAJ1o8yb2DWvbP70vK/k6tLrCqLV9+RHqJkN2oaaNwtqlNCAKuiBoMzu8CcXJHBQBDoMicJPMnojovwv+OOMvui/tghl+2dgxqlVWHt1J04TyzXJELZXqimOHGg5TTY4Gkq6M5u1odFkE7aldsN0X53rAg4NrYHs0p8WjfFaGtxop4JI5xod6XAMVUdWrFHzS6uTetq9CQy4soh7GtTISG8AXw5FXLp09+ArLdatIsXIZo+3miSkYFLLdaEqAPJzvBhKR2hmrsJ+7e9VmXADsKphJc4a4nvF1rQSRHHZ57FKV2Frk+4X9rRCewupRkOLr7GI6GgatGhY2+3Zq2zcR+80wdCGWwcx7dgqlO6eicTtI/HXxcmIqvobfjSsJwI/7QzPvo8T+PHGFRdFxSKgPFZ6OXoWh4nCmB+rjDHrZanJom4S6/Uqj9PauycQOMeLNKQXp7Rx54kS7iLxhHQNb13ZS8IC3nlcadodPmVxamOF/MfhV9IVbYjItc0Nx3cz4/HH6Z9hxfXtQnyYAO22XULyjvEEvM8TcYtAm3z6PmnUwB03wuHLbc5yiVkPi0SbIXF4/fMUbKo5Kj0ma2z1oupo1Jml2aq7gamCr+LYD7C5Iah3Ab7NkOI7vMcqmwBGMRmM3MnBpLb25vjm9utHMWB5MR7J/z38U7tJvyd/Yr5eBI5qi3ZaKWn19GW934zfoc+8bKy5slfSq24Q+T9SdwaFWybg8bzfwfuzX8I75XG0JqBsXd4T3qx0VMp6DN3hISXBUXKheZX15d3ayngElsWKHCTXgHvm0cqay9qfamv4VvndRCiHS4b9s6IQROy747Ae+HHm7/BE0et4ZsxHeG9eFgq3TsaCixuwz3wSl1Ej1Upmx/53Q2PC5qKmdw1bd/qQu8bAppJKjb+igWExQDibzXZvwPZ2h3xfb3e7mcdxVyN5N/U61NfXE6MlV54A1mA0QGfQw8gArG2Y6Y0GAV/HXLGqoQR+Pc8VpRFgqufeDugt+dl3e5junnNd1y0OEmFzhCeYCPF8PKScx+JLm1CwaSLenZGCHpVv47cFL+JHeU/hwZwEtM4mNpwTAZ9sAjjuAMyl+RUaGHPMmDOIWJRHut3EqZ5pQbRoNviIBAGH/brCK/txBJE32nHEM/AvINAsiEdQVS8BZ8/CLvAt6Yz2FWHokBeKB4aGIG7EGyjdMw2H6s/I779CvvPk82vxzKzP0C6VvNuULtKazKckWk1r4/AiN8pMDkUgEa1O5a8je9tUnLbc0Apj6FrqDTAw+JobJXo18qzcg6/SAvD9Wsat+h8DMLvP3C7dKvEHRTYBOBf1vO0WPj+/Ds+M/wBBg0Lhmxku3YBZ5Z6LFzhu5MeVbJlxCOofgS7ZryB/22QcsJzDVQI63qRafWk7/jLjMzycFilpXEF5UWhd1gP+tBp6MuPlChrWkajgTbJIWXVZecyPXBSWgeSSYF++wPn09xwC4uxI+R0BmbRy0r+/nZeAb6fF43tDeiC04HW8vTAbhQfnYO7VbdhYcwQHDOdw1naNBmAd1MYqLnHQFi5kyurVQFLS3VtGBsDvPXXq67t4FRVuv0u5eNFJpelrhENmmXwMrmYw3HuAbeZY5TfdJUArq1bBOmgQTP37w9CvH0wDBsBC/zbWVKtgy9WFFjXnmv/N9/absGRe0IYMgZKY2Pi3OP29xed99mzglVca0ug4s+Pb31YfP/mk+rkFBWra3Ve8mUWPog4XCaCO6i9iU/VhzLy4Dpl7J+Hvi1MRPfpt/CL/OXw3I0HUwh7IjZMWPEHZEQgkhhmQHyUqaJKvz2pkBRGCAdwvTVq7F9KczSMmnUustihE8ovblhPzzY8nvEhA0AgiWzSnfehvHUbF4MHKSLRNfhw/GBhGBCkVm3RHcFVRW7rvN5zHh0vz8L0cwogcfg/hAIcZiIzxfUAhMXT6bR79nsC3k3vgb4sysPDadlyw3SRPwigpgFYJASliNqVpybviEEV1Bl9bI7Gpew6+EifmGnFuFKinQzdI2oP8+DqbUdKp9pnPY9DaSvwi6zkEJobCOzVExJh9eEeUG9+VcRihFzyTI9FuUAyenfgJppxcKSyTv+Go6RzKDk1FzOg30CE5HB2LeqBDxZPkjoSpnUY5RlTOrk5XuphPSCcMj/wudDFD1Frtyp5oM7wXrabkuqRHwGtwFwQMDMHDw+LwRMmLeHriP/DmnCQkLi/HiO1zsOziDhywXcQlGmzcFoaDIPVSFKqp1NpFaWyWRlJyNuUOEVGeDK4bP3drPKmmTPnqQOiaAWA3ApV7chszxv33fZ0Lyr06VucVtJlraEscIsDLgMsmGQmykdogma56Fzb3v8Xp77cFX16s3n3XfQpdc8av5d/9FUDYKqlv6oYd55RzItZ5mh+7zeewhObLyP0LkbxhJN6eNwy/m/whupa8im8NjELgp0+gdWIYgtJovmcQ0LJkLFenkWfaelQCgkcRIFYwEHeGR+YjaJXzGM3XKHTgDe/S7oQTsRIy9OZYcU4nYsFPoCOBb9vCUHwvNQK/H/MeJhxZhFP0i7ij9QnjDUw8uhTR5a/Bc8CvyavtRt/BcgA9JGzhX5GAQAJz35QwBHwWgjDycCsPzMdR61Vcsd4i1quTkKC6GEI2SF3V7BQojr2xBvB1afuEewy+aiqNVdWltZhgo8Fn1elh05skZsXVOVwIcE6pwZxzm/H6rKH4biKdgEFd6OTR6qMJMfvwzuOo3rSy9YBvWix+kP07fLSkCLurT6BeMRII38JG00F8sjoPj+Q+j4cLeqEdt4PO4soUteWQH62E/qVdieE+QQDcGa1yO5P70gU+OWG0esZIR+JgWo07ZMThR5m90LX4j3hl4scYtLwAVeSyrLqyBWeVq9IwsZp+dY1YrfxXrzD0GqQ9IpeFGqx6yd00skqUSy+B23Yj/jrA17Fh9OGXv2zMpJv7XGZO94KN/rvA9+s41haALwO85fhxLQ1MBV8GY6tLCEGA9cuCL+ct//KXX37MMAgvXvzlZrq0t1dzztktr7bppPSWQVgEooiYHLNdwZqruzHx4GIkL6vEKyM+QWTun/Fo9u/x3ZQE+A8OkaIpj5ROknHQjoC3/TgC4JGEAaWdiUw9SvM3BG2r1Kq6gGIubVYlKL2IYPHf/AqJOOV1gW/ib9Cl+AWU7ZkhBRFnaJ5eoPk5/+J2vD5zEAEzYUvSr4ltd0XgKPKsq3rKZrtfKf2O/Dh4Evn6SWpvfLwoF5uuHxRBqls2tbDFDp72Tt9N64CUJtWPd7fh9jXdeLBIdQ73gSIQNtbWwlRfryrpc/yEwJklI4+Zb2D4/vmIKHgN30oit4HdidxQWo0iEDTuSfiOpJNTnkAnqyfaZfVGz7EfYPiuWThce0ZarpzGDUw5tRyvTOuL7w6j90p9dhytgj3RemQ8Aqui8OC4HnhgdAKBbSh8s0Lgn04sO6kLPAZ0gs/gUHwn80mEj3wTby1OQ8HeKXSh1mNb9SEc05/FFeWGRHLVflfE4hVW+9Jr7SdNatIYFy7QcXJ6WJ1BTxfK7NQhoLHim0v6tGqJXyP4srFL+WVud5rA7M42Nwm/bDji3wW+X+FY7wp8yZQnezp6ells6iaYW90Md8xZK4RpFnz5/DXH4O8WgBnE745jwWoi5lvHm1Dc4Ya7Y3ORj1nrXKJuNHO1JetPnDPexIFb57D64h6MPbAQ/ZYWonfVP/CzYb3Qtl8IvPv+Fl5DfguftE7wJ5IUzJtnFWFoXaF2wQniXmzF0VJYxUJW3IyBN/I6jmZlxCj4EPC26/84Xp7QBysvb5cNtrPEwvfgCpK3j8PP0nohYEgnBOURvhBD9uIK1XK1k4ZPIWFHehSCB0XgmbHvY8bJ5bhgvSLkykBEzyo53mpZvvNmZUNWjvtiG3f+7j0HX9ko4Aodow4mfS1doBq6rxcWrFjVgVgn2gQKNt48gj7zcvHr3BfQhlwGr0xawSqiEMC5epWx8CiLIRbbE20LnsJPc36Pl8d/hjmn1hLsmkUSbq/hLAq2Tcajqc+jzcAw/HDk7/GtMc+QC0MXpDQM7UYkoAO5Ff6pIfDq/xiC6EJ/NzkBjxW9jN6TP8K/VuSheM8sLKELdsh6kS6aXgaM2lzQDD0xWr2lnhhtPYEsp4WpNfcKR90lZUzNJJBdbE6Wt9lcNirQaPvN4YLYYxJfN/hq1Vp3deM4a0tCG/8N4PsVj/VuwVcAePaspvulrufrbsF306aWAe9jjwGhoS0D4EOH7gp8ue2VRW8W430dTsPiNDZWx3N0yFZs0nhXb1V1SFgs6yJRp01XDmDinsVIWV2FN2clIn7E3/CzjO5oQ3PU+5NfwGfQrxCU3gnBBWHwJ0bMlWtcwebPvROlIEutZmMVstYZ4XhgSCh6jvgrKvdOxRHDGZFNPWm7jrGnl6PHpPcRMLALvJI7SVPMgNJI2YBnFTXf0nh4Z0XDf2gkHsl/CSnrR+Cw8ZT4uAZLraYwpwpOcd60ibVPFNeOLY2bWd1uB/yeg69Gf2lFrIOu5paAMCf4m1lpS8cVWmaHCNsZ001MObYaT4/7EMGJYfDKIGYqZbxh8OS207wzWhKPoIIeaE3s+Bepz2LQ2grsoBN8iS7lNfqUFVd24Z0Zw/BE3sv4SdFzCMyMgEfGE2iVEwKfjBC0Tg3Dw2nxtPr1RnjBn/H6tERkbZ+E2Ve2YLvlNM4otwR064Xfql0jpDyXm4aa7OEErdMEsVyztPoxqyW42jIoWQEWNV/Tmdw6RItcxYnsCZrNTdzb3ThOxwz3Rz9y/16O/93NjTdoWgLqzYDi/ynw/YrH6vZ2p9CRFsponJ32FcCXY9b8mc19H8etGZxdb7wov/HG1xO2Ep18RZ0DnH+spcMZzCxLapVmnEYbZwlYJee4tk6HWs4EYVImVXZW3FIMOE0AuaF2P8YemYdPl2Tj2ZFv4fHMp/DjoVHkDXdDYGJneCQ9Bo+0zvDl3ogsll6sCuj45HSD51BiyQO6IpSAs2DHeBxRWCS9GrVKPTbd2I835wzDdzJ6wo8A2iuLPq8oGsEVcSJpwLnGgcWx8EkmfEjvhdfmp2DRhc24SXhgMhNpNFQT6zWRcW60BQajWfLmned4g2pd82z3/oKvcHFijzod9MR6hS1ydJRAWF9dC3OtQVCJlbZYmWuf4RL6r6rAT7KfRVBGBDyzusAj5wn4V0YjcGR3At9YeGVHwjspFA8Oi0fsyLdRuH0GrXDXpYHhYctVzLzwBV6fOQTfGRANjz6PyEVhpaL2w6JoRe0tmRWD1lVizLElWHxpB3bpzuIc6qSTgEGCCBbZCOHVzWhWYDAp0HGFGJ901lew57wqWrqVtQF4+Zxz4rXJYJbcTXfkqEnyqL2k98uAr/3GsUl3LjSznZbeGMhb6rp+3Rtv9xt879WxtiRuT8DGk9iq2O4q7OB2YeNSaHffwWPBHei29Lwz+21pbJ8JB1fQGUxq4Y+Wn8zen95sVpmuVWseydV8zIz1atqpMz6xoOY1moXHzBex+cZBzDq7Cnk7xuG9hcPQe/Q7+NFQYqYf/QbeAzoREw4TfYmg3HC04y7EZU8icFgEfpj8JN4kQrX8/FbxqFnw8WTdaYzYOR3hZX8RHXA/lrbkLsR5UdIIgdkzC+n4ZXRF68RwRFa9hbKj83DCfFV6y9gMdcTo1ea23ICVq0T1XFXIIlRNkpmc5/XthfnvG/jaTGaJ/ZosephsBmkUqa+l01NHLMCsxr7YJWf2+vnZTXh51iB8O5VWpcTH0bogQlSUuM286Hvmq12L22TGoOOgcDxd9QHmnt6Gc/S5rDV0BDeR8sUo/KxvAh76LBw/K3ge3Ub/DS/P7I+By0sw5sB8bNUfJ7ZsECFlzpmo0+LPIjjDdfJcC09uhYmB16Cg3khuElfqaXKMjkIJe/RAS4aX5rAEvmajWa1eg7s8faVxhZi9bc1XAd/mJj4z4pbemEG7Y2ruGOLXvfF2v8H3Xh1rS8CXQN+2c6fqst4l+Da6Mett5vNbnCbHN2a57j6HU/BaCr4cdqBzZDGq1ZgcG2XhJt73MFhVBmyW4iE0bgltVis+mMRw9xSdaFJbpYsw9/k+pFzE8qvbMWL/HHy4IBNPj3wH3Ur/iJ9m9kBwv8fQ6uP/hf/QrvhWYW/8qOj3eHZiX4zatxhH6y5LWlk1/X/2oYV4edQ/8KOs7giSzjLcYbmnNO31zo6AD7HoVhmd4DX4t/hZVm98uKwA6+oOEyZYhI4pRBQVg16SBgysCmi2l2srblLr/6PAV9GquBTpnKAj0OW2JUabQXZHLQRSiskmugVcdcPdeI/abqDs8Fx0LfgjOg4hN6C4O1qzohErDRWFwX94PIKrehAAR9LJfwQ/SOyJT5eWYdXNIwS+FmKxJozesxC/L38PccV/w0vTBmLQxhGYd2kzDhnP47zlOrk5ekfXXWkDzq4Rl3Ra1ZABq7HZuM6eFnLOjtOZIODL4QcjbyJqVUI2e/BdW9XtHZ0VN/rGjTufOeX+4R6CL8f4WnpjluyO9fEO+JfdjPpPBd97dawtzVi53XVxFyt2B9LNZWrc7UYrn2P7b+JQhD1v/A6pZ40LYLmyz6J2SuHSeNYk5s1pRTMuW1cs2iICmTg2I0uW2gSAFas6jzjEZxf6kfZhrAGu6HDCehU7dEex4PxaFG0bh79N7YvOmc8QuQqB34ePov3gKISOeRepu2dgh+GyeMGcYbGxdg/enzsYPxrUDe0yw9BmRAJ8K+MRUNkLgYU94ZUWAS/WBB/2GNoM6YznJr6HqSdW4ozlpmyjc/aSwiX4ZrUa0SCiVYqa5eA2qvCfBL5oSJGRqh4R8DCoFWCKClbsfpgNFpHAU3N/bVhfcxjvz8vEI+nP4IHkCLTOCpeqFt8ysqo4+I+Igy8H21NCEEzsl4sfCvbOJtZbRwBswtrr+5D1xWi8Nn4g+i4qw9Jr+3FR+qVZ5LtFIcqiaGIjqkQCp1xK4rSRBoGeWK+BmDANDgO32Lap+jUmRW0PbbELkWt6uGbNZDV0Ead3bTFucQLfRgz4q4Kvu82UlsbuOAbo7rvtGy/u4oot2Yz6TwTfe3msd5EuqIwe3WLm6/Z17uL8/Nz9KExxARJJr7JZHdV7LAxv1uYai8Nb7KrHNrskqkVCFUy8bGbFMRetmsi/gaaDzsyhPvI86d86rZcd9504VH8Cy85sQPmeaXh/WRY6572E7/SNwbNT+mEqseTTolAC7Cf2m7iyGJ3ynkZHLr4q7CY5w6x4xtWvAYVPIjinO/zTwhGYHIJHCp5B6oYROGw4ryoMsuaKdBBRS7u5pJilEsxatKShE4xTGpk78G1mz+0+ga+q8cAXxayJtliE/6m/hvUGzIRwDL6cnlJHy+Bp8w3MPrUer07oh2/1ixDhnLZFMbRixYp2bquyMHgXcx+3OLTJiMa3hsThxen9Mf3SemLO1wiAq7Hk4iZ8MisXQxZVYVPdGbpwVmlQyelgVjqJHB5QeMfS6gTCdOVNenKB6szQ1ZtEEUov4iMu6sX2UIOU2doaFKfsKlSKCrJqfbziBnwb9+SVK/NlwZfBxJ27fDfuJ2/M3Y6dMSu8l+B4P8H3Xh6ru2vIwO2u6IFA3nbhwpcDXztb/aobrHcBtI1AV9pNaVKXNjWk4CAlgEMbz6KYpeCIC4+kQ6DCSnoGAl+TmprJ+sMGg2zOMQEy2zTwpbmkM1rFDGY1U4IB3ajoJQeJc4iP4yaWm/bhvXkZ6DrkBXw4LxdbDReIZAEXTHpMOLQG0SVvoF1SCNqXRcO/KgIeZV3gUdRZ9Fv8C3qgbU5P+A7oih+m9MA/FmdgzaU9AryMT1zNJqllgCjN1RtV5mtVGqQ+FedwkGv7qH8n+LomH1u1RphWpyRkYX9OB8HAVEcHzf3eTlhuoHTrTITn/RkdBoYhMDVUlM+8K1lxjFyFvC4IJPbLfd+4RvunWU/hnXnDsPrqDsn9PWA4jfKNMzB44XCM3bsSe2svaHEcq6S5gcXCjerGGF9wUaZnzVMCXCMBr0GvipRzKx4DC6IoridV0XRvFbdtdHhjziSD0qYB7h3UuZoDX9duC852u9Shlla6MVNyt/nk7L4yK7yXG2/3C3zv9bG6u4bsynP8tKVg2ZIFmDfT3L2OQwZf+zxWHGUCdpF5AVxuOU/gqTMZJRbqrGqqON7JVZ72EiPNGIgVlYbVmepxQ1eDOvocI89BzRh8WQaV1fgUjWmy2p/BVAe9wpKsRpyg/y+/tQ/Ji8rxTnl/jN8yFyxldZ5ePefULvx1diZ+lP0MvNNC4ENkzWtUGDxGqG3gvUuiEZCfgKDkaAR+GILupW/j87MbcZPF7DUBHJ7vjbxWWXCUZlQgXTth4456K/cNfN1tOtkVYxWXJCwO1OvoOU6OXnvzAPouL8aj2S8geFBX0cvlapZWxaHkPoTCp5hWsKIoBGZFoE1SKMKLX0H+xtE4dPMUrpCjsv3KaaQvHYd3q1IxadtSXFH0kj4mMSqTQdLf6vV1WjI4JJ5rIlZsMphUvVSbWRUz53xexbU+W2n82OXsWkUo2wpLU/FN9yfq66pwY5Z1NyXG7oDPHWt2B/Rf18bb/QLfe32szYEv39zFmdlcsxJaAr58fb/Kgvu1gK9ZKvXquaiCldjQkMfeMLCtauNPcd8bAFjRghI6YsHVJh1qLAbUO3Ve4biqwWSV8l2VuXEtL3f0oNeaqwkbDNipO4usxePw6agMTNowB0eunRG5yHU09/ssqsRP0v4gHSg8OGOquDM8RxP4jupG4BuCwHLuxhGLNoOi8Ft63eDlldhnvKgtHEqjpsBuGsGjqThoE+Ve98Cn3Cfwvd0CoP4mtfpZabJeQuuvZMQpWt0WXtyKt2cNw09SeiJgSBd4pneW3DxmwK1KVDHmIEmwjsCPUhLwu+H/wPg983FBRMuBWXvX4b3yFPQbm4cFhzaLWr+APF/Imuuo1ddI/ysdp5GYVRUqq1nt8GCRFurkFtHgUBRtkeB7hzn922kR4ZtawdRUfPOegy+nH90NaLkDGunm4HJrjr19HRtv9wt87/Wx3g58m4s1u6YDtgR83WVrsPFG2e1uzeWDuzMtU8atvjJ7c1pBEXuHRlZcuwvwtQn0WmRTi02avdrUwiQW3eJUTQ5F2kODViOTIe5naEAtEaiDtecxbvNi/LN0GFKnVeLQrbOSPLHPfAEZWyajU/7r8PwoFB6JBLzZIfAo7Ayvqm5kofAuCkFwfgR5y9H4efpz+Ne8XCy+sAtnrTWSauoKvlY3pKm5DAdnrP2PAN/m0Lehy2uDw6Joz7DuJm+8sW7oKfN1TDiwCM+P/Bce6BcK3yGdEMCN9SpYrSwcPgTCHUY/ibZFsQgkdvzjQd3xz7kZWFV9QG2hra/GXALgt0uS8K9RmVh15aB0deV8B6NFR6usQURBqvW1qNHVCeOVsIQGnkbue0arM8eoGpogNmfOSuYtaGbmfHG+Tm2Hlm62Nediu2NQzeXGfh0bb/cDfO/Hsd4OfPnWXFqXc9jjq4DvnbQZ7hJ8mx+yasyXGTDnvjpXczYB30a7HRZHpxSz1gjWorUclc/j3OA6HYy1dbDpiIIRACvctcVQj2rDLdyULhR6zNi6Ch+UpiN91lisv3AEl0Vi1obPL2xA7zEfImhABDwGdIZHCnc35xZfYfAuC4V/WRiC8smSuuJ7yd3x+/GfYuKR1Tht5Z6JauWdM3C666bmCsqNOvc4HW1zPYfvi6QkmvtyxwpgawJcDL6czlXLAW4tDstCjYfqziJn3SiEZr+IDoO7ISAzXPQ3vYbHwndEHIJHdEe7ShY7j4L/p13xy+Tn8OGiImyuOSlfdYZWtfQFY/FyUX+kLB2LbVeOS2UNr6R6q46YrR41xIDrDTpVq5bFrS1qsjhvCnArHxEf1xYMV0OjbrUtBF/Xc3I3Md+WlIk2x+qcb+7A4HYJ9s1VhX1VkLwf4Hs/jvVO4Mvf5S6bwjn08VXCDnwev2bwtbmEHVzBlyUC7A067da4B0nD/LA5GlWpM0fPG246Hcysa8yb1cx66/WwEPiCnodeD3N9Lep0t1BH8/SipRqrj+9C2rQq9BtViHmHt4t3e41syYldeHNmCn6Y2gutBj8Bz8xu0kXDvywOgZVx8CsNR0BBN7TJCEPbvl0RVvBnZG+bjL26i5KaxultvLFnbUptG5HI5sDXfrTOMgL/weCruLBfDXw5rYPcDb1VLXzQk7vCqkJfXNqFTxZm47csPTm4K3yyI+A3vDt8qxLgVRKF4IoEtU17Mq16/3wMv0r+Awq3zsI5Yz2ucMv6S4eQtHAE3qlIwtgv5uCc4RqqbXRhzbXEbOsJYHWi1cmAa+bqNi6WsNgcTSltjo4PFjdmbdpip6Xge6eww51uDAa80dJcxVZzrnJzQHC7HfPm8mC/6sbbvQbf+3WsdwJfvvH1cPe5DPYtBd/mNtw07d97Db4NwGsWE/lUt+2lrE5zuyHQKM/S/OAGoNXV1TAQ4Ep5MqcSmMzq9TKq1WUmJkUm8kptBmw7fxgZM4ZjyMQizN63AYd1N3GZvnvDzbPoM6MQPx38FNomRSAgJwz+JZEIqohDG8KI1pXd4V8cDZ/MULQjfHgk9Xn0mZeDldf3QatjU6tbNfB128uyOfB14fmNwNcdBt538HUhhVAausI1rIU2La1DLek1mGxSysftsHlD7KK1GjNPrcbL4z7BtwfFwG8oneDCOARU9JDmmSzG7FfEbecT4Dk0Em0HJaDH8D4YtWsZTqIe5xQ95h75AilTipE+uQSLdq3BBR2depaBJIC28MV2dHlVpPecgc6igQHYak8paVw2obgtmVDcymq4dJtxlvZsfuLeTZ4vu9XuALi5EuPmQODL2FfdeLvX4Hu/jrUl4Ms3Dl80FzZoyRhorrrN3Xe5snl3npS7hckFfO0mG8kOASmjmMXq3GTINQxnRUP/RziAl4mN3kDAp+PKOIvkmSkmgmaa86yAaLNwIVY9PW2UMuEDl09i+NJp+LBiGIoXT8Bh/RVhvRuvnsDAZaPQOet1tBsQjeD0cASXRKD18Ci0HRlPwBtPwBsD37woeCV3w3dTe+NPUxMx49hanLZyRza1UzhL3KqZSS6s1iXHVHFRLnO+2dDUB24CwPcFfF0ZnhvwtTrWRKURMHHBg8log9FgklYsBmm6acV+01nkbBgn0pPtBkbCJ4WLLxJE29Mjt5u0HvKr6Ekn/Dm0zuqFBxN74vkx/TDl2DqcNtfgrP46VhxYj2HjcpE2oQhbT+8jd8MsIjnG+joYaSWW5oWKWlihs3Blm+i/NwClU7dSxalxtGslmw3uY2VyrC79tpSvA3z5xhPJ3We4q1ZqDgC+rH2Vjbd7Db7361hbCr58XO4WyuYkLt3d3L32yy6C7kR2bge+NosDgFnD12qz8z0zmtsDsTmlW1rtXZtFhMem7ldzsQU3EuUOHyaWZNXRvDcQOBpxqvoihi+YjH/kD0L655VYd3KvZENxdsPIQ0sQXvQmWvePRuvUGHQoiUf74TFoUxWJ1lXRCOQuNjnhaDU0FK2HxiFm5Puo2LMIx42sB6Mpr3EDBM5Jdupb1xR8tdTSRtplNrdc0+aCAf8+8G1m109x9yO190m5odkm0nR8gbnlUC2r4ys3serSTny6uAi/znoRbZKjEZTDq1qEdC72Lo2BT2UCgqqeQuviXghKjsUPUp6ilW4IFp7dJkH1c7brGLNyJvoPT8fwRZOx7+Jx6Gwm1OnrUFNf69g84HLjem69zaXDiosr4mZ9uSvwdfO3rwV8m/sMV2nJ5pL0v4p9lY23ewm+9/NYWwq+fLudkHtLxsDXVV58B/BtbrPN2Wz2NEw7dClN44zuAEkKlbTKDC7pt3CzXZMOteZa3LLWSsPKw7VnMeGLufhX7iB8UpaKpUe24iphwUncwILrW/DO0gz8IP0peA3qikAW0CqLE/ANqiAiVkrecTH3YIxE4KBIPF70OhI3jMe26rPkC6vyEkZNoZDDijaXJaMBt5RGx9Q4xAK3ef7OmKC4OZH3KdVMcTRhdKV7jdzvRkimSMaBNNqkg+biiGqrATes9ThnuYVZp9bjjc+H4leFf0C7jGh4Z3ZFcGUsOozvhYBKVrcPh39BFAIJmAOGhuMX2b/D4PVV2Kk7g/O0lu6/eh6Vy6firYzPUDxrLE7pr0pLoFumWimB5gthMrP8Xb3IxyktWF9u20DdtYuIchfA+XUwX1fw/bozK74qWN5L8L3Hx3rHBbQ58G1Oia6lY6C5ReVuhXXuEnyb79eqoPmJ3TBHGjFBi8p4FWG/nL5GHq6lnuZ5DbHaWpxUbmDK3uX4e0F/fFiegmUHtuCi7OFYsKB6G15fMBg/zuyB9oQBwfnEcgsi4JcTgoD8UALdMMIBuqfnHsrtQWTtJbw3Nx8rru/HVcXk4OjSV89k1PL4G1exOhdTwW1g0eZ+/8beIVrzBWxuztZ9Ad/GFL1pC+WmSYT0U81mqWjhIgedYhXVsWqzEdUGnegznDBew+iji/D0+A/wwNAoBGV1Q4eqeDwwtjuCysLhmfMEvHJDEMhdT3Oj0T4tDt0q30DK1rHYZOa+F8Dmy0eQOLEA7+T3R+WKadhfe0aKOww2o9R0c9PP2toaGPSGZjVqm9kQvX1n53sFvs3FAd2FHdzF+BgIWtq0s7lMgC+78XYvwfceH+uXBl++tUTQ/XZjoDlJSc6Gaem548yJ28R8Ww6+LZkITuDr2J1i8LWKMI+J5l6NtCAygXvUTDmwAu+OGYa/VgzChC2LaN5apAZgvf4o3l+Xg4cJdD36/RJBBeHEduMQVKKCr392VwJgzm6gf6eG4n+ynsbfZ6Rg3vHNuEict54whStXmdxxR2gLd4w2N3SGdhStKe4zBhrt6rhr86ztHdqFgqxNEPo+gK9raw2lBeDLF8JKK5GF+12RO1BHAMxlEaynqyO2IJqa9O89xrMYtKwUj2f/Ad/L7Y52RVEIkJWuq/Ru88rvCm9yOQLLE9A6Lx5B/UMRXvZXlByZi124jFME6VtrjmPw5Hz8Of0DjNnwOc6arouQOmuL1lt0knpmMBhFWENprl377Q7+blq7f1nwZQbFrmZzotquLnJzmzp3SlNy/U53McsvG3O8V+D7VY+Vr5P+zsf6pcG3OdbZ0jHAC25zzTLvVOnI5+Z2KYt3yPN1lcRsJA7vPJ9tbqQz+XlmvLyZwmSLc4WtRiJaBmmqe1apx/Ire/Cvcal4ueBjjNi9CPvNV6QX2x7LBaTtHI9fl/we3kMfR6vszvAvDad5ztKzRLTKEtC2IAbBmZFonxmDBxKjEV3yd4zatwjnrHU0v23QsWyAQW1gKiL1LBNpUBsjNL74t2G8rn3ZmgFfE+x5XP8G8HWOkCi4c5cD0XngkyLJ27TScQiAF0mWbuQcXJsam+HmfFsvHMKQZZV4NPcFBA6lFS+TADe9s4iwc9tpbkXtX9kDbct6wXtwV7TvH4FeY99H5fGFOEKfcJU+acWJbeg/OR1v5NLzyybirO0mXWJi2gqBP/0GTjkzaG1RrNogUrQYlbhMvEsrrhOap8FuYhItjvl+VXNNvHfHlhhcmpMQbG4GuhOoYZs1u0VrTyNrDny/jMXENJzTlhxrS37g7Y71ThkrbsC30XW/HYC2ZAFuLufXNVec85z5OFqaIy4Vbkoj2GjwrJ3CiNqN5waH6vRG7vBicQCvmUv1jSaHvrU6xxXo6wlsybhMmQuduPEse7V8Zead34l3xqfijcpBqNoyD7v0l4guKVhvPI6BqyvQqegVtEmPgndeOHwryLutiELw8Fi0G96dwLcH2ud1R5ukKHT8LBIReW8gff0E7KxT47zMRE1WVZuCGyFY7cyXyB5jzu0GRiMhLNebyxxvFPMFmrzvvpcX39UbXI7JeY21NoS6sfn6UbwxPREPD42HPwGs97AQeOeydFwMPIq4rXQCgkqfRHBuAvwGdsUDAyLx7ISPMObUCgLgW/SfgpUXtuBflf3wGgHwqE2zsLfmPGq0C8U6vnWsbma2SAsRZsE2iwq4NgMBcj1dRJ3VHtxpqvP57wRf17zP5lql23NM7wZ8N266LdP+t4NvS4+1JT/wdsf6VcGXb82VM7fU+7mbzbuWptOtXoUG6X/3G+MO8idSqzZJC9VxdpLRJGX6RgM31dQLq7SDr1nzYKvr9Kglr0LHJcpa2/krzHjP7sWHC4vxXMlHKFw3E2dpFnIRxR7jFeTsnYrfEtHy/PQxBOTHInh0bwSM6gnf8lgEVcSjXSVXuvZEm9R4PNA/Do8n/QGJi4Zju6gaWsSDNmrxWGihXP6NBu4raTHdDUrdcZ7cCffuT3nxPQJ0++0yXbCpp1bj6dEfoG3fcASlRqMNMV0/WgG9iuPgSS6IN7eHz48jZkxMeEg3YcDPTvgYM69ulu4XvHO64vwWfDwuBS+n/QsVa2bitLVWKl9q6QLVMPASI+dBo9PpJD7E0XSrgdh5LQ2behaFZ4lJOPo6NQu+its15usHX3fVbV+mLPV2oNTchtFdhAvkHNwL8G3psbY0NNSSY20J+DY3I2/HSFty4/S3OzHoltgbr9MifQHOfVfuFDHjCjdW8DOJpq9NGiXU1lSjtvqWMEoOJarhB5pPunpcvXUT1Xq96KnotLLeG/T/1Wd34/1xmXhl+EBUHFiMnfWXcYUlBlCHyr3zkTDqXXw7Ix5+Kd3gW0DzfMzTaDPuGfiUxMArPxJBRd3xQOFTaJcUh/8d9gL6zM7D8nMcZNRrTRM4u0FNZWXvlTMtdPR76utrpMP6VwLfu7z9nwVf+80mCdIKTik3ULJ9BqJK/44HU3siOI9Wv4re8CPw9SLXxJsujE9hNPwK4+CXTYx44BPokBKHF+cnYtrFTQLAt+jzFh/ejI9GpeGPaR+gcMEknDDckrLDalq161kFTVdHq6QOJlrZrRoDttLV1NfqUXOrlsBZzRVsUiVjF/lVmrpxjhd+napm/FnuYq/N5YbqDV8OfPMLmt+MaiHtlcMf/fWD722P9S5+mz10phTkN3usd4z5tiTm35zwzt0W2vD33W0beX49v+/kySZ5UU1iuEpTTmGVTjDELGluGI1qV2+DrhYGAmDWZgB7ijaVmNQTGN+sqyWrRp1Jp7WVB5Yc24H3qlLwp8LPULzucxxSauT5I+abGLF7PnpUvI32g8PRLicWbYhMeaWHIKCYHo8g9luaQPM8Ct7pkcJ6f5j+DF6ZPAifn9yAi9Y6yZZi2QKDVK4SS+dqZouazqonMsXzmjMt7uftvwB8bSLMweXHe2pPIXvzJISW/g1thsXRBeqOYFodA3nXszACfqXcej4ePnShWtHzHund0DG7J/64aBhmX9uOMzY9btJnrj13AP8sSMIrQ9/HyC/m4PCtq/T53L3YoA0ss9Sis1tlkbgRDah6A67fuIUa3hCEGmRvVN3ilK6iuGj7OgY2A9DttHubM+eded49b27Diyemu/enZ3z5BZ9de3efya59c2Xl7kBo0eIvd+zujGObdzrWFm6GOvJaecOY2KASEy0GZ6NjdbxtjJtrmJHRMvDlG7/W3e++2xvHtDmUwe9trqSYFyIGXGbMrh2VcfsSW6Bp4SoXXdTUEqDW1dBQNzGyEarqQIhMdNMizJeZsV6xoNasI/C9Cb3ZgGqbEevOH8RnkwrxYsZHKFk+Ayes6n7MGWMtJh5Yht7lb6PdZ13gmxRCczoWgRxWTHpMtHqDiGC1LusO/7xYeCWFouPQePSa8CEqDy7AIeMVAnBuU29CvYWbI5il5TuHdm0WlflKeMSsdia+f7z3vwB8GcjMNjNdzDowR9184yg+XV6KX+W9iLZDI9EhOxodC6MIgMPQujIOwaOfhFdFHDxKI+FRGImAvHj8IPs5/HFyImad2YpL9HnnaXB8ceogBozPwx8S/4GK5dPAMuyc8sasVm2ZwhtxBujJdWLdB5bU4xYjOrrXa73hrK7g65Jw3mz1y70/aS0Hgxa8ze1HKV/Bmllmv/LJuevfoDiqmawupjQjI3NXqYYK7p+Xy99D5ACrVrv97tsVCTX6jEaLUuPXcuhBb2Dmq+N2xir4Ggh4WZ3MZJY8Wm4gdtNSi6vGW6i21Eu4Yfv5w/igPAV/zumHsTtXYB+Rncv0usO4hjH7FuCFUR/g+0OiEZwcinYlCdJxmFvF+xDz9U0PJSDmHN84BGZEoWNKLLqVv4H0bROw03gW3InNKFVsRugsqui71dawYW4VILapoRKtYOR+XZL/8+DLN3YX6vXk8lsMuGypwZKLO/CvhVn4Tdbz+E5KNDpkhCEoOxTth8ej3eie8C6LhFdZBHy5I3JeNLwHhOGHyc/hr3OzMePcDpyEWWK9y45vR5/hyXi/Ygimbl2EU/prInXJqWicFmM26tXNBKsas9LRhVMFOhQRbLfdBnwbjef/g+Bru42px6R8eXOf/A3cXi3jznbXv6EBYF3/U5rk8DT9r2XffR/Bt5kqIOeUW7tZ0EzlqctVaAg72CQTiVt0mYnN2swc5zWJADpRS5gZlE1qubCAr1JPAGvAiiM7MXh8IV7P/BQlS6biDD3Hftshyw2MPLwQz0/og4eTotE6qSs6EvB2HNULPty7sTgKbat6ojU955sZAZ9h3dAmMQLdKl5DysZR2HTzEHi2cmky/2fmvH0mTHbhHJua6ma1txHj/ozc0cYpI+Mb8G3JjU+ekdyK+lrcMlXjInHgpee24MN5GeiU83t0TKQLQytk26IoBBPj9SkKhR8BcEBJNHyywuCTEoU2qb3wk5xX8dq8XEwl8D5C8HuOOOwXV/cgcVoOPqgYjEk7FmO/4aJcVIPNACsNKIvkHVtRQ27WDQL/OulTpyqXKk2oYAuKTO7XRLyL724OCpszm6P3QVPDlzYXreT/y6bYnCqmlPt/zd2Ar72Tu91cxWFcU1ldfzWnf4rOg9UEk5H4rZ5oCAMvjwUulNJXo1ZPvqmiF4nYU5abWHxhN/pMzMMrmZ9g5Jo5OGOplj6LZ6w6TD2xDi9PGYAfpD+JoNRwBOXTHCWPNagiBj5lUQga2R0dxz+D1hU94ZkSioDB3fCb/BcwYFUJttUeRjU4zltD30ffphg0/WD2SBVaAGyi32JzAl+LhB+sksl0v27/98HXqRzZqOOiiGqCRj2uWWsFgN+ZORT/m94bDyaHISClM3yzyQrIXSkKk+q3tiXdEZCTAO/UOLRNewq/yPsT/vx5BmZe2QHWxj+Gq5hzbAUGTM7EPyoTMWrLApxWbon7ZDDVo66+GjWGegJenYAvV8400vJ0B76K0nhE32fsvZfg69yd2XpHd/1uQNn67wFfpRn7vwy+zYQd7KWw5juAr7tfbdMkJoUBcwy1vp6ATd354H4VOksdai31RGn00t5r0amteG98Fv5clYiKrQtwoPqSeJWncBOTD6/AGzRvf1P4EtpmxiKgIAaBBLy+xeE0d0PRZmQPtB3VE36FkfBm1kvk6icZT+ODFTlYc2M3bhDompnzEpibLLyRZpC29RYBXivqRY3NqjWiUVTma7YJALOc7Dfge1eDSpHCDM7TMxEg6iz1sspdpos869havDFtIH6eSito4hPwy+kC38JQeOfRalkQjQcqn0aH0qcRkJ2AwAyypFj8KPsF/GVZNqZd2YLDtBaf5VZGh9dh8PQC/KtqKMqWTsbOi1yioUeNVY+bBmbc9dJ52SiVOtamcU9XF9QFfBsGdcsKUf7d4OsOFhuDr3trkYv+n2SK0ihT5fahkTup5TuDr/U/CnyB24eRGsmgwk1Rl6JmPEgnb5OZPEIjMUu6txgJ7Ah4aS6ydsoxyxVMP7gSn07JxZvDaS5tmEcEp16KH06ab2Di4cV4ZeKn+Gnak3gwk5huXjT8yEP1Y8ZbEkFzN5zYbgJalyfAIzUEHh//Cg+n9MB7i7Kw/Op2AnYiX8R2jRZOHasjTNBL5gXv0fDiLz0ZzUbZHHQctwa+iu3+Qtd/QdhBkd5qNpvaltpqNYm+qN7CJclWnLfWYOKhpfjdmD74YXZ3tM4PowsYBu/ccATkxaF9aS88VPEMOhR2h19aGLwywhGY3x0PFj6LlxYmY97N7QS+tbio1GPDjQP4aFQKnhv4N+TOH4Pt107ggoWAly4wx5tZVs+eBeGunPJ26UyO7s6aQlRzWhL/9nUOd2bBXyYyez8WkebeescX2O5wUM1+bnMA3CAwfj/zSps9djfH45Y3uNBeyXCAGqYwiwwsqxCapVSXhXK4WszAWQ3mGly03cBew2lMPboGb41Jxp9L+mLc7uU4Ya7FJToPp2y1mEKM95Vxn+DHSfEIHtIFgZk0V2m+tiK260XAGzA8HoHl8fDJJbZLjNc/JRLB/cPwhwl9serGHlxT6qRkSkdz3kwETLEaJetCYaF3hVm5RdrBmwWMrTLHmPlaONxgUvOQvwHfux5KVmnDZ1WM5PqYJPDPu5o66YIMHDFcQfn+WYgd8xbapBLoZjPAxqBNYU90LOuN9gS8wfxcdhitsjHwLIuFR3YEHszoiZcm98es0+tEwu4irdwLD27EwGl5+HvJQCROK8OSI1txmQYXp7txrzfWIbUQA3fXOPN2R2DPleSmhGzcyug/EYBd5ytwGzW3rzGW0iB0crco+iXB9y4A/vYvuR0A30fmi6aLpe12B+Du5nKRG4UqbKo+r1XUyVRP1GQzSZYBBwIP1Z3B6K1z8c7oYXhjdBJKtn2OnXrOIQJOKLUYtXMh/jDmI/xs2JMIHPA4/FI7o01pNIFtDLyKw+FZHAG/cmLCZT1EqdCjf2d0SIzDC9MHSC7vVfokE31XnfEWTAS8VptRPGFm3ioxs8LMwu/a/OSSYiZKRr0BBp0BZqNF0s7u55T7LwFfm6iQme2rmsLtQKyot5pRSwOAm3Dus1xEypYJCBvxFr6X8zRai0sTh9bFtMoWRiO4IBztSmMQVBkHr4pYtTR54BNo/1koXpryCaadW4XDuCp5wCzGkzp3ON7I74vEiYVYsHMNztVeJWjmuJJV/b9iaxQ+UAe92nDIBvfxM2lPwtoVVquIffxfAd+7SjX7kjfb1wC+X+on3SZJ4U6ZH4rbb72t8Oh9mCktA19n3QbXsEMTMS8Zt1rclDevbDaHKHm1oseeK0cweeM8DJyQi/dHpmLktkU4iBs4SaC8x3wFY44ux1PD/4WHBkaiQ2okArNYHKsbgitiEDwiHv40J31Yp7swRgqkApOj8GBiPHqTNzvt/HpcJ/jXE/AaTATARp14oEYCXU4DNbJeg8Z8GXzNJjVPnzcDWW+CgdcogjpWbdH4BnzvblBpjJG7DovCPrcD4ZQvelxHbJQZ8E0abtsNF5G/dz56k5vycEZvWl27wTevG9pWxuCBkd0lFS2gLFrSWHwKIuGTHobAISF4aFA4np/wASZdWInj9ElnaZXdQQBcsXIS3i8ejL6V6Zi5eTnOSjWcInmFFpeyTKukn6l9ooxidrWjpoP+XoNui4DnjqFQp8ond++7YwARd8Uk3YUz7hZs3W31KS34DGfAaty1r7kNRzRaZJUmy8i/B3ybvf5urq0ofdlsTi1uG1rF2tydHO4CRK57LQFZjcUorXlqCMm2XziGsoUTaY6kIWtGJZYd3YLjxps4jXpsoZlUeHQ2nprYBw8NjYVvYhcpigouI5AtiYB3SRj8K4j98rwsIQDOjoJfcgS9tgeen9wX404sx3HbNelEYzLrZYOPGTc3Q6ghRltdr5McfMV+9TnUwJUVrIAlj20irONQXbvPl+K/B3w5R8+s1ZUralc4CzffNOpF6ENPJ5aFcvYabqDkwGIkjHsfD6THon1RLNqVRSG4KAxtyMUJLo+FX344vLO6wiejqyRx+yeF4Hsp8XiW3lN1cC6O0arNbe0P3TiLiV/MxcCx2fi4MhWVi6fjwLXzAqr2qho9MfE6+g0cg7anutSQ23PDaEA97w5r89FGbo/VZAHuw8r7dYCvYxPKprh/T7PJCs4bWE6vbdSayX0HKqsbDL/dcbnTobpb5muPxTf0qL49+Dp393P/O12P7t/g3bRo5VIBmDePTaxWBsjYdRAG+8nRulDwYx0xyfO3ruGKTSftfVYc2YWUKRX4qCwF+TNHYf3RvfS8QUIN2/SnkLJtHKLHvY3vZPeAT0pXeGbTnJPwQgxaj+qJDuOeQjABr3d+GLwzw+BJRIhJ00tzh2LiyS9wVLmGW4oO9cZaaT2kSlMq9DssBL5GkY20OuvAKoq9ukLb8FS+1Kn5BnxdwdeqNuSzSMK0xjol7cUMA10ILivU2VQA3me9jvzdn+OpyX3wq/IX0J7b0Kc8Dn9iwa1LohGQxxtvneGR9ji8c0LRsbwn2mcQSH8Whp4j30XlsbnYoTslws4XlBosOrAeQ8bl4l9FQ1C4cAI2nDuMc6iXcEeNzYgb+jrUsfsj1Xg23CIwvlxfi5tcpGG1yFiwsiYEmWK995f/awffu9joB4tViymNP0tx1kttAMwmVVQtBN+Gn9CQaXG76mZnNm83m5hNNmokVYnHk5PJ7r7D1B1/210B/H8W+Db6zaxSZuZ0SqNanEDP6p0KiPj4FRaX4i4vFqssRtU2E07ormHz1WOYunc1Bk0rwXtlySiaMw47zx2XuXeOPmFd7VGkbB2HJ4r/hKCkMATnRMGfPE2vAgLYwjD4lcWiw+in8J1xzxExSkCrFJqL/Tuhw5AYPDe1HyZf3YgzYCkAI2o5u8lQJ/Oc55HFZINOx2XEFrkeisuC0gh8FfcBom/A9y5u9gXYpAGw1R67kYweRUDNWG+Ege5N9DqWkDygv4LKg/Pw7Jg++FHak2iXFgXv1BD4cTsiYr6shu/FaWm0EnPb6TbF3RGYEo02AyMQVvo6MrdNwDbjSVwikD1vvIWNp3ejeOFYvJrxId4fk43lVw/iAg3TazRAeFAaFIvEnjgBnZnwTZMOV+tryDWqg81kk1JH0Qe+z8z3S5XD3gaEHeDVZDK7i5kqThVkrhnBjRWg3YUO7pTkZWes7HGYXXuO2RpM0UzVdrU2mMTe+bqZxKxWs2zWiHGXazKrRX0fpyuxKcrdnfP7Cr131LBoaG5pYmlIvdZMgI6Xu/vqJHvWQh6bCfUmlokkV58Fyc0EgjTOL9Kr9lquIH/NdLyY9THeHZGKSduWkTd4DjdtZpwnwFxedwgfrSnHIwUvIyA5Al6Z3eBbFElGBIgYbkBRFNpWPinzLSA1FG3SI9AmNRIdB0ehx4h/oOzAPOy1XpJejPx7OMxoEW1eRTrOW8yKALDZaJPHNpvSNPtE+TflWv83gq/a+FQR8GXmKwsbnXyFteN4geNGnPUG6Ot0NKAM0hFD1JIMVzBi5wL8ftyn+F5qT3gPeAK+yZ3RJi+cLn4EAkoi4FMaCe+SKARUEACX94L3MPrb4AhEDf87BqwpwYJzG2nQ1Upn5a0XDyNt3ij8uWow3p+aj1EbFmNP9TkZKFJBxILRRh7M9BsUE6oJhOv0NIC5bbZVuW+z8W7BV2JiVpt7luuc/4qGtFiL0uCRNm9qaEhNgLdIFZLVCYAVR19rOLHQhoaNdyLZFg10HWazSn6n2apOWMfmplXtH2ZjlTqzVb1nwSSLWXbMbRYjgayeJrOeJrVOM253blLzQ6XfoLrQuxXT/z8CvvbkN/bO6mlcikIZ9zejc6CjsVtvpedo3NbQubihqybXvkZK+/m9zELXXzmM/LVT8dcRSXhrZBqqNi3GCd4Eo7+zpOOs0xvwz+UF+EXRy/BOYqVBmlcju8NveCyx3m7wzmKdhki0LkxAQGYM/AaFILB/V/wk+xm8ML0fKvctwG7dOVyw1OAGfa6a3mlTu52TGTjubNZCugYaWwZb8+CLb8D36wFfBl5JbVHEo+VRZKkjd6lGJ8Am7Fd2Ngl86zlGREBstQkAc7uSUXsX46kRH+BHyT3Rdkg3tE4PQ7sijv/GwJMA2KM4HF7lsQis6on2VU+JSn77pGj8b+az+NucoZhyZgWOWq8S0zXiiFKN4Tvn44+Fn+LvJYMxcv0cbL50CFcstZINYVRY2k5lEiYGBBZnN5BTZ4/3/ieCrzA7ayPwtedIyt9sDbnJPNilfYpNNZPa7KOpieuqCCCabGYNgK0OCHZmwGrLGptMNLvxv20uIt9NQ8xKozABxy8d4KuxWzvwoonx7rdZckVtXCFl1UkKk5EmvdGo7qqrnQ+sTUO4LquCorQI//49IOz0lEOdjK4JA6+eFxjO1SWGW6+rhY68NT2djzrO3TXUkkdnkG4yZ+tvYN2ZPSheMRFvFvdD/6kFWH7pIM7QJ16kz9unu4zJB1fizZkp+GX2CwhOo7lFzDZoRE8EjukJv6o4tfM4s+CMMPikkudJXmbHtJ74RdYL+MvMJEy98AVO0LfdoDl2w1iLWwT+BmkxbxFvl+c+dxk3Mttl8kXAa3UFXxd1wX/npud/D/gCjk0BOZU0+w219ai+fgt6nV5lS7y5JW6jWSafwWoTAQ8W0Dmpv4Uph1bgLxP642dDn0T7IRFonRmFoGJakUuj4FlBVhkN30rWDu0p8nWeqbRSDw7BD7KfwnNTP0XVkcU4jBpcpc/bqzuPafuXIWlmMd6rSMLQyUVYfnSbxIjtwjxG3qEl0OGuqUa9OpEVmcj/ITHfRm9o2A2274Qzc2Q5TWkBYzdugMgbNBz+0QDYZFXNSNTEYGHNV5sslGZF27iSe5UBmxVn/usEvGgcu7U6QPdOm14NbM6iLdJWLZYrC4fNqYLN6mQ0iVltmzUJbFy4o5BrrRD4KlyyWg+DuZ6Ol64ZMS/OIVVpr+LIu7IvStKR16IBQHPhmPuIt3fKx1YcZIbmBqdqEdM3GHSovXUT9bduyaaWFDERANdL/q4Ne/UXiWDMxScjUtF3xDBULh+PTef2iyoZz60tNReQvGocepT+E7/IeB4P5/bGg+RBtq0kxktzy6uEPMtSmltEdvxyyTLpcSox4uRY/LzgZfxrWSEWXdqFM7Ya8i5ZuIpYuNlAiyB7HZyry10xTJJlUUvPGbRNNx6ANqNN9IMbtW93tIFvCHw1mRjfgO/dga+90kYmGV0AXX0dbvGgYfEbmcqKI7bILItbAtWRi1nHrIjewypLcw+vwVtTk/DLtOcQMLAbfNLCEVAWBx9yizyKQ+GR10XqywOq4uFTHgeP7DB4JHdF22FxiB37PrJ3z8BW/WkZlNcJ2tec3onsOSPwfsVQ9BmegsqVM7Dn2llh3OpvVvUh9IY6SZVRJ/K9D/p+lYmvKGoVHi9gRm7/IqCrAq9RWCyBrE0VL9GzeDUdjsGqmp4XRatNOoKwuhSn5HGakF7OhM1t+cHtfmczHn6z77nTZzlcUwltWEUNSyelr7Vi/Fin6Om49HQMejpW8mVszA6NouZlEkAwS8iCgcFq1sIYTulM/27wtafC3a4YRg1BWAV8WZtXV1MNC3mMolCm5TrUcNeJY7uRvngc3puYiY/GpGLUikk4WnNKPv8SXdVlp/ai36JKdM1/A+0HxKBtagy+U/EUHiIP0r8wDJ65XeCREwLPvHD457NGbzwC0mIRPCwevyh5FX9bnov5V3dJgROrBXKsWW8zChuXRY0znEysaGggJlyPGiMtFlpfNo5DSKMDt+DbOFf7G/D9CrdGlTZCXGjSc9cJA7mJXHQh4h5q8QOre/JzrL2rN6lgoSo6KbhiqcO8k+vx9xnJ+CWt0m2TohDMq3FxJDzzu8Az61H4FHSG//Ao+I+Mh1dZFDyyusFjaCh8B0bgscI/SfrMJt0RHKchc46G6O6aMxi3eT7+mPYenh/8d1StnYl99Nw5/XXWXBIBPZ2VfyfvJZtxP9ygLzvxnXOWzVrLGJMsXorj/PMCyBOlll7FxjX7vNgY5HlI/ieXfdfQK6/Tv3jr5IJyE1eI2Vyz1eGKUotLtlpcZLPW4JylGmcst3DGfBOnTTdxynQDJ03XccJ4HccMVx12VOwaPW5sx8lOGNTXnzLfoM+6ibNk5623cIHskq0al8muKOy11NJvqhO7RnZVPJlqelyDm/TvakmTMslGD4eNjOLBmEThro7YcB2PN66gMpskU0A25KTU1qqGNv6NRTPuMkeaLYaB2qSAhc5r9XWSrmkXSOWKtfO1V7D2yHYMGV+IP+f1RfKiUVh6fgeOWy4T463BCdt1zLmwGW9MHoqfDnkWDyX3RIcc8ihLeqJtSQz8cwlwM9Suw7LJlh+FwCyyYZF4IDkBj9I8+teKEsyr2YuTSq0QGRZCN2peq2x20vwV5ssZGUYjnXu9dJrh10h1qEXdRLU67Tsod+qv9g34fomBZRf0sKnpP2r2g1VE1gVyFYtUvBisdHG4UR93RLao3YgtmvvL7nANMZhTxmtYcGYzPltahCfyX0HwoK7wT++K9mXRaF3aDQGlIfAtDYV3SShaFXaFRy4x4sxwAuAwBCZG4X+zfo+3ZqZgyslVOEjQcp4m9H4C22lbFyN5ZhE+G5eBQeNyMWrldOy7dZKAiJv6EQQrammG8m+MQTW7uNm0sI2iNBJ4NDvdC+jSOeeuBDfpeG6xaLZ0oqXnOA2JjAtdrsmueD1O4wYO0/nZi7PYaj2KVTd3kXu5CfMvbcDsC+sw/cxaTDyxAqOPLEblgXko2TMLBdunIXfrFGRvmYTUjeMwdO1IJK6uQtKaEZqNFOPn7Za8dhSSV49E2rqxKN41UzRiRx1dhHHHlmLyqRWYcXYt5tB3Lrq2Fcurd2J1/T6s1e/HBsNB7Kbfxn7MBVo+LtExXZNjskpXE27EqJOFhVOwrOIO1ykG2Zhi0GJ9EQZhZsLciRvNbVjexwnvmn1yuwIaM3kzBpoPtRY9rhlu0Sg2S2HQoevnULFgEv6RPQDvFSdJr8NVF/YR0dDR+bFip+EsyvfNw0szhuD7qU/Bu383BGbGon3lU2hTngDf7C7wZ8vvBs/MJxBUFIlvVTyJdhlRaN2/K36b9QL6rSjDmmuHaZwY5VzzvDRJlZqaRmo0GqVyzd7J3GxR9VxMZFZmxVo6o2i+OOVl21qSY3cfb/814GvT2IU9P1M2WbTYIes9MCMxsPYCtwBSFK3Zn0WTwVOkK/EtYi41NIGu0tRaf30/klZVIKzkT3hgaDe0I4b7UGUs2lVGwDuPVu2sx+CVSyt3UQT8S+OlO7J/ZhxaffQEvjeoO16dNhAlu6dh/a199Hk6YX97a0+jbPlkiQP3qUpG+uwKyRE+T2zOnrx+20FyrydkM+lbzu2vXW8MvJzpcY3Y+5n6azh46yy23ziK9Vf3Y/mlnVh4bjM+P/4FJh1chlF756Fy1wyU7JqCgj0TkL1nHDLJkrdXoc/KLPxtfiLemD8Yf54/CC/O7o/nZ3yK3lP7oPukfyJ63DsIH/U3dBvxBkKqXken8j/ht8Uv4deFLzax3xS9JMZ/f6z4FWJSL6FT6auIHvs2nqTP6z3tQzw742O8MKsv/jhvEF5bPBRvLU/DP9Zk4YP1+fhoYyH6birBsO0E2HtmY/ieRRi1bwnGH1iOqYdWY+6xDVh+ZifWXzyInddP4GDNORyrv4izpuvC6M24O8kcRXEtBLkv2nbuBoCq2cAdKSwGjd1DJCB3Xz+N+bs3oGTxVHxYmYa38wZhzMo5OGOtpgVJoUWqDiuuHEDapkmIH/0eOqb0hE9aNHwL48lzjEUgMV6//FB4ZXRCUH44kZl4BOdHoE1uBL6dn4Cf5PVGdMXr6LukAGuv7hFRSA5fcXhQb7JI6x+uoDOZ1NxjMdZq4JJhzkaxqpkpLOCubpQyWFscbcYs2v7BN+B7LwaPPc+UwwhW1SU2SxqTVWq9OTeTV3OL5iZLGbLVJG6Mmuup1qTzgKujIXdVqcOOumPElqaiR+Xf8N1EGiQ5UWhfEA6/7E6iC+xXQKt6WQyChvdAQAVZUQLa5nZHh+RY/CCpB3qWvYmMDSPxRe1eYcCsWHpIdxlLT29DxoKReCH5XfyrNAlLj24Rd/o6xxJh11S1aVFQ5es/YU4FDc55s/ZBahaZIrUxKXeWvUW/6rpCzEbR4yr9xstWHc5banHSfB37jOew6dYhLDu7DZ8TMI3dsxC5myaS51CAN+cOw8tT+6LX8HfRLecV/Cb5afx8cHf8bHA8fj60B36Z3huP5DyLX+U9g//J7InvpSWQxeO76Qn4dno8HsqIF1nBB7Li0DErXqwDWftGFod2me6N/94xOwEPZKv38jgrAQ+RfSurO76d3R0PZ/fA98kl/mFuL/yQAODH+b3xk3z6nXnP4ueZZMnP4n+H/h6PDXsJIRkE4Hl/xTPl7+O18YPRZ3YOkldWoXDTFAzfOQvTjqzA5uojOGa+iuNkpyzXcM5yg85XNW7YeGE3ymYrZ71ItosIfNsc1XINm2H2TcXGW453NqU5PHUB+9tHQCwSGjLTdTfhKjH5w7orGLN+Pt7JG4x/lhDbXT0Ta84fwElixOwRHCP4nX1+Cz5aUoJuJX9Dh6Hx8E6NhF9ZdwSMfBKeJZFolUmEJf1ReGV3FSnXDsV0jYt74kEC6P9J74HfT+6D8v0zsL32KM29atRzZgkxXLOBzpXOirpaM2qq9dIrUbJWLGbU6epRp+f9EoOwXHCI0cSpmwYpNbZpMpLOmeN3XHy+Ad+7BF80Xbkt9hCEola6KZpQjb1zsCMDwqZJyWkeoVk2WtS+T7V0f9RwEXMOrMG7M4bih4m0eg98FG1zwmnVjoRvXhh8CIx9uRa9PJYYcCzaliagdVYUAgaH4HvJcehW+Ar+POUzjDwwV3pS3aDvYDf2i3P7UbJiKj6bkIf+EwuQNX8sVhzbJVVAzIKrbToYFVMDNCpKY2EZjmVxRZ/ZbqoKv83WkOgvAteieWESs0qKFUte6mjwGqRyyzldyyyAaxMmyylEN8jO0VnYrjuOxTS5Pj+xFmP3LUThxskYurwSH8/LwVuzhuIvUwbgpQmf4PfjP8KzE/ogZtTb+E3py/ifwufwXQK2jikxCBwUAu/PHoPHx78h+zVafUYTkfOqB6tNEX3IvNiGkiV3hdcwshRiSmnd4JUeBu+McPhkRZBFivlmR8E3J1qzqGYsGn65qvFjr8wIeNJn8efJ57Jx1koKG33XsFD5Xm+69yFvx2tQV3h81gWtPg2B76ehCOwbhrYDo/DtpO4EGE/j13kvIqT0L4iuehPdx7yLZ8b3wZ9mDMTbs1Pw/oIs9F1eiNT1I1GyczomHlmKRec3Y8OtAyKteMx2mc7tTVnYrE5DuEEqQRHPjbciLQpnXdizKjjlj9mdSe2T5qjYUsVjFHvYTRtHJmmPw916FSk6MNETXP1Vb1IzfixOAjlMVNQFQY3THzXcwMzta5E2vQoflA7DZ1UZGLn6c+y5fobGB8Q2G8+gcNcs/HFGIh4v/TMeoMXTJ4XObw5dq7JY+A6PRyveG8kLgUc2nctcdXOtLS2a306Nw6M5v8MbdM7GHpqLo6ZzsvnKyixGs04A1GokQqSjMVljRn2dSVLLFG2OcyEIM1/W6tVyIuW8sKSleMKK7c46Hv/GCN9/RxshwO2O7W13tp1LSbWKVzUVSc01NUmMy+LYAvvi4j68OqEf/ieNVusMcqPSCXRFbzRCQg8+xeHwLupGYNyVQDkUQTTI2ucy6HRB0EePocfoN1F6bBZWVx/AUYK1q/TZl+l7Fpzcgc+mFuOdkalImzsWM7etxdbzR3HOfEOEeNTfq8a61EoemxrfJsA10SQyEjMw8r2JxUU4jKI4QoscUjHaU4Y45GJTJ7KYHJtFBvsNWx3OGK6Q+3waW64dxIqL2zHn7DpMPbkSw4/OQ9KGSrwzfxhNsP7oPfYfCCl6GT9L7SmCQ236dUZg/ycQTCDadlgYOmRGo002q09FwYcBkIEvj13OaJp0MfAtcDF6zsfJvAtcrLB58xKLvWvzdjL5d4Gzqd/rQwDhkx9Pvy8BfnkJ8M9NkI4nbIHEpIOzYhCcwRZNFonWZEGptBgP6gTv/o+i9ZAQfDstBr8oeAbdqv6CZ6b2wd8WDMVnawuRvm0MivdOxwhakD8/ugZfnN2L7ReP48CNczitv04ehk42JRvCF4oT++UF1ih5xxarXpVOVIzynAiGS8iNN8bIa2G3nTNNyJ0y6QmA6V5vsKFGZ0a1gTsIEwgTSHF3B3sHC/7ek3XXsfLoXlStX4jE6ZX4V0kyUiaWY8WhbbhMv01kIE23sPDybgzaOBpRVe/iuxlPoSOdo2C5zhF0DsMld9ermFhvSTQ8iqPQqpAWwDwiKTR/vkXjp0vhn/DBggzMOr0Kpy2XVMqjqAUtHEIQrQYR7FFojKvSAS0CgeZ0if/Dbv894Hu3WO1Sx99IyUnbYOJ7+1W7Rkx00bXt+NfSHPw65/doO4SAhyZfx9InEVTKE7kbPItodS94Ap6FneFHQBxcSgMxh54f9Bg6DAlDZOXr+GhFAaZf/AIHcFXA97C1BkuvHcDEw2sxYGopXh76PoZNKsXWS8STbWp3V5MWCjBYzdAZuEyauLmRFgdug23keJhaPCBSfk4ltUZtI4hLP3mn/qbUw+txQ9HjilKHU8pV7Ko/gWUXtmH8vgXIXjsGH8/Nxl8mDMBTFe8iIv9PeDz7BfxvxtP4acaT+EFmDzycEYeO6ZFoQ0ATkEoLTSox1fTO8MrqIjoY3vnd0KogDB6F4WQR8CiKUiceTcBWJTFoVapZid3o+WK2GPdWFEPn1f6aKHjyZ4nxhGaLIYu9K2vl5t+tXJ5X/x3X2IrY6HkCbM8C+i0EMq3ywsnC4JlHx51D1z+9EzxSHiV7HN5pnRGQHor26VH4TlYCfpL7FB7J/x06Fb6MrgQ8EQWvoWfx23h1xGf416Q0DFtciVG75mLxhS3YqT+J07gu+w98zTi1i7NjeEToyPRyr5f/aESIli0vrlydZuICIs5j5+IDLjBikmykMU7oymW4Olq4dfR8HY2ZG7Qo3yAQVz0dE04S+M/YthLvFg7FG/mDULhyGhYd2449184RIaiX+O4R83WMO7AUf5o0hMbGC3gopQc65vckry9eGhVwCpknzQc/zt+ludEqn8ZANnksOfFon98b3yGgDiv7Owavq6Kxvw3HLOfpuPQ0B83EdPWw6HXSk1Hyra0NciD/uQKr34DvVwZfRYv9Omr+tcouTv7n9KLzNESXXduFwauHI37Eu/heRi+0z4xDW5qYwRXkYlXQal8WSoASQpOVXOnycAQMj5VW1+xK+w0IwU8zn8bzUz5F2vaJWHhxJ7gZ0WUaVmfoG+buWY8hEwrwaVU60olxlC2eipXHdokSlD2rgEsqjVoYwWQ0Sn29xczsx+LgR3aXk13HOk6ho+l5jCbydsMpLDi7BcN3zEXOxskYtmEMPlpWgL/MGIKeI/6Bzvl/xE9Se+OhwdFo3a8rfD55DK0++Q08icn5JHWCb0oI/DOJ1edFILiIpf/IAyiPExUqb3ItPUuZ5RDoclVgSSQZTTpmPbc1FZybM8+iSLFWzKCKI0RUm+896N8ejQD4XpjLby11Mjm2SDlW++/yJu+HvSBudcMdGHxyyRPKChVlPN/UbvAndzyAs2KSaFwMjkDgwHBalKPxg2E98Yv0Z/BEzouIK/8b/jDhI7w7ZxiGrChF4cZJmLBvERac2YDVV3djt+60xFn12vXlPQID1MKdOit3cKGxoelSSJobV04azKqZ1UwADq3pZW/DTIBulVDXEeNVTN+xGhlzxqA/j8FR2ShcNAnrzh+ikaN+1wlaxuec3oL+S8uRUElsN7E7gsn7aUtzoEMJPS7hYglefLtKVah3RRz8K3vArzAeXqzTOzQWP897Ec9M/ASpm8bhC/ICL9Nn1soConY9NmtNaTl0AE2jxbmL0zfg+/8TA7aqm3Zc137FfAMXCSx30QQo2zsHv5v0GX6a+xw6ZschiFxgX+6MXB5Jg45AmK2SJuKIWCnK8CMA9kgPQ6uBXdB6YASeKPgT3l2QifHHlmJX3SlcoynEKmgnjdcxddNSfDw8E2+VJyFpfhVmHOBQxBFcqL8ujTvVDRmzxG25ykrNslWZAeehnrfcwsH689h68zjWXD+AORcJcI8uQsr28XhjbgrCaIL/Kv8l/Dz/D/h+5lPoQJMiYBAxdPptHoOfgEdyZ3imE/hyZ488VfCEa+9F7o8AJ6A8CoEVMQiojIVfZRwdLzFBAmCPMmKnpcxyo5yA8famstnIZs2LwMyriDsZqGZ/rAJw9D22BoAVo+vbxErUhYEXCO/CSPgWRNI5ixDzzQ3XjPcHouk5Dr/QYsXhjLwEMhby7452RT3QNodFwkNpge4Ev88eRdu+nfH9xGg8mv0ceox8C6/NGowPluchbetETDm1EasuH8XGa2ewt/oqThhraFzqJH7cKIJsZcAleCZAAy3ShGqw59NwEuZ18n4O3TqHTQSwE3cvx6dTC/GXksFI/LwSK87sltbu1+n1Z6x12Fh9HJWHFuCVmYPwo9Sn4Ns3BAFJYeiQn4B2BK6BNE58s4lgkNfDrd29mPGW0tgoSkAgb0Kn98Rv8l/Fa9OHYuT+BdhpOCnAy5vbBsUkKaBGiyrSw0Uq9tiZzV5waL2/zS2/Ad9/IxA3DkHYJDtCRwB8iwbiRQK3vbpzNAlW4+3FGfhl3vOyceSZ0gVeuWG02scgeEwPBI7tDu9KBhDOC6YJWJ4A/wKafMMi0ZbY5S/Sn8PvRn6ArDWjsPnWQckh5U2Mw3XXsfzkPkw4tBr95pbhL3mf4qOSZMzevBQXyeWrl/zHOnHVmDPoJVfYTIO5DrtoUM869QVy1k9Anzk5+POkQXh6dB9EVryJ3xa8gv+hxeI7eb3RMa8X2uX2QBAtHD4ZBCC0MHhkhMIjh5gLMTdmsn7D4xAwgiv8YmgxIYBhKyeWV0YgWBombE92shlwy2LQioG4MgHe5fFqyKCQnueQgZN5OtsdgFe1CBVsS1RTgTfchfneI+BlgBcmH6ZaKT0u1UC4jI1eUxolLJgXHC86Xq7W8syh80MLl1guC8iwXGI0jQPygEqIBZYmkJfQnbwkGh80Jrzp3HnzceaR15TRBa1SO8F7WCcC4y5oP6wbvp0eix9l9cLPCYgfy30FUSXv4Nnhn+Gvk9IxZNlYjD24mljkEWKm6gaeXopA9LKcm7ko16YjEDNIjoVW2C6P9l87hqrFk/BhSRI+HJ2G7LWTMfbwaiy+tBeHbddlLJ4lUJ9zcqOMpajiN/Bj8tzaZ9LikREB/zxis4Uc2w+FV2ZnYvld4ZtDCzYdZ0BpD/gUxNOciKJjSEAILfifrCrHvHObcNLAn21EHWd/cEobbwJLEwSrqtuh6W2onifHetXOyLb73eHyG/D9zwBfyRygwVFjrsNNU430pbpA/19yeTv6rixGl6I/EqDSBB3cGd48KKu6EyukCVfYVbol+9LE9SemyPKUQQTA3snEJPt1wXcS4xBT/lf8Y0E6ird/jqUX99EkMki7ojM0QOccXI+hk4rwSUUyhozJRPG8UZi+ZSE2Xd6Hg+Zz2HDjIGYcXYNR+xchZ+dUfLS2GC99PgDhlX/Fz7KexUNJseQadoPfwBB4DewMX5rMwcS42hT1RDAxruBiAmByGQOK4+FP7NyvNEb0VP0qVPPlYyhjwOtGYERWRC4lF5ewa5lPYE2MmOO7rRiEy2MJfOMJTOLgVczHzgtPVCNzBd9WdzSVWQrDFJapPt+YPTe2piB6d9bwvQz2YQ6TkIoDfKOE6XvQ+fIoUY0XHG/uuEAA60P3fsVx5IZrRo996Bx7kXnS31uxETNU3x8hwO5Fn+9Dx8gVlQHEpAOJPQdmdYN/Go2fJPJEyDPxIUbs82kI2g6Mxk8ynkf48LfxhxkD8c/F2UhcU4XizdMw5eASLL+4ETt0B2gsnSevqlY20jh0cMF2AxuPb8eUlbOQN60ciaMyMHBkGsqXTMT6q4fo1RYyG/bQUj77zBakrZuAlycOxK8yfoc2/ThkEoY2XApczJWfBMC0KAWW0e+kY2BN3gDecOMMlFR6nBSFH2Y8i6fGfYT0jRPEC7ssZUVqZo2RCzkYeCW015BupzbitMBiNKvl2izrqdjuV+bzN+D7HwXCGvBy22muRDMQA9ab68VV4sZBu/WnULBtKnqPfA/fz3gaARnkhmdFoFVmCPxyQ9GaXPJAYkqSCVEQCp9CZkfEMNO6IiA9Cg9m98RDQ+PxG2I1by/MxbgzX2CH6aJ0Tb5GIH/aeAVrTm1D+rRivJHRBx+OGIqKLdMx+ugiAv4S9BjxT3Qq/gt+kvs7PJTVE+2zCVxzaILQJPDhDgDpIfR7QuDDIQSaIN7kBvvkRkmmATNx/8JYuqfJVEDPFUSoLZTyyd3Pp/cSwLbK7yr3ngVc1ccWJuxYNtV4c83J+HnPQg4PRLo1Z/BtBJR3ig2X2oEuVjM1JtuETRe5gm/kXVkrJ8btRYDrU6Sad1GYxsC1eLb995B77cEgWsJudjz8qnohcBSNgRG9ETi8F4IqeiKQWGAALXD+xQnwK4yTrArPQnovm5yHSDWsUhSunj/OFOBuKuzK54WpoYvscPhlkXGGDXkpbXLj8J3Sp/HDyt/hewW98WByNB4aFIVfpj+DnqPfwT+WpiJt10gMPzEH0y6sxeKru7GawHXm4TVIn1GGt9I/Qp+8ARi9bAp2XD6Ai7abEgY4Tfdb6k9i7OkVeHVmEn6Y9DQ6DI7DgzSu2uTGy/dzowHv3K50HF0QWB6GB8f1QPvRtIDT8QTm0rgjttshKQa/zXkRb85Ow8Qjy3BQf14qH/WKlpWjtWq3y4+KLAC0/QoWXzJxjzWj2hpI+fd1ev4GfP/dACwVcRbZ7OLKH6mokVQYNb7G5aVH6q9iyrG1eHtxHh4p+zOCU+IQlBaJjjTR2hLjCybACiDw9SPW6F2sTWRmjDSxvDIJEFMi0D4tAY8U/hHPTvgUKRvGYs3NvVJdxDvRZ3AD607vwZQtS1C2dgrSVlThHzNTEV3wBr47oDuC+xFYDOiKVkO7krvLqW/c9TVKZad5TxCw0HcPJ7AdzgwsmiYO96mj+7woycn0ymE3OVRauXhmd1ONFgivPHYjiYURyASQe+zPbZaIGXNDQy92t4s0AKbJ6JEdAo+szmiV01VLM4pqAF2O3wrIRDmsVaPY6p3AN1a1krj7Cr6+Raox+KrxZm2zT36XthgIg2UjZlveHd4VPeBN975lBLYMyMR6/dmzIAbsRwsdp9hxM0ivImbKMfQ6Op8ceiBA9yxRNxn5XHEvQT86Bn82+r5AOuf+9Lx3HmeVhNLjKDJ6Xzbri3SC5+BONIai8POi5xAy/FVEVr6G2JI30CP/LTyd+z7+kPcp/lo2GH0n5KB0ySQs2LUWu64cpTFWKxVlp5jtHl6B/vPy8fvxn+Bn2b+DT3/ymtKi0b7iafLanoRXLpGGzE70vd3gW0JkorgLkYsIBNFv5J6H3oO74VvJCYgf9S4SN1RhycXtOGO6JmmbkjLHwFpPbLeO83FZgJ7zkFUtXqPNrs+iFjxZLWapVpN8Zrm3/lfh7zfg20Lw5YwHg+wmG6SG3GIywaLnChyjlCbzoLlCA2zJlf0YuG4Meoz7ED9MfwqBA7rAe9CjaJcfiYeqEsi9J+aY9Sha5XWWsIQ3x0sJgNuW9sQDxb0QnBiBDgMiEFryZ/RZkYPKw7Ox8MpWHBTZF1UCU+LN+5Ygc9lIfDgjG6+MH4iIkr/jB6n0fUOIcSfxd4QL+PlU0OSupPvhkfAdHi1hBBaH9+YwAAFwK3JtPQh4PXgCE/i24tQ4YlzeBdxdgCc/TXgCloAyAo+yODFOH2IAlywEZr/EkD041YpYvicBL6ddyUaZC/i2Km7IWlAtSgM95+yI5kxlvOza2918O/i62t2HHdyDL4cavOymgS8fl2RgOBYPJzYuC0RDCIJDLz50Dn0L6TyKRWv3UXJuvYtV8yHQFfAl8yQg9tIe83nmwp0A+rwAGicBdI78izmvnK5Tbme6Xp1k0ePfEkhA3664B9px1d+QaDzwWQR+8GksfjvgGfRI+zv+mN8Xfy9MwoAJxZi8dTmOGK9Lvu5lmLDDfBozT69B1oZR+AuB7hOpz+E7A6PRhsZScGYMWpf0QHDVk7R4d6fFhX5raQQtwrQ4lHSTEnuvVPodgx6D/8Cu+GnWc3h52kCU7p2FrYbjuCadDDVxfEVVGzPXW2Gq5bQyNQ1ObwDqDTZJgTPanJt0cp6Z9AYiRDaoqmrfgO//XyCsClFyXIrbELGeKTFgFmavrSfTwaA3iXYt7yVfoddsrz+H4fsX4PkRH+K7n0ah/YBQPFzYEw+TKxqQR5Ml+X/hnfkYggkM/QkcvQi0OEeyfUkCfJJD4JfYBR2GReMHWb3QpfQveGtRBsafW4O91itgQcrTtmocM13BUcNlHKi/iNVX9qJ46wy8NnEIHs96BQ8MIpBMCod/bgy5vT3QmkWrK2MJdAk4CtQ83FYFBH4EsGwefF+oxmO9CTR8OPbLYFueIPf8nCe9RoxzW9lyw1TLY/BlFq+xtRIV3F03zlo5M8wSbSNLWKTz49ux0gaW2+qebK41Bl81vBDmsFbFKvh6E6P3oWNl89bOWSun0AlvPHLmh5eAZ5QwVX8C6wB6n3+hlobGG5rMoovC1BBOvrrJKb9B8qBjJVtArgOZP31HAF0vP2KdfuSJBBRzVgUtlpnk0WSzJxVL7LMXLfBPImhwNII+DMMPPumB7tlv46Pp+ZiydzV23DiLI7du4FjdTZy21OE0dDhMPtVq0xHk7p+B58d/hJ8n98L3EmPxvfR4tOWUuGGhCM5VFw9J8WPgHd0DvqMIhDnFjjwd7/QQtB4WhgcTo9G54FX0WZ6P2Rc24LDlEvlq9ZKLbOZKTUVlrdJnzcBYqnA1sOCqkR7r9FboDCz1apOqPDXIYFMr+FivwWSg934Dvv//AbCIfluE9YrgiE3VbjUZCIj1ZliM3BVB7eDA+bW3aO0+pL+Ezw+vx5CVw/HCtM/wy8LfISiZXPjUrmhPg7kDTdAgzoXM5eKELvAj9hhEbKg1588SI/XLpMlJgz8gKQI/zXkez4z7GP0WlmLsziXYXnsK12l4MtjzJspVenSw7gIWn9yOom0z8c7CLESOfhvfz3sGAalRUqbrk9GNgD9S6uo5psubYd7MzGiS+xLAciaGb2V31Sq6w0d24eMEBLwYfHkCFjJbjlSNmDyzY06vEhbNoMuAU64yN9cNrEZM056+5XDhI5zYcHgj87QzTTFt065RyOLrAl8VgFtp36Nu8vEGW5hqJWrIwVvyeNWUMt8COwA3bBByrjNngHgKQw2HH5l/AVuYmoZF5k3AyUUIrYp4s7KbeA0SuuEQjj2/WRYxbqFOrJfOfxB9TxAtegG02AXks0UgMI/YcG40vNLJy+BGlAS8P0n/HbqP7IOPlpRh5J5lWHPhME5Z60Ta0166fIVsXd0JFO2Yjb/OSUVIyWt4KInGQP8u8B3aFe1o0X6gKB4dOIZL3+PHDJ2zWbizy/A4dVO1gB4PDSGwD8Wv8p7H67OHonzfXKy+tg+cOFkvNaIsYsWVdyatDZX6IyxStSZSDFpEQS19Npq427hVA2DFocHN7FeREMQ3YYf/L2+c6sIlumxmTd5OKyd3yH5xgQaLiuusZtFH4BDBcYLimec34K15afh1zh/wnbQeeCCvB9rkEbNJ6wzfzM4IZiZTqMYW2wyPR+vKeBnwvvlkmcSYEsPQvl8EfjakN54e/j6S143G1FNrsOLSHuwzXyTX0SjfxW7keeIa62oPo/zAPPxzcS56jH0fvyl8CQ+n90DQUAKPpK7wSiO2lNON2BtNLHZty4nlVhDrrkyAV0UcAYgGnoUqK2bQ9aZFwYcYFscvA0pU43gju88+9g017kpQFi3g26rEtWpMK1zgsABXvdHrVYuQe2GcJepneJU23EuIhMMXkksbIZt5Eiu3V8/J57XAirUKO/5dYjGNjRcYYezREosVcOdwh1M+L4M+LzQMuD4SM48U86Tf0koWCQ61REjGAudEc1NIZqg+ebT4kcfjSwxXmC/HbTWAFtDlbtnMqMvUBcyT09dk842fp9ezch4ZFzEE8fcS22QPqTUtrN/K6I4fZjyFR3NfRu8RffDpElqgj6/CRvMZAkGWwYRkzlwkQnDAeB0rLx7GyKMr8OmqCsQP/xceHkJM9jP6vMRuCMyJkiyGYLr+HWk8tKNj9SdSEFwRj6BRveh3xar61WndEJwRjx9lPYP4yrfQb2kRll7aIVKh1QS61VKHpxfpICn+0fRTFE37x6oBsM3ewd3+vFUR9TKjWe12Yi+tdohBKco34Pv/K/t1VL4p7nRZtd66ipqPaO+uwZqvF2z1WH2V5fYm4NmxH+GHyb3h15cAcHBntM2LxgPDu6N1BbuZPAGjxDhEwFkRfsQ8/LOI6RALDhzcFQ8MjcYjBS8gtuotvDFzKCoOz8cW80mcpCl2k76RdWa5zxWLj+8khjz/8lZk75qKl6cPws9Sn0Nw324EwvRZGaHSqZkrsHxywyU26SkgRAyuQA0leNB3exDDZeOQA2/iMegGlZKxS8ygzLqseSFqRgS75uUcZ46jYyD2XNqDQLQHfW53+tx4ApQ4AhsCYGLfHgQiHhLyiBBrVaSyPa9SFYDYfIhFM5P21TajGOCkdDlfY4q8OBRGt8y4TJl+t2cZ59jGq4818yqJk/xbby4T58IAycWNU1PB7LFmMs8iNUvBk47BSzQg1I1LBl82YcUE2IHEELniMZjA1J9DDByXze4i54oX1YDyODquODnfHlyeLAthJIIq4xA8nGPrnKZHxyidHp4g6yyPvQmkA2m8tMmIwgPDovE/qb0Qkf9n/G3qEORvnohF57ZgT91ZnLTeBBfssoATt1g/TsvyeuNplB1YhDempSG04G/03ufxrbReaJvBzSrpOLLo9xPQ+tP1C6Lfz3q7PlmqR9aaPKHAyp7wJJbtQd5b8NBY/DrvFfx1xjCM3Tsfe26ewC3u6qGph1k0SSCr9ozaEbkhX8EuQtikXYmjq5OqT/LfldX7Dfh+WeRtuHceNI4nnXsEWDUQtknXVxa84RJQ6XdVfxETD63CP+blIKToNTwwJFbybzkUEUxA1JoYRiCxXt584ZiaX2mkgHIbzjBgQEzrRIP/MXn9A1nx+EXh7xA7/C28+3kKyrZMw/rLe3BFqXbUOPE97zNvN57FpJNfIGndeLw2NwXxE97BI2XP4cFUAsu+v4FHv0fgyaXDBChBLAPIO/Scr1rMQBQrMUUfcYE5eT5O3GA/BhsuCsghgMjtLCWl3qXh0ok2oKoHMeleBCK96H1PEhvsQcCZQCBIAFwQqwGwmmolm2RcjMEgnK8y2lZFaljBixiYD2/wcSunMgbGGAlvqPnCdtYb02Jz6DWwPkNRjMMEVIti1RzdUgZh8gIIpLkIgoshxGgB8SxOoN9HoMnaDrSQeGueAG9CBpD3EFgeKxtjgbRQtKHr1pqrANkb4IyTnK5olddNwjSSicLfnceaB5x2GCaeCJckc2w4iJgxe0OBzIbpfR6pj8Mjka7TgF8jaFgEHh/5Z7y8YBD6ri1GxZaZWHx8A42tE5K1wKEoDn2xTsNB5QIWX92Jgs3T8ebnGUioeh+/yHoR7QbTcQ6iBZeYsx+nGtIxc/aKZwnnGtPvKO4m2rtBdE1a0zXyI0bskRwK78RwfC/7OTw56VMMWT8a809twUn9ZWnto4YErE4t2a3aXknjPnvNdo64g/rNf6o4zjfgez/A17UDodKgNtWglW/PVFQHIncyMBnU1iZq/T27fwZ8UXMMeTtm4KXJA/Gb7D/g20Pj0DY5QtTAWtME52IHduN9S5gNEYOqiodvJU0OLnLI53S1cHQo746HCrsjqF9nPPBRF8Tkv4pPF6Rj4r5Z2HR5J07qztFkvCUs+IqkqhlxhH7BF8ZjGH1sAQatKcKfpnyM8IKX8LOUHvh+Sjy+Qy4sa94GZxOI5MVIapS/bLzFa+lQ0bIz780hgEL1t4hUIAEvxy+9yyKlkCSggtOsyJ3lKidivl7F/6+974Cvos6ihnSSUAXrqmvZrvT0nhCq6NpQsa997TQpgZDeE9JJ6CBFlKbSUaogSpUq0nuH9Fdm5nz33pmXvBQQ3d3v2/V7w+/yXl4mr8y8Of/zv/97z9GByym/h35rNBrooTNAfTGPa1yZRer1wM4C+lxdEaWXbdFn9jCCwZGBtEnxnHy7kMcIcPMj6wR0xhnM22D1zbL4llW3dCB2zjPYL71f5/xeNAhQFNIgUtCbgJg+D3enUbjwIEXBg5UXAbBXURjdD5FFNrkt4HOoL6zpddBB+uJmNg04xGCdMkKkG86FQNmV2LEbMU23pO7wTPYhduuPdmmhuCU9Endn9cGf8x5Dp9yn0Gfquxi9aRLmXf4WW3CUGG6FlCJyDS1b+Byhs7294hAWn/kW+Xs+wdsrUuE3biBuGhyENiNDcHN6L7TL6gXPTGL7mcHynpzofbtMoM9bwoOUP81kfGQQYOD1SqHPMTqAZlxR8C/6B95cnIFpB7/CDuUkLnL/nGpGVXUlLPQ9rxVgMPSi1UY6xddB1J8RIXaA7//vAGxnvmcvR14nQa6HZhjsaIYymu6soQkD5lwwcQXsJsaw9Nx25Oz8FC9+FouOqY+jzYggEV5xZ93aTLoouD2VGyOIRXlM6Q33KTSFLwoRlsnNGt4Ewt4ZxFASuqLd2G64e2wAgrIewT9mfohxGydixZkN+FE9RZejWXSEOffHi3MnLBdwoOwYgfR2zN7zBeJW5uHZqQTE6c/gnpgeaDsiAN5j/MXB2ZubLxgMZZofaLTbBklHVvMCAkoOrqLgHGWu3iDAFRGs+tU8J8yoZdUB1L2YGbEefN+1kAFOX9DjlX23gkgJ1wKdgboXRNcPAnSPol4SfN9ZwDtCcpH20dwu9NQCpxmIzTJoFzN40s8Mwpz+YPDNpMggIGImysBohBM3Q+RG6wBM4OtS3BcuJcTmud61uJf+vDxIZAWLSLgrDUQe3OnFaQNeLORBibsB8wKlDZnLyJxE74A+Ww4Natn0eTNZA8IfrejYtafj3D41EO1ifdFhlC/upUE5OG8gXp4/BsnfT8fUQyuw5MwW7Kg8SSB7VbSWz4MVyawyw9lLQ/u8s2sQsy4ff5/+DrrkPoa70nqgDc1wPGlm45UWCC/6vNyJ5iyLfH6ymNh8Ah3/yXRsSqP0vDqnQYiRu3K1w6hA/DGpP579ZBTG71mEby7vxXHLJfoeWw29YPrGi2mlUk/NsZERqg2UayXK6q4graGf8n+zDqQDfP87wLeO7yq1eS578GVrE/5iKkaumBfjqhUzqjW91fMK7b1PO4d5Rzdg5Kpi9Cp9C/ck9kGrWLqA4wPhlEDTUdbFJZbnNoEu/okEAiVchkQXe1Z3AujO8C4ikCwhwM7sCOcxf4DXyL/g7rgAhOQ+jpdmD0b8qkLM2LYEq4/twN7yU7IObc9ALtMFvOPSfizYuwq5a2dgyBcZGDh3KMImvoj7M/qg5Wi6QEfQlDfmAZp6dpLypuY5AZKH9ZrQE60m9UZLem+eRT2kgqJZGk2x03x1b7ssLqMKlFQCM3kuQ2MG7SZKaJE6m+bUgkSEBK/wMxC72tp0iSlzW65rLgcdB2LRbvkU9Liem20IvjSdp+e1RW1el49hSW94TOgL9/G96Jj2FIYrOVwG2qxQI8Jqo7lEuAHCOoDz8wh4UwirztWlJfW0QYDkS1sUsa5FgLhdcys258Hd6Vh5ctdbUW+azkeLpgZrAbvHs5B8Z7RM7I7f0fT+wfyHEDX1JTz32VAMWZJJg+jHWHh4HXZWHxM1M1vVAgPfGfppZ/URLDvyLSZ+txCjVhZgwKeD0a3oSZrFhMMznmtwO8ONBgUvboQoCabjHiipheZ5NDAUBMCJtUcm0bGdGC0lhc0S6dyN7krfvyDcnfMwome8i+FfFWLhkfU4SAN5BS+kqbpDM4v3s0SlvT1dnRh8nUtybZJXRLNVo1lCT0Ro9RITtVNKB/g6tiYAWKsD37pclmZzi4NqfO24JdJsrkFNTbW0SrLjqsWsu9qKgSftWSUW82YcVi/ju6ojmLJ/Gd5amIzI4tfw18zH0SEhGt4JEcSECTyydQbnVkqskS+UfG6K6EhA2IXAJAAtS4PQli6kdsRc2qT4odXIrmg/1Ad/ICYbnfcy3l2QhPzv5uDLo99gR9khnFauyMo0MxietjKDOk739tAFtrJiG4r2foo3FsQhIvcFdExhS52+uDMlGjenRKAtgUbrdIrsCLQhUGpDYNiKO7ho6u7CnXIEvM7s18Uax9KOrJdVObHcIHf35Qfq+cUCXmAMkaJ9fWpu6ETk2tIO4ZJ6YJZqW+iSyOYFqTDJR3Ne2EkiwrgNa8SE5XEG+uJoYdzuRT0J+AnACxjMiYVK5xkNBtx9No7z69yFFiFiOM24CSVLXxS0VWboEVpbpsbVGFz14ZGr53s9xO2aPjeBnhNXsdB+LQjoufXWKzkEbeJDcWt8BH6fFI2/pPdDl5zHEFj4DB6a8gb+uThe0gUryrZjl3oGx1CGU/RNOU/Mlm2o+Byx8t2uihNYfm4L8rd+glfnjEFQxkDcPTIC7UcFoF1SMDqMi8JNRVFoyQJJBLKuBT5wKewGlyIfONP3xaWUjntpmAwMXKPNLeeefF65vjylD0ImvoZ/fp2FSceXY4vpCL12GZGFMlRaymGqqoClqgaKySpVCxJK/VWPnwdfq91eVjvwbeDr/hsGYQf4/grwtQFwbQC12d+6PLAigiBWK4Etm/3VVKGqSrfhFvZr1OnaLNV5Qe6I+TLWntuFKbu+xIdfZCI05yXcPCwCHkNZuJw7jfrAu7QvMbhexOrC9DQAt78WhRH7jUJbZqLFPdCC86dJxLrGdIV7rA9uTg7Dn3MeQkDRM3hi5iCMXF2EqT8tx9qKH/GTWKOromDF5Wpl9M4ZiA+azmDjmd1YyKI92xcibcMUfPBlOh6b8j66ZzyBO0fR+xnSDR5DOsGdgN6TGFzLNBZdCYFXLteGBspF714UIDrH7sXBEq5034UecyogcCrwNbSPmSH6SL6RGxq4VpY7qVyKw2lfYsPMYLlUjJm10ZHHjR7SQVcQKm3OshAntyHGfbso0H8nuWQpDaPnzg0XsRsPYs8sKuRpCwJiz3G63oXLOKN9OldPszQrDG6kZia/Y3bP3X3E+J1SfeGc5gd3YsIsjNMyKwTeqUHwGE0zlQ8fhNd7HXHXR4HwT/07Hi99A0MWp4nN0MyfVmHRkU1Yd24P9tKxPyMC+Po6wRVwCWE1dign8Pmpb5H3/ScYtDgLT8waDN/cp3EXDdI3xYWgFc2WvBL94ZFMkc6W7Hpzhxuzbxqkm2X+lQaRB9G8yJdmUuHwYBW6dHr/o4jpjvDD/an90XvaOxj8dS6mHliGNZd3Ya96ApdEkl8VNTQLO4DTd7myokKai2zAa+ieNwmnukV9g7QDA7AttIYOdlr99ezfKAg7wPcXgW8jxG3SuqjWgZYl8jj1YCHwNRH4mipRZalGFS9ScLuytC3rwiLitWWA8Rn1KlYf34astTPw3LSR8Mt6HncnP4RWiTQVT6YLPoNrVmn6W9SL2B+xOZqCe7IyGYUoZ/EKPoGOU6FeqiULPxnd4RT7IFqO9cNfch9H71kf4s1V2UjeOgfT9n+F5ad2YGflCclHm+w+Ml8WvJjzU9VpfHP6B8zZuQypqybh3U8T8eTU9xA5/gV0yX0U92f0xG3JwcScuFC/M5ondESz5E5wyugCF26lJgDwyPMXFSx3XlEn8HXN95NwyeNFu+4EYjoAOxHIuY4Pk8oJlrV0H0+stUjvnJP6Xq6KyAkyJC2DDR2GOvlJ51odCf1WAJlZK+c5MwjgM4mdZzMoEUvNjTAAN4IGLQKkLGKKGcEESoFihWPTaHYuYknNUFmcci7Uqy6k8YMlJFP9pXa6eWxXNBv6FzQb9Ce4jOyMdonBuDenD7qMfxKhE19Av0mvYeDU9/Hh3LHIWFmEj7fOx7pT23GEZiFXjHNvY44MusfVKmy9eAyLD36PST8sQeLGKWJKGl7yD9yT2ltPCX30NzSLeVDAvk1RD7Qr6UmDdKT+OdJpwEvj/G13uGV2oc9IgyQNdi6sTJdGx5ver8cofwLv3ogufRODlo3DpD1L8M3VfSKyUykuKBUiXGorGxMtYNWCanEQtsBEX172hDNblXrgaw+n9Ww9bQxYVevua/Z7ag7wdWyNkBf11m1v4AvBwMupB4vYW5t1t2RpUbbCJNb1qs4YFO74UcXokL+4LIh9iS68A+YzWHl+GzK/m4lnZo5Ax/QncWtcT7Sm6b9XJk2dMyIlPLKipGSIPcmcpHzLYGbMHEsjRNfBmS66Zhmd0SypC9zjAtB6bARui++Nv6Q+hqjiN/DGohTkbJ2LL86whc1RHDOX4ZJmEsGVMnGyNeEiXYSn1TIcslzAzpojWF2+A7NOr0D6zql4e2kC+tO02SfrMfwxuSdNXSNxW2okbk4NR/uUEJoKB6E1sTLvRGKEyX7wTPWDNwGDd2YQMcQAYosEBikEXgQUNuF2bs91J4bP4Sb1z2FS7yvAJ91ogZLOkJQGt+nm6iH3bT+zrY0orekr+5yDFsWwbFZuC4VblhEEuKwc5pLKhp0MpsQO0/3hmRMsJVceBNjurFVL7N4zlTUPwtAmPQIdMqJxu7gfP4R70vrid2Mj8bvRkfhrUn+E5j+PZ+Z+hJHfFGDC4UVYcmUzNlftw96a4zhsOYuTKruYcErBbHj6WXBS4VnHVWwuP4ZPD32DhNVT8eL00eiR+yo6pz2O3yf1RvsEmukkE5um49c8zUcH0kxfcdLwLI5Em9JeaFvSB62I1XvQe3ZN7U7fF1+0p+N5SxHNkLLC4Bnrh5tGBcM3+1m8/WUaph9cSe/tCI4qV+m9VInLBRvJmtUavUONvrdSw84+gDyjY3dwlfUYrCirIkJhNjcC3CYvEVtNvKY2uK81vd7mAF/H1hB8NbsR+lrfC91h1UKstwbVNFVjK2xVNZomWb+ULYsUXdmJNUxraN9qxWQYd2qGQPpVqeFcfPQb5G2Zg3eWpCJ68pvEVnrBdWg3Yljd0SI1lAA4XGpwuU7Yk5XLirgGNkDYZPMsXiTzIUALkE46lxQCK1Y/i/GB+yg/tI9ne5dH4Ff4PHpPfAsvzolB7MpSTNu7FGuu7MJBgl0uK+IK4gpxN1YFkPkiPYwL2FFzCKvPbcOCg2sxnRhaLk2LWdHq/a9y8DIxtb/P+AAh+S/igeRHcPeoKHQYGog2Q3zRckh3eA6j9z+iG1rE+qAFT5mTuPnDX5o/XAj8WEWLV+aduS2Xu8fYF0xsi4INbWFmyz76yn2uETl+dT/LfV0Gk2unXQv07jOXnGCpJHFmISF+Lbb7YecOGQxC0JIAuVUagSyv+I/2gTe9R6+hXdFycDfcNNQfd44igE18GIHjXkDfCe/gielD8eq8eMSsLhZ50ZLtCzFnz0osO7YZ317Zh/3qaSkLY2cItu2pMOIineeDNLf4TjmEhafpHG/9BEOXjMNzc0ah96S3xR35z1mP4vaUnmgVT0w8jgYFOn/eeeFoXUKDcEmUlP5JI0ZaVzhl+6EFDVKt6HfehZHCiD3os0lKKMEf7ccGSv4+esKr+GBJOjHqL7Hh3D4cUblJxyoLwVX0nsqI2VZYagRk9XQBAS+XTlZXwlRVKaTCRN/XKopKi67JW4ul1wDMxleQ/W8a320MxQ5JSQf42plRNyiSqf8XYoGiiedaVTUL8NTovlpWdmVV9FB0XVOW0GPgLVcqUUlso4ZYB8uSlMu/Srpgq0QWe93lrSjcNguvfxaDcALL+1J7oU0CsTa2PE/2FeGVlgW6vxq3hrqkEPAmdJZcJKtjtSzuAS9e/KEpdovMUClrc08JgjsxUucY2ndwJ3gP88Wf0h5G34/fxTur0pG+7WNM2bsY8w6vweoz27Cj4iBdrOcEfMsMkW4T6vzEWN1tl/UsNpQfxJKT2zF991fIWf8pYhaPxztzUvH8tJF4dOIH6EWMO6zgZQQUPoeA0hfgN/kFdCp5GvcXPILbiNm3SiKgHMvWRp1kat1sNN2O7YJmCcSQE4nFx3ekoMcTODrWRXwnPeQ+RZzxGDepJHWj+/S3Y+ixUQ+g2Qiato96kAajrvBKDUKHvCjcXdoff5r0BB4sHYAuBU/AL3cAQvMGomfhy3ik9C0MnDIYb86Mw/D545C6YiqKN83HtG1L8fnBTfih5iQdFx6o9NJCez+9K/QY13nvVy5j85WTWHFqH+YcWof8/XMRsyUfLywejqDSZ3BHAg2mwzvDdWQXtEgKQCua0bQsjKLzxy3eITQjCIMXDbKtSulcFrNQu95p6JbpR+c/QDQkWE+CmbtzXFd4EGB3SAnHHzMeolnOK3hvYQom71iE7yS9wGkFDWxGVUXvtkrVXY0v0Xf1ipntfYyOTv6e8oJxJYFvRbkOwpx6oNmdidNrtZUK114sa6oSokmsveZ15wBfB/jWVvjWFZHjGuCryvdW023fiSVYufLBZIa1xgTFbBML0USsnQV7qjQdeGXKR/dNGoG2Vim+tZx/O0sAvN90BBvLdmLmsWV4Z3kygddA/J6YUesYYo0ju8GTgLh1WghaZ9BFmkYXYQpNPdNDZGHJu5jYEl3InsyKuIssW29vbZ7OOq3EEBNp+sqLZwlBuDU5Cvek9MGfEvrCJ+UJPFLyNj5cmIZ8YnaLjq3Ht5X7sU85gxNamZh0XqKjcQU6mztDAHSKHjtOn+aQtRI/msqwu/ICtpSfEMubJRe3icj35MPLUPDjAqTvmo2xWydhyDf5eIU+098/GYrQCa+gY9bjuDexN26LpSn+6DB0iAlD+zGh6BBHU+iEcNycGEYRandLQdNy+7iFIzEctyVF4LbESNw8lp5jdIhMuztQ3MHGjmn90L34GUTOfB2PLByEZ5eOxttfp2HUxkKkfj8FhbvmYubh5fjy/EaspdnAlrLD2FNxCgeqL+Cw6SqOWspxUq2SmurLchw42BG4ho5FBY6pV7DXeg7ry3/C7EMbkLRuNg2g6ehLx9Qn+zH8OSMad6aFom0iAWh8Fxkwm6d1FwF7EVpnp4tiAtnScDizuwixeE7PsIQni97zwNqmoAfajosklhuEluyanBSIW+l43E/nMLzkFby7IgPTf1pB7/0gTpgv44JajjKlUkwC5Huqsc8mgW+1mZivFRVsKy9mnKr+SyYNYsppEqEbXlDmJmJOo1lti2aaet01kabywk12vdXLOzjA17E1+GbcyFeiXgMP96yzqyzX/tKXWLUavtgGlLNymv0/ha20Nc6xmXQgFljW/bc4J3eCLu+vz2/H+J3zMXJdEQbMHopOaY+iPU3r3d/vDDeaJnuMCSBGFwHvnGh45vWkKSndEgC3KOkBt+IIWYyS8i5pjgiSqTiLc7uy9gM77sYSox5GDGxoN/wuLgpdcgag56Q38dQsmmbPH4sPv8xE/FcTULx1AT47sg5fXd6FXdo5AiFVptdXjbAJ/1QYP1+gz3eCfjpE8LRPPYPtNcfwbfkBrLm0G0vPbMW8Q+uJMS/H+C0LMG7THKSvn4HktdOQtGYqEtZOQeyaUoz4ugAfrcrDsJW5GLoiB4OXZ2PwsiyKbImhK8Zh2Kpx+OirXIxcXYD49aVI3jCFgI9i7WQkr5mM1LVTkbVhBgo2z8HEnQsxc/9S+hyr8fmJDVh1biu+JXa4vfIw9pq5seGS5GivGmzfbBcm4zOeYmZL3HeL6TBWnttCz7ec3v/HGL2sAO8sSsULc0ej//QPEFz8Kh7Ifgq3J0TBa3hXYrkPEMvvRLOQ7pJn9i6KgCdXIxSF6ukj1vDlhcjSCOlEE988Q0uZ66tZK7hFGnej+cJ7eDfcRYNTKA0mL88fjvi14zF911KppDiuXa1d2OO1BTattLJQuQGYDLQmiyKqYrwYbDFq1Osw0N5KuLauh76n9sz32gI49iWa17x+GgH3b7PezAG+/wYo/pdxHPbrvKpd1GWVtdpuOl28xCzTRE26m7jYfpf1JOYfX4+xX5Xg6clD4Z/+LO6L70cMLxJeY+iiJAbUIj0SnrkEvkUEwuOj4TE+SqohuPmBzR8lD8oAzNUAvLjEXnQsW8hqV8TK2GG3XUYU2iVHoG1sMNqM8EeHEcG4N743Aouex5PzhuLdNRlI3zELMw+uwaLD3+HL499jxZmdWHdxH74vO4LdNWdE+OU0Ae8F8arjRT2rlNvV2IXNGr3SAGwugbsiokGqyGmeot8cICa513Qae2pOYXfVCfxQcRw7y49J8P3d1SfodycFOA8oZ+lvyuhvTaJ7cNmwTa8w6q2rKWokVaBHjZE24KiS11flb7gMj5/niPUi9lWdxrYrh7CBQG3FyW1YcOwbTCcmn7dvLmK/K8EbSxPQb/o/0TX7cdxF7LrdSF89dzzGBy0Tg9AmLQyt0oPhQQOdWyqbT/rDg4G3IBKtxvMg2UPXXDBU40SBrjhKdC6k7I7OUzNZdAui80PsPi0af0x/CMH5z+IlGogzN5Zi6ck1OGg5VdeRJk1BqjQHKTeQS70eK9Wuh5PajdCX33wfhQN8/7fg/Jqd8I02BTrrYnPESwQKh5Xz2Fp+CCvP7sS0gyvw0ZoiRE/4J+4e0wttua8/uSduyemLVtl0YedwiRUbIbJYd7g4znLZFaciWPxFOtNYsUx83IJEw1ecLXK5HCtM9IZd4/3gGtud2LEvWicE4fbUKNyX1Q8PZPwdvilPISLtRTyc/zZemDYKHy7KIOY6GaU7P8f8o+ux+uJObKk6iD2W4ziknRNQK6fPXGkMKvZgbGoAyvw7ZpmXZVpvro2LDUJ/zCRTfwZ5HWjR6LltzNUGulxYxce0TI4rD27VOErD3I/E57eZjsh75/x38ZZ5iF1ehDdmj8Wjxe+ix7iXEZzzLHyyn8RfCQTvSuyB9vEhaBUXAM8EXUmuBavIsdtHBvvqdafb7roiXE4ADYCB+i0L8PAiYzZrAofDs6AHWhX2Qpui3vDOoxkLMVynBM7n+sFjbADaJ0WiY/7TeGzuUIzcWITJh7/EVxe2YFflIZxUODNfc31QdWwO8HVsNwi+dmzZonBejhc9LGIZXi6AZCKwuIz15XsxafeXGLE8Fy/NjcGjMz9At7yn0Wq4P5yGdITrqG5wifWBK4utp7H7bIRYBjGzEpFz7jgTh+JA6e5qLnWz3M3FAt8GeHOtLDFkV9ahSKapcRwByojOcB3cCV6Du6HDyGDJ2XbOeQJhpS+j/8fvYeBnI/Da53F4d0kKBi1Jw/BlOUj9ehIKNsxGyabPMPn7RZi5cxnm/7gWS499J40n35YdwLaaY9ilnBFLpf2c+6bbH+n2AEEs26YfJm7MmgeHJa5IFcEB2ecc7XvWuD2HPepp7CTQ31J1CBuv7seaCz9gxaktWHx0ExYcXIdPf/was/evQsm2RUjdMB1j15Zi1NoiDFudi/dWpOOVL+Lx1NyP0GvKW/DNG4g/JPVFe5oBeA2mgWhwV3h8RLcxPvAg0G2RHCwzBzaXbMGuFJxrHx8JtxI224yE83hu2gg0gk1J/UU+ksHZnQa8NgS6Hcb3w035fdAyNRwuI33Q7INONOsIRJfcAXhiziAMWpmJ7O9m0oCwGt9XHZB0VJkMZJBm8hppff+tCzQ6wNex/QfAt8mpnbEpkkNmsWpVCuGZ5VxRy3BevQw2cmHtqQPW41h/aTtm7v8SQz5PQ2T283ggqR/uT+6FW8eGwTuGwHe0D1ziiW2lh0jrrpOIixvNBPmGLTu7NuSw7muwuDiwsSMDSotCXavBNkVmpwdv2rdlTiix7DC0yQpHu+xw3JQZgZszInFLaiRuTQrHrfGhuGV0CG6LCcW9cdF4ILk/umU8gaBxz6Hn+Nfw2Mcf4sUFY/DeygwMJ0aXsH0qMvZ8gnEHFiDv4ELk0W3+TwtRdOhzlB5djInHl2LiiWWYRMH3S458ieJDC1Hw03zabx4KDs2nv5uHrH2fIGXXDIzZMgnDvinEO19n4dXFSXh2/mg8/skwPDxrMPrMeB++Rdzc0gs3x4ehQ0IIbooLRrv4YLRNDEWbZPpcBIZt0sIJFMOI1dLxSOHKkRAC23B45/ZA68LexFb7wJsA1C2/h0hZsh6EU3E0PCb1g/eM/mgxrTecJtBxKw2By/hg3SWZgNc5hcA7NQBt6bluzemFO2jG8ru03vh9Qm90THoUj054D0k0KCw5uR77zUdwRruIq1qFyJjXGN2TnK7hGUK1sTDsYLsO8HVsNwy++nLE9fJkilWF1WyFygt4ihVWhT3mqlFhLUeZVkYXIJcS8SJROY6ZzmDzud2Yd/Br5P8wB8PW5uCJWYPQLWsA7hgThVajgsW2qEVKGLyyo+Bd0EuAw4vVxFgHgRivWBDJwlyAPkXm4C6zQqMDjFfiiwlICoLFpdmZGyB4xZ61HtjRIdMfblx7SkzZMy0Q3tywQOzQOzEIrRKC0C4hFB24MiE5Cnem9cR9mX3x55xH8Le8x9C54El0L3oaPsXPwrf4OQn/8S8gsORlhEx4BWGTXqV4DeESryJ0wj8QXPIiAoufR0DRs/Cn/f3ob7sXDkSXwqfxYP4A/DXvCfwx9zHcR6/x+6z+uDOzH+6guDWrD1qlEVDG+4iGspSq8S2XuSVzTa0fMdQA8bBjA1Sbn51Nxc0lX/dgcxN5ykhdTrNQj+ZF0aLT4cJCQ6xYN6EHPIkFexeEoSXbAyX7wi2mC9xodtJyaDfcHR9Fn/M5PP7ZMHxI7Ltw9wIsPvYtdlz9CedUTrBU64JOKoVFEWseM6FtBUU5OwOrv31hcgf4Orb/APjWryduICks1itWi85+FasOwNyJZFHNqLRW4Ir5Mq6YLqHcUiasuFp0HBTJYX5b8RM+O7gW2d/MxtAleXjpszj0m/4BgdpLuCf9YXiNDkYzmkK7xDFYElBksG15sLTdMrC65AeKwI9zIQEsR5EezVmmMD9IRHRETjFXl6NknQTdZofFXjiXSYBDYNSyMJqApwe8uRRuXBQBfwQ802mqLvXHBNZxfnCJ7Q7XmK5S++oyogtcR3SDG03B3UbR9HyUvzjneozyk3ZZT7pfF75oMcIHniN0vzFvrv6gaBEbKPKdrN7lnkiMNYkiOYSYK7flhsGVGCeLzTSXdmRbo0awaERIqzNrTnC1SJEh5sOtzxKGGzPrbuT46xq+nEdnM1JxAO4Fl8Io3SUk2QfNk+gzJPvDPY7eY0x3dIgNwv2pveCX/xT60CDy7MzB+ODzFKRvmopZh1dgXcUeHJOhVDGMeszyP9uss360pYZ+qlZRXa2h0kSs16LrLjg2B/g6tuvhbm2rpX2/u1750FC0xFYnabGqElKnqSiwioSlotvdEwUqN5XjQsUFiosos1RIXrhSVvn1CoKLBNKnuA7XfB7flv0k5WLJ66fhuRkx6JY4ALd/FIXbxkbh9szeaJfZA16ZnOMlAOUW4Fzd9cAt349uCURyCSBzuhE4+4mvm2ueTR4ywpCM1BmhGHKyg4UIiweLi4U4ZbBoO+eceX9mkDmhkuJwYUZJLNMlQ+98c02j12TdgsxwCTeW3SQG7UJgzeGWrAenATxTQ+FFYOqdEYHWxObbjotG63EE+DkE9jlR8GQnhxxWNKPXFTEd1tuNFLnJ5iy4LtKYFFJrS++pWM/X2sKV87dcNVLCHnhRussvDzQ2Q1A2/cwz/O94QXMc3SdQd00NgHtCANomhuCupGjcF9cTf43ri/Cc5/HKJ6OQ8d1ULDi9Gt9V7aVzcxzHrWcltXCBzlq5zGVMkmKo0kyo0dioUteMNtNgXF2toLJCRU2lblL5GyyRdYCvY/t/C758wVVzS7LZIjXw0s5stqLGZJZbi5XrOM26mI+5WrqRLBoLoxgarKiru9T95jScVSrww+VjWHZkC6buWIa0b2fi3RWZeGz+MIR+/Dr+XPQ4bkolUI3thmajO6JZbEc405TcI7kLvFK7wTuNGBwBpEdGsFRFeBKT9c6PRkteqS/uA6/i3vAo6ilTcfFWY684EfYOknyxbiMU1EQEimA7C+S45Nm0gSMF1Dk/LUAuKQBi3qx6lqnrN7jJQleUhFRz5ISJoI5bDn0GQ93M2chvi0+b+LxR0EDQnI1EbQuN4i3HdbdRxPR1lTUnsTMKkfSBuzh+RIv9EvvctaLP2LqwJ1oS0LdIo8GBbXhGdRPG7jnaF22Jed8RH4WwCf/AW8tSMHr9eGRsno5pexZj+YnN2FFxSDoay2W5zP67YBVH4GoaMHlgvVRdhsuEshWy6KrX5prpP3MV7UkjrFJFXyWLA3wd4OvYbgB8tUYN8pqxYNKQ9Yo7BjFdk8Wq60SoegrCZLII+CoGI7Y9vSJF85q0PFvZKZZ+z8BdZdHbRC2G2aFevqZJqdUpuvw3lu+jKe9K5P4wFyPWF+KlL2LRf9Z7CJ/8CnyLB+KBcY/inuSe6BBDU/ohneEymAB5RGc4j+km5WgexEa9iKFySsE7jzvseuhVFZIbDdcVyLhhYFxgrUymRF6QoaEbZKQvgnR7d1YpY5NRY9rPDQdSncHPkWMz1wwS5sls1bWIQTNS1+HNDtRDLH2M5xebeBYjCtPt0fl5xcU5TJwd2I2Y/dm8ivUGFWbnXBfdXOpsWTw+UBYqXdPC4JxI+8cFoWV8GNonRuGOpN64P/VhdMp8EiEFL6LfpHcwcPZwvP7ZWAz6PEP0OpZd3Irt1uNSsXGWF0ylPdlMx5/F001iwa6ysA3RWNVqohmOiRhuDZ27SlytLsfl6gqa1RAgs6sEdMlcZrxKBZ3nMpoF1agO8HWAr2O7MRBu/JCChhaddl1zhkCPJgHDplurI9FGQTx3K3G7qJkV1bidWdGBV1ixtYZYk1kqJhTDe5aziTUCAlU4p1zBEct57OFOtMofserqDsw/vQEl+75A7LqJeGn2WERlvoK/jOiH3w0Lx+1juM03GDclBtLUOgitk4LRKikI3slBstDWIiMILbL1Eiy2oGf33uaGBTuLqYt1fW6onc18sDQW6OaauqW8mzhgsK9cqDBhsZlnu3lWPhPbHgZpQwJS7Oz1vKyAbYNoLqAeKrlbyevS67gSuLql+sIz3U90itsQc26dGwWvHGK3XOtMgOtBrNY7LRI3ZfbCLel9cUtiL9wW2xP3xT6ELgkD0DP7DfxjxhjEs1DRnqVYcXYbtpUfxv6KkzhYeRaHa87hOB1bbjgpFzElvQ65UmqSFdHRlXNNiGqtobNRXUUAbDZcsq0EwmZdH1rRmS8PnDy4KmaaLVVaCXwJuKutDvB1gK9j+yX4ax8NF9pq25YZeLnUzGL036uo5+ei0uMCzKIxoYr6lEkltix6wnTBqqxIZZIFOm5lVo1Q5GddStA+aWizsOEFH/aDO2i5hO8vH8GSw9vx8bavkb9+IcZ+PRHvrErFC8tG4NEF7yFy+ssiUHNvSk/cPCYYLVmJbURXEWF3j/GB61hfOI/1QfN4H9GWaMb1wqmBcEoL0hllRgjcGOyywwmsuUsvim5ZOChM3DM8c8PglRchnWGs5OXN2hUFLJQeLk0jDOwuOSGSZnClfV1zQkVO0pXrkzl/nRksouKuNChwsBaGR3IAPON4ka4rvEd2gTe9X8/hXeE2rCtchnWVxb228eH4fc4j6DbpJfSY8z6e/Hw03vwqG8M2jEfchinI3fQpZm5biRU/bcGO84dx3HJZGK3F7lzrbb40g6HDa6KDW0MPVPN9I4er2rrJCD9VEw2MNQTHrAliLK5yXr+GzlWNyuCrm1jxeVbMNIQS6KoEwJpJcYCvA3wd268F38ZlZkZvvVWRMjNNfFy0OlrM15tF08HXqtbZH8lCHF2kmmKkGdTaf/pOqhh/aqpuAKpbv/BzW408tN6WahN+544zffFO12xgk84jnKqo2Y8lVzfhk5MrUbx7LuLXleC9L1LwwuyP8OiUd9BnwuuIKnkVURNfk5KwzrkD8IeM/rg/qz/uobgrixh0Zh/clk6MMjUa7VN6oF1ypETbZGKfYwkwR3SHM4Gi2+jucIv1hUecH1rE+dMtVw/4yWMu9DunUV3RnADUiUDfhcDeLcYXLUb7o2UssfK4ECltYxGhO1N74u70Prg3ox/+SPFg5t/hmzMAQTlPIzRnIMJyn0NE7ouILngND098D8/NisH7S7ORvHkGivd+Tp91vbhD76Zh6SCuiOfaVaOrrga2DjqrCNlwLp7lRnmRVDNEbbg8jBfMbONovZG3NtcEvZzMrFc4mBWLDryqns8XuXNWIhMRHBWSBFY0B/g6wNex/Vrgrb9D3cKcSFIKONqcAVBvJc2Wfmgo7VenHtHU62mSzqhr6rDloBs+R2PPLqsBNFdFILwSp5WrOGo6jx8rT2L71UPYeGk3vj6/FUvPbMLnp77BonObMOvEaqR9Nx2DlmXj/WWZeGtJKl5aMBYDPvkI/ae9TyD9OgLzXkS3zKfQKe1x/C3lUdwT2xs3Dw3GTUMC0X5YMDp8xBFSL9rzY0M5gmhfiiHBuG1oKO4aHoU/xPRGx/hH4Js2QAC1b8mbeGLq+3h21jC8PDcGr382BoMXZyBpzUTkbp6NyTsXYu7BVVhychPWnt2Jzef3Y/vFQ9hbdgKHqs7iqPkCTilXpJWZHapZL4Jbli1ouFCqi9BYNb0iRbPLyatao7XWpusLNf38iCa0wZBtWg213xdVc1Q5OMDXsf0nwbde2BSnGihP1f7dDbzOjQqfXCstovzM3+hVFQpYW+uiuDjoppA/VB7HxnN7Cdh2YdXp7Vh8bDPmHVyHj/euxMSdX6Dg+3nI2jQbaRtmIGn9NIz+egKGLs/Dh8tyMYhuB9Hth0YMMmIwxZBleRhKMYxi+LICxCwrRuyKUiR9NRlZa6cjf+MnmLhlIT7euRSf7v0Kiw6sw5JDG7H8yGasPrUdmy/uxy56b0csF8XJo7qeCHjjT1gnjaQLIClGFt1Sa69qe1ytdxzrHaRrgm7T5+C6mtIO/HWAr2P79eCLGwVfCZ7GqrVxvS65GwbfX3oF2yOC3aaKXx0xQsWKKsWECqUaV9RKXNaqcFUzoVzTV/kvi2WRSXLKZ0VFrFJcII6hHEdQhkO01wHaax/ttYditxF7jNhnF/uN+JHioGg/lOMod/vR852gW37u07ygSK9zXl63xk6Up0YAVxflUUR0x8Zk6x1Rzc4QUlMbwaJml9qxV6bTGppFNjh2tYul17AOvN73xKEc5gBfx/ZvR180urDrQqkVDKwf9XO7qiEEf0NM9wZ20hrYJMpPxmKRPf5qdnlnnnpbeLWe/exYFIhX7K0UbM4odjY62OkqY1o9VTNdZlIT3YKrDcJm0VOO+hrClaiTqWwYVcbv655XVzSrbJA64FtdAU0zmhrqPmutcv51RjD7c6Xa3W+Kt9ZK56LpaOwp2EDE3LE5wNex/RvAtxHY1TUcN+ZTVmOia23wz1ZEZgNirYl/vwZ8tXraw7YhQDE0Y6120NyYnemgpXvdmVEjvmAmWYwyKbrRqFlapRVZILQKYGv0mCriMdV0W0VRyWHo8oo2L/9eQjFu9eAKAqkqYMcGDbJftfE3leJNpxD7tqKMBoCr9PqV7D7CFk9cE62wzRPtZ1Ukqq2qVCfY2+Fo1ztmTeQT6oNvfQC2rbE11dWo1sFzg1nP9YXMHZsDfB3bvwl8NTvIrR+Nwdf2mM3+u/GFr/6KRLCGxuzbfhiwLQRdy7HA8AZT7PLV0iGg1tmL21bzDCsbWx2zIlUbOhBziZXZAGWz0cHHnnjcZs3ODKx/0VRIs4mmFwRIZ5gBzAyqHFx9wEUk3L7N7g5V9EClySJRzW4Pij37bbAmeQPg23Ritw58lWuCr3YN8FXrXIEdmwN8HduvAd8byT1o9dhmfThVDJBtOqRotKlQjLIk1Q78tKbMwNUmwKQWJXUAltQCBJxqn9Y+d2mbVysGwtlqlG07W1X9cbnV6t8X01FVB2DR89Lv61UEqjSd8O+lZE7A3e4N1Eb996I1wH+raldAomqGD58mLdsWK7dua/LWpZpEUaXkTy8b064zkGo/E3X72v+oNgJgze5sNwXR9t8MBxY7wNex3SD42ihU4yxfkziNa5SKNdmeYas/uxb42iNOw4qJhgxNvSb4CjeTdAIaRS3YydvQpFmATRlrX9cGlIqtvtgAXd6nNvQmA4UNHDU9hOWq+mPsk8cNCKrCLblWCcitYpTlKXafD40qCjQ70OWUiJSE1fN7skdGTWqsrcSGLWaL7nf28yfo2nGN0oX63mdabc64afCtv5jnAF8H+Dq2n0deXG+J5ef+Urvec2o3EKpavz60yRSDZtfr1jBtUX/hRzPqURsRPAN8ufmDjUQ5tKYWq1SDhTMQW7gDgbu1COBMZihmM6xWMz2sB99vKhS7sFpMEnyfwbvxQFP/9VVu6WWQZzC/DqhK669Zd6aut98vGzGvm25qeoC9dgpDa7Cg6tgc4OvYfhY8a/1gG1xcTVyFv/jZ61+6jVFEu249af2iqJ9BDfs8pz2IGM0BIgIk4KYH52Dt2bFam/0wtCu4W4/1Csy6eDyzTKuV2CYDsISp9r5ZhGfMenAXmBEmi1mC7yuKzpD19IQe9kAsqQRFqQVe2cdYHNSZte1x/bhpdvtc7wgBTc9StOsn+a8R9UWYtBt7NsfmAF/H1tT1pRqFYUptncC/A3ybfj31BuOXvaQBBKpRZyz5BTuoEfA1urxsCmtsU26orJmtmpBcCVUPq12HM4eV9tEBWxEQVRQCYrUuuHStNlSlNmpoXw7WtmBxIaukKlQjFL1V2wgbI68FXwN4eV8r6yYr+u/45xttRNGaOJ4NF09Vu4TCNU/WNVD9lzbKODYH+Do2Y6vjvHVF+NcFX+3GAF27BvAqNxjqDV7EtcyOwdXmqqFaDQBWRIlL0+zgRqtbTDIR06whxK2x8C1LZVIoetWBTetAa9TApxnNJPVrPSz1QqsNWzUEK4WZjcU5HgQEfA0heisBLqcPLCZi0ZLasNYupNWqyNn+xvh7+wXP680N1AbH096npH7VSgPPtZ/renOArwN8Hdu/tjWsXPjZy+dfBN9fwnxv7P3bwJdZoqJXG2h1+WD9fuP3JgBsE/wxWLDFKAOz/qwuTOMpd/22E/uBpH7dR211sk0rgVMKal26QbEqjfO9Tb5i/en+9d6p/VBq3zChNlEAqF3rZP7SE+PY/is3B/j+l23/t9jKv6rt8J94L9d7f/+rn+16n/XaeeBf12no2P63tv8DIcUAfWM0rm8AAAAASUVORK5CYII="/>
  <p:tag name="VIDEO_FILES_RECORD" val="&lt;Videos&gt;&lt;Video Name=&quot;MB_486_1_80541.mp4&quot; Position=&quot;1&quot; SlideID=&quot;486&quot;/&gt;&lt;Video Name=&quot;chi ong nau da sua_454_1_53496.mp4&quot; Position=&quot;1&quot; SlideID=&quot;454&quot;/&gt;&lt;Video Name=&quot;Video con trung moi_435_1_02497.mp4&quot; Position=&quot;1&quot; SlideID=&quot;435&quot;/&gt;&lt;Video Name=&quot;SL 37_470_1_75589.mp4&quot; Position=&quot;1&quot; SlideID=&quot;470&quot;/&gt;&lt;Video Name=&quot;KB_410_1_72350.mp4&quot; Position=&quot;1&quot; SlideID=&quot;410&quot;/&gt;&lt;/Videos&gt;&#10;"/>
  <p:tag name="MMPROD_NEXTUNIQUEID" val="11270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Em hãy thử lại nhé&quot;/&gt;&lt;property id=&quot;10068&quot; value=&quot;Đúng rồi. Hãy nhấp chuột để tiếp tục&quot;/&gt;&lt;property id=&quot;10069&quot; value=&quot;Chưa đúng. Hãy nhấp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1&quot;/&gt;&lt;property id=&quot;10134&quot; value=&quot;1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Em phải trả lời đúng câu hỏi mới có thể tiếp tục &quot;/&gt;&lt;property id=&quot;10185&quot; value=&quot;1&quot;/&gt;&lt;property id=&quot;10188&quot; value=&quot;The time to answer this question has expired.&quot;/&gt;&lt;property id=&quot;10189&quot; value=&quot;1&quot;/&gt;&lt;property id=&quot;10192&quot; value=&quot;E:\e learnning 2018\TNXH3 - Con trung NGOC\TEPNGUON\Con trung_pptx\audio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2&amp;quot; UseDefFont=&amp;quot;0&amp;quot;/&amp;gt;&amp;lt;Answer FontName=&amp;quot;Arial&amp;quot; IsBold=&amp;quot;0&amp;quot; IsItalic=&amp;quot;0&amp;quot; IsUnderline=&amp;quot;0&amp;quot; FontSize=&amp;quot;28&amp;quot;/&amp;gt;&amp;lt;Button FontName=&amp;quot;Arial&amp;quot; IsBold=&amp;quot;1&amp;quot; IsItalic=&amp;quot;0&amp;quot; IsUnderline=&amp;quot;0&amp;quot; FontSize=&amp;quot;16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4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property id=&quot;10151&quot; value=&quot;Presenter e-Learning Course&quot;/&gt;&lt;property id=&quot;10152&quot; value=&quot;Course_ID1&quot;/&gt;&lt;property id=&quot;10153&quot; value=&quot;SCO_ID1&quot;/&gt;&lt;property id=&quot;10154&quot; value=&quot;Course Object Title&quot;/&gt;&lt;property id=&quot;10155&quot; value=&quot;  :  :  &quot;/&gt;&lt;/object&gt;&lt;object type=&quot;10042&quot; unique_id=&quot;903&quot;&gt;&lt;object type=&quot;10003&quot; unique_id=&quot;10010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12&quot;&gt;&lt;object type=&quot;10050&quot; unique_id=&quot;10013&quot;&gt;&lt;property id=&quot;10020&quot; value=&quot;3&quot;/&gt;&lt;property id=&quot;10021&quot; value=&quot;488&quot;/&gt;&lt;property id=&quot;10101&quot; value=&quot;[jumptoframe],Value=488,&quot;/&gt;&lt;property id=&quot;10102&quot; value=&quot;1&quot;/&gt;&lt;property id=&quot;10191&quot; value=&quot;-1&quot;/&gt;&lt;/object&gt;&lt;object type=&quot;10051&quot; unique_id=&quot;10014&quot;&gt;&lt;property id=&quot;10020&quot; value=&quot;3&quot;/&gt;&lt;property id=&quot;10021&quot; value=&quot;487&quot;/&gt;&lt;property id=&quot;10101&quot; value=&quot;[jumptoframe],Value=487,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794&quot;&gt;&lt;property id=&quot;10002&quot; value=&quot;Thực hành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79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hoàn thành bài tập này&quot;/&gt;&lt;property id=&quot;10172&quot; value=&quot;Em c hưa hoàn thành bài tập này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796&quot;&gt;&lt;object type=&quot;10050&quot; unique_id=&quot;10797&quot;&gt;&lt;property id=&quot;10020&quot; value=&quot;2&quot;/&gt;&lt;property id=&quot;10102&quot; value=&quot;1&quot;/&gt;&lt;property id=&quot;10191&quot; value=&quot;-1&quot;/&gt;&lt;/object&gt;&lt;object type=&quot;10051&quot; unique_id=&quot;1079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06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0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608&quot;&gt;&lt;object type=&quot;10050&quot; unique_id=&quot;10609&quot;&gt;&lt;property id=&quot;10020&quot; value=&quot;2&quot;/&gt;&lt;property id=&quot;10102&quot; value=&quot;1&quot;/&gt;&lt;property id=&quot;10191&quot; value=&quot;-1&quot;/&gt;&lt;/object&gt;&lt;object type=&quot;10051&quot; unique_id=&quot;10610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15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1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617&quot;&gt;&lt;object type=&quot;10050&quot; unique_id=&quot;10618&quot;&gt;&lt;property id=&quot;10020&quot; value=&quot;2&quot;/&gt;&lt;property id=&quot;10102&quot; value=&quot;1&quot;/&gt;&lt;property id=&quot;10191&quot; value=&quot;-1&quot;/&gt;&lt;/object&gt;&lt;object type=&quot;10051&quot; unique_id=&quot;1061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25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2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627&quot;&gt;&lt;object type=&quot;10050&quot; unique_id=&quot;10628&quot;&gt;&lt;property id=&quot;10020&quot; value=&quot;2&quot;/&gt;&lt;property id=&quot;10102&quot; value=&quot;1&quot;/&gt;&lt;property id=&quot;10191&quot; value=&quot;-1&quot;/&gt;&lt;/object&gt;&lt;object type=&quot;10051&quot; unique_id=&quot;1062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40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4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642&quot;&gt;&lt;object type=&quot;10050&quot; unique_id=&quot;10643&quot;&gt;&lt;property id=&quot;10020&quot; value=&quot;2&quot;/&gt;&lt;property id=&quot;10102&quot; value=&quot;1&quot;/&gt;&lt;property id=&quot;10191&quot; value=&quot;-1&quot;/&gt;&lt;/object&gt;&lt;object type=&quot;10051&quot; unique_id=&quot;10644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1115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111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hoàn thành bài tập.&quot;/&gt;&lt;property id=&quot;10172&quot; value=&quot;Em đã hoàn thành bài tập.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1117&quot;&gt;&lt;object type=&quot;10050&quot; unique_id=&quot;11118&quot;&gt;&lt;property id=&quot;10020&quot; value=&quot;2&quot;/&gt;&lt;property id=&quot;10102&quot; value=&quot;1&quot;/&gt;&lt;property id=&quot;10191&quot; value=&quot;-1&quot;/&gt;&lt;/object&gt;&lt;object type=&quot;10051&quot; unique_id=&quot;1111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950&quot;&gt;&lt;property id=&quot;10002&quot; value=&quot;Vận dụng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95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.&quot;/&gt;&lt;property id=&quot;10172&quot; value=&quot;Em chưa làm đúng bài tập.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952&quot;&gt;&lt;object type=&quot;10050&quot; unique_id=&quot;10953&quot;&gt;&lt;property id=&quot;10020&quot; value=&quot;2&quot;/&gt;&lt;property id=&quot;10102&quot; value=&quot;1&quot;/&gt;&lt;property id=&quot;10191&quot; value=&quot;-1&quot;/&gt;&lt;/object&gt;&lt;object type=&quot;10051&quot; unique_id=&quot;10954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976&quot;&gt;&lt;property id=&quot;10002&quot; value=&quot;Liên hệ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97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hoàn thành bài tập.&quot;/&gt;&lt;property id=&quot;10172&quot; value=&quot;Em chưa hoàn thành bài tập.&quot;/&gt;&lt;property id=&quot;10173&quot; value=&quot;Câu trả lời của em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978&quot;&gt;&lt;object type=&quot;10050&quot; unique_id=&quot;10979&quot;&gt;&lt;property id=&quot;10020&quot; value=&quot;2&quot;/&gt;&lt;property id=&quot;10102&quot; value=&quot;1&quot;/&gt;&lt;property id=&quot;10191&quot; value=&quot;-1&quot;/&gt;&lt;/object&gt;&lt;object type=&quot;10051&quot; unique_id=&quot;10980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35&quot;&gt;&lt;property id=&quot;10002&quot; value=&quot;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3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làm đúng bài tập&quot;/&gt;&lt;property id=&quot;10172&quot; value=&quot;Em chưa hoàn thành bài tập&quot;/&gt;&lt;property id=&quot;10173&quot; value=&quot;Câu trả lời của em là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637&quot;&gt;&lt;object type=&quot;10050&quot; unique_id=&quot;10638&quot;&gt;&lt;property id=&quot;10020&quot; value=&quot;2&quot;/&gt;&lt;property id=&quot;10102&quot; value=&quot;1&quot;/&gt;&lt;property id=&quot;10191&quot; value=&quot;-1&quot;/&gt;&lt;/object&gt;&lt;object type=&quot;10051&quot; unique_id=&quot;1063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685&quot;&gt;&lt;property id=&quot;10002&quot; value=&quot;Trò chơ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68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Em đã hoàn thành tốt trò chơi&quot;/&gt;&lt;property id=&quot;10172&quot; value=&quot;Em chưa hoàn thành trò chơi&quot;/&gt;&lt;property id=&quot;10173&quot; value=&quot;Câu trả lời của em:&quot;/&gt;&lt;property id=&quot;10174&quot; value=&quot;Đáp án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687&quot;&gt;&lt;object type=&quot;10050&quot; unique_id=&quot;10688&quot;&gt;&lt;property id=&quot;10020&quot; value=&quot;2&quot;/&gt;&lt;property id=&quot;10102&quot; value=&quot;1&quot;/&gt;&lt;property id=&quot;10191&quot; value=&quot;-1&quot;/&gt;&lt;/object&gt;&lt;object type=&quot;10051&quot; unique_id=&quot;1068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43169PHOTO" val="/9j/4AAQSkZJRgABAQAAAQABAAD/2wBDAAMCAgMCAgMDAwMEAwMEBQgFBQQEBQoHBwYIDAoMDAsKCwsNDhIQDQ4RDgsLEBYQERMUFRUVDA8XGBYUGBIUFRT/2wBDAQMEBAUEBQkFBQkUDQsNFBQUFBQUFBQUFBQUFBQUFBQUFBQUFBQUFBQUFBQUFBQUFBQUFBQUFBQUFBQUFBQUFBT/wAARCAB4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oNxxk0GU5x1qj5gwD3p4f3wD71/YNj8s9mkW/NPApRLnqMVVV+Bwc07cRySMVNiORFxZOnJzUiynvzVEOeM1KrjjPQ1m5QW5DgXkmOeDyRUqS5OTkD3qir46ZqVXHXpT5TncDSW4ZyAzEgDAyScD09qetxtGQc8/hWaj85zmpFkIwc55qeTUylTRsw6jLGQUldTnghj/AEqX+0ZP77f99GsVJMEEHmpfO/2j+dHs0YOijkN3YDFSB+QTyarhh1B4qQNjBGSa69z6NosB+fY0rOEBLHAHOfSoA3TPNVtVlKwFVGC559cf/XrzMxxccHhp1n9lGtKi61RRXUr3mtO+VgOAO44J/wDrf55rW8I21/qV0Y44pZD1IVC5x78Hj6it74HfBzUPin4njtIVkS1RgZ5VGQAew7Zx+QI9Rn9HPh18F9B8A6XFZWVnHlR8zFQWc45JJ6mv58xedYmtWdRzbd++x9Sstioctj80bgXGn6pNYXSBJUwy4BGQRnBB6EdOOOKmV+MdK+r/ANr/AOD9miL4m062EF3EAJyq4DjOATgdRkjPpXyfLG0IG4EEqDgjB5Ga/TOFc6njVKjWd5LY+bzHCKhJOK0Y9WPGADTw3I5INQ54BPPA/lSqTlQfU1+kHhtFpWOeOuak3n+7/OqoJ+Y5zx/Spd59WqbEOJye/GcHpUofoeowKqtgDjjFWI+gHsKtdT3WtLkqknPNZ2pmSW/tLeNS7ynAVeSTkAAD1JNaKgc4wa7H4E6BYeJP2gvAFhqY32T3oeSMfxFFaRVPsWQA+xNfCcX1fZ5e0nu0eplVNTrpH0b8Fr2w+Gfh7SLLTdG8UyatqExS41O3tc2gZQCQAxB24OAQpDEEAsRgfW0ovrPw/LqZibEUXmOACWA9MDvWhdWumQNDIthA8owsQEajYB6EDgAc8elaOheJNInimge4DG4VkSKWNkMpAJKgMAeQpIyMEc9CDX8+ppvV6s+2rU3FbbHz7d+NdJ+MngvXtMh1xbu/jjniW0ubFoBIyKC6xsVGSodDwSQCCQRk18JX93HqOl6ffRDCTQ47duQfrg8jsRiv100bw1oEcMty0EEViVMruRgKACS3PAABOfYmvxv0i/judBdYQVthO8kCt1VGJIH5V9zwrVdPMIJbPc+azOgpUXJ7oveg77R/KlGMrzgdaST7+B1AH8hR/Go7EEfpmv6E2PhCdG4c/wCyT+hp+R6VCOFc/wCyam/OixLSOObIB55xT0bABPoKhcnYewqReVAGSMd6V9We7bQtwknBp3gTx2fAHxZ8O+JZVaSDSdRileOPlniVlEoHqSpYD6imwg8AA5PT1rS0D4TeIviBqBHhvRxesTte4IIiiJ67nPyj1xkkjoDX5hxpGpOhBx+FXv8Aoe5lFlUa6vY/V1tUl1DSEv8Aw9dWdytxCJbW4mDPDIjAMrDaQSCCCMEdapeDdR8TSauyTNpc4H+t8yFoWPJ4DKWxjgcqc+3WuU+GXg/U/hl8PfD+ipci/ls7VIn8wnGQOcZ6DOcCuy0XxHq8BmlezVkI4BPQ+3FfhUZKUk77H3s6zpUZU+VS5ur3MT9qH4h23wz/AGc/GWpzyJaXt5YyaXZRKwBe5uVaNQnTJVWeQ47Rse1flt4eEMnhdZISd8Z2OpHAGOCPzI/Cu6/az+KXiX4l/FzV7DX7lzpGhXDWun6dGCsEIIG6QAHLOxGSxySAAMAADjtOvXh8OPZpbRwQyEMCEwxAPYkk4JwfT9a+74ZVSWPg6avbf0PkcxSVB3Zdkx5rAYI4/lTUOZVPTkflg0twMTyD04pFI8+IEcE9K/oyx+e20HBiUf16frirfPpVNSSMZznH881o59qEjCfQ4l13Z966LRfBWqavCkscIigbpNMdqkeoHJI9wCKt+AfD8esaoZLhA9pbAO6nkMSflU+xIJPqAR3r1fg4OMDt2A9q/LeJeKZZXNYfDpOfVvp/wT+o+AfDqHEFF4/Htqne0Ut3bd37GL4F8CaFpGuaZPrqNqdolzG11HgqhiDAuABySVyOTz6A1+jFjouh2VraRWENtDZLGDBHAgSNUIBG0AAAYI6DvXwGq+YxAxg969l+Gf7QGqeC7G20jU7RNc0qIbYssEuIEHRVfBDKOysMjoCAAB+MYzNcXj5uWIm3+X3H6bxN4f4enh4f2NBJwumur87vdn1NNZLOAqgMDwCvOKu6RpEcG8uoC4xg8jn6155on7Q3g7UbR5Ve/tCuN0UtmzMCe37ssDzx71JL+0Z4ZMcg06y1PWJUyNkduIlyASQS5BHAPQE9BjJArhjy3ufiFTJMwVR0ZU2mt76JfNjPip8L/h7N4a1vVdZ8O6bdm2tJmWdrZTKHYYGHxkEsVwc9cGvgbX/h7a6qpNnIbKY9iC8bfhnK+vBI9AK+lPiT8U/EfxYE+lwWkWlaRbSEtaRybmeRQSokcgbjkEAABQcZycEeSCB7W7eG5jeGVTysilWHAOCDyDj19a9zLswr4Cpz4eVm/uP2bhjgzK8VhqmCzTllV0bineSTWmzurnkHiLw7faDcn7TGPKlP7uaP5o2+h6ggY4IB9sYrIjA81TjhTn9cfyr3S90yDWdPudOuCoW5QhGYcRuOUbPbBxn1BI6E14bLA9vJNFKjRyoSjqRgqQcEH3Br+gOH84ea0Wp6Tjv/AJn8/eIfBceFMXF0G3Sn8N91bdMbECtzGmc/eH5Vd3H0NU1z9uh4zlmH5g1o+X7CvrUj8cqaWOl+H9mLTw4JQAHuJGcnHUD5QPzB/OumVgQADzjn1rP0SNbXQtPjAwv2dT+JGT+pNSW04F4yE/fXj6j/AOsT+Vfx5nmN+sZjOcurf+SP9SOGcFHAZNQoRVrRX3ta/id9ptpZQ2cbPaNKTEJJWcAqBhW4JAzng4GSAWGMdb80KrDFBAqyaTdERvHCxVkIO7zAcgEkjBJB4AAPOK5u38SXtpaCNQjhUEauw+ZQDxnHUAcD8PSusFvBa2cs9zcz28rNuMkpBXJwdoOACAAMADgZx1zXFFqR+GcTf2vkuKnWcpNSb5Um3fzt0sw0jSoNBupxHcGYu4KysSpCYIxjo3P06k54Aq9q93PDpU8VjJ5M8oDBlIQZLA59M4z1ycdMECsu1givZVk3mWKQblkAI3Z9jgjn/wDUKkvEkWRY1URbRgBCMdeoz9envVKVoux/FmZ8eZ9/bjqVZ3nCS91p62dkmtL+Zc8K6FDoyQrLdrc3N0u4wITtTHAIOQSTkfTjjkVR17wpc3uoS3tvA8kTqXkBYu27kkjHbA4HB46DGBt6bMLe0Ezr9ogB2ylxhlJJxnHbnqD+ecjB8UXxXU7eWyvbm2YAMYVkkUAYyrDgAHORx6jvknvptXSW5/SnAOeZrm2f/WZRUalSK5nZ2stbaWS7K5yUzFbwRucFSM+4zkfmQPyrzX4jWAtfF106KAlzsnHuWALn8WDfnXf6rcmPxDOGPyqqYyexUNn9a5P4nxtJfaTdBcB7YKfqJGP8mFfo3BGLX1+dJPe6+4/V/GPCLEcPxrtawad/XQ4RQf7RsR6vWt+ArNWMrqNiT0EhBrTwPUflX7yfwViPs+h3e37NaQRA48uJU/IAf0rJe9W11K2kc/IHCn2zxn8M1r3ZG08ZzXKa5Js2nOAHU/Qbq/hiup4rFRSera/Fn+suLnHA4X3dFFafI9CtiCecYJwea6CeyutW0iMW8yIioFkiZcltrMQQQCccg4HUk+gzy8c+wlgdwPPtXQabc/6BEQVglJPzSglXAJOOuAMkc+x/H0Yvllys+B44zFZdl9PF80U7q0mrpevY2dFtWsIViml+0tgIg42ocjAA7ck5J56dOcLr+rmIRrHaG8ikUiQ4wQc84HORwQQRxj6ZyxcL5H2h5yRGhYEMAM8cHBOSMAAdB35wDC+pQzzF1m4cNIyhcAk8Zz6g5AGOh6jtrzJxsj+R6nD9Ctnf9qYukqspJybs1G6fSy+Zrw6qmnWsspiMYm+UwAja4BAJOBgEqcHsSOhOTWLd3wu9TllEsjxFyI/NJJVNxIHU4AB6DgZNTTypLDPG7RtKAWA3bckAkEZAzjpjpnHPTGXpskYlMspCQoS7sxAAUDJJ9sA11YZtyUVqf1FwRg8F7KpmPsuSo9G76WSVmk9kYWoz+fr94x6LNsAPH3cL/SmfECzNx4X027AJME7RnA/hYAgn2BXH41jaZfNeSvM5BaRy7H1JPX9a9G0vR7jX9OktYlgeSKBL+GO4jE0UxW4RFjkUH5Qz/Kcgk56YOa9XhPGvCZnzS35rW9XZnrcc0KWZ8NYhSkuXluvVar8jw2Nd2p2i4yA5b8ACat7D7V117o+mXevS6nkCe6t5Lv7MLVbKztppruSFIl+f5Niru2EEDy5BllG88qYjk8N+Vf1JRxHto8yTP83cTBwklc7K7m4IwfwrkPEUx2xoQQS2Rxxx/wDroor+N8miqmZ0ubuf6e8X1p08qqyi9TstNkMmn2zDoYl69QcDP61PdTT3Ft9meRvLJGT1OAOACcgD6Ciis8d7mIny/wAz/M2qZdhc6yenRx0FONovXvoaN1DL5bWyFFijIMgyScAnGSeuRgg9wSRgEiobWwe+iilRnSVZNn704CICB9TyRx2zjoRkoqEtLn41GTpZu8LD4IRdl9xoWVudV3pLGYEhiLCRsl1AXcSfUEgEA9ecEZJqrd2nmaLfQId8klu4A6c7TxRRXuZZ8cZdbn22Syf1TGQ+ykrLtoed6FKZbiYqGdPNfBBwMbjjA9MV6JpesXuieH9VuLEJA6xJvkZQxI82M4AII5IAJGDgkZ5oorXJIqWea/zfqbZilLhCvf8A59v8mcc/iGXWILqKeKI3cjmWVxEyk4laRXB8wgsWuJ1KhFUKFILE5Wr9l3c8c0UV/WWFglFn+auNqz9puf/Z"/>
  <p:tag name="MMPROD_243169LOGO" val="/9j/4AAQSkZJRgABAQAAAQABAAD/2wBDAAMCAgMCAgMDAwMEAwMEBQgFBQQEBQoHBwYIDAoMDAsKCwsNDhIQDQ4RDgsLEBYQERMUFRUVDA8XGBYUGBIUFRT/2wBDAQMEBAUEBQkFBQkUDQsNFBQUFBQUFBQUFBQUFBQUFBQUFBQUFBQUFBQUFBQUFBQUFBQUFBQUFBQUFBQUFBQUFBT/wAARCABl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Q9KWsbxFr1h4W0m41PU7g29nDtBIRpHdmYKkaIoLSO7sqKigszMqqCSAQC5czrbQtLK6xwopZ2cgBQOpJNcDqXxQN9pNzqPh20gn0S3haefxNq0ptdMSIDLSRHBe4AUhwyKIXXIEwIxXm+u+KtZ8eavqOmahpLR6vE8q6Z4c1IJNpdrIiK8UuotC7ea/zo3l/6uNmiIBJguJJvCOur8TPgz4zfxp4seDR725msjLdvbwX2jERpHJbzmJFjWaOfeVBBO0x7i+alS5pKEFeR0yo+yp+2rSUYK131s+pPqPjJtR+wPquteI9VtrnV7bSLuK2hl8OWtpLJ5eyVVwLza3mooBldWc4O0cjCvL/wrpfxZ8V6Rf8AgiHxEsdoY9OuNQia8lubyC1W6ktVeVWy8kc4ZTuZ28qYMdsaAeR+J/jJ4UgutbkeGbx1qurrZR3t/awvoVnKbORpbaZQjvcGZZGyWDoCFQAAKK5XUf2idfurpbqy0PwxpFyt016txaaPG8wnYgmYyTbyZDtXL8E7R6DH0eG4czTFJTUeVPvp+G58rjOMsiwDlT53N2totL6O99F5H0b8MrPw9r3iTwvp+peFPBOrw+IvDr65v0zQ4o/sRVoFVSSX3xyCdgrEKcwP1Bwirr9lpnjO5tItNudF0RPEP/CP2F/4f1a4tFSZoUdX+wZNvIFcvExIPMW4oQSF+b9F/aW+IWhXd1cWmqWUcl1J51wV0q1jM792cxxqWJ9SSfetzwd+0fZ6JqsN1qvgTRJRE7vE2jGSyNs8ilZZ44wzRrKys4LqqMQxBYAnPZW4WzSlG6Sl6P8AzsefhuO8kxE2ql43VtV176M+mvBnxX1PUBp40/Uk8TR3STSQafrMKWGqXEcL7ZpYZox9lueSoVVWJcOjNKAcn0vw1430zxRcT2kYms9XtVDXWlX0ZhuoASQGKH7ybgyiVC0bFW2OwBNfKHw+1bRfFfhDSNP0LxDfvq8EWn6be6HBItpejS7UuWgtZF2CRyWDSvEUZ40wEUhVr2XxBplh4V+G91r2tW+sKYr2KfRbRWQapo7TNFCsFtKHfLPKSQjOUYTeSw8obB8tUp1aEnTrwcZI+2hVwuMip4Oakm7Kzue5+lA5FebeBviIZ7y30bWb6C9uJ3ki07WbdPLi1Bowxlt5E/5Y3kQVy8JxuVGkQALNHB6T+NZmcouLsxaKKKBEEjrFEWYhFUEkk4Ar528bfEm0ubmw8R6jqsmgWl8Gh8PanPaefbaLDKjRpqlyp+SOW4LeXCZT8sb4wpe4jPe/GbWreTT00G6jlk0ua1uNS1tIY97NpluoaWEDBBaZ2jiKHG6Np8EFQa8a1mCXVfiImvaraDwtcnT21e61a1vv7T0rULKNRFOBC4+WWO3uIhHIibS8zrmRQVaZcztGCu2zsoRglKrVdoxTfTp6nI/EG30/TtJ1HX/EOmWuhazHDeaPew28Sz2viK7ZNpntSHEiAo7LcT5WQJK8O9pEV4/FfiF8S9Z+JGppPqUqwWEBP2PS7YbLa1BJPyr3YkklzlmJ5OAAIPH3jR/HGupcRWq6Zo1lCtjpWlR8R2VogxHEBk84ALHPLZ6DAHODYVOetftPD3D1HA0lXqpOpLV+XkvPuz+ceLuLq+bV3h6MmqMdEl183+iG9DxS9qQHFWb2/g8LaTbX0ttFe6nelzZW84JiijU7TO6gjflwURSSpaOQsCFCv9Fm2a0Mow0sVXdor72+yPmuG+HcbxRmEMvwSvKXV7JLdvyK+5c8kZqzp1hdavcGCyt3upQpdhGMhVAyWY9FUDksSABkkgc1Lpd54rv7CC/uvEmn6Fa3IL28MlqqmVAxUukMELKq7gQCwTOCRkAmpriQXMQj17xNqniu2RhIukK0sNg7DlS5LhgAeqoisQeJFPNfGYbinHY+EZYTCNqWzk7L19D9Uxvh3lOR1JxzPM4Xh8UYq7v2Xn0NHT/BhuLIagfEOjWEMTErcSzylGdTz5MscbJMykDIiZypIzjIr2D4dfGy2+Ittongr4nanfrp1vfQ3FnrdpdNbSmRAwSO5kX5tp3AiVSrqyqxbILjwK+1G41S6a4upBJJtCKAoREUDCoiKAqIoACqoCqAAAAAKr4yCCMg19DXyZ5jh3HGtObW6VrPy6n51Qz6OUY72mV3VNPZu7kvPovkfatldy+LfE1t8LtL8IWfg3RDKb/Vltp1N9CsLgrMGiwIZmmS3aOQszuj+ahVk49v8C69fvPe+HNdl87xBpQQvchVVb+2csIbpQoAUtsdXTA2yRuANhjZvm39nr47Xg8D69bHSLbXPGGhafG1s8shglvNPjcko8qpIx8gSOQNpLBwFUsWJ3vB3xA1rXL/AFXxHf63pfifWfDKJqk58Op5ltBYy5iurFHDOZN8NtHdom4O0qpuCKVWvxHFYWpl9eWGrbrb06fef0tgsdSznBxxtBJRtqr3d+t92fVVFU0vIZIo3SYNG6hldBuDA9CCOOaK5ij51+I3jm50vUNV1uwfVEm1LVf7Pt77TLaNoobLTgyuLuSUhIYhey3IZzksjBRjhl8R+Jt9ZeE/g1pGnWGneG7PUPE91JPcXXhiV5bOWygkyiJv/wBWpmYsEjJQGNiCc17RoXxe1XwPY2SMvha60+90a28Rva6hrA029ikufNmudqsjrKGk3sGYxAbipJwWHzz+074z0XX/AIrWgjhuNN0i0tLeyS2No1vLGuTI5ETgY/1vBI2sNpBKkE+1kkKLzBVa7tGGuvlt+NjyuJp4pZS8NhINzqNJW1bW7Vl5HkxcAhCRuY4A7k+g9alltp7aPfLBLEn950Kj8yK+/vhH4L0n4U+OJ/DemK0ujaxpUWqWM8kgk8yWJ/LuPmx0Ky2rADjlsccD2/7NCvRFz7ivuK/GXs6lqdK8ejbt+h+R4XgJ16fNVq8suqte34n5GeYHGQ2R7HNQ+PIHudH8OajGN1tBbyabKevlzCeacA46BkmBUnBYxy4B2k1+pvif4U+EfGG86x4c02/kkBXzpbZPNGeuHA3A+4NfI/x8+A0/w48RfavCOl6ja+D3055r+ZbOLWYA6PkpLBPcRYRVAcM7OMjgKVyfAzzNsPxDgZYaqnCaaae6uvQ+74NweI4EzeGZRtUp2cZLZ2fVX0/E+cYPFvh+806zk1eXUrO9tbaK1kW0tY5opkiQJGwdpUMZKIgYEMAVLAncEXc8VPH5umxHTItHu4bJFubOMZaNy7uiyEgFpRE8SyEgHerAqpG0aXhvRb3XL2aDwZZy3WvxQtcRpY+DrVJgVIAdZX1NjAQzL+8jAK7sgcYr7h8AfsyeBfD2mWU994ZgvdVkhVrl9Tl+3ESEZb7wCEhjjcqLnGcCuTJc2xGWRisVNzUFaMUrW23v5eTPR4uwmVcTTnPKKHI5vmlKTTd+ySvZXPzwTMsmyMb3PRV5J/AU+4iltcfaInhz081Sufpmv1ms9FsdOgSG1tILeFfuxxRhFH0AHFY3j7W7Twf4N1rXLiBZotPtJbnyhj94VUkIPckAD3NfTLjSbmkqP4/8A/OpeH0YU3KVfby/4J+aPw88ZXHw98baJ4ktizNp9wskkaYzJEcrIgzxlkLDPYkHtX17Dc+M7D4lzaZp/ir+x/B7XombUNQsrGC2uPtBeZLazVUDzPskiXzGYbWjckSFwF+ff2j/AIbaJ8JYvB8DXkv/AAkmpWZl1WNn3xeaNuZFGPl3O0gAHy/JwBg59w8GeG9S8b/Dbwb4gtvB2g+Os6GmiC28QXPlJYtDLLG8ihoZQyyjaJMBW/cp9/PyeNxLiMPmNOljaL1vyyXXyv8AjY+t4Jw+KyirVwOJXuSV4trR2snZs9s+D8I0LwnJ4X8wzP4Zun0dd8pLLboFe0DMfvN9lktizd2LZ5zRXzl8YPiH4l+AevaVoOmagbqe50i0utQvJAN11con2ZpTubOWW2j6k/U0V8fY/R/ZruWNeh1//hGfBjadotxcWp8OabPJdWnh2PUGCR20jDY7Rtukec20QjPKRtNJkZ3x+Gfte2k9x8ZPFMs6BLlBZytszj/jzgD7c84BBPb7tfWGkeMPF2i6bp+h6ddeGdB0qxlu9HtLrX5mad0spvs6yrCrpu3Lj5dwwFVix80Bfnz9qvw9qFh4k8Matqt5a6pdanosMV7qNngQ3d3DmOd0AHCnMfA6bsdhXqZRQjisRUoT+3FpeT0a/I8fPMfWy+nh8bBK1OSbt1Wzv956j8IfH39u/Bj4c+LGZDdeEdWj0jUJGyoFrN/ox6dVVZrdyemYc9q+rbq8isrZ7m4lWGGNS7yOwCqoGSST0A9a/PH9kG+j1LUfG3wwv5xHaeJdNljhdhkiVEbDKDwDsZmzjPyL6CvZf2i/iRqOq/sYpqStJDqGppBYaiygqUkWTZdIQOxeOSMjuGPrXm4rmpUm5LWN0/X/AIdM9Ohho1sz+r0n7tRpp+Ts7/cz1fS/2rPhVrF7qNva+NNPaTT4pJ5i5ZFMaAszISAJAFBPybuOa8V/aX+HaaR4ml8b302leI9O8Q3lraWFtfaLd6ldW8jQhUhhEN1GvlMYy/C7t0rZJGCOr+M3gr4Y6F+zfpnh7Xp7HQ7CWBLbSL+WBn8q98ovHIGRSdxKszH+Ibwc7jnnfEfj3RfHHwb+Gq6Xrdprd/oHijw5ZanJZCTy0uGljjbaZFVipLMQSOR1AORXiVsTKjRqTlZtRbsm1dpXto7nVmWX0p0PaUVJRUrNtXS1Wt7W+R5Bo/hg6jrem6Xf+DNE0O41TURp1hJqXgzUooJmYEoWdr0BSVVyV5ICnkmvqTwB8TvAPwR8G2HgbX/iRp1/rOhK1rdzXdztdX3FtmGZmAQMEALEgKATmsrx9D9s8d/CS3HJPiwTFfVU069Yn8CVrkPGuhWfiT9vXwrZ/Y7aS1sNFe8u4/LUiR2FwuXGPm5eMjPfmvnuHs9q5xlscZyKLlK1rtrR2vrqTlWU0I4ipCq21GLldWT0V7bW122PonwV8XvBfxCnltvDnifS9ZuIl8x4LO6SSRVzjcVBzjJAzjGeKxfi9L/bWoeD/CSspGsaqlzcoVzm1tP9If8AAyJBGf8Arr7188/tUeG9M+Hfxs+EPiDwzZw6RrV5qfkT/YlEZuEEsCYYLgHKyvGTjJWTB6AV6b8SPHLeHdd+IfjHzHjTwjo0Wj2DEBk+23O2WQgd8ZsgfQBvevs8JN1JyUlrH9dvzJzbBwpUaNSg21Vvo91Z2adt9tNj5B/aT8aH4lfH7WZ0cyafpj/YYF3BlCQ8HBHG1n3MP9+vpj4L/wDCVz/BnwPp/hzxHpWitPZazPcWOoWb3M92FvVCvCsc0LqVEjAsJAAZUGCSGX4g0JCLae8lzvnYtk9doJ/mc/kK+wNS8F6Xp58GeG9S8S3OgfYbOyS7ng0i6vDp+pyxCMqt9/qrEsJIWCAg7ykhCl90n0OMoRw2WQk171SXN20SsjxaOJWLz6WFhL3KELN2uuZ6vRX6nmH7QdhrOl6p4SttbSaTU00JTKb2RpZQDd3RUMzTStwpUYaSQjoXYjJK+kda+AumfF/X9QbWtSvLifw55GhR3sqBpLtEtoZzK5QKu8vcODtAGVPA6ArxEl3PoXWV/wDgG5468BXeveNtQ0Szv4NLm1WSLXra9mto7mTCJHZX8cayKyxlYvsjoxBzJKchlDCuc+Pv7Pul23wKj0zwtYGB/DjNfW8SkySzKcm4DMxLMzAlySSWZFr2T4h6Ld6hpdrqOkoJNe0W4GoWMRcIJ3VWWS3JJCgSxPLHubIQusmCUFa2g63ZeK9Cs9UsJWms7uPevmIyOvYq6MAyOpBVlYBlYEEAgitMNWlhK8MRDeLX9fM8TH0vr2DnhJv3ZJ/f3+R+UvhrxPN4B+IHhzxTbbi1pdIZFVsb1Dcrn/aXKn2Br7Zv/AVp8UPDvxS+HMd4EtdSkg8R6LeM25NtyBKrAYzsFzDKWA/hkxkZrw79rD9nq58Aand61pFtu8NahIZFWJcCxnJz5RA4CMc7CMAZ2kDC7u3+Afj6/uvDngDxXZ6Vfa3c6VDd+GNVg06Lzrh4Sqz2rhcgKilBHuYgZY8jpXu5jGlipSqU7WqK/o+q+9fieNl2IxGEw1CdS6qUJcrfdfZf3fkLpXxd8TeHfhPc/C/xZ8N/Ed94rt7J9ItzaWRuLS/QoY0fzs4ACkb25GAW65VW+H/D+q+Ev2O9MsNd0q60nU/D3iu0kmiuoihYrrEcgdT0dT5mA6kq3UEjmvfJfi34ia9RIvhnqzKef3uo6ckwH/XP7QTn2zXnf7RHxT0rxj8CfGVilvfaLr1lBbX0mkavbm3uVjju4mMijJWRAUwXjZlBxk8ivjcRgKiozcnf3Wuj0fex9bic9o4ijKhGKjzSUnvq12v01ehZ8XXq23xs+FSNFLOkU2rXpjhQu7eVYuAFUclsyYAHPIHevJNB+JOsWX7Tfif4k3vw58eyaTd6ctjZ2sfh6YzqAINxYHAXmJyMN/HyAc16p4n1K00r9oX4c6hqF1DZadp+la7d3FxO4SOFcWiBmJwAPnPJ/rXeS/Gy61OCS48P+BNc1fTwRs1C68jT4plIyGjFzIjkehKjPUZr4zgfAylkVBx01k+lr8zXUUM3pYKtWjOPM5JR63tZN2S9DyCy8OeJPjv8Y9K+JHi3QrrwX4A8JRNc2FnrSiO7nlU+YZXjBzEAyozZ/wCeSAbtzFfKf2iPFkq/CfwrpACx6x4vvp/FOoxqxJCzu32dT6gRsEwenlD0r6X+JXjXxB438EXHheHwVr2jXeutFp7Xu23uraGGWVUmdngmfAERc5IHavjr4rajdfFz4+6jDodq19FbSLpel2dt8ylUHlrs6AKQrOTkAZJJABx+p4HBcr5JPWT1em3V9tvyPNxWaPE1PbRjaNGN4qz36LXq3v6mp+zl8Mm+IfxM0fTzEX0nTSt7esVyvlxkFUOeDvfapHoWI6Gvs7xt8PJtLvfEuvXXi+bT/BN3Cb/XNJeySYskUKrL5Uv3o0eOJQ6hWJ+YoUZs1Z+APwZt/g74NWzZornWrxhPqN3GOGfGBGpPJRBkDOMks2AWIrX8Rt/wmfi+z8MQEvp2lyw6prMq5271YPa2uRj5mdVmbBJCQqrrtuFJ6c3xkcbWUYfBBWj6Lr8zxeH8JVwFOdaq71KrcpN2er1t8jU+G2i3+heDrKPUoTBqt00uoX0KSB1iubiRp5o1bnKo8jIpyflVeaK6+ivEPoiPtXhVv4r8QaR4/wDE8PhzQLNNMS6dNQ03WdUa2YXmEdbu3EUMwWOeNg7LuALBW2pKZw3umc8GvFfi3rmjeHviNot3LqFnpV2LNk1e5vZ0hgNkS/2ZHYkEzGcOYs5UILzoSM/J8S4rG4PLKtfAtKpFXV1e/lbu+h04eMZVFGa0Za1Lxl4q1zT57HUfBnhm7srhDFLDNr87o6kYIINjyCK+Q/Fv7NPjnTL3U4PDENxHoF5cNONJtNSiIjB+6hkleMyhcsAWUEAjOSST9Rr8RPCki7l8SaU8RGfNS7Rk/wC+gSP1rhdX8RaTqGuXkmmfEHRY1nfTjbwDxApwYrppLobA5HzxFUAGc4wdo5P4LlfHHFiqqWIpqKVt4tLVpdLbbvyR70cJhnCUFJLmtuk/TfS6Plq9+BPjzTEzeeF/EcfvC8V2D+EDSfkag1ux+JL+DNR8PS6H4q1TT3t3S3t73w9ev9nk2sFaJzEQnLYO0ruHByBivr+x8M+LJNP8Iz22rwXosrSSHUgbyZkvHaWAh1kUZJVY5iGb+9sxh2Klv4J8ZR21p/xO5FkEkJu0a7mcSLHeRy/IxGVzCZ42GPn/AHak7Vr7qHipjowVPE0YXd1pddWtVd9FdPzR49ThqlVbk8Q2trNLv0aSZ4n8Z/HGv+M/HGh634X8E+L4JNMtJEhn1LwpeERTPIGLqvlMCyhFIJHBIIIYAjzef4afETxhfvd3uk+LdUvpMbpru2kt3b/gU4X9Wr7Km0LxQdRvvLvsWUupR3QQXUgkNusUSmAfL8gLrI+FODgKeHbblQeCPGcFjGv9vvJcPDAs4eeRgzx+WGKPgFPMQSoxwefLkUK+/d5eW+JFbK8HHB4SlFRS0vdv3ndp27Ns0lw7TqVZVXWs209EuiS0bvbbXU+ZNC/Z1+Ktpdpc2FhqWg3Sn5bi41a1G0+uYpWYD6A19B/AP4a638EtOmuV8N6BrXiW8d2udVudalhZVLHEcaLaOEUALnDEseScBVFjxpqctkdJt5vF+ieH7q2u5pJoLvWmhMkfnB4wQxLMfLGGU8Akqvy4x3Efj7w/cLuttUi1FT/Hp0b3S/nErD9a8DMfEDizEWqYWktbq0YtpJO19W9z044DD0aSpzkpX30Sem12lr3Ne++IfxDaxuRY+GPC8d8Y2Fu9xr9y0SyYO0uBZAlQcEgEE8gEVvfBS8h1DwQ13HZ3cMs15P8Aab+9kSR9TnVtsl0HXGUZlIX5UUKiiNViEdeX+NPHmk3GgXVjp+uQx6pPsX7DDP5Ooyw71+0LbRkq5nMPmCLA/wBZt6AEj37w4dLbw9pbaJ9mGiG1jNj9hC+R5GweX5e35dm3GMcYxjiv0XgTNc6zalVq5taLi7KNrP1fkeVi6dKk0qSNmiiiv1k84K5+28GaDb+IrrxFDo1hFrt0iLPqS2yfaZEChVQy43bQAABnHXjmiiokk9wN3yx6VHJbR3CPHJGjoeCrKCD9RRRWXsqf8o7s5G7+EHgPVZpJrzwV4eupj96SfSoHZvqSlQN8FvBIOIPD1rYD00/dagfQRFcUUVxzwWGqfHTT+SLjKXcYPg14S3bXsLqYf3ZtSupF/JpCKkf4JfD5pFEvgnQLhx/y0uNNhlc/VmUk/nRRVU8uwcX7tKP3IbnLudLo3h/S9AtxbaVptpptv/zytIFiT8lAFaW0egooranSpraJLbKepaVZ6pZSWd/awX1pOpjlt54w8cgPUMpyCPY1X8PeHdN8MaTb6To9lb6XptqpSC0tIxFDCu4naiLgKoJ4A4A4FFFdEIRitEQbFFFFaAf/2Q=="/>
  <p:tag name="MMPROD_UIDATA" val="&lt;database version=&quot;10.0&quot;&gt;&lt;object type=&quot;1&quot; unique_id=&quot;10001&quot;&gt;&lt;property id=&quot;20141&quot; value=&quot;Bài 50: Côn trù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HINH NEN TONG HOP DEP\&quot;/&gt;&lt;property id=&quot;20224&quot; value=&quot;E:\e learnning 2018\TNXH3 - Con trung NGOC\BAIDUTHI&quot;/&gt;&lt;property id=&quot;20226&quot; value=&quot;E:\TNXH3 - Con trung NGOC\TEPNGUON\Con trung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171&quot;&gt;&lt;object type=&quot;3&quot; unique_id=&quot;68562&quot;&gt;&lt;property id=&quot;20148&quot; value=&quot;5&quot;/&gt;&lt;property id=&quot;20300&quot; value=&quot;Slide 43&quot;/&gt;&lt;property id=&quot;20301&quot; value=&quot;- Các biện pháp tiêu diệt côn trùng có hại&quot;/&gt;&lt;property id=&quot;20302&quot; value=&quot;0&quot;/&gt;&lt;property id=&quot;20303&quot; value=&quot;Tạ Thị Bích Ngọc&quot;/&gt;&lt;property id=&quot;20307&quot; value=&quot;369&quot;/&gt;&lt;property id=&quot;20309&quot; value=&quot;243169&quot;/&gt;&lt;property id=&quot;20312&quot; value=&quot;0&quot;/&gt;&lt;property id=&quot;20601&quot; value=&quot;0&quot;/&gt;&lt;/object&gt;&lt;object type=&quot;3&quot; unique_id=&quot;71472&quot;&gt;&lt;property id=&quot;20148&quot; value=&quot;5&quot;/&gt;&lt;property id=&quot;20300&quot; value=&quot;Slide 1&quot;/&gt;&lt;property id=&quot;20301&quot; value=&quot;TRANG ĐẦU&quot;/&gt;&lt;property id=&quot;20302&quot; value=&quot;0&quot;/&gt;&lt;property id=&quot;20303&quot; value=&quot;Tạ Thị Bích Ngọc&quot;/&gt;&lt;property id=&quot;20307&quot; value=&quot;422&quot;/&gt;&lt;property id=&quot;20309&quot; value=&quot;243169&quot;/&gt;&lt;property id=&quot;20312&quot; value=&quot;0&quot;/&gt;&lt;property id=&quot;20601&quot; value=&quot;0&quot;/&gt;&lt;/object&gt;&lt;object type=&quot;3&quot; unique_id=&quot;71473&quot;&gt;&lt;property id=&quot;20148&quot; value=&quot;5&quot;/&gt;&lt;property id=&quot;20300&quot; value=&quot;Slide 10 - &amp;quot;Bài 50:&amp;quot;&quot;/&gt;&lt;property id=&quot;20301&quot; value=&quot;* Bài mới&quot;/&gt;&lt;property id=&quot;20302&quot; value=&quot;0&quot;/&gt;&lt;property id=&quot;20303&quot; value=&quot;Tạ Thị Bích Ngọc&quot;/&gt;&lt;property id=&quot;20307&quot; value=&quot;464&quot;/&gt;&lt;property id=&quot;20309&quot; value=&quot;243169&quot;/&gt;&lt;property id=&quot;20312&quot; value=&quot;0&quot;/&gt;&lt;property id=&quot;20601&quot; value=&quot;0&quot;/&gt;&lt;/object&gt;&lt;object type=&quot;3&quot; unique_id=&quot;71474&quot;&gt;&lt;property id=&quot;20148&quot; value=&quot;5&quot;/&gt;&lt;property id=&quot;20300&quot; value=&quot;Slide 3 - &amp;quot;Mục tiêu&amp;quot;&quot;/&gt;&lt;property id=&quot;20301&quot; value=&quot;- Mục tiêu&quot;/&gt;&lt;property id=&quot;20302&quot; value=&quot;0&quot;/&gt;&lt;property id=&quot;20303&quot; value=&quot;Tạ Thị Bích Ngọc&quot;/&gt;&lt;property id=&quot;20307&quot; value=&quot;421&quot;/&gt;&lt;property id=&quot;20309&quot; value=&quot;243169&quot;/&gt;&lt;property id=&quot;20312&quot; value=&quot;0&quot;/&gt;&lt;property id=&quot;20601&quot; value=&quot;0&quot;/&gt;&lt;/object&gt;&lt;object type=&quot;3&quot; unique_id=&quot;71475&quot;&gt;&lt;property id=&quot;20148&quot; value=&quot;5&quot;/&gt;&lt;property id=&quot;20300&quot; value=&quot;Slide 4 - &amp;quot;CẤU TRÚC BÀI GIẢNG&amp;quot;&quot;/&gt;&lt;property id=&quot;20301&quot; value=&quot;- Cấu trúc&quot;/&gt;&lt;property id=&quot;20302&quot; value=&quot;0&quot;/&gt;&lt;property id=&quot;20303&quot; value=&quot;Tạ Thị Bích Ngọc&quot;/&gt;&lt;property id=&quot;20307&quot; value=&quot;423&quot;/&gt;&lt;property id=&quot;20309&quot; value=&quot;243169&quot;/&gt;&lt;property id=&quot;20312&quot; value=&quot;0&quot;/&gt;&lt;property id=&quot;20601&quot; value=&quot;0&quot;/&gt;&lt;/object&gt;&lt;object type=&quot;3&quot; unique_id=&quot;71476&quot;&gt;&lt;property id=&quot;20148&quot; value=&quot;5&quot;/&gt;&lt;property id=&quot;20300&quot; value=&quot;Slide 5&quot;/&gt;&lt;property id=&quot;20301&quot; value=&quot;* Kiểm tra bài cũ&quot;/&gt;&lt;property id=&quot;20302&quot; value=&quot;0&quot;/&gt;&lt;property id=&quot;20303&quot; value=&quot;Tạ Thị Bích Ngọc&quot;/&gt;&lt;property id=&quot;20307&quot; value=&quot;448&quot;/&gt;&lt;property id=&quot;20309&quot; value=&quot;243169&quot;/&gt;&lt;property id=&quot;20312&quot; value=&quot;0&quot;/&gt;&lt;property id=&quot;20601&quot; value=&quot;0&quot;/&gt;&lt;/object&gt;&lt;object type=&quot;3&quot; unique_id=&quot;71477&quot;&gt;&lt;property id=&quot;20148&quot; value=&quot;5&quot;/&gt;&lt;property id=&quot;20300&quot; value=&quot;Slide 6 - &amp;quot;Em hãy chọn và đánh dấu vào câu trả lời đúng nhất. Cơ thể động vật gồm:&amp;quot;&quot;/&gt;&lt;property id=&quot;20302&quot; value=&quot;0&quot;/&gt;&lt;property id=&quot;20303&quot; value=&quot;Tạ Thị Bích Ngọc&quot;/&gt;&lt;property id=&quot;20307&quot; value=&quot;460&quot;/&gt;&lt;property id=&quot;20309&quot; value=&quot;243169&quot;/&gt;&lt;property id=&quot;20312&quot; value=&quot;0&quot;/&gt;&lt;property id=&quot;20601&quot; value=&quot;0&quot;/&gt;&lt;/object&gt;&lt;object type=&quot;3&quot; unique_id=&quot;71478&quot;&gt;&lt;property id=&quot;20148&quot; value=&quot;5&quot;/&gt;&lt;property id=&quot;20300&quot; value=&quot;Slide 7 - &amp;quot;Động vật sống ở đâu? Em hãy chọn và đánh dấu vào trước câu trả lời đúng nhất.&amp;quot;&quot;/&gt;&lt;property id=&quot;20302&quot; value=&quot;0&quot;/&gt;&lt;property id=&quot;20303&quot; value=&quot;Tạ Thị Bích Ngọc&quot;/&gt;&lt;property id=&quot;20307&quot; value=&quot;461&quot;/&gt;&lt;property id=&quot;20309&quot; value=&quot;243169&quot;/&gt;&lt;property id=&quot;20312&quot; value=&quot;0&quot;/&gt;&lt;property id=&quot;20601&quot; value=&quot;0&quot;/&gt;&lt;/object&gt;&lt;object type=&quot;3&quot; unique_id=&quot;71479&quot;&gt;&lt;property id=&quot;20148&quot; value=&quot;5&quot;/&gt;&lt;property id=&quot;20300&quot; value=&quot;Slide 11&quot;/&gt;&lt;property id=&quot;20301&quot; value=&quot;- Chị Ong Nâu và em bé&quot;/&gt;&lt;property id=&quot;20302&quot; value=&quot;0&quot;/&gt;&lt;property id=&quot;20303&quot; value=&quot;Tạ Thị Bích Ngọc&quot;/&gt;&lt;property id=&quot;20307&quot; value=&quot;454&quot;/&gt;&lt;property id=&quot;20309&quot; value=&quot;243169&quot;/&gt;&lt;property id=&quot;20312&quot; value=&quot;0&quot;/&gt;&lt;property id=&quot;20601&quot; value=&quot;0&quot;/&gt;&lt;/object&gt;&lt;object type=&quot;3&quot; unique_id=&quot;71481&quot;&gt;&lt;property id=&quot;20148&quot; value=&quot;5&quot;/&gt;&lt;property id=&quot;20300&quot; value=&quot;Slide 12&quot;/&gt;&lt;property id=&quot;20301&quot; value=&quot;1. Hoạt động 1: Đặc điểm bên ngoài  của côn trùng&quot;/&gt;&lt;property id=&quot;20302&quot; value=&quot;0&quot;/&gt;&lt;property id=&quot;20303&quot; value=&quot;Tạ Thị Bích Ngọc&quot;/&gt;&lt;property id=&quot;20307&quot; value=&quot;456&quot;/&gt;&lt;property id=&quot;20309&quot; value=&quot;243169&quot;/&gt;&lt;property id=&quot;20312&quot; value=&quot;0&quot;/&gt;&lt;property id=&quot;20601&quot; value=&quot;0&quot;/&gt;&lt;/object&gt;&lt;object type=&quot;3&quot; unique_id=&quot;71482&quot;&gt;&lt;property id=&quot;20148&quot; value=&quot;5&quot;/&gt;&lt;property id=&quot;20300&quot; value=&quot;Slide 13&quot;/&gt;&lt;property id=&quot;20301&quot; value=&quot;- Video: Một số loài côn trùng&quot;/&gt;&lt;property id=&quot;20302&quot; value=&quot;0&quot;/&gt;&lt;property id=&quot;20303&quot; value=&quot;Tạ Thị Bích Ngọc&quot;/&gt;&lt;property id=&quot;20307&quot; value=&quot;435&quot;/&gt;&lt;property id=&quot;20309&quot; value=&quot;243169&quot;/&gt;&lt;property id=&quot;20312&quot; value=&quot;0&quot;/&gt;&lt;property id=&quot;20601&quot; value=&quot;0&quot;/&gt;&lt;/object&gt;&lt;object type=&quot;3&quot; unique_id=&quot;71485&quot;&gt;&lt;property id=&quot;20148&quot; value=&quot;5&quot;/&gt;&lt;property id=&quot;20300&quot; value=&quot;Slide 17&quot;/&gt;&lt;property id=&quot;20301&quot; value=&quot;- Đặc điểm bên ngoài của con muỗi&quot;/&gt;&lt;property id=&quot;20302&quot; value=&quot;0&quot;/&gt;&lt;property id=&quot;20303&quot; value=&quot;Tạ Thị Bích Ngọc&quot;/&gt;&lt;property id=&quot;20307&quot; value=&quot;428&quot;/&gt;&lt;property id=&quot;20309&quot; value=&quot;243169&quot;/&gt;&lt;property id=&quot;20312&quot; value=&quot;0&quot;/&gt;&lt;property id=&quot;20601&quot; value=&quot;0&quot;/&gt;&lt;/object&gt;&lt;object type=&quot;3&quot; unique_id=&quot;71486&quot;&gt;&lt;property id=&quot;20148&quot; value=&quot;5&quot;/&gt;&lt;property id=&quot;20300&quot; value=&quot;Slide 18&quot;/&gt;&lt;property id=&quot;20301&quot; value=&quot;- Các bộ phận thường có  trên đầu của côn trùng:&quot;/&gt;&lt;property id=&quot;20302&quot; value=&quot;0&quot;/&gt;&lt;property id=&quot;20303&quot; value=&quot;Tạ Thị Bích Ngọc&quot;/&gt;&lt;property id=&quot;20307&quot; value=&quot;397&quot;/&gt;&lt;property id=&quot;20309&quot; value=&quot;243169&quot;/&gt;&lt;property id=&quot;20312&quot; value=&quot;0&quot;/&gt;&lt;property id=&quot;20601&quot; value=&quot;0&quot;/&gt;&lt;/object&gt;&lt;object type=&quot;3&quot; unique_id=&quot;71487&quot;&gt;&lt;property id=&quot;20148&quot; value=&quot;5&quot;/&gt;&lt;property id=&quot;20300&quot; value=&quot;Slide 19 - &amp;quot;      Em hãy quan sát vào hình ảnh một số côn trùng dưới đây và cho biết: Côn trùng có mấy chân? Hãy chọn và đánh &quot;/&gt;&lt;property id=&quot;20302&quot; value=&quot;0&quot;/&gt;&lt;property id=&quot;20303&quot; value=&quot;Tạ Thị Bích Ngọc&quot;/&gt;&lt;property id=&quot;20307&quot; value=&quot;472&quot;/&gt;&lt;property id=&quot;20309&quot; value=&quot;243169&quot;/&gt;&lt;property id=&quot;20312&quot; value=&quot;0&quot;/&gt;&lt;property id=&quot;20601&quot; value=&quot;0&quot;/&gt;&lt;/object&gt;&lt;object type=&quot;3&quot; unique_id=&quot;71488&quot;&gt;&lt;property id=&quot;20148&quot; value=&quot;5&quot;/&gt;&lt;property id=&quot;20300&quot; value=&quot;Slide 20&quot;/&gt;&lt;property id=&quot;20301&quot; value=&quot;- Chân và các bộ phận khác của côn trùng&quot;/&gt;&lt;property id=&quot;20302&quot; value=&quot;0&quot;/&gt;&lt;property id=&quot;20303&quot; value=&quot;Tạ Thị Bích Ngọc&quot;/&gt;&lt;property id=&quot;20307&quot; value=&quot;398&quot;/&gt;&lt;property id=&quot;20309&quot; value=&quot;243169&quot;/&gt;&lt;property id=&quot;20312&quot; value=&quot;0&quot;/&gt;&lt;property id=&quot;20601&quot; value=&quot;0&quot;/&gt;&lt;/object&gt;&lt;object type=&quot;3&quot; unique_id=&quot;71489&quot;&gt;&lt;property id=&quot;20148&quot; value=&quot;5&quot;/&gt;&lt;property id=&quot;20300&quot; value=&quot;Slide 21 - &amp;quot;Côn trùng dùng chân và cánh để làm gì? Em hãy đánh dấu vào chữ cái đặt trước câu trả lời đúng. &amp;quot;&quot;/&gt;&lt;property id=&quot;20302&quot; value=&quot;0&quot;/&gt;&lt;property id=&quot;20303&quot; value=&quot;Tạ Thị Bích Ngọc&quot;/&gt;&lt;property id=&quot;20307&quot; value=&quot;473&quot;/&gt;&lt;property id=&quot;20309&quot; value=&quot;243169&quot;/&gt;&lt;property id=&quot;20312&quot; value=&quot;0&quot;/&gt;&lt;property id=&quot;20601&quot; value=&quot;0&quot;/&gt;&lt;/object&gt;&lt;object type=&quot;3&quot; unique_id=&quot;71490&quot;&gt;&lt;property id=&quot;20148&quot; value=&quot;5&quot;/&gt;&lt;property id=&quot;20300&quot; value=&quot;Slide 22 - &amp;quot;Đặc điểm bên ngoài của côn trùng?&amp;quot;&quot;/&gt;&lt;property id=&quot;20302&quot; value=&quot;0&quot;/&gt;&lt;property id=&quot;20303&quot; value=&quot;Tạ Thị Bích Ngọc&quot;/&gt;&lt;property id=&quot;20307&quot; value=&quot;474&quot;/&gt;&lt;property id=&quot;20309&quot; value=&quot;243169&quot;/&gt;&lt;property id=&quot;20312&quot; value=&quot;0&quot;/&gt;&lt;property id=&quot;20601&quot; value=&quot;0&quot;/&gt;&lt;/object&gt;&lt;object type=&quot;3&quot; unique_id=&quot;71491&quot;&gt;&lt;property id=&quot;20148&quot; value=&quot;5&quot;/&gt;&lt;property id=&quot;20300&quot; value=&quot;Slide 23 - &amp;quot;Hình ảnh giải phẫu bên trong cơ thể côn trùng&amp;quot;&quot;/&gt;&lt;property id=&quot;20301&quot; value=&quot;- Hình ảnh giải phẫu bên trong cơ thể côn trùng&quot;/&gt;&lt;property id=&quot;20302&quot; value=&quot;0&quot;/&gt;&lt;property id=&quot;20303&quot; value=&quot;Tạ Thị Bích Ngọc&quot;/&gt;&lt;property id=&quot;20307&quot; value=&quot;465&quot;/&gt;&lt;property id=&quot;20309&quot; value=&quot;243169&quot;/&gt;&lt;property id=&quot;20312&quot; value=&quot;0&quot;/&gt;&lt;property id=&quot;20601&quot; value=&quot;0&quot;/&gt;&lt;/object&gt;&lt;object type=&quot;3&quot; unique_id=&quot;71492&quot;&gt;&lt;property id=&quot;20148&quot; value=&quot;5&quot;/&gt;&lt;property id=&quot;20300&quot; value=&quot;Slide 24 - &amp;quot;Cơ thể của côn trùng có xương sống đúng hay sai?&amp;quot;&quot;/&gt;&lt;property id=&quot;20302&quot; value=&quot;0&quot;/&gt;&lt;property id=&quot;20303&quot; value=&quot;Tạ Thị Bích Ngọc&quot;/&gt;&lt;property id=&quot;20307&quot; value=&quot;475&quot;/&gt;&lt;property id=&quot;20309&quot; value=&quot;243169&quot;/&gt;&lt;property id=&quot;20312&quot; value=&quot;0&quot;/&gt;&lt;property id=&quot;20601&quot; value=&quot;0&quot;/&gt;&lt;/object&gt;&lt;object type=&quot;3&quot; unique_id=&quot;71493&quot;&gt;&lt;property id=&quot;20148&quot; value=&quot;5&quot;/&gt;&lt;property id=&quot;20300&quot; value=&quot;Slide 25 - &amp;quot;Ý kiến nào đúng khi nói về đặc điểm của côn trùng? &amp;quot;&quot;/&gt;&lt;property id=&quot;20302&quot; value=&quot;0&quot;/&gt;&lt;property id=&quot;20303&quot; value=&quot;Tạ Thị Bích Ngọc&quot;/&gt;&lt;property id=&quot;20307&quot; value=&quot;476&quot;/&gt;&lt;property id=&quot;20309&quot; value=&quot;243169&quot;/&gt;&lt;property id=&quot;20312&quot; value=&quot;0&quot;/&gt;&lt;property id=&quot;20601&quot; value=&quot;0&quot;/&gt;&lt;/object&gt;&lt;object type=&quot;3&quot; unique_id=&quot;71494&quot;&gt;&lt;property id=&quot;20148&quot; value=&quot;5&quot;/&gt;&lt;property id=&quot;20300&quot; value=&quot;Slide 26&quot;/&gt;&lt;property id=&quot;20301&quot; value=&quot;=&amp;gt; Kết luận&quot;/&gt;&lt;property id=&quot;20302&quot; value=&quot;0&quot;/&gt;&lt;property id=&quot;20303&quot; value=&quot;Tạ Thị Bích Ngọc&quot;/&gt;&lt;property id=&quot;20307&quot; value=&quot;400&quot;/&gt;&lt;property id=&quot;20309&quot; value=&quot;243169&quot;/&gt;&lt;property id=&quot;20312&quot; value=&quot;0&quot;/&gt;&lt;property id=&quot;20601&quot; value=&quot;0&quot;/&gt;&lt;/object&gt;&lt;object type=&quot;3&quot; unique_id=&quot;71495&quot;&gt;&lt;property id=&quot;20148&quot; value=&quot;5&quot;/&gt;&lt;property id=&quot;20300&quot; value=&quot;Slide 27&quot;/&gt;&lt;property id=&quot;20301&quot; value=&quot;2. Hoạt động 2: Sự đa dạng phong phú về đặc điểm bên ngoài của côn trùng&quot;/&gt;&lt;property id=&quot;20302&quot; value=&quot;0&quot;/&gt;&lt;property id=&quot;20303&quot; value=&quot;Tạ Thị Bích Ngọc&quot;/&gt;&lt;property id=&quot;20307&quot; value=&quot;401&quot;/&gt;&lt;property id=&quot;20309&quot; value=&quot;243169&quot;/&gt;&lt;property id=&quot;20312&quot; value=&quot;0&quot;/&gt;&lt;property id=&quot;20601&quot; value=&quot;0&quot;/&gt;&lt;/object&gt;&lt;object type=&quot;3&quot; unique_id=&quot;71496&quot;&gt;&lt;property id=&quot;20148&quot; value=&quot;5&quot;/&gt;&lt;property id=&quot;20300&quot; value=&quot;Slide 29&quot;/&gt;&lt;property id=&quot;20301&quot; value=&quot;- Sự đa dạng về hình dáng của côn trùng&quot;/&gt;&lt;property id=&quot;20302&quot; value=&quot;0&quot;/&gt;&lt;property id=&quot;20303&quot; value=&quot;Tạ Thị Bích Ngọc&quot;/&gt;&lt;property id=&quot;20307&quot; value=&quot;342&quot;/&gt;&lt;property id=&quot;20309&quot; value=&quot;243169&quot;/&gt;&lt;property id=&quot;20312&quot; value=&quot;0&quot;/&gt;&lt;property id=&quot;20601&quot; value=&quot;0&quot;/&gt;&lt;/object&gt;&lt;object type=&quot;3&quot; unique_id=&quot;71497&quot;&gt;&lt;property id=&quot;20148&quot; value=&quot;5&quot;/&gt;&lt;property id=&quot;20300&quot; value=&quot;Slide 30&quot;/&gt;&lt;property id=&quot;20301&quot; value=&quot;- Sự đa dạng về màu sắc của côn trùng&quot;/&gt;&lt;property id=&quot;20302&quot; value=&quot;0&quot;/&gt;&lt;property id=&quot;20303&quot; value=&quot;Tạ Thị Bích Ngọc&quot;/&gt;&lt;property id=&quot;20307&quot; value=&quot;466&quot;/&gt;&lt;property id=&quot;20309&quot; value=&quot;243169&quot;/&gt;&lt;property id=&quot;20312&quot; value=&quot;0&quot;/&gt;&lt;property id=&quot;20601&quot; value=&quot;0&quot;/&gt;&lt;/object&gt;&lt;object type=&quot;3&quot; unique_id=&quot;71498&quot;&gt;&lt;property id=&quot;20148&quot; value=&quot;5&quot;/&gt;&lt;property id=&quot;20300&quot; value=&quot;Slide 31&quot;/&gt;&lt;property id=&quot;20301&quot; value=&quot;- Đặc điểm chân&quot;/&gt;&lt;property id=&quot;20302&quot; value=&quot;0&quot;/&gt;&lt;property id=&quot;20303&quot; value=&quot;Tạ Thị Bích Ngọc&quot;/&gt;&lt;property id=&quot;20307&quot; value=&quot;344&quot;/&gt;&lt;property id=&quot;20309&quot; value=&quot;243169&quot;/&gt;&lt;property id=&quot;20312&quot; value=&quot;0&quot;/&gt;&lt;property id=&quot;20601&quot; value=&quot;0&quot;/&gt;&lt;/object&gt;&lt;object type=&quot;3&quot; unique_id=&quot;71499&quot;&gt;&lt;property id=&quot;20148&quot; value=&quot;5&quot;/&gt;&lt;property id=&quot;20300&quot; value=&quot;Slide 32&quot;/&gt;&lt;property id=&quot;20301&quot; value=&quot;- Đặc điểm cánh&quot;/&gt;&lt;property id=&quot;20302&quot; value=&quot;0&quot;/&gt;&lt;property id=&quot;20303&quot; value=&quot;Tạ Thị Bích Ngọc&quot;/&gt;&lt;property id=&quot;20307&quot; value=&quot;467&quot;/&gt;&lt;property id=&quot;20309&quot; value=&quot;243169&quot;/&gt;&lt;property id=&quot;20312&quot; value=&quot;0&quot;/&gt;&lt;property id=&quot;20601&quot; value=&quot;0&quot;/&gt;&lt;/object&gt;&lt;object type=&quot;3&quot; unique_id=&quot;71501&quot;&gt;&lt;property id=&quot;20148&quot; value=&quot;5&quot;/&gt;&lt;property id=&quot;20300&quot; value=&quot;Slide 35&quot;/&gt;&lt;property id=&quot;20301&quot; value=&quot;=&amp;gt; Kết luận&quot;/&gt;&lt;property id=&quot;20302&quot; value=&quot;0&quot;/&gt;&lt;property id=&quot;20303&quot; value=&quot;Tạ Thị Bích Ngọc&quot;/&gt;&lt;property id=&quot;20307&quot; value=&quot;403&quot;/&gt;&lt;property id=&quot;20309&quot; value=&quot;243169&quot;/&gt;&lt;property id=&quot;20312&quot; value=&quot;0&quot;/&gt;&lt;property id=&quot;20601&quot; value=&quot;0&quot;/&gt;&lt;/object&gt;&lt;object type=&quot;3&quot; unique_id=&quot;71502&quot;&gt;&lt;property id=&quot;20148&quot; value=&quot;5&quot;/&gt;&lt;property id=&quot;20300&quot; value=&quot;Slide 36&quot;/&gt;&lt;property id=&quot;20301&quot; value=&quot;3. Hoạt động 3: Ích lợi và tác hại của côn trùng&quot;/&gt;&lt;property id=&quot;20302&quot; value=&quot;0&quot;/&gt;&lt;property id=&quot;20303&quot; value=&quot;Tạ Thị Bích Ngọc&quot;/&gt;&lt;property id=&quot;20307&quot; value=&quot;404&quot;/&gt;&lt;property id=&quot;20309&quot; value=&quot;243169&quot;/&gt;&lt;property id=&quot;20312&quot; value=&quot;0&quot;/&gt;&lt;property id=&quot;20601&quot; value=&quot;0&quot;/&gt;&lt;/object&gt;&lt;object type=&quot;3&quot; unique_id=&quot;71503&quot;&gt;&lt;property id=&quot;20148&quot; value=&quot;5&quot;/&gt;&lt;property id=&quot;20300&quot; value=&quot;Slide 39&quot;/&gt;&lt;property id=&quot;20301&quot; value=&quot;- Một số loài côn trùng có ích:&quot;/&gt;&lt;property id=&quot;20302&quot; value=&quot;0&quot;/&gt;&lt;property id=&quot;20303&quot; value=&quot;Tạ Thị Bích Ngọc&quot;/&gt;&lt;property id=&quot;20307&quot; value=&quot;443&quot;/&gt;&lt;property id=&quot;20309&quot; value=&quot;243169&quot;/&gt;&lt;property id=&quot;20312&quot; value=&quot;0&quot;/&gt;&lt;property id=&quot;20601&quot; value=&quot;0&quot;/&gt;&lt;/object&gt;&lt;object type=&quot;3&quot; unique_id=&quot;71504&quot;&gt;&lt;property id=&quot;20148&quot; value=&quot;5&quot;/&gt;&lt;property id=&quot;20300&quot; value=&quot;Slide 42&quot;/&gt;&lt;property id=&quot;20301&quot; value=&quot;- Một số côn trùng có hại&quot;/&gt;&lt;property id=&quot;20302&quot; value=&quot;0&quot;/&gt;&lt;property id=&quot;20303&quot; value=&quot;Tạ Thị Bích Ngọc&quot;/&gt;&lt;property id=&quot;20307&quot; value=&quot;444&quot;/&gt;&lt;property id=&quot;20309&quot; value=&quot;243169&quot;/&gt;&lt;property id=&quot;20312&quot; value=&quot;0&quot;/&gt;&lt;property id=&quot;20601&quot; value=&quot;0&quot;/&gt;&lt;/object&gt;&lt;object type=&quot;3&quot; unique_id=&quot;71505&quot;&gt;&lt;property id=&quot;20148&quot; value=&quot;5&quot;/&gt;&lt;property id=&quot;20300&quot; value=&quot;Slide 37 - &amp;quot;     Xem đoạn video và ghi nhớ ích lợi của một số côn trùng để thực hiện bài tập sau đó.&amp;quot;&quot;/&gt;&lt;property id=&quot;20301&quot; value=&quot;- Video ích lợi của loài ong&quot;/&gt;&lt;property id=&quot;20302&quot; value=&quot;0&quot;/&gt;&lt;property id=&quot;20303&quot; value=&quot;Tạ Thị Bích Ngọc&quot;/&gt;&lt;property id=&quot;20307&quot; value=&quot;470&quot;/&gt;&lt;property id=&quot;20309&quot; value=&quot;243169&quot;/&gt;&lt;property id=&quot;20312&quot; value=&quot;0&quot;/&gt;&lt;property id=&quot;20601&quot; value=&quot;0&quot;/&gt;&lt;/object&gt;&lt;object type=&quot;3&quot; unique_id=&quot;71506&quot;&gt;&lt;property id=&quot;20148&quot; value=&quot;5&quot;/&gt;&lt;property id=&quot;20300&quot; value=&quot;Slide 44 - &amp;quot;Em hãy đánh dấu vào các đáp án em cho là đúng: Chúng ta cần làm gì để phòng ngừa và tiêu diệt các côn trùng có hại&quot;/&gt;&lt;property id=&quot;20302&quot; value=&quot;0&quot;/&gt;&lt;property id=&quot;20303&quot; value=&quot;Tạ Thị Bích Ngọc&quot;/&gt;&lt;property id=&quot;20307&quot; value=&quot;484&quot;/&gt;&lt;property id=&quot;20309&quot; value=&quot;243169&quot;/&gt;&lt;property id=&quot;20312&quot; value=&quot;0&quot;/&gt;&lt;property id=&quot;20601&quot; value=&quot;0&quot;/&gt;&lt;/object&gt;&lt;object type=&quot;3&quot; unique_id=&quot;71510&quot;&gt;&lt;property id=&quot;20148&quot; value=&quot;5&quot;/&gt;&lt;property id=&quot;20300&quot; value=&quot;Slide 46&quot;/&gt;&lt;property id=&quot;20301&quot; value=&quot;- Kết thúc – Liên hệ thực tiễn&quot;/&gt;&lt;property id=&quot;20302&quot; value=&quot;0&quot;/&gt;&lt;property id=&quot;20303&quot; value=&quot;Tạ Thị Bích Ngọc&quot;/&gt;&lt;property id=&quot;20307&quot; value=&quot;410&quot;/&gt;&lt;property id=&quot;20309&quot; value=&quot;243169&quot;/&gt;&lt;property id=&quot;20312&quot; value=&quot;0&quot;/&gt;&lt;property id=&quot;20601&quot; value=&quot;0&quot;/&gt;&lt;/object&gt;&lt;object type=&quot;3&quot; unique_id=&quot;71511&quot;&gt;&lt;property id=&quot;20148&quot; value=&quot;5&quot;/&gt;&lt;property id=&quot;20300&quot; value=&quot;Slide 48&quot;/&gt;&lt;property id=&quot;20301&quot; value=&quot;TÀI LIỆU THAM KHẢO&quot;/&gt;&lt;property id=&quot;20302&quot; value=&quot;0&quot;/&gt;&lt;property id=&quot;20303&quot; value=&quot;Tạ Thị Bích Ngọc&quot;/&gt;&lt;property id=&quot;20307&quot; value=&quot;455&quot;/&gt;&lt;property id=&quot;20309&quot; value=&quot;243169&quot;/&gt;&lt;property id=&quot;20312&quot; value=&quot;0&quot;/&gt;&lt;property id=&quot;20601&quot; value=&quot;0&quot;/&gt;&lt;/object&gt;&lt;object type=&quot;3&quot; unique_id=&quot;71824&quot;&gt;&lt;property id=&quot;20148&quot; value=&quot;5&quot;/&gt;&lt;property id=&quot;20300&quot; value=&quot;Slide 2 - &amp;quot;Giới thiệu bài&amp;quot;&quot;/&gt;&lt;property id=&quot;20301&quot; value=&quot;* GIỚI THIỆU BÀI GIẢNG&quot;/&gt;&lt;property id=&quot;20302&quot; value=&quot;0&quot;/&gt;&lt;property id=&quot;20303&quot; value=&quot;Tạ Thị Bích Ngọc&quot;/&gt;&lt;property id=&quot;20307&quot; value=&quot;486&quot;/&gt;&lt;property id=&quot;20309&quot; value=&quot;243169&quot;/&gt;&lt;property id=&quot;20312&quot; value=&quot;0&quot;/&gt;&lt;property id=&quot;20601&quot; value=&quot;0&quot;/&gt;&lt;/object&gt;&lt;object type=&quot;3&quot; unique_id=&quot;72281&quot;&gt;&lt;property id=&quot;20148&quot; value=&quot;5&quot;/&gt;&lt;property id=&quot;20300&quot; value=&quot;Slide 8&quot;/&gt;&lt;property id=&quot;20302&quot; value=&quot;0&quot;/&gt;&lt;property id=&quot;20303&quot; value=&quot;Tạ Thị Bích Ngọc&quot;/&gt;&lt;property id=&quot;20307&quot; value=&quot;488&quot;/&gt;&lt;property id=&quot;20309&quot; value=&quot;243169&quot;/&gt;&lt;property id=&quot;20312&quot; value=&quot;0&quot;/&gt;&lt;property id=&quot;20601&quot; value=&quot;0&quot;/&gt;&lt;/object&gt;&lt;object type=&quot;3&quot; unique_id=&quot;72282&quot;&gt;&lt;property id=&quot;20148&quot; value=&quot;5&quot;/&gt;&lt;property id=&quot;20300&quot; value=&quot;Slide 9&quot;/&gt;&lt;property id=&quot;20302&quot; value=&quot;0&quot;/&gt;&lt;property id=&quot;20303&quot; value=&quot;Tạ Thị Bích Ngọc&quot;/&gt;&lt;property id=&quot;20307&quot; value=&quot;487&quot;/&gt;&lt;property id=&quot;20309&quot; value=&quot;243169&quot;/&gt;&lt;property id=&quot;20312&quot; value=&quot;0&quot;/&gt;&lt;property id=&quot;20601&quot; value=&quot;0&quot;/&gt;&lt;/object&gt;&lt;object type=&quot;3&quot; unique_id=&quot;244565&quot;&gt;&lt;property id=&quot;20148&quot; value=&quot;5&quot;/&gt;&lt;property id=&quot;20300&quot; value=&quot;Slide 45 - &amp;quot;Trò chơi&amp;quot;&quot;/&gt;&lt;property id=&quot;20301&quot; value=&quot;Trò chơi&quot;/&gt;&lt;property id=&quot;20302&quot; value=&quot;0&quot;/&gt;&lt;property id=&quot;20303&quot; value=&quot;Tạ Thị Bích Ngọc&quot;/&gt;&lt;property id=&quot;20307&quot; value=&quot;489&quot;/&gt;&lt;property id=&quot;20309&quot; value=&quot;243169&quot;/&gt;&lt;property id=&quot;20312&quot; value=&quot;0&quot;/&gt;&lt;property id=&quot;20601&quot; value=&quot;0&quot;/&gt;&lt;/object&gt;&lt;object type=&quot;3&quot; unique_id=&quot;251481&quot;&gt;&lt;property id=&quot;20148&quot; value=&quot;5&quot;/&gt;&lt;property id=&quot;20300&quot; value=&quot;Slide 14 - &amp;quot; Ghép tên các côn trùng vào tranh tương ứng&amp;quot;&quot;/&gt;&lt;property id=&quot;20303&quot; value=&quot;Tạ Thị Bích Ngọc&quot;/&gt;&lt;property id=&quot;20307&quot; value=&quot;496&quot;/&gt;&lt;property id=&quot;20309&quot; value=&quot;243169&quot;/&gt;&lt;/object&gt;&lt;object type=&quot;3&quot; unique_id=&quot;251482&quot;&gt;&lt;property id=&quot;20148&quot; value=&quot;5&quot;/&gt;&lt;property id=&quot;20300&quot; value=&quot;Slide 16 - &amp;quot;Đặc điểm bên ngoài của con ruồi&amp;quot;&quot;/&gt;&lt;property id=&quot;20303&quot; value=&quot;Tạ Thị Bích Ngọc&quot;/&gt;&lt;property id=&quot;20307&quot; value=&quot;498&quot;/&gt;&lt;property id=&quot;20309&quot; value=&quot;243169&quot;/&gt;&lt;/object&gt;&lt;object type=&quot;3&quot; unique_id=&quot;254930&quot;&gt;&lt;property id=&quot;20148&quot; value=&quot;5&quot;/&gt;&lt;property id=&quot;20300&quot; value=&quot;Slide 38 - &amp;quot;Kéo tên từng con côn trùng ghép vào ích lợi tương ứng:&amp;quot;&quot;/&gt;&lt;property id=&quot;20303&quot; value=&quot;Tạ Thị Bích Ngọc&quot;/&gt;&lt;property id=&quot;20307&quot; value=&quot;506&quot;/&gt;&lt;property id=&quot;20309&quot; value=&quot;243169&quot;/&gt;&lt;/object&gt;&lt;object type=&quot;3&quot; unique_id=&quot;256041&quot;&gt;&lt;property id=&quot;20148&quot; value=&quot;5&quot;/&gt;&lt;property id=&quot;20300&quot; value=&quot;Slide 40 - &amp;quot;Đâu là các côn trùng có hại? &amp;quot;&quot;/&gt;&lt;property id=&quot;20303&quot; value=&quot;Tạ Thị Bích Ngọc&quot;/&gt;&lt;property id=&quot;20307&quot; value=&quot;511&quot;/&gt;&lt;property id=&quot;20309&quot; value=&quot;243169&quot;/&gt;&lt;/object&gt;&lt;object type=&quot;3&quot; unique_id=&quot;260311&quot;&gt;&lt;property id=&quot;20148&quot; value=&quot;5&quot;/&gt;&lt;property id=&quot;20300&quot; value=&quot;Slide 47&quot;/&gt;&lt;property id=&quot;20303&quot; value=&quot;Tạ Thị Bích Ngọc&quot;/&gt;&lt;property id=&quot;20307&quot; value=&quot;521&quot;/&gt;&lt;property id=&quot;20309&quot; value=&quot;243169&quot;/&gt;&lt;/object&gt;&lt;object type=&quot;3&quot; unique_id=&quot;260589&quot;&gt;&lt;property id=&quot;20148&quot; value=&quot;5&quot;/&gt;&lt;property id=&quot;20300&quot; value=&quot;Slide 15 - &amp;quot;Đáp án&amp;quot;&quot;/&gt;&lt;property id=&quot;20303&quot; value=&quot;Tạ Thị Bích Ngọc&quot;/&gt;&lt;property id=&quot;20307&quot; value=&quot;522&quot;/&gt;&lt;property id=&quot;20309&quot; value=&quot;243169&quot;/&gt;&lt;/object&gt;&lt;object type=&quot;3&quot; unique_id=&quot;261245&quot;&gt;&lt;property id=&quot;20148&quot; value=&quot;5&quot;/&gt;&lt;property id=&quot;20300&quot; value=&quot;Slide 28 - &amp;quot;Các loài côn trùng khác nhau thì hình dáng cũng khác nhau, đúng hay sai?&amp;quot;&quot;/&gt;&lt;property id=&quot;20303&quot; value=&quot;Tạ Thị Bích Ngọc&quot;/&gt;&lt;property id=&quot;20307&quot; value=&quot;526&quot;/&gt;&lt;property id=&quot;20309&quot; value=&quot;243169&quot;/&gt;&lt;/object&gt;&lt;object type=&quot;3&quot; unique_id=&quot;261482&quot;&gt;&lt;property id=&quot;20148&quot; value=&quot;5&quot;/&gt;&lt;property id=&quot;20300&quot; value=&quot;Slide 33 - &amp;quot;Ngoài dùng cánh để di chuyển, côn trùng còn dùng cánh để làm những gì?&amp;quot;&quot;/&gt;&lt;property id=&quot;20303&quot; value=&quot;Tạ Thị Bích Ngọc&quot;/&gt;&lt;property id=&quot;20307&quot; value=&quot;529&quot;/&gt;&lt;property id=&quot;20309&quot; value=&quot;243169&quot;/&gt;&lt;/object&gt;&lt;object type=&quot;3&quot; unique_id=&quot;261483&quot;&gt;&lt;property id=&quot;20148&quot; value=&quot;5&quot;/&gt;&lt;property id=&quot;20300&quot; value=&quot;Slide 34 - &amp;quot;Em hãy đánh dấu vào trước các nhận định em cho là đúng.&amp;quot;&quot;/&gt;&lt;property id=&quot;20303&quot; value=&quot;Tạ Thị Bích Ngọc&quot;/&gt;&lt;property id=&quot;20307&quot; value=&quot;528&quot;/&gt;&lt;property id=&quot;20309&quot; value=&quot;243169&quot;/&gt;&lt;/object&gt;&lt;object type=&quot;3&quot; unique_id=&quot;262045&quot;&gt;&lt;property id=&quot;20148&quot; value=&quot;5&quot;/&gt;&lt;property id=&quot;20300&quot; value=&quot;Slide 41 - &amp;quot;Một số loài côn trùng còn gây ra những tác hại gì đối với con người?&amp;quot;&quot;/&gt;&lt;property id=&quot;20303&quot; value=&quot;Tạ Thị Bích Ngọc&quot;/&gt;&lt;property id=&quot;20307&quot; value=&quot;530&quot;/&gt;&lt;property id=&quot;20309&quot; value=&quot;243169&quot;/&gt;&lt;/object&gt;&lt;/object&gt;&lt;object type=&quot;8&quot; unique_id=&quot;10237&quot;&gt;&lt;/object&gt;&lt;object type=&quot;10&quot; unique_id=&quot;11576&quot;&gt;&lt;object type=&quot;11&quot; unique_id=&quot;11577&quot;&gt;&lt;property id=&quot;20180&quot; value=&quot;1&quot;/&gt;&lt;property id=&quot;20181&quot; value=&quot;1&quot;/&gt;&lt;property id=&quot;20183&quot; value=&quot;1&quot;/&gt;&lt;/object&gt;&lt;object type=&quot;12&quot; unique_id=&quot;31962&quot;&gt;&lt;/object&gt;&lt;/object&gt;&lt;object type=&quot;4&quot; unique_id=&quot;11578&quot;&gt;&lt;object type=&quot;5&quot; unique_id=&quot;243169&quot;&gt;&lt;property id=&quot;20000&quot; value=&quot;0&quot;/&gt;&lt;property id=&quot;20149&quot; value=&quot;Tạ Thị Bích Ngọc&quot;/&gt;&lt;property id=&quot;20150&quot; value=&quot;Giáo viên&quot;/&gt;&lt;property id=&quot;20151&quot; value=&quot;Ngoc.jpg&quot;/&gt;&lt;property id=&quot;20153&quot; value=&quot;tathibichngoc.gvc1kimlongb@vinhphuc.edu.vn&quot;/&gt;&lt;property id=&quot;20159&quot; value=&quot;lgo10738.jp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zMzk5NjY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JE4burbmcgbOG6oWkiLz4NCgkJPHVpdGV4dCBuYW1lPSJTQ1JVQkJBUlNUQVRVU19QTEFZSU5HIiB2YWx1ZT0ixJBhbmcgY2jhuqF5Ii8+DQoJCTx1aXRleHQgbmFtZT0iU0NSVUJCQVJTVEFUVVNfTk9BVURJTyIgdmFsdWU9IlThuq90IHRp4bq/bmciLz4NCgkJPHVpdGV4dCBuYW1lPSJTQ1JVQkJBUlNUQVRVU19WSURQTEFZSU5HIiB2YWx1ZT0ixJBhbmcgY2jhuqF5IHZpZGVvIi8+DQoJCTx1aXRleHQgbmFtZT0iU0NSVUJCQVJTVEFUVVNfTE9BRElORyIgdmFsdWU9IsSQYW5nIHThuqNpIi8+DQoJCTx1aXRleHQgbmFtZT0iU0NSVUJCQVJTVEFUVVNfQlVGRkVSSU5HIiB2YWx1ZT0iU+G7sSDEkeG7h20iLz4NCgkJPHVpdGV4dCBuYW1lPSJTQ1JVQkJBUlNUQVRVU19RVUVTVElPTiIgdmFsdWU9IlRy4bqjIGzhu51pIGPDonUgaOG7j2kiLz4NCgkJPHVpdGV4dCBuYW1lPSJTQ1JVQkJBUlNUQVRVU19SRVZJRVdRVUlaIiB2YWx1ZT0iQ8OidSBo4buPaSDDtG4gdOG6rXAiLz4NCgkJPCEtLSBzdWJzdGl0dXRpb246ICVtID09IG1pbnV0ZXMgcmVtYWluaW5nIC0tPg0KCQk8IS0tIHN1YnN0aXR1dGlvbjogJXMgPT0gc2Vjb25kcyByZW1haW5pbmcgLS0+DQoJCTx1aXRleHQgbmFtZT0iRUxBUFNFRCIgdmFsdWU9IkPDsm4gbOG6oWkgJW0gcGjDunQgJXMiLz4NCgkJPHVpdGV4dCBuYW1lPSJOT1RGT1VORCIgdmFsdWU9Iktow7RuZyBjw7MgdOG7h3AiLz4NCgkJPHVpdGV4dCBuYW1lPSJBVFRBQ0hNRU5UUyIgdmFsdWU9IsSQw61uaCBrw6htIi8+DQoJCTwhLS0gc3Vic3RpdHV0aW9uOiAlcCA9PSBjdXJyZW50IHNwZWFrZXIncyB0aXRsZSAtLT4NCgkJPHVpdGV4dCBuYW1lPSJCSU9XSU5fVElUTEUiIHZhbHVlPSJUw6puIGPhu61hIHPhu5UiLz4NCgkJPHVpdGV4dCBuYW1lPSJCSU9CVE5fVElUTEUiIHZhbHVlPSJUaeG7g3Ugc+G7rSIvPg0KCQk8dWl0ZXh0IG5hbWU9IkRJVklERVJCVE5fVElUTEUiIHZhbHVlPSJ8Ii8+DQoJCTx1aXRleHQgbmFtZT0iQ09OVEFDVEJUTl9USVRMRSIgdmFsdWU9Ikxpw6puIGjhu4ciLz4NCgkJPHVpdGV4dCBuYW1lPSJUQUJfUVVJWiIgdmFsdWU9IkPDonUgaOG7j2kiLz4NCgkJPHVpdGV4dCBuYW1lPSJUQUJfT1VUTElORSIgdmFsdWU9IlRpw6p1IMSR4buBIi8+DQoJCTx1aXRleHQgbmFtZT0iVEFCX1RIVU1CIiB2YWx1ZT0iVGh1IG5o4buPIi8+DQoJCTx1aXRleHQgbmFtZT0iVEFCX05PVEVTIiB2YWx1ZT0iQ2jDuiB0aMOtY2giLz4NCgkJPHVpdGV4dCBuYW1lPSJUQUJfU0VBUkNIIiB2YWx1ZT0iVMOsbSBraeG6v20iLz4NCgkJPHVpdGV4dCBuYW1lPSJTTElERV9IRUFESU5HIiB2YWx1ZT0iVGnDqnUgxJHhu4EgdHJhbmciLz4NCgkJPHVpdGV4dCBuYW1lPSJEVVJBVElPTl9IRUFESU5HIiB2YWx1ZT0iVGnDqnUgxJHDqiB0aOG7nWkgZ2lhbiIvPg0KCQk8dWl0ZXh0IG5hbWU9IlNFQVJDSF9IRUFESU5HIiB2YWx1ZT0iTmjhuq1wIHThu6sgY+G6p24gxJFp4buBbiIvPg0KCQk8dWl0ZXh0IG5hbWU9IlRIVU1CX0hFQURJTkciIHZhbHVlPSJUcmFuZyIvPg0KCQk8dWl0ZXh0IG5hbWU9IlRIVU1CX0lORk8iIHZhbHVlPSJUacOqdSDEkeG7gSB0cmFuZy8gdGjhu51pIGzGsOG7o25nIi8+DQoJCTx1aXRleHQgbmFtZT0iQVRUQUNITkFNRV9IRUFESU5HIiB2YWx1ZT0iVMOqbiB04buHcCIvPg0KCQk8dWl0ZXh0IG5hbWU9IkFUVEFDSFNJWkVfSEVBRElORyIgdmFsdWU9IkPhu6EiLz4NCgkJPHVpdGV4dCBuYW1lPSJTTElERV9OT1RFUyIgdmFsdWU9IkNow7ogdGjDrWNoIHRyYW5nIi8+DQoJCTx1aXRleHQgbmFtZT0iQ09VUlNFX1NUQVRVUyIgdmFsdWU9IlRy4bqhbmcgdGjDoWkgYsOsYSBo4buNYyIvPg0KCQk8dWl0ZXh0IG5hbWU9IlBBU1NFRF9TVFJJTkciIHZhbHVlPSLEkMO6bmciLz4NCgkJPHVpdGV4dCBuYW1lPSJGQUlMRURfU1RSSU5HIiB2YWx1ZT0iU2FpIHLhu5NpIi8+DQoJCTwhLS1xdWl6IHBvZCBhbmQgbWVzc2FnZSBib3ggdGV4dHMtLT4NCgkJPHVpdGV4dCBuYW1lPSJRVUlaUE9EX1FVSVpfQVRURU1QVCIgdmFsdWU9IsSQaeG7g20gdOG7kWkgxJFhIi8+DQoJCTx1aXRleHQgbmFtZT0iUVVJWlBPRF9RVUlaX0FUVEVNUFRfVkFMVUUiIHZhbHVlPSIlbiBj4bunYSAldCIvPg0KCQk8dWl0ZXh0IG5hbWU9IlFVSVpQT0RfUVVJWl9TQ09SRSIgdmFsdWU9IsSQaeG7g20iLz4NCgkJPHVpdGV4dCBuYW1lPSJRVUlaUE9EX1FVSVpfUEFTU1NDT1JFIiB2YWx1ZT0iU+G7kSDEkWnhu4NtIHThu5FpIHRoaeG7g3UgxJHhu4Mgdsaw4bujdCBxdWEiLz4NCgkJPHVpdGV4dCBuYW1lPSJRVUlaUE9EX1FVSVpfTUFYU0NPUkUiIHZhbHVlPSLEkGnhu4NtIi8+DQoJCTx1aXRleHQgbmFtZT0iUVVJWlBPRF9RVUVTQVRNUFRfU1RSIiB2YWx1ZT0iTOG6p24gdGjhu6k6ICVuIG9mICV0Ii8+DQoJCTx1aXRleHQgbmFtZT0iUVVJWlBPRF9RVUVTVFlQRV9TVFIiIHZhbHVlPSJLaeG7g3UgJXMiLz4NCgkJPHVpdGV4dCBuYW1lPSJRVUlaUE9EX1FVRVNUWVBFX0dSRCIgdmFsdWU9IlBow6JuIGxv4bqhaSIvPg0KCQk8dWl0ZXh0IG5hbWU9IlFVSVpQT0RfUVVFU1RZUEVfU1ZZIiB2YWx1ZT0iS2jhuqNvIHPDoXQiLz4NCgkJPHVpdGV4dCBuYW1lPSJRVUlaUE9EX1FVSVpBVE1QVF9JTkYiIHZhbHVlPSJWw7QgaOG6oW4iLz4NCgkJPHVpdGV4dCBuYW1lPSJRVUlaUE9EX1FVRVNBVE1QVF9JTkYiIHZhbHVlPSJWw7QgaOG6oW4iLz4NCgkJPHVpdGV4dCBuYW1lPSJXQVJOSU5HTVNHX1lFU1NUUklORyIgdmFsdWU9IsSQw7puZyIvPg0KCQk8dWl0ZXh0IG5hbWU9IldBUk5JTkdNU0dfTk9TVFJJTkciIHZhbHVlPSJLaMO0bmciLz4NCgkJPHVpdGV4dCBuYW1lPSJXQVJOSU5HTVNHX1RJVExFU1RSSU5HIiB2YWx1ZT0ixJDGsOG7nW5nIGThuqtuIi8+DQoJCTx1aXRleHQgbmFtZT0iV0FSTklOR01TR19NU0dTVFJJTkciIHZhbHVlPSJDw7Mgbmjhu69uZyBiw6BpIHThuq1wIGNoxrBhIMSRxrDhu6NjIGzDoG0uIG5o4bqlbiB2w6BvIMSR4buTbmcgw70gxJHhu4MgYuG7jyBxdWEsIG5o4bqlbiB2w6BvIGtow7RuZyDEkeG7gyB0aeG6v3AgdOG7pWMiLz4NCgkJPHVpdGV4dCBuYW1lPSJJTkZPUk1BVElPTl9IMjY0X0ZMQVNIUExBWUVSIiB2YWx1ZT0iUGhpw6puIGLhuqNuIGhp4buHbiB04bqhaSBj4bunYSB0csOsbmggc2/DoXQgxJHGsOG7o2MgY8OgaSB0csOqbiBtw6F5IHTDrW5oIGPhu6dhIGLhuqFuIGtow7RuZyBjaOG6oXkgxJHGsOG7o2MgdmlkZW8gbsOgeSBuaOG6pXAgY2jhu5l0ICB2w6BvICB2aWRlbyDEkeG7gyB04bqjaSBwbGFzaCBt4bubaSBuaOG6pXRlbyDEkeG7gyAiLz4NCgkJPCEtLSBzdWJzdGl0dXRpb246ICVwID09IHByZXNlbnRhdGlvbiB0aXRsZSAtLT4NCgkJPCEtLSBzdWJzdGl0dXRpb246ICVzID09IHNsaWRlIHRpdGxlIC0tPg0KCQk8IS0tIHN1YnN0aXR1dGlvbjogJW4gPT0gc2xpZGUgbnVtYmVyIC0tPg0KCQk8dWl0ZXh0IG5hbWU9IkJPT0tNQVJLIiB2YWx1ZT0iVMOqbiBCb29rbWFyayIvPg0KCQk8IS0tIHN1YnN0aXR1dGlvbjogJXAgPT0gcHJlc2VudGF0aW9uIHRpdGxlIC0tPg0KCQk8IS0tIHN1YnN0aXR1dGlvbjogJXMgPT0gc2xpZGUgdGl0bGUgLS0+DQoJCTwhLS0gc3Vic3RpdHV0aW9uOiAlbiA9PSBzbGlkZSBudW1iZXIgLS0+DQoJCTx1aXRleHQgbmFtZT0iQk9PS01BUktTTElERSIgdmFsdWU9IlTDqm4gdHJhbmciLz4NCgkJPHVpdGV4dCBuYW1lPSJTSE9XU0lERUJBUiIgdmFsdWU9Ikhp4buHbiBj4butYSBz4buVIG5o4buPIi8+DQoJCTx1aXRleHQgbmFtZT0iTVVURSIgdmFsdWU9Ik5o4buPIi8+DQoJCTx1aXRleHQgbmFtZT0iRE9DV1JBUF9USVRMRSIgdmFsdWU9IlRow7RuZyB0aW4gdOG7h3AgxJHDrW5oIGvDqG0iLz4NCgkJPHVpdGV4dCBuYW1lPSJET0NXUkFQX01TRyIgdmFsdWU9IkzGsHUgduG7gSBtw6F5Ii8+DQoJCTx1aXRleHQgbmFtZT0iRE9DV1JBUF9QUk9NUFQiIHZhbHVlPSJOaOG6pW4gxJHhu4MgdOG6o2kgduG7gS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F9A2E80-4F6E-4C76-A85B-A5C8E46C2253}_15.png&quot;/&gt;&lt;left val=&quot;537&quot;/&gt;&lt;top val=&quot;165&quot;/&gt;&lt;width val=&quot;85&quot;/&gt;&lt;height val=&quot;31&quot;/&gt;&lt;hasText val=&quot;1&quot;/&gt;&lt;/Image&gt;&lt;/ThreeDShapeInfo&gt;"/>
  <p:tag name="PRESENTER_SHAPEINFO" val="&lt;ThreeDShapeInfo&gt;&lt;uuid val=&quot;{6C8F892D-9DFF-48AA-99F7-BF759E40FDBB}&quot;/&gt;&lt;isInvalidForFieldText val=&quot;0&quot;/&gt;&lt;Image&gt;&lt;filename val=&quot;E:\e learnning 2018\TNXH3 - Con trung NGOC\BAIDUTHI\data\asimages\{6C8F892D-9DFF-48AA-99F7-BF759E40FDBB}_15.png&quot;/&gt;&lt;left val=&quot;536&quot;/&gt;&lt;top val=&quot;165&quot;/&gt;&lt;width val=&quot;87&quot;/&gt;&lt;height val=&quot;28&quot;/&gt;&lt;hasText val=&quot;0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8A953E88-6622-4E0F-814C-3EBE9F88D5CB}_15.png&quot;/&gt;&lt;left val=&quot;315&quot;/&gt;&lt;top val=&quot;288&quot;/&gt;&lt;width val=&quot;85&quot;/&gt;&lt;height val=&quot;31&quot;/&gt;&lt;hasText val=&quot;1&quot;/&gt;&lt;/Image&gt;&lt;/ThreeDShapeInfo&gt;"/>
  <p:tag name="PRESENTER_SHAPEINFO" val="&lt;ThreeDShapeInfo&gt;&lt;uuid val=&quot;{E0642150-9A71-4F32-93F3-BCF6FBD30311}&quot;/&gt;&lt;isInvalidForFieldText val=&quot;0&quot;/&gt;&lt;Image&gt;&lt;filename val=&quot;E:\e learnning 2018\TNXH3 - Con trung NGOC\BAIDUTHI\data\asimages\{E0642150-9A71-4F32-93F3-BCF6FBD30311}_15.png&quot;/&gt;&lt;left val=&quot;314&quot;/&gt;&lt;top val=&quot;288&quot;/&gt;&lt;width val=&quot;87&quot;/&gt;&lt;height val=&quot;27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7B506F4-60FE-4FB9-B67D-B5C0E37D0E83}_15.png&quot;/&gt;&lt;left val=&quot;537&quot;/&gt;&lt;top val=&quot;287&quot;/&gt;&lt;width val=&quot;94&quot;/&gt;&lt;height val=&quot;31&quot;/&gt;&lt;hasText val=&quot;1&quot;/&gt;&lt;/Image&gt;&lt;/ThreeDShapeInfo&gt;"/>
  <p:tag name="PRESENTER_SHAPEINFO" val="&lt;ThreeDShapeInfo&gt;&lt;uuid val=&quot;{194BCC9E-E2C7-4876-B469-861321CD2802}&quot;/&gt;&lt;isInvalidForFieldText val=&quot;0&quot;/&gt;&lt;Image&gt;&lt;filename val=&quot;E:\e learnning 2018\TNXH3 - Con trung NGOC\BAIDUTHI\data\asimages\{194BCC9E-E2C7-4876-B469-861321CD2802}_15.png&quot;/&gt;&lt;left val=&quot;536&quot;/&gt;&lt;top val=&quot;287&quot;/&gt;&lt;width val=&quot;96&quot;/&gt;&lt;height val=&quot;28&quot;/&gt;&lt;hasText val=&quot;0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D8EF03C-F7A3-47DF-A91C-13E050061AB1}_15.png&quot;/&gt;&lt;left val=&quot;18&quot;/&gt;&lt;top val=&quot;396&quot;/&gt;&lt;width val=&quot;97&quot;/&gt;&lt;height val=&quot;31&quot;/&gt;&lt;hasText val=&quot;1&quot;/&gt;&lt;/Image&gt;&lt;/ThreeDShapeInfo&gt;"/>
  <p:tag name="PRESENTER_SHAPEINFO" val="&lt;ThreeDShapeInfo&gt;&lt;uuid val=&quot;{5D6712D4-302E-4B27-8AFA-83277D22E1B9}&quot;/&gt;&lt;isInvalidForFieldText val=&quot;0&quot;/&gt;&lt;Image&gt;&lt;filename val=&quot;E:\e learnning 2018\TNXH3 - Con trung NGOC\BAIDUTHI\data\asimages\{5D6712D4-302E-4B27-8AFA-83277D22E1B9}_15.png&quot;/&gt;&lt;left val=&quot;17&quot;/&gt;&lt;top val=&quot;396&quot;/&gt;&lt;width val=&quot;99&quot;/&gt;&lt;height val=&quot;27&quot;/&gt;&lt;hasText val=&quot;0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B665BCC3-681D-442C-BC48-B60F07EDC715}_15.png&quot;/&gt;&lt;left val=&quot;577&quot;/&gt;&lt;top val=&quot;393&quot;/&gt;&lt;width val=&quot;95&quot;/&gt;&lt;height val=&quot;31&quot;/&gt;&lt;hasText val=&quot;1&quot;/&gt;&lt;/Image&gt;&lt;/ThreeDShapeInfo&gt;"/>
  <p:tag name="PRESENTER_SHAPEINFO" val="&lt;ThreeDShapeInfo&gt;&lt;uuid val=&quot;{1F507860-AA15-4209-BDB8-9E116822F183}&quot;/&gt;&lt;isInvalidForFieldText val=&quot;0&quot;/&gt;&lt;Image&gt;&lt;filename val=&quot;E:\e learnning 2018\TNXH3 - Con trung NGOC\BAIDUTHI\data\asimages\{1F507860-AA15-4209-BDB8-9E116822F183}_15.png&quot;/&gt;&lt;left val=&quot;576&quot;/&gt;&lt;top val=&quot;393&quot;/&gt;&lt;width val=&quot;97&quot;/&gt;&lt;height val=&quot;28&quot;/&gt;&lt;hasText val=&quot;0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B88FB15-07FB-4857-9F38-B99C0BDE2567}_15.png&quot;/&gt;&lt;left val=&quot;96&quot;/&gt;&lt;top val=&quot;285&quot;/&gt;&lt;width val=&quot;85&quot;/&gt;&lt;height val=&quot;31&quot;/&gt;&lt;hasText val=&quot;1&quot;/&gt;&lt;/Image&gt;&lt;/ThreeDShapeInfo&gt;"/>
  <p:tag name="PRESENTER_SHAPEINFO" val="&lt;ThreeDShapeInfo&gt;&lt;uuid val=&quot;{3A36A274-2CA0-4751-B272-F166B2E5B56C}&quot;/&gt;&lt;isInvalidForFieldText val=&quot;0&quot;/&gt;&lt;Image&gt;&lt;filename val=&quot;E:\e learnning 2018\TNXH3 - Con trung NGOC\BAIDUTHI\data\asimages\{3A36A274-2CA0-4751-B272-F166B2E5B56C}_15.png&quot;/&gt;&lt;left val=&quot;95&quot;/&gt;&lt;top val=&quot;286&quot;/&gt;&lt;width val=&quot;87&quot;/&gt;&lt;height val=&quot;27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6.mp3"/>
  <p:tag name="PPSNARRATION" val="11,96772590,E:\e learnning 2018\TNXH3 - Con trung NGOC\TEPNGUON\Con trung_pptx\Media.ppcx"/>
  <p:tag name="HTML_SHAPEINFO" val="&lt;SlideThumbPath val=&quot;Slide17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DB6E79-2137-4A6E-B8EF-5DD8FD54ACDC}&quot;/&gt;&lt;isInvalidForFieldText val=&quot;0&quot;/&gt;&lt;Image&gt;&lt;filename val=&quot;E:\e learnning 2018\TNXH3 - Con trung NGOC\BAIDUTHI\data\asimages\{7BDB6E79-2137-4A6E-B8EF-5DD8FD54ACDC}_17.png&quot;/&gt;&lt;left val=&quot;150&quot;/&gt;&lt;top val=&quot;102&quot;/&gt;&lt;width val=&quot;426&quot;/&gt;&lt;height val=&quot;31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B92D3D6-1F3D-43CA-B5FD-DF47A39DAAEB}_17.png&quot;/&gt;&lt;left val=&quot;293&quot;/&gt;&lt;top val=&quot;403&quot;/&gt;&lt;width val=&quot;14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640F0BD-83CD-4F2B-B6D6-BA77D49D307C}_17.png&quot;/&gt;&lt;left val=&quot;25&quot;/&gt;&lt;top val=&quot;111&quot;/&gt;&lt;width val=&quot;9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D2D222B-A4B6-4760-8EFA-DE7204839C51}_17.png&quot;/&gt;&lt;left val=&quot;25&quot;/&gt;&lt;top val=&quot;221&quot;/&gt;&lt;width val=&quot;10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8F0D2CA-FC3A-4383-B954-1B34F5A3374F}_17.png&quot;/&gt;&lt;left val=&quot;30&quot;/&gt;&lt;top val=&quot;366&quot;/&gt;&lt;width val=&quot;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E1FC0EA-8F60-4706-9D7C-CD4AEB876C56}_17.png&quot;/&gt;&lt;left val=&quot;606&quot;/&gt;&lt;top val=&quot;291&quot;/&gt;&lt;width val=&quot;9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C5FF7A4-52F4-4641-BF31-9E1A93624A84}_17.png&quot;/&gt;&lt;left val=&quot;606&quot;/&gt;&lt;top val=&quot;161&quot;/&gt;&lt;width val=&quot;9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B5D319F6-2B93-41A8-B000-65C487ED1542}_17.png&quot;/&gt;&lt;left val=&quot;18&quot;/&gt;&lt;top val=&quot;2&quot;/&gt;&lt;width val=&quot;6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7.mp3"/>
  <p:tag name="PPSNARRATION" val="12,96772590,E:\e learnning 2018\TNXH3 - Con trung NGOC\TEPNGUON\Con trung_pptx\Media.ppcx"/>
  <p:tag name="HTML_SHAPEINFO" val="&lt;SlideThumbPath val=&quot;Slide18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0A0BDF44-ADCA-4727-85C5-AFCA2CDBEF48}_18.png&quot;/&gt;&lt;left val=&quot;76&quot;/&gt;&lt;top val=&quot;229&quot;/&gt;&lt;width val=&quot;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67C457BD-24D0-4F4F-AD50-8576D3D90D73}_18.png&quot;/&gt;&lt;left val=&quot;76&quot;/&gt;&lt;top val=&quot;154&quot;/&gt;&lt;width val=&quot;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033B4D3B-1DC1-4B4E-ADD1-F1EF7F30108B}_18.png&quot;/&gt;&lt;left val=&quot;18&quot;/&gt;&lt;top val=&quot;294&quot;/&gt;&lt;width val=&quot;160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1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949EE54B-84F0-4B54-814B-8857C52F0926}_18.png&quot;/&gt;&lt;left val=&quot;0&quot;/&gt;&lt;top val=&quot;-3&quot;/&gt;&lt;width val=&quot;703&quot;/&gt;&lt;height val=&quot;110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23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9.mp3"/>
  <p:tag name="PPSNARRATION" val="14,96772590,E:\e learnning 2018\TNXH3 - Con trung NGOC\TEPNGUON\Con trung_pptx\Media.ppcx"/>
  <p:tag name="HTML_SHAPEINFO" val="&lt;SlideThumbPath val=&quot;Slide20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944BB1D3-A0B1-490F-926F-7A93D99A6CC6}_1.png_crop.png&quot;/&gt;&lt;left val=&quot;196&quot;/&gt;&lt;top val=&quot;14&quot;/&gt;&lt;width val=&quot;373&quot;/&gt;&lt;height val=&quot;26&quot;/&gt;&lt;hasText val=&quot;1&quot;/&gt;&lt;paraId val=&quot;1&quot;/&gt;&lt;/Image&gt;&lt;Image&gt;&lt;filename val=&quot;E:\e learnning 2018\TNXH3 - Con trung NGOC\BAIDUTHI\data\asimages\{FC9B12AA-1678-485F-AE23-D9A415338105}_1.png_crop.png&quot;/&gt;&lt;left val=&quot;196&quot;/&gt;&lt;top val=&quot;55&quot;/&gt;&lt;width val=&quot;335&quot;/&gt;&lt;height val=&quot;30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36&quot;/&gt;&lt;lineCharCount val=&quot;2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903E0BF-3E13-4019-864A-8FC9ADD6C9B4}_20.png&quot;/&gt;&lt;left val=&quot;319&quot;/&gt;&lt;top val=&quot;186&quot;/&gt;&lt;width val=&quot;10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E75C816-83E3-4E94-995A-FD717CDE9F94}_20.png&quot;/&gt;&lt;left val=&quot;312&quot;/&gt;&lt;top val=&quot;265&quot;/&gt;&lt;width val=&quot;11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22.mp3"/>
  <p:tag name="PPSNARRATION" val="17,96772590,E:\e learnning 2018\TNXH3 - Con trung NGOC\TEPNGUON\Con trung_pptx\Media.ppcx"/>
  <p:tag name="HTML_SHAPEINFO" val="&lt;SlideThumbPath val=&quot;Slide23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1A29085B-A1D8-44A9-9830-42851CE1082C}_23.png&quot;/&gt;&lt;left val=&quot;34&quot;/&gt;&lt;top val=&quot;36&quot;/&gt;&lt;width val=&quot;6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945218-6D87-4BC9-8025-121159176A80}&quot;/&gt;&lt;isInvalidForFieldText val=&quot;0&quot;/&gt;&lt;Image&gt;&lt;filename val=&quot;E:\e learnning 2018\TNXH3 - Con trung NGOC\BAIDUTHI\data\asimages\{38945218-6D87-4BC9-8025-121159176A80}_23.png&quot;/&gt;&lt;left val=&quot;42&quot;/&gt;&lt;top val=&quot;183&quot;/&gt;&lt;width val=&quot;594&quot;/&gt;&lt;height val=&quot;17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3C51F5-2338-4E43-9FCB-F2320DA0DDA7}&quot;/&gt;&lt;isInvalidForFieldText val=&quot;0&quot;/&gt;&lt;Image&gt;&lt;filename val=&quot;E:\e learnning 2018\TNXH3 - Con trung NGOC\BAIDUTHI\data\asimages\{B43C51F5-2338-4E43-9FCB-F2320DA0DDA7}_23.png&quot;/&gt;&lt;left val=&quot;262&quot;/&gt;&lt;top val=&quot;112&quot;/&gt;&lt;width val=&quot;13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798C76-F198-4266-9746-464FCD2EBF31}&quot;/&gt;&lt;isInvalidForFieldText val=&quot;0&quot;/&gt;&lt;Image&gt;&lt;filename val=&quot;E:\e learnning 2018\TNXH3 - Con trung NGOC\BAIDUTHI\data\asimages\{66798C76-F198-4266-9746-464FCD2EBF31}_23.png&quot;/&gt;&lt;left val=&quot;129&quot;/&gt;&lt;top val=&quot;112&quot;/&gt;&lt;width val=&quot;10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754572-6517-4052-8DB3-13E97135624B}&quot;/&gt;&lt;isInvalidForFieldText val=&quot;0&quot;/&gt;&lt;Image&gt;&lt;filename val=&quot;E:\e learnning 2018\TNXH3 - Con trung NGOC\BAIDUTHI\data\asimages\{96754572-6517-4052-8DB3-13E97135624B}_23.png&quot;/&gt;&lt;left val=&quot;364&quot;/&gt;&lt;top val=&quot;144&quot;/&gt;&lt;width val=&quot;15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F2DDC8-9E20-4343-9761-2C2EC133DD99}&quot;/&gt;&lt;isInvalidForFieldText val=&quot;0&quot;/&gt;&lt;Image&gt;&lt;filename val=&quot;E:\e learnning 2018\TNXH3 - Con trung NGOC\BAIDUTHI\data\asimages\{35F2DDC8-9E20-4343-9761-2C2EC133DD99}_23.png&quot;/&gt;&lt;left val=&quot;183&quot;/&gt;&lt;top val=&quot;342&quot;/&gt;&lt;width val=&quot;114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11&quot;/&gt;&lt;lineCharCount val=&quot;10&quot;/&gt;&lt;lineCharCount val=&quot;4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11780E-BDCE-425B-B95C-433C511F52D1}&quot;/&gt;&lt;isInvalidForFieldText val=&quot;0&quot;/&gt;&lt;Image&gt;&lt;filename val=&quot;E:\e learnning 2018\TNXH3 - Con trung NGOC\BAIDUTHI\data\asimages\{C611780E-BDCE-425B-B95C-433C511F52D1}_23.png&quot;/&gt;&lt;left val=&quot;55&quot;/&gt;&lt;top val=&quot;342&quot;/&gt;&lt;width val=&quot;114&quot;/&gt;&lt;height val=&quot;55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10498A-F7B3-4762-990E-9CAE65BB581E}&quot;/&gt;&lt;isInvalidForFieldText val=&quot;0&quot;/&gt;&lt;Image&gt;&lt;filename val=&quot;E:\e learnning 2018\TNXH3 - Con trung NGOC\BAIDUTHI\data\asimages\{F910498A-F7B3-4762-990E-9CAE65BB581E}_23.png&quot;/&gt;&lt;left val=&quot;453&quot;/&gt;&lt;top val=&quot;292&quot;/&gt;&lt;width val=&quot;11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E7CFE8-CC8B-41CA-9200-870584DBFA89}&quot;/&gt;&lt;isInvalidForFieldText val=&quot;0&quot;/&gt;&lt;Image&gt;&lt;filename val=&quot;E:\e learnning 2018\TNXH3 - Con trung NGOC\BAIDUTHI\data\asimages\{F6E7CFE8-CC8B-41CA-9200-870584DBFA89}_23.png&quot;/&gt;&lt;left val=&quot;570&quot;/&gt;&lt;top val=&quot;280&quot;/&gt;&lt;width val=&quot;114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2D7047-2F01-4FEE-A86C-27572B86AC4A}&quot;/&gt;&lt;isInvalidForFieldText val=&quot;0&quot;/&gt;&lt;Image&gt;&lt;filename val=&quot;E:\e learnning 2018\TNXH3 - Con trung NGOC\BAIDUTHI\data\asimages\{572D7047-2F01-4FEE-A86C-27572B86AC4A}_23.png&quot;/&gt;&lt;left val=&quot;519&quot;/&gt;&lt;top val=&quot;144&quot;/&gt;&lt;width val=&quot;6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25.mp3"/>
  <p:tag name="PPSNARRATION" val="20,96772590,E:\e learnning 2018\TNXH3 - Con trung NGOC\TEPNGUON\Con trung_pptx\Media.ppcx"/>
  <p:tag name="HTML_SHAPEINFO" val="&lt;SlideThumbPath val=&quot;Slide26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399BA6-AD72-4E96-B34E-10BDB358AB11}&quot;/&gt;&lt;isInvalidForFieldText val=&quot;0&quot;/&gt;&lt;Image&gt;&lt;filename val=&quot;E:\e learnning 2018\TNXH3 - Con trung NGOC\BAIDUTHI\data\asimages\{3D399BA6-AD72-4E96-B34E-10BDB358AB11}_26.png&quot;/&gt;&lt;left val=&quot;163&quot;/&gt;&lt;top val=&quot;-3&quot;/&gt;&lt;width val=&quot;388&quot;/&gt;&lt;height val=&quot;1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06D994EE-8E50-4D94-BBC9-618D8F0AA2D1}_26.png&quot;/&gt;&lt;left val=&quot;235&quot;/&gt;&lt;top val=&quot;27&quot;/&gt;&lt;width val=&quot;249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EC4305-1AD7-4376-B979-B0E40C660CE4}&quot;/&gt;&lt;isInvalidForFieldText val=&quot;0&quot;/&gt;&lt;Image&gt;&lt;filename val=&quot;E:\e learnning 2018\TNXH3 - Con trung NGOC\BAIDUTHI\data\asimages\{DEEC4305-1AD7-4376-B979-B0E40C660CE4}_26.png&quot;/&gt;&lt;left val=&quot;24&quot;/&gt;&lt;top val=&quot;138&quot;/&gt;&lt;width val=&quot;682&quot;/&gt;&lt;height val=&quot;235&quot;/&gt;&lt;hasText val=&quot;1&quot;/&gt;&lt;/Image&gt;&lt;/ThreeDShapeInfo&gt;"/>
  <p:tag name="PRESENTER_SHAPETEXTINFO" val="&lt;ShapeTextInfo&gt;&lt;TableIndex row=&quot;-1&quot; col=&quot;-1&quot;&gt;&lt;linesCount val=&quot;5&quot;/&gt;&lt;lineCharCount val=&quot;48&quot;/&gt;&lt;lineCharCount val=&quot;13&quot;/&gt;&lt;lineCharCount val=&quot;41&quot;/&gt;&lt;lineCharCount val=&quot;16&quot;/&gt;&lt;lineCharCount val=&quot;4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am da xong\Sl27m\Sl18m.mp3"/>
  <p:tag name="PPSNARRATION" val="21,96772590,E:\e learnning 2018\TNXH3 - Con trung NGOC\TEPNGUON\Con trung_pptx\Media.ppcx"/>
  <p:tag name="HTML_SHAPEINFO" val="&lt;SlideThumbPath val=&quot;Slide27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1EA3EB81-4145-4F53-8688-E0E31066EEBF}_27.png&quot;/&gt;&lt;left val=&quot;-7&quot;/&gt;&lt;top val=&quot;0&quot;/&gt;&lt;width val=&quot;736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57&quot;/&gt;&lt;lineCharCount val=&quot;1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27.mp3"/>
  <p:tag name="PPSNARRATION" val="22,96772590,E:\e learnning 2018\TNXH3 - Con trung NGOC\TEPNGUON\Con trung_pptx\Media.ppcx"/>
  <p:tag name="HTML_SHAPEINFO" val="&lt;SlideThumbPath val=&quot;Slide29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D86C99-6BFF-4C09-8903-D830F6140931}&quot;/&gt;&lt;isInvalidForFieldText val=&quot;0&quot;/&gt;&lt;Image&gt;&lt;filename val=&quot;E:\e learnning 2018\TNXH3 - Con trung NGOC\BAIDUTHI\data\asimages\{94D86C99-6BFF-4C09-8903-D830F6140931}_29.png&quot;/&gt;&lt;left val=&quot;10&quot;/&gt;&lt;top val=&quot;60&quot;/&gt;&lt;width val=&quot;231&quot;/&gt;&lt;height val=&quot;312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E8EC56-F472-4BAF-B048-B67B2FF741B6}&quot;/&gt;&lt;isInvalidForFieldText val=&quot;0&quot;/&gt;&lt;Image&gt;&lt;filename val=&quot;E:\e learnning 2018\TNXH3 - Con trung NGOC\BAIDUTHI\data\asimages\{9EE8EC56-F472-4BAF-B048-B67B2FF741B6}_29.png&quot;/&gt;&lt;left val=&quot;244&quot;/&gt;&lt;top val=&quot;60&quot;/&gt;&lt;width val=&quot;243&quot;/&gt;&lt;height val=&quot;312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8B3091-7FDE-4AD9-BFD0-14A034425F77}&quot;/&gt;&lt;isInvalidForFieldText val=&quot;0&quot;/&gt;&lt;Image&gt;&lt;filename val=&quot;E:\e learnning 2018\TNXH3 - Con trung NGOC\BAIDUTHI\data\asimages\{D88B3091-7FDE-4AD9-BFD0-14A034425F77}_29.png&quot;/&gt;&lt;left val=&quot;10&quot;/&gt;&lt;top val=&quot;225&quot;/&gt;&lt;width val=&quot;351&quot;/&gt;&lt;height val=&quot;361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312181-F221-4198-8EF9-5E9B828171C7}&quot;/&gt;&lt;isInvalidForFieldText val=&quot;0&quot;/&gt;&lt;Image&gt;&lt;filename val=&quot;E:\e learnning 2018\TNXH3 - Con trung NGOC\BAIDUTHI\data\asimages\{85312181-F221-4198-8EF9-5E9B828171C7}_29.png&quot;/&gt;&lt;left val=&quot;492&quot;/&gt;&lt;top val=&quot;60&quot;/&gt;&lt;width val=&quot;217&quot;/&gt;&lt;height val=&quot;312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5FFE91-DF75-492D-8D35-72EBFB551590}&quot;/&gt;&lt;isInvalidForFieldText val=&quot;0&quot;/&gt;&lt;Image&gt;&lt;filename val=&quot;E:\e learnning 2018\TNXH3 - Con trung NGOC\BAIDUTHI\data\asimages\{F85FFE91-DF75-492D-8D35-72EBFB551590}_29.png&quot;/&gt;&lt;left val=&quot;364&quot;/&gt;&lt;top val=&quot;225&quot;/&gt;&lt;width val=&quot;345&quot;/&gt;&lt;height val=&quot;361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56D059-2C07-4ABE-8C4C-7FF805948897}&quot;/&gt;&lt;isInvalidForFieldText val=&quot;0&quot;/&gt;&lt;Image&gt;&lt;filename val=&quot;E:\e learnning 2018\TNXH3 - Con trung NGOC\BAIDUTHI\data\asimages\{8156D059-2C07-4ABE-8C4C-7FF805948897}_29.png&quot;/&gt;&lt;left val=&quot;-4&quot;/&gt;&lt;top val=&quot;43&quot;/&gt;&lt;width val=&quot;256&quot;/&gt;&lt;height val=&quot;203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E6C0A7-10ED-42D4-ABCD-AFB2EEC13AD5}&quot;/&gt;&lt;isInvalidForFieldText val=&quot;0&quot;/&gt;&lt;Image&gt;&lt;filename val=&quot;E:\e learnning 2018\TNXH3 - Con trung NGOC\BAIDUTHI\data\asimages\{93E6C0A7-10ED-42D4-ABCD-AFB2EEC13AD5}_29.png&quot;/&gt;&lt;left val=&quot;223&quot;/&gt;&lt;top val=&quot;213&quot;/&gt;&lt;width val=&quot;276&quot;/&gt;&lt;height val=&quot;19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C08759-05FB-462E-8A7B-9A5C0CA6949D}&quot;/&gt;&lt;isInvalidForFieldText val=&quot;0&quot;/&gt;&lt;Image&gt;&lt;filename val=&quot;E:\e learnning 2018\TNXH3 - Con trung NGOC\BAIDUTHI\data\asimages\{35C08759-05FB-462E-8A7B-9A5C0CA6949D}_29.png&quot;/&gt;&lt;left val=&quot;223&quot;/&gt;&lt;top val=&quot;43&quot;/&gt;&lt;width val=&quot;276&quot;/&gt;&lt;height val=&quot;203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C5C2CD-D216-42EB-AA37-EC2E2115D158}&quot;/&gt;&lt;isInvalidForFieldText val=&quot;0&quot;/&gt;&lt;Image&gt;&lt;filename val=&quot;E:\e learnning 2018\TNXH3 - Con trung NGOC\BAIDUTHI\data\asimages\{1DC5C2CD-D216-42EB-AA37-EC2E2115D158}_29.png&quot;/&gt;&lt;left val=&quot;469&quot;/&gt;&lt;top val=&quot;43&quot;/&gt;&lt;width val=&quot;256&quot;/&gt;&lt;height val=&quot;20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B4D777-5CB8-4E64-8350-4568124D60E4}&quot;/&gt;&lt;isInvalidForFieldText val=&quot;0&quot;/&gt;&lt;Image&gt;&lt;filename val=&quot;E:\e learnning 2018\TNXH3 - Con trung NGOC\BAIDUTHI\data\asimages\{AEB4D777-5CB8-4E64-8350-4568124D60E4}_29.png&quot;/&gt;&lt;left val=&quot;-4&quot;/&gt;&lt;top val=&quot;213&quot;/&gt;&lt;width val=&quot;256&quot;/&gt;&lt;height val=&quot;197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B5BBDA-769F-4DE7-946E-16618BB72D20}&quot;/&gt;&lt;isInvalidForFieldText val=&quot;0&quot;/&gt;&lt;Image&gt;&lt;filename val=&quot;E:\e learnning 2018\TNXH3 - Con trung NGOC\BAIDUTHI\data\asimages\{5BB5BBDA-769F-4DE7-946E-16618BB72D20}_29.png&quot;/&gt;&lt;left val=&quot;470&quot;/&gt;&lt;top val=&quot;213&quot;/&gt;&lt;width val=&quot;255&quot;/&gt;&lt;height val=&quot;197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9827C8-CA6F-497A-A2B2-3E85206C5896}&quot;/&gt;&lt;isInvalidForFieldText val=&quot;0&quot;/&gt;&lt;Image&gt;&lt;filename val=&quot;E:\e learnning 2018\TNXH3 - Con trung NGOC\BAIDUTHI\data\asimages\{EC9827C8-CA6F-497A-A2B2-3E85206C5896}_29.png&quot;/&gt;&lt;left val=&quot;9&quot;/&gt;&lt;top val=&quot;59&quot;/&gt;&lt;width val=&quot;219&quot;/&gt;&lt;height val=&quot;322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D7D49E-46D1-48F0-962D-BE4ADCE24B97}&quot;/&gt;&lt;isInvalidForFieldText val=&quot;0&quot;/&gt;&lt;Image&gt;&lt;filename val=&quot;E:\e learnning 2018\TNXH3 - Con trung NGOC\BAIDUTHI\data\asimages\{09D7D49E-46D1-48F0-962D-BE4ADCE24B97}_29.png&quot;/&gt;&lt;left val=&quot;237&quot;/&gt;&lt;top val=&quot;59&quot;/&gt;&lt;width val=&quot;232&quot;/&gt;&lt;height val=&quot;322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DE34C4-D32E-4869-B263-E3ACC1511D43}&quot;/&gt;&lt;isInvalidForFieldText val=&quot;0&quot;/&gt;&lt;Image&gt;&lt;filename val=&quot;E:\e learnning 2018\TNXH3 - Con trung NGOC\BAIDUTHI\data\asimages\{E0DE34C4-D32E-4869-B263-E3ACC1511D43}_29.png&quot;/&gt;&lt;left val=&quot;483&quot;/&gt;&lt;top val=&quot;58&quot;/&gt;&lt;width val=&quot;219&quot;/&gt;&lt;height val=&quot;333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224985-2508-43C6-9286-814D90D47C63}&quot;/&gt;&lt;isInvalidForFieldText val=&quot;0&quot;/&gt;&lt;Image&gt;&lt;filename val=&quot;E:\e learnning 2018\TNXH3 - Con trung NGOC\BAIDUTHI\data\asimages\{45224985-2508-43C6-9286-814D90D47C63}_29.png&quot;/&gt;&lt;left val=&quot;9&quot;/&gt;&lt;top val=&quot;228&quot;/&gt;&lt;width val=&quot;219&quot;/&gt;&lt;height val=&quot;334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15F2A4-1481-4C9A-8392-7E697635C331}&quot;/&gt;&lt;isInvalidForFieldText val=&quot;0&quot;/&gt;&lt;Image&gt;&lt;filename val=&quot;E:\e learnning 2018\TNXH3 - Con trung NGOC\BAIDUTHI\data\asimages\{7C15F2A4-1481-4C9A-8392-7E697635C331}_29.png&quot;/&gt;&lt;left val=&quot;237&quot;/&gt;&lt;top val=&quot;229&quot;/&gt;&lt;width val=&quot;231&quot;/&gt;&lt;height val=&quot;333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4E350-063B-4ED8-A473-EFEDCF9F6A89}&quot;/&gt;&lt;isInvalidForFieldText val=&quot;0&quot;/&gt;&lt;Image&gt;&lt;filename val=&quot;E:\e learnning 2018\TNXH3 - Con trung NGOC\BAIDUTHI\data\asimages\{CC74E350-063B-4ED8-A473-EFEDCF9F6A89}_29.png&quot;/&gt;&lt;left val=&quot;480&quot;/&gt;&lt;top val=&quot;229&quot;/&gt;&lt;width val=&quot;219&quot;/&gt;&lt;height val=&quot;33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C528713-CBBE-48E8-A2D0-957CE73CE950}_29.png&quot;/&gt;&lt;left val=&quot;12&quot;/&gt;&lt;top val=&quot;0&quot;/&gt;&lt;width val=&quot;69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8FA240CF-EED8-484E-9BDD-9A81B8681155}_29.png&quot;/&gt;&lt;left val=&quot;282&quot;/&gt;&lt;top val=&quot;402&quot;/&gt;&lt;width val=&quot;16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240F0CA0-1B04-4626-932E-EE66FA4AEB66}_29.png&quot;/&gt;&lt;left val=&quot;282&quot;/&gt;&lt;top val=&quot;398&quot;/&gt;&lt;width val=&quot;16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1EECC593-95FA-4B2A-92AD-83E40199F5EE}_29.png&quot;/&gt;&lt;left val=&quot;282&quot;/&gt;&lt;top val=&quot;396&quot;/&gt;&lt;width val=&quot;16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28.mp3"/>
  <p:tag name="PPSNARRATION" val="23,96772590,E:\e learnning 2018\TNXH3 - Con trung NGOC\TEPNGUON\Con trung_pptx\Media.ppcx"/>
  <p:tag name="HTML_SHAPEINFO" val="&lt;SlideThumbPath val=&quot;Slide30.PNG&quot;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B6BD08-C2A4-4F5A-8D0A-46DD82DA8B25}&quot;/&gt;&lt;isInvalidForFieldText val=&quot;0&quot;/&gt;&lt;Image&gt;&lt;filename val=&quot;E:\e learnning 2018\TNXH3 - Con trung NGOC\BAIDUTHI\data\asimages\{3DB6BD08-C2A4-4F5A-8D0A-46DD82DA8B25}_30.png&quot;/&gt;&lt;left val=&quot;-1&quot;/&gt;&lt;top val=&quot;236&quot;/&gt;&lt;width val=&quot;368&quot;/&gt;&lt;height val=&quot;192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DB2449-D37F-471B-870C-0866E0EE4FCF}&quot;/&gt;&lt;isInvalidForFieldText val=&quot;0&quot;/&gt;&lt;Image&gt;&lt;filename val=&quot;E:\e learnning 2018\TNXH3 - Con trung NGOC\BAIDUTHI\data\asimages\{BEDB2449-D37F-471B-870C-0866E0EE4FCF}_30.png&quot;/&gt;&lt;left val=&quot;358&quot;/&gt;&lt;top val=&quot;235&quot;/&gt;&lt;width val=&quot;363&quot;/&gt;&lt;height val=&quot;192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6D7A2E-4687-4A17-9EE4-3DB9511783C9}&quot;/&gt;&lt;isInvalidForFieldText val=&quot;1&quot;/&gt;&lt;Image&gt;&lt;filename val=&quot;E:\e learnning 2018\TNXH3 - Con trung NGOC\BAIDUTHI\data\asimages\{916D7A2E-4687-4A17-9EE4-3DB9511783C9}_30.png&quot;/&gt;&lt;left val=&quot;15&quot;/&gt;&lt;top val=&quot;41&quot;/&gt;&lt;width val=&quot;700&quot;/&gt;&lt;height val=&quot;421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88C55-81BB-46EA-9DB9-354E73B347F2}&quot;/&gt;&lt;isInvalidForFieldText val=&quot;0&quot;/&gt;&lt;Image&gt;&lt;filename val=&quot;E:\e learnning 2018\TNXH3 - Con trung NGOC\BAIDUTHI\data\asimages\{FDE88C55-81BB-46EA-9DB9-354E73B347F2}_30.png&quot;/&gt;&lt;left val=&quot;12&quot;/&gt;&lt;top val=&quot;45&quot;/&gt;&lt;width val=&quot;694&quot;/&gt;&lt;height val=&quot;548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895418-BC23-4259-9A7C-58C140CEA171}&quot;/&gt;&lt;isInvalidForFieldText val=&quot;0&quot;/&gt;&lt;Image&gt;&lt;filename val=&quot;E:\e learnning 2018\TNXH3 - Con trung NGOC\BAIDUTHI\data\asimages\{56895418-BC23-4259-9A7C-58C140CEA171}_30.png&quot;/&gt;&lt;left val=&quot;10&quot;/&gt;&lt;top val=&quot;45&quot;/&gt;&lt;width val=&quot;700&quot;/&gt;&lt;height val=&quot;42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E22DDB-84D2-406B-9C62-80B00B248ADB}&quot;/&gt;&lt;isInvalidForFieldText val=&quot;1&quot;/&gt;&lt;Image&gt;&lt;filename val=&quot;E:\e learnning 2018\TNXH3 - Con trung NGOC\BAIDUTHI\data\asimages\{1CE22DDB-84D2-406B-9C62-80B00B248ADB}_30.png&quot;/&gt;&lt;left val=&quot;11&quot;/&gt;&lt;top val=&quot;41&quot;/&gt;&lt;width val=&quot;697&quot;/&gt;&lt;height val=&quot;406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31CCFAB9-F79B-4B15-BCAA-CA0786473059}_30.png&quot;/&gt;&lt;left val=&quot;26&quot;/&gt;&lt;top val=&quot;-3&quot;/&gt;&lt;width val=&quot;67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263AD2-1413-40B5-B0E4-8D05BF99DED7}&quot;/&gt;&lt;isInvalidForFieldText val=&quot;0&quot;/&gt;&lt;Image&gt;&lt;filename val=&quot;E:\e learnning 2018\TNXH3 - Con trung NGOC\BAIDUTHI\data\asimages\{96263AD2-1413-40B5-B0E4-8D05BF99DED7}_30.png&quot;/&gt;&lt;left val=&quot;-1&quot;/&gt;&lt;top val=&quot;31&quot;/&gt;&lt;width val=&quot;367&quot;/&gt;&lt;height val=&quot;201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A37B20-4582-450F-97A9-7B0F67DD338A}&quot;/&gt;&lt;isInvalidForFieldText val=&quot;0&quot;/&gt;&lt;Image&gt;&lt;filename val=&quot;E:\e learnning 2018\TNXH3 - Con trung NGOC\BAIDUTHI\data\asimages\{97A37B20-4582-450F-97A9-7B0F67DD338A}_30.png&quot;/&gt;&lt;left val=&quot;358&quot;/&gt;&lt;top val=&quot;31&quot;/&gt;&lt;width val=&quot;363&quot;/&gt;&lt;height val=&quot;201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6E49C809-0EDC-4DDE-9D3C-E844BBB4E0A2}_30.png&quot;/&gt;&lt;left val=&quot;117&quot;/&gt;&lt;top val=&quot;202&quot;/&gt;&lt;width val=&quot;14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9BBFDF9-5976-4FE6-BC72-CAD0DC74F599}_30.png&quot;/&gt;&lt;left val=&quot;414&quot;/&gt;&lt;top val=&quot;202&quot;/&gt;&lt;width val=&quot;25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60E8A06-845D-4898-86D7-F2093F609B12}_30.png&quot;/&gt;&lt;left val=&quot;221&quot;/&gt;&lt;top val=&quot;408&quot;/&gt;&lt;width val=&quot;2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on trung\data\asimages\{A6979FCA-CA9A-4994-8F5A-F827FA75F980}_26.png&quot;/&gt;&lt;left val=&quot;291&quot;/&gt;&lt;top val=&quot;474&quot;/&gt;&lt;width val=&quot;155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on trung\data\asimages\{F0536577-AF6F-4FCE-9859-07122BCDD7F9}_24.png&quot;/&gt;&lt;left val=&quot;255&quot;/&gt;&lt;top val=&quot;474&quot;/&gt;&lt;width val=&quot;229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on trung\data\asimages\{E5981345-2E46-4A3C-9DFB-7EF52E67922F}_23.png&quot;/&gt;&lt;left val=&quot;259&quot;/&gt;&lt;top val=&quot;474&quot;/&gt;&lt;width val=&quot;205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on trung\data\asimages\{D5D1D72A-71CB-4C38-AB87-C91A57D72DA5}_25.png&quot;/&gt;&lt;left val=&quot;258&quot;/&gt;&lt;top val=&quot;478&quot;/&gt;&lt;width val=&quot;199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29.mp3"/>
  <p:tag name="PPSNARRATION" val="24,96772590,E:\e learnning 2018\TNXH3 - Con trung NGOC\TEPNGUON\Con trung_pptx\Media.ppcx"/>
  <p:tag name="HTML_SHAPEINFO" val="&lt;SlideThumbPath val=&quot;Slide31.PNG&quot;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2E1322B-807F-47E0-AE06-63AFFA703ABD}_31.png&quot;/&gt;&lt;left val=&quot;24&quot;/&gt;&lt;top val=&quot;-4&quot;/&gt;&lt;width val=&quot;673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8FD4CD8-F130-4CBD-ABA3-6E7EA807C104}_31.png&quot;/&gt;&lt;left val=&quot;64&quot;/&gt;&lt;top val=&quot;216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E1B6024-0850-4330-B17F-570420A44622}_31.png&quot;/&gt;&lt;left val=&quot;312&quot;/&gt;&lt;top val=&quot;216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5FAD9A6-AD36-4980-B082-DA0DBFD05743}_31.png&quot;/&gt;&lt;left val=&quot;546&quot;/&gt;&lt;top val=&quot;216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491AFE0-899A-4D88-8B8B-0FE4336595D8}_31.png&quot;/&gt;&lt;left val=&quot;61&quot;/&gt;&lt;top val=&quot;417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D09B257-6C18-4181-9BFD-969BDA420AA2}_31.png&quot;/&gt;&lt;left val=&quot;303&quot;/&gt;&lt;top val=&quot;417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C00502A-666F-4CD2-8148-B1A70A13B3E5}_31.png&quot;/&gt;&lt;left val=&quot;546&quot;/&gt;&lt;top val=&quot;417&quot;/&gt;&lt;width val=&quot;13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0.mp3"/>
  <p:tag name="PPSNARRATION" val="25,96772590,E:\e learnning 2018\TNXH3 - Con trung NGOC\TEPNGUON\Con trung_pptx\Media.ppcx"/>
  <p:tag name="HTML_SHAPEINFO" val="&lt;SlideThumbPath val=&quot;Slide32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4EFFE37-E14B-4794-8D5B-AC34E30B92B0}_32.png&quot;/&gt;&lt;left val=&quot;24&quot;/&gt;&lt;top val=&quot;3&quot;/&gt;&lt;width val=&quot;67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1E36A0DC-5346-4B2A-B405-AB9B1B75F23A}_32.png&quot;/&gt;&lt;left val=&quot;34&quot;/&gt;&lt;top val=&quot;216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B5B6E875-860F-472E-B858-766DBF7F3EA7}_32.png&quot;/&gt;&lt;left val=&quot;280&quot;/&gt;&lt;top val=&quot;210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778C436-2CED-46CD-B124-EEAA27668E5D}_32.png&quot;/&gt;&lt;left val=&quot;516&quot;/&gt;&lt;top val=&quot;216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AF87D96F-1A29-4152-9BA6-1D0F063750D7}_32.png&quot;/&gt;&lt;left val=&quot;34&quot;/&gt;&lt;top val=&quot;409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B02D03A0-1B74-4E69-82E7-E75BDD68F3C2}_32.png&quot;/&gt;&lt;left val=&quot;531&quot;/&gt;&lt;top val=&quot;403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32710863-445B-4907-BA64-B3F604395C65}_32.png&quot;/&gt;&lt;left val=&quot;276&quot;/&gt;&lt;top val=&quot;409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A5A05637-1371-4F09-9A1D-659863AF6768}_32.png&quot;/&gt;&lt;left val=&quot;281&quot;/&gt;&lt;top val=&quot;411&quot;/&gt;&lt;width val=&quot;1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2.mp3"/>
  <p:tag name="PPSNARRATION" val="27,96772590,E:\e learnning 2018\TNXH3 - Con trung NGOC\TEPNGUON\Con trung_pptx\Media.ppcx"/>
  <p:tag name="HTML_SHAPEINFO" val="&lt;SlideThumbPath val=&quot;Slide35.PNG&quot;/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D39B69-9F48-4A96-8BA9-4E47B4B84947}&quot;/&gt;&lt;isInvalidForFieldText val=&quot;0&quot;/&gt;&lt;Image&gt;&lt;filename val=&quot;E:\e learnning 2018\TNXH3 - Con trung NGOC\BAIDUTHI\data\asimages\{2DD39B69-9F48-4A96-8BA9-4E47B4B84947}_35.png&quot;/&gt;&lt;left val=&quot;11&quot;/&gt;&lt;top val=&quot;170&quot;/&gt;&lt;width val=&quot;692&quot;/&gt;&lt;height val=&quot;258&quot;/&gt;&lt;hasText val=&quot;1&quot;/&gt;&lt;/Image&gt;&lt;/ThreeDShapeInfo&gt;"/>
  <p:tag name="PRESENTER_SHAPETEXTINFO" val="&lt;ShapeTextInfo&gt;&lt;TableIndex row=&quot;-1&quot; col=&quot;-1&quot;&gt;&lt;linesCount val=&quot;5&quot;/&gt;&lt;lineCharCount val=&quot;44&quot;/&gt;&lt;lineCharCount val=&quot;40&quot;/&gt;&lt;lineCharCount val=&quot;39&quot;/&gt;&lt;lineCharCount val=&quot;39&quot;/&gt;&lt;lineCharCount val=&quot;3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F4EDE6-8A2C-488E-BBFC-76EC089809D5}&quot;/&gt;&lt;isInvalidForFieldText val=&quot;1&quot;/&gt;&lt;Image&gt;&lt;filename val=&quot;E:\e learnning 2018\TNXH3 - Con trung NGOC\BAIDUTHI\data\asimages\{C2F4EDE6-8A2C-488E-BBFC-76EC089809D5}_35_S.png&quot;/&gt;&lt;left val=&quot;151&quot;/&gt;&lt;top val=&quot;35&quot;/&gt;&lt;width val=&quot;467&quot;/&gt;&lt;height val=&quot;171&quot;/&gt;&lt;hasText val=&quot;0&quot;/&gt;&lt;/Image&gt;&lt;Image&gt;&lt;filename val=&quot;E:\e learnning 2018\TNXH3 - Con trung NGOC\BAIDUTHI\data\asimages\{C2F4EDE6-8A2C-488E-BBFC-76EC089809D5}_35_T.png&quot;/&gt;&lt;left val=&quot;153&quot;/&gt;&lt;top val=&quot;38&quot;/&gt;&lt;width val=&quot;437&quot;/&gt;&lt;height val=&quot;14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647BBB-C65A-47D7-B824-126CF29A2C47}&quot;/&gt;&lt;isInvalidForFieldText val=&quot;0&quot;/&gt;&lt;Image&gt;&lt;filename val=&quot;E:\e learnning 2018\TNXH3 - Con trung NGOC\BAIDUTHI\data\asimages\{57647BBB-C65A-47D7-B824-126CF29A2C47}_35.png&quot;/&gt;&lt;left val=&quot;86&quot;/&gt;&lt;top val=&quot;419&quot;/&gt;&lt;width val=&quot;531&quot;/&gt;&lt;height val=&quot;36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3.mp3"/>
  <p:tag name="PPSNARRATION" val="28,96772590,E:\e learnning 2018\TNXH3 - Con trung NGOC\TEPNGUON\Con trung_pptx\Media.ppcx"/>
  <p:tag name="HTML_SHAPEINFO" val="&lt;SlideThumbPath val=&quot;Slide36.PNG&quot;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63A4DB-B255-4C78-9174-16913C231A54}&quot;/&gt;&lt;isInvalidForFieldText val=&quot;1&quot;/&gt;&lt;Image&gt;&lt;filename val=&quot;E:\e learnning 2018\TNXH3 - Con trung NGOC\BAIDUTHI\data\asimages\{3363A4DB-B255-4C78-9174-16913C231A54}_36_S.png&quot;/&gt;&lt;left val=&quot;66&quot;/&gt;&lt;top val=&quot;227&quot;/&gt;&lt;width val=&quot;619&quot;/&gt;&lt;height val=&quot;68&quot;/&gt;&lt;hasText val=&quot;0&quot;/&gt;&lt;/Image&gt;&lt;Image&gt;&lt;filename val=&quot;E:\e learnning 2018\TNXH3 - Con trung NGOC\BAIDUTHI\data\asimages\{3363A4DB-B255-4C78-9174-16913C231A54}_36_T.png&quot;/&gt;&lt;left val=&quot;69&quot;/&gt;&lt;top val=&quot;221&quot;/&gt;&lt;width val=&quot;61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0C83D2-5BE5-46B8-860C-2CC1ED5664F9}&quot;/&gt;&lt;isInvalidForFieldText val=&quot;0&quot;/&gt;&lt;Image&gt;&lt;filename val=&quot;E:\e learnning 2018\TNXH3 - Con trung NGOC\BAIDUTHI\data\asimages\{5F0C83D2-5BE5-46B8-860C-2CC1ED5664F9}_36.png&quot;/&gt;&lt;left val=&quot;35&quot;/&gt;&lt;top val=&quot;49&quot;/&gt;&lt;width val=&quot;421&quot;/&gt;&lt;height val=&quot;21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4.mp3"/>
  <p:tag name="PPSNARRATION" val="29,96772590,E:\e learnning 2018\TNXH3 - Con trung NGOC\TEPNGUON\Con trung_pptx\Media.ppcx"/>
  <p:tag name="HTML_SHAPEINFO" val="&lt;SlideThumbPath val=&quot;Slide39.PNG&quot;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4211C76A-382B-4B8A-9B9D-CFE07C9D70CF}_39.png&quot;/&gt;&lt;left val=&quot;507&quot;/&gt;&lt;top val=&quot;232&quot;/&gt;&lt;width val=&quot;7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EF2177A7-33BB-40B9-BB2D-8B7093ABB697}_39.png&quot;/&gt;&lt;left val=&quot;512&quot;/&gt;&lt;top val=&quot;268&quot;/&gt;&lt;width val=&quot;8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050689B5-79CD-4F0B-B959-BD43FE014BC2}_39.png&quot;/&gt;&lt;left val=&quot;509&quot;/&gt;&lt;top val=&quot;303&quot;/&gt;&lt;width val=&quot;7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6824DE7F-DB31-4A21-A0AD-BD55F3C5DDDE}_39.png&quot;/&gt;&lt;left val=&quot;509&quot;/&gt;&lt;top val=&quot;67&quot;/&gt;&lt;width val=&quot;9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1248306E-12E8-4F3E-8336-3ED33EF6D997}_39.png&quot;/&gt;&lt;left val=&quot;510&quot;/&gt;&lt;top val=&quot;417&quot;/&gt;&lt;width val=&quot;11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0D8A9C2D-DF9E-4561-A7BE-99A56A859B9C}_39.png&quot;/&gt;&lt;left val=&quot;512&quot;/&gt;&lt;top val=&quot;375&quot;/&gt;&lt;width val=&quot;9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58C4A9A-CAD7-413E-89E3-6A7EDFD93557}_39.png&quot;/&gt;&lt;left val=&quot;510&quot;/&gt;&lt;top val=&quot;342&quot;/&gt;&lt;width val=&quot;11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EB31846C-D14F-4CDA-8B29-08E3B4C6D0DD}_39.png&quot;/&gt;&lt;left val=&quot;512&quot;/&gt;&lt;top val=&quot;174&quot;/&gt;&lt;width val=&quot;7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9CF099-3492-405C-9CA1-27EDF10C9639}&quot;/&gt;&lt;isInvalidForFieldText val=&quot;0&quot;/&gt;&lt;Image&gt;&lt;filename val=&quot;E:\e learnning 2018\TNXH3 - Con trung NGOC\BAIDUTHI\data\asimages\{E99CF099-3492-405C-9CA1-27EDF10C9639}_39.png&quot;/&gt;&lt;left val=&quot;145&quot;/&gt;&lt;top val=&quot;231&quot;/&gt;&lt;width val=&quot;99&quot;/&gt;&lt;height val=&quot;18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4A2262-B682-469C-88B1-6FD898EDAC5D}&quot;/&gt;&lt;isInvalidForFieldText val=&quot;0&quot;/&gt;&lt;Image&gt;&lt;filename val=&quot;E:\e learnning 2018\TNXH3 - Con trung NGOC\BAIDUTHI\data\asimages\{774A2262-B682-469C-88B1-6FD898EDAC5D}_39.png&quot;/&gt;&lt;left val=&quot;149&quot;/&gt;&lt;top val=&quot;232&quot;/&gt;&lt;width val=&quot;94&quot;/&gt;&lt;height val=&quot;4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F76BAD-60D3-43A7-8A53-41D9C625D2A7}&quot;/&gt;&lt;isInvalidForFieldText val=&quot;0&quot;/&gt;&lt;Image&gt;&lt;filename val=&quot;E:\e learnning 2018\TNXH3 - Con trung NGOC\BAIDUTHI\data\asimages\{F3F76BAD-60D3-43A7-8A53-41D9C625D2A7}_39.png&quot;/&gt;&lt;left val=&quot;145&quot;/&gt;&lt;top val=&quot;116&quot;/&gt;&lt;width val=&quot;99&quot;/&gt;&lt;height val=&quot;1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788EF3-D940-4F42-9BAF-131752165168}&quot;/&gt;&lt;isInvalidForFieldText val=&quot;0&quot;/&gt;&lt;Image&gt;&lt;filename val=&quot;E:\e learnning 2018\TNXH3 - Con trung NGOC\BAIDUTHI\data\asimages\{66788EF3-D940-4F42-9BAF-131752165168}_39.png&quot;/&gt;&lt;left val=&quot;144&quot;/&gt;&lt;top val=&quot;49&quot;/&gt;&lt;width val=&quot;109&quot;/&gt;&lt;height val=&quot;19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0C1581-94E9-4DD9-853A-9D28780D8446}&quot;/&gt;&lt;isInvalidForFieldText val=&quot;0&quot;/&gt;&lt;Image&gt;&lt;filename val=&quot;E:\e learnning 2018\TNXH3 - Con trung NGOC\BAIDUTHI\data\asimages\{260C1581-94E9-4DD9-853A-9D28780D8446}_39.png&quot;/&gt;&lt;left val=&quot;147&quot;/&gt;&lt;top val=&quot;183&quot;/&gt;&lt;width val=&quot;97&quot;/&gt;&lt;height val=&quot;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EF6B1-B641-4223-AB62-D81600738D5E}&quot;/&gt;&lt;isInvalidForFieldText val=&quot;0&quot;/&gt;&lt;Image&gt;&lt;filename val=&quot;E:\e learnning 2018\TNXH3 - Con trung NGOC\BAIDUTHI\data\asimages\{BBCEF6B1-B641-4223-AB62-D81600738D5E}_39.png&quot;/&gt;&lt;left val=&quot;151&quot;/&gt;&lt;top val=&quot;231&quot;/&gt;&lt;width val=&quot;93&quot;/&gt;&lt;height val=&quot;11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FA239F5-BCB4-4048-B9DB-A9593154D252}_39.png&quot;/&gt;&lt;left val=&quot;7&quot;/&gt;&lt;top val=&quot;191&quot;/&gt;&lt;width val=&quot;157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12&quot;/&gt;&lt;lineCharCount val=&quot;10&quot;/&gt;&lt;lineCharCount val=&quot;7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69A9CF-0228-46A2-9085-1054AC505D38}&quot;/&gt;&lt;isInvalidForFieldText val=&quot;1&quot;/&gt;&lt;Image&gt;&lt;filename val=&quot;E:\e learnning 2018\TNXH3 - Con trung NGOC\BAIDUTHI\data\asimages\{7869A9CF-0228-46A2-9085-1054AC505D38}_39_S.png&quot;/&gt;&lt;left val=&quot;361&quot;/&gt;&lt;top val=&quot;379&quot;/&gt;&lt;width val=&quot;91&quot;/&gt;&lt;height val=&quot;28&quot;/&gt;&lt;hasText val=&quot;0&quot;/&gt;&lt;/Image&gt;&lt;Image&gt;&lt;filename val=&quot;E:\e learnning 2018\TNXH3 - Con trung NGOC\BAIDUTHI\data\asimages\{7869A9CF-0228-46A2-9085-1054AC505D38}_39_T.png&quot;/&gt;&lt;left val=&quot;361&quot;/&gt;&lt;top val=&quot;379&quot;/&gt;&lt;width val=&quot;91&quot;/&gt;&lt;height val=&quot;2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DAFC43F-2821-4DE3-A201-D95AFEC3385B}&quot;/&gt;&lt;isInvalidForFieldText val=&quot;1&quot;/&gt;&lt;Image&gt;&lt;filename val=&quot;E:\e learnning 2018\TNXH3 - Con trung NGOC\BAIDUTHI\data\asimages\{9DAFC43F-2821-4DE3-A201-D95AFEC3385B}_39_S.png&quot;/&gt;&lt;left val=&quot;360&quot;/&gt;&lt;top val=&quot;406&quot;/&gt;&lt;width val=&quot;97&quot;/&gt;&lt;height val=&quot;27&quot;/&gt;&lt;hasText val=&quot;0&quot;/&gt;&lt;/Image&gt;&lt;Image&gt;&lt;filename val=&quot;E:\e learnning 2018\TNXH3 - Con trung NGOC\BAIDUTHI\data\asimages\{9DAFC43F-2821-4DE3-A201-D95AFEC3385B}_39_T.png&quot;/&gt;&lt;left val=&quot;360&quot;/&gt;&lt;top val=&quot;406&quot;/&gt;&lt;width val=&quot;97&quot;/&gt;&lt;height val=&quot;2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3808FD-4F91-4E04-9C5F-246771518E50}&quot;/&gt;&lt;isInvalidForFieldText val=&quot;1&quot;/&gt;&lt;Image&gt;&lt;filename val=&quot;E:\e learnning 2018\TNXH3 - Con trung NGOC\BAIDUTHI\data\asimages\{0D3808FD-4F91-4E04-9C5F-246771518E50}_39_S.png&quot;/&gt;&lt;left val=&quot;362&quot;/&gt;&lt;top val=&quot;247&quot;/&gt;&lt;width val=&quot;91&quot;/&gt;&lt;height val=&quot;29&quot;/&gt;&lt;hasText val=&quot;0&quot;/&gt;&lt;/Image&gt;&lt;Image&gt;&lt;filename val=&quot;E:\e learnning 2018\TNXH3 - Con trung NGOC\BAIDUTHI\data\asimages\{0D3808FD-4F91-4E04-9C5F-246771518E50}_39_T.png&quot;/&gt;&lt;left val=&quot;362&quot;/&gt;&lt;top val=&quot;247&quot;/&gt;&lt;width val=&quot;90&quot;/&gt;&lt;height val=&quot;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C1C1BB-FC7F-479B-B31A-333DF9389B79}&quot;/&gt;&lt;isInvalidForFieldText val=&quot;1&quot;/&gt;&lt;Image&gt;&lt;filename val=&quot;E:\e learnning 2018\TNXH3 - Con trung NGOC\BAIDUTHI\data\asimages\{85C1C1BB-FC7F-479B-B31A-333DF9389B79}_39_S.png&quot;/&gt;&lt;left val=&quot;359&quot;/&gt;&lt;top val=&quot;276&quot;/&gt;&lt;width val=&quot;94&quot;/&gt;&lt;height val=&quot;22&quot;/&gt;&lt;hasText val=&quot;0&quot;/&gt;&lt;/Image&gt;&lt;Image&gt;&lt;filename val=&quot;E:\e learnning 2018\TNXH3 - Con trung NGOC\BAIDUTHI\data\asimages\{85C1C1BB-FC7F-479B-B31A-333DF9389B79}_39_T.png&quot;/&gt;&lt;left val=&quot;359&quot;/&gt;&lt;top val=&quot;276&quot;/&gt;&lt;width val=&quot;93&quot;/&gt;&lt;height val=&quot;2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DB2DA28-4C98-4CCE-B6C7-DCC0CCE2902F}&quot;/&gt;&lt;isInvalidForFieldText val=&quot;1&quot;/&gt;&lt;Image&gt;&lt;filename val=&quot;E:\e learnning 2018\TNXH3 - Con trung NGOC\BAIDUTHI\data\asimages\{4DB2DA28-4C98-4CCE-B6C7-DCC0CCE2902F}_39_S.png&quot;/&gt;&lt;left val=&quot;358&quot;/&gt;&lt;top val=&quot;312&quot;/&gt;&lt;width val=&quot;99&quot;/&gt;&lt;height val=&quot;30&quot;/&gt;&lt;hasText val=&quot;0&quot;/&gt;&lt;/Image&gt;&lt;Image&gt;&lt;filename val=&quot;E:\e learnning 2018\TNXH3 - Con trung NGOC\BAIDUTHI\data\asimages\{4DB2DA28-4C98-4CCE-B6C7-DCC0CCE2902F}_39_T.png&quot;/&gt;&lt;left val=&quot;358&quot;/&gt;&lt;top val=&quot;312&quot;/&gt;&lt;width val=&quot;98&quot;/&gt;&lt;height val=&quot;2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5B6133-91F4-4563-A01F-F9BF196DF6BB}&quot;/&gt;&lt;isInvalidForFieldText val=&quot;1&quot;/&gt;&lt;Image&gt;&lt;filename val=&quot;E:\e learnning 2018\TNXH3 - Con trung NGOC\BAIDUTHI\data\asimages\{385B6133-91F4-4563-A01F-F9BF196DF6BB}_39_S.png&quot;/&gt;&lt;left val=&quot;358&quot;/&gt;&lt;top val=&quot;341&quot;/&gt;&lt;width val=&quot;99&quot;/&gt;&lt;height val=&quot;23&quot;/&gt;&lt;hasText val=&quot;0&quot;/&gt;&lt;/Image&gt;&lt;Image&gt;&lt;filename val=&quot;E:\e learnning 2018\TNXH3 - Con trung NGOC\BAIDUTHI\data\asimages\{385B6133-91F4-4563-A01F-F9BF196DF6BB}_39_T.png&quot;/&gt;&lt;left val=&quot;358&quot;/&gt;&lt;top val=&quot;341&quot;/&gt;&lt;width val=&quot;98&quot;/&gt;&lt;height val=&quot;2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F17CEAF-29B3-4A2E-B70F-1353AC42B682}&quot;/&gt;&lt;isInvalidForFieldText val=&quot;1&quot;/&gt;&lt;Image&gt;&lt;filename val=&quot;E:\e learnning 2018\TNXH3 - Con trung NGOC\BAIDUTHI\data\asimages\{1F17CEAF-29B3-4A2E-B70F-1353AC42B682}_39_S.png&quot;/&gt;&lt;left val=&quot;363&quot;/&gt;&lt;top val=&quot;60&quot;/&gt;&lt;width val=&quot;91&quot;/&gt;&lt;height val=&quot;27&quot;/&gt;&lt;hasText val=&quot;0&quot;/&gt;&lt;/Image&gt;&lt;Image&gt;&lt;filename val=&quot;E:\e learnning 2018\TNXH3 - Con trung NGOC\BAIDUTHI\data\asimages\{1F17CEAF-29B3-4A2E-B70F-1353AC42B682}_39_T.png&quot;/&gt;&lt;left val=&quot;363&quot;/&gt;&lt;top val=&quot;60&quot;/&gt;&lt;width val=&quot;91&quot;/&gt;&lt;height val=&quot;2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73C8A6-6B2E-467A-B7F8-F5B1118A7723}&quot;/&gt;&lt;isInvalidForFieldText val=&quot;1&quot;/&gt;&lt;Image&gt;&lt;filename val=&quot;E:\e learnning 2018\TNXH3 - Con trung NGOC\BAIDUTHI\data\asimages\{9F73C8A6-6B2E-467A-B7F8-F5B1118A7723}_39_S.png&quot;/&gt;&lt;left val=&quot;363&quot;/&gt;&lt;top val=&quot;34&quot;/&gt;&lt;width val=&quot;89&quot;/&gt;&lt;height val=&quot;28&quot;/&gt;&lt;hasText val=&quot;0&quot;/&gt;&lt;/Image&gt;&lt;Image&gt;&lt;filename val=&quot;E:\e learnning 2018\TNXH3 - Con trung NGOC\BAIDUTHI\data\asimages\{9F73C8A6-6B2E-467A-B7F8-F5B1118A7723}_39_T.png&quot;/&gt;&lt;left val=&quot;363&quot;/&gt;&lt;top val=&quot;34&quot;/&gt;&lt;width val=&quot;88&quot;/&gt;&lt;height val=&quot;2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03BD09-F813-45A3-BC94-24ED0B9F5D79}&quot;/&gt;&lt;isInvalidForFieldText val=&quot;1&quot;/&gt;&lt;Image&gt;&lt;filename val=&quot;E:\e learnning 2018\TNXH3 - Con trung NGOC\BAIDUTHI\data\asimages\{7603BD09-F813-45A3-BC94-24ED0B9F5D79}_39_S.png&quot;/&gt;&lt;left val=&quot;360&quot;/&gt;&lt;top val=&quot;122&quot;/&gt;&lt;width val=&quot;94&quot;/&gt;&lt;height val=&quot;20&quot;/&gt;&lt;hasText val=&quot;0&quot;/&gt;&lt;/Image&gt;&lt;Image&gt;&lt;filename val=&quot;E:\e learnning 2018\TNXH3 - Con trung NGOC\BAIDUTHI\data\asimages\{7603BD09-F813-45A3-BC94-24ED0B9F5D79}_39_T.png&quot;/&gt;&lt;left val=&quot;360&quot;/&gt;&lt;top val=&quot;122&quot;/&gt;&lt;width val=&quot;9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EECD3D8-3E18-4FB3-8D42-D577A56B97AC}&quot;/&gt;&lt;isInvalidForFieldText val=&quot;1&quot;/&gt;&lt;Image&gt;&lt;filename val=&quot;E:\e learnning 2018\TNXH3 - Con trung NGOC\BAIDUTHI\data\asimages\{1EECD3D8-3E18-4FB3-8D42-D577A56B97AC}_39_S.png&quot;/&gt;&lt;left val=&quot;360&quot;/&gt;&lt;top val=&quot;182&quot;/&gt;&lt;width val=&quot;95&quot;/&gt;&lt;height val=&quot;14&quot;/&gt;&lt;hasText val=&quot;0&quot;/&gt;&lt;/Image&gt;&lt;Image&gt;&lt;filename val=&quot;E:\e learnning 2018\TNXH3 - Con trung NGOC\BAIDUTHI\data\asimages\{1EECD3D8-3E18-4FB3-8D42-D577A56B97AC}_39_T.png&quot;/&gt;&lt;left val=&quot;360&quot;/&gt;&lt;top val=&quot;182&quot;/&gt;&lt;width val=&quot;94&quot;/&gt;&lt;height val=&quot;1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804858AA-522D-4DE3-AF03-E11917BF6A4C}_39.png&quot;/&gt;&lt;left val=&quot;510&quot;/&gt;&lt;top val=&quot;119&quot;/&gt;&lt;width val=&quot;9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9241631E-4CA0-4672-B268-E68EA0BC4954}_39.png&quot;/&gt;&lt;left val=&quot;508&quot;/&gt;&lt;top val=&quot;19&quot;/&gt;&lt;width val=&quot;9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EE7FC69D-CAC9-4F58-AA0A-AB66C131D552}_1.png_crop.png&quot;/&gt;&lt;left val=&quot;258&quot;/&gt;&lt;top val=&quot;177&quot;/&gt;&lt;width val=&quot;76&quot;/&gt;&lt;height val=&quot;17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831DD077-12C3-4E81-9BAB-DE81E80B1A96}_1.png_crop.png&quot;/&gt;&lt;left val=&quot;248&quot;/&gt;&lt;top val=&quot;254&quot;/&gt;&lt;width val=&quot;97&quot;/&gt;&lt;height val=&quot;33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F31462FB-B987-4CE5-A7F4-DFF69A2DB1D8}_1.png_crop.png&quot;/&gt;&lt;left val=&quot;264&quot;/&gt;&lt;top val=&quot;327&quot;/&gt;&lt;width val=&quot;66&quot;/&gt;&lt;height val=&quot;3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9&quot;/&gt;&lt;lineCharCount val=&quot;4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A23BE8B0-04CE-49D7-B785-4AF9FDB436B9}_1.png_crop.png&quot;/&gt;&lt;left val=&quot;248&quot;/&gt;&lt;top val=&quot;108&quot;/&gt;&lt;width val=&quot;97&quot;/&gt;&lt;height val=&quot;3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9&quot;/&gt;&lt;lineCharCount val=&quot;1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4C06A583-D287-4515-B265-EDB1439801CF}_1.png_crop.png&quot;/&gt;&lt;left val=&quot;244&quot;/&gt;&lt;top val=&quot;398&quot;/&gt;&lt;width val=&quot;101&quot;/&gt;&lt;height val=&quot;1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9&quot;/&gt;&lt;lineCharCount val=&quot;4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A210F567-3173-4D4B-80D8-68A225488FE3}_1.png_crop.png&quot;/&gt;&lt;left val=&quot;253&quot;/&gt;&lt;top val=&quot;32&quot;/&gt;&lt;width val=&quot;90&quot;/&gt;&lt;height val=&quot;52&quot;/&gt;&lt;hasText val=&quot;1&quot;/&gt;&lt;paraId val=&quot;1&quot;/&gt;&lt;/Image&gt;&lt;/TextEffect&gt;"/>
  <p:tag name="PRESENTER_SHAPETEXTINFO" val="&lt;ShapeTextInfo&gt;&lt;TableIndex row=&quot;-1&quot; col=&quot;-1&quot;&gt;&lt;linesCount val=&quot;3&quot;/&gt;&lt;lineCharCount val=&quot;14&quot;/&gt;&lt;lineCharCount val=&quot;13&quot;/&gt;&lt;lineCharCount val=&quot;3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5.mp3"/>
  <p:tag name="PPSNARRATION" val="30,96772590,E:\e learnning 2018\TNXH3 - Con trung NGOC\TEPNGUON\Con trung_pptx\Media.ppcx"/>
  <p:tag name="HTML_SHAPEINFO" val="&lt;SlideThumbPath val=&quot;Slide42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37092D4-BFBD-44A1-9EB3-5550D62B896B}_42.png&quot;/&gt;&lt;left val=&quot;546&quot;/&gt;&lt;top val=&quot;264&quot;/&gt;&lt;width val=&quot;7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866BD51-412B-42E3-992A-738CFC41B767}_42.png&quot;/&gt;&lt;left val=&quot;546&quot;/&gt;&lt;top val=&quot;192&quot;/&gt;&lt;width val=&quot;11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AA2776BF-79CA-4BBE-A80B-FBB63C7EAFC7}_42.png&quot;/&gt;&lt;left val=&quot;554&quot;/&gt;&lt;top val=&quot;389&quot;/&gt;&lt;width val=&quot;9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0DF0E70-C250-4C75-BBB6-409D8E7EB025}_42.png&quot;/&gt;&lt;left val=&quot;550&quot;/&gt;&lt;top val=&quot;328&quot;/&gt;&lt;width val=&quot;11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1BAF1725-A48A-49F1-B94E-46BB465A117F}_1.png_crop.png&quot;/&gt;&lt;left val=&quot;253&quot;/&gt;&lt;top val=&quot;328&quot;/&gt;&lt;width val=&quot;93&quot;/&gt;&lt;height val=&quot;60&quot;/&gt;&lt;hasText val=&quot;1&quot;/&gt;&lt;paraId val=&quot;1&quot;/&gt;&lt;/Image&gt;&lt;/TextEffect&gt;"/>
  <p:tag name="PRESENTER_SHAPETEXTINFO" val="&lt;ShapeTextInfo&gt;&lt;TableIndex row=&quot;-1&quot; col=&quot;-1&quot;&gt;&lt;linesCount val=&quot;3&quot;/&gt;&lt;lineCharCount val=&quot;11&quot;/&gt;&lt;lineCharCount val=&quot;12&quot;/&gt;&lt;lineCharCount val=&quot;9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66DD2731-3A83-49C2-8F4A-FBA70BFDDEBF}_1.png_crop.png&quot;/&gt;&lt;left val=&quot;258&quot;/&gt;&lt;top val=&quot;109&quot;/&gt;&lt;width val=&quot;82&quot;/&gt;&lt;height val=&quot;78&quot;/&gt;&lt;hasText val=&quot;1&quot;/&gt;&lt;paraId val=&quot;1&quot;/&gt;&lt;/Image&gt;&lt;/TextEffect&gt;"/>
  <p:tag name="PRESENTER_SHAPETEXTINFO" val="&lt;ShapeTextInfo&gt;&lt;TableIndex row=&quot;-1&quot; col=&quot;-1&quot;&gt;&lt;linesCount val=&quot;4&quot;/&gt;&lt;lineCharCount val=&quot;9&quot;/&gt;&lt;lineCharCount val=&quot;9&quot;/&gt;&lt;lineCharCount val=&quot;9&quot;/&gt;&lt;lineCharCount val=&quot;3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930D17-C1FB-4C6E-BD6D-96ED0AB0D6D3}&quot;/&gt;&lt;isInvalidForFieldText val=&quot;0&quot;/&gt;&lt;Image&gt;&lt;filename val=&quot;E:\e learnning 2018\TNXH3 - Con trung NGOC\BAIDUTHI\data\asimages\{3D930D17-C1FB-4C6E-BD6D-96ED0AB0D6D3}_42.png&quot;/&gt;&lt;left val=&quot;145&quot;/&gt;&lt;top val=&quot;116&quot;/&gt;&lt;width val=&quot;99&quot;/&gt;&lt;height val=&quot;1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DD1554-151D-4DEB-9D7A-CBA30C7C8BE3}&quot;/&gt;&lt;isInvalidForFieldText val=&quot;0&quot;/&gt;&lt;Image&gt;&lt;filename val=&quot;E:\e learnning 2018\TNXH3 - Con trung NGOC\BAIDUTHI\data\asimages\{02DD1554-151D-4DEB-9D7A-CBA30C7C8BE3}_42.png&quot;/&gt;&lt;left val=&quot;151&quot;/&gt;&lt;top val=&quot;231&quot;/&gt;&lt;width val=&quot;93&quot;/&gt;&lt;height val=&quot;11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476AECD7-9239-471D-AB1E-432E033BB21A}_42.png&quot;/&gt;&lt;left val=&quot;7&quot;/&gt;&lt;top val=&quot;191&quot;/&gt;&lt;width val=&quot;157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12&quot;/&gt;&lt;lineCharCount val=&quot;10&quot;/&gt;&lt;lineCharCount val=&quot;7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12659-27DE-4B33-88E8-E2CC6DC1384C}&quot;/&gt;&lt;isInvalidForFieldText val=&quot;1&quot;/&gt;&lt;Image&gt;&lt;filename val=&quot;E:\e learnning 2018\TNXH3 - Con trung NGOC\BAIDUTHI\data\asimages\{57B12659-27DE-4B33-88E8-E2CC6DC1384C}_42_S.png&quot;/&gt;&lt;left val=&quot;360&quot;/&gt;&lt;top val=&quot;276&quot;/&gt;&lt;width val=&quot;100&quot;/&gt;&lt;height val=&quot;67&quot;/&gt;&lt;hasText val=&quot;0&quot;/&gt;&lt;/Image&gt;&lt;Image&gt;&lt;filename val=&quot;E:\e learnning 2018\TNXH3 - Con trung NGOC\BAIDUTHI\data\asimages\{57B12659-27DE-4B33-88E8-E2CC6DC1384C}_42_T.png&quot;/&gt;&lt;left val=&quot;360&quot;/&gt;&lt;top val=&quot;276&quot;/&gt;&lt;width val=&quot;100&quot;/&gt;&lt;height val=&quot;6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C90589-C656-4987-A4D1-4C7D6BBEE223}&quot;/&gt;&lt;isInvalidForFieldText val=&quot;1&quot;/&gt;&lt;Image&gt;&lt;filename val=&quot;E:\e learnning 2018\TNXH3 - Con trung NGOC\BAIDUTHI\data\asimages\{9FC90589-C656-4987-A4D1-4C7D6BBEE223}_42_S.png&quot;/&gt;&lt;left val=&quot;360&quot;/&gt;&lt;top val=&quot;72&quot;/&gt;&lt;width val=&quot;93&quot;/&gt;&lt;height val=&quot;54&quot;/&gt;&lt;hasText val=&quot;0&quot;/&gt;&lt;/Image&gt;&lt;Image&gt;&lt;filename val=&quot;E:\e learnning 2018\TNXH3 - Con trung NGOC\BAIDUTHI\data\asimages\{9FC90589-C656-4987-A4D1-4C7D6BBEE223}_42_T.png&quot;/&gt;&lt;left val=&quot;360&quot;/&gt;&lt;top val=&quot;72&quot;/&gt;&lt;width val=&quot;92&quot;/&gt;&lt;height val=&quot;5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08F24AA-433B-442B-8DE3-8E8E1E85BC43}&quot;/&gt;&lt;isInvalidForFieldText val=&quot;1&quot;/&gt;&lt;Image&gt;&lt;filename val=&quot;E:\e learnning 2018\TNXH3 - Con trung NGOC\BAIDUTHI\data\asimages\{808F24AA-433B-442B-8DE3-8E8E1E85BC43}_42_S.png&quot;/&gt;&lt;left val=&quot;359&quot;/&gt;&lt;top val=&quot;124&quot;/&gt;&lt;width val=&quot;100&quot;/&gt;&lt;height val=&quot;84&quot;/&gt;&lt;hasText val=&quot;0&quot;/&gt;&lt;/Image&gt;&lt;Image&gt;&lt;filename val=&quot;E:\e learnning 2018\TNXH3 - Con trung NGOC\BAIDUTHI\data\asimages\{808F24AA-433B-442B-8DE3-8E8E1E85BC43}_42_T.png&quot;/&gt;&lt;left val=&quot;359&quot;/&gt;&lt;top val=&quot;124&quot;/&gt;&lt;width val=&quot;100&quot;/&gt;&lt;height val=&quot;8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7A399CD-7AAC-4DE2-B005-56BEE7E701AB}&quot;/&gt;&lt;isInvalidForFieldText val=&quot;1&quot;/&gt;&lt;Image&gt;&lt;filename val=&quot;E:\e learnning 2018\TNXH3 - Con trung NGOC\BAIDUTHI\data\asimages\{A7A399CD-7AAC-4DE2-B005-56BEE7E701AB}_42_S.png&quot;/&gt;&lt;left val=&quot;358&quot;/&gt;&lt;top val=&quot;337&quot;/&gt;&lt;width val=&quot;103&quot;/&gt;&lt;height val=&quot;5&quot;/&gt;&lt;hasText val=&quot;0&quot;/&gt;&lt;/Image&gt;&lt;Image&gt;&lt;filename val=&quot;E:\e learnning 2018\TNXH3 - Con trung NGOC\BAIDUTHI\data\asimages\{A7A399CD-7AAC-4DE2-B005-56BEE7E701AB}_42_T.png&quot;/&gt;&lt;left val=&quot;358&quot;/&gt;&lt;top val=&quot;337&quot;/&gt;&lt;width val=&quot;102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A824955-249F-4CF4-AD14-348D9C7F5A13}&quot;/&gt;&lt;isInvalidForFieldText val=&quot;1&quot;/&gt;&lt;Image&gt;&lt;filename val=&quot;E:\e learnning 2018\TNXH3 - Con trung NGOC\BAIDUTHI\data\asimages\{BA824955-249F-4CF4-AD14-348D9C7F5A13}_42_S.png&quot;/&gt;&lt;left val=&quot;358&quot;/&gt;&lt;top val=&quot;341&quot;/&gt;&lt;width val=&quot;102&quot;/&gt;&lt;height val=&quot;63&quot;/&gt;&lt;hasText val=&quot;0&quot;/&gt;&lt;/Image&gt;&lt;Image&gt;&lt;filename val=&quot;E:\e learnning 2018\TNXH3 - Con trung NGOC\BAIDUTHI\data\asimages\{BA824955-249F-4CF4-AD14-348D9C7F5A13}_42_T.png&quot;/&gt;&lt;left val=&quot;358&quot;/&gt;&lt;top val=&quot;341&quot;/&gt;&lt;width val=&quot;101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8D0FD2-C1B0-4331-A69F-B45933C1F1AE}&quot;/&gt;&lt;isInvalidForFieldText val=&quot;1&quot;/&gt;&lt;Image&gt;&lt;filename val=&quot;E:\e learnning 2018\TNXH3 - Con trung NGOC\BAIDUTHI\data\asimages\{898D0FD2-C1B0-4331-A69F-B45933C1F1AE}_42_S.png&quot;/&gt;&lt;left val=&quot;360&quot;/&gt;&lt;top val=&quot;123&quot;/&gt;&lt;width val=&quot;94&quot;/&gt;&lt;height val=&quot;20&quot;/&gt;&lt;hasText val=&quot;0&quot;/&gt;&lt;/Image&gt;&lt;Image&gt;&lt;filename val=&quot;E:\e learnning 2018\TNXH3 - Con trung NGOC\BAIDUTHI\data\asimages\{898D0FD2-C1B0-4331-A69F-B45933C1F1AE}_42_T.png&quot;/&gt;&lt;left val=&quot;360&quot;/&gt;&lt;top val=&quot;123&quot;/&gt;&lt;width val=&quot;9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C5B171B0-7818-4B7B-B000-0325DDD91121}_42.png&quot;/&gt;&lt;left val=&quot;538&quot;/&gt;&lt;top val=&quot;117&quot;/&gt;&lt;width val=&quot;9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4DE1E15-D7F7-47F4-B073-C10020510AB3}_42.png&quot;/&gt;&lt;left val=&quot;536&quot;/&gt;&lt;top val=&quot;48&quot;/&gt;&lt;width val=&quot;11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7.mp3"/>
  <p:tag name="PPSNARRATION" val="32,96772590,E:\e learnning 2018\TNXH3 - Con trung NGOC\TEPNGUON\Con trung_pptx\Media.ppcx"/>
  <p:tag name="HTML_SHAPEINFO" val="&lt;SlideThumbPath val=&quot;Slide43.PNG&quot;/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e learnning 2018\TNXH3 - Con trung NGOC\BAIDUTHI\data\asimages\{FFD23DCF-BBDA-470E-89AC-0067C5F64021}_1.png_crop.png&quot;/&gt;&lt;left val=&quot;52&quot;/&gt;&lt;top val=&quot;12&quot;/&gt;&lt;width val=&quot;613&quot;/&gt;&lt;height val=&quot;57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2&quot;/&gt;&lt;lineCharCount val=&quot;1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.mp3"/>
  <p:tag name="PPSNARRATION" val="1,96772590,E:\e learnning 2018\TNXH3 - Con trung NGOC\TEPNGUON\Con trung_pptx\Media.ppcx"/>
  <p:tag name="HTML_SHAPEINFO" val="&lt;SlideThumbPath val=&quot;Slide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3.mp3"/>
  <p:tag name="PPSNARRATION" val="2,96772590,E:\e learnning 2018\TNXH3 - Con trung NGOC\TEPNGUON\Con trung_pptx\Media.ppcx"/>
  <p:tag name="HTML_SHAPEINFO" val="&lt;SlideThumbPath val=&quot;Slide3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367073-C483-4B1C-A67E-84C97146EFC3}&quot;/&gt;&lt;isInvalidForFieldText val=&quot;0&quot;/&gt;&lt;Image&gt;&lt;filename val=&quot;E:\e learnning 2018\TNXH3 - Con trung NGOC\BAIDUTHI\data\asimages\{FC367073-C483-4B1C-A67E-84C97146EFC3}_3.png&quot;/&gt;&lt;left val=&quot;198&quot;/&gt;&lt;top val=&quot;9&quot;/&gt;&lt;width val=&quot;337&quot;/&gt;&lt;height val=&quot;9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AD2F293F-FC0A-4FB2-9EFE-ADF4C4509AA9}_3.png&quot;/&gt;&lt;left val=&quot;36&quot;/&gt;&lt;top val=&quot;3&quot;/&gt;&lt;width val=&quot;649&quot;/&gt;&lt;height val=&quot;9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F41271-861D-45EA-A72E-D1B62EA971DB}&quot;/&gt;&lt;isInvalidForFieldText val=&quot;1&quot;/&gt;&lt;Image&gt;&lt;filename val=&quot;E:\e learnning 2018\TNXH3 - Con trung NGOC\BAIDUTHI\data\asimages\{5FF41271-861D-45EA-A72E-D1B62EA971DB}_3_S.png&quot;/&gt;&lt;left val=&quot;-7&quot;/&gt;&lt;top val=&quot;52&quot;/&gt;&lt;width val=&quot;144&quot;/&gt;&lt;height val=&quot;416&quot;/&gt;&lt;hasText val=&quot;0&quot;/&gt;&lt;/Image&gt;&lt;Image&gt;&lt;filename val=&quot;E:\e learnning 2018\TNXH3 - Con trung NGOC\BAIDUTHI\data\asimages\{5FF41271-861D-45EA-A72E-D1B62EA971DB}_3_T.png&quot;/&gt;&lt;left val=&quot;-6&quot;/&gt;&lt;top val=&quot;54&quot;/&gt;&lt;width val=&quot;141&quot;/&gt;&lt;height val=&quot;41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667164-F475-436F-A074-177AC7A7BEEB}&quot;/&gt;&lt;isInvalidForFieldText val=&quot;0&quot;/&gt;&lt;Image&gt;&lt;filename val=&quot;E:\e learnning 2018\TNXH3 - Con trung NGOC\BAIDUTHI\data\asimages\{5E667164-F475-436F-A074-177AC7A7BEEB}_3.png&quot;/&gt;&lt;left val=&quot;63&quot;/&gt;&lt;top val=&quot;118&quot;/&gt;&lt;width val=&quot;591&quot;/&gt;&lt;height val=&quot;9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E6E6F7-9F9E-409B-B8BD-421E3001A877}&quot;/&gt;&lt;isInvalidForFieldText val=&quot;0&quot;/&gt;&lt;Image&gt;&lt;filename val=&quot;E:\e learnning 2018\TNXH3 - Con trung NGOC\BAIDUTHI\data\asimages\{87E6E6F7-9F9E-409B-B8BD-421E3001A877}_3.png&quot;/&gt;&lt;left val=&quot;88&quot;/&gt;&lt;top val=&quot;220&quot;/&gt;&lt;width val=&quot;566&quot;/&gt;&lt;height val=&quot;9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183719-BC20-494B-AB84-B82EFCDC75E8}&quot;/&gt;&lt;isInvalidForFieldText val=&quot;0&quot;/&gt;&lt;Image&gt;&lt;filename val=&quot;E:\e learnning 2018\TNXH3 - Con trung NGOC\BAIDUTHI\data\asimages\{9A183719-BC20-494B-AB84-B82EFCDC75E8}_3.png&quot;/&gt;&lt;left val=&quot;63&quot;/&gt;&lt;top val=&quot;322&quot;/&gt;&lt;width val=&quot;591&quot;/&gt;&lt;height val=&quot;9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8&quot;/&gt;&lt;lineCharCount val=&quot;29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5.mp3"/>
  <p:tag name="PPSNARRATION" val="4,96772590,E:\e learnning 2018\TNXH3 - Con trung NGOC\TEPNGUON\Con trung_pptx\Media.ppcx"/>
  <p:tag name="HTML_SHAPEINFO" val="&lt;SlideThumbPath val=&quot;Slide5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C7A78E-A902-4005-BD6F-0B766B84D435}&quot;/&gt;&lt;isInvalidForFieldText val=&quot;0&quot;/&gt;&lt;Image&gt;&lt;filename val=&quot;E:\e learnning 2018\TNXH3 - Con trung NGOC\BAIDUTHI\data\asimages\{85C7A78E-A902-4005-BD6F-0B766B84D435}_5.png&quot;/&gt;&lt;left val=&quot;114&quot;/&gt;&lt;top val=&quot;114&quot;/&gt;&lt;width val=&quot;508&quot;/&gt;&lt;height val=&quot;133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629E17D-AD11-4329-BC20-11F9106336B2}&quot;/&gt;&lt;isInvalidForFieldText val=&quot;0&quot;/&gt;&lt;Image&gt;&lt;filename val=&quot;E:\e learnning 2018\TNXH3 - Con trung NGOC\BAIDUTHI\data\asimages\{D629E17D-AD11-4329-BC20-11F9106336B2}.png&quot;/&gt;&lt;left val=&quot;500&quot;/&gt;&lt;top val=&quot;300&quot;/&gt;&lt;width val=&quot;219&quot;/&gt;&lt;height val=&quot;1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60]]&gt;&lt;/SlideID&gt;&lt;/ChangeData&gt;"/>
  <p:tag name="PPSNARRATIONPROPS" val="E:\AE-Elearning\Elearning 2017-2018\HOAN THIEN PHAN THO\TNXH3 - Con trung NGOC\ngoc-TNXH3\New folder\6.mp3"/>
  <p:tag name="PPSNARRATION" val="5,96772590,E:\e learnning 2018\TNXH3 - Con trung NGOC\TEPNGUON\Con trung_pptx\Media.ppcx"/>
  <p:tag name="MMPROD_PASSDATA" val="&lt;object type=&quot;10050&quot; unique_id=&quot;10487&quot;&gt;&lt;property id=&quot;10020&quot; value=&quot;2&quot;/&gt;&lt;property id=&quot;10102&quot; value=&quot;1&quot;/&gt;&lt;property id=&quot;10191&quot; value=&quot;173&quot;/&gt;&lt;/object&gt;"/>
  <p:tag name="MMPROD_FAILDATA" val="&lt;object type=&quot;10051&quot; unique_id=&quot;10488&quot;&gt;&lt;property id=&quot;10020&quot; value=&quot;2&quot;/&gt;&lt;property id=&quot;10102&quot; value=&quot;1&quot;/&gt;&lt;property id=&quot;10191&quot; value=&quot;123&quot;/&gt;&lt;/object&gt;"/>
  <p:tag name="MMPROD_ID" val="10485"/>
  <p:tag name="MMPROD_TYPE" val="10008"/>
  <p:tag name="MMPROD_DATA" val="&lt;property id=&quot;10026&quot; value=&quot;10&quot;/&gt;&lt;property id=&quot;10027&quot; value=&quot;Interaction10485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10"/>
  <p:tag name="MMPROD_PARENTQUESTIONGROUPID" val="-1"/>
  <p:tag name="QUIZCLIPSSOURCE" val="96772590,E:\e learnning 2018\TNXH3 - Con trung NGOC\TEPNGUON\Con trung_pptx\Media.ppcx"/>
  <p:tag name="HTML_SHAPEINFO" val="&lt;SlideThumbPath val=&quot;Slide6.PNG&quot;/&gt;"/>
  <p:tag name="MMPROD_ANSWERCOUNT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485"/>
  <p:tag name="MMPROD_ABSOLUTEPOSITIONID" val="100"/>
  <p:tag name="MMPROD_LASTVALUES" val="&lt;ChangeData&gt;&lt;Text&gt;&lt;![CDATA[Em hãy chọn và đánh dấu vào câu trả lời đúng nhất. Cơ thể động vật gồm: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E:\e learnning 2018\TNXH3 - Con trung NGOC\BAIDUTHI\data\asimages\{241C99C3-B373-410D-BCF4-BFE7351E1259}_6.png&quot;/&gt;&lt;left val=&quot;32&quot;/&gt;&lt;top val=&quot;21&quot;/&gt;&lt;width val=&quot;66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45&quot;/&gt;&lt;lineCharCount val=&quot;26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132]]&gt;&lt;/Top&gt;&lt;/ChangeData&gt;"/>
  <p:tag name="MMPROD_ID" val="10489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490&quot;&gt;&lt;property id=&quot;10020&quot; value=&quot;9&quot;/&gt;&lt;property id=&quot;10102&quot; value=&quot;0&quot;/&gt;&lt;property id=&quot;10191&quot; value=&quot;-1&quot;/&gt;&lt;/object&gt;"/>
  <p:tag name="MMPROD_COLLECTIONCONTAINERID" val="10486"/>
  <p:tag name="MMPROD_PARENTID" val="1048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E:\e learnning 2018\TNXH3 - Con trung NGOC\BAIDUTHI\data\asimages\{3C5825E8-6113-4933-8271-9EF0C7222716}_6.png&quot;/&gt;&lt;left val=&quot;68&quot;/&gt;&lt;top val=&quot;121&quot;/&gt;&lt;width val=&quot;72&quot;/&gt;&lt;height val=&quot;59&quot;/&gt;&lt;hasText val=&quot;1&quot;/&gt;&lt;/Image&gt;&lt;Image&gt;&lt;filename val=&quot;E:\e learnning 2018\TNXH3 - Con trung NGOC\BAIDUTHI\data\asimages\{9CC8921C-EB44-4BA0-9A38-F086581522EB}_6.png&quot;/&gt;&lt;left val=&quot;111&quot;/&gt;&lt;top val=&quot;121&quot;/&gt;&lt;width val=&quot;396&quot;/&gt;&lt;height val=&quot;59&quot;/&gt;&lt;hasText val=&quot;1&quot;/&gt;&lt;/Image&gt;&lt;Image&gt;&lt;filename val=&quot;E:\e learnning 2018\TNXH3 - Con trung NGOC\BAIDUTHI\data\asimages\{CAB2EF9E-80BC-4D58-9A08-136F5AF7EE8C}_6.png&quot;/&gt;&lt;left val=&quot;53&quot;/&gt;&lt;top val=&quot;139&quot;/&gt;&lt;width val=&quot;15&quot;/&gt;&lt;height val=&quot;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177]]&gt;&lt;/Top&gt;&lt;/ChangeData&gt;"/>
  <p:tag name="MMPROD_ID" val="1049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492&quot;&gt;&lt;property id=&quot;10020&quot; value=&quot;9&quot;/&gt;&lt;property id=&quot;10102&quot; value=&quot;0&quot;/&gt;&lt;property id=&quot;10191&quot; value=&quot;-1&quot;/&gt;&lt;/object&gt;"/>
  <p:tag name="MMPROD_COLLECTIONCONTAINERID" val="10486"/>
  <p:tag name="MMPROD_PARENTID" val="1048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E:\e learnning 2018\TNXH3 - Con trung NGOC\BAIDUTHI\data\asimages\{905115D2-19B5-492E-BCB6-37217C3A73DA}_6.png&quot;/&gt;&lt;left val=&quot;68&quot;/&gt;&lt;top val=&quot;166&quot;/&gt;&lt;width val=&quot;72&quot;/&gt;&lt;height val=&quot;59&quot;/&gt;&lt;hasText val=&quot;1&quot;/&gt;&lt;/Image&gt;&lt;Image&gt;&lt;filename val=&quot;E:\e learnning 2018\TNXH3 - Con trung NGOC\BAIDUTHI\data\asimages\{19B3FE23-3109-447F-A5B0-A61AAEF5A0D4}_6.png&quot;/&gt;&lt;left val=&quot;111&quot;/&gt;&lt;top val=&quot;166&quot;/&gt;&lt;width val=&quot;396&quot;/&gt;&lt;height val=&quot;59&quot;/&gt;&lt;hasText val=&quot;1&quot;/&gt;&lt;/Image&gt;&lt;Image&gt;&lt;filename val=&quot;E:\e learnning 2018\TNXH3 - Con trung NGOC\BAIDUTHI\data\asimages\{FD4D492A-D3A4-491C-9097-F1C5DD493046}_6.png&quot;/&gt;&lt;left val=&quot;53&quot;/&gt;&lt;top val=&quot;184&quot;/&gt;&lt;width val=&quot;15&quot;/&gt;&lt;height val=&quot;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3]]&gt;&lt;/Left&gt;&lt;Top&gt;&lt;![CDATA[222]]&gt;&lt;/Top&gt;&lt;/ChangeData&gt;"/>
  <p:tag name="MMPROD_ID" val="10493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494&quot;&gt;&lt;property id=&quot;10020&quot; value=&quot;9&quot;/&gt;&lt;property id=&quot;10102&quot; value=&quot;0&quot;/&gt;&lt;property id=&quot;10191&quot; value=&quot;-1&quot;/&gt;&lt;/object&gt;"/>
  <p:tag name="MMPROD_COLLECTIONCONTAINERID" val="10486"/>
  <p:tag name="MMPROD_PARENTID" val="1048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E:\e learnning 2018\TNXH3 - Con trung NGOC\BAIDUTHI\data\asimages\{1CEAE74E-2F35-4951-AB8D-6F4FD50EEC4B}_6.png&quot;/&gt;&lt;left val=&quot;68&quot;/&gt;&lt;top val=&quot;211&quot;/&gt;&lt;width val=&quot;72&quot;/&gt;&lt;height val=&quot;59&quot;/&gt;&lt;hasText val=&quot;1&quot;/&gt;&lt;/Image&gt;&lt;Image&gt;&lt;filename val=&quot;E:\e learnning 2018\TNXH3 - Con trung NGOC\BAIDUTHI\data\asimages\{3F3E4465-457C-422D-A8F3-0E01C7B53FAB}_6.png&quot;/&gt;&lt;left val=&quot;113&quot;/&gt;&lt;top val=&quot;211&quot;/&gt;&lt;width val=&quot;539&quot;/&gt;&lt;height val=&quot;59&quot;/&gt;&lt;hasText val=&quot;1&quot;/&gt;&lt;/Image&gt;&lt;Image&gt;&lt;filename val=&quot;E:\e learnning 2018\TNXH3 - Con trung NGOC\BAIDUTHI\data\asimages\{446D4603-F055-4086-A010-155014E1A0A5}_6.png&quot;/&gt;&lt;left val=&quot;53&quot;/&gt;&lt;top val=&quot;229&quot;/&gt;&lt;width val=&quot;15&quot;/&gt;&lt;height val=&quot;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ầu, mình và cơ quan di chuyển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ầu và cơ quan di chuyển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ầu và mình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61]]&gt;&lt;/SlideID&gt;&lt;/ChangeData&gt;"/>
  <p:tag name="PPSNARRATIONPROPS" val="E:\AE-Elearning\Elearning 2017-2018\HOAN THIEN PHAN THO\TNXH3 - Con trung NGOC\ngoc-TNXH3\New folder\7.mp3"/>
  <p:tag name="PPSNARRATION" val="6,96772590,E:\e learnning 2018\TNXH3 - Con trung NGOC\TEPNGUON\Con trung_pptx\Media.ppcx"/>
  <p:tag name="MMPROD_PASSDATA" val="&lt;object type=&quot;10050&quot; unique_id=&quot;10497&quot;&gt;&lt;property id=&quot;10020&quot; value=&quot;2&quot;/&gt;&lt;property id=&quot;10102&quot; value=&quot;1&quot;/&gt;&lt;property id=&quot;10191&quot; value=&quot;174&quot;/&gt;&lt;/object&gt;"/>
  <p:tag name="MMPROD_FAILDATA" val="&lt;object type=&quot;10051&quot; unique_id=&quot;10498&quot;&gt;&lt;property id=&quot;10020&quot; value=&quot;2&quot;/&gt;&lt;property id=&quot;10102&quot; value=&quot;1&quot;/&gt;&lt;property id=&quot;10191&quot; value=&quot;125&quot;/&gt;&lt;/object&gt;"/>
  <p:tag name="MMPROD_ID" val="10495"/>
  <p:tag name="MMPROD_TYPE" val="10008"/>
  <p:tag name="MMPROD_DATA" val="&lt;property id=&quot;10026&quot; value=&quot;10&quot;/&gt;&lt;property id=&quot;10027&quot; value=&quot;Interaction10495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10"/>
  <p:tag name="MMPROD_PARENTQUESTIONGROUPID" val="-1"/>
  <p:tag name="QUIZCLIPSSOURCE" val="96772590,E:\e learnning 2018\TNXH3 - Con trung NGOC\TEPNGUON\Con trung_pptx\Media.ppcx"/>
  <p:tag name="HTML_SHAPEINFO" val="&lt;SlideThumbPath val=&quot;Slide7.PNG&quot;/&gt;"/>
  <p:tag name="MMPROD_ANSWERCOUNT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495"/>
  <p:tag name="MMPROD_ABSOLUTEPOSITIONID" val="100"/>
  <p:tag name="MMPROD_LASTVALUES" val="&lt;ChangeData&gt;&lt;Text&gt;&lt;![CDATA[Động vật sống ở đâu? Em hãy chọn và đánh dấu vào trước câu trả lời đúng nhất.]]&gt;&lt;/Text&gt;&lt;FontSize&gt;&lt;![CDATA[3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E:\e learnning 2018\TNXH3 - Con trung NGOC\BAIDUTHI\data\asimages\{97FFC0CA-85AD-47D0-A89F-9F8AC7194469}_7.png&quot;/&gt;&lt;left val=&quot;36&quot;/&gt;&lt;top val=&quot;30&quot;/&gt;&lt;width val=&quot;649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3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2]]&gt;&lt;/Left&gt;&lt;Top&gt;&lt;![CDATA[132]]&gt;&lt;/Top&gt;&lt;/ChangeData&gt;"/>
  <p:tag name="MMPROD_ID" val="10499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500&quot;&gt;&lt;property id=&quot;10020&quot; value=&quot;9&quot;/&gt;&lt;property id=&quot;10102&quot; value=&quot;0&quot;/&gt;&lt;property id=&quot;10191&quot; value=&quot;-1&quot;/&gt;&lt;/object&gt;"/>
  <p:tag name="MMPROD_COLLECTIONCONTAINERID" val="10496"/>
  <p:tag name="MMPROD_PARENTID" val="1049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E:\e learnning 2018\TNXH3 - Con trung NGOC\BAIDUTHI\data\asimages\{930174E8-6302-4326-84E4-7EE7CC1BAA9E}_7.png&quot;/&gt;&lt;left val=&quot;57&quot;/&gt;&lt;top val=&quot;121&quot;/&gt;&lt;width val=&quot;72&quot;/&gt;&lt;height val=&quot;59&quot;/&gt;&lt;hasText val=&quot;1&quot;/&gt;&lt;/Image&gt;&lt;Image&gt;&lt;filename val=&quot;E:\e learnning 2018\TNXH3 - Con trung NGOC\BAIDUTHI\data\asimages\{258899F7-9A5D-4BEC-83DB-ED00FBF36A59}_7.png&quot;/&gt;&lt;left val=&quot;100&quot;/&gt;&lt;top val=&quot;121&quot;/&gt;&lt;width val=&quot;395&quot;/&gt;&lt;height val=&quot;59&quot;/&gt;&lt;hasText val=&quot;1&quot;/&gt;&lt;/Image&gt;&lt;Image&gt;&lt;filename val=&quot;E:\e learnning 2018\TNXH3 - Con trung NGOC\BAIDUTHI\data\asimages\{0ADE61F3-90D1-4328-9433-0E4BDC480968}_7.png&quot;/&gt;&lt;left val=&quot;42&quot;/&gt;&lt;top val=&quot;139&quot;/&gt;&lt;width val=&quot;16&quot;/&gt;&lt;height val=&quot;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2]]&gt;&lt;/Left&gt;&lt;Top&gt;&lt;![CDATA[177]]&gt;&lt;/Top&gt;&lt;/ChangeData&gt;"/>
  <p:tag name="MMPROD_ID" val="1050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502&quot;&gt;&lt;property id=&quot;10020&quot; value=&quot;9&quot;/&gt;&lt;property id=&quot;10102&quot; value=&quot;0&quot;/&gt;&lt;property id=&quot;10191&quot; value=&quot;-1&quot;/&gt;&lt;/object&gt;"/>
  <p:tag name="MMPROD_COLLECTIONCONTAINERID" val="10496"/>
  <p:tag name="MMPROD_PARENTID" val="1049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E:\e learnning 2018\TNXH3 - Con trung NGOC\BAIDUTHI\data\asimages\{D1D636AB-D202-43CE-AEEB-31FDFF34693C}_7.png&quot;/&gt;&lt;left val=&quot;57&quot;/&gt;&lt;top val=&quot;166&quot;/&gt;&lt;width val=&quot;72&quot;/&gt;&lt;height val=&quot;59&quot;/&gt;&lt;hasText val=&quot;1&quot;/&gt;&lt;/Image&gt;&lt;Image&gt;&lt;filename val=&quot;E:\e learnning 2018\TNXH3 - Con trung NGOC\BAIDUTHI\data\asimages\{E51AC54D-6BF9-4908-9977-E13B79622A37}_7.png&quot;/&gt;&lt;left val=&quot;100&quot;/&gt;&lt;top val=&quot;166&quot;/&gt;&lt;width val=&quot;395&quot;/&gt;&lt;height val=&quot;59&quot;/&gt;&lt;hasText val=&quot;1&quot;/&gt;&lt;/Image&gt;&lt;Image&gt;&lt;filename val=&quot;E:\e learnning 2018\TNXH3 - Con trung NGOC\BAIDUTHI\data\asimages\{B6C4DDFC-C310-4152-9DAF-0146E24EC199}_7.png&quot;/&gt;&lt;left val=&quot;42&quot;/&gt;&lt;top val=&quot;184&quot;/&gt;&lt;width val=&quot;16&quot;/&gt;&lt;height val=&quot;1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2]]&gt;&lt;/Left&gt;&lt;Top&gt;&lt;![CDATA[227]]&gt;&lt;/Top&gt;&lt;/ChangeData&gt;"/>
  <p:tag name="MMPROD_ID" val="10503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504&quot;&gt;&lt;property id=&quot;10020&quot; value=&quot;9&quot;/&gt;&lt;property id=&quot;10102&quot; value=&quot;0&quot;/&gt;&lt;property id=&quot;10191&quot; value=&quot;-1&quot;/&gt;&lt;/object&gt;"/>
  <p:tag name="MMPROD_COLLECTIONCONTAINERID" val="10496"/>
  <p:tag name="MMPROD_PARENTID" val="1049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E:\e learnning 2018\TNXH3 - Con trung NGOC\BAIDUTHI\data\asimages\{6787E987-878D-4F5E-801E-CDCFD60B03AE}_7.png&quot;/&gt;&lt;left val=&quot;57&quot;/&gt;&lt;top val=&quot;216&quot;/&gt;&lt;width val=&quot;72&quot;/&gt;&lt;height val=&quot;59&quot;/&gt;&lt;hasText val=&quot;1&quot;/&gt;&lt;/Image&gt;&lt;Image&gt;&lt;filename val=&quot;E:\e learnning 2018\TNXH3 - Con trung NGOC\BAIDUTHI\data\asimages\{A1124033-82CF-4C44-81F0-9DCCEDC54E63}_7.png&quot;/&gt;&lt;left val=&quot;102&quot;/&gt;&lt;top val=&quot;216&quot;/&gt;&lt;width val=&quot;602&quot;/&gt;&lt;height val=&quot;59&quot;/&gt;&lt;hasText val=&quot;1&quot;/&gt;&lt;/Image&gt;&lt;Image&gt;&lt;filename val=&quot;E:\e learnning 2018\TNXH3 - Con trung NGOC\BAIDUTHI\data\asimages\{D780A16C-6E53-4D40-83FC-3AF0D5A89280}_7.png&quot;/&gt;&lt;left val=&quot;42&quot;/&gt;&lt;top val=&quot;234&quot;/&gt;&lt;width val=&quot;16&quot;/&gt;&lt;height val=&quot;16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ng ở dưới nước, trên cạn và trên không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ng ở trên cạn]]&gt;&lt;/Text&gt;&lt;FontSize&gt;&lt;![CDATA[28]]&gt;&lt;/FontSize&gt;&lt;Left&gt;&lt;![CDATA[128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ng ở dưới nước]]&gt;&lt;/Text&gt;&lt;FontSize&gt;&lt;![CDATA[28]]&gt;&lt;/FontSize&gt;&lt;Left&gt;&lt;![CDATA[128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0.mp3"/>
  <p:tag name="PPSNARRATION" val="37,96772590,E:\e learnning 2018\TNXH3 - Con trung NGOC\TEPNGUON\Con trung_pptx\Media.ppcx"/>
  <p:tag name="HTML_SHAPEINFO" val="&lt;SlideThumbPath val=&quot;Slide10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37D9C2B5-7F46-4A50-80A6-BF4557D64A9B}_10.png&quot;/&gt;&lt;left val=&quot;216&quot;/&gt;&lt;top val=&quot;63&quot;/&gt;&lt;width val=&quot;295&quot;/&gt;&lt;height val=&quot;12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665A6D-8FBC-4DF6-B9C2-FA9FE269A8FF}&quot;/&gt;&lt;isInvalidForFieldText val=&quot;0&quot;/&gt;&lt;Image&gt;&lt;filename val=&quot;E:\e learnning 2018\TNXH3 - Con trung NGOC\BAIDUTHI\data\asimages\{86665A6D-8FBC-4DF6-B9C2-FA9FE269A8FF}_10.png&quot;/&gt;&lt;left val=&quot;73&quot;/&gt;&lt;top val=&quot;102&quot;/&gt;&lt;width val=&quot;593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GIANG\BAI GIANG CON TRUNG\TULIEU\AUDIO\8.mp3"/>
  <p:tag name="PPSNARRATION" val="7,96772590,E:\e learnning 2018\TNXH3 - Con trung NGOC\TEPNGUON\Con trung_pptx\Media.ppcx"/>
  <p:tag name="HTML_SHAPEINFO" val="&lt;SlideThumbPath val=&quot;Slide11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AE-Elearning\Elearning 2017-2018\HOAN THIEN PHAN THO\TNXH3 - Con trung NGOC\ngoc-TNXH3\New folder\12.mp3"/>
  <p:tag name="PPSNARRATION" val="8,96772590,E:\e learnning 2018\TNXH3 - Con trung NGOC\TEPNGUON\Con trung_pptx\Media.ppcx"/>
  <p:tag name="HTML_SHAPEINFO" val="&lt;SlideThumbPath val=&quot;Slide12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7644B7-3EE8-4641-BE26-0A3CECFB6D32}&quot;/&gt;&lt;isInvalidForFieldText val=&quot;1&quot;/&gt;&lt;Image&gt;&lt;filename val=&quot;E:\e learnning 2018\TNXH3 - Con trung NGOC\BAIDUTHI\data\asimages\{DA7644B7-3EE8-4641-BE26-0A3CECFB6D32}_12_S.png&quot;/&gt;&lt;left val=&quot;90&quot;/&gt;&lt;top val=&quot;189&quot;/&gt;&lt;width val=&quot;559&quot;/&gt;&lt;height val=&quot;58&quot;/&gt;&lt;hasText val=&quot;0&quot;/&gt;&lt;/Image&gt;&lt;Image&gt;&lt;filename val=&quot;E:\e learnning 2018\TNXH3 - Con trung NGOC\BAIDUTHI\data\asimages\{DA7644B7-3EE8-4641-BE26-0A3CECFB6D32}_12_T.png&quot;/&gt;&lt;left val=&quot;94&quot;/&gt;&lt;top val=&quot;184&quot;/&gt;&lt;width val=&quot;55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F13EB3-4CDD-4626-B3A8-079ACC6E7F24}&quot;/&gt;&lt;isInvalidForFieldText val=&quot;1&quot;/&gt;&lt;Image&gt;&lt;filename val=&quot;E:\e learnning 2018\TNXH3 - Con trung NGOC\BAIDUTHI\data\asimages\{70F13EB3-4CDD-4626-B3A8-079ACC6E7F24}_12_S.png&quot;/&gt;&lt;left val=&quot;174&quot;/&gt;&lt;top val=&quot;100&quot;/&gt;&lt;width val=&quot;396&quot;/&gt;&lt;height val=&quot;91&quot;/&gt;&lt;hasText val=&quot;0&quot;/&gt;&lt;/Image&gt;&lt;Image&gt;&lt;filename val=&quot;E:\e learnning 2018\TNXH3 - Con trung NGOC\BAIDUTHI\data\asimages\{70F13EB3-4CDD-4626-B3A8-079ACC6E7F24}_12_T.png&quot;/&gt;&lt;left val=&quot;149&quot;/&gt;&lt;top val=&quot;88&quot;/&gt;&lt;width val=&quot;445&quot;/&gt;&lt;height val=&quot;133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am da xong\Sl13m\Sl13m.mp3"/>
  <p:tag name="PPSNARRATION" val="40,96772590,E:\e learnning 2018\TNXH3 - Con trung NGOC\TEPNGUON\Con trung_pptx\Media.ppcx"/>
  <p:tag name="HTML_SHAPEINFO" val="&lt;SlideThumbPath val=&quot;Slide13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DD103D34-2AA4-464E-8192-8D5680333CA3}_13.png&quot;/&gt;&lt;left val=&quot;42&quot;/&gt;&lt;top val=&quot;-5&quot;/&gt;&lt;width val=&quot;62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703F819C-64AE-487E-A38F-EE74AD09493A}_13.png&quot;/&gt;&lt;left val=&quot;54&quot;/&gt;&lt;top val=&quot;394&quot;/&gt;&lt;width val=&quot;613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3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2904B0-97C7-4189-BBC3-E1A20581523C}&quot;/&gt;&lt;isInvalidForFieldText val=&quot;0&quot;/&gt;&lt;Image&gt;&lt;filename val=&quot;E:\e learnning 2018\TNXH3 - Con trung NGOC\BAIDUTHI\data\asimages\{472904B0-97C7-4189-BBC3-E1A20581523C}_13.png&quot;/&gt;&lt;left val=&quot;81&quot;/&gt;&lt;top val=&quot;25&quot;/&gt;&lt;width val=&quot;532&quot;/&gt;&lt;height val=&quot;39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am da xong\Sl15m\Sl15m.mp3"/>
  <p:tag name="PPSNARRATION" val="159,96772590,E:\e learnning 2018\TNXH3 - Con trung NGOC\TEPNGUON\Con trung_pptx\Media.ppcx"/>
  <p:tag name="HTML_SHAPEINFO" val="&lt;SlideThumbPath val=&quot;Slide15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851E36D4-50E0-4AC6-AAF7-4C83ADB32B5D}_15.png&quot;/&gt;&lt;left val=&quot;36&quot;/&gt;&lt;top val=&quot;-44&quot;/&gt;&lt;width val=&quot;64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603"/>
  <p:tag name="MMPROD_ABSOLUTEPOSITIONID" val="100"/>
  <p:tag name="MMPROD_LASTVALUES" val="&lt;ChangeData&gt;&lt;Text&gt;&lt;![CDATA[Em hãy ghép tên côn trùng với hình ảnh tương ứng]]&gt;&lt;/Text&gt;&lt;FontSize&gt;&lt;![CDATA[30]]&gt;&lt;/FontSize&gt;&lt;Left&gt;&lt;![CDATA[0]]&gt;&lt;/Left&gt;&lt;Top&gt;&lt;![CDATA[0]]&gt;&lt;/Top&gt;&lt;/ChangeData&gt;"/>
  <p:tag name="MMPROD_NO_PUBLISH" val="TRUE"/>
  <p:tag name="HTML_SHAPEINFO" val="&lt;ThreeDShapeInfo&gt;&lt;uuid val=&quot;100&quot;/&gt;&lt;isInvalidForFieldText val=&quot;0&quot;/&gt;&lt;Image&gt;&lt;filename val=&quot;E:\e learnning 2018\TNXH3 - Con trung NGOC\BAIDUTHI\data\asimages\{D95A18E6-3F34-41D5-9D8A-9B6DB9689AD6}_15.png&quot;/&gt;&lt;left val=&quot;0&quot;/&gt;&lt;top val=&quot;-3&quot;/&gt;&lt;width val=&quot;72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F8EBA39F-1028-430F-BE76-4502D244681C}_15.png&quot;/&gt;&lt;left val=&quot;89&quot;/&gt;&lt;top val=&quot;162&quot;/&gt;&lt;width val=&quot;87&quot;/&gt;&lt;height val=&quot;31&quot;/&gt;&lt;hasText val=&quot;1&quot;/&gt;&lt;/Image&gt;&lt;/ThreeDShapeInfo&gt;"/>
  <p:tag name="PRESENTER_SHAPEINFO" val="&lt;ThreeDShapeInfo&gt;&lt;uuid val=&quot;{4D9836BB-F315-4421-8B6C-A99AD2D564E3}&quot;/&gt;&lt;isInvalidForFieldText val=&quot;0&quot;/&gt;&lt;Image&gt;&lt;filename val=&quot;E:\e learnning 2018\TNXH3 - Con trung NGOC\BAIDUTHI\data\asimages\{4D9836BB-F315-4421-8B6C-A99AD2D564E3}_15.png&quot;/&gt;&lt;left val=&quot;89&quot;/&gt;&lt;top val=&quot;162&quot;/&gt;&lt;width val=&quot;87&quot;/&gt;&lt;height val=&quot;28&quot;/&gt;&lt;hasText val=&quot;0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e learnning 2018\TNXH3 - Con trung NGOC\BAIDUTHI\data\asimages\{5D07286E-9FAD-4671-A15D-0AF1839F5C44}_15.png&quot;/&gt;&lt;left val=&quot;300&quot;/&gt;&lt;top val=&quot;162&quot;/&gt;&lt;width val=&quot;121&quot;/&gt;&lt;height val=&quot;31&quot;/&gt;&lt;hasText val=&quot;1&quot;/&gt;&lt;/Image&gt;&lt;/ThreeDShapeInfo&gt;"/>
  <p:tag name="PRESENTER_SHAPEINFO" val="&lt;ThreeDShapeInfo&gt;&lt;uuid val=&quot;{1EA825C7-65AD-4D0D-A6B8-FF73CDF4935F}&quot;/&gt;&lt;isInvalidForFieldText val=&quot;0&quot;/&gt;&lt;Image&gt;&lt;filename val=&quot;E:\e learnning 2018\TNXH3 - Con trung NGOC\BAIDUTHI\data\asimages\{1EA825C7-65AD-4D0D-A6B8-FF73CDF4935F}_15.png&quot;/&gt;&lt;left val=&quot;299&quot;/&gt;&lt;top val=&quot;162&quot;/&gt;&lt;width val=&quot;123&quot;/&gt;&lt;height val=&quot;28&quot;/&gt;&lt;hasText val=&quot;0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heme/theme1.xml><?xml version="1.0" encoding="utf-8"?>
<a:theme xmlns:a="http://schemas.openxmlformats.org/drawingml/2006/main" name="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10983</TotalTime>
  <Words>598</Words>
  <Application>Microsoft Office PowerPoint</Application>
  <PresentationFormat>On-screen Show (16:10)</PresentationFormat>
  <Paragraphs>132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.VnTime</vt:lpstr>
      <vt:lpstr>Arial</vt:lpstr>
      <vt:lpstr>HP001 4 hàng</vt:lpstr>
      <vt:lpstr>Sitka Display</vt:lpstr>
      <vt:lpstr>Times New Roman</vt:lpstr>
      <vt:lpstr>Thiết kế: Thạch Trương Thảo (0987 039 863)</vt:lpstr>
      <vt:lpstr>Office Theme</vt:lpstr>
      <vt:lpstr>PowerPoint Presentation</vt:lpstr>
      <vt:lpstr>Mục tiêu</vt:lpstr>
      <vt:lpstr>PowerPoint Presentation</vt:lpstr>
      <vt:lpstr>Em hãy chọn và đánh dấu vào câu trả lời đúng nhất. Cơ thể động vật gồm:</vt:lpstr>
      <vt:lpstr>Động vật sống ở đâu? Em hãy chọn và đánh dấu vào trước câu trả lời đúng nhất.</vt:lpstr>
      <vt:lpstr>Bài 50:</vt:lpstr>
      <vt:lpstr>PowerPoint Presentation</vt:lpstr>
      <vt:lpstr>PowerPoint Presentation</vt:lpstr>
      <vt:lpstr>PowerPoint Presentation</vt:lpstr>
      <vt:lpstr>Đáp án</vt:lpstr>
      <vt:lpstr>PowerPoint Presentation</vt:lpstr>
      <vt:lpstr>PowerPoint Presentation</vt:lpstr>
      <vt:lpstr>PowerPoint Presentation</vt:lpstr>
      <vt:lpstr>Hình ảnh giải phẫu bên trong cơ thể côn trùng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GROUP MTC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Dinh Ngoc Phu 20163167</cp:lastModifiedBy>
  <cp:revision>1970</cp:revision>
  <dcterms:created xsi:type="dcterms:W3CDTF">2006-08-10T02:50:51Z</dcterms:created>
  <dcterms:modified xsi:type="dcterms:W3CDTF">2022-03-05T02:30:49Z</dcterms:modified>
</cp:coreProperties>
</file>