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92" r:id="rId4"/>
    <p:sldId id="407" r:id="rId5"/>
    <p:sldId id="408" r:id="rId6"/>
    <p:sldId id="409" r:id="rId7"/>
    <p:sldId id="294" r:id="rId8"/>
    <p:sldId id="345" r:id="rId9"/>
    <p:sldId id="323" r:id="rId10"/>
    <p:sldId id="324" r:id="rId11"/>
    <p:sldId id="325" r:id="rId12"/>
    <p:sldId id="404" r:id="rId13"/>
    <p:sldId id="405" r:id="rId14"/>
    <p:sldId id="328" r:id="rId15"/>
    <p:sldId id="399" r:id="rId16"/>
    <p:sldId id="347" r:id="rId17"/>
    <p:sldId id="382" r:id="rId18"/>
    <p:sldId id="385" r:id="rId19"/>
    <p:sldId id="370" r:id="rId20"/>
    <p:sldId id="401" r:id="rId21"/>
    <p:sldId id="403" r:id="rId22"/>
    <p:sldId id="374" r:id="rId23"/>
    <p:sldId id="375" r:id="rId24"/>
    <p:sldId id="410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ACC12-3755-4383-9B96-706DB638F640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33582-5F15-4866-AC59-43F8F21E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D77C9033-C33E-44F9-9B51-413600DCD5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0D87A0B8-B762-4370-B9D2-B620433D2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CDACBB2-F312-4206-B336-E05E84BE523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0B8166-72A5-4D2D-A04A-459F20E76906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3E7-B18F-439B-AE22-0DF34CCA0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6B918-47EF-4951-ACB1-4F7C14A1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C35AE-58C4-4102-8AED-F8EA33DD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A5E5-8E49-4862-A7AC-2D62F0A8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68D44-7185-4F80-ABED-25B57A36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2282-01EF-42B7-9002-60FC0A01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3570B-EAA7-485C-92B8-6E3E422C7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72D3-6E96-4285-80EE-F876BE33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9872-7012-4481-A652-404D3D46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F74-C59B-4ED9-9014-5F7D65FC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4C629-A722-4E79-873E-FD57BE17A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94A0-8A79-4EC5-85AC-ABFA02BD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CB7B-A9DB-4D4D-985E-B5B1A070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9968-DF52-4164-8F96-D2E06CA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2D27-26C6-4406-9A44-1A033357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0377-5F8D-4E78-A60A-67BC2387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50F0-C522-4353-9FFC-9C441359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F0C3D-634A-4BD7-AD64-60C72C6B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EE84-BD82-4983-93E6-5BBBAEEE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7E7D-A7F2-4078-8FB6-E30FF7B1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7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5454-2518-4DA1-9634-604B6A51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3C7D4-8F52-4B3E-B173-603E17E2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79C3-3B33-4D32-9AF1-FE44628A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5C25-A6EC-4A3B-B257-7B09D96B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4F34-38A1-472D-8DFD-7ED2EA19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4404-7D98-49A4-8BE7-51CA7FA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BE62-F8CF-4265-9BA4-3BAE2B3D6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0068F-3DDD-479B-95AE-EA2AD6726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7A5F4-4705-410A-82C2-E8F7E91F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609F3-C073-4D9E-AE0D-384D4EE9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9A5D0-587F-427F-AA17-BF0C9DE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28DA-59F2-42DF-8E79-83D164C5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BAF2E-F0A0-457E-87F3-B63E0C83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38000-7262-4A75-824A-D7113D66F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046C4-620B-4AB0-AD0A-596EFB83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AC0B6-C074-45D0-B927-44F345203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BA7B7-B8B2-4473-98E0-221A41E8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D6D09-75DE-4759-89E7-F60983B3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D0A9-1ACF-42E7-B58B-AB41343C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A45A-C817-4FD0-BECF-88BDFB30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2A85-2B92-4898-B0E3-61EE2144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EFED-7FA4-4819-800F-62276FE4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AB9B1-8250-47D5-B19A-DFB55FF7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7C234-1097-4EE1-8B3B-5954F8A4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F8BFE-E901-4ADA-A771-A87E28A1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AC22-76D9-4BBA-9472-AC1011F8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CF74-6E89-4DB2-B7D6-041D625C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6F74-9B52-4F45-AB8D-746CA8F6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64B96-FE49-4A83-A09D-545A916DF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42EC7-C7E6-40DA-BA83-A050F921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20E7B-7010-4940-8763-4DA77971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F5A0-9CD5-450B-B575-0D6CB1D1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4DD4-AF3B-466F-8F6C-B50197F3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DFCC9-B52E-4AA7-8429-7C7BA8EE0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66E-B37E-420F-8FB6-3B31ED39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DFC4E-7D76-4160-BE7B-0E2EA831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120B0-F094-4EF2-B163-31C16AF0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4CB33-1606-480B-BB6E-E920F2B6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CD48235-61AB-CF4A-9E1D-0DA4896B0936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C685F-585E-493D-B910-1EDDD52B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2498-167D-426C-94B2-8A184515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2BB0C-88A0-41C1-8CBB-CFC30BEC6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1ED4-37E9-459F-B374-62A44F6C999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30A6-6BB1-4AF9-87C8-B799FC11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FE37-5FFA-4854-B6A8-BEE817D3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9A4C-2E14-45FF-A540-090AB3A1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BFF2-DCF8-4D7F-8F4E-DE00CAD85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4D233-EA61-4276-9D30-8CA6E4E92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57EE1-A0A4-4FD1-8E9E-AA16AA4EB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35" y="0"/>
            <a:ext cx="4599225" cy="6898838"/>
          </a:xfrm>
          <a:prstGeom prst="rect">
            <a:avLst/>
          </a:prstGeom>
        </p:spPr>
      </p:pic>
      <p:pic>
        <p:nvPicPr>
          <p:cNvPr id="8" name="Ong-Mat-Troi-Various-Artists">
            <a:hlinkClick r:id="" action="ppaction://media"/>
            <a:extLst>
              <a:ext uri="{FF2B5EF4-FFF2-40B4-BE49-F238E27FC236}">
                <a16:creationId xmlns:a16="http://schemas.microsoft.com/office/drawing/2014/main" id="{BBEDD7B1-8EF4-4A13-8755-8B720CF50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9834" y="59109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4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78AAA83E-6EA5-4DCB-9F0E-551038BC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2" y="1020874"/>
            <a:ext cx="11881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56B130F7-AC80-4BEC-8F99-51B3BFFCB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59" y="2824081"/>
            <a:ext cx="2235200" cy="1815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3300"/>
            </a:solidFill>
            <a:prstDash val="dashDot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Nhờ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711AD2AA-7098-4C85-8889-B82435EE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395" y="2710461"/>
            <a:ext cx="5024966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cối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phát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triển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tốt</a:t>
            </a:r>
            <a:r>
              <a:rPr lang="en-US" altLang="en-US" sz="3733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A8B35FF6-7F9F-4AB1-81DF-285C7F59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634" y="3972985"/>
            <a:ext cx="5024967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xanh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quang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hợp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E94045-E673-4075-A2FA-5EB8199DC9EC}"/>
              </a:ext>
            </a:extLst>
          </p:cNvPr>
          <p:cNvCxnSpPr>
            <a:cxnSpLocks/>
            <a:stCxn id="39942" idx="3"/>
            <a:endCxn id="39943" idx="1"/>
          </p:cNvCxnSpPr>
          <p:nvPr/>
        </p:nvCxnSpPr>
        <p:spPr>
          <a:xfrm flipV="1">
            <a:off x="3138659" y="3043854"/>
            <a:ext cx="1560736" cy="68807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E0A3FB-0E80-4996-875B-22986844A497}"/>
              </a:ext>
            </a:extLst>
          </p:cNvPr>
          <p:cNvCxnSpPr>
            <a:cxnSpLocks/>
            <a:stCxn id="39942" idx="3"/>
            <a:endCxn id="39944" idx="1"/>
          </p:cNvCxnSpPr>
          <p:nvPr/>
        </p:nvCxnSpPr>
        <p:spPr>
          <a:xfrm>
            <a:off x="3138659" y="3731926"/>
            <a:ext cx="1589975" cy="57445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2" grpId="0" animBg="1"/>
      <p:bldP spid="39943" grpId="0" animBg="1"/>
      <p:bldP spid="399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>
            <a:extLst>
              <a:ext uri="{FF2B5EF4-FFF2-40B4-BE49-F238E27FC236}">
                <a16:creationId xmlns:a16="http://schemas.microsoft.com/office/drawing/2014/main" id="{1593DC58-7B8E-4FB8-A430-7DA0CDFD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30720"/>
            <a:ext cx="1137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4B626B83-E004-4F26-9A22-9E4F779A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07" y="2504409"/>
            <a:ext cx="3114089" cy="2574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Nhờ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vật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2BBEB8C8-90DC-429D-95E5-8882EC1F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48" y="1840978"/>
            <a:ext cx="3776132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Khoẻ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mạnh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608E72FB-5473-4F53-90FA-5B438BF4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48" y="3327113"/>
            <a:ext cx="3776133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Kiếm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ăn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EB8486DB-3183-40D8-9E4F-AD43A4AF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047" y="4813248"/>
            <a:ext cx="3776133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Sinh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sống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216AAF-F393-496A-8AD8-63AECB6E0169}"/>
              </a:ext>
            </a:extLst>
          </p:cNvPr>
          <p:cNvCxnSpPr>
            <a:cxnSpLocks/>
            <a:stCxn id="40966" idx="3"/>
            <a:endCxn id="40967" idx="1"/>
          </p:cNvCxnSpPr>
          <p:nvPr/>
        </p:nvCxnSpPr>
        <p:spPr>
          <a:xfrm flipV="1">
            <a:off x="4051496" y="2174371"/>
            <a:ext cx="2157552" cy="161715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FA11CA-12B0-44FD-9D87-323F4753A69B}"/>
              </a:ext>
            </a:extLst>
          </p:cNvPr>
          <p:cNvCxnSpPr>
            <a:cxnSpLocks/>
            <a:stCxn id="40966" idx="3"/>
            <a:endCxn id="40968" idx="1"/>
          </p:cNvCxnSpPr>
          <p:nvPr/>
        </p:nvCxnSpPr>
        <p:spPr>
          <a:xfrm flipV="1">
            <a:off x="4051496" y="3660506"/>
            <a:ext cx="2157552" cy="131019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AD5DB7-B8FC-4CAA-B1FD-BF575CA45797}"/>
              </a:ext>
            </a:extLst>
          </p:cNvPr>
          <p:cNvCxnSpPr>
            <a:cxnSpLocks/>
            <a:stCxn id="40966" idx="3"/>
            <a:endCxn id="40969" idx="1"/>
          </p:cNvCxnSpPr>
          <p:nvPr/>
        </p:nvCxnSpPr>
        <p:spPr>
          <a:xfrm>
            <a:off x="4051496" y="3791525"/>
            <a:ext cx="2157551" cy="1355116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 animBg="1"/>
      <p:bldP spid="40968" grpId="0" animBg="1"/>
      <p:bldP spid="409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DC33F-F469-4785-93E8-B99C3484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26" y="-819150"/>
            <a:ext cx="12849225" cy="80200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18B49C9-FF79-40E5-BB11-980C6226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92" y="3190875"/>
            <a:ext cx="112818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2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2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4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504FC-8951-43F7-8D21-0DDEFC20B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813E5-90F5-410C-937C-0FD9F937A405}"/>
              </a:ext>
            </a:extLst>
          </p:cNvPr>
          <p:cNvSpPr txBox="1"/>
          <p:nvPr/>
        </p:nvSpPr>
        <p:spPr>
          <a:xfrm>
            <a:off x="2105024" y="2543175"/>
            <a:ext cx="8586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5B69E-69F2-483F-BAE9-F6F95A975B25}"/>
              </a:ext>
            </a:extLst>
          </p:cNvPr>
          <p:cNvSpPr txBox="1"/>
          <p:nvPr/>
        </p:nvSpPr>
        <p:spPr>
          <a:xfrm>
            <a:off x="1016000" y="1104900"/>
            <a:ext cx="9604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866561CA-3860-41C3-8CC6-6DDBFE1D5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6219"/>
            <a:ext cx="100584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267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24ADA-C88A-4C22-A68A-BA46C96A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979037"/>
            <a:ext cx="2819400" cy="2056921"/>
          </a:xfrm>
          <a:prstGeom prst="rect">
            <a:avLst/>
          </a:prstGeom>
        </p:spPr>
      </p:pic>
      <p:pic>
        <p:nvPicPr>
          <p:cNvPr id="6" name="Picture 8" descr="mattroi_2">
            <a:extLst>
              <a:ext uri="{FF2B5EF4-FFF2-40B4-BE49-F238E27FC236}">
                <a16:creationId xmlns:a16="http://schemas.microsoft.com/office/drawing/2014/main" id="{F3CFEEA4-6561-1F4E-9171-A7C0AF31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94" y="2137812"/>
            <a:ext cx="4114800" cy="37393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644">
            <a:extLst>
              <a:ext uri="{FF2B5EF4-FFF2-40B4-BE49-F238E27FC236}">
                <a16:creationId xmlns:a16="http://schemas.microsoft.com/office/drawing/2014/main" id="{D5E61EF6-3420-44EA-8505-E5CEC9EE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57600"/>
            <a:ext cx="5588000" cy="2971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hay3">
            <a:extLst>
              <a:ext uri="{FF2B5EF4-FFF2-40B4-BE49-F238E27FC236}">
                <a16:creationId xmlns:a16="http://schemas.microsoft.com/office/drawing/2014/main" id="{32E3D7C3-A5B0-4769-868B-71610972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52400"/>
            <a:ext cx="5994400" cy="3352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">
            <a:extLst>
              <a:ext uri="{FF2B5EF4-FFF2-40B4-BE49-F238E27FC236}">
                <a16:creationId xmlns:a16="http://schemas.microsoft.com/office/drawing/2014/main" id="{C8F62DAC-ACAA-4FE1-BA24-21CC43D2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5588000" cy="3352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EFDE0F7C-3725-4371-BE48-DB450DCD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657600"/>
            <a:ext cx="6092824" cy="267765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ánh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Mặt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khoẻ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cũng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cuộc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loài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cỏ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cũng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hưởng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nắng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hạn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cỏ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héo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khô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cháy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rừng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,…)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>
            <a:extLst>
              <a:ext uri="{FF2B5EF4-FFF2-40B4-BE49-F238E27FC236}">
                <a16:creationId xmlns:a16="http://schemas.microsoft.com/office/drawing/2014/main" id="{5135A512-1D30-4C52-89C1-FBABDFC4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1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2DDC1C94-EE6C-4435-9E14-527327D9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133601"/>
            <a:ext cx="894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endParaRPr lang="en-US" altLang="en-US" sz="3733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93" name="Picture 13" descr="H4">
            <a:extLst>
              <a:ext uri="{FF2B5EF4-FFF2-40B4-BE49-F238E27FC236}">
                <a16:creationId xmlns:a16="http://schemas.microsoft.com/office/drawing/2014/main" id="{A2885275-6E78-4F99-B7E9-2F1C8B6E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81200"/>
            <a:ext cx="3598333" cy="388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21" descr="phoi muoi">
            <a:extLst>
              <a:ext uri="{FF2B5EF4-FFF2-40B4-BE49-F238E27FC236}">
                <a16:creationId xmlns:a16="http://schemas.microsoft.com/office/drawing/2014/main" id="{3D5881ED-A390-4E09-A14B-E04F1675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981200"/>
            <a:ext cx="3962400" cy="388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toan3">
            <a:extLst>
              <a:ext uri="{FF2B5EF4-FFF2-40B4-BE49-F238E27FC236}">
                <a16:creationId xmlns:a16="http://schemas.microsoft.com/office/drawing/2014/main" id="{E09B86D7-13AC-4336-94CA-8331F743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759200" cy="381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CB25C65E-E374-4A7F-A8A8-31BCC44A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5471584"/>
            <a:ext cx="28448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/>
              <a:t>Làm muối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82798302-BB8E-4232-8E40-D3154935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0" y="5395385"/>
            <a:ext cx="27432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/>
              <a:t>Pin mặt trời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9B1D15-2AA4-46A0-B18A-D1485342ED53}"/>
              </a:ext>
            </a:extLst>
          </p:cNvPr>
          <p:cNvSpPr/>
          <p:nvPr/>
        </p:nvSpPr>
        <p:spPr>
          <a:xfrm>
            <a:off x="1236133" y="5334000"/>
            <a:ext cx="2421467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5E58C-263B-4DE5-8561-B632D59E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33" y="5405967"/>
            <a:ext cx="2421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Phơi cà phê</a:t>
            </a:r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A8C6DCB2-AB14-44DB-B415-B62E93AA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1" y="833967"/>
            <a:ext cx="9583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ÁNH SÁNG VÀ NHIỆT CỦA MẶT TRỜI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6F87A-AEC8-4CDD-B5E9-10D5CD1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9280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99C34-4136-42BB-A88D-0BB47C2B9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9029"/>
            <a:ext cx="5892800" cy="538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02BDD4-A931-4BDB-8F2A-F99C4D2B9EFC}"/>
              </a:ext>
            </a:extLst>
          </p:cNvPr>
          <p:cNvSpPr/>
          <p:nvPr/>
        </p:nvSpPr>
        <p:spPr>
          <a:xfrm>
            <a:off x="51582" y="5782733"/>
            <a:ext cx="5841218" cy="838200"/>
          </a:xfrm>
          <a:prstGeom prst="rect">
            <a:avLst/>
          </a:prstGeom>
          <a:solidFill>
            <a:srgbClr val="CC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7EFF9-2F92-47B5-A5E1-05937F293F91}"/>
              </a:ext>
            </a:extLst>
          </p:cNvPr>
          <p:cNvSpPr/>
          <p:nvPr/>
        </p:nvSpPr>
        <p:spPr>
          <a:xfrm>
            <a:off x="6395329" y="5782733"/>
            <a:ext cx="5700542" cy="838200"/>
          </a:xfrm>
          <a:prstGeom prst="rect">
            <a:avLst/>
          </a:prstGeom>
          <a:solidFill>
            <a:srgbClr val="CC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>
            <a:extLst>
              <a:ext uri="{FF2B5EF4-FFF2-40B4-BE49-F238E27FC236}">
                <a16:creationId xmlns:a16="http://schemas.microsoft.com/office/drawing/2014/main" id="{7E6E5B8F-8B83-468D-889B-471A0D3D4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2234"/>
            <a:ext cx="10464800" cy="11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 SỬ DỤNG ÁNH SÁNG VÀ NHIỆT CỦA  MẶT TRỜI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33"/>
              </a:spcBef>
              <a:buClr>
                <a:schemeClr val="accent1"/>
              </a:buClr>
              <a:buSzPct val="68000"/>
            </a:pPr>
            <a:endParaRPr lang="en-US" altLang="en-US" sz="32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5F97A12F-9858-4CBB-ACCD-87977CFC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189567"/>
            <a:ext cx="11610535" cy="1241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</a:rPr>
              <a:t>    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Gia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ánh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mặt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trời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8798BE1-4E1A-425F-AF79-CEBD04C7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514600"/>
            <a:ext cx="5994400" cy="38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áo</a:t>
            </a:r>
            <a:endParaRPr lang="en-US" altLang="vi-VN" sz="3733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lúa</a:t>
            </a:r>
            <a:endParaRPr lang="en-US" altLang="vi-VN" sz="3733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dùng</a:t>
            </a:r>
            <a:endParaRPr lang="en-US" altLang="vi-VN" sz="3733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3733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nóng</a:t>
            </a:r>
            <a:endParaRPr lang="en-US" altLang="vi-VN" sz="3733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vi-VN" sz="2667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364C560B-BF4D-42BC-8431-99B3606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764117"/>
            <a:ext cx="1019386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EA95C17-E1C1-40DE-B344-D23FA08A5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1" y="103456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điện mặt trời đảm bảo nhu cầu sinh hoạt con người .</a:t>
            </a:r>
          </a:p>
          <a:p>
            <a:pPr algn="ctr"/>
            <a:r>
              <a:rPr lang="en-US" altLang="en-US" sz="4267" b="1">
                <a:solidFill>
                  <a:srgbClr val="333333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15FC07-539B-4C03-AC4A-F950D7728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59798"/>
            <a:ext cx="12191408" cy="7177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100CD-7E67-444D-9302-0525B233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2078514"/>
            <a:ext cx="10515600" cy="1325563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spc="-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NHIÊN - XÃ HỘI 3</a:t>
            </a:r>
            <a:br>
              <a:rPr lang="en-US" b="1" spc="-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r>
              <a:rPr lang="en-US" i="1" spc="-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b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068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961CA99-6733-4B1F-B136-965DD02B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947" y="1084544"/>
            <a:ext cx="10274105" cy="46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733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nay, khoa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nằng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cho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267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4267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vi-VN" sz="4267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AB805013-C379-4A0F-925E-E653A4AE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57" y="762000"/>
            <a:ext cx="944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4515" name="Rectangle 10">
            <a:extLst>
              <a:ext uri="{FF2B5EF4-FFF2-40B4-BE49-F238E27FC236}">
                <a16:creationId xmlns:a16="http://schemas.microsoft.com/office/drawing/2014/main" id="{D8E413BD-2CB8-416D-AB6C-6F01B639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57" y="1371600"/>
            <a:ext cx="1066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200" b="1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Hoạt động 2</a:t>
            </a:r>
            <a:r>
              <a:rPr lang="en-US" altLang="vi-V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Vai trò của Mặt Trời đối với cuộc sống.</a:t>
            </a:r>
          </a:p>
        </p:txBody>
      </p:sp>
      <p:sp>
        <p:nvSpPr>
          <p:cNvPr id="64516" name="Rectangle 11">
            <a:extLst>
              <a:ext uri="{FF2B5EF4-FFF2-40B4-BE49-F238E27FC236}">
                <a16:creationId xmlns:a16="http://schemas.microsoft.com/office/drawing/2014/main" id="{6B534165-688D-4090-A856-496DC91A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57" y="1905000"/>
            <a:ext cx="1017563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4517" name="AutoShape 12">
            <a:extLst>
              <a:ext uri="{FF2B5EF4-FFF2-40B4-BE49-F238E27FC236}">
                <a16:creationId xmlns:a16="http://schemas.microsoft.com/office/drawing/2014/main" id="{9509E81A-5F34-422B-BEC9-AD69DF4B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74" y="2575560"/>
            <a:ext cx="11118166" cy="3886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vi-VN" sz="3733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733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vi-VN" sz="3733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733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toả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có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cỏ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xanh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vi-VN" sz="34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34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0C9FDAB7-3F9B-4235-B280-35FCBFD63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5DE02B2-0C08-4F4C-B765-3C49FD1649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5540" name="Picture 4" descr="WindowsSe7en_Fairyland">
            <a:extLst>
              <a:ext uri="{FF2B5EF4-FFF2-40B4-BE49-F238E27FC236}">
                <a16:creationId xmlns:a16="http://schemas.microsoft.com/office/drawing/2014/main" id="{E97708C9-4105-4546-B132-FC83C5F5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Oval 5">
            <a:extLst>
              <a:ext uri="{FF2B5EF4-FFF2-40B4-BE49-F238E27FC236}">
                <a16:creationId xmlns:a16="http://schemas.microsoft.com/office/drawing/2014/main" id="{F0AB1052-889D-438B-AD7D-3228D72B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6096000" cy="1752600"/>
          </a:xfrm>
          <a:prstGeom prst="ellipse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5333" b="1" dirty="0">
              <a:solidFill>
                <a:srgbClr val="996633"/>
              </a:solidFill>
              <a:latin typeface="Arial Unicode MS" pitchFamily="34" charset="-128"/>
            </a:endParaRPr>
          </a:p>
          <a:p>
            <a:pPr algn="ctr"/>
            <a:r>
              <a:rPr lang="en-US" altLang="en-US" sz="4267" b="1" i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267" b="1" i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267" b="1" i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267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267" b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267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267" b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267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5333" b="1" dirty="0">
              <a:solidFill>
                <a:srgbClr val="996633"/>
              </a:solidFill>
              <a:latin typeface="Arial Unicode MS" pitchFamily="34" charset="-128"/>
            </a:endParaRPr>
          </a:p>
        </p:txBody>
      </p:sp>
      <p:pic>
        <p:nvPicPr>
          <p:cNvPr id="27658" name="Picture 10" descr="bflyWHT">
            <a:extLst>
              <a:ext uri="{FF2B5EF4-FFF2-40B4-BE49-F238E27FC236}">
                <a16:creationId xmlns:a16="http://schemas.microsoft.com/office/drawing/2014/main" id="{590A7147-7A7B-4226-B06F-D88E9CE4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962401"/>
            <a:ext cx="812800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3d butterfly">
            <a:extLst>
              <a:ext uri="{FF2B5EF4-FFF2-40B4-BE49-F238E27FC236}">
                <a16:creationId xmlns:a16="http://schemas.microsoft.com/office/drawing/2014/main" id="{458E3E2B-514B-4305-8749-5E3C3855B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743200"/>
            <a:ext cx="812800" cy="46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btula">
            <a:extLst>
              <a:ext uri="{FF2B5EF4-FFF2-40B4-BE49-F238E27FC236}">
                <a16:creationId xmlns:a16="http://schemas.microsoft.com/office/drawing/2014/main" id="{D0481145-01A8-4048-9B97-1EABDCEBA8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07">
            <a:off x="-666750" y="5753100"/>
            <a:ext cx="666751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8936E-7 C -0.00225 0.00116 -0.00694 -4.28936E-7 -0.00694 0.00325 C -0.00694 0.00649 -0.00208 0.00464 -1.11111E-6 0.00626 C 0.00487 0.00997 0.00921 0.01461 0.01389 0.01878 C 0.03056 0.03339 0.04879 0.04127 0.06754 0.04985 C 0.0783 0.04869 0.08941 0.04985 0.1 0.0466 C 0.10747 0.04428 0.11511 0.01229 0.11858 0.00325 C 0.1165 -0.04707 0.11928 -0.06446 0.1 -0.10248 C 0.09723 -0.11384 0.09289 -0.12172 0.09063 -0.13355 C 0.0875 -0.16856 0.08612 -0.17204 0.09063 -0.21725 C 0.09167 -0.22815 0.10938 -0.23904 0.10938 -0.23904 C 0.11632 -0.23812 0.12362 -0.23928 0.13021 -0.23603 C 0.13282 -0.23487 0.13299 -0.22931 0.1349 -0.22676 C 0.13681 -0.22421 0.13959 -0.22258 0.14184 -0.2205 C 0.15278 -0.22142 0.16389 -0.22003 0.17448 -0.22351 C 0.17726 -0.22444 0.17743 -0.23 0.17917 -0.23278 C 0.18125 -0.23626 0.18421 -0.23858 0.18612 -0.24229 C 0.19636 -0.26177 0.18612 -0.24716 0.19306 -0.26385 C 0.19584 -0.27035 0.19914 -0.27637 0.20226 -0.28263 C 0.20539 -0.28889 0.21632 -0.29492 0.21632 -0.29492 C 0.21841 -0.29399 0.22136 -0.29399 0.22327 -0.29191 C 0.23021 -0.28449 0.23247 -0.2613 0.2349 -0.25156 C 0.23577 -0.24855 0.23959 -0.24948 0.24184 -0.24832 C 0.25122 -0.24948 0.26059 -0.24948 0.2698 -0.25156 C 0.27466 -0.25272 0.28368 -0.25782 0.28368 -0.25782 C 0.29011 -0.2831 0.28039 -0.25319 0.29289 -0.27011 C 0.30556 -0.28704 0.28334 -0.27382 0.30226 -0.28263 C 0.31077 -0.29376 0.31337 -0.30072 0.32553 -0.29492 C 0.33646 -0.27336 0.33021 -0.28055 0.34184 -0.27011 C 0.34601 -0.25412 0.35903 -0.23603 0.3698 -0.22676 C 0.37709 -0.22861 0.38316 -0.22815 0.38837 -0.23603 C 0.39202 -0.24159 0.39462 -0.24832 0.39757 -0.25458 C 0.39931 -0.25759 0.40226 -0.26385 0.40226 -0.26385 C 0.40573 -0.28147 0.41303 -0.29237 0.42553 -0.29817 C 0.44688 -0.29446 0.44514 -0.29794 0.45591 -0.27637 C 0.46198 -0.2511 0.47813 -0.26014 0.49775 -0.25782 C 0.504 -0.25713 0.51007 -0.25574 0.51632 -0.25458 C 0.52171 -0.25226 0.52796 -0.25249 0.53264 -0.24832 C 0.5349 -0.24623 0.53525 -0.24159 0.53716 -0.23904 C 0.53924 -0.23626 0.54184 -0.23487 0.54428 -0.23278 C 0.54584 -0.22977 0.54688 -0.22606 0.54879 -0.22351 C 0.55087 -0.22073 0.55417 -0.22026 0.55591 -0.21725 C 0.55747 -0.2147 0.55678 -0.21076 0.55816 -0.20798 C 0.5599 -0.20427 0.56285 -0.20172 0.56511 -0.1987 C 0.56841 -0.18641 0.57223 -0.17992 0.57917 -0.17065 C 0.58073 -0.16647 0.58125 -0.1616 0.58368 -0.15836 C 0.58542 -0.15604 0.58889 -0.15743 0.59063 -0.15511 C 0.59289 -0.15187 0.59289 -0.14607 0.59532 -0.14282 C 0.59844 -0.13888 0.6073 -0.1354 0.61164 -0.13355 C 0.63403 -0.10364 0.66702 -0.09089 0.69775 -0.0837 C 0.70556 -0.08579 0.71441 -0.08416 0.72101 -0.08996 C 0.72518 -0.09367 0.72396 -0.10248 0.72553 -0.10874 C 0.72622 -0.11175 0.72796 -0.11802 0.72796 -0.11802 C 0.72205 -0.14143 0.72622 -0.13123 0.71632 -0.14908 C 0.71077 -0.17018 0.71841 -0.147 0.70695 -0.16462 C 0.7033 -0.17018 0.70087 -0.17691 0.69775 -0.18317 C 0.69636 -0.18595 0.69306 -0.18502 0.69063 -0.18618 C 0.67813 -0.19175 0.66615 -0.19754 0.65348 -0.20172 C 0.65035 -0.21516 0.64636 -0.21331 0.63716 -0.2205 C 0.62796 -0.22745 0.61875 -0.23278 0.60938 -0.23904 C 0.60139 -0.24438 0.5948 -0.25087 0.58612 -0.25458 C 0.57778 -0.26223 0.57118 -0.27174 0.56285 -0.27939 C 0.55191 -0.30118 0.55816 -0.29399 0.54653 -0.3042 C 0.54237 -0.32182 0.53455 -0.33758 0.52327 -0.34779 C 0.51945 -0.35497 0.51546 -0.36239 0.51164 -0.36958 C 0.50955 -0.37329 0.50521 -0.37352 0.50226 -0.37584 C 0.4974 -0.37955 0.49306 -0.38396 0.48837 -0.38813 C 0.47535 -0.39972 0.46372 -0.41294 0.45122 -0.42546 C 0.43577 -0.4658 0.45712 -0.41502 0.43959 -0.44401 C 0.43125 -0.45745 0.4349 -0.49942 0.4349 -0.50614 " pathEditMode="relative" ptsTypes="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4.71366E-6 C -0.00312 -0.02505 -0.00833 -0.03154 -0.01631 -0.05287 C -0.02169 -0.08208 -0.01788 -0.07003 -0.02551 -0.08997 C -0.0335 -0.1521 -0.02117 -0.06006 -0.03246 -0.13054 C -0.03628 -0.15442 -0.03628 -0.17853 -0.04183 -0.20195 C -0.04722 -0.25505 -0.0427 -0.23395 -0.05121 -0.2671 C -0.05364 -0.30559 -0.05451 -0.34941 -0.06041 -0.38813 C -0.06232 -0.40112 -0.06822 -0.42083 -0.07673 -0.42848 C -0.08558 -0.43659 -0.09687 -0.43961 -0.10694 -0.44401 C -0.13576 -0.44308 -0.18437 -0.45514 -0.21388 -0.42848 C -0.23333 -0.42964 -0.25277 -0.42917 -0.27204 -0.43172 C -0.2769 -0.43242 -0.28593 -0.43798 -0.28593 -0.43798 C -0.28906 -0.441 -0.29253 -0.44355 -0.29531 -0.44726 C -0.3059 -0.46117 -0.2934 -0.45375 -0.30694 -0.45955 C -0.31614 -0.46789 -0.31718 -0.4767 -0.32794 -0.48134 C -0.33645 -0.49293 -0.35902 -0.52284 -0.36979 -0.52794 C -0.37586 -0.53073 -0.3802 -0.53235 -0.38593 -0.53722 C -0.38923 -0.54 -0.39183 -0.54441 -0.39531 -0.54672 C -0.40034 -0.5502 -0.40624 -0.55043 -0.41163 -0.55275 C -0.43558 -0.55182 -0.45972 -0.55252 -0.48367 -0.54974 C -0.48715 -0.54927 -0.48975 -0.54533 -0.49305 -0.54348 C -0.54913 -0.51171 -0.4993 -0.54348 -0.52326 -0.52493 C -0.53576 -0.51519 -0.55156 -0.50893 -0.5651 -0.50313 C -0.57395 -0.49525 -0.58003 -0.49363 -0.59062 -0.49061 C -0.60451 -0.49177 -0.61857 -0.49177 -0.63246 -0.49386 C -0.64531 -0.49595 -0.65919 -0.50337 -0.67204 -0.50615 C -0.68055 -0.51009 -0.68628 -0.51589 -0.69531 -0.51867 C -0.71215 -0.53374 -0.71406 -0.53188 -0.73246 -0.54046 C -0.74565 -0.5393 -0.75885 -0.53907 -0.77204 -0.53722 C -0.77447 -0.53699 -0.77708 -0.53629 -0.77899 -0.5342 C -0.78454 -0.52794 -0.78784 -0.51913 -0.79305 -0.51241 C -0.79722 -0.49525 -0.80277 -0.48088 -0.80468 -0.46279 C -0.80642 -0.44633 -0.80676 -0.4294 -0.80919 -0.41317 C -0.81163 -0.39671 -0.81683 -0.39949 -0.82794 -0.39439 C -0.8302 -0.39347 -0.83489 -0.39161 -0.83489 -0.39161 C -0.84392 -0.38326 -0.85381 -0.38048 -0.86284 -0.3726 C -0.86857 -0.34941 -0.86024 -0.377 -0.87204 -0.35706 C -0.8736 -0.35451 -0.87326 -0.3508 -0.8743 -0.34779 C -0.87551 -0.34454 -0.87742 -0.34153 -0.87899 -0.33852 C -0.87829 -0.31881 -0.87864 -0.2991 -0.87673 -0.27962 C -0.87638 -0.27591 -0.87343 -0.27336 -0.87204 -0.27012 C -0.86388 -0.25087 -0.85312 -0.24021 -0.83715 -0.23302 C -0.82864 -0.23395 -0.81996 -0.23395 -0.81163 -0.23604 C -0.79479 -0.24021 -0.78506 -0.25435 -0.77204 -0.2671 C -0.76892 -0.27986 -0.7651 -0.28449 -0.75572 -0.2889 C -0.74808 -0.30258 -0.74288 -0.31742 -0.7302 -0.32298 C -0.71822 -0.33365 -0.71145 -0.32994 -0.69999 -0.31997 C -0.68992 -0.32089 -0.67968 -0.32066 -0.66979 -0.32298 C -0.66423 -0.32437 -0.65833 -0.33202 -0.65347 -0.3355 C -0.64131 -0.34454 -0.6427 -0.34339 -0.63246 -0.34779 C -0.62517 -0.35753 -0.6177 -0.36217 -0.60919 -0.36958 C -0.60763 -0.3726 -0.60676 -0.37654 -0.60468 -0.37886 C -0.60277 -0.38095 -0.59982 -0.38071 -0.59756 -0.38211 C -0.58819 -0.38837 -0.57951 -0.39787 -0.56979 -0.40367 C -0.56683 -0.40575 -0.56354 -0.40575 -0.56041 -0.40691 C -0.55572 -0.40877 -0.54652 -0.41317 -0.54652 -0.41317 C -0.52135 -0.41062 -0.51406 -0.41781 -0.50225 -0.39439 C -0.49999 -0.38489 -0.48958 -0.37631 -0.48142 -0.37585 C -0.43419 -0.37283 -0.3868 -0.37376 -0.33958 -0.3726 C -0.33645 -0.37167 -0.33333 -0.37028 -0.3302 -0.36958 C -0.32413 -0.36819 -0.3177 -0.36819 -0.31163 -0.36657 C -0.29913 -0.36309 -0.29079 -0.35335 -0.27899 -0.34779 C -0.27222 -0.33875 -0.26718 -0.32901 -0.26041 -0.31997 C -0.25694 -0.30861 -0.25624 -0.29562 -0.25121 -0.28565 C -0.24513 -0.2736 -0.24739 -0.27986 -0.24409 -0.2671 C -0.24791 -0.20682 -0.23367 -0.19407 -0.2651 -0.18317 C -0.38229 -0.18688 -0.33263 -0.17807 -0.38367 -0.19569 C -0.39114 -0.20242 -0.39426 -0.21215 -0.40225 -0.21772 C -0.44235 -0.24438 -0.49791 -0.22978 -0.53715 -0.22978 " pathEditMode="relative" ptsTypes="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3751E-7 C -0.01041 -0.02736 0.00018 0.00464 -0.00694 -0.04637 C -0.00763 -0.05193 -0.01041 -0.05657 -0.01163 -0.0619 C -0.01649 -0.08323 -0.0184 -0.10526 -0.02795 -0.12404 C -0.03142 -0.13842 -0.03316 -0.15163 -0.03958 -0.16438 C -0.03541 -0.18061 -0.03628 -0.17134 -0.04184 -0.19545 C -0.04253 -0.1987 -0.04253 -0.20264 -0.04427 -0.20496 C -0.046 -0.20728 -0.04895 -0.20705 -0.05121 -0.20797 C -0.10711 -0.25852 -0.12083 -0.23672 -0.21632 -0.23904 C -0.22517 -0.24298 -0.23836 -0.25319 -0.24652 -0.26084 C -0.24913 -0.26339 -0.25086 -0.26756 -0.25347 -0.27011 C -0.25625 -0.27289 -0.26007 -0.27359 -0.26284 -0.27637 C -0.26545 -0.27892 -0.26736 -0.28286 -0.26979 -0.28565 C -0.28559 -0.30373 -0.3059 -0.32297 -0.32552 -0.33225 C -0.3309 -0.33735 -0.33524 -0.34616 -0.34184 -0.34778 C -0.3559 -0.35149 -0.34982 -0.34894 -0.36041 -0.35404 C -0.37586 -0.35288 -0.39149 -0.35312 -0.40694 -0.3508 C -0.41823 -0.34894 -0.42656 -0.33897 -0.43715 -0.33526 C -0.45329 -0.32112 -0.446 -0.32553 -0.45816 -0.31973 C -0.46649 -0.31161 -0.47066 -0.30234 -0.47899 -0.29492 C -0.48385 -0.27637 -0.47743 -0.29422 -0.49062 -0.27939 C -0.4927 -0.27707 -0.49375 -0.27313 -0.49531 -0.27011 C -0.49774 -0.25736 -0.49965 -0.24785 -0.50937 -0.24206 C -0.51388 -0.23951 -0.52326 -0.2358 -0.52326 -0.2358 C -0.53645 -0.23696 -0.54965 -0.23719 -0.56284 -0.23904 C -0.57552 -0.24067 -0.5875 -0.2511 -0.6 -0.25458 C -0.60312 -0.25666 -0.60607 -0.25921 -0.60937 -0.26084 C -0.61232 -0.26223 -0.61562 -0.26223 -0.61857 -0.26385 C -0.64062 -0.2766 -0.6085 -0.26455 -0.63489 -0.27313 C -0.64479 -0.28286 -0.65555 -0.29098 -0.66753 -0.29492 C -0.67829 -0.3093 -0.69201 -0.32112 -0.70694 -0.32599 C -0.71319 -0.33016 -0.71979 -0.33341 -0.72552 -0.33851 C -0.7302 -0.34268 -0.7342 -0.34894 -0.73958 -0.3508 C -0.74861 -0.35404 -0.75642 -0.35914 -0.7651 -0.36332 C -0.77517 -0.36216 -0.78524 -0.3617 -0.79531 -0.36007 C -0.79774 -0.35961 -0.80052 -0.35938 -0.80225 -0.35706 C -0.80399 -0.35474 -0.80312 -0.35033 -0.80468 -0.34778 C -0.80642 -0.34477 -0.80937 -0.34361 -0.81163 -0.34152 C -0.82187 -0.32135 -0.82656 -0.31208 -0.83958 -0.29492 C -0.84184 -0.29191 -0.84583 -0.29307 -0.84878 -0.29191 C -0.86753 -0.28472 -0.88211 -0.28147 -0.90225 -0.27939 C -0.91007 -0.27614 -0.91788 -0.27336 -0.92552 -0.27011 C -0.93507 -0.26153 -0.94305 -0.25295 -0.95121 -0.24206 C -0.95555 -0.22444 -0.95017 -0.2402 -0.96041 -0.22652 C -0.96319 -0.22281 -0.9651 -0.21841 -0.96753 -0.21423 C -0.97204 -0.19545 -0.97534 -0.1718 -0.98368 -0.15511 C -0.98159 -0.10943 -0.98003 -0.08277 -0.96979 -0.04034 C -0.9677 -0.02272 -0.96319 -0.01321 -0.96041 0.00325 C -0.95642 0.02736 -0.95642 0.06446 -0.94184 0.08393 C -0.93993 0.08648 -0.9368 0.08764 -0.93489 0.09019 C -0.91666 0.115 -0.94427 0.09182 -0.90937 0.115 C -0.90642 0.11686 -0.9052 0.12196 -0.90225 0.12428 C -0.89739 0.12799 -0.89149 0.12822 -0.88611 0.13054 C -0.86441 0.12961 -0.8427 0.13007 -0.821 0.12752 C -0.81614 0.12706 -0.80694 0.12126 -0.80694 0.12126 C -0.79809 0.10944 -0.78454 0.09692 -0.77673 0.08393 C -0.7677 0.06886 -0.76302 0.05426 -0.75121 0.04359 C -0.75034 0.04058 -0.74982 0.03733 -0.74878 0.03432 C -0.74757 0.03084 -0.74531 0.02852 -0.74427 0.02504 C -0.73732 0.00348 -0.74774 0.02041 -0.73489 0.00325 C -0.72812 -0.02457 -0.73923 0.01786 -0.72552 -0.01855 C -0.72413 -0.02249 -0.72448 -0.02689 -0.72326 -0.03083 C -0.72222 -0.03431 -0.72013 -0.0371 -0.71857 -0.04034 C -0.71545 -0.05356 -0.70954 -0.0677 -0.70225 -0.07744 C -0.69757 -0.0837 -0.69201 -0.08903 -0.68836 -0.09645 C -0.6868 -0.09923 -0.68576 -0.10294 -0.68368 -0.10549 C -0.67951 -0.11036 -0.66979 -0.11778 -0.66979 -0.11778 C -0.66336 -0.13077 -0.65295 -0.14398 -0.64184 -0.14885 C -0.63142 -0.15836 -0.62152 -0.16346 -0.60937 -0.16763 C -0.54097 -0.16578 -0.4993 -0.17134 -0.44184 -0.14584 C -0.41666 -0.12311 -0.45555 -0.1565 -0.42552 -0.13656 C -0.39774 -0.11801 -0.42343 -0.12775 -0.40225 -0.12103 C -0.39479 -0.1143 -0.38593 -0.11013 -0.37899 -0.10225 C -0.36701 -0.08903 -0.37777 -0.09506 -0.36284 -0.08996 C -0.36198 -0.08579 -0.36198 -0.08138 -0.36041 -0.07744 C -0.34687 -0.04614 -0.35798 -0.08694 -0.35121 -0.05889 C -0.35191 -0.04544 -0.35156 -0.03176 -0.35347 -0.01855 C -0.3552 -0.00649 -0.37829 0.00603 -0.38611 0.00951 C -0.4184 0.00719 -0.44045 0.00325 -0.47204 0.00325 " pathEditMode="relative" ptsTypes="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góc tròn 18">
            <a:extLst>
              <a:ext uri="{FF2B5EF4-FFF2-40B4-BE49-F238E27FC236}">
                <a16:creationId xmlns:a16="http://schemas.microsoft.com/office/drawing/2014/main" id="{BCC5E1D5-A436-4AB4-98FA-1216A918AB61}"/>
              </a:ext>
            </a:extLst>
          </p:cNvPr>
          <p:cNvSpPr/>
          <p:nvPr/>
        </p:nvSpPr>
        <p:spPr>
          <a:xfrm>
            <a:off x="1888197" y="5153421"/>
            <a:ext cx="812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97B699-7BF1-4C22-BE6C-889BCDD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66" y="1165517"/>
            <a:ext cx="55242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6564" name="Text Box 3">
            <a:extLst>
              <a:ext uri="{FF2B5EF4-FFF2-40B4-BE49-F238E27FC236}">
                <a16:creationId xmlns:a16="http://schemas.microsoft.com/office/drawing/2014/main" id="{066694D4-1CB9-49F4-B9B4-825B6BC6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77" y="5033400"/>
            <a:ext cx="6777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387AEAC8-662F-4A2B-88B9-DD72F355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77" y="2713534"/>
            <a:ext cx="53144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chiếu sáng</a:t>
            </a:r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63BE8F05-FD40-41C4-B1E1-1EDE7AC4D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42" y="396076"/>
            <a:ext cx="5282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8" name="Rectangle 5">
            <a:extLst>
              <a:ext uri="{FF2B5EF4-FFF2-40B4-BE49-F238E27FC236}">
                <a16:creationId xmlns:a16="http://schemas.microsoft.com/office/drawing/2014/main" id="{97410C60-B30B-418D-B288-3564AFE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545" y="3873467"/>
            <a:ext cx="39164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góc tròn 18">
            <a:extLst>
              <a:ext uri="{FF2B5EF4-FFF2-40B4-BE49-F238E27FC236}">
                <a16:creationId xmlns:a16="http://schemas.microsoft.com/office/drawing/2014/main" id="{BCC5E1D5-A436-4AB4-98FA-1216A918AB61}"/>
              </a:ext>
            </a:extLst>
          </p:cNvPr>
          <p:cNvSpPr/>
          <p:nvPr/>
        </p:nvSpPr>
        <p:spPr>
          <a:xfrm>
            <a:off x="1888197" y="2797175"/>
            <a:ext cx="812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97B699-7BF1-4C22-BE6C-889BCDD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66" y="1165517"/>
            <a:ext cx="70631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387AEAC8-662F-4A2B-88B9-DD72F355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77" y="2713534"/>
            <a:ext cx="53144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63BE8F05-FD40-41C4-B1E1-1EDE7AC4D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42" y="396076"/>
            <a:ext cx="5282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8" name="Rectangle 5">
            <a:extLst>
              <a:ext uri="{FF2B5EF4-FFF2-40B4-BE49-F238E27FC236}">
                <a16:creationId xmlns:a16="http://schemas.microsoft.com/office/drawing/2014/main" id="{97410C60-B30B-418D-B288-3564AFE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077" y="3876830"/>
            <a:ext cx="46939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20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góc tròn 18">
            <a:extLst>
              <a:ext uri="{FF2B5EF4-FFF2-40B4-BE49-F238E27FC236}">
                <a16:creationId xmlns:a16="http://schemas.microsoft.com/office/drawing/2014/main" id="{BCC5E1D5-A436-4AB4-98FA-1216A918AB61}"/>
              </a:ext>
            </a:extLst>
          </p:cNvPr>
          <p:cNvSpPr/>
          <p:nvPr/>
        </p:nvSpPr>
        <p:spPr>
          <a:xfrm>
            <a:off x="1888197" y="4185554"/>
            <a:ext cx="812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97B699-7BF1-4C22-BE6C-889BCDD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689" y="1149348"/>
            <a:ext cx="7157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387AEAC8-662F-4A2B-88B9-DD72F355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77" y="2713534"/>
            <a:ext cx="8746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63BE8F05-FD40-41C4-B1E1-1EDE7AC4D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42" y="396076"/>
            <a:ext cx="5282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8" name="Rectangle 5">
            <a:extLst>
              <a:ext uri="{FF2B5EF4-FFF2-40B4-BE49-F238E27FC236}">
                <a16:creationId xmlns:a16="http://schemas.microsoft.com/office/drawing/2014/main" id="{97410C60-B30B-418D-B288-3564AFE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077" y="4101913"/>
            <a:ext cx="7072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008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góc tròn 18">
            <a:extLst>
              <a:ext uri="{FF2B5EF4-FFF2-40B4-BE49-F238E27FC236}">
                <a16:creationId xmlns:a16="http://schemas.microsoft.com/office/drawing/2014/main" id="{BCC5E1D5-A436-4AB4-98FA-1216A918AB61}"/>
              </a:ext>
            </a:extLst>
          </p:cNvPr>
          <p:cNvSpPr/>
          <p:nvPr/>
        </p:nvSpPr>
        <p:spPr>
          <a:xfrm>
            <a:off x="1874130" y="2905394"/>
            <a:ext cx="812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97B699-7BF1-4C22-BE6C-889BCDD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689" y="1149348"/>
            <a:ext cx="54521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387AEAC8-662F-4A2B-88B9-DD72F355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76" y="2713534"/>
            <a:ext cx="9450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63BE8F05-FD40-41C4-B1E1-1EDE7AC4D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42" y="396076"/>
            <a:ext cx="5282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6568" name="Rectangle 5">
            <a:extLst>
              <a:ext uri="{FF2B5EF4-FFF2-40B4-BE49-F238E27FC236}">
                <a16:creationId xmlns:a16="http://schemas.microsoft.com/office/drawing/2014/main" id="{97410C60-B30B-418D-B288-3564AFE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077" y="4101913"/>
            <a:ext cx="78774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9466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004FDF68-59C7-4284-A6AD-8ED9880F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17" y="177801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CE8478E-F658-4FEA-A191-7D685604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990601"/>
            <a:ext cx="3962400" cy="206210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</a:rPr>
              <a:t>1/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Vì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3200" b="1" dirty="0">
                <a:latin typeface="Times New Roman" panose="02020603050405020304" pitchFamily="18" charset="0"/>
              </a:rPr>
              <a:t> ban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đèn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chúng</a:t>
            </a:r>
            <a:r>
              <a:rPr lang="en-US" altLang="vi-VN" sz="3200" b="1" dirty="0">
                <a:latin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vẫn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rõ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63657CB-8A54-4792-9239-AB5D3F8B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3098801"/>
            <a:ext cx="3962400" cy="206210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</a:rPr>
              <a:t>2/ Khi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trời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thấy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3200" b="1" dirty="0">
                <a:latin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957D27D2-6C5D-4136-8651-07ACD3C18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5192185"/>
            <a:ext cx="3962400" cy="156966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6600"/>
                </a:solidFill>
              </a:rPr>
              <a:t>  </a:t>
            </a:r>
            <a:r>
              <a:rPr lang="en-US" altLang="vi-VN" sz="3200" b="1" dirty="0">
                <a:latin typeface="Times New Roman" panose="02020603050405020304" pitchFamily="18" charset="0"/>
              </a:rPr>
              <a:t>3</a:t>
            </a:r>
            <a:r>
              <a:rPr lang="en-US" altLang="vi-VN" sz="2400" b="1" dirty="0"/>
              <a:t>/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ví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dụ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chứng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mặt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trời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chiếu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sáng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nhiệt</a:t>
            </a:r>
            <a:r>
              <a:rPr lang="en-US" altLang="vi-VN" sz="32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B316214-CBC9-4C78-9269-7193F704D9B5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1092200"/>
            <a:ext cx="6197600" cy="5334000"/>
            <a:chOff x="192" y="144"/>
            <a:chExt cx="3120" cy="4032"/>
          </a:xfrm>
        </p:grpSpPr>
        <p:pic>
          <p:nvPicPr>
            <p:cNvPr id="43015" name="Picture 11" descr="chan trau">
              <a:extLst>
                <a:ext uri="{FF2B5EF4-FFF2-40B4-BE49-F238E27FC236}">
                  <a16:creationId xmlns:a16="http://schemas.microsoft.com/office/drawing/2014/main" id="{813D6F52-9559-41C5-8B90-8B9594E74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3113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Rectangle 12">
              <a:extLst>
                <a:ext uri="{FF2B5EF4-FFF2-40B4-BE49-F238E27FC236}">
                  <a16:creationId xmlns:a16="http://schemas.microsoft.com/office/drawing/2014/main" id="{CCC3DFCA-DFB1-429F-9CFE-F8F44583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3120" cy="4032"/>
            </a:xfrm>
            <a:prstGeom prst="rect">
              <a:avLst/>
            </a:prstGeom>
            <a:noFill/>
            <a:ln w="889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37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DC64C9CA-5C74-4EF1-BD62-550B105D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62593"/>
            <a:ext cx="523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1/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rõ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73518D31-9DE0-451F-A3BA-44F691E2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16201"/>
            <a:ext cx="5054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Ban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rõ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7C252-D966-4745-9144-01DC0AA55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62592"/>
            <a:ext cx="6178549" cy="61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5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DC64C9CA-5C74-4EF1-BD62-550B105D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607952"/>
            <a:ext cx="6611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2/ Khi đi ra ngoài trời nắng, bạn thấy như thế nào? Tại sao?</a:t>
            </a:r>
            <a:endParaRPr lang="en-US" altLang="vi-VN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73518D31-9DE0-451F-A3BA-44F691E2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16201"/>
            <a:ext cx="5054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Khi ra ngoài trời nắng cảm thấy nóng, khát nước,mệt. Đó là do mặt trời tỏa nhiệt.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9FD64-8FDC-4E4D-9D55-F0A945576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23" y="316963"/>
            <a:ext cx="3815477" cy="2861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788F3A-7F4A-463F-9218-EE0C7070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168113"/>
            <a:ext cx="5892800" cy="3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DC64C9CA-5C74-4EF1-BD62-550B105D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1280"/>
            <a:ext cx="1122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3/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73518D31-9DE0-451F-A3BA-44F691E2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1092200"/>
            <a:ext cx="59873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Cây để lâu dưới ánh nắng mặt trời sẽ héo, chết khô.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3B82FC1C-548F-4A9E-8849-75950C4A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81" y="3225800"/>
            <a:ext cx="57176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lúc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sờ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altLang="vi-VN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87B851A6-BA62-43F5-939A-0BA06D239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359400"/>
            <a:ext cx="5987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bỏng</a:t>
            </a:r>
            <a:r>
              <a:rPr lang="en-US" altLang="vi-VN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nắng</a:t>
            </a:r>
            <a:endParaRPr lang="vi-VN" altLang="vi-VN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22B2E-3A4D-458E-A147-1773A518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58" y="2912924"/>
            <a:ext cx="2697319" cy="202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17245-207C-44E6-9B19-8CDC43F0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58" y="5053386"/>
            <a:ext cx="2722169" cy="1773400"/>
          </a:xfrm>
          <a:prstGeom prst="rect">
            <a:avLst/>
          </a:prstGeom>
        </p:spPr>
      </p:pic>
      <p:pic>
        <p:nvPicPr>
          <p:cNvPr id="1026" name="Picture 2" descr="Bệnh héo xanh vi khuẩn trên cây cà chua và biện pháp trị bệnh : Công Nghệ  Xanh Việt Nam">
            <a:extLst>
              <a:ext uri="{FF2B5EF4-FFF2-40B4-BE49-F238E27FC236}">
                <a16:creationId xmlns:a16="http://schemas.microsoft.com/office/drawing/2014/main" id="{75C8DEFF-FC99-BE42-A035-1C846049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58" y="884742"/>
            <a:ext cx="2710793" cy="18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43A8A-34B8-4D1F-9C36-61C8A2C2B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artoon_sun_st6.gif">
            <a:extLst>
              <a:ext uri="{FF2B5EF4-FFF2-40B4-BE49-F238E27FC236}">
                <a16:creationId xmlns:a16="http://schemas.microsoft.com/office/drawing/2014/main" id="{5B5FB440-9846-4991-90F1-8540ACA6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-294290" y="647700"/>
            <a:ext cx="3720662" cy="408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2818D88-A098-46E6-9977-D96AFA7241B5}"/>
              </a:ext>
            </a:extLst>
          </p:cNvPr>
          <p:cNvSpPr/>
          <p:nvPr/>
        </p:nvSpPr>
        <p:spPr>
          <a:xfrm>
            <a:off x="406400" y="304800"/>
            <a:ext cx="11480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KẾT LUẬN</a:t>
            </a:r>
            <a:endParaRPr lang="vi-VN" sz="4800" b="1" u="sng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8913989D-4D59-42B6-84A2-03CBCFC6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488" y="3948163"/>
            <a:ext cx="9395968" cy="1295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toả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EDCEA0-9C3B-4885-B8D7-2A62BD8C7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561"/>
          </a:xfrm>
          <a:prstGeom prst="rect">
            <a:avLst/>
          </a:prstGeom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F06ABDE-71E2-4AD8-913B-F2F4585F23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47091" y="1469464"/>
            <a:ext cx="11907418" cy="2743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có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4E169311-6655-45C8-9C34-87697EE6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1158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6084" name="Text Box 8">
            <a:extLst>
              <a:ext uri="{FF2B5EF4-FFF2-40B4-BE49-F238E27FC236}">
                <a16:creationId xmlns:a16="http://schemas.microsoft.com/office/drawing/2014/main" id="{8F165B62-C1E8-46A6-A7FE-DD9472C1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0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117D38-D2DA-4897-8A3E-612506FB9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617" y="353732"/>
            <a:ext cx="102319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86821" indent="-340775" algn="ctr">
              <a:spcBef>
                <a:spcPts val="533"/>
              </a:spcBef>
              <a:buClr>
                <a:schemeClr val="accent1"/>
              </a:buClr>
              <a:buSzPct val="68000"/>
              <a:defRPr/>
            </a:pPr>
            <a:r>
              <a:rPr lang="en-US" altLang="en-US" sz="34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VAI TRÒ CỦA MẶT TRỜI ĐỐI VỚI CUỘC SỐNG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>
            <a:extLst>
              <a:ext uri="{FF2B5EF4-FFF2-40B4-BE49-F238E27FC236}">
                <a16:creationId xmlns:a16="http://schemas.microsoft.com/office/drawing/2014/main" id="{5FA5379B-D8F8-4598-B7BD-BFD865B7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031465"/>
            <a:ext cx="1197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3843B121-2D36-4751-88E4-61B9C0A9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13" y="2340599"/>
            <a:ext cx="2438400" cy="2964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Nhờ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, con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i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altLang="en-US" sz="3733" b="1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260EFB05-1F76-4360-97A6-7157478A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2374147"/>
            <a:ext cx="6834715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Nhìn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thấy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mọi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vật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CAB7D28B-C4A9-4D67-A168-D0E5605C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04" y="3197530"/>
            <a:ext cx="6807200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Lao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37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F62716AC-12DF-45A2-87DD-22AC3331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05" y="3959530"/>
            <a:ext cx="6807198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Tắm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nắng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khoẻ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mạnh</a:t>
            </a:r>
            <a:endParaRPr lang="en-US" altLang="en-US" sz="3733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0DD15DED-E24E-4296-910F-376DC571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04" y="4721530"/>
            <a:ext cx="6807198" cy="6667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Sưởi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733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ấm</a:t>
            </a:r>
            <a:r>
              <a:rPr lang="en-US" altLang="en-US" sz="3733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77010-9AD3-4322-B753-6B5F5220BB0D}"/>
              </a:ext>
            </a:extLst>
          </p:cNvPr>
          <p:cNvCxnSpPr>
            <a:cxnSpLocks/>
            <a:stCxn id="38918" idx="3"/>
            <a:endCxn id="38919" idx="1"/>
          </p:cNvCxnSpPr>
          <p:nvPr/>
        </p:nvCxnSpPr>
        <p:spPr>
          <a:xfrm flipV="1">
            <a:off x="3153013" y="2707540"/>
            <a:ext cx="1522175" cy="1115356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3DDAF6-8F91-4FDF-9437-6900F4BFA335}"/>
              </a:ext>
            </a:extLst>
          </p:cNvPr>
          <p:cNvCxnSpPr>
            <a:stCxn id="38918" idx="3"/>
            <a:endCxn id="38920" idx="1"/>
          </p:cNvCxnSpPr>
          <p:nvPr/>
        </p:nvCxnSpPr>
        <p:spPr>
          <a:xfrm flipV="1">
            <a:off x="3153013" y="3530923"/>
            <a:ext cx="1549691" cy="29197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B3C916-EB70-4772-913C-432FAE8189CC}"/>
              </a:ext>
            </a:extLst>
          </p:cNvPr>
          <p:cNvCxnSpPr>
            <a:cxnSpLocks/>
            <a:stCxn id="38918" idx="3"/>
            <a:endCxn id="38921" idx="1"/>
          </p:cNvCxnSpPr>
          <p:nvPr/>
        </p:nvCxnSpPr>
        <p:spPr>
          <a:xfrm>
            <a:off x="3153013" y="3822896"/>
            <a:ext cx="1549692" cy="470027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750056-FA3D-4612-837B-77B32CEA2CE5}"/>
              </a:ext>
            </a:extLst>
          </p:cNvPr>
          <p:cNvCxnSpPr>
            <a:cxnSpLocks/>
            <a:stCxn id="38918" idx="3"/>
            <a:endCxn id="38922" idx="1"/>
          </p:cNvCxnSpPr>
          <p:nvPr/>
        </p:nvCxnSpPr>
        <p:spPr>
          <a:xfrm>
            <a:off x="3153013" y="3822896"/>
            <a:ext cx="1549691" cy="1232027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animBg="1"/>
      <p:bldP spid="38919" grpId="0" animBg="1"/>
      <p:bldP spid="38920" grpId="0" animBg="1"/>
      <p:bldP spid="38921" grpId="0" animBg="1"/>
      <p:bldP spid="389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</TotalTime>
  <Words>865</Words>
  <Application>Microsoft Office PowerPoint</Application>
  <PresentationFormat>Widescreen</PresentationFormat>
  <Paragraphs>88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Tahoma</vt:lpstr>
      <vt:lpstr>Times New Roman</vt:lpstr>
      <vt:lpstr>Office Theme</vt:lpstr>
      <vt:lpstr>PowerPoint Presentation</vt:lpstr>
      <vt:lpstr>TỰ NHIÊN - XÃ HỘI 3  Bài 58: MẶT TRỜI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Dinh Ngoc Phu 20163167</cp:lastModifiedBy>
  <cp:revision>16</cp:revision>
  <dcterms:created xsi:type="dcterms:W3CDTF">2022-03-24T12:36:40Z</dcterms:created>
  <dcterms:modified xsi:type="dcterms:W3CDTF">2022-04-01T15:15:24Z</dcterms:modified>
  <cp:category>9Slide.vn</cp:category>
</cp:coreProperties>
</file>