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17" r:id="rId4"/>
    <p:sldMasterId id="2147483731" r:id="rId5"/>
    <p:sldMasterId id="2147483745" r:id="rId6"/>
    <p:sldMasterId id="2147483773" r:id="rId7"/>
    <p:sldMasterId id="2147483787" r:id="rId8"/>
    <p:sldMasterId id="2147483801" r:id="rId9"/>
    <p:sldMasterId id="2147483819" r:id="rId10"/>
  </p:sldMasterIdLst>
  <p:notesMasterIdLst>
    <p:notesMasterId r:id="rId31"/>
  </p:notesMasterIdLst>
  <p:sldIdLst>
    <p:sldId id="299" r:id="rId11"/>
    <p:sldId id="257" r:id="rId12"/>
    <p:sldId id="273" r:id="rId13"/>
    <p:sldId id="256" r:id="rId14"/>
    <p:sldId id="284" r:id="rId15"/>
    <p:sldId id="283" r:id="rId16"/>
    <p:sldId id="286" r:id="rId17"/>
    <p:sldId id="285" r:id="rId18"/>
    <p:sldId id="287" r:id="rId19"/>
    <p:sldId id="294" r:id="rId20"/>
    <p:sldId id="289" r:id="rId21"/>
    <p:sldId id="292" r:id="rId22"/>
    <p:sldId id="293" r:id="rId23"/>
    <p:sldId id="290" r:id="rId24"/>
    <p:sldId id="297" r:id="rId25"/>
    <p:sldId id="298" r:id="rId26"/>
    <p:sldId id="266" r:id="rId27"/>
    <p:sldId id="267" r:id="rId28"/>
    <p:sldId id="300" r:id="rId29"/>
    <p:sldId id="301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C94D0-AD4F-4E40-A276-79D1AFD3491B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7D5B-4EBB-44C1-AFE5-A29C45F46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6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DA94B-A13E-4115-8706-9FA1282D60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19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36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7CDDE-4D8F-4E4B-99B0-A264E554FE5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2464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6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254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86734"/>
      </p:ext>
    </p:extLst>
  </p:cSld>
  <p:clrMapOvr>
    <a:masterClrMapping/>
  </p:clrMapOvr>
  <p:transition spd="slow" advClick="0" advTm="3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13557"/>
      </p:ext>
    </p:extLst>
  </p:cSld>
  <p:clrMapOvr>
    <a:masterClrMapping/>
  </p:clrMapOvr>
  <p:transition spd="slow" advClick="0" advTm="3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17156"/>
      </p:ext>
    </p:extLst>
  </p:cSld>
  <p:clrMapOvr>
    <a:masterClrMapping/>
  </p:clrMapOvr>
  <p:transition spd="slow" advClick="0" advTm="3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11735"/>
      </p:ext>
    </p:extLst>
  </p:cSld>
  <p:clrMapOvr>
    <a:masterClrMapping/>
  </p:clrMapOvr>
  <p:transition spd="slow" advClick="0" advTm="3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764212"/>
      </p:ext>
    </p:extLst>
  </p:cSld>
  <p:clrMapOvr>
    <a:masterClrMapping/>
  </p:clrMapOvr>
  <p:transition spd="slow" advClick="0" advTm="3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44662"/>
      </p:ext>
    </p:extLst>
  </p:cSld>
  <p:clrMapOvr>
    <a:masterClrMapping/>
  </p:clrMapOvr>
  <p:transition spd="slow" advClick="0" advTm="3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70632"/>
      </p:ext>
    </p:extLst>
  </p:cSld>
  <p:clrMapOvr>
    <a:masterClrMapping/>
  </p:clrMapOvr>
  <p:transition spd="slow" advClick="0" advTm="3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08547" y="0"/>
            <a:ext cx="532790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17" y="-352927"/>
            <a:ext cx="7680647" cy="7515725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550158" y="2517335"/>
            <a:ext cx="6051216" cy="939800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550158" y="3660335"/>
            <a:ext cx="6051216" cy="939800"/>
          </a:xfrm>
        </p:spPr>
        <p:txBody>
          <a:bodyPr/>
          <a:lstStyle>
            <a:lvl1pPr marL="0" indent="0" algn="ctr">
              <a:buNone/>
              <a:defRPr sz="6600" b="1" baseline="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4675262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33138" y="418450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B58B6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A2E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3840384489"/>
      </p:ext>
    </p:extLst>
  </p:cSld>
  <p:clrMapOvr>
    <a:masterClrMapping/>
  </p:clrMapOvr>
  <p:transition spd="slow" advClick="0" advTm="3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385011" y="298134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2E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</a:p>
        </p:txBody>
      </p:sp>
    </p:spTree>
    <p:extLst>
      <p:ext uri="{BB962C8B-B14F-4D97-AF65-F5344CB8AC3E}">
        <p14:creationId xmlns:p14="http://schemas.microsoft.com/office/powerpoint/2010/main" val="1611312202"/>
      </p:ext>
    </p:extLst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009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81263" y="322197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2E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777728909"/>
      </p:ext>
    </p:extLst>
  </p:cSld>
  <p:clrMapOvr>
    <a:masterClrMapping/>
  </p:clrMapOvr>
  <p:transition spd="slow" advClick="0" advTm="3000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73769" y="274071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2E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</a:p>
        </p:txBody>
      </p:sp>
    </p:spTree>
    <p:extLst>
      <p:ext uri="{BB962C8B-B14F-4D97-AF65-F5344CB8AC3E}">
        <p14:creationId xmlns:p14="http://schemas.microsoft.com/office/powerpoint/2010/main" val="2327340381"/>
      </p:ext>
    </p:extLst>
  </p:cSld>
  <p:clrMapOvr>
    <a:masterClrMapping/>
  </p:clrMapOvr>
  <p:transition spd="slow" advClick="0" advTm="3000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31370"/>
      </p:ext>
    </p:extLst>
  </p:cSld>
  <p:clrMapOvr>
    <a:masterClrMapping/>
  </p:clrMapOvr>
  <p:transition spd="slow" advClick="0" advTm="3000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360070"/>
      </p:ext>
    </p:extLst>
  </p:cSld>
  <p:clrMapOvr>
    <a:masterClrMapping/>
  </p:clrMapOvr>
  <p:transition spd="slow" advClick="0" advTm="3000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48986"/>
      </p:ext>
    </p:extLst>
  </p:cSld>
  <p:clrMapOvr>
    <a:masterClrMapping/>
  </p:clrMapOvr>
  <p:transition spd="slow" advClick="0" advTm="3000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423790"/>
      </p:ext>
    </p:extLst>
  </p:cSld>
  <p:clrMapOvr>
    <a:masterClrMapping/>
  </p:clrMapOvr>
  <p:transition spd="slow" advClick="0" advTm="3000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382266"/>
      </p:ext>
    </p:extLst>
  </p:cSld>
  <p:clrMapOvr>
    <a:masterClrMapping/>
  </p:clrMapOvr>
  <p:transition spd="slow" advClick="0" advTm="3000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A20B-B58A-42F7-8949-B59BB679F7C9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A8DB-6C6E-4F97-A17F-D6A69C67D4D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0585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BBB-98AC-49B3-A9F3-F50F9215CB9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406E-A6EC-43B8-94A7-90B884715EC4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846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08AA1-A8E7-430E-B685-BF836DB9E4F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D088B0-2083-4DCE-A673-32D5912C256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5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019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66F8-30F9-402B-B845-9C74BF74E69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A7CB1-7EE7-4E99-8007-3ED7C1757356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991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16EBF-E3F1-43EA-AA43-CA9CD2A63BF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023-F101-4BB4-A21B-BCC1D10B59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896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B3C3D-65FB-4ADD-9751-5D66ADAA100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49BAE-E2CB-4A41-8B26-CF6EF73564B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843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C824C-0DBE-485F-82B5-BB538A469A6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92ABBA-2F70-4158-8C69-00960C8240D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2352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4F5F3-CBF6-4FD6-AC79-950BD613148C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430DE-1060-4955-A850-56CAEF7662B0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4518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6B40-D4A0-4AEC-95B1-81B4D056507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C80C91-5F78-4C66-9B74-A2650D51DA1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5819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3ABA-A0F5-4CF5-BFCE-1A5417682B9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43FAD-AD11-4385-9952-6A8AC55A4BC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3379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DC42C-4A68-46C4-9A11-72A2EBCB5DC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05CEA-9904-4296-86CE-440517985A2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214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89F14C-AC79-4DCB-927C-99F143CFAF3F}" type="slidenum"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1109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FE433-C62B-4580-ABFE-89B92B03E9A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5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20CE2-8466-4184-A6AF-F22928D6E599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AE1EE-1359-47B0-9843-09EE22D3088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73774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E9E5-F728-4877-B8E5-C2ED57F9B29B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7CDC6-8E66-477F-B038-83B948EE7FD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004754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0C24B-D8FE-4EF5-88D9-B9B903F57459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1E2F-A4A5-4B10-8558-754570CDFC8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586155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948A-CDF7-4879-A25F-A695DA937B48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A5172-537C-4960-B1A0-EA105B44619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912281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6465-6B1B-40A8-9511-9624CD0AFAEA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8C41-41CB-4C45-8954-41580AD26E9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198302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D55A2-D3A3-41AF-BE9A-7689F45B333D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A8460-3471-4CA1-BA1C-454890FDF9E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24258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350D-96D8-4C9A-9DC6-A7593268CBC4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9543A-0D3F-493E-BA0A-EFEACDE8A00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24088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A17BE-9889-40E5-BE8E-442A367B25D5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61B1C-18AE-431B-8DDE-A70DD6143D8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19000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FB51-BF5C-483C-BBEF-6D5FD7126318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D156A-6D4F-49E2-B97F-2759A23B250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7018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041F8-7E80-4407-937B-CD8144EBF4FE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6886E-4C42-4F07-851D-316CAAD6238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041096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70699-D8DD-4C4B-8209-7FB4AE3669C8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1A36-4F09-425B-A167-0EF86CB7EE5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834061"/>
      </p:ext>
    </p:extLst>
  </p:cSld>
  <p:clrMapOvr>
    <a:masterClrMapping/>
  </p:clrMapOvr>
  <p:transition spd="slow" advTm="1000">
    <p:fade/>
    <p:sndAc>
      <p:stSnd>
        <p:snd r:embed="rId1" name="当我们同在一起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8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9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32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0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A20B-B58A-42F7-8949-B59BB679F7C9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A8DB-6C6E-4F97-A17F-D6A69C67D4D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911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BBB-98AC-49B3-A9F3-F50F9215CB9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406E-A6EC-43B8-94A7-90B884715EC4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88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08AA1-A8E7-430E-B685-BF836DB9E4F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D088B0-2083-4DCE-A673-32D5912C256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292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66F8-30F9-402B-B845-9C74BF74E69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A7CB1-7EE7-4E99-8007-3ED7C1757356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64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16EBF-E3F1-43EA-AA43-CA9CD2A63BF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023-F101-4BB4-A21B-BCC1D10B59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09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6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B3C3D-65FB-4ADD-9751-5D66ADAA100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49BAE-E2CB-4A41-8B26-CF6EF73564B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23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C824C-0DBE-485F-82B5-BB538A469A6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92ABBA-2F70-4158-8C69-00960C8240D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26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4F5F3-CBF6-4FD6-AC79-950BD613148C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430DE-1060-4955-A850-56CAEF7662B0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63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6B40-D4A0-4AEC-95B1-81B4D056507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C80C91-5F78-4C66-9B74-A2650D51DA1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192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3ABA-A0F5-4CF5-BFCE-1A5417682B9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43FAD-AD11-4385-9952-6A8AC55A4BC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04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DC42C-4A68-46C4-9A11-72A2EBCB5DC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05CEA-9904-4296-86CE-440517985A2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23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89F14C-AC79-4DCB-927C-99F143CFAF3F}" type="slidenum"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021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FE433-C62B-4580-ABFE-89B92B03E9A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0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A20B-B58A-42F7-8949-B59BB679F7C9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A8DB-6C6E-4F97-A17F-D6A69C67D4D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579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BBB-98AC-49B3-A9F3-F50F9215CB9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406E-A6EC-43B8-94A7-90B884715EC4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6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74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08AA1-A8E7-430E-B685-BF836DB9E4F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D088B0-2083-4DCE-A673-32D5912C256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08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66F8-30F9-402B-B845-9C74BF74E69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A7CB1-7EE7-4E99-8007-3ED7C1757356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466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16EBF-E3F1-43EA-AA43-CA9CD2A63BF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023-F101-4BB4-A21B-BCC1D10B59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551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B3C3D-65FB-4ADD-9751-5D66ADAA100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49BAE-E2CB-4A41-8B26-CF6EF73564B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03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C824C-0DBE-485F-82B5-BB538A469A6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92ABBA-2F70-4158-8C69-00960C8240D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1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4F5F3-CBF6-4FD6-AC79-950BD613148C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430DE-1060-4955-A850-56CAEF7662B0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39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6B40-D4A0-4AEC-95B1-81B4D056507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C80C91-5F78-4C66-9B74-A2650D51DA1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957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3ABA-A0F5-4CF5-BFCE-1A5417682B9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43FAD-AD11-4385-9952-6A8AC55A4BC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49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DC42C-4A68-46C4-9A11-72A2EBCB5DC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05CEA-9904-4296-86CE-440517985A2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13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89F14C-AC79-4DCB-927C-99F143CFAF3F}" type="slidenum"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39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FE433-C62B-4580-ABFE-89B92B03E9A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61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A20B-B58A-42F7-8949-B59BB679F7C9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A8DB-6C6E-4F97-A17F-D6A69C67D4D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083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BBB-98AC-49B3-A9F3-F50F9215CB9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406E-A6EC-43B8-94A7-90B884715EC4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89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08AA1-A8E7-430E-B685-BF836DB9E4F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D088B0-2083-4DCE-A673-32D5912C256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74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66F8-30F9-402B-B845-9C74BF74E69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A7CB1-7EE7-4E99-8007-3ED7C1757356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7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16EBF-E3F1-43EA-AA43-CA9CD2A63BF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023-F101-4BB4-A21B-BCC1D10B59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557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B3C3D-65FB-4ADD-9751-5D66ADAA100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49BAE-E2CB-4A41-8B26-CF6EF73564B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1430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C824C-0DBE-485F-82B5-BB538A469A6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92ABBA-2F70-4158-8C69-00960C8240D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72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4F5F3-CBF6-4FD6-AC79-950BD613148C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430DE-1060-4955-A850-56CAEF7662B0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09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6B40-D4A0-4AEC-95B1-81B4D056507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C80C91-5F78-4C66-9B74-A2650D51DA1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53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3ABA-A0F5-4CF5-BFCE-1A5417682B9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43FAD-AD11-4385-9952-6A8AC55A4BC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664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DC42C-4A68-46C4-9A11-72A2EBCB5DC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05CEA-9904-4296-86CE-440517985A2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744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89F14C-AC79-4DCB-927C-99F143CFAF3F}" type="slidenum"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12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FE433-C62B-4580-ABFE-89B92B03E9A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20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A20B-B58A-42F7-8949-B59BB679F7C9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A8DB-6C6E-4F97-A17F-D6A69C67D4D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530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BBB-98AC-49B3-A9F3-F50F9215CB9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406E-A6EC-43B8-94A7-90B884715EC4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40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08AA1-A8E7-430E-B685-BF836DB9E4F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D088B0-2083-4DCE-A673-32D5912C256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60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66F8-30F9-402B-B845-9C74BF74E69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A7CB1-7EE7-4E99-8007-3ED7C1757356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0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16EBF-E3F1-43EA-AA43-CA9CD2A63BF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023-F101-4BB4-A21B-BCC1D10B59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88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B3C3D-65FB-4ADD-9751-5D66ADAA100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49BAE-E2CB-4A41-8B26-CF6EF73564B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3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02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C824C-0DBE-485F-82B5-BB538A469A6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92ABBA-2F70-4158-8C69-00960C8240D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7498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4F5F3-CBF6-4FD6-AC79-950BD613148C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430DE-1060-4955-A850-56CAEF7662B0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005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6B40-D4A0-4AEC-95B1-81B4D056507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C80C91-5F78-4C66-9B74-A2650D51DA1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881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3ABA-A0F5-4CF5-BFCE-1A5417682B9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43FAD-AD11-4385-9952-6A8AC55A4BC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35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DC42C-4A68-46C4-9A11-72A2EBCB5DC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05CEA-9904-4296-86CE-440517985A2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336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89F14C-AC79-4DCB-927C-99F143CFAF3F}" type="slidenum"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9376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FE433-C62B-4580-ABFE-89B92B03E9A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1964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A20B-B58A-42F7-8949-B59BB679F7C9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A8DB-6C6E-4F97-A17F-D6A69C67D4D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086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BBB-98AC-49B3-A9F3-F50F9215CB9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406E-A6EC-43B8-94A7-90B884715EC4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1678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08AA1-A8E7-430E-B685-BF836DB9E4F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D088B0-2083-4DCE-A673-32D5912C256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67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010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66F8-30F9-402B-B845-9C74BF74E69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A7CB1-7EE7-4E99-8007-3ED7C1757356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12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16EBF-E3F1-43EA-AA43-CA9CD2A63BF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023-F101-4BB4-A21B-BCC1D10B59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304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B3C3D-65FB-4ADD-9751-5D66ADAA100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49BAE-E2CB-4A41-8B26-CF6EF73564B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501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C824C-0DBE-485F-82B5-BB538A469A6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92ABBA-2F70-4158-8C69-00960C8240D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4300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4F5F3-CBF6-4FD6-AC79-950BD613148C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430DE-1060-4955-A850-56CAEF7662B0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485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6B40-D4A0-4AEC-95B1-81B4D056507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C80C91-5F78-4C66-9B74-A2650D51DA1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191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3ABA-A0F5-4CF5-BFCE-1A5417682B9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43FAD-AD11-4385-9952-6A8AC55A4BC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771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DC42C-4A68-46C4-9A11-72A2EBCB5DC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05CEA-9904-4296-86CE-440517985A2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141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89F14C-AC79-4DCB-927C-99F143CFAF3F}" type="slidenum"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254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FE433-C62B-4580-ABFE-89B92B03E9A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80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50A89-E1C5-426B-9E4D-594118536E9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33FA5-D5F4-4548-B338-0739BB53D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3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8A777-3017-47B8-BAFF-488E6D63B39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BAAA0-C07E-4824-99F8-0FFD31FEC40E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6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EF38F56-7E7C-4E3A-A225-3E3E268BBF92}" type="datetimeFigureOut">
              <a:rPr lang="zh-CN" altLang="en-US" smtClean="0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DF98FA4-118F-4379-8798-1AAA9176C3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0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000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1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8A777-3017-47B8-BAFF-488E6D63B39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BAAA0-C07E-4824-99F8-0FFD31FEC40E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05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8A777-3017-47B8-BAFF-488E6D63B39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BAAA0-C07E-4824-99F8-0FFD31FEC40E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80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8A777-3017-47B8-BAFF-488E6D63B39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BAAA0-C07E-4824-99F8-0FFD31FEC40E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3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8A777-3017-47B8-BAFF-488E6D63B39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BAAA0-C07E-4824-99F8-0FFD31FEC40E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6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8A777-3017-47B8-BAFF-488E6D63B39F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/>
                <a:ea typeface="幼圆" pitchFamily="1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/>
              <a:ea typeface="幼圆" pitchFamily="1" charset="-122"/>
              <a:cs typeface="+mn-cs"/>
            </a:endParaRPr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BAAA0-C07E-4824-99F8-0FFD31FEC40E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1929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919293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9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DDD7958-7214-4550-A3CB-20030140C7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041AE-4545-4426-A31C-0BDF750660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A59A-A464-4761-A868-D343F36836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8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6326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" y="1141974"/>
            <a:ext cx="5900212" cy="57160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28" y="0"/>
            <a:ext cx="1449572" cy="155721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35395" y="2235769"/>
            <a:ext cx="8429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400" b="1" dirty="0">
                <a:solidFill>
                  <a:srgbClr val="FFCA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A8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F95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9F95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VĂN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F955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94840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663" y="2318977"/>
            <a:ext cx="3467421" cy="954107"/>
          </a:xfrm>
          <a:prstGeom prst="rect">
            <a:avLst/>
          </a:prstGeom>
          <a:solidFill>
            <a:srgbClr val="0066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những 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mục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5" idx="3"/>
            <a:endCxn id="7" idx="1"/>
          </p:cNvCxnSpPr>
          <p:nvPr/>
        </p:nvCxnSpPr>
        <p:spPr>
          <a:xfrm flipV="1">
            <a:off x="3709084" y="1974798"/>
            <a:ext cx="2081357" cy="82123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790441" y="1497744"/>
            <a:ext cx="4974439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Voi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nhảy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vòng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lửa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chó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toán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;…….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0441" y="3141144"/>
            <a:ext cx="4974439" cy="52322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ca; song ca;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múa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;…..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722826" y="2797046"/>
            <a:ext cx="2054168" cy="605708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10" name="TextBox 9"/>
          <p:cNvSpPr txBox="1"/>
          <p:nvPr/>
        </p:nvSpPr>
        <p:spPr>
          <a:xfrm rot="20257080">
            <a:off x="3663398" y="1896981"/>
            <a:ext cx="20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  <a:cs typeface="Arial" panose="020B0604020202020204" pitchFamily="34" charset="0"/>
              </a:rPr>
              <a:t>Xiếc</a:t>
            </a:r>
            <a:r>
              <a:rPr lang="en-US" sz="24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cs typeface="Arial" panose="020B0604020202020204" pitchFamily="34" charset="0"/>
              </a:rPr>
              <a:t>biệt</a:t>
            </a:r>
            <a:endParaRPr lang="en-US" sz="24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33582">
            <a:off x="3844812" y="2991698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cs typeface="Arial" panose="020B0604020202020204" pitchFamily="34" charset="0"/>
              </a:rPr>
              <a:t>nghệ</a:t>
            </a:r>
            <a:endParaRPr lang="en-US" sz="24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147461" y="358165"/>
            <a:ext cx="67627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d)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Buổi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biểu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diễn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những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tiết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mục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1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914525" y="422011"/>
            <a:ext cx="9043436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e) Em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thích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nhất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tiết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mục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Hãy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kể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chi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tiết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tiết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mục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ấy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581150" y="5127625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381430" y="2635290"/>
            <a:ext cx="6306753" cy="119353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mục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nhất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幼圆" pitchFamily="1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7800975" y="2125379"/>
            <a:ext cx="1312055" cy="509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>
            <a:stCxn id="3" idx="1"/>
          </p:cNvCxnSpPr>
          <p:nvPr/>
        </p:nvCxnSpPr>
        <p:spPr bwMode="auto">
          <a:xfrm flipH="1" flipV="1">
            <a:off x="3234088" y="2261937"/>
            <a:ext cx="1222220" cy="509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091213" y="3722312"/>
            <a:ext cx="1222220" cy="6584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564843" y="3810783"/>
            <a:ext cx="1222220" cy="6674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893743" y="1594822"/>
            <a:ext cx="27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0883" y="1723328"/>
            <a:ext cx="2471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66825" y="4274274"/>
            <a:ext cx="2111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98958" y="4496698"/>
            <a:ext cx="320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265284" y="3961161"/>
            <a:ext cx="16110" cy="9450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125543" y="5047896"/>
            <a:ext cx="320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6572782" y="1806571"/>
            <a:ext cx="4896" cy="8131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856820" y="1138553"/>
            <a:ext cx="374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21" grpId="0"/>
      <p:bldP spid="22" grpId="0"/>
      <p:bldP spid="24" grpId="0"/>
      <p:bldP spid="26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ChangeArrowheads="1"/>
          </p:cNvSpPr>
          <p:nvPr/>
        </p:nvSpPr>
        <p:spPr bwMode="auto">
          <a:xfrm>
            <a:off x="1568450" y="556260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0" y="392113"/>
            <a:ext cx="105918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e) Em thích tiết mục nào nhất?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Hãy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kể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chi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tiết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về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tiết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mục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ấy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. 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ChangeArrowheads="1"/>
          </p:cNvSpPr>
          <p:nvPr/>
        </p:nvSpPr>
        <p:spPr bwMode="auto">
          <a:xfrm>
            <a:off x="1568450" y="556260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1113630"/>
            <a:ext cx="10744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022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530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Ví</a:t>
            </a:r>
            <a:r>
              <a:rPr kumimoji="0" lang="en-US" altLang="vi-VN" sz="2800" b="1" i="1" u="none" strike="noStrike" kern="1200" cap="none" spc="0" normalizeH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vi-VN" sz="2800" b="1" i="1" dirty="0" err="1">
                <a:solidFill>
                  <a:srgbClr val="3D3F4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: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Buổi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biểu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diễn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có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rất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nhiều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mục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đặc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sắc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xiếc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hề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vui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nhộn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dí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dỏm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khỉ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thăng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bằng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trên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cầu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chó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học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toán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sư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tử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nhảy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qua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vòng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lửa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,... Nhưng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em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thích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nhất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là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mục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xiếc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gấu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 Các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chú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gấu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mặc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chiếc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váy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xòe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xinh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xắn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đạp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chiếc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xe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đạp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hồng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nhỏ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xinh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ra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sân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khấu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 Em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và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mọi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người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còn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vô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cùng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bất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ngờ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thấy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các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chú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gấu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không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những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biết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xe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đạp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thật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giỏi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mà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còn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được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cả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xe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máy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Mặc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dù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ngồi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trên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xe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máy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chân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ngắn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không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chạm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tới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đất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nhưng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chú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gấu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không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hề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bị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ngã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mà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rất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điêu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luyện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Từng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tràng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vỗ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tay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của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khán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giả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vang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lên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khen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ngợi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các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chú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gấu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và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sự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huấn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luyện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tài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tình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của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các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diễn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viên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xiếc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</a:t>
            </a:r>
            <a:endParaRPr kumimoji="0" lang="vi-VN" altLang="vi-VN" sz="2800" b="1" i="1" u="none" strike="noStrike" kern="1200" cap="none" spc="0" normalizeH="0" baseline="0" noProof="0" dirty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0" y="89693"/>
            <a:ext cx="105918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) Em thích tiết mục nào nhất? Hãy nói cụ thể về tiết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mục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ấy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. ( tên tiết mục, ng</a:t>
            </a: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ười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biểu diễn, họ biểu diễn nh</a:t>
            </a: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ư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thế nào, </a:t>
            </a: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iều ấn t</a:t>
            </a: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ượng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) 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581150" y="5127625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846897" y="2597059"/>
            <a:ext cx="4161322" cy="119353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dirty="0">
                <a:solidFill>
                  <a:srgbClr val="3D3F41"/>
                </a:solidFill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3D3F41"/>
                </a:solidFill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3D3F41"/>
                </a:solidFill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D3F41"/>
                </a:solidFill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nghĩ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Times New Roman" panose="02020603050405020304" pitchFamily="18" charset="0"/>
              <a:ea typeface="幼圆" pitchFamily="1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3" idx="7"/>
          </p:cNvCxnSpPr>
          <p:nvPr/>
        </p:nvCxnSpPr>
        <p:spPr bwMode="auto">
          <a:xfrm flipV="1">
            <a:off x="7398808" y="2261937"/>
            <a:ext cx="1312055" cy="509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>
            <a:stCxn id="3" idx="1"/>
          </p:cNvCxnSpPr>
          <p:nvPr/>
        </p:nvCxnSpPr>
        <p:spPr bwMode="auto">
          <a:xfrm flipH="1" flipV="1">
            <a:off x="3234088" y="2261937"/>
            <a:ext cx="1222220" cy="509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>
            <a:stCxn id="3" idx="3"/>
          </p:cNvCxnSpPr>
          <p:nvPr/>
        </p:nvCxnSpPr>
        <p:spPr bwMode="auto">
          <a:xfrm flipH="1">
            <a:off x="3234088" y="3615802"/>
            <a:ext cx="1222220" cy="6584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398808" y="3606834"/>
            <a:ext cx="1222220" cy="6674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893743" y="1594822"/>
            <a:ext cx="27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Thán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phục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3450" y="1722922"/>
            <a:ext cx="221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3D3F41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Ấn</a:t>
            </a:r>
            <a:r>
              <a:rPr lang="en-US" sz="3200" noProof="0" dirty="0">
                <a:solidFill>
                  <a:srgbClr val="3D3F41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3D3F41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tượng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6825" y="4274274"/>
            <a:ext cx="2111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thú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808" y="4516283"/>
            <a:ext cx="320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Hồi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hộp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054768" y="249133"/>
            <a:ext cx="10591800" cy="94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g)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Cảm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nghĩ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sau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buổi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biểu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diễn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(ý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nghĩa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iệp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;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iều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mà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được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cảm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).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  <p:bldP spid="24" grpId="0"/>
      <p:bldP spid="2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1" y="5254628"/>
            <a:ext cx="1200151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2" y="5005388"/>
            <a:ext cx="20669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65" y="4489727"/>
            <a:ext cx="187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7" y="4243389"/>
            <a:ext cx="28098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043363"/>
            <a:ext cx="18224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6" y="3965575"/>
            <a:ext cx="14509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40" y="3894138"/>
            <a:ext cx="20081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41" y="3525838"/>
            <a:ext cx="1552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408" y="3111977"/>
            <a:ext cx="13604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5" y="3792538"/>
            <a:ext cx="2528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9" y="3311526"/>
            <a:ext cx="25019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4" y="1520825"/>
            <a:ext cx="10334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5" y="1379541"/>
            <a:ext cx="833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8" y="1055688"/>
            <a:ext cx="8604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6" y="1366838"/>
            <a:ext cx="196373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741613"/>
            <a:ext cx="1162051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1" y="2695578"/>
            <a:ext cx="1200151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360613"/>
            <a:ext cx="12255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946278"/>
            <a:ext cx="123825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2" y="2549528"/>
            <a:ext cx="150812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7" y="3856041"/>
            <a:ext cx="45751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714625"/>
            <a:ext cx="12509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495553"/>
            <a:ext cx="12065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2174875"/>
            <a:ext cx="955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5" y="2554291"/>
            <a:ext cx="33242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00453"/>
            <a:ext cx="1238251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458789" y="1093791"/>
            <a:ext cx="11582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* Gợi ý: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689" y="314190"/>
            <a:ext cx="736282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BUỔI BIỂU DIỄN NGHỆ THUẬT</a:t>
            </a:r>
          </a:p>
        </p:txBody>
      </p:sp>
    </p:spTree>
    <p:extLst>
      <p:ext uri="{BB962C8B-B14F-4D97-AF65-F5344CB8AC3E}">
        <p14:creationId xmlns:p14="http://schemas.microsoft.com/office/powerpoint/2010/main" val="6842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57175" y="2362200"/>
            <a:ext cx="11649075" cy="3573840"/>
          </a:xfrm>
          <a:prstGeom prst="roundRect">
            <a:avLst/>
          </a:prstGeom>
          <a:solidFill>
            <a:srgbClr val="B0DC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Calibri" pitchFamily="34" charset="0"/>
              <a:ea typeface="幼圆" pitchFamily="1" charset="-122"/>
              <a:cs typeface="+mn-cs"/>
            </a:endParaRPr>
          </a:p>
        </p:txBody>
      </p:sp>
      <p:sp>
        <p:nvSpPr>
          <p:cNvPr id="5186" name="Text Box 66"/>
          <p:cNvSpPr txBox="1">
            <a:spLocks noChangeArrowheads="1"/>
          </p:cNvSpPr>
          <p:nvPr/>
        </p:nvSpPr>
        <p:spPr bwMode="auto">
          <a:xfrm>
            <a:off x="698500" y="457200"/>
            <a:ext cx="1084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Bài 2 (T48)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Dựa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những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điều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vừa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kể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một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đoạn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văn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(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7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đến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10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)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về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một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buổi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biểu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diễn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nghệ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thuật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em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xem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3136900" y="2400301"/>
            <a:ext cx="5410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Tiêu</a:t>
            </a:r>
            <a:r>
              <a:rPr kumimoji="0" lang="en-US" alt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vi-VN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chí</a:t>
            </a:r>
            <a:r>
              <a:rPr kumimoji="0" lang="en-US" alt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814705" y="3238652"/>
            <a:ext cx="10445750" cy="1447800"/>
          </a:xfrm>
        </p:spPr>
        <p:txBody>
          <a:bodyPr/>
          <a:lstStyle/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Diễn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đạt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rõ</a:t>
            </a:r>
            <a:r>
              <a:rPr lang="en-US" altLang="vi-VN" sz="2800" b="1" dirty="0">
                <a:solidFill>
                  <a:srgbClr val="000000"/>
                </a:solidFill>
              </a:rPr>
              <a:t> ý, thành </a:t>
            </a:r>
            <a:r>
              <a:rPr lang="en-US" altLang="vi-VN" sz="2800" b="1" dirty="0" err="1">
                <a:solidFill>
                  <a:srgbClr val="000000"/>
                </a:solidFill>
              </a:rPr>
              <a:t>câu</a:t>
            </a:r>
            <a:r>
              <a:rPr lang="en-US" altLang="vi-VN" sz="2800" b="1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</a:rPr>
              <a:t>Từ </a:t>
            </a:r>
            <a:r>
              <a:rPr lang="en-US" altLang="vi-VN" sz="2800" b="1" dirty="0" err="1">
                <a:solidFill>
                  <a:srgbClr val="000000"/>
                </a:solidFill>
              </a:rPr>
              <a:t>ngữ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gợi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tả</a:t>
            </a:r>
            <a:r>
              <a:rPr lang="en-US" altLang="vi-VN" sz="2800" b="1" dirty="0">
                <a:solidFill>
                  <a:srgbClr val="000000"/>
                </a:solidFill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</a:rPr>
              <a:t>có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hình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ảnh</a:t>
            </a:r>
            <a:r>
              <a:rPr lang="en-US" altLang="vi-VN" sz="2800" b="1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vi-VN" altLang="vi-VN" sz="2800" b="1" dirty="0">
                <a:solidFill>
                  <a:srgbClr val="000000"/>
                </a:solidFill>
              </a:rPr>
              <a:t>Khi viết chú ý đến dấu câu , câu văn rõ ràng đầy đủ các bộ phận . Đầu câu viết hoa cuối câu ghi dấu chấm .</a:t>
            </a:r>
          </a:p>
          <a:p>
            <a:pPr eaLnBrk="1" hangingPunct="1"/>
            <a:endParaRPr lang="vi-VN" altLang="vi-VN" sz="2800" b="1" dirty="0">
              <a:solidFill>
                <a:srgbClr val="000000"/>
              </a:solidFill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3070221" y="97155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9010650" y="971550"/>
            <a:ext cx="237744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838200" y="144780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4853305" y="971550"/>
            <a:ext cx="310896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5974080" y="1447800"/>
            <a:ext cx="512064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2430141" y="202686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uiExpand="1" build="p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3091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6071" y="169412"/>
            <a:ext cx="3734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THAM KHẢO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697" y="1043867"/>
            <a:ext cx="114972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vi-VN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ngớt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12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3091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6071" y="242056"/>
            <a:ext cx="3734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THAM KHẢO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444" y="933995"/>
            <a:ext cx="119565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4, 5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91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0" y="1295400"/>
            <a:ext cx="11887200" cy="19389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Dặn dò: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Hoàn thành bài tập 2 </a:t>
            </a: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(SGK 48) </a:t>
            </a: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vào vở</a:t>
            </a:r>
          </a:p>
        </p:txBody>
      </p:sp>
    </p:spTree>
    <p:extLst>
      <p:ext uri="{BB962C8B-B14F-4D97-AF65-F5344CB8AC3E}">
        <p14:creationId xmlns:p14="http://schemas.microsoft.com/office/powerpoint/2010/main" val="18963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3550" y="0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847105" y="740696"/>
            <a:ext cx="966651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latin typeface="HP001 5 hàng" panose="020B0603050302020204" pitchFamily="34" charset="0"/>
                <a:ea typeface="Microsoft YaHei" panose="020B0503020204020204" pitchFamily="34" charset="-122"/>
              </a:rPr>
              <a:t>Thứ</a:t>
            </a:r>
            <a:r>
              <a:rPr lang="en-US" altLang="en-US" sz="3600" b="1" dirty="0">
                <a:latin typeface="HP001 5 hàng" panose="020B0603050302020204" pitchFamily="34" charset="0"/>
                <a:ea typeface="Microsoft YaHei" panose="020B0503020204020204" pitchFamily="34" charset="-122"/>
              </a:rPr>
              <a:t>  </a:t>
            </a:r>
            <a:r>
              <a:rPr lang="vi-VN" altLang="en-US" sz="3600" b="1" dirty="0" smtClean="0">
                <a:latin typeface="HP001 5 hàng" panose="020B0603050302020204" pitchFamily="34" charset="0"/>
                <a:ea typeface="Microsoft YaHei" panose="020B0503020204020204" pitchFamily="34" charset="-122"/>
              </a:rPr>
              <a:t>sáu</a:t>
            </a:r>
            <a:r>
              <a:rPr lang="en-US" altLang="en-US" sz="3600" b="1" dirty="0" smtClean="0">
                <a:latin typeface="HP001 5 hàng" panose="020B060305030202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600" b="1" dirty="0" err="1">
                <a:latin typeface="HP001 5 hàng" panose="020B0603050302020204" pitchFamily="34" charset="0"/>
                <a:ea typeface="Microsoft YaHei" panose="020B0503020204020204" pitchFamily="34" charset="-122"/>
              </a:rPr>
              <a:t>ngày</a:t>
            </a:r>
            <a:r>
              <a:rPr lang="en-US" altLang="en-US" sz="3600" b="1" dirty="0"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3600" b="1" dirty="0" smtClean="0">
                <a:latin typeface="HP001 5 hàng" panose="020B0603050302020204" pitchFamily="34" charset="0"/>
                <a:ea typeface="Microsoft YaHei" panose="020B0503020204020204" pitchFamily="34" charset="-122"/>
              </a:rPr>
              <a:t>25</a:t>
            </a:r>
            <a:r>
              <a:rPr lang="en-US" altLang="en-US" sz="3600" b="1" dirty="0" smtClean="0">
                <a:latin typeface="HP001 5 hàng" panose="020B060305030202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600" b="1" dirty="0" err="1">
                <a:latin typeface="HP001 5 hàng" panose="020B0603050302020204" pitchFamily="34" charset="0"/>
                <a:ea typeface="Microsoft YaHei" panose="020B0503020204020204" pitchFamily="34" charset="-122"/>
              </a:rPr>
              <a:t>tháng</a:t>
            </a:r>
            <a:r>
              <a:rPr lang="en-US" altLang="en-US" sz="3600" b="1" dirty="0">
                <a:latin typeface="HP001 5 hàng" panose="020B0603050302020204" pitchFamily="34" charset="0"/>
                <a:ea typeface="Microsoft YaHei" panose="020B0503020204020204" pitchFamily="34" charset="-122"/>
              </a:rPr>
              <a:t>  </a:t>
            </a:r>
            <a:r>
              <a:rPr lang="vi-VN" altLang="en-US" sz="3600" b="1" smtClean="0">
                <a:latin typeface="HP001 5 hàng" panose="020B0603050302020204" pitchFamily="34" charset="0"/>
                <a:ea typeface="Microsoft YaHei" panose="020B0503020204020204" pitchFamily="34" charset="-122"/>
              </a:rPr>
              <a:t>2</a:t>
            </a:r>
            <a:r>
              <a:rPr lang="en-US" altLang="en-US" sz="3600" b="1" smtClean="0"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latin typeface="HP001 5 hàng" panose="020B0603050302020204" pitchFamily="34" charset="0"/>
                <a:ea typeface="Microsoft YaHei" panose="020B0503020204020204" pitchFamily="34" charset="-122"/>
              </a:rPr>
              <a:t>năm</a:t>
            </a:r>
            <a:r>
              <a:rPr lang="en-US" altLang="en-US" sz="3600" b="1" dirty="0">
                <a:latin typeface="HP001 5 hàng" panose="020B0603050302020204" pitchFamily="34" charset="0"/>
                <a:ea typeface="Microsoft YaHei" panose="020B0503020204020204" pitchFamily="34" charset="-122"/>
              </a:rPr>
              <a:t> 2022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err="1">
                <a:latin typeface="HP001 5 hàng" panose="020B0603050302020204" pitchFamily="34" charset="0"/>
                <a:ea typeface="Microsoft YaHei" panose="020B0503020204020204" pitchFamily="34" charset="-122"/>
              </a:rPr>
              <a:t>Tập</a:t>
            </a:r>
            <a:r>
              <a:rPr lang="en-US" altLang="en-US" sz="3600" b="1" u="sng" dirty="0"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u="sng" dirty="0" err="1">
                <a:latin typeface="HP001 5 hàng" panose="020B060305030202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600" b="1" u="sng" dirty="0"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u="sng" dirty="0" err="1">
                <a:latin typeface="HP001 5 hàng" panose="020B0603050302020204" pitchFamily="34" charset="0"/>
                <a:ea typeface="Microsoft YaHei" panose="020B0503020204020204" pitchFamily="34" charset="-122"/>
              </a:rPr>
              <a:t>văn</a:t>
            </a:r>
            <a:endParaRPr lang="en-US" altLang="en-US" sz="3600" b="1" u="sng" dirty="0">
              <a:latin typeface="HP001 5 hàng" panose="020B0603050302020204" pitchFamily="34" charset="0"/>
              <a:ea typeface="Microsoft YaHei" panose="020B0503020204020204" pitchFamily="34" charset="-122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Kể</a:t>
            </a:r>
            <a:r>
              <a:rPr lang="en-US" altLang="en-US" sz="3600" b="1" dirty="0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lại</a:t>
            </a:r>
            <a:r>
              <a:rPr lang="en-US" altLang="en-US" sz="3600" b="1" dirty="0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một </a:t>
            </a:r>
            <a:r>
              <a:rPr lang="en-US" altLang="en-US" sz="3600" b="1" dirty="0" err="1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buổi</a:t>
            </a:r>
            <a:r>
              <a:rPr lang="en-US" altLang="en-US" sz="3600" b="1" dirty="0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biểu</a:t>
            </a:r>
            <a:r>
              <a:rPr lang="en-US" altLang="en-US" sz="3600" b="1" dirty="0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diễn</a:t>
            </a:r>
            <a:r>
              <a:rPr lang="en-US" altLang="en-US" sz="3600" b="1" dirty="0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nghệ</a:t>
            </a:r>
            <a:r>
              <a:rPr lang="en-US" altLang="en-US" sz="3600" b="1" dirty="0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thuật</a:t>
            </a:r>
            <a:endParaRPr lang="en-US" altLang="en-US" sz="3600" b="1" dirty="0">
              <a:solidFill>
                <a:srgbClr val="C0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5367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781675"/>
            <a:ext cx="6048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6197601"/>
            <a:ext cx="29400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Hình ảnh có liên qu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5837" y="3226441"/>
            <a:ext cx="2667000" cy="3200400"/>
          </a:xfrm>
          <a:prstGeom prst="rect">
            <a:avLst/>
          </a:prstGeom>
          <a:noFill/>
        </p:spPr>
      </p:pic>
      <p:pic>
        <p:nvPicPr>
          <p:cNvPr id="36" name="Picture 11" descr="book_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" y="5195773"/>
            <a:ext cx="2356424" cy="15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19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1592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7087" y="-349216"/>
            <a:ext cx="12192000" cy="7207217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17802" y="3166746"/>
            <a:ext cx="5867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altLang="zh-CN" sz="3200" dirty="0">
                <a:solidFill>
                  <a:srgbClr val="222222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222222"/>
              </a:solidFill>
              <a:latin typeface="Times New Roman" panose="02020603050405020304" pitchFamily="18" charset="0"/>
              <a:ea typeface="迷你简少儿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720" y="5389301"/>
            <a:ext cx="1686193" cy="1468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2EC47-C341-449B-ACE7-1B62BAB30237}"/>
              </a:ext>
            </a:extLst>
          </p:cNvPr>
          <p:cNvSpPr/>
          <p:nvPr/>
        </p:nvSpPr>
        <p:spPr>
          <a:xfrm>
            <a:off x="1930400" y="1936150"/>
            <a:ext cx="9245600" cy="8126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F2904-8AB0-4517-BAF8-56B5A56A50DC}"/>
              </a:ext>
            </a:extLst>
          </p:cNvPr>
          <p:cNvSpPr txBox="1"/>
          <p:nvPr/>
        </p:nvSpPr>
        <p:spPr>
          <a:xfrm>
            <a:off x="1356204" y="3022601"/>
            <a:ext cx="98197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một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7-10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63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3091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944237"/>
            <a:ext cx="12029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2762" y="1716905"/>
            <a:ext cx="1147694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….?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arenR" startAt="5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Cảm nghĩ của em sau buổi biểu diễn (ý nghĩa thông điệp; điều mà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được, tình cảm).</a:t>
            </a:r>
          </a:p>
          <a:p>
            <a:pPr marL="514350" indent="-514350">
              <a:buAutoNum type="alphaLcParenR" startAt="5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5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0"/>
          <p:cNvGrpSpPr>
            <a:grpSpLocks/>
          </p:cNvGrpSpPr>
          <p:nvPr/>
        </p:nvGrpSpPr>
        <p:grpSpPr bwMode="auto">
          <a:xfrm>
            <a:off x="-3" y="-74096"/>
            <a:ext cx="12192000" cy="6858000"/>
            <a:chOff x="0" y="0"/>
            <a:chExt cx="9144002" cy="6858000"/>
          </a:xfrm>
        </p:grpSpPr>
        <p:pic>
          <p:nvPicPr>
            <p:cNvPr id="11274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24763" y="4876800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93783" y="-230981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981" y="5107782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12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02350"/>
            <a:ext cx="10261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088" y="0"/>
            <a:ext cx="6366711" cy="47472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7349" y="1981200"/>
            <a:ext cx="4371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là một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buổi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nghệ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950888"/>
            <a:ext cx="4516462" cy="45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28618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0"/>
          <p:cNvGrpSpPr>
            <a:grpSpLocks/>
          </p:cNvGrpSpPr>
          <p:nvPr/>
        </p:nvGrpSpPr>
        <p:grpSpPr bwMode="auto">
          <a:xfrm>
            <a:off x="-3" y="-74096"/>
            <a:ext cx="12192000" cy="6858000"/>
            <a:chOff x="0" y="0"/>
            <a:chExt cx="9144002" cy="6858000"/>
          </a:xfrm>
        </p:grpSpPr>
        <p:pic>
          <p:nvPicPr>
            <p:cNvPr id="11274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24763" y="4876800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93783" y="-230981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981" y="5107782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12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02350"/>
            <a:ext cx="10261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810" y="-335594"/>
            <a:ext cx="4002702" cy="34623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3821" y="1106499"/>
            <a:ext cx="309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buổi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nghệ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597" y="2963897"/>
            <a:ext cx="2822858" cy="28228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05711" y="3344274"/>
            <a:ext cx="68719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Buổi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nghệ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buổi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mục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vở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chúng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loại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nghệ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gian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khấu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7842467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019125" y="245410"/>
            <a:ext cx="5874619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a) </a:t>
            </a:r>
            <a:r>
              <a:rPr lang="en-US" sz="2800" i="1" u="sng" kern="0" dirty="0" err="1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Đó</a:t>
            </a: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là </a:t>
            </a:r>
            <a:r>
              <a:rPr lang="en-US" sz="2800" i="1" u="sng" kern="0" dirty="0" err="1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buổi</a:t>
            </a: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u="sng" kern="0" dirty="0" err="1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biểu</a:t>
            </a: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u="sng" kern="0" dirty="0" err="1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diễn</a:t>
            </a: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u="sng" kern="0" dirty="0" err="1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nghệ</a:t>
            </a: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u="sng" kern="0" dirty="0" err="1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thuật</a:t>
            </a: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u="sng" kern="0" dirty="0" err="1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gì</a:t>
            </a:r>
            <a:r>
              <a:rPr lang="en-US" sz="2800" i="1" u="sng" kern="0" dirty="0">
                <a:solidFill>
                  <a:srgbClr val="C00000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581150" y="5127625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427622" y="3609473"/>
            <a:ext cx="3744228" cy="1299410"/>
          </a:xfrm>
          <a:prstGeom prst="ellipse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Buổi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nghệ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thuật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幼圆" pitchFamily="1" charset="-122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7929617" y="3054354"/>
            <a:ext cx="1058777" cy="8032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8078006" y="4534831"/>
            <a:ext cx="1314856" cy="419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3295048" y="3455962"/>
            <a:ext cx="1132574" cy="615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285703" y="2495365"/>
            <a:ext cx="0" cy="10682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3295048" y="4561346"/>
            <a:ext cx="1191932" cy="5662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56848" y="1511166"/>
            <a:ext cx="1947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58843" y="2247431"/>
            <a:ext cx="194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2998" y="4477643"/>
            <a:ext cx="194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81150" y="4663378"/>
            <a:ext cx="194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6360698" y="4849113"/>
            <a:ext cx="1947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36967" y="2533571"/>
            <a:ext cx="194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7846"/>
            <a:ext cx="12272312" cy="51332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923" y="574216"/>
            <a:ext cx="2265523" cy="16394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343" y="5278019"/>
            <a:ext cx="2857500" cy="1600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2998" y="5210321"/>
            <a:ext cx="2619375" cy="17430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61" y="5210321"/>
            <a:ext cx="2781300" cy="16383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61" y="741659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28" grpId="0"/>
      <p:bldP spid="30" grpId="0"/>
      <p:bldP spid="31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720741" y="192773"/>
            <a:ext cx="11582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b)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Buổi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biểu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diễn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chức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đâu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khi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581150" y="5127625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21920" y="2692251"/>
            <a:ext cx="2598821" cy="119353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chức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幼圆" pitchFamily="1" charset="-122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3" idx="6"/>
          </p:cNvCxnSpPr>
          <p:nvPr/>
        </p:nvCxnSpPr>
        <p:spPr bwMode="auto">
          <a:xfrm flipV="1">
            <a:off x="2720741" y="2692251"/>
            <a:ext cx="1187116" cy="5967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720741" y="3307047"/>
            <a:ext cx="1187116" cy="5787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ounded Rectangle 17"/>
          <p:cNvSpPr/>
          <p:nvPr/>
        </p:nvSpPr>
        <p:spPr bwMode="auto">
          <a:xfrm>
            <a:off x="3907858" y="1623380"/>
            <a:ext cx="1915427" cy="101504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điểm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幼圆" pitchFamily="1" charset="-122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3907857" y="4443765"/>
            <a:ext cx="1915427" cy="1052160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Thời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gian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幼圆" pitchFamily="1" charset="-122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>
            <a:stCxn id="18" idx="3"/>
          </p:cNvCxnSpPr>
          <p:nvPr/>
        </p:nvCxnSpPr>
        <p:spPr bwMode="auto">
          <a:xfrm flipV="1">
            <a:off x="5823285" y="1501542"/>
            <a:ext cx="1029902" cy="629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18" idx="3"/>
          </p:cNvCxnSpPr>
          <p:nvPr/>
        </p:nvCxnSpPr>
        <p:spPr bwMode="auto">
          <a:xfrm>
            <a:off x="5823285" y="2130904"/>
            <a:ext cx="1097279" cy="347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>
            <a:stCxn id="18" idx="3"/>
          </p:cNvCxnSpPr>
          <p:nvPr/>
        </p:nvCxnSpPr>
        <p:spPr bwMode="auto">
          <a:xfrm>
            <a:off x="5823285" y="2130904"/>
            <a:ext cx="1029902" cy="7024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5823285" y="4329214"/>
            <a:ext cx="1029902" cy="6479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5823285" y="4977133"/>
            <a:ext cx="1097279" cy="16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5823285" y="4977133"/>
            <a:ext cx="1029902" cy="6838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116275" y="1276623"/>
            <a:ext cx="21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33923" y="1981018"/>
            <a:ext cx="294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33923" y="2638428"/>
            <a:ext cx="21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80982" y="4038335"/>
            <a:ext cx="439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 ; 26/3…..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16276" y="4749597"/>
            <a:ext cx="500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33923" y="5499181"/>
            <a:ext cx="437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739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8" grpId="0" animBg="1"/>
      <p:bldP spid="20" grpId="0" animBg="1"/>
      <p:bldP spid="28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982052" y="234133"/>
            <a:ext cx="635257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R="0" lvl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c) Em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xem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cùng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ai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  <a:endParaRPr kumimoji="0" lang="vi-VN" sz="36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581150" y="5127625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846897" y="2597059"/>
            <a:ext cx="4161322" cy="119353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Em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幼圆" pitchFamily="1" charset="-122"/>
                <a:cs typeface="Times New Roman" panose="02020603050405020304" pitchFamily="18" charset="0"/>
              </a:rPr>
              <a:t>cùng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幼圆" pitchFamily="1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3" idx="7"/>
          </p:cNvCxnSpPr>
          <p:nvPr/>
        </p:nvCxnSpPr>
        <p:spPr bwMode="auto">
          <a:xfrm flipV="1">
            <a:off x="7398808" y="2261937"/>
            <a:ext cx="1312055" cy="509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>
            <a:stCxn id="3" idx="1"/>
          </p:cNvCxnSpPr>
          <p:nvPr/>
        </p:nvCxnSpPr>
        <p:spPr bwMode="auto">
          <a:xfrm flipH="1" flipV="1">
            <a:off x="3234088" y="2261937"/>
            <a:ext cx="1222220" cy="509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>
            <a:stCxn id="3" idx="3"/>
          </p:cNvCxnSpPr>
          <p:nvPr/>
        </p:nvCxnSpPr>
        <p:spPr bwMode="auto">
          <a:xfrm flipH="1">
            <a:off x="3234088" y="3615802"/>
            <a:ext cx="1222220" cy="6584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398808" y="3606834"/>
            <a:ext cx="1222220" cy="6674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893743" y="1594822"/>
            <a:ext cx="27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4796" y="1722922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6825" y="4274274"/>
            <a:ext cx="2111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808" y="4516283"/>
            <a:ext cx="320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21" grpId="0"/>
      <p:bldP spid="22" grpId="0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484816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主题">
  <a:themeElements>
    <a:clrScheme name="自定义 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2D5F4"/>
      </a:accent1>
      <a:accent2>
        <a:srgbClr val="E9F955"/>
      </a:accent2>
      <a:accent3>
        <a:srgbClr val="B5E321"/>
      </a:accent3>
      <a:accent4>
        <a:srgbClr val="62D5F4"/>
      </a:accent4>
      <a:accent5>
        <a:srgbClr val="E9F955"/>
      </a:accent5>
      <a:accent6>
        <a:srgbClr val="B5E32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3378</TotalTime>
  <Words>951</Words>
  <Application>Microsoft Office PowerPoint</Application>
  <PresentationFormat>Widescreen</PresentationFormat>
  <Paragraphs>92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HP001 5H</vt:lpstr>
      <vt:lpstr>微软雅黑</vt:lpstr>
      <vt:lpstr>微软雅黑</vt:lpstr>
      <vt:lpstr>宋体</vt:lpstr>
      <vt:lpstr>.黑体-韩语</vt:lpstr>
      <vt:lpstr>Arial</vt:lpstr>
      <vt:lpstr>Arial Black</vt:lpstr>
      <vt:lpstr>Calibri</vt:lpstr>
      <vt:lpstr>Calibri Light</vt:lpstr>
      <vt:lpstr>等线</vt:lpstr>
      <vt:lpstr>等线 Light</vt:lpstr>
      <vt:lpstr>HP001 5 hàng</vt:lpstr>
      <vt:lpstr>Tahoma</vt:lpstr>
      <vt:lpstr>Times New Roman</vt:lpstr>
      <vt:lpstr>幼圆</vt:lpstr>
      <vt:lpstr>迷你简少儿</vt:lpstr>
      <vt:lpstr>Office Theme</vt:lpstr>
      <vt:lpstr>Office 主题​​</vt:lpstr>
      <vt:lpstr>1_Office 主题​​</vt:lpstr>
      <vt:lpstr>A000120140530B01PPBG</vt:lpstr>
      <vt:lpstr>1_A000120140530B01PPBG</vt:lpstr>
      <vt:lpstr>2_A000120140530B01PPBG</vt:lpstr>
      <vt:lpstr>4_A000120140530B01PPBG</vt:lpstr>
      <vt:lpstr>5_A000120140530B01PPBG</vt:lpstr>
      <vt:lpstr>Office 主题</vt:lpstr>
      <vt:lpstr>6_A000120140530B01PPBG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loltntvl@gmail.com</cp:lastModifiedBy>
  <cp:revision>86</cp:revision>
  <dcterms:created xsi:type="dcterms:W3CDTF">2020-03-27T08:33:46Z</dcterms:created>
  <dcterms:modified xsi:type="dcterms:W3CDTF">2022-02-20T14:31:54Z</dcterms:modified>
</cp:coreProperties>
</file>