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6" r:id="rId2"/>
    <p:sldId id="277" r:id="rId3"/>
    <p:sldId id="258" r:id="rId4"/>
    <p:sldId id="267" r:id="rId5"/>
    <p:sldId id="259" r:id="rId6"/>
    <p:sldId id="260" r:id="rId7"/>
    <p:sldId id="261" r:id="rId8"/>
    <p:sldId id="262" r:id="rId9"/>
    <p:sldId id="271" r:id="rId10"/>
    <p:sldId id="278" r:id="rId11"/>
    <p:sldId id="279" r:id="rId12"/>
    <p:sldId id="273" r:id="rId13"/>
    <p:sldId id="274" r:id="rId14"/>
    <p:sldId id="26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12" autoAdjust="0"/>
    <p:restoredTop sz="86282" autoAdjust="0"/>
  </p:normalViewPr>
  <p:slideViewPr>
    <p:cSldViewPr>
      <p:cViewPr varScale="1">
        <p:scale>
          <a:sx n="27" d="100"/>
          <a:sy n="27" d="100"/>
        </p:scale>
        <p:origin x="72" y="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80749-1295-4867-9F8A-0D7CB6E2813E}" type="datetimeFigureOut">
              <a:rPr lang="en-US" smtClean="0"/>
              <a:pPr/>
              <a:t>17/1/2022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91061-36C5-434F-828D-CE8D79B04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34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9309217-A78E-46D0-B990-0FB184497A9E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dirty="0" smtClean="0"/>
          </a:p>
        </p:txBody>
      </p:sp>
    </p:spTree>
    <p:extLst>
      <p:ext uri="{BB962C8B-B14F-4D97-AF65-F5344CB8AC3E}">
        <p14:creationId xmlns:p14="http://schemas.microsoft.com/office/powerpoint/2010/main" val="1246807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FAF1AE25-4127-4D6A-9147-39087DAC6677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3566424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E6ED3457-8C05-4765-808C-0AA898C84316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1786375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EB058F5-00D3-450D-B27F-2C9BEC62CF87}" type="slidenum">
              <a:rPr lang="en-US" sz="1200" smtClean="0"/>
              <a:pPr/>
              <a:t>7</a:t>
            </a:fld>
            <a:endParaRPr lang="en-US" sz="12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1693763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447ACAD-8AA4-446E-A967-9571127FC74D}" type="slidenum">
              <a:rPr lang="en-US" sz="1200" smtClean="0"/>
              <a:pPr/>
              <a:t>8</a:t>
            </a:fld>
            <a:endParaRPr lang="en-US" sz="120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337599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9B383-3BC4-4484-9B5C-B874766E5C1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4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17/1/2022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17/1/2022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17/1/2022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17/1/2022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17/1/2022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17/1/2022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17/1/2022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17/1/2022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17/1/2022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17/1/2022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17/1/2022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FF6A6-CA1E-4B18-BAB2-5E7DA42BB965}" type="datetimeFigureOut">
              <a:rPr lang="en-US" smtClean="0"/>
              <a:pPr/>
              <a:t>17/1/2022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audio" Target="../media/audio4.wav"/><Relationship Id="rId7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9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slide" Target="slide6.xml"/><Relationship Id="rId4" Type="http://schemas.openxmlformats.org/officeDocument/2006/relationships/audio" Target="../media/audio6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audio" Target="../media/audio1.wav"/><Relationship Id="rId4" Type="http://schemas.openxmlformats.org/officeDocument/2006/relationships/audio" Target="../media/audio8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audio" Target="../media/audio10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406400"/>
            <a:ext cx="8667750" cy="645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18900000" scaled="1"/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79" name="Freeform 3"/>
          <p:cNvSpPr/>
          <p:nvPr/>
        </p:nvSpPr>
        <p:spPr bwMode="auto">
          <a:xfrm>
            <a:off x="3048000" y="1143000"/>
            <a:ext cx="3441700" cy="5765800"/>
          </a:xfrm>
          <a:custGeom>
            <a:avLst/>
            <a:gdLst/>
            <a:ahLst/>
            <a:cxnLst>
              <a:cxn ang="0">
                <a:pos x="280" y="3296"/>
              </a:cxn>
              <a:cxn ang="0">
                <a:pos x="520" y="2288"/>
              </a:cxn>
              <a:cxn ang="0">
                <a:pos x="40" y="1760"/>
              </a:cxn>
              <a:cxn ang="0">
                <a:pos x="280" y="1760"/>
              </a:cxn>
              <a:cxn ang="0">
                <a:pos x="616" y="2144"/>
              </a:cxn>
              <a:cxn ang="0">
                <a:pos x="616" y="1616"/>
              </a:cxn>
              <a:cxn ang="0">
                <a:pos x="376" y="1376"/>
              </a:cxn>
              <a:cxn ang="0">
                <a:pos x="616" y="1328"/>
              </a:cxn>
              <a:cxn ang="0">
                <a:pos x="856" y="1376"/>
              </a:cxn>
              <a:cxn ang="0">
                <a:pos x="952" y="272"/>
              </a:cxn>
              <a:cxn ang="0">
                <a:pos x="1192" y="176"/>
              </a:cxn>
              <a:cxn ang="0">
                <a:pos x="1240" y="1328"/>
              </a:cxn>
              <a:cxn ang="0">
                <a:pos x="2200" y="896"/>
              </a:cxn>
              <a:cxn ang="0">
                <a:pos x="2152" y="1376"/>
              </a:cxn>
              <a:cxn ang="0">
                <a:pos x="1480" y="1760"/>
              </a:cxn>
              <a:cxn ang="0">
                <a:pos x="1624" y="2336"/>
              </a:cxn>
              <a:cxn ang="0">
                <a:pos x="2200" y="3344"/>
              </a:cxn>
              <a:cxn ang="0">
                <a:pos x="1816" y="3152"/>
              </a:cxn>
              <a:cxn ang="0">
                <a:pos x="1576" y="3344"/>
              </a:cxn>
              <a:cxn ang="0">
                <a:pos x="1192" y="3104"/>
              </a:cxn>
              <a:cxn ang="0">
                <a:pos x="904" y="3248"/>
              </a:cxn>
              <a:cxn ang="0">
                <a:pos x="424" y="3392"/>
              </a:cxn>
              <a:cxn ang="0">
                <a:pos x="280" y="3296"/>
              </a:cxn>
            </a:cxnLst>
            <a:rect l="0" t="0" r="r" b="b"/>
            <a:pathLst>
              <a:path w="2352" h="3480">
                <a:moveTo>
                  <a:pt x="280" y="3296"/>
                </a:moveTo>
                <a:cubicBezTo>
                  <a:pt x="296" y="3112"/>
                  <a:pt x="560" y="2544"/>
                  <a:pt x="520" y="2288"/>
                </a:cubicBezTo>
                <a:cubicBezTo>
                  <a:pt x="480" y="2032"/>
                  <a:pt x="80" y="1848"/>
                  <a:pt x="40" y="1760"/>
                </a:cubicBezTo>
                <a:cubicBezTo>
                  <a:pt x="0" y="1672"/>
                  <a:pt x="184" y="1696"/>
                  <a:pt x="280" y="1760"/>
                </a:cubicBezTo>
                <a:cubicBezTo>
                  <a:pt x="376" y="1824"/>
                  <a:pt x="560" y="2168"/>
                  <a:pt x="616" y="2144"/>
                </a:cubicBezTo>
                <a:cubicBezTo>
                  <a:pt x="672" y="2120"/>
                  <a:pt x="656" y="1744"/>
                  <a:pt x="616" y="1616"/>
                </a:cubicBezTo>
                <a:cubicBezTo>
                  <a:pt x="576" y="1488"/>
                  <a:pt x="376" y="1424"/>
                  <a:pt x="376" y="1376"/>
                </a:cubicBezTo>
                <a:cubicBezTo>
                  <a:pt x="376" y="1328"/>
                  <a:pt x="536" y="1328"/>
                  <a:pt x="616" y="1328"/>
                </a:cubicBezTo>
                <a:cubicBezTo>
                  <a:pt x="696" y="1328"/>
                  <a:pt x="800" y="1552"/>
                  <a:pt x="856" y="1376"/>
                </a:cubicBezTo>
                <a:cubicBezTo>
                  <a:pt x="912" y="1200"/>
                  <a:pt x="896" y="472"/>
                  <a:pt x="952" y="272"/>
                </a:cubicBezTo>
                <a:cubicBezTo>
                  <a:pt x="1008" y="72"/>
                  <a:pt x="1144" y="0"/>
                  <a:pt x="1192" y="176"/>
                </a:cubicBezTo>
                <a:cubicBezTo>
                  <a:pt x="1240" y="352"/>
                  <a:pt x="1072" y="1208"/>
                  <a:pt x="1240" y="1328"/>
                </a:cubicBezTo>
                <a:cubicBezTo>
                  <a:pt x="1408" y="1448"/>
                  <a:pt x="2048" y="888"/>
                  <a:pt x="2200" y="896"/>
                </a:cubicBezTo>
                <a:cubicBezTo>
                  <a:pt x="2352" y="904"/>
                  <a:pt x="2272" y="1232"/>
                  <a:pt x="2152" y="1376"/>
                </a:cubicBezTo>
                <a:cubicBezTo>
                  <a:pt x="2032" y="1520"/>
                  <a:pt x="1568" y="1600"/>
                  <a:pt x="1480" y="1760"/>
                </a:cubicBezTo>
                <a:cubicBezTo>
                  <a:pt x="1392" y="1920"/>
                  <a:pt x="1504" y="2072"/>
                  <a:pt x="1624" y="2336"/>
                </a:cubicBezTo>
                <a:cubicBezTo>
                  <a:pt x="1744" y="2600"/>
                  <a:pt x="2168" y="3208"/>
                  <a:pt x="2200" y="3344"/>
                </a:cubicBezTo>
                <a:cubicBezTo>
                  <a:pt x="2232" y="3480"/>
                  <a:pt x="1920" y="3152"/>
                  <a:pt x="1816" y="3152"/>
                </a:cubicBezTo>
                <a:cubicBezTo>
                  <a:pt x="1712" y="3152"/>
                  <a:pt x="1680" y="3352"/>
                  <a:pt x="1576" y="3344"/>
                </a:cubicBezTo>
                <a:cubicBezTo>
                  <a:pt x="1472" y="3336"/>
                  <a:pt x="1304" y="3120"/>
                  <a:pt x="1192" y="3104"/>
                </a:cubicBezTo>
                <a:cubicBezTo>
                  <a:pt x="1080" y="3088"/>
                  <a:pt x="1032" y="3200"/>
                  <a:pt x="904" y="3248"/>
                </a:cubicBezTo>
                <a:cubicBezTo>
                  <a:pt x="776" y="3296"/>
                  <a:pt x="520" y="3384"/>
                  <a:pt x="424" y="3392"/>
                </a:cubicBezTo>
                <a:cubicBezTo>
                  <a:pt x="328" y="3400"/>
                  <a:pt x="264" y="3480"/>
                  <a:pt x="280" y="3296"/>
                </a:cubicBezTo>
                <a:close/>
              </a:path>
            </a:pathLst>
          </a:custGeom>
          <a:gradFill rotWithShape="1">
            <a:gsLst>
              <a:gs pos="0">
                <a:srgbClr val="007370">
                  <a:alpha val="99001"/>
                </a:srgbClr>
              </a:gs>
              <a:gs pos="50000">
                <a:srgbClr val="7E3F00"/>
              </a:gs>
              <a:gs pos="100000">
                <a:srgbClr val="007370">
                  <a:alpha val="99001"/>
                </a:srgbClr>
              </a:gs>
            </a:gsLst>
            <a:lin ang="0" scaled="1"/>
          </a:gradFill>
          <a:ln w="9525">
            <a:solidFill>
              <a:srgbClr val="007370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26980" name="Picture 4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39800"/>
            <a:ext cx="762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/>
          <p:nvPr/>
        </p:nvGrpSpPr>
        <p:grpSpPr bwMode="auto">
          <a:xfrm>
            <a:off x="2514600" y="558800"/>
            <a:ext cx="3124200" cy="2209800"/>
            <a:chOff x="1440" y="144"/>
            <a:chExt cx="1968" cy="1392"/>
          </a:xfrm>
        </p:grpSpPr>
        <p:sp>
          <p:nvSpPr>
            <p:cNvPr id="4166" name="AutoShape 6"/>
            <p:cNvSpPr>
              <a:spLocks noChangeArrowheads="1"/>
            </p:cNvSpPr>
            <p:nvPr/>
          </p:nvSpPr>
          <p:spPr bwMode="auto">
            <a:xfrm>
              <a:off x="1440" y="672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sp>
          <p:nvSpPr>
            <p:cNvPr id="4167" name="AutoShape 7"/>
            <p:cNvSpPr>
              <a:spLocks noChangeArrowheads="1"/>
            </p:cNvSpPr>
            <p:nvPr/>
          </p:nvSpPr>
          <p:spPr bwMode="auto">
            <a:xfrm>
              <a:off x="1824" y="144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pic>
          <p:nvPicPr>
            <p:cNvPr id="4168" name="Picture 8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2" y="336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9" name="Picture 9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2" y="1008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6986" name="Picture 1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939800"/>
            <a:ext cx="762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"/>
          <p:cNvGrpSpPr/>
          <p:nvPr/>
        </p:nvGrpSpPr>
        <p:grpSpPr bwMode="auto">
          <a:xfrm>
            <a:off x="6096000" y="787400"/>
            <a:ext cx="2514600" cy="1219200"/>
            <a:chOff x="3408" y="240"/>
            <a:chExt cx="1584" cy="768"/>
          </a:xfrm>
        </p:grpSpPr>
        <p:sp>
          <p:nvSpPr>
            <p:cNvPr id="4162" name="AutoShape 12"/>
            <p:cNvSpPr>
              <a:spLocks noChangeArrowheads="1"/>
            </p:cNvSpPr>
            <p:nvPr/>
          </p:nvSpPr>
          <p:spPr bwMode="auto">
            <a:xfrm>
              <a:off x="3408" y="240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pic>
          <p:nvPicPr>
            <p:cNvPr id="4163" name="Picture 13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4" y="62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4" name="Picture 14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72" y="38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5" name="Picture 1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8" y="38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6"/>
          <p:cNvGrpSpPr/>
          <p:nvPr/>
        </p:nvGrpSpPr>
        <p:grpSpPr bwMode="auto">
          <a:xfrm>
            <a:off x="4800600" y="2082800"/>
            <a:ext cx="2971800" cy="1752600"/>
            <a:chOff x="3513" y="1968"/>
            <a:chExt cx="1872" cy="1104"/>
          </a:xfrm>
        </p:grpSpPr>
        <p:sp>
          <p:nvSpPr>
            <p:cNvPr id="4155" name="AutoShape 17"/>
            <p:cNvSpPr>
              <a:spLocks noChangeArrowheads="1"/>
            </p:cNvSpPr>
            <p:nvPr/>
          </p:nvSpPr>
          <p:spPr bwMode="auto">
            <a:xfrm>
              <a:off x="3513" y="2365"/>
              <a:ext cx="1584" cy="672"/>
            </a:xfrm>
            <a:prstGeom prst="cloudCallout">
              <a:avLst>
                <a:gd name="adj1" fmla="val 12625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sp>
          <p:nvSpPr>
            <p:cNvPr id="4156" name="AutoShape 18"/>
            <p:cNvSpPr>
              <a:spLocks noChangeArrowheads="1"/>
            </p:cNvSpPr>
            <p:nvPr/>
          </p:nvSpPr>
          <p:spPr bwMode="auto">
            <a:xfrm>
              <a:off x="4281" y="1968"/>
              <a:ext cx="1104" cy="672"/>
            </a:xfrm>
            <a:prstGeom prst="cloudCallout">
              <a:avLst>
                <a:gd name="adj1" fmla="val 12593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sp>
          <p:nvSpPr>
            <p:cNvPr id="4157" name="AutoShape 19"/>
            <p:cNvSpPr>
              <a:spLocks noChangeArrowheads="1"/>
            </p:cNvSpPr>
            <p:nvPr/>
          </p:nvSpPr>
          <p:spPr bwMode="auto">
            <a:xfrm>
              <a:off x="3657" y="2688"/>
              <a:ext cx="1344" cy="384"/>
            </a:xfrm>
            <a:prstGeom prst="cloudCallout">
              <a:avLst>
                <a:gd name="adj1" fmla="val 31426"/>
                <a:gd name="adj2" fmla="val 16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pic>
          <p:nvPicPr>
            <p:cNvPr id="4158" name="Picture 2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1" y="2173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9" name="Picture 21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8" y="244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0" name="Picture 22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249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1" name="Picture 23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0" y="211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4"/>
          <p:cNvGrpSpPr/>
          <p:nvPr/>
        </p:nvGrpSpPr>
        <p:grpSpPr bwMode="auto">
          <a:xfrm>
            <a:off x="381000" y="2895600"/>
            <a:ext cx="2971800" cy="1655763"/>
            <a:chOff x="480" y="1824"/>
            <a:chExt cx="1872" cy="1043"/>
          </a:xfrm>
        </p:grpSpPr>
        <p:sp>
          <p:nvSpPr>
            <p:cNvPr id="4148" name="AutoShape 25"/>
            <p:cNvSpPr>
              <a:spLocks noChangeArrowheads="1"/>
            </p:cNvSpPr>
            <p:nvPr/>
          </p:nvSpPr>
          <p:spPr bwMode="auto">
            <a:xfrm>
              <a:off x="768" y="2256"/>
              <a:ext cx="1584" cy="576"/>
            </a:xfrm>
            <a:prstGeom prst="cloudCallout">
              <a:avLst>
                <a:gd name="adj1" fmla="val 12625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sp>
          <p:nvSpPr>
            <p:cNvPr id="4149" name="AutoShape 26"/>
            <p:cNvSpPr>
              <a:spLocks noChangeArrowheads="1"/>
            </p:cNvSpPr>
            <p:nvPr/>
          </p:nvSpPr>
          <p:spPr bwMode="auto">
            <a:xfrm>
              <a:off x="1056" y="1968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sp>
          <p:nvSpPr>
            <p:cNvPr id="4150" name="AutoShape 27"/>
            <p:cNvSpPr>
              <a:spLocks noChangeArrowheads="1"/>
            </p:cNvSpPr>
            <p:nvPr/>
          </p:nvSpPr>
          <p:spPr bwMode="auto">
            <a:xfrm>
              <a:off x="480" y="1824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pic>
          <p:nvPicPr>
            <p:cNvPr id="4151" name="Picture 28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2496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2" name="Picture 2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8" y="187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3" name="Picture 30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" y="220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4" name="Picture 31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48" y="206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2"/>
          <p:cNvGrpSpPr/>
          <p:nvPr/>
        </p:nvGrpSpPr>
        <p:grpSpPr bwMode="auto">
          <a:xfrm>
            <a:off x="1219200" y="685800"/>
            <a:ext cx="2514600" cy="1430338"/>
            <a:chOff x="720" y="288"/>
            <a:chExt cx="1584" cy="901"/>
          </a:xfrm>
        </p:grpSpPr>
        <p:sp>
          <p:nvSpPr>
            <p:cNvPr id="4144" name="AutoShape 33"/>
            <p:cNvSpPr>
              <a:spLocks noChangeArrowheads="1"/>
            </p:cNvSpPr>
            <p:nvPr/>
          </p:nvSpPr>
          <p:spPr bwMode="auto">
            <a:xfrm>
              <a:off x="720" y="288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pic>
          <p:nvPicPr>
            <p:cNvPr id="4145" name="Picture 3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92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6" name="Picture 35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432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7" name="Picture 36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0" y="432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7"/>
          <p:cNvGrpSpPr/>
          <p:nvPr/>
        </p:nvGrpSpPr>
        <p:grpSpPr bwMode="auto">
          <a:xfrm>
            <a:off x="2514600" y="2616200"/>
            <a:ext cx="1600200" cy="1198563"/>
            <a:chOff x="1632" y="1584"/>
            <a:chExt cx="1008" cy="755"/>
          </a:xfrm>
        </p:grpSpPr>
        <p:sp>
          <p:nvSpPr>
            <p:cNvPr id="4141" name="AutoShape 38"/>
            <p:cNvSpPr>
              <a:spLocks noChangeArrowheads="1"/>
            </p:cNvSpPr>
            <p:nvPr/>
          </p:nvSpPr>
          <p:spPr bwMode="auto">
            <a:xfrm rot="1551333">
              <a:off x="1632" y="1728"/>
              <a:ext cx="1008" cy="288"/>
            </a:xfrm>
            <a:prstGeom prst="cloudCallout">
              <a:avLst>
                <a:gd name="adj1" fmla="val 13491"/>
                <a:gd name="adj2" fmla="val -520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pic>
          <p:nvPicPr>
            <p:cNvPr id="4142" name="Picture 3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1584"/>
              <a:ext cx="24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3" name="Picture 4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2" y="1968"/>
              <a:ext cx="288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1"/>
          <p:cNvGrpSpPr/>
          <p:nvPr/>
        </p:nvGrpSpPr>
        <p:grpSpPr bwMode="auto">
          <a:xfrm>
            <a:off x="4648200" y="254000"/>
            <a:ext cx="2514600" cy="1905000"/>
            <a:chOff x="2592" y="336"/>
            <a:chExt cx="1584" cy="1200"/>
          </a:xfrm>
        </p:grpSpPr>
        <p:sp>
          <p:nvSpPr>
            <p:cNvPr id="4136" name="AutoShape 42"/>
            <p:cNvSpPr>
              <a:spLocks noChangeArrowheads="1"/>
            </p:cNvSpPr>
            <p:nvPr/>
          </p:nvSpPr>
          <p:spPr bwMode="auto">
            <a:xfrm>
              <a:off x="2592" y="432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sp>
          <p:nvSpPr>
            <p:cNvPr id="4137" name="AutoShape 43"/>
            <p:cNvSpPr>
              <a:spLocks noChangeArrowheads="1"/>
            </p:cNvSpPr>
            <p:nvPr/>
          </p:nvSpPr>
          <p:spPr bwMode="auto">
            <a:xfrm>
              <a:off x="2592" y="1056"/>
              <a:ext cx="1104" cy="480"/>
            </a:xfrm>
            <a:prstGeom prst="cloudCallout">
              <a:avLst>
                <a:gd name="adj1" fmla="val 12593"/>
                <a:gd name="adj2" fmla="val -5417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pic>
          <p:nvPicPr>
            <p:cNvPr id="4138" name="Picture 4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8" y="33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9" name="Picture 4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36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0" name="Picture 46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8" y="960"/>
              <a:ext cx="336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7"/>
          <p:cNvGrpSpPr/>
          <p:nvPr/>
        </p:nvGrpSpPr>
        <p:grpSpPr bwMode="auto">
          <a:xfrm>
            <a:off x="1752599" y="4495801"/>
            <a:ext cx="2099436" cy="2948542"/>
            <a:chOff x="1392" y="3134"/>
            <a:chExt cx="1173" cy="1639"/>
          </a:xfrm>
        </p:grpSpPr>
        <p:pic>
          <p:nvPicPr>
            <p:cNvPr id="4134" name="Picture 48" descr="11949861182029597463an_apple_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92" y="3134"/>
              <a:ext cx="1130" cy="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5" name="Text Box 49"/>
            <p:cNvSpPr txBox="1">
              <a:spLocks noChangeArrowheads="1"/>
            </p:cNvSpPr>
            <p:nvPr/>
          </p:nvSpPr>
          <p:spPr bwMode="auto">
            <a:xfrm>
              <a:off x="1605" y="3552"/>
              <a:ext cx="960" cy="12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VNI-Avo" pitchFamily="2" charset="0"/>
                </a:rPr>
                <a:t>  5369</a:t>
              </a:r>
            </a:p>
            <a:p>
              <a:r>
                <a:rPr lang="en-US" sz="3200" b="1" u="sng" baseline="30000" dirty="0">
                  <a:solidFill>
                    <a:schemeClr val="bg1"/>
                  </a:solidFill>
                  <a:latin typeface="VNI-Avo" pitchFamily="2" charset="0"/>
                </a:rPr>
                <a:t>+ </a:t>
              </a:r>
              <a:r>
                <a:rPr lang="en-US" sz="3200" b="1" u="sng" dirty="0">
                  <a:solidFill>
                    <a:schemeClr val="bg1"/>
                  </a:solidFill>
                  <a:latin typeface="VNI-Avo" pitchFamily="2" charset="0"/>
                </a:rPr>
                <a:t>1917</a:t>
              </a:r>
            </a:p>
            <a:p>
              <a:endParaRPr lang="en-US" sz="3200" b="1" u="sng" baseline="30000" dirty="0">
                <a:solidFill>
                  <a:schemeClr val="bg1"/>
                </a:solidFill>
                <a:latin typeface="VNI-Avo" pitchFamily="2" charset="0"/>
              </a:endParaRPr>
            </a:p>
            <a:p>
              <a:r>
                <a:rPr lang="en-US" sz="3200" b="1" u="sng" baseline="30000" dirty="0">
                  <a:solidFill>
                    <a:schemeClr val="bg1"/>
                  </a:solidFill>
                  <a:latin typeface="VNI-Avo" pitchFamily="2" charset="0"/>
                </a:rPr>
                <a:t>   </a:t>
              </a:r>
              <a:r>
                <a:rPr lang="en-US" sz="4000" b="1" u="sng" baseline="30000" dirty="0">
                  <a:solidFill>
                    <a:srgbClr val="FF0000"/>
                  </a:solidFill>
                  <a:latin typeface="VNI-Avo" pitchFamily="2" charset="0"/>
                </a:rPr>
                <a:t>728 6</a:t>
              </a:r>
            </a:p>
            <a:p>
              <a:endParaRPr lang="en-US" sz="4000" b="1" u="sng" baseline="30000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pic>
        <p:nvPicPr>
          <p:cNvPr id="4112" name="Picture 5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51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2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676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53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914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54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133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55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3716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56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2004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57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14478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58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6096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59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19812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60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200400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61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600200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62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762000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5" name="Picture 63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971800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" name="Picture 64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657600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65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76400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66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819400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67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33400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68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057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69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7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3" name="Picture 71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200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0" y="6302514"/>
            <a:ext cx="700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480183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01063" y="6231467"/>
            <a:ext cx="457200" cy="516467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447800" y="101600"/>
            <a:ext cx="7086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 sz="2400">
                <a:solidFill>
                  <a:srgbClr val="006666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6666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6666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6666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6666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GB" sz="1800" b="1">
              <a:solidFill>
                <a:srgbClr val="FFFF00"/>
              </a:solidFill>
              <a:latin typeface=".VnBahamasBH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73101" y="575734"/>
            <a:ext cx="8321675" cy="5431367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762000" y="1143000"/>
            <a:ext cx="8096250" cy="46228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762000" y="1143001"/>
            <a:ext cx="8077200" cy="370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rgbClr val="006666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6666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6666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6666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6666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2317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3917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4917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pt-BR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3429000" y="533400"/>
            <a:ext cx="2476500" cy="634466"/>
            <a:chOff x="0" y="-102"/>
            <a:chExt cx="1560" cy="426"/>
          </a:xfrm>
        </p:grpSpPr>
        <p:pic>
          <p:nvPicPr>
            <p:cNvPr id="17491" name="Picture 8" descr="Picture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2"/>
              <a:ext cx="156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92" name="Text Box 9"/>
            <p:cNvSpPr txBox="1">
              <a:spLocks noChangeArrowheads="1"/>
            </p:cNvSpPr>
            <p:nvPr/>
          </p:nvSpPr>
          <p:spPr bwMode="auto">
            <a:xfrm>
              <a:off x="240" y="-102"/>
              <a:ext cx="981" cy="39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6666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6666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6666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6666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6666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66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66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66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66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</a:rPr>
                <a:t> </a:t>
              </a:r>
              <a:r>
                <a:rPr lang="en-US" sz="3000" b="1" dirty="0" err="1">
                  <a:solidFill>
                    <a:srgbClr val="FFFF00"/>
                  </a:solidFill>
                  <a:latin typeface="Arial" pitchFamily="34" charset="0"/>
                </a:rPr>
                <a:t>Câu</a:t>
              </a:r>
              <a:r>
                <a:rPr lang="en-US" sz="3000" b="1" dirty="0">
                  <a:solidFill>
                    <a:srgbClr val="FFFF00"/>
                  </a:solidFill>
                  <a:latin typeface="Arial" pitchFamily="34" charset="0"/>
                </a:rPr>
                <a:t> </a:t>
              </a:r>
              <a:r>
                <a:rPr lang="en-US" sz="3000" b="1" dirty="0" smtClean="0">
                  <a:solidFill>
                    <a:srgbClr val="FFFF00"/>
                  </a:solidFill>
                  <a:latin typeface="Arial" pitchFamily="34" charset="0"/>
                </a:rPr>
                <a:t>1</a:t>
              </a:r>
              <a:endParaRPr lang="en-US" sz="3000" b="1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  <p:pic>
        <p:nvPicPr>
          <p:cNvPr id="109578" name="Picture 10" descr="6282A33D3F464C77A9A4C1352497B7A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5126567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776236" y="5014384"/>
            <a:ext cx="3757914" cy="762000"/>
            <a:chOff x="929" y="3216"/>
            <a:chExt cx="4831" cy="672"/>
          </a:xfrm>
        </p:grpSpPr>
        <p:sp>
          <p:nvSpPr>
            <p:cNvPr id="17488" name="AutoShape 12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vi-VN" sz="18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9581" name="AutoShape 13"/>
            <p:cNvSpPr>
              <a:spLocks noChangeArrowheads="1"/>
            </p:cNvSpPr>
            <p:nvPr/>
          </p:nvSpPr>
          <p:spPr bwMode="gray">
            <a:xfrm>
              <a:off x="1105" y="3313"/>
              <a:ext cx="904" cy="549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582" name="Text Box 14"/>
            <p:cNvSpPr txBox="1">
              <a:spLocks noChangeArrowheads="1"/>
            </p:cNvSpPr>
            <p:nvPr/>
          </p:nvSpPr>
          <p:spPr bwMode="gray">
            <a:xfrm>
              <a:off x="929" y="3216"/>
              <a:ext cx="2437" cy="4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vi-VN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Đáp án</a:t>
              </a:r>
              <a:endPara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7418" name="Group 15"/>
          <p:cNvGrpSpPr>
            <a:grpSpLocks/>
          </p:cNvGrpSpPr>
          <p:nvPr/>
        </p:nvGrpSpPr>
        <p:grpSpPr bwMode="auto">
          <a:xfrm>
            <a:off x="12701" y="14817"/>
            <a:ext cx="1095375" cy="990600"/>
            <a:chOff x="5049" y="149"/>
            <a:chExt cx="441" cy="450"/>
          </a:xfrm>
        </p:grpSpPr>
        <p:sp>
          <p:nvSpPr>
            <p:cNvPr id="17460" name="Freeform 16"/>
            <p:cNvSpPr>
              <a:spLocks/>
            </p:cNvSpPr>
            <p:nvPr/>
          </p:nvSpPr>
          <p:spPr bwMode="auto">
            <a:xfrm>
              <a:off x="5049" y="149"/>
              <a:ext cx="441" cy="430"/>
            </a:xfrm>
            <a:custGeom>
              <a:avLst/>
              <a:gdLst>
                <a:gd name="T0" fmla="*/ 2 w 568"/>
                <a:gd name="T1" fmla="*/ 1 h 553"/>
                <a:gd name="T2" fmla="*/ 2 w 568"/>
                <a:gd name="T3" fmla="*/ 2 h 553"/>
                <a:gd name="T4" fmla="*/ 2 w 568"/>
                <a:gd name="T5" fmla="*/ 2 h 553"/>
                <a:gd name="T6" fmla="*/ 2 w 568"/>
                <a:gd name="T7" fmla="*/ 2 h 553"/>
                <a:gd name="T8" fmla="*/ 2 w 568"/>
                <a:gd name="T9" fmla="*/ 2 h 553"/>
                <a:gd name="T10" fmla="*/ 2 w 568"/>
                <a:gd name="T11" fmla="*/ 2 h 553"/>
                <a:gd name="T12" fmla="*/ 2 w 568"/>
                <a:gd name="T13" fmla="*/ 2 h 553"/>
                <a:gd name="T14" fmla="*/ 2 w 568"/>
                <a:gd name="T15" fmla="*/ 2 h 553"/>
                <a:gd name="T16" fmla="*/ 2 w 568"/>
                <a:gd name="T17" fmla="*/ 2 h 553"/>
                <a:gd name="T18" fmla="*/ 2 w 568"/>
                <a:gd name="T19" fmla="*/ 2 h 553"/>
                <a:gd name="T20" fmla="*/ 2 w 568"/>
                <a:gd name="T21" fmla="*/ 2 h 553"/>
                <a:gd name="T22" fmla="*/ 2 w 568"/>
                <a:gd name="T23" fmla="*/ 2 h 553"/>
                <a:gd name="T24" fmla="*/ 2 w 568"/>
                <a:gd name="T25" fmla="*/ 2 h 553"/>
                <a:gd name="T26" fmla="*/ 2 w 568"/>
                <a:gd name="T27" fmla="*/ 2 h 553"/>
                <a:gd name="T28" fmla="*/ 2 w 568"/>
                <a:gd name="T29" fmla="*/ 2 h 553"/>
                <a:gd name="T30" fmla="*/ 2 w 568"/>
                <a:gd name="T31" fmla="*/ 2 h 553"/>
                <a:gd name="T32" fmla="*/ 2 w 568"/>
                <a:gd name="T33" fmla="*/ 2 h 553"/>
                <a:gd name="T34" fmla="*/ 2 w 568"/>
                <a:gd name="T35" fmla="*/ 2 h 553"/>
                <a:gd name="T36" fmla="*/ 2 w 568"/>
                <a:gd name="T37" fmla="*/ 2 h 553"/>
                <a:gd name="T38" fmla="*/ 2 w 568"/>
                <a:gd name="T39" fmla="*/ 2 h 553"/>
                <a:gd name="T40" fmla="*/ 2 w 568"/>
                <a:gd name="T41" fmla="*/ 2 h 553"/>
                <a:gd name="T42" fmla="*/ 2 w 568"/>
                <a:gd name="T43" fmla="*/ 2 h 553"/>
                <a:gd name="T44" fmla="*/ 2 w 568"/>
                <a:gd name="T45" fmla="*/ 2 h 553"/>
                <a:gd name="T46" fmla="*/ 2 w 568"/>
                <a:gd name="T47" fmla="*/ 2 h 553"/>
                <a:gd name="T48" fmla="*/ 2 w 568"/>
                <a:gd name="T49" fmla="*/ 2 h 553"/>
                <a:gd name="T50" fmla="*/ 2 w 568"/>
                <a:gd name="T51" fmla="*/ 2 h 553"/>
                <a:gd name="T52" fmla="*/ 2 w 568"/>
                <a:gd name="T53" fmla="*/ 2 h 553"/>
                <a:gd name="T54" fmla="*/ 2 w 568"/>
                <a:gd name="T55" fmla="*/ 2 h 553"/>
                <a:gd name="T56" fmla="*/ 2 w 568"/>
                <a:gd name="T57" fmla="*/ 2 h 553"/>
                <a:gd name="T58" fmla="*/ 2 w 568"/>
                <a:gd name="T59" fmla="*/ 2 h 553"/>
                <a:gd name="T60" fmla="*/ 2 w 568"/>
                <a:gd name="T61" fmla="*/ 2 h 553"/>
                <a:gd name="T62" fmla="*/ 0 w 568"/>
                <a:gd name="T63" fmla="*/ 2 h 553"/>
                <a:gd name="T64" fmla="*/ 1 w 568"/>
                <a:gd name="T65" fmla="*/ 2 h 553"/>
                <a:gd name="T66" fmla="*/ 2 w 568"/>
                <a:gd name="T67" fmla="*/ 2 h 553"/>
                <a:gd name="T68" fmla="*/ 2 w 568"/>
                <a:gd name="T69" fmla="*/ 2 h 553"/>
                <a:gd name="T70" fmla="*/ 2 w 568"/>
                <a:gd name="T71" fmla="*/ 2 h 553"/>
                <a:gd name="T72" fmla="*/ 2 w 568"/>
                <a:gd name="T73" fmla="*/ 2 h 553"/>
                <a:gd name="T74" fmla="*/ 2 w 568"/>
                <a:gd name="T75" fmla="*/ 2 h 553"/>
                <a:gd name="T76" fmla="*/ 2 w 568"/>
                <a:gd name="T77" fmla="*/ 2 h 553"/>
                <a:gd name="T78" fmla="*/ 2 w 568"/>
                <a:gd name="T79" fmla="*/ 2 h 553"/>
                <a:gd name="T80" fmla="*/ 2 w 568"/>
                <a:gd name="T81" fmla="*/ 2 h 553"/>
                <a:gd name="T82" fmla="*/ 2 w 568"/>
                <a:gd name="T83" fmla="*/ 2 h 553"/>
                <a:gd name="T84" fmla="*/ 2 w 568"/>
                <a:gd name="T85" fmla="*/ 0 h 5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8"/>
                <a:gd name="T130" fmla="*/ 0 h 553"/>
                <a:gd name="T131" fmla="*/ 568 w 568"/>
                <a:gd name="T132" fmla="*/ 553 h 5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8" h="553">
                  <a:moveTo>
                    <a:pt x="284" y="0"/>
                  </a:moveTo>
                  <a:lnTo>
                    <a:pt x="299" y="0"/>
                  </a:lnTo>
                  <a:lnTo>
                    <a:pt x="313" y="1"/>
                  </a:lnTo>
                  <a:lnTo>
                    <a:pt x="327" y="2"/>
                  </a:lnTo>
                  <a:lnTo>
                    <a:pt x="341" y="4"/>
                  </a:lnTo>
                  <a:lnTo>
                    <a:pt x="355" y="8"/>
                  </a:lnTo>
                  <a:lnTo>
                    <a:pt x="368" y="11"/>
                  </a:lnTo>
                  <a:lnTo>
                    <a:pt x="382" y="16"/>
                  </a:lnTo>
                  <a:lnTo>
                    <a:pt x="395" y="21"/>
                  </a:lnTo>
                  <a:lnTo>
                    <a:pt x="407" y="26"/>
                  </a:lnTo>
                  <a:lnTo>
                    <a:pt x="420" y="33"/>
                  </a:lnTo>
                  <a:lnTo>
                    <a:pt x="431" y="40"/>
                  </a:lnTo>
                  <a:lnTo>
                    <a:pt x="443" y="47"/>
                  </a:lnTo>
                  <a:lnTo>
                    <a:pt x="454" y="55"/>
                  </a:lnTo>
                  <a:lnTo>
                    <a:pt x="464" y="63"/>
                  </a:lnTo>
                  <a:lnTo>
                    <a:pt x="475" y="71"/>
                  </a:lnTo>
                  <a:lnTo>
                    <a:pt x="485" y="80"/>
                  </a:lnTo>
                  <a:lnTo>
                    <a:pt x="494" y="90"/>
                  </a:lnTo>
                  <a:lnTo>
                    <a:pt x="503" y="100"/>
                  </a:lnTo>
                  <a:lnTo>
                    <a:pt x="511" y="111"/>
                  </a:lnTo>
                  <a:lnTo>
                    <a:pt x="519" y="121"/>
                  </a:lnTo>
                  <a:lnTo>
                    <a:pt x="527" y="132"/>
                  </a:lnTo>
                  <a:lnTo>
                    <a:pt x="534" y="144"/>
                  </a:lnTo>
                  <a:lnTo>
                    <a:pt x="540" y="156"/>
                  </a:lnTo>
                  <a:lnTo>
                    <a:pt x="546" y="168"/>
                  </a:lnTo>
                  <a:lnTo>
                    <a:pt x="551" y="180"/>
                  </a:lnTo>
                  <a:lnTo>
                    <a:pt x="555" y="194"/>
                  </a:lnTo>
                  <a:lnTo>
                    <a:pt x="559" y="207"/>
                  </a:lnTo>
                  <a:lnTo>
                    <a:pt x="563" y="220"/>
                  </a:lnTo>
                  <a:lnTo>
                    <a:pt x="565" y="234"/>
                  </a:lnTo>
                  <a:lnTo>
                    <a:pt x="566" y="248"/>
                  </a:lnTo>
                  <a:lnTo>
                    <a:pt x="567" y="262"/>
                  </a:lnTo>
                  <a:lnTo>
                    <a:pt x="568" y="277"/>
                  </a:lnTo>
                  <a:lnTo>
                    <a:pt x="567" y="290"/>
                  </a:lnTo>
                  <a:lnTo>
                    <a:pt x="566" y="304"/>
                  </a:lnTo>
                  <a:lnTo>
                    <a:pt x="565" y="318"/>
                  </a:lnTo>
                  <a:lnTo>
                    <a:pt x="563" y="331"/>
                  </a:lnTo>
                  <a:lnTo>
                    <a:pt x="559" y="345"/>
                  </a:lnTo>
                  <a:lnTo>
                    <a:pt x="555" y="359"/>
                  </a:lnTo>
                  <a:lnTo>
                    <a:pt x="551" y="371"/>
                  </a:lnTo>
                  <a:lnTo>
                    <a:pt x="546" y="384"/>
                  </a:lnTo>
                  <a:lnTo>
                    <a:pt x="540" y="395"/>
                  </a:lnTo>
                  <a:lnTo>
                    <a:pt x="534" y="408"/>
                  </a:lnTo>
                  <a:lnTo>
                    <a:pt x="527" y="420"/>
                  </a:lnTo>
                  <a:lnTo>
                    <a:pt x="519" y="431"/>
                  </a:lnTo>
                  <a:lnTo>
                    <a:pt x="511" y="441"/>
                  </a:lnTo>
                  <a:lnTo>
                    <a:pt x="503" y="453"/>
                  </a:lnTo>
                  <a:lnTo>
                    <a:pt x="494" y="462"/>
                  </a:lnTo>
                  <a:lnTo>
                    <a:pt x="485" y="472"/>
                  </a:lnTo>
                  <a:lnTo>
                    <a:pt x="475" y="481"/>
                  </a:lnTo>
                  <a:lnTo>
                    <a:pt x="464" y="489"/>
                  </a:lnTo>
                  <a:lnTo>
                    <a:pt x="454" y="498"/>
                  </a:lnTo>
                  <a:lnTo>
                    <a:pt x="443" y="505"/>
                  </a:lnTo>
                  <a:lnTo>
                    <a:pt x="431" y="513"/>
                  </a:lnTo>
                  <a:lnTo>
                    <a:pt x="420" y="519"/>
                  </a:lnTo>
                  <a:lnTo>
                    <a:pt x="407" y="526"/>
                  </a:lnTo>
                  <a:lnTo>
                    <a:pt x="395" y="532"/>
                  </a:lnTo>
                  <a:lnTo>
                    <a:pt x="382" y="536"/>
                  </a:lnTo>
                  <a:lnTo>
                    <a:pt x="368" y="541"/>
                  </a:lnTo>
                  <a:lnTo>
                    <a:pt x="355" y="544"/>
                  </a:lnTo>
                  <a:lnTo>
                    <a:pt x="341" y="548"/>
                  </a:lnTo>
                  <a:lnTo>
                    <a:pt x="327" y="550"/>
                  </a:lnTo>
                  <a:lnTo>
                    <a:pt x="313" y="551"/>
                  </a:lnTo>
                  <a:lnTo>
                    <a:pt x="299" y="552"/>
                  </a:lnTo>
                  <a:lnTo>
                    <a:pt x="284" y="553"/>
                  </a:lnTo>
                  <a:lnTo>
                    <a:pt x="270" y="552"/>
                  </a:lnTo>
                  <a:lnTo>
                    <a:pt x="255" y="551"/>
                  </a:lnTo>
                  <a:lnTo>
                    <a:pt x="241" y="550"/>
                  </a:lnTo>
                  <a:lnTo>
                    <a:pt x="227" y="548"/>
                  </a:lnTo>
                  <a:lnTo>
                    <a:pt x="213" y="544"/>
                  </a:lnTo>
                  <a:lnTo>
                    <a:pt x="200" y="541"/>
                  </a:lnTo>
                  <a:lnTo>
                    <a:pt x="187" y="536"/>
                  </a:lnTo>
                  <a:lnTo>
                    <a:pt x="174" y="532"/>
                  </a:lnTo>
                  <a:lnTo>
                    <a:pt x="161" y="526"/>
                  </a:lnTo>
                  <a:lnTo>
                    <a:pt x="149" y="519"/>
                  </a:lnTo>
                  <a:lnTo>
                    <a:pt x="137" y="513"/>
                  </a:lnTo>
                  <a:lnTo>
                    <a:pt x="126" y="505"/>
                  </a:lnTo>
                  <a:lnTo>
                    <a:pt x="114" y="498"/>
                  </a:lnTo>
                  <a:lnTo>
                    <a:pt x="103" y="489"/>
                  </a:lnTo>
                  <a:lnTo>
                    <a:pt x="93" y="481"/>
                  </a:lnTo>
                  <a:lnTo>
                    <a:pt x="84" y="472"/>
                  </a:lnTo>
                  <a:lnTo>
                    <a:pt x="74" y="462"/>
                  </a:lnTo>
                  <a:lnTo>
                    <a:pt x="65" y="453"/>
                  </a:lnTo>
                  <a:lnTo>
                    <a:pt x="56" y="441"/>
                  </a:lnTo>
                  <a:lnTo>
                    <a:pt x="49" y="431"/>
                  </a:lnTo>
                  <a:lnTo>
                    <a:pt x="41" y="420"/>
                  </a:lnTo>
                  <a:lnTo>
                    <a:pt x="34" y="408"/>
                  </a:lnTo>
                  <a:lnTo>
                    <a:pt x="29" y="395"/>
                  </a:lnTo>
                  <a:lnTo>
                    <a:pt x="23" y="384"/>
                  </a:lnTo>
                  <a:lnTo>
                    <a:pt x="17" y="371"/>
                  </a:lnTo>
                  <a:lnTo>
                    <a:pt x="13" y="359"/>
                  </a:lnTo>
                  <a:lnTo>
                    <a:pt x="9" y="345"/>
                  </a:lnTo>
                  <a:lnTo>
                    <a:pt x="6" y="331"/>
                  </a:lnTo>
                  <a:lnTo>
                    <a:pt x="4" y="318"/>
                  </a:lnTo>
                  <a:lnTo>
                    <a:pt x="1" y="304"/>
                  </a:lnTo>
                  <a:lnTo>
                    <a:pt x="0" y="290"/>
                  </a:lnTo>
                  <a:lnTo>
                    <a:pt x="0" y="277"/>
                  </a:lnTo>
                  <a:lnTo>
                    <a:pt x="0" y="262"/>
                  </a:lnTo>
                  <a:lnTo>
                    <a:pt x="1" y="248"/>
                  </a:lnTo>
                  <a:lnTo>
                    <a:pt x="4" y="234"/>
                  </a:lnTo>
                  <a:lnTo>
                    <a:pt x="6" y="220"/>
                  </a:lnTo>
                  <a:lnTo>
                    <a:pt x="9" y="207"/>
                  </a:lnTo>
                  <a:lnTo>
                    <a:pt x="13" y="194"/>
                  </a:lnTo>
                  <a:lnTo>
                    <a:pt x="17" y="180"/>
                  </a:lnTo>
                  <a:lnTo>
                    <a:pt x="23" y="168"/>
                  </a:lnTo>
                  <a:lnTo>
                    <a:pt x="29" y="156"/>
                  </a:lnTo>
                  <a:lnTo>
                    <a:pt x="34" y="144"/>
                  </a:lnTo>
                  <a:lnTo>
                    <a:pt x="41" y="132"/>
                  </a:lnTo>
                  <a:lnTo>
                    <a:pt x="49" y="121"/>
                  </a:lnTo>
                  <a:lnTo>
                    <a:pt x="56" y="111"/>
                  </a:lnTo>
                  <a:lnTo>
                    <a:pt x="65" y="100"/>
                  </a:lnTo>
                  <a:lnTo>
                    <a:pt x="74" y="90"/>
                  </a:lnTo>
                  <a:lnTo>
                    <a:pt x="84" y="80"/>
                  </a:lnTo>
                  <a:lnTo>
                    <a:pt x="93" y="71"/>
                  </a:lnTo>
                  <a:lnTo>
                    <a:pt x="103" y="63"/>
                  </a:lnTo>
                  <a:lnTo>
                    <a:pt x="114" y="55"/>
                  </a:lnTo>
                  <a:lnTo>
                    <a:pt x="126" y="47"/>
                  </a:lnTo>
                  <a:lnTo>
                    <a:pt x="137" y="40"/>
                  </a:lnTo>
                  <a:lnTo>
                    <a:pt x="149" y="33"/>
                  </a:lnTo>
                  <a:lnTo>
                    <a:pt x="161" y="26"/>
                  </a:lnTo>
                  <a:lnTo>
                    <a:pt x="174" y="21"/>
                  </a:lnTo>
                  <a:lnTo>
                    <a:pt x="187" y="16"/>
                  </a:lnTo>
                  <a:lnTo>
                    <a:pt x="200" y="11"/>
                  </a:lnTo>
                  <a:lnTo>
                    <a:pt x="213" y="8"/>
                  </a:lnTo>
                  <a:lnTo>
                    <a:pt x="227" y="4"/>
                  </a:lnTo>
                  <a:lnTo>
                    <a:pt x="241" y="2"/>
                  </a:lnTo>
                  <a:lnTo>
                    <a:pt x="255" y="1"/>
                  </a:lnTo>
                  <a:lnTo>
                    <a:pt x="270" y="0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B8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Freeform 17"/>
            <p:cNvSpPr>
              <a:spLocks/>
            </p:cNvSpPr>
            <p:nvPr/>
          </p:nvSpPr>
          <p:spPr bwMode="auto">
            <a:xfrm>
              <a:off x="5056" y="155"/>
              <a:ext cx="427" cy="417"/>
            </a:xfrm>
            <a:custGeom>
              <a:avLst/>
              <a:gdLst>
                <a:gd name="T0" fmla="*/ 2 w 550"/>
                <a:gd name="T1" fmla="*/ 1 h 536"/>
                <a:gd name="T2" fmla="*/ 2 w 550"/>
                <a:gd name="T3" fmla="*/ 2 h 536"/>
                <a:gd name="T4" fmla="*/ 2 w 550"/>
                <a:gd name="T5" fmla="*/ 2 h 536"/>
                <a:gd name="T6" fmla="*/ 2 w 550"/>
                <a:gd name="T7" fmla="*/ 2 h 536"/>
                <a:gd name="T8" fmla="*/ 2 w 550"/>
                <a:gd name="T9" fmla="*/ 2 h 536"/>
                <a:gd name="T10" fmla="*/ 2 w 550"/>
                <a:gd name="T11" fmla="*/ 2 h 536"/>
                <a:gd name="T12" fmla="*/ 2 w 550"/>
                <a:gd name="T13" fmla="*/ 2 h 536"/>
                <a:gd name="T14" fmla="*/ 2 w 550"/>
                <a:gd name="T15" fmla="*/ 2 h 536"/>
                <a:gd name="T16" fmla="*/ 2 w 550"/>
                <a:gd name="T17" fmla="*/ 2 h 536"/>
                <a:gd name="T18" fmla="*/ 2 w 550"/>
                <a:gd name="T19" fmla="*/ 2 h 536"/>
                <a:gd name="T20" fmla="*/ 2 w 550"/>
                <a:gd name="T21" fmla="*/ 2 h 536"/>
                <a:gd name="T22" fmla="*/ 2 w 550"/>
                <a:gd name="T23" fmla="*/ 2 h 536"/>
                <a:gd name="T24" fmla="*/ 2 w 550"/>
                <a:gd name="T25" fmla="*/ 2 h 536"/>
                <a:gd name="T26" fmla="*/ 2 w 550"/>
                <a:gd name="T27" fmla="*/ 2 h 536"/>
                <a:gd name="T28" fmla="*/ 2 w 550"/>
                <a:gd name="T29" fmla="*/ 2 h 536"/>
                <a:gd name="T30" fmla="*/ 2 w 550"/>
                <a:gd name="T31" fmla="*/ 2 h 536"/>
                <a:gd name="T32" fmla="*/ 2 w 550"/>
                <a:gd name="T33" fmla="*/ 2 h 536"/>
                <a:gd name="T34" fmla="*/ 2 w 550"/>
                <a:gd name="T35" fmla="*/ 2 h 536"/>
                <a:gd name="T36" fmla="*/ 2 w 550"/>
                <a:gd name="T37" fmla="*/ 2 h 536"/>
                <a:gd name="T38" fmla="*/ 2 w 550"/>
                <a:gd name="T39" fmla="*/ 2 h 536"/>
                <a:gd name="T40" fmla="*/ 2 w 550"/>
                <a:gd name="T41" fmla="*/ 2 h 536"/>
                <a:gd name="T42" fmla="*/ 2 w 550"/>
                <a:gd name="T43" fmla="*/ 2 h 536"/>
                <a:gd name="T44" fmla="*/ 2 w 550"/>
                <a:gd name="T45" fmla="*/ 2 h 536"/>
                <a:gd name="T46" fmla="*/ 2 w 550"/>
                <a:gd name="T47" fmla="*/ 2 h 536"/>
                <a:gd name="T48" fmla="*/ 2 w 550"/>
                <a:gd name="T49" fmla="*/ 2 h 536"/>
                <a:gd name="T50" fmla="*/ 2 w 550"/>
                <a:gd name="T51" fmla="*/ 2 h 536"/>
                <a:gd name="T52" fmla="*/ 2 w 550"/>
                <a:gd name="T53" fmla="*/ 2 h 536"/>
                <a:gd name="T54" fmla="*/ 2 w 550"/>
                <a:gd name="T55" fmla="*/ 2 h 536"/>
                <a:gd name="T56" fmla="*/ 2 w 550"/>
                <a:gd name="T57" fmla="*/ 2 h 536"/>
                <a:gd name="T58" fmla="*/ 2 w 550"/>
                <a:gd name="T59" fmla="*/ 2 h 536"/>
                <a:gd name="T60" fmla="*/ 2 w 550"/>
                <a:gd name="T61" fmla="*/ 2 h 536"/>
                <a:gd name="T62" fmla="*/ 0 w 550"/>
                <a:gd name="T63" fmla="*/ 2 h 536"/>
                <a:gd name="T64" fmla="*/ 1 w 550"/>
                <a:gd name="T65" fmla="*/ 2 h 536"/>
                <a:gd name="T66" fmla="*/ 2 w 550"/>
                <a:gd name="T67" fmla="*/ 2 h 536"/>
                <a:gd name="T68" fmla="*/ 2 w 550"/>
                <a:gd name="T69" fmla="*/ 2 h 536"/>
                <a:gd name="T70" fmla="*/ 2 w 550"/>
                <a:gd name="T71" fmla="*/ 2 h 536"/>
                <a:gd name="T72" fmla="*/ 2 w 550"/>
                <a:gd name="T73" fmla="*/ 2 h 536"/>
                <a:gd name="T74" fmla="*/ 2 w 550"/>
                <a:gd name="T75" fmla="*/ 2 h 536"/>
                <a:gd name="T76" fmla="*/ 2 w 550"/>
                <a:gd name="T77" fmla="*/ 2 h 536"/>
                <a:gd name="T78" fmla="*/ 2 w 550"/>
                <a:gd name="T79" fmla="*/ 2 h 536"/>
                <a:gd name="T80" fmla="*/ 2 w 550"/>
                <a:gd name="T81" fmla="*/ 2 h 536"/>
                <a:gd name="T82" fmla="*/ 2 w 550"/>
                <a:gd name="T83" fmla="*/ 2 h 536"/>
                <a:gd name="T84" fmla="*/ 2 w 550"/>
                <a:gd name="T85" fmla="*/ 0 h 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50"/>
                <a:gd name="T130" fmla="*/ 0 h 536"/>
                <a:gd name="T131" fmla="*/ 550 w 550"/>
                <a:gd name="T132" fmla="*/ 536 h 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50" h="536">
                  <a:moveTo>
                    <a:pt x="275" y="0"/>
                  </a:moveTo>
                  <a:lnTo>
                    <a:pt x="290" y="1"/>
                  </a:lnTo>
                  <a:lnTo>
                    <a:pt x="303" y="1"/>
                  </a:lnTo>
                  <a:lnTo>
                    <a:pt x="317" y="3"/>
                  </a:lnTo>
                  <a:lnTo>
                    <a:pt x="331" y="5"/>
                  </a:lnTo>
                  <a:lnTo>
                    <a:pt x="343" y="9"/>
                  </a:lnTo>
                  <a:lnTo>
                    <a:pt x="357" y="12"/>
                  </a:lnTo>
                  <a:lnTo>
                    <a:pt x="370" y="16"/>
                  </a:lnTo>
                  <a:lnTo>
                    <a:pt x="382" y="21"/>
                  </a:lnTo>
                  <a:lnTo>
                    <a:pt x="395" y="26"/>
                  </a:lnTo>
                  <a:lnTo>
                    <a:pt x="406" y="33"/>
                  </a:lnTo>
                  <a:lnTo>
                    <a:pt x="418" y="39"/>
                  </a:lnTo>
                  <a:lnTo>
                    <a:pt x="429" y="45"/>
                  </a:lnTo>
                  <a:lnTo>
                    <a:pt x="439" y="53"/>
                  </a:lnTo>
                  <a:lnTo>
                    <a:pt x="450" y="61"/>
                  </a:lnTo>
                  <a:lnTo>
                    <a:pt x="460" y="70"/>
                  </a:lnTo>
                  <a:lnTo>
                    <a:pt x="469" y="79"/>
                  </a:lnTo>
                  <a:lnTo>
                    <a:pt x="478" y="88"/>
                  </a:lnTo>
                  <a:lnTo>
                    <a:pt x="487" y="98"/>
                  </a:lnTo>
                  <a:lnTo>
                    <a:pt x="495" y="107"/>
                  </a:lnTo>
                  <a:lnTo>
                    <a:pt x="503" y="119"/>
                  </a:lnTo>
                  <a:lnTo>
                    <a:pt x="510" y="129"/>
                  </a:lnTo>
                  <a:lnTo>
                    <a:pt x="517" y="140"/>
                  </a:lnTo>
                  <a:lnTo>
                    <a:pt x="523" y="152"/>
                  </a:lnTo>
                  <a:lnTo>
                    <a:pt x="529" y="163"/>
                  </a:lnTo>
                  <a:lnTo>
                    <a:pt x="533" y="176"/>
                  </a:lnTo>
                  <a:lnTo>
                    <a:pt x="538" y="188"/>
                  </a:lnTo>
                  <a:lnTo>
                    <a:pt x="541" y="201"/>
                  </a:lnTo>
                  <a:lnTo>
                    <a:pt x="545" y="214"/>
                  </a:lnTo>
                  <a:lnTo>
                    <a:pt x="547" y="227"/>
                  </a:lnTo>
                  <a:lnTo>
                    <a:pt x="548" y="241"/>
                  </a:lnTo>
                  <a:lnTo>
                    <a:pt x="549" y="255"/>
                  </a:lnTo>
                  <a:lnTo>
                    <a:pt x="550" y="269"/>
                  </a:lnTo>
                  <a:lnTo>
                    <a:pt x="549" y="282"/>
                  </a:lnTo>
                  <a:lnTo>
                    <a:pt x="548" y="296"/>
                  </a:lnTo>
                  <a:lnTo>
                    <a:pt x="547" y="309"/>
                  </a:lnTo>
                  <a:lnTo>
                    <a:pt x="545" y="322"/>
                  </a:lnTo>
                  <a:lnTo>
                    <a:pt x="541" y="335"/>
                  </a:lnTo>
                  <a:lnTo>
                    <a:pt x="538" y="347"/>
                  </a:lnTo>
                  <a:lnTo>
                    <a:pt x="533" y="360"/>
                  </a:lnTo>
                  <a:lnTo>
                    <a:pt x="529" y="373"/>
                  </a:lnTo>
                  <a:lnTo>
                    <a:pt x="523" y="384"/>
                  </a:lnTo>
                  <a:lnTo>
                    <a:pt x="517" y="396"/>
                  </a:lnTo>
                  <a:lnTo>
                    <a:pt x="510" y="407"/>
                  </a:lnTo>
                  <a:lnTo>
                    <a:pt x="503" y="418"/>
                  </a:lnTo>
                  <a:lnTo>
                    <a:pt x="495" y="429"/>
                  </a:lnTo>
                  <a:lnTo>
                    <a:pt x="487" y="439"/>
                  </a:lnTo>
                  <a:lnTo>
                    <a:pt x="478" y="448"/>
                  </a:lnTo>
                  <a:lnTo>
                    <a:pt x="469" y="457"/>
                  </a:lnTo>
                  <a:lnTo>
                    <a:pt x="460" y="466"/>
                  </a:lnTo>
                  <a:lnTo>
                    <a:pt x="450" y="474"/>
                  </a:lnTo>
                  <a:lnTo>
                    <a:pt x="439" y="482"/>
                  </a:lnTo>
                  <a:lnTo>
                    <a:pt x="429" y="490"/>
                  </a:lnTo>
                  <a:lnTo>
                    <a:pt x="418" y="497"/>
                  </a:lnTo>
                  <a:lnTo>
                    <a:pt x="406" y="504"/>
                  </a:lnTo>
                  <a:lnTo>
                    <a:pt x="395" y="510"/>
                  </a:lnTo>
                  <a:lnTo>
                    <a:pt x="382" y="514"/>
                  </a:lnTo>
                  <a:lnTo>
                    <a:pt x="370" y="520"/>
                  </a:lnTo>
                  <a:lnTo>
                    <a:pt x="357" y="524"/>
                  </a:lnTo>
                  <a:lnTo>
                    <a:pt x="343" y="527"/>
                  </a:lnTo>
                  <a:lnTo>
                    <a:pt x="331" y="530"/>
                  </a:lnTo>
                  <a:lnTo>
                    <a:pt x="317" y="533"/>
                  </a:lnTo>
                  <a:lnTo>
                    <a:pt x="303" y="535"/>
                  </a:lnTo>
                  <a:lnTo>
                    <a:pt x="290" y="536"/>
                  </a:lnTo>
                  <a:lnTo>
                    <a:pt x="275" y="536"/>
                  </a:lnTo>
                  <a:lnTo>
                    <a:pt x="261" y="536"/>
                  </a:lnTo>
                  <a:lnTo>
                    <a:pt x="247" y="535"/>
                  </a:lnTo>
                  <a:lnTo>
                    <a:pt x="234" y="533"/>
                  </a:lnTo>
                  <a:lnTo>
                    <a:pt x="220" y="530"/>
                  </a:lnTo>
                  <a:lnTo>
                    <a:pt x="206" y="527"/>
                  </a:lnTo>
                  <a:lnTo>
                    <a:pt x="194" y="524"/>
                  </a:lnTo>
                  <a:lnTo>
                    <a:pt x="181" y="520"/>
                  </a:lnTo>
                  <a:lnTo>
                    <a:pt x="168" y="514"/>
                  </a:lnTo>
                  <a:lnTo>
                    <a:pt x="156" y="510"/>
                  </a:lnTo>
                  <a:lnTo>
                    <a:pt x="144" y="504"/>
                  </a:lnTo>
                  <a:lnTo>
                    <a:pt x="133" y="497"/>
                  </a:lnTo>
                  <a:lnTo>
                    <a:pt x="121" y="490"/>
                  </a:lnTo>
                  <a:lnTo>
                    <a:pt x="111" y="482"/>
                  </a:lnTo>
                  <a:lnTo>
                    <a:pt x="101" y="474"/>
                  </a:lnTo>
                  <a:lnTo>
                    <a:pt x="91" y="466"/>
                  </a:lnTo>
                  <a:lnTo>
                    <a:pt x="80" y="457"/>
                  </a:lnTo>
                  <a:lnTo>
                    <a:pt x="72" y="448"/>
                  </a:lnTo>
                  <a:lnTo>
                    <a:pt x="63" y="439"/>
                  </a:lnTo>
                  <a:lnTo>
                    <a:pt x="55" y="429"/>
                  </a:lnTo>
                  <a:lnTo>
                    <a:pt x="47" y="418"/>
                  </a:lnTo>
                  <a:lnTo>
                    <a:pt x="40" y="407"/>
                  </a:lnTo>
                  <a:lnTo>
                    <a:pt x="33" y="396"/>
                  </a:lnTo>
                  <a:lnTo>
                    <a:pt x="28" y="384"/>
                  </a:lnTo>
                  <a:lnTo>
                    <a:pt x="22" y="373"/>
                  </a:lnTo>
                  <a:lnTo>
                    <a:pt x="17" y="360"/>
                  </a:lnTo>
                  <a:lnTo>
                    <a:pt x="13" y="347"/>
                  </a:lnTo>
                  <a:lnTo>
                    <a:pt x="9" y="335"/>
                  </a:lnTo>
                  <a:lnTo>
                    <a:pt x="6" y="322"/>
                  </a:lnTo>
                  <a:lnTo>
                    <a:pt x="4" y="309"/>
                  </a:lnTo>
                  <a:lnTo>
                    <a:pt x="1" y="296"/>
                  </a:lnTo>
                  <a:lnTo>
                    <a:pt x="0" y="282"/>
                  </a:lnTo>
                  <a:lnTo>
                    <a:pt x="0" y="269"/>
                  </a:lnTo>
                  <a:lnTo>
                    <a:pt x="0" y="255"/>
                  </a:lnTo>
                  <a:lnTo>
                    <a:pt x="1" y="241"/>
                  </a:lnTo>
                  <a:lnTo>
                    <a:pt x="4" y="227"/>
                  </a:lnTo>
                  <a:lnTo>
                    <a:pt x="6" y="214"/>
                  </a:lnTo>
                  <a:lnTo>
                    <a:pt x="9" y="201"/>
                  </a:lnTo>
                  <a:lnTo>
                    <a:pt x="13" y="188"/>
                  </a:lnTo>
                  <a:lnTo>
                    <a:pt x="17" y="176"/>
                  </a:lnTo>
                  <a:lnTo>
                    <a:pt x="22" y="163"/>
                  </a:lnTo>
                  <a:lnTo>
                    <a:pt x="28" y="152"/>
                  </a:lnTo>
                  <a:lnTo>
                    <a:pt x="33" y="140"/>
                  </a:lnTo>
                  <a:lnTo>
                    <a:pt x="40" y="129"/>
                  </a:lnTo>
                  <a:lnTo>
                    <a:pt x="47" y="119"/>
                  </a:lnTo>
                  <a:lnTo>
                    <a:pt x="55" y="107"/>
                  </a:lnTo>
                  <a:lnTo>
                    <a:pt x="63" y="98"/>
                  </a:lnTo>
                  <a:lnTo>
                    <a:pt x="72" y="88"/>
                  </a:lnTo>
                  <a:lnTo>
                    <a:pt x="80" y="79"/>
                  </a:lnTo>
                  <a:lnTo>
                    <a:pt x="91" y="70"/>
                  </a:lnTo>
                  <a:lnTo>
                    <a:pt x="101" y="61"/>
                  </a:lnTo>
                  <a:lnTo>
                    <a:pt x="111" y="53"/>
                  </a:lnTo>
                  <a:lnTo>
                    <a:pt x="121" y="45"/>
                  </a:lnTo>
                  <a:lnTo>
                    <a:pt x="133" y="39"/>
                  </a:lnTo>
                  <a:lnTo>
                    <a:pt x="144" y="33"/>
                  </a:lnTo>
                  <a:lnTo>
                    <a:pt x="156" y="26"/>
                  </a:lnTo>
                  <a:lnTo>
                    <a:pt x="168" y="21"/>
                  </a:lnTo>
                  <a:lnTo>
                    <a:pt x="181" y="16"/>
                  </a:lnTo>
                  <a:lnTo>
                    <a:pt x="194" y="12"/>
                  </a:lnTo>
                  <a:lnTo>
                    <a:pt x="206" y="9"/>
                  </a:lnTo>
                  <a:lnTo>
                    <a:pt x="220" y="5"/>
                  </a:lnTo>
                  <a:lnTo>
                    <a:pt x="234" y="3"/>
                  </a:lnTo>
                  <a:lnTo>
                    <a:pt x="247" y="1"/>
                  </a:lnTo>
                  <a:lnTo>
                    <a:pt x="261" y="1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2" name="Freeform 18"/>
            <p:cNvSpPr>
              <a:spLocks/>
            </p:cNvSpPr>
            <p:nvPr/>
          </p:nvSpPr>
          <p:spPr bwMode="auto">
            <a:xfrm>
              <a:off x="5066" y="164"/>
              <a:ext cx="408" cy="398"/>
            </a:xfrm>
            <a:custGeom>
              <a:avLst/>
              <a:gdLst>
                <a:gd name="T0" fmla="*/ 2 w 525"/>
                <a:gd name="T1" fmla="*/ 1 h 512"/>
                <a:gd name="T2" fmla="*/ 2 w 525"/>
                <a:gd name="T3" fmla="*/ 2 h 512"/>
                <a:gd name="T4" fmla="*/ 2 w 525"/>
                <a:gd name="T5" fmla="*/ 2 h 512"/>
                <a:gd name="T6" fmla="*/ 2 w 525"/>
                <a:gd name="T7" fmla="*/ 2 h 512"/>
                <a:gd name="T8" fmla="*/ 2 w 525"/>
                <a:gd name="T9" fmla="*/ 2 h 512"/>
                <a:gd name="T10" fmla="*/ 2 w 525"/>
                <a:gd name="T11" fmla="*/ 2 h 512"/>
                <a:gd name="T12" fmla="*/ 2 w 525"/>
                <a:gd name="T13" fmla="*/ 2 h 512"/>
                <a:gd name="T14" fmla="*/ 2 w 525"/>
                <a:gd name="T15" fmla="*/ 2 h 512"/>
                <a:gd name="T16" fmla="*/ 2 w 525"/>
                <a:gd name="T17" fmla="*/ 2 h 512"/>
                <a:gd name="T18" fmla="*/ 2 w 525"/>
                <a:gd name="T19" fmla="*/ 2 h 512"/>
                <a:gd name="T20" fmla="*/ 2 w 525"/>
                <a:gd name="T21" fmla="*/ 2 h 512"/>
                <a:gd name="T22" fmla="*/ 2 w 525"/>
                <a:gd name="T23" fmla="*/ 2 h 512"/>
                <a:gd name="T24" fmla="*/ 2 w 525"/>
                <a:gd name="T25" fmla="*/ 2 h 512"/>
                <a:gd name="T26" fmla="*/ 2 w 525"/>
                <a:gd name="T27" fmla="*/ 2 h 512"/>
                <a:gd name="T28" fmla="*/ 2 w 525"/>
                <a:gd name="T29" fmla="*/ 2 h 512"/>
                <a:gd name="T30" fmla="*/ 2 w 525"/>
                <a:gd name="T31" fmla="*/ 2 h 512"/>
                <a:gd name="T32" fmla="*/ 2 w 525"/>
                <a:gd name="T33" fmla="*/ 2 h 512"/>
                <a:gd name="T34" fmla="*/ 2 w 525"/>
                <a:gd name="T35" fmla="*/ 2 h 512"/>
                <a:gd name="T36" fmla="*/ 2 w 525"/>
                <a:gd name="T37" fmla="*/ 2 h 512"/>
                <a:gd name="T38" fmla="*/ 2 w 525"/>
                <a:gd name="T39" fmla="*/ 2 h 512"/>
                <a:gd name="T40" fmla="*/ 2 w 525"/>
                <a:gd name="T41" fmla="*/ 2 h 512"/>
                <a:gd name="T42" fmla="*/ 2 w 525"/>
                <a:gd name="T43" fmla="*/ 2 h 512"/>
                <a:gd name="T44" fmla="*/ 2 w 525"/>
                <a:gd name="T45" fmla="*/ 2 h 512"/>
                <a:gd name="T46" fmla="*/ 2 w 525"/>
                <a:gd name="T47" fmla="*/ 2 h 512"/>
                <a:gd name="T48" fmla="*/ 2 w 525"/>
                <a:gd name="T49" fmla="*/ 2 h 512"/>
                <a:gd name="T50" fmla="*/ 2 w 525"/>
                <a:gd name="T51" fmla="*/ 2 h 512"/>
                <a:gd name="T52" fmla="*/ 2 w 525"/>
                <a:gd name="T53" fmla="*/ 2 h 512"/>
                <a:gd name="T54" fmla="*/ 2 w 525"/>
                <a:gd name="T55" fmla="*/ 2 h 512"/>
                <a:gd name="T56" fmla="*/ 2 w 525"/>
                <a:gd name="T57" fmla="*/ 2 h 512"/>
                <a:gd name="T58" fmla="*/ 2 w 525"/>
                <a:gd name="T59" fmla="*/ 2 h 512"/>
                <a:gd name="T60" fmla="*/ 2 w 525"/>
                <a:gd name="T61" fmla="*/ 2 h 512"/>
                <a:gd name="T62" fmla="*/ 0 w 525"/>
                <a:gd name="T63" fmla="*/ 2 h 512"/>
                <a:gd name="T64" fmla="*/ 1 w 525"/>
                <a:gd name="T65" fmla="*/ 2 h 512"/>
                <a:gd name="T66" fmla="*/ 2 w 525"/>
                <a:gd name="T67" fmla="*/ 2 h 512"/>
                <a:gd name="T68" fmla="*/ 2 w 525"/>
                <a:gd name="T69" fmla="*/ 2 h 512"/>
                <a:gd name="T70" fmla="*/ 2 w 525"/>
                <a:gd name="T71" fmla="*/ 2 h 512"/>
                <a:gd name="T72" fmla="*/ 2 w 525"/>
                <a:gd name="T73" fmla="*/ 2 h 512"/>
                <a:gd name="T74" fmla="*/ 2 w 525"/>
                <a:gd name="T75" fmla="*/ 2 h 512"/>
                <a:gd name="T76" fmla="*/ 2 w 525"/>
                <a:gd name="T77" fmla="*/ 2 h 512"/>
                <a:gd name="T78" fmla="*/ 2 w 525"/>
                <a:gd name="T79" fmla="*/ 2 h 512"/>
                <a:gd name="T80" fmla="*/ 2 w 525"/>
                <a:gd name="T81" fmla="*/ 2 h 512"/>
                <a:gd name="T82" fmla="*/ 2 w 525"/>
                <a:gd name="T83" fmla="*/ 2 h 512"/>
                <a:gd name="T84" fmla="*/ 2 w 525"/>
                <a:gd name="T85" fmla="*/ 0 h 5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25"/>
                <a:gd name="T130" fmla="*/ 0 h 512"/>
                <a:gd name="T131" fmla="*/ 525 w 525"/>
                <a:gd name="T132" fmla="*/ 512 h 5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25" h="512">
                  <a:moveTo>
                    <a:pt x="262" y="0"/>
                  </a:moveTo>
                  <a:lnTo>
                    <a:pt x="275" y="0"/>
                  </a:lnTo>
                  <a:lnTo>
                    <a:pt x="289" y="1"/>
                  </a:lnTo>
                  <a:lnTo>
                    <a:pt x="302" y="3"/>
                  </a:lnTo>
                  <a:lnTo>
                    <a:pt x="315" y="5"/>
                  </a:lnTo>
                  <a:lnTo>
                    <a:pt x="328" y="8"/>
                  </a:lnTo>
                  <a:lnTo>
                    <a:pt x="341" y="12"/>
                  </a:lnTo>
                  <a:lnTo>
                    <a:pt x="352" y="15"/>
                  </a:lnTo>
                  <a:lnTo>
                    <a:pt x="365" y="20"/>
                  </a:lnTo>
                  <a:lnTo>
                    <a:pt x="376" y="25"/>
                  </a:lnTo>
                  <a:lnTo>
                    <a:pt x="388" y="31"/>
                  </a:lnTo>
                  <a:lnTo>
                    <a:pt x="398" y="37"/>
                  </a:lnTo>
                  <a:lnTo>
                    <a:pt x="409" y="44"/>
                  </a:lnTo>
                  <a:lnTo>
                    <a:pt x="420" y="51"/>
                  </a:lnTo>
                  <a:lnTo>
                    <a:pt x="429" y="59"/>
                  </a:lnTo>
                  <a:lnTo>
                    <a:pt x="439" y="67"/>
                  </a:lnTo>
                  <a:lnTo>
                    <a:pt x="448" y="75"/>
                  </a:lnTo>
                  <a:lnTo>
                    <a:pt x="456" y="84"/>
                  </a:lnTo>
                  <a:lnTo>
                    <a:pt x="464" y="93"/>
                  </a:lnTo>
                  <a:lnTo>
                    <a:pt x="472" y="103"/>
                  </a:lnTo>
                  <a:lnTo>
                    <a:pt x="480" y="112"/>
                  </a:lnTo>
                  <a:lnTo>
                    <a:pt x="487" y="124"/>
                  </a:lnTo>
                  <a:lnTo>
                    <a:pt x="493" y="134"/>
                  </a:lnTo>
                  <a:lnTo>
                    <a:pt x="498" y="146"/>
                  </a:lnTo>
                  <a:lnTo>
                    <a:pt x="504" y="156"/>
                  </a:lnTo>
                  <a:lnTo>
                    <a:pt x="509" y="168"/>
                  </a:lnTo>
                  <a:lnTo>
                    <a:pt x="513" y="180"/>
                  </a:lnTo>
                  <a:lnTo>
                    <a:pt x="517" y="192"/>
                  </a:lnTo>
                  <a:lnTo>
                    <a:pt x="519" y="204"/>
                  </a:lnTo>
                  <a:lnTo>
                    <a:pt x="521" y="216"/>
                  </a:lnTo>
                  <a:lnTo>
                    <a:pt x="524" y="230"/>
                  </a:lnTo>
                  <a:lnTo>
                    <a:pt x="525" y="243"/>
                  </a:lnTo>
                  <a:lnTo>
                    <a:pt x="525" y="257"/>
                  </a:lnTo>
                  <a:lnTo>
                    <a:pt x="525" y="269"/>
                  </a:lnTo>
                  <a:lnTo>
                    <a:pt x="524" y="282"/>
                  </a:lnTo>
                  <a:lnTo>
                    <a:pt x="521" y="295"/>
                  </a:lnTo>
                  <a:lnTo>
                    <a:pt x="519" y="308"/>
                  </a:lnTo>
                  <a:lnTo>
                    <a:pt x="517" y="319"/>
                  </a:lnTo>
                  <a:lnTo>
                    <a:pt x="513" y="332"/>
                  </a:lnTo>
                  <a:lnTo>
                    <a:pt x="509" y="345"/>
                  </a:lnTo>
                  <a:lnTo>
                    <a:pt x="504" y="356"/>
                  </a:lnTo>
                  <a:lnTo>
                    <a:pt x="498" y="367"/>
                  </a:lnTo>
                  <a:lnTo>
                    <a:pt x="493" y="378"/>
                  </a:lnTo>
                  <a:lnTo>
                    <a:pt x="487" y="389"/>
                  </a:lnTo>
                  <a:lnTo>
                    <a:pt x="480" y="400"/>
                  </a:lnTo>
                  <a:lnTo>
                    <a:pt x="472" y="409"/>
                  </a:lnTo>
                  <a:lnTo>
                    <a:pt x="464" y="419"/>
                  </a:lnTo>
                  <a:lnTo>
                    <a:pt x="456" y="428"/>
                  </a:lnTo>
                  <a:lnTo>
                    <a:pt x="448" y="437"/>
                  </a:lnTo>
                  <a:lnTo>
                    <a:pt x="439" y="445"/>
                  </a:lnTo>
                  <a:lnTo>
                    <a:pt x="429" y="453"/>
                  </a:lnTo>
                  <a:lnTo>
                    <a:pt x="420" y="461"/>
                  </a:lnTo>
                  <a:lnTo>
                    <a:pt x="409" y="468"/>
                  </a:lnTo>
                  <a:lnTo>
                    <a:pt x="398" y="475"/>
                  </a:lnTo>
                  <a:lnTo>
                    <a:pt x="388" y="481"/>
                  </a:lnTo>
                  <a:lnTo>
                    <a:pt x="376" y="486"/>
                  </a:lnTo>
                  <a:lnTo>
                    <a:pt x="365" y="492"/>
                  </a:lnTo>
                  <a:lnTo>
                    <a:pt x="352" y="497"/>
                  </a:lnTo>
                  <a:lnTo>
                    <a:pt x="341" y="500"/>
                  </a:lnTo>
                  <a:lnTo>
                    <a:pt x="328" y="504"/>
                  </a:lnTo>
                  <a:lnTo>
                    <a:pt x="315" y="507"/>
                  </a:lnTo>
                  <a:lnTo>
                    <a:pt x="302" y="509"/>
                  </a:lnTo>
                  <a:lnTo>
                    <a:pt x="289" y="510"/>
                  </a:lnTo>
                  <a:lnTo>
                    <a:pt x="275" y="512"/>
                  </a:lnTo>
                  <a:lnTo>
                    <a:pt x="262" y="512"/>
                  </a:lnTo>
                  <a:lnTo>
                    <a:pt x="249" y="512"/>
                  </a:lnTo>
                  <a:lnTo>
                    <a:pt x="235" y="510"/>
                  </a:lnTo>
                  <a:lnTo>
                    <a:pt x="222" y="509"/>
                  </a:lnTo>
                  <a:lnTo>
                    <a:pt x="209" y="507"/>
                  </a:lnTo>
                  <a:lnTo>
                    <a:pt x="197" y="504"/>
                  </a:lnTo>
                  <a:lnTo>
                    <a:pt x="184" y="500"/>
                  </a:lnTo>
                  <a:lnTo>
                    <a:pt x="171" y="497"/>
                  </a:lnTo>
                  <a:lnTo>
                    <a:pt x="160" y="492"/>
                  </a:lnTo>
                  <a:lnTo>
                    <a:pt x="148" y="486"/>
                  </a:lnTo>
                  <a:lnTo>
                    <a:pt x="137" y="481"/>
                  </a:lnTo>
                  <a:lnTo>
                    <a:pt x="126" y="475"/>
                  </a:lnTo>
                  <a:lnTo>
                    <a:pt x="115" y="468"/>
                  </a:lnTo>
                  <a:lnTo>
                    <a:pt x="105" y="461"/>
                  </a:lnTo>
                  <a:lnTo>
                    <a:pt x="95" y="453"/>
                  </a:lnTo>
                  <a:lnTo>
                    <a:pt x="86" y="445"/>
                  </a:lnTo>
                  <a:lnTo>
                    <a:pt x="76" y="437"/>
                  </a:lnTo>
                  <a:lnTo>
                    <a:pt x="67" y="428"/>
                  </a:lnTo>
                  <a:lnTo>
                    <a:pt x="59" y="419"/>
                  </a:lnTo>
                  <a:lnTo>
                    <a:pt x="51" y="409"/>
                  </a:lnTo>
                  <a:lnTo>
                    <a:pt x="44" y="400"/>
                  </a:lnTo>
                  <a:lnTo>
                    <a:pt x="38" y="389"/>
                  </a:lnTo>
                  <a:lnTo>
                    <a:pt x="32" y="378"/>
                  </a:lnTo>
                  <a:lnTo>
                    <a:pt x="25" y="367"/>
                  </a:lnTo>
                  <a:lnTo>
                    <a:pt x="20" y="356"/>
                  </a:lnTo>
                  <a:lnTo>
                    <a:pt x="16" y="345"/>
                  </a:lnTo>
                  <a:lnTo>
                    <a:pt x="11" y="332"/>
                  </a:lnTo>
                  <a:lnTo>
                    <a:pt x="8" y="319"/>
                  </a:lnTo>
                  <a:lnTo>
                    <a:pt x="4" y="308"/>
                  </a:lnTo>
                  <a:lnTo>
                    <a:pt x="2" y="295"/>
                  </a:lnTo>
                  <a:lnTo>
                    <a:pt x="1" y="282"/>
                  </a:lnTo>
                  <a:lnTo>
                    <a:pt x="0" y="269"/>
                  </a:lnTo>
                  <a:lnTo>
                    <a:pt x="0" y="257"/>
                  </a:lnTo>
                  <a:lnTo>
                    <a:pt x="0" y="243"/>
                  </a:lnTo>
                  <a:lnTo>
                    <a:pt x="1" y="230"/>
                  </a:lnTo>
                  <a:lnTo>
                    <a:pt x="2" y="216"/>
                  </a:lnTo>
                  <a:lnTo>
                    <a:pt x="4" y="204"/>
                  </a:lnTo>
                  <a:lnTo>
                    <a:pt x="8" y="192"/>
                  </a:lnTo>
                  <a:lnTo>
                    <a:pt x="11" y="180"/>
                  </a:lnTo>
                  <a:lnTo>
                    <a:pt x="16" y="168"/>
                  </a:lnTo>
                  <a:lnTo>
                    <a:pt x="20" y="156"/>
                  </a:lnTo>
                  <a:lnTo>
                    <a:pt x="25" y="146"/>
                  </a:lnTo>
                  <a:lnTo>
                    <a:pt x="32" y="134"/>
                  </a:lnTo>
                  <a:lnTo>
                    <a:pt x="38" y="124"/>
                  </a:lnTo>
                  <a:lnTo>
                    <a:pt x="44" y="112"/>
                  </a:lnTo>
                  <a:lnTo>
                    <a:pt x="51" y="103"/>
                  </a:lnTo>
                  <a:lnTo>
                    <a:pt x="59" y="93"/>
                  </a:lnTo>
                  <a:lnTo>
                    <a:pt x="67" y="84"/>
                  </a:lnTo>
                  <a:lnTo>
                    <a:pt x="76" y="75"/>
                  </a:lnTo>
                  <a:lnTo>
                    <a:pt x="86" y="67"/>
                  </a:lnTo>
                  <a:lnTo>
                    <a:pt x="95" y="59"/>
                  </a:lnTo>
                  <a:lnTo>
                    <a:pt x="105" y="51"/>
                  </a:lnTo>
                  <a:lnTo>
                    <a:pt x="115" y="44"/>
                  </a:lnTo>
                  <a:lnTo>
                    <a:pt x="126" y="37"/>
                  </a:lnTo>
                  <a:lnTo>
                    <a:pt x="137" y="31"/>
                  </a:lnTo>
                  <a:lnTo>
                    <a:pt x="148" y="25"/>
                  </a:lnTo>
                  <a:lnTo>
                    <a:pt x="160" y="20"/>
                  </a:lnTo>
                  <a:lnTo>
                    <a:pt x="171" y="15"/>
                  </a:lnTo>
                  <a:lnTo>
                    <a:pt x="184" y="12"/>
                  </a:lnTo>
                  <a:lnTo>
                    <a:pt x="197" y="8"/>
                  </a:lnTo>
                  <a:lnTo>
                    <a:pt x="209" y="5"/>
                  </a:lnTo>
                  <a:lnTo>
                    <a:pt x="222" y="3"/>
                  </a:lnTo>
                  <a:lnTo>
                    <a:pt x="235" y="1"/>
                  </a:lnTo>
                  <a:lnTo>
                    <a:pt x="249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B73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Freeform 19"/>
            <p:cNvSpPr>
              <a:spLocks/>
            </p:cNvSpPr>
            <p:nvPr/>
          </p:nvSpPr>
          <p:spPr bwMode="auto">
            <a:xfrm>
              <a:off x="5109" y="212"/>
              <a:ext cx="137" cy="130"/>
            </a:xfrm>
            <a:custGeom>
              <a:avLst/>
              <a:gdLst>
                <a:gd name="T0" fmla="*/ 2 w 176"/>
                <a:gd name="T1" fmla="*/ 0 h 168"/>
                <a:gd name="T2" fmla="*/ 2 w 176"/>
                <a:gd name="T3" fmla="*/ 2 h 168"/>
                <a:gd name="T4" fmla="*/ 2 w 176"/>
                <a:gd name="T5" fmla="*/ 2 h 168"/>
                <a:gd name="T6" fmla="*/ 2 w 176"/>
                <a:gd name="T7" fmla="*/ 2 h 168"/>
                <a:gd name="T8" fmla="*/ 2 w 176"/>
                <a:gd name="T9" fmla="*/ 2 h 168"/>
                <a:gd name="T10" fmla="*/ 2 w 176"/>
                <a:gd name="T11" fmla="*/ 2 h 168"/>
                <a:gd name="T12" fmla="*/ 2 w 176"/>
                <a:gd name="T13" fmla="*/ 2 h 168"/>
                <a:gd name="T14" fmla="*/ 2 w 176"/>
                <a:gd name="T15" fmla="*/ 2 h 168"/>
                <a:gd name="T16" fmla="*/ 0 w 176"/>
                <a:gd name="T17" fmla="*/ 2 h 168"/>
                <a:gd name="T18" fmla="*/ 2 w 176"/>
                <a:gd name="T19" fmla="*/ 2 h 168"/>
                <a:gd name="T20" fmla="*/ 2 w 176"/>
                <a:gd name="T21" fmla="*/ 0 h 1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6"/>
                <a:gd name="T34" fmla="*/ 0 h 168"/>
                <a:gd name="T35" fmla="*/ 176 w 176"/>
                <a:gd name="T36" fmla="*/ 168 h 1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6" h="168">
                  <a:moveTo>
                    <a:pt x="88" y="0"/>
                  </a:moveTo>
                  <a:lnTo>
                    <a:pt x="109" y="64"/>
                  </a:lnTo>
                  <a:lnTo>
                    <a:pt x="176" y="64"/>
                  </a:lnTo>
                  <a:lnTo>
                    <a:pt x="121" y="104"/>
                  </a:lnTo>
                  <a:lnTo>
                    <a:pt x="142" y="168"/>
                  </a:lnTo>
                  <a:lnTo>
                    <a:pt x="88" y="128"/>
                  </a:lnTo>
                  <a:lnTo>
                    <a:pt x="33" y="168"/>
                  </a:lnTo>
                  <a:lnTo>
                    <a:pt x="54" y="104"/>
                  </a:lnTo>
                  <a:lnTo>
                    <a:pt x="0" y="64"/>
                  </a:lnTo>
                  <a:lnTo>
                    <a:pt x="66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EC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4" name="Freeform 20"/>
            <p:cNvSpPr>
              <a:spLocks/>
            </p:cNvSpPr>
            <p:nvPr/>
          </p:nvSpPr>
          <p:spPr bwMode="auto">
            <a:xfrm>
              <a:off x="5223" y="194"/>
              <a:ext cx="172" cy="339"/>
            </a:xfrm>
            <a:custGeom>
              <a:avLst/>
              <a:gdLst>
                <a:gd name="T0" fmla="*/ 2 w 222"/>
                <a:gd name="T1" fmla="*/ 1 h 436"/>
                <a:gd name="T2" fmla="*/ 2 w 222"/>
                <a:gd name="T3" fmla="*/ 2 h 436"/>
                <a:gd name="T4" fmla="*/ 2 w 222"/>
                <a:gd name="T5" fmla="*/ 2 h 436"/>
                <a:gd name="T6" fmla="*/ 2 w 222"/>
                <a:gd name="T7" fmla="*/ 2 h 436"/>
                <a:gd name="T8" fmla="*/ 2 w 222"/>
                <a:gd name="T9" fmla="*/ 2 h 436"/>
                <a:gd name="T10" fmla="*/ 2 w 222"/>
                <a:gd name="T11" fmla="*/ 2 h 436"/>
                <a:gd name="T12" fmla="*/ 2 w 222"/>
                <a:gd name="T13" fmla="*/ 2 h 436"/>
                <a:gd name="T14" fmla="*/ 2 w 222"/>
                <a:gd name="T15" fmla="*/ 2 h 436"/>
                <a:gd name="T16" fmla="*/ 2 w 222"/>
                <a:gd name="T17" fmla="*/ 2 h 436"/>
                <a:gd name="T18" fmla="*/ 2 w 222"/>
                <a:gd name="T19" fmla="*/ 2 h 436"/>
                <a:gd name="T20" fmla="*/ 2 w 222"/>
                <a:gd name="T21" fmla="*/ 2 h 436"/>
                <a:gd name="T22" fmla="*/ 2 w 222"/>
                <a:gd name="T23" fmla="*/ 2 h 436"/>
                <a:gd name="T24" fmla="*/ 2 w 222"/>
                <a:gd name="T25" fmla="*/ 2 h 436"/>
                <a:gd name="T26" fmla="*/ 2 w 222"/>
                <a:gd name="T27" fmla="*/ 2 h 436"/>
                <a:gd name="T28" fmla="*/ 2 w 222"/>
                <a:gd name="T29" fmla="*/ 2 h 436"/>
                <a:gd name="T30" fmla="*/ 2 w 222"/>
                <a:gd name="T31" fmla="*/ 2 h 436"/>
                <a:gd name="T32" fmla="*/ 2 w 222"/>
                <a:gd name="T33" fmla="*/ 2 h 436"/>
                <a:gd name="T34" fmla="*/ 2 w 222"/>
                <a:gd name="T35" fmla="*/ 2 h 436"/>
                <a:gd name="T36" fmla="*/ 0 w 222"/>
                <a:gd name="T37" fmla="*/ 2 h 436"/>
                <a:gd name="T38" fmla="*/ 2 w 222"/>
                <a:gd name="T39" fmla="*/ 2 h 436"/>
                <a:gd name="T40" fmla="*/ 2 w 222"/>
                <a:gd name="T41" fmla="*/ 2 h 436"/>
                <a:gd name="T42" fmla="*/ 2 w 222"/>
                <a:gd name="T43" fmla="*/ 2 h 436"/>
                <a:gd name="T44" fmla="*/ 2 w 222"/>
                <a:gd name="T45" fmla="*/ 2 h 436"/>
                <a:gd name="T46" fmla="*/ 2 w 222"/>
                <a:gd name="T47" fmla="*/ 2 h 436"/>
                <a:gd name="T48" fmla="*/ 2 w 222"/>
                <a:gd name="T49" fmla="*/ 2 h 436"/>
                <a:gd name="T50" fmla="*/ 2 w 222"/>
                <a:gd name="T51" fmla="*/ 2 h 436"/>
                <a:gd name="T52" fmla="*/ 2 w 222"/>
                <a:gd name="T53" fmla="*/ 2 h 436"/>
                <a:gd name="T54" fmla="*/ 2 w 222"/>
                <a:gd name="T55" fmla="*/ 2 h 436"/>
                <a:gd name="T56" fmla="*/ 2 w 222"/>
                <a:gd name="T57" fmla="*/ 2 h 436"/>
                <a:gd name="T58" fmla="*/ 2 w 222"/>
                <a:gd name="T59" fmla="*/ 2 h 436"/>
                <a:gd name="T60" fmla="*/ 2 w 222"/>
                <a:gd name="T61" fmla="*/ 2 h 436"/>
                <a:gd name="T62" fmla="*/ 2 w 222"/>
                <a:gd name="T63" fmla="*/ 2 h 436"/>
                <a:gd name="T64" fmla="*/ 2 w 222"/>
                <a:gd name="T65" fmla="*/ 2 h 436"/>
                <a:gd name="T66" fmla="*/ 2 w 222"/>
                <a:gd name="T67" fmla="*/ 2 h 436"/>
                <a:gd name="T68" fmla="*/ 2 w 222"/>
                <a:gd name="T69" fmla="*/ 2 h 436"/>
                <a:gd name="T70" fmla="*/ 2 w 222"/>
                <a:gd name="T71" fmla="*/ 2 h 436"/>
                <a:gd name="T72" fmla="*/ 2 w 222"/>
                <a:gd name="T73" fmla="*/ 0 h 436"/>
                <a:gd name="T74" fmla="*/ 2 w 222"/>
                <a:gd name="T75" fmla="*/ 0 h 436"/>
                <a:gd name="T76" fmla="*/ 2 w 222"/>
                <a:gd name="T77" fmla="*/ 0 h 436"/>
                <a:gd name="T78" fmla="*/ 2 w 222"/>
                <a:gd name="T79" fmla="*/ 1 h 4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2"/>
                <a:gd name="T121" fmla="*/ 0 h 436"/>
                <a:gd name="T122" fmla="*/ 222 w 222"/>
                <a:gd name="T123" fmla="*/ 436 h 4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2" h="436">
                  <a:moveTo>
                    <a:pt x="119" y="1"/>
                  </a:moveTo>
                  <a:lnTo>
                    <a:pt x="109" y="18"/>
                  </a:lnTo>
                  <a:lnTo>
                    <a:pt x="100" y="33"/>
                  </a:lnTo>
                  <a:lnTo>
                    <a:pt x="93" y="49"/>
                  </a:lnTo>
                  <a:lnTo>
                    <a:pt x="85" y="64"/>
                  </a:lnTo>
                  <a:lnTo>
                    <a:pt x="77" y="84"/>
                  </a:lnTo>
                  <a:lnTo>
                    <a:pt x="69" y="103"/>
                  </a:lnTo>
                  <a:lnTo>
                    <a:pt x="61" y="122"/>
                  </a:lnTo>
                  <a:lnTo>
                    <a:pt x="54" y="143"/>
                  </a:lnTo>
                  <a:lnTo>
                    <a:pt x="41" y="184"/>
                  </a:lnTo>
                  <a:lnTo>
                    <a:pt x="30" y="227"/>
                  </a:lnTo>
                  <a:lnTo>
                    <a:pt x="25" y="241"/>
                  </a:lnTo>
                  <a:lnTo>
                    <a:pt x="22" y="259"/>
                  </a:lnTo>
                  <a:lnTo>
                    <a:pt x="19" y="277"/>
                  </a:lnTo>
                  <a:lnTo>
                    <a:pt x="15" y="296"/>
                  </a:lnTo>
                  <a:lnTo>
                    <a:pt x="11" y="327"/>
                  </a:lnTo>
                  <a:lnTo>
                    <a:pt x="7" y="358"/>
                  </a:lnTo>
                  <a:lnTo>
                    <a:pt x="4" y="390"/>
                  </a:lnTo>
                  <a:lnTo>
                    <a:pt x="0" y="422"/>
                  </a:lnTo>
                  <a:lnTo>
                    <a:pt x="221" y="436"/>
                  </a:lnTo>
                  <a:lnTo>
                    <a:pt x="222" y="410"/>
                  </a:lnTo>
                  <a:lnTo>
                    <a:pt x="222" y="383"/>
                  </a:lnTo>
                  <a:lnTo>
                    <a:pt x="222" y="352"/>
                  </a:lnTo>
                  <a:lnTo>
                    <a:pt x="222" y="318"/>
                  </a:lnTo>
                  <a:lnTo>
                    <a:pt x="220" y="289"/>
                  </a:lnTo>
                  <a:lnTo>
                    <a:pt x="216" y="261"/>
                  </a:lnTo>
                  <a:lnTo>
                    <a:pt x="213" y="233"/>
                  </a:lnTo>
                  <a:lnTo>
                    <a:pt x="208" y="206"/>
                  </a:lnTo>
                  <a:lnTo>
                    <a:pt x="202" y="177"/>
                  </a:lnTo>
                  <a:lnTo>
                    <a:pt x="194" y="150"/>
                  </a:lnTo>
                  <a:lnTo>
                    <a:pt x="184" y="124"/>
                  </a:lnTo>
                  <a:lnTo>
                    <a:pt x="174" y="97"/>
                  </a:lnTo>
                  <a:lnTo>
                    <a:pt x="163" y="72"/>
                  </a:lnTo>
                  <a:lnTo>
                    <a:pt x="150" y="48"/>
                  </a:lnTo>
                  <a:lnTo>
                    <a:pt x="136" y="25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EC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Freeform 21"/>
            <p:cNvSpPr>
              <a:spLocks noEditPoints="1"/>
            </p:cNvSpPr>
            <p:nvPr/>
          </p:nvSpPr>
          <p:spPr bwMode="auto">
            <a:xfrm>
              <a:off x="5289" y="238"/>
              <a:ext cx="71" cy="50"/>
            </a:xfrm>
            <a:custGeom>
              <a:avLst/>
              <a:gdLst>
                <a:gd name="T0" fmla="*/ 2 w 91"/>
                <a:gd name="T1" fmla="*/ 2 h 64"/>
                <a:gd name="T2" fmla="*/ 2 w 91"/>
                <a:gd name="T3" fmla="*/ 2 h 64"/>
                <a:gd name="T4" fmla="*/ 2 w 91"/>
                <a:gd name="T5" fmla="*/ 2 h 64"/>
                <a:gd name="T6" fmla="*/ 2 w 91"/>
                <a:gd name="T7" fmla="*/ 2 h 64"/>
                <a:gd name="T8" fmla="*/ 2 w 91"/>
                <a:gd name="T9" fmla="*/ 2 h 64"/>
                <a:gd name="T10" fmla="*/ 2 w 91"/>
                <a:gd name="T11" fmla="*/ 2 h 64"/>
                <a:gd name="T12" fmla="*/ 2 w 91"/>
                <a:gd name="T13" fmla="*/ 2 h 64"/>
                <a:gd name="T14" fmla="*/ 2 w 91"/>
                <a:gd name="T15" fmla="*/ 2 h 64"/>
                <a:gd name="T16" fmla="*/ 2 w 91"/>
                <a:gd name="T17" fmla="*/ 2 h 64"/>
                <a:gd name="T18" fmla="*/ 2 w 91"/>
                <a:gd name="T19" fmla="*/ 2 h 64"/>
                <a:gd name="T20" fmla="*/ 2 w 91"/>
                <a:gd name="T21" fmla="*/ 2 h 64"/>
                <a:gd name="T22" fmla="*/ 2 w 91"/>
                <a:gd name="T23" fmla="*/ 2 h 64"/>
                <a:gd name="T24" fmla="*/ 1 w 91"/>
                <a:gd name="T25" fmla="*/ 2 h 64"/>
                <a:gd name="T26" fmla="*/ 0 w 91"/>
                <a:gd name="T27" fmla="*/ 2 h 64"/>
                <a:gd name="T28" fmla="*/ 2 w 91"/>
                <a:gd name="T29" fmla="*/ 0 h 64"/>
                <a:gd name="T30" fmla="*/ 2 w 91"/>
                <a:gd name="T31" fmla="*/ 1 h 64"/>
                <a:gd name="T32" fmla="*/ 2 w 91"/>
                <a:gd name="T33" fmla="*/ 2 h 64"/>
                <a:gd name="T34" fmla="*/ 2 w 91"/>
                <a:gd name="T35" fmla="*/ 2 h 64"/>
                <a:gd name="T36" fmla="*/ 2 w 91"/>
                <a:gd name="T37" fmla="*/ 2 h 64"/>
                <a:gd name="T38" fmla="*/ 2 w 91"/>
                <a:gd name="T39" fmla="*/ 2 h 64"/>
                <a:gd name="T40" fmla="*/ 2 w 91"/>
                <a:gd name="T41" fmla="*/ 2 h 64"/>
                <a:gd name="T42" fmla="*/ 2 w 91"/>
                <a:gd name="T43" fmla="*/ 2 h 64"/>
                <a:gd name="T44" fmla="*/ 2 w 91"/>
                <a:gd name="T45" fmla="*/ 2 h 64"/>
                <a:gd name="T46" fmla="*/ 2 w 91"/>
                <a:gd name="T47" fmla="*/ 2 h 64"/>
                <a:gd name="T48" fmla="*/ 2 w 91"/>
                <a:gd name="T49" fmla="*/ 2 h 64"/>
                <a:gd name="T50" fmla="*/ 2 w 91"/>
                <a:gd name="T51" fmla="*/ 2 h 64"/>
                <a:gd name="T52" fmla="*/ 2 w 91"/>
                <a:gd name="T53" fmla="*/ 2 h 64"/>
                <a:gd name="T54" fmla="*/ 2 w 91"/>
                <a:gd name="T55" fmla="*/ 2 h 64"/>
                <a:gd name="T56" fmla="*/ 2 w 91"/>
                <a:gd name="T57" fmla="*/ 2 h 64"/>
                <a:gd name="T58" fmla="*/ 2 w 91"/>
                <a:gd name="T59" fmla="*/ 2 h 64"/>
                <a:gd name="T60" fmla="*/ 2 w 91"/>
                <a:gd name="T61" fmla="*/ 2 h 64"/>
                <a:gd name="T62" fmla="*/ 2 w 91"/>
                <a:gd name="T63" fmla="*/ 2 h 64"/>
                <a:gd name="T64" fmla="*/ 2 w 91"/>
                <a:gd name="T65" fmla="*/ 2 h 64"/>
                <a:gd name="T66" fmla="*/ 2 w 91"/>
                <a:gd name="T67" fmla="*/ 2 h 64"/>
                <a:gd name="T68" fmla="*/ 2 w 91"/>
                <a:gd name="T69" fmla="*/ 2 h 64"/>
                <a:gd name="T70" fmla="*/ 2 w 91"/>
                <a:gd name="T71" fmla="*/ 2 h 64"/>
                <a:gd name="T72" fmla="*/ 2 w 91"/>
                <a:gd name="T73" fmla="*/ 2 h 64"/>
                <a:gd name="T74" fmla="*/ 2 w 91"/>
                <a:gd name="T75" fmla="*/ 2 h 64"/>
                <a:gd name="T76" fmla="*/ 2 w 91"/>
                <a:gd name="T77" fmla="*/ 2 h 64"/>
                <a:gd name="T78" fmla="*/ 2 w 91"/>
                <a:gd name="T79" fmla="*/ 2 h 64"/>
                <a:gd name="T80" fmla="*/ 2 w 91"/>
                <a:gd name="T81" fmla="*/ 2 h 64"/>
                <a:gd name="T82" fmla="*/ 2 w 91"/>
                <a:gd name="T83" fmla="*/ 2 h 64"/>
                <a:gd name="T84" fmla="*/ 2 w 91"/>
                <a:gd name="T85" fmla="*/ 2 h 64"/>
                <a:gd name="T86" fmla="*/ 2 w 91"/>
                <a:gd name="T87" fmla="*/ 2 h 64"/>
                <a:gd name="T88" fmla="*/ 2 w 91"/>
                <a:gd name="T89" fmla="*/ 2 h 64"/>
                <a:gd name="T90" fmla="*/ 2 w 91"/>
                <a:gd name="T91" fmla="*/ 2 h 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1"/>
                <a:gd name="T139" fmla="*/ 0 h 64"/>
                <a:gd name="T140" fmla="*/ 91 w 91"/>
                <a:gd name="T141" fmla="*/ 64 h 6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1" h="64">
                  <a:moveTo>
                    <a:pt x="60" y="54"/>
                  </a:moveTo>
                  <a:lnTo>
                    <a:pt x="52" y="61"/>
                  </a:lnTo>
                  <a:lnTo>
                    <a:pt x="49" y="56"/>
                  </a:lnTo>
                  <a:lnTo>
                    <a:pt x="46" y="53"/>
                  </a:lnTo>
                  <a:lnTo>
                    <a:pt x="42" y="48"/>
                  </a:lnTo>
                  <a:lnTo>
                    <a:pt x="39" y="45"/>
                  </a:lnTo>
                  <a:lnTo>
                    <a:pt x="31" y="36"/>
                  </a:lnTo>
                  <a:lnTo>
                    <a:pt x="23" y="28"/>
                  </a:lnTo>
                  <a:lnTo>
                    <a:pt x="15" y="21"/>
                  </a:lnTo>
                  <a:lnTo>
                    <a:pt x="8" y="15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8"/>
                  </a:lnTo>
                  <a:lnTo>
                    <a:pt x="3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22" y="14"/>
                  </a:lnTo>
                  <a:lnTo>
                    <a:pt x="28" y="21"/>
                  </a:lnTo>
                  <a:lnTo>
                    <a:pt x="38" y="30"/>
                  </a:lnTo>
                  <a:lnTo>
                    <a:pt x="46" y="38"/>
                  </a:lnTo>
                  <a:lnTo>
                    <a:pt x="49" y="43"/>
                  </a:lnTo>
                  <a:lnTo>
                    <a:pt x="54" y="46"/>
                  </a:lnTo>
                  <a:lnTo>
                    <a:pt x="57" y="51"/>
                  </a:lnTo>
                  <a:lnTo>
                    <a:pt x="60" y="54"/>
                  </a:lnTo>
                  <a:close/>
                  <a:moveTo>
                    <a:pt x="87" y="36"/>
                  </a:moveTo>
                  <a:lnTo>
                    <a:pt x="91" y="45"/>
                  </a:lnTo>
                  <a:lnTo>
                    <a:pt x="87" y="47"/>
                  </a:lnTo>
                  <a:lnTo>
                    <a:pt x="82" y="49"/>
                  </a:lnTo>
                  <a:lnTo>
                    <a:pt x="79" y="52"/>
                  </a:lnTo>
                  <a:lnTo>
                    <a:pt x="74" y="54"/>
                  </a:lnTo>
                  <a:lnTo>
                    <a:pt x="70" y="56"/>
                  </a:lnTo>
                  <a:lnTo>
                    <a:pt x="65" y="59"/>
                  </a:lnTo>
                  <a:lnTo>
                    <a:pt x="60" y="61"/>
                  </a:lnTo>
                  <a:lnTo>
                    <a:pt x="56" y="64"/>
                  </a:lnTo>
                  <a:lnTo>
                    <a:pt x="51" y="56"/>
                  </a:lnTo>
                  <a:lnTo>
                    <a:pt x="56" y="53"/>
                  </a:lnTo>
                  <a:lnTo>
                    <a:pt x="60" y="51"/>
                  </a:lnTo>
                  <a:lnTo>
                    <a:pt x="65" y="48"/>
                  </a:lnTo>
                  <a:lnTo>
                    <a:pt x="70" y="45"/>
                  </a:lnTo>
                  <a:lnTo>
                    <a:pt x="74" y="43"/>
                  </a:lnTo>
                  <a:lnTo>
                    <a:pt x="79" y="40"/>
                  </a:lnTo>
                  <a:lnTo>
                    <a:pt x="82" y="38"/>
                  </a:lnTo>
                  <a:lnTo>
                    <a:pt x="87" y="36"/>
                  </a:lnTo>
                  <a:close/>
                </a:path>
              </a:pathLst>
            </a:custGeom>
            <a:solidFill>
              <a:srgbClr val="005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6" name="Freeform 22"/>
            <p:cNvSpPr>
              <a:spLocks noEditPoints="1"/>
            </p:cNvSpPr>
            <p:nvPr/>
          </p:nvSpPr>
          <p:spPr bwMode="auto">
            <a:xfrm>
              <a:off x="5272" y="278"/>
              <a:ext cx="61" cy="37"/>
            </a:xfrm>
            <a:custGeom>
              <a:avLst/>
              <a:gdLst>
                <a:gd name="T0" fmla="*/ 2 w 78"/>
                <a:gd name="T1" fmla="*/ 2 h 48"/>
                <a:gd name="T2" fmla="*/ 2 w 78"/>
                <a:gd name="T3" fmla="*/ 2 h 48"/>
                <a:gd name="T4" fmla="*/ 2 w 78"/>
                <a:gd name="T5" fmla="*/ 2 h 48"/>
                <a:gd name="T6" fmla="*/ 2 w 78"/>
                <a:gd name="T7" fmla="*/ 2 h 48"/>
                <a:gd name="T8" fmla="*/ 2 w 78"/>
                <a:gd name="T9" fmla="*/ 2 h 48"/>
                <a:gd name="T10" fmla="*/ 2 w 78"/>
                <a:gd name="T11" fmla="*/ 2 h 48"/>
                <a:gd name="T12" fmla="*/ 2 w 78"/>
                <a:gd name="T13" fmla="*/ 2 h 48"/>
                <a:gd name="T14" fmla="*/ 2 w 78"/>
                <a:gd name="T15" fmla="*/ 2 h 48"/>
                <a:gd name="T16" fmla="*/ 2 w 78"/>
                <a:gd name="T17" fmla="*/ 2 h 48"/>
                <a:gd name="T18" fmla="*/ 2 w 78"/>
                <a:gd name="T19" fmla="*/ 2 h 48"/>
                <a:gd name="T20" fmla="*/ 2 w 78"/>
                <a:gd name="T21" fmla="*/ 2 h 48"/>
                <a:gd name="T22" fmla="*/ 1 w 78"/>
                <a:gd name="T23" fmla="*/ 2 h 48"/>
                <a:gd name="T24" fmla="*/ 0 w 78"/>
                <a:gd name="T25" fmla="*/ 2 h 48"/>
                <a:gd name="T26" fmla="*/ 2 w 78"/>
                <a:gd name="T27" fmla="*/ 0 h 48"/>
                <a:gd name="T28" fmla="*/ 2 w 78"/>
                <a:gd name="T29" fmla="*/ 1 h 48"/>
                <a:gd name="T30" fmla="*/ 2 w 78"/>
                <a:gd name="T31" fmla="*/ 2 h 48"/>
                <a:gd name="T32" fmla="*/ 2 w 78"/>
                <a:gd name="T33" fmla="*/ 2 h 48"/>
                <a:gd name="T34" fmla="*/ 2 w 78"/>
                <a:gd name="T35" fmla="*/ 2 h 48"/>
                <a:gd name="T36" fmla="*/ 2 w 78"/>
                <a:gd name="T37" fmla="*/ 2 h 48"/>
                <a:gd name="T38" fmla="*/ 2 w 78"/>
                <a:gd name="T39" fmla="*/ 2 h 48"/>
                <a:gd name="T40" fmla="*/ 2 w 78"/>
                <a:gd name="T41" fmla="*/ 2 h 48"/>
                <a:gd name="T42" fmla="*/ 2 w 78"/>
                <a:gd name="T43" fmla="*/ 2 h 48"/>
                <a:gd name="T44" fmla="*/ 2 w 78"/>
                <a:gd name="T45" fmla="*/ 2 h 48"/>
                <a:gd name="T46" fmla="*/ 2 w 78"/>
                <a:gd name="T47" fmla="*/ 2 h 48"/>
                <a:gd name="T48" fmla="*/ 2 w 78"/>
                <a:gd name="T49" fmla="*/ 2 h 48"/>
                <a:gd name="T50" fmla="*/ 2 w 78"/>
                <a:gd name="T51" fmla="*/ 2 h 48"/>
                <a:gd name="T52" fmla="*/ 2 w 78"/>
                <a:gd name="T53" fmla="*/ 2 h 48"/>
                <a:gd name="T54" fmla="*/ 2 w 78"/>
                <a:gd name="T55" fmla="*/ 2 h 48"/>
                <a:gd name="T56" fmla="*/ 2 w 78"/>
                <a:gd name="T57" fmla="*/ 2 h 48"/>
                <a:gd name="T58" fmla="*/ 2 w 78"/>
                <a:gd name="T59" fmla="*/ 2 h 48"/>
                <a:gd name="T60" fmla="*/ 2 w 78"/>
                <a:gd name="T61" fmla="*/ 2 h 48"/>
                <a:gd name="T62" fmla="*/ 2 w 78"/>
                <a:gd name="T63" fmla="*/ 2 h 48"/>
                <a:gd name="T64" fmla="*/ 2 w 78"/>
                <a:gd name="T65" fmla="*/ 2 h 48"/>
                <a:gd name="T66" fmla="*/ 2 w 78"/>
                <a:gd name="T67" fmla="*/ 2 h 48"/>
                <a:gd name="T68" fmla="*/ 2 w 78"/>
                <a:gd name="T69" fmla="*/ 2 h 48"/>
                <a:gd name="T70" fmla="*/ 2 w 78"/>
                <a:gd name="T71" fmla="*/ 2 h 48"/>
                <a:gd name="T72" fmla="*/ 2 w 78"/>
                <a:gd name="T73" fmla="*/ 2 h 48"/>
                <a:gd name="T74" fmla="*/ 2 w 78"/>
                <a:gd name="T75" fmla="*/ 2 h 48"/>
                <a:gd name="T76" fmla="*/ 2 w 78"/>
                <a:gd name="T77" fmla="*/ 2 h 48"/>
                <a:gd name="T78" fmla="*/ 2 w 78"/>
                <a:gd name="T79" fmla="*/ 2 h 48"/>
                <a:gd name="T80" fmla="*/ 2 w 78"/>
                <a:gd name="T81" fmla="*/ 2 h 48"/>
                <a:gd name="T82" fmla="*/ 2 w 78"/>
                <a:gd name="T83" fmla="*/ 2 h 48"/>
                <a:gd name="T84" fmla="*/ 2 w 78"/>
                <a:gd name="T85" fmla="*/ 2 h 48"/>
                <a:gd name="T86" fmla="*/ 2 w 78"/>
                <a:gd name="T87" fmla="*/ 2 h 48"/>
                <a:gd name="T88" fmla="*/ 2 w 78"/>
                <a:gd name="T89" fmla="*/ 2 h 48"/>
                <a:gd name="T90" fmla="*/ 2 w 78"/>
                <a:gd name="T91" fmla="*/ 2 h 48"/>
                <a:gd name="T92" fmla="*/ 2 w 78"/>
                <a:gd name="T93" fmla="*/ 2 h 48"/>
                <a:gd name="T94" fmla="*/ 2 w 78"/>
                <a:gd name="T95" fmla="*/ 2 h 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8"/>
                <a:gd name="T145" fmla="*/ 0 h 48"/>
                <a:gd name="T146" fmla="*/ 78 w 78"/>
                <a:gd name="T147" fmla="*/ 48 h 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8" h="48">
                  <a:moveTo>
                    <a:pt x="38" y="37"/>
                  </a:moveTo>
                  <a:lnTo>
                    <a:pt x="45" y="44"/>
                  </a:lnTo>
                  <a:lnTo>
                    <a:pt x="38" y="44"/>
                  </a:lnTo>
                  <a:lnTo>
                    <a:pt x="33" y="40"/>
                  </a:lnTo>
                  <a:lnTo>
                    <a:pt x="28" y="34"/>
                  </a:lnTo>
                  <a:lnTo>
                    <a:pt x="22" y="28"/>
                  </a:lnTo>
                  <a:lnTo>
                    <a:pt x="17" y="22"/>
                  </a:lnTo>
                  <a:lnTo>
                    <a:pt x="12" y="18"/>
                  </a:lnTo>
                  <a:lnTo>
                    <a:pt x="7" y="13"/>
                  </a:lnTo>
                  <a:lnTo>
                    <a:pt x="5" y="11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9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3" y="6"/>
                  </a:lnTo>
                  <a:lnTo>
                    <a:pt x="17" y="10"/>
                  </a:lnTo>
                  <a:lnTo>
                    <a:pt x="23" y="16"/>
                  </a:lnTo>
                  <a:lnTo>
                    <a:pt x="29" y="21"/>
                  </a:lnTo>
                  <a:lnTo>
                    <a:pt x="34" y="27"/>
                  </a:lnTo>
                  <a:lnTo>
                    <a:pt x="40" y="33"/>
                  </a:lnTo>
                  <a:lnTo>
                    <a:pt x="45" y="37"/>
                  </a:lnTo>
                  <a:lnTo>
                    <a:pt x="38" y="37"/>
                  </a:lnTo>
                  <a:close/>
                  <a:moveTo>
                    <a:pt x="45" y="44"/>
                  </a:moveTo>
                  <a:lnTo>
                    <a:pt x="41" y="48"/>
                  </a:lnTo>
                  <a:lnTo>
                    <a:pt x="38" y="44"/>
                  </a:lnTo>
                  <a:lnTo>
                    <a:pt x="45" y="44"/>
                  </a:lnTo>
                  <a:close/>
                  <a:moveTo>
                    <a:pt x="73" y="5"/>
                  </a:moveTo>
                  <a:lnTo>
                    <a:pt x="78" y="13"/>
                  </a:lnTo>
                  <a:lnTo>
                    <a:pt x="73" y="17"/>
                  </a:lnTo>
                  <a:lnTo>
                    <a:pt x="69" y="20"/>
                  </a:lnTo>
                  <a:lnTo>
                    <a:pt x="65" y="24"/>
                  </a:lnTo>
                  <a:lnTo>
                    <a:pt x="61" y="27"/>
                  </a:lnTo>
                  <a:lnTo>
                    <a:pt x="56" y="32"/>
                  </a:lnTo>
                  <a:lnTo>
                    <a:pt x="53" y="36"/>
                  </a:lnTo>
                  <a:lnTo>
                    <a:pt x="48" y="40"/>
                  </a:lnTo>
                  <a:lnTo>
                    <a:pt x="45" y="44"/>
                  </a:lnTo>
                  <a:lnTo>
                    <a:pt x="38" y="37"/>
                  </a:lnTo>
                  <a:lnTo>
                    <a:pt x="41" y="34"/>
                  </a:lnTo>
                  <a:lnTo>
                    <a:pt x="46" y="29"/>
                  </a:lnTo>
                  <a:lnTo>
                    <a:pt x="50" y="25"/>
                  </a:lnTo>
                  <a:lnTo>
                    <a:pt x="54" y="20"/>
                  </a:lnTo>
                  <a:lnTo>
                    <a:pt x="58" y="17"/>
                  </a:lnTo>
                  <a:lnTo>
                    <a:pt x="63" y="12"/>
                  </a:lnTo>
                  <a:lnTo>
                    <a:pt x="68" y="9"/>
                  </a:lnTo>
                  <a:lnTo>
                    <a:pt x="73" y="5"/>
                  </a:lnTo>
                  <a:close/>
                </a:path>
              </a:pathLst>
            </a:custGeom>
            <a:solidFill>
              <a:srgbClr val="005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Freeform 23"/>
            <p:cNvSpPr>
              <a:spLocks/>
            </p:cNvSpPr>
            <p:nvPr/>
          </p:nvSpPr>
          <p:spPr bwMode="auto">
            <a:xfrm>
              <a:off x="5301" y="307"/>
              <a:ext cx="42" cy="64"/>
            </a:xfrm>
            <a:custGeom>
              <a:avLst/>
              <a:gdLst>
                <a:gd name="T0" fmla="*/ 2 w 54"/>
                <a:gd name="T1" fmla="*/ 2 h 82"/>
                <a:gd name="T2" fmla="*/ 2 w 54"/>
                <a:gd name="T3" fmla="*/ 2 h 82"/>
                <a:gd name="T4" fmla="*/ 2 w 54"/>
                <a:gd name="T5" fmla="*/ 2 h 82"/>
                <a:gd name="T6" fmla="*/ 2 w 54"/>
                <a:gd name="T7" fmla="*/ 2 h 82"/>
                <a:gd name="T8" fmla="*/ 2 w 54"/>
                <a:gd name="T9" fmla="*/ 2 h 82"/>
                <a:gd name="T10" fmla="*/ 2 w 54"/>
                <a:gd name="T11" fmla="*/ 2 h 82"/>
                <a:gd name="T12" fmla="*/ 2 w 54"/>
                <a:gd name="T13" fmla="*/ 2 h 82"/>
                <a:gd name="T14" fmla="*/ 2 w 54"/>
                <a:gd name="T15" fmla="*/ 2 h 82"/>
                <a:gd name="T16" fmla="*/ 2 w 54"/>
                <a:gd name="T17" fmla="*/ 2 h 82"/>
                <a:gd name="T18" fmla="*/ 2 w 54"/>
                <a:gd name="T19" fmla="*/ 2 h 82"/>
                <a:gd name="T20" fmla="*/ 2 w 54"/>
                <a:gd name="T21" fmla="*/ 2 h 82"/>
                <a:gd name="T22" fmla="*/ 2 w 54"/>
                <a:gd name="T23" fmla="*/ 2 h 82"/>
                <a:gd name="T24" fmla="*/ 2 w 54"/>
                <a:gd name="T25" fmla="*/ 2 h 82"/>
                <a:gd name="T26" fmla="*/ 2 w 54"/>
                <a:gd name="T27" fmla="*/ 2 h 82"/>
                <a:gd name="T28" fmla="*/ 2 w 54"/>
                <a:gd name="T29" fmla="*/ 2 h 82"/>
                <a:gd name="T30" fmla="*/ 0 w 54"/>
                <a:gd name="T31" fmla="*/ 2 h 82"/>
                <a:gd name="T32" fmla="*/ 2 w 54"/>
                <a:gd name="T33" fmla="*/ 0 h 82"/>
                <a:gd name="T34" fmla="*/ 2 w 54"/>
                <a:gd name="T35" fmla="*/ 2 h 82"/>
                <a:gd name="T36" fmla="*/ 2 w 54"/>
                <a:gd name="T37" fmla="*/ 2 h 82"/>
                <a:gd name="T38" fmla="*/ 2 w 54"/>
                <a:gd name="T39" fmla="*/ 2 h 82"/>
                <a:gd name="T40" fmla="*/ 2 w 54"/>
                <a:gd name="T41" fmla="*/ 2 h 82"/>
                <a:gd name="T42" fmla="*/ 2 w 54"/>
                <a:gd name="T43" fmla="*/ 2 h 82"/>
                <a:gd name="T44" fmla="*/ 2 w 54"/>
                <a:gd name="T45" fmla="*/ 2 h 82"/>
                <a:gd name="T46" fmla="*/ 2 w 54"/>
                <a:gd name="T47" fmla="*/ 2 h 82"/>
                <a:gd name="T48" fmla="*/ 2 w 54"/>
                <a:gd name="T49" fmla="*/ 2 h 82"/>
                <a:gd name="T50" fmla="*/ 2 w 54"/>
                <a:gd name="T51" fmla="*/ 2 h 82"/>
                <a:gd name="T52" fmla="*/ 2 w 54"/>
                <a:gd name="T53" fmla="*/ 2 h 82"/>
                <a:gd name="T54" fmla="*/ 2 w 54"/>
                <a:gd name="T55" fmla="*/ 2 h 82"/>
                <a:gd name="T56" fmla="*/ 2 w 54"/>
                <a:gd name="T57" fmla="*/ 2 h 82"/>
                <a:gd name="T58" fmla="*/ 2 w 54"/>
                <a:gd name="T59" fmla="*/ 2 h 82"/>
                <a:gd name="T60" fmla="*/ 2 w 54"/>
                <a:gd name="T61" fmla="*/ 2 h 8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"/>
                <a:gd name="T94" fmla="*/ 0 h 82"/>
                <a:gd name="T95" fmla="*/ 54 w 54"/>
                <a:gd name="T96" fmla="*/ 82 h 8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" h="82">
                  <a:moveTo>
                    <a:pt x="54" y="79"/>
                  </a:moveTo>
                  <a:lnTo>
                    <a:pt x="46" y="82"/>
                  </a:lnTo>
                  <a:lnTo>
                    <a:pt x="43" y="76"/>
                  </a:lnTo>
                  <a:lnTo>
                    <a:pt x="41" y="71"/>
                  </a:lnTo>
                  <a:lnTo>
                    <a:pt x="39" y="66"/>
                  </a:lnTo>
                  <a:lnTo>
                    <a:pt x="36" y="60"/>
                  </a:lnTo>
                  <a:lnTo>
                    <a:pt x="33" y="54"/>
                  </a:lnTo>
                  <a:lnTo>
                    <a:pt x="31" y="50"/>
                  </a:lnTo>
                  <a:lnTo>
                    <a:pt x="27" y="44"/>
                  </a:lnTo>
                  <a:lnTo>
                    <a:pt x="25" y="39"/>
                  </a:lnTo>
                  <a:lnTo>
                    <a:pt x="22" y="35"/>
                  </a:lnTo>
                  <a:lnTo>
                    <a:pt x="18" y="30"/>
                  </a:lnTo>
                  <a:lnTo>
                    <a:pt x="15" y="26"/>
                  </a:lnTo>
                  <a:lnTo>
                    <a:pt x="12" y="21"/>
                  </a:lnTo>
                  <a:lnTo>
                    <a:pt x="6" y="13"/>
                  </a:lnTo>
                  <a:lnTo>
                    <a:pt x="0" y="6"/>
                  </a:lnTo>
                  <a:lnTo>
                    <a:pt x="7" y="0"/>
                  </a:lnTo>
                  <a:lnTo>
                    <a:pt x="12" y="7"/>
                  </a:lnTo>
                  <a:lnTo>
                    <a:pt x="19" y="15"/>
                  </a:lnTo>
                  <a:lnTo>
                    <a:pt x="23" y="20"/>
                  </a:lnTo>
                  <a:lnTo>
                    <a:pt x="26" y="24"/>
                  </a:lnTo>
                  <a:lnTo>
                    <a:pt x="30" y="29"/>
                  </a:lnTo>
                  <a:lnTo>
                    <a:pt x="33" y="35"/>
                  </a:lnTo>
                  <a:lnTo>
                    <a:pt x="36" y="39"/>
                  </a:lnTo>
                  <a:lnTo>
                    <a:pt x="39" y="45"/>
                  </a:lnTo>
                  <a:lnTo>
                    <a:pt x="42" y="51"/>
                  </a:lnTo>
                  <a:lnTo>
                    <a:pt x="44" y="55"/>
                  </a:lnTo>
                  <a:lnTo>
                    <a:pt x="48" y="61"/>
                  </a:lnTo>
                  <a:lnTo>
                    <a:pt x="50" y="67"/>
                  </a:lnTo>
                  <a:lnTo>
                    <a:pt x="52" y="74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005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8" name="Freeform 24"/>
            <p:cNvSpPr>
              <a:spLocks/>
            </p:cNvSpPr>
            <p:nvPr/>
          </p:nvSpPr>
          <p:spPr bwMode="auto">
            <a:xfrm>
              <a:off x="5302" y="353"/>
              <a:ext cx="84" cy="55"/>
            </a:xfrm>
            <a:custGeom>
              <a:avLst/>
              <a:gdLst>
                <a:gd name="T0" fmla="*/ 2 w 108"/>
                <a:gd name="T1" fmla="*/ 2 h 71"/>
                <a:gd name="T2" fmla="*/ 0 w 108"/>
                <a:gd name="T3" fmla="*/ 2 h 71"/>
                <a:gd name="T4" fmla="*/ 2 w 108"/>
                <a:gd name="T5" fmla="*/ 2 h 71"/>
                <a:gd name="T6" fmla="*/ 2 w 108"/>
                <a:gd name="T7" fmla="*/ 2 h 71"/>
                <a:gd name="T8" fmla="*/ 2 w 108"/>
                <a:gd name="T9" fmla="*/ 2 h 71"/>
                <a:gd name="T10" fmla="*/ 2 w 108"/>
                <a:gd name="T11" fmla="*/ 2 h 71"/>
                <a:gd name="T12" fmla="*/ 2 w 108"/>
                <a:gd name="T13" fmla="*/ 2 h 71"/>
                <a:gd name="T14" fmla="*/ 2 w 108"/>
                <a:gd name="T15" fmla="*/ 2 h 71"/>
                <a:gd name="T16" fmla="*/ 2 w 108"/>
                <a:gd name="T17" fmla="*/ 2 h 71"/>
                <a:gd name="T18" fmla="*/ 2 w 108"/>
                <a:gd name="T19" fmla="*/ 2 h 71"/>
                <a:gd name="T20" fmla="*/ 2 w 108"/>
                <a:gd name="T21" fmla="*/ 2 h 71"/>
                <a:gd name="T22" fmla="*/ 2 w 108"/>
                <a:gd name="T23" fmla="*/ 2 h 71"/>
                <a:gd name="T24" fmla="*/ 2 w 108"/>
                <a:gd name="T25" fmla="*/ 2 h 71"/>
                <a:gd name="T26" fmla="*/ 2 w 108"/>
                <a:gd name="T27" fmla="*/ 2 h 71"/>
                <a:gd name="T28" fmla="*/ 2 w 108"/>
                <a:gd name="T29" fmla="*/ 2 h 71"/>
                <a:gd name="T30" fmla="*/ 2 w 108"/>
                <a:gd name="T31" fmla="*/ 2 h 71"/>
                <a:gd name="T32" fmla="*/ 2 w 108"/>
                <a:gd name="T33" fmla="*/ 2 h 71"/>
                <a:gd name="T34" fmla="*/ 2 w 108"/>
                <a:gd name="T35" fmla="*/ 2 h 71"/>
                <a:gd name="T36" fmla="*/ 2 w 108"/>
                <a:gd name="T37" fmla="*/ 2 h 71"/>
                <a:gd name="T38" fmla="*/ 2 w 108"/>
                <a:gd name="T39" fmla="*/ 2 h 71"/>
                <a:gd name="T40" fmla="*/ 2 w 108"/>
                <a:gd name="T41" fmla="*/ 2 h 71"/>
                <a:gd name="T42" fmla="*/ 2 w 108"/>
                <a:gd name="T43" fmla="*/ 2 h 71"/>
                <a:gd name="T44" fmla="*/ 2 w 108"/>
                <a:gd name="T45" fmla="*/ 1 h 71"/>
                <a:gd name="T46" fmla="*/ 2 w 108"/>
                <a:gd name="T47" fmla="*/ 0 h 71"/>
                <a:gd name="T48" fmla="*/ 2 w 108"/>
                <a:gd name="T49" fmla="*/ 2 h 71"/>
                <a:gd name="T50" fmla="*/ 2 w 108"/>
                <a:gd name="T51" fmla="*/ 2 h 71"/>
                <a:gd name="T52" fmla="*/ 2 w 108"/>
                <a:gd name="T53" fmla="*/ 2 h 71"/>
                <a:gd name="T54" fmla="*/ 2 w 108"/>
                <a:gd name="T55" fmla="*/ 2 h 71"/>
                <a:gd name="T56" fmla="*/ 2 w 108"/>
                <a:gd name="T57" fmla="*/ 2 h 71"/>
                <a:gd name="T58" fmla="*/ 2 w 108"/>
                <a:gd name="T59" fmla="*/ 2 h 71"/>
                <a:gd name="T60" fmla="*/ 2 w 108"/>
                <a:gd name="T61" fmla="*/ 2 h 71"/>
                <a:gd name="T62" fmla="*/ 2 w 108"/>
                <a:gd name="T63" fmla="*/ 2 h 71"/>
                <a:gd name="T64" fmla="*/ 2 w 108"/>
                <a:gd name="T65" fmla="*/ 2 h 71"/>
                <a:gd name="T66" fmla="*/ 2 w 108"/>
                <a:gd name="T67" fmla="*/ 2 h 71"/>
                <a:gd name="T68" fmla="*/ 2 w 108"/>
                <a:gd name="T69" fmla="*/ 2 h 71"/>
                <a:gd name="T70" fmla="*/ 2 w 108"/>
                <a:gd name="T71" fmla="*/ 2 h 71"/>
                <a:gd name="T72" fmla="*/ 2 w 108"/>
                <a:gd name="T73" fmla="*/ 2 h 71"/>
                <a:gd name="T74" fmla="*/ 2 w 108"/>
                <a:gd name="T75" fmla="*/ 2 h 71"/>
                <a:gd name="T76" fmla="*/ 2 w 108"/>
                <a:gd name="T77" fmla="*/ 2 h 71"/>
                <a:gd name="T78" fmla="*/ 2 w 108"/>
                <a:gd name="T79" fmla="*/ 2 h 71"/>
                <a:gd name="T80" fmla="*/ 2 w 108"/>
                <a:gd name="T81" fmla="*/ 2 h 71"/>
                <a:gd name="T82" fmla="*/ 2 w 108"/>
                <a:gd name="T83" fmla="*/ 2 h 71"/>
                <a:gd name="T84" fmla="*/ 2 w 108"/>
                <a:gd name="T85" fmla="*/ 2 h 71"/>
                <a:gd name="T86" fmla="*/ 2 w 108"/>
                <a:gd name="T87" fmla="*/ 2 h 71"/>
                <a:gd name="T88" fmla="*/ 2 w 108"/>
                <a:gd name="T89" fmla="*/ 2 h 71"/>
                <a:gd name="T90" fmla="*/ 2 w 108"/>
                <a:gd name="T91" fmla="*/ 2 h 71"/>
                <a:gd name="T92" fmla="*/ 2 w 108"/>
                <a:gd name="T93" fmla="*/ 2 h 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71"/>
                <a:gd name="T143" fmla="*/ 108 w 108"/>
                <a:gd name="T144" fmla="*/ 71 h 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71">
                  <a:moveTo>
                    <a:pt x="8" y="71"/>
                  </a:moveTo>
                  <a:lnTo>
                    <a:pt x="0" y="64"/>
                  </a:lnTo>
                  <a:lnTo>
                    <a:pt x="7" y="57"/>
                  </a:lnTo>
                  <a:lnTo>
                    <a:pt x="13" y="51"/>
                  </a:lnTo>
                  <a:lnTo>
                    <a:pt x="18" y="46"/>
                  </a:lnTo>
                  <a:lnTo>
                    <a:pt x="24" y="40"/>
                  </a:lnTo>
                  <a:lnTo>
                    <a:pt x="29" y="35"/>
                  </a:lnTo>
                  <a:lnTo>
                    <a:pt x="34" y="30"/>
                  </a:lnTo>
                  <a:lnTo>
                    <a:pt x="40" y="26"/>
                  </a:lnTo>
                  <a:lnTo>
                    <a:pt x="46" y="22"/>
                  </a:lnTo>
                  <a:lnTo>
                    <a:pt x="49" y="19"/>
                  </a:lnTo>
                  <a:lnTo>
                    <a:pt x="51" y="18"/>
                  </a:lnTo>
                  <a:lnTo>
                    <a:pt x="55" y="16"/>
                  </a:lnTo>
                  <a:lnTo>
                    <a:pt x="58" y="15"/>
                  </a:lnTo>
                  <a:lnTo>
                    <a:pt x="62" y="12"/>
                  </a:lnTo>
                  <a:lnTo>
                    <a:pt x="65" y="11"/>
                  </a:lnTo>
                  <a:lnTo>
                    <a:pt x="69" y="10"/>
                  </a:lnTo>
                  <a:lnTo>
                    <a:pt x="72" y="8"/>
                  </a:lnTo>
                  <a:lnTo>
                    <a:pt x="76" y="7"/>
                  </a:lnTo>
                  <a:lnTo>
                    <a:pt x="79" y="6"/>
                  </a:lnTo>
                  <a:lnTo>
                    <a:pt x="84" y="4"/>
                  </a:lnTo>
                  <a:lnTo>
                    <a:pt x="88" y="3"/>
                  </a:lnTo>
                  <a:lnTo>
                    <a:pt x="96" y="1"/>
                  </a:lnTo>
                  <a:lnTo>
                    <a:pt x="105" y="0"/>
                  </a:lnTo>
                  <a:lnTo>
                    <a:pt x="108" y="9"/>
                  </a:lnTo>
                  <a:lnTo>
                    <a:pt x="98" y="10"/>
                  </a:lnTo>
                  <a:lnTo>
                    <a:pt x="90" y="12"/>
                  </a:lnTo>
                  <a:lnTo>
                    <a:pt x="86" y="14"/>
                  </a:lnTo>
                  <a:lnTo>
                    <a:pt x="82" y="15"/>
                  </a:lnTo>
                  <a:lnTo>
                    <a:pt x="79" y="16"/>
                  </a:lnTo>
                  <a:lnTo>
                    <a:pt x="76" y="17"/>
                  </a:lnTo>
                  <a:lnTo>
                    <a:pt x="72" y="18"/>
                  </a:lnTo>
                  <a:lnTo>
                    <a:pt x="69" y="20"/>
                  </a:lnTo>
                  <a:lnTo>
                    <a:pt x="65" y="22"/>
                  </a:lnTo>
                  <a:lnTo>
                    <a:pt x="63" y="23"/>
                  </a:lnTo>
                  <a:lnTo>
                    <a:pt x="60" y="25"/>
                  </a:lnTo>
                  <a:lnTo>
                    <a:pt x="56" y="26"/>
                  </a:lnTo>
                  <a:lnTo>
                    <a:pt x="54" y="27"/>
                  </a:lnTo>
                  <a:lnTo>
                    <a:pt x="51" y="30"/>
                  </a:lnTo>
                  <a:lnTo>
                    <a:pt x="46" y="33"/>
                  </a:lnTo>
                  <a:lnTo>
                    <a:pt x="40" y="38"/>
                  </a:lnTo>
                  <a:lnTo>
                    <a:pt x="35" y="42"/>
                  </a:lnTo>
                  <a:lnTo>
                    <a:pt x="30" y="47"/>
                  </a:lnTo>
                  <a:lnTo>
                    <a:pt x="25" y="52"/>
                  </a:lnTo>
                  <a:lnTo>
                    <a:pt x="19" y="58"/>
                  </a:lnTo>
                  <a:lnTo>
                    <a:pt x="14" y="64"/>
                  </a:lnTo>
                  <a:lnTo>
                    <a:pt x="8" y="71"/>
                  </a:lnTo>
                  <a:close/>
                </a:path>
              </a:pathLst>
            </a:custGeom>
            <a:solidFill>
              <a:srgbClr val="006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Freeform 25"/>
            <p:cNvSpPr>
              <a:spLocks noEditPoints="1"/>
            </p:cNvSpPr>
            <p:nvPr/>
          </p:nvSpPr>
          <p:spPr bwMode="auto">
            <a:xfrm>
              <a:off x="5301" y="404"/>
              <a:ext cx="90" cy="129"/>
            </a:xfrm>
            <a:custGeom>
              <a:avLst/>
              <a:gdLst>
                <a:gd name="T0" fmla="*/ 2 w 115"/>
                <a:gd name="T1" fmla="*/ 2 h 166"/>
                <a:gd name="T2" fmla="*/ 2 w 115"/>
                <a:gd name="T3" fmla="*/ 2 h 166"/>
                <a:gd name="T4" fmla="*/ 2 w 115"/>
                <a:gd name="T5" fmla="*/ 2 h 166"/>
                <a:gd name="T6" fmla="*/ 2 w 115"/>
                <a:gd name="T7" fmla="*/ 2 h 166"/>
                <a:gd name="T8" fmla="*/ 2 w 115"/>
                <a:gd name="T9" fmla="*/ 2 h 166"/>
                <a:gd name="T10" fmla="*/ 2 w 115"/>
                <a:gd name="T11" fmla="*/ 2 h 166"/>
                <a:gd name="T12" fmla="*/ 2 w 115"/>
                <a:gd name="T13" fmla="*/ 2 h 166"/>
                <a:gd name="T14" fmla="*/ 2 w 115"/>
                <a:gd name="T15" fmla="*/ 2 h 166"/>
                <a:gd name="T16" fmla="*/ 2 w 115"/>
                <a:gd name="T17" fmla="*/ 2 h 166"/>
                <a:gd name="T18" fmla="*/ 2 w 115"/>
                <a:gd name="T19" fmla="*/ 2 h 166"/>
                <a:gd name="T20" fmla="*/ 2 w 115"/>
                <a:gd name="T21" fmla="*/ 2 h 166"/>
                <a:gd name="T22" fmla="*/ 2 w 115"/>
                <a:gd name="T23" fmla="*/ 2 h 166"/>
                <a:gd name="T24" fmla="*/ 2 w 115"/>
                <a:gd name="T25" fmla="*/ 2 h 166"/>
                <a:gd name="T26" fmla="*/ 2 w 115"/>
                <a:gd name="T27" fmla="*/ 2 h 166"/>
                <a:gd name="T28" fmla="*/ 2 w 115"/>
                <a:gd name="T29" fmla="*/ 0 h 166"/>
                <a:gd name="T30" fmla="*/ 2 w 115"/>
                <a:gd name="T31" fmla="*/ 2 h 166"/>
                <a:gd name="T32" fmla="*/ 2 w 115"/>
                <a:gd name="T33" fmla="*/ 2 h 166"/>
                <a:gd name="T34" fmla="*/ 2 w 115"/>
                <a:gd name="T35" fmla="*/ 2 h 166"/>
                <a:gd name="T36" fmla="*/ 2 w 115"/>
                <a:gd name="T37" fmla="*/ 2 h 166"/>
                <a:gd name="T38" fmla="*/ 2 w 115"/>
                <a:gd name="T39" fmla="*/ 2 h 166"/>
                <a:gd name="T40" fmla="*/ 2 w 115"/>
                <a:gd name="T41" fmla="*/ 2 h 166"/>
                <a:gd name="T42" fmla="*/ 2 w 115"/>
                <a:gd name="T43" fmla="*/ 2 h 166"/>
                <a:gd name="T44" fmla="*/ 2 w 115"/>
                <a:gd name="T45" fmla="*/ 2 h 166"/>
                <a:gd name="T46" fmla="*/ 2 w 115"/>
                <a:gd name="T47" fmla="*/ 2 h 166"/>
                <a:gd name="T48" fmla="*/ 2 w 115"/>
                <a:gd name="T49" fmla="*/ 2 h 166"/>
                <a:gd name="T50" fmla="*/ 2 w 115"/>
                <a:gd name="T51" fmla="*/ 2 h 166"/>
                <a:gd name="T52" fmla="*/ 2 w 115"/>
                <a:gd name="T53" fmla="*/ 2 h 166"/>
                <a:gd name="T54" fmla="*/ 2 w 115"/>
                <a:gd name="T55" fmla="*/ 2 h 166"/>
                <a:gd name="T56" fmla="*/ 2 w 115"/>
                <a:gd name="T57" fmla="*/ 2 h 166"/>
                <a:gd name="T58" fmla="*/ 2 w 115"/>
                <a:gd name="T59" fmla="*/ 2 h 166"/>
                <a:gd name="T60" fmla="*/ 2 w 115"/>
                <a:gd name="T61" fmla="*/ 2 h 166"/>
                <a:gd name="T62" fmla="*/ 2 w 115"/>
                <a:gd name="T63" fmla="*/ 2 h 166"/>
                <a:gd name="T64" fmla="*/ 2 w 115"/>
                <a:gd name="T65" fmla="*/ 2 h 1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5"/>
                <a:gd name="T100" fmla="*/ 0 h 166"/>
                <a:gd name="T101" fmla="*/ 115 w 115"/>
                <a:gd name="T102" fmla="*/ 166 h 1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5" h="166">
                  <a:moveTo>
                    <a:pt x="109" y="141"/>
                  </a:moveTo>
                  <a:lnTo>
                    <a:pt x="99" y="143"/>
                  </a:lnTo>
                  <a:lnTo>
                    <a:pt x="97" y="137"/>
                  </a:lnTo>
                  <a:lnTo>
                    <a:pt x="96" y="132"/>
                  </a:lnTo>
                  <a:lnTo>
                    <a:pt x="94" y="127"/>
                  </a:lnTo>
                  <a:lnTo>
                    <a:pt x="91" y="121"/>
                  </a:lnTo>
                  <a:lnTo>
                    <a:pt x="89" y="117"/>
                  </a:lnTo>
                  <a:lnTo>
                    <a:pt x="87" y="112"/>
                  </a:lnTo>
                  <a:lnTo>
                    <a:pt x="85" y="106"/>
                  </a:lnTo>
                  <a:lnTo>
                    <a:pt x="82" y="102"/>
                  </a:lnTo>
                  <a:lnTo>
                    <a:pt x="80" y="97"/>
                  </a:lnTo>
                  <a:lnTo>
                    <a:pt x="78" y="93"/>
                  </a:lnTo>
                  <a:lnTo>
                    <a:pt x="74" y="88"/>
                  </a:lnTo>
                  <a:lnTo>
                    <a:pt x="72" y="85"/>
                  </a:lnTo>
                  <a:lnTo>
                    <a:pt x="70" y="80"/>
                  </a:lnTo>
                  <a:lnTo>
                    <a:pt x="66" y="76"/>
                  </a:lnTo>
                  <a:lnTo>
                    <a:pt x="64" y="72"/>
                  </a:lnTo>
                  <a:lnTo>
                    <a:pt x="61" y="67"/>
                  </a:lnTo>
                  <a:lnTo>
                    <a:pt x="57" y="63"/>
                  </a:lnTo>
                  <a:lnTo>
                    <a:pt x="55" y="59"/>
                  </a:lnTo>
                  <a:lnTo>
                    <a:pt x="51" y="56"/>
                  </a:lnTo>
                  <a:lnTo>
                    <a:pt x="48" y="51"/>
                  </a:lnTo>
                  <a:lnTo>
                    <a:pt x="41" y="45"/>
                  </a:lnTo>
                  <a:lnTo>
                    <a:pt x="33" y="37"/>
                  </a:lnTo>
                  <a:lnTo>
                    <a:pt x="26" y="30"/>
                  </a:lnTo>
                  <a:lnTo>
                    <a:pt x="18" y="22"/>
                  </a:lnTo>
                  <a:lnTo>
                    <a:pt x="9" y="15"/>
                  </a:lnTo>
                  <a:lnTo>
                    <a:pt x="0" y="7"/>
                  </a:lnTo>
                  <a:lnTo>
                    <a:pt x="6" y="0"/>
                  </a:lnTo>
                  <a:lnTo>
                    <a:pt x="15" y="7"/>
                  </a:lnTo>
                  <a:lnTo>
                    <a:pt x="24" y="15"/>
                  </a:lnTo>
                  <a:lnTo>
                    <a:pt x="32" y="22"/>
                  </a:lnTo>
                  <a:lnTo>
                    <a:pt x="40" y="30"/>
                  </a:lnTo>
                  <a:lnTo>
                    <a:pt x="48" y="38"/>
                  </a:lnTo>
                  <a:lnTo>
                    <a:pt x="55" y="46"/>
                  </a:lnTo>
                  <a:lnTo>
                    <a:pt x="58" y="49"/>
                  </a:lnTo>
                  <a:lnTo>
                    <a:pt x="62" y="54"/>
                  </a:lnTo>
                  <a:lnTo>
                    <a:pt x="65" y="57"/>
                  </a:lnTo>
                  <a:lnTo>
                    <a:pt x="69" y="62"/>
                  </a:lnTo>
                  <a:lnTo>
                    <a:pt x="71" y="66"/>
                  </a:lnTo>
                  <a:lnTo>
                    <a:pt x="74" y="70"/>
                  </a:lnTo>
                  <a:lnTo>
                    <a:pt x="78" y="74"/>
                  </a:lnTo>
                  <a:lnTo>
                    <a:pt x="80" y="79"/>
                  </a:lnTo>
                  <a:lnTo>
                    <a:pt x="82" y="84"/>
                  </a:lnTo>
                  <a:lnTo>
                    <a:pt x="86" y="88"/>
                  </a:lnTo>
                  <a:lnTo>
                    <a:pt x="88" y="93"/>
                  </a:lnTo>
                  <a:lnTo>
                    <a:pt x="90" y="98"/>
                  </a:lnTo>
                  <a:lnTo>
                    <a:pt x="93" y="103"/>
                  </a:lnTo>
                  <a:lnTo>
                    <a:pt x="96" y="108"/>
                  </a:lnTo>
                  <a:lnTo>
                    <a:pt x="98" y="113"/>
                  </a:lnTo>
                  <a:lnTo>
                    <a:pt x="101" y="118"/>
                  </a:lnTo>
                  <a:lnTo>
                    <a:pt x="102" y="124"/>
                  </a:lnTo>
                  <a:lnTo>
                    <a:pt x="104" y="129"/>
                  </a:lnTo>
                  <a:lnTo>
                    <a:pt x="106" y="134"/>
                  </a:lnTo>
                  <a:lnTo>
                    <a:pt x="109" y="140"/>
                  </a:lnTo>
                  <a:lnTo>
                    <a:pt x="109" y="141"/>
                  </a:lnTo>
                  <a:close/>
                  <a:moveTo>
                    <a:pt x="109" y="140"/>
                  </a:moveTo>
                  <a:lnTo>
                    <a:pt x="109" y="141"/>
                  </a:lnTo>
                  <a:lnTo>
                    <a:pt x="109" y="140"/>
                  </a:lnTo>
                  <a:close/>
                  <a:moveTo>
                    <a:pt x="106" y="166"/>
                  </a:moveTo>
                  <a:lnTo>
                    <a:pt x="99" y="143"/>
                  </a:lnTo>
                  <a:lnTo>
                    <a:pt x="109" y="141"/>
                  </a:lnTo>
                  <a:lnTo>
                    <a:pt x="115" y="164"/>
                  </a:lnTo>
                  <a:lnTo>
                    <a:pt x="106" y="166"/>
                  </a:lnTo>
                  <a:close/>
                </a:path>
              </a:pathLst>
            </a:custGeom>
            <a:solidFill>
              <a:srgbClr val="005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0" name="Freeform 26"/>
            <p:cNvSpPr>
              <a:spLocks/>
            </p:cNvSpPr>
            <p:nvPr/>
          </p:nvSpPr>
          <p:spPr bwMode="auto">
            <a:xfrm>
              <a:off x="5091" y="393"/>
              <a:ext cx="378" cy="136"/>
            </a:xfrm>
            <a:custGeom>
              <a:avLst/>
              <a:gdLst>
                <a:gd name="T0" fmla="*/ 2 w 486"/>
                <a:gd name="T1" fmla="*/ 2 h 175"/>
                <a:gd name="T2" fmla="*/ 2 w 486"/>
                <a:gd name="T3" fmla="*/ 2 h 175"/>
                <a:gd name="T4" fmla="*/ 2 w 486"/>
                <a:gd name="T5" fmla="*/ 2 h 175"/>
                <a:gd name="T6" fmla="*/ 2 w 486"/>
                <a:gd name="T7" fmla="*/ 2 h 175"/>
                <a:gd name="T8" fmla="*/ 2 w 486"/>
                <a:gd name="T9" fmla="*/ 2 h 175"/>
                <a:gd name="T10" fmla="*/ 2 w 486"/>
                <a:gd name="T11" fmla="*/ 2 h 175"/>
                <a:gd name="T12" fmla="*/ 2 w 486"/>
                <a:gd name="T13" fmla="*/ 2 h 175"/>
                <a:gd name="T14" fmla="*/ 2 w 486"/>
                <a:gd name="T15" fmla="*/ 2 h 175"/>
                <a:gd name="T16" fmla="*/ 2 w 486"/>
                <a:gd name="T17" fmla="*/ 2 h 175"/>
                <a:gd name="T18" fmla="*/ 2 w 486"/>
                <a:gd name="T19" fmla="*/ 2 h 175"/>
                <a:gd name="T20" fmla="*/ 2 w 486"/>
                <a:gd name="T21" fmla="*/ 2 h 175"/>
                <a:gd name="T22" fmla="*/ 2 w 486"/>
                <a:gd name="T23" fmla="*/ 2 h 175"/>
                <a:gd name="T24" fmla="*/ 2 w 486"/>
                <a:gd name="T25" fmla="*/ 2 h 175"/>
                <a:gd name="T26" fmla="*/ 2 w 486"/>
                <a:gd name="T27" fmla="*/ 2 h 175"/>
                <a:gd name="T28" fmla="*/ 2 w 486"/>
                <a:gd name="T29" fmla="*/ 2 h 175"/>
                <a:gd name="T30" fmla="*/ 2 w 486"/>
                <a:gd name="T31" fmla="*/ 2 h 175"/>
                <a:gd name="T32" fmla="*/ 2 w 486"/>
                <a:gd name="T33" fmla="*/ 2 h 175"/>
                <a:gd name="T34" fmla="*/ 2 w 486"/>
                <a:gd name="T35" fmla="*/ 2 h 175"/>
                <a:gd name="T36" fmla="*/ 2 w 486"/>
                <a:gd name="T37" fmla="*/ 2 h 175"/>
                <a:gd name="T38" fmla="*/ 2 w 486"/>
                <a:gd name="T39" fmla="*/ 2 h 175"/>
                <a:gd name="T40" fmla="*/ 2 w 486"/>
                <a:gd name="T41" fmla="*/ 2 h 175"/>
                <a:gd name="T42" fmla="*/ 2 w 486"/>
                <a:gd name="T43" fmla="*/ 2 h 175"/>
                <a:gd name="T44" fmla="*/ 2 w 486"/>
                <a:gd name="T45" fmla="*/ 2 h 175"/>
                <a:gd name="T46" fmla="*/ 2 w 486"/>
                <a:gd name="T47" fmla="*/ 2 h 175"/>
                <a:gd name="T48" fmla="*/ 2 w 486"/>
                <a:gd name="T49" fmla="*/ 2 h 175"/>
                <a:gd name="T50" fmla="*/ 2 w 486"/>
                <a:gd name="T51" fmla="*/ 2 h 175"/>
                <a:gd name="T52" fmla="*/ 2 w 486"/>
                <a:gd name="T53" fmla="*/ 2 h 175"/>
                <a:gd name="T54" fmla="*/ 2 w 486"/>
                <a:gd name="T55" fmla="*/ 2 h 175"/>
                <a:gd name="T56" fmla="*/ 2 w 486"/>
                <a:gd name="T57" fmla="*/ 0 h 175"/>
                <a:gd name="T58" fmla="*/ 0 w 486"/>
                <a:gd name="T59" fmla="*/ 2 h 175"/>
                <a:gd name="T60" fmla="*/ 2 w 486"/>
                <a:gd name="T61" fmla="*/ 2 h 175"/>
                <a:gd name="T62" fmla="*/ 2 w 486"/>
                <a:gd name="T63" fmla="*/ 2 h 175"/>
                <a:gd name="T64" fmla="*/ 2 w 486"/>
                <a:gd name="T65" fmla="*/ 2 h 175"/>
                <a:gd name="T66" fmla="*/ 2 w 486"/>
                <a:gd name="T67" fmla="*/ 2 h 175"/>
                <a:gd name="T68" fmla="*/ 2 w 486"/>
                <a:gd name="T69" fmla="*/ 2 h 175"/>
                <a:gd name="T70" fmla="*/ 2 w 486"/>
                <a:gd name="T71" fmla="*/ 2 h 175"/>
                <a:gd name="T72" fmla="*/ 2 w 486"/>
                <a:gd name="T73" fmla="*/ 2 h 175"/>
                <a:gd name="T74" fmla="*/ 2 w 486"/>
                <a:gd name="T75" fmla="*/ 2 h 17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6"/>
                <a:gd name="T115" fmla="*/ 0 h 175"/>
                <a:gd name="T116" fmla="*/ 486 w 486"/>
                <a:gd name="T117" fmla="*/ 175 h 17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6" h="175">
                  <a:moveTo>
                    <a:pt x="326" y="174"/>
                  </a:moveTo>
                  <a:lnTo>
                    <a:pt x="346" y="175"/>
                  </a:lnTo>
                  <a:lnTo>
                    <a:pt x="320" y="127"/>
                  </a:lnTo>
                  <a:lnTo>
                    <a:pt x="342" y="99"/>
                  </a:lnTo>
                  <a:lnTo>
                    <a:pt x="353" y="87"/>
                  </a:lnTo>
                  <a:lnTo>
                    <a:pt x="365" y="77"/>
                  </a:lnTo>
                  <a:lnTo>
                    <a:pt x="378" y="68"/>
                  </a:lnTo>
                  <a:lnTo>
                    <a:pt x="392" y="62"/>
                  </a:lnTo>
                  <a:lnTo>
                    <a:pt x="439" y="117"/>
                  </a:lnTo>
                  <a:lnTo>
                    <a:pt x="460" y="86"/>
                  </a:lnTo>
                  <a:lnTo>
                    <a:pt x="426" y="49"/>
                  </a:lnTo>
                  <a:lnTo>
                    <a:pt x="479" y="43"/>
                  </a:lnTo>
                  <a:lnTo>
                    <a:pt x="486" y="17"/>
                  </a:lnTo>
                  <a:lnTo>
                    <a:pt x="460" y="19"/>
                  </a:lnTo>
                  <a:lnTo>
                    <a:pt x="436" y="22"/>
                  </a:lnTo>
                  <a:lnTo>
                    <a:pt x="424" y="24"/>
                  </a:lnTo>
                  <a:lnTo>
                    <a:pt x="413" y="27"/>
                  </a:lnTo>
                  <a:lnTo>
                    <a:pt x="401" y="30"/>
                  </a:lnTo>
                  <a:lnTo>
                    <a:pt x="390" y="35"/>
                  </a:lnTo>
                  <a:lnTo>
                    <a:pt x="374" y="45"/>
                  </a:lnTo>
                  <a:lnTo>
                    <a:pt x="359" y="55"/>
                  </a:lnTo>
                  <a:lnTo>
                    <a:pt x="345" y="67"/>
                  </a:lnTo>
                  <a:lnTo>
                    <a:pt x="330" y="80"/>
                  </a:lnTo>
                  <a:lnTo>
                    <a:pt x="307" y="110"/>
                  </a:lnTo>
                  <a:lnTo>
                    <a:pt x="243" y="65"/>
                  </a:lnTo>
                  <a:lnTo>
                    <a:pt x="201" y="47"/>
                  </a:lnTo>
                  <a:lnTo>
                    <a:pt x="159" y="30"/>
                  </a:lnTo>
                  <a:lnTo>
                    <a:pt x="116" y="14"/>
                  </a:lnTo>
                  <a:lnTo>
                    <a:pt x="74" y="0"/>
                  </a:lnTo>
                  <a:lnTo>
                    <a:pt x="0" y="52"/>
                  </a:lnTo>
                  <a:lnTo>
                    <a:pt x="71" y="49"/>
                  </a:lnTo>
                  <a:lnTo>
                    <a:pt x="33" y="100"/>
                  </a:lnTo>
                  <a:lnTo>
                    <a:pt x="151" y="61"/>
                  </a:lnTo>
                  <a:lnTo>
                    <a:pt x="75" y="150"/>
                  </a:lnTo>
                  <a:lnTo>
                    <a:pt x="225" y="83"/>
                  </a:lnTo>
                  <a:lnTo>
                    <a:pt x="270" y="106"/>
                  </a:lnTo>
                  <a:lnTo>
                    <a:pt x="309" y="136"/>
                  </a:lnTo>
                  <a:lnTo>
                    <a:pt x="326" y="174"/>
                  </a:lnTo>
                  <a:close/>
                </a:path>
              </a:pathLst>
            </a:custGeom>
            <a:solidFill>
              <a:srgbClr val="45A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Freeform 27"/>
            <p:cNvSpPr>
              <a:spLocks noEditPoints="1"/>
            </p:cNvSpPr>
            <p:nvPr/>
          </p:nvSpPr>
          <p:spPr bwMode="auto">
            <a:xfrm>
              <a:off x="5089" y="391"/>
              <a:ext cx="382" cy="140"/>
            </a:xfrm>
            <a:custGeom>
              <a:avLst/>
              <a:gdLst>
                <a:gd name="T0" fmla="*/ 2 w 491"/>
                <a:gd name="T1" fmla="*/ 2 h 180"/>
                <a:gd name="T2" fmla="*/ 2 w 491"/>
                <a:gd name="T3" fmla="*/ 2 h 180"/>
                <a:gd name="T4" fmla="*/ 2 w 491"/>
                <a:gd name="T5" fmla="*/ 2 h 180"/>
                <a:gd name="T6" fmla="*/ 2 w 491"/>
                <a:gd name="T7" fmla="*/ 2 h 180"/>
                <a:gd name="T8" fmla="*/ 2 w 491"/>
                <a:gd name="T9" fmla="*/ 2 h 180"/>
                <a:gd name="T10" fmla="*/ 2 w 491"/>
                <a:gd name="T11" fmla="*/ 2 h 180"/>
                <a:gd name="T12" fmla="*/ 2 w 491"/>
                <a:gd name="T13" fmla="*/ 2 h 180"/>
                <a:gd name="T14" fmla="*/ 2 w 491"/>
                <a:gd name="T15" fmla="*/ 2 h 180"/>
                <a:gd name="T16" fmla="*/ 2 w 491"/>
                <a:gd name="T17" fmla="*/ 2 h 180"/>
                <a:gd name="T18" fmla="*/ 2 w 491"/>
                <a:gd name="T19" fmla="*/ 2 h 180"/>
                <a:gd name="T20" fmla="*/ 2 w 491"/>
                <a:gd name="T21" fmla="*/ 2 h 180"/>
                <a:gd name="T22" fmla="*/ 2 w 491"/>
                <a:gd name="T23" fmla="*/ 2 h 180"/>
                <a:gd name="T24" fmla="*/ 2 w 491"/>
                <a:gd name="T25" fmla="*/ 2 h 180"/>
                <a:gd name="T26" fmla="*/ 2 w 491"/>
                <a:gd name="T27" fmla="*/ 2 h 180"/>
                <a:gd name="T28" fmla="*/ 2 w 491"/>
                <a:gd name="T29" fmla="*/ 2 h 180"/>
                <a:gd name="T30" fmla="*/ 2 w 491"/>
                <a:gd name="T31" fmla="*/ 2 h 180"/>
                <a:gd name="T32" fmla="*/ 2 w 491"/>
                <a:gd name="T33" fmla="*/ 2 h 180"/>
                <a:gd name="T34" fmla="*/ 2 w 491"/>
                <a:gd name="T35" fmla="*/ 2 h 180"/>
                <a:gd name="T36" fmla="*/ 2 w 491"/>
                <a:gd name="T37" fmla="*/ 2 h 180"/>
                <a:gd name="T38" fmla="*/ 2 w 491"/>
                <a:gd name="T39" fmla="*/ 2 h 180"/>
                <a:gd name="T40" fmla="*/ 2 w 491"/>
                <a:gd name="T41" fmla="*/ 2 h 180"/>
                <a:gd name="T42" fmla="*/ 2 w 491"/>
                <a:gd name="T43" fmla="*/ 2 h 180"/>
                <a:gd name="T44" fmla="*/ 2 w 491"/>
                <a:gd name="T45" fmla="*/ 2 h 180"/>
                <a:gd name="T46" fmla="*/ 2 w 491"/>
                <a:gd name="T47" fmla="*/ 2 h 180"/>
                <a:gd name="T48" fmla="*/ 2 w 491"/>
                <a:gd name="T49" fmla="*/ 2 h 180"/>
                <a:gd name="T50" fmla="*/ 2 w 491"/>
                <a:gd name="T51" fmla="*/ 2 h 180"/>
                <a:gd name="T52" fmla="*/ 2 w 491"/>
                <a:gd name="T53" fmla="*/ 2 h 180"/>
                <a:gd name="T54" fmla="*/ 2 w 491"/>
                <a:gd name="T55" fmla="*/ 2 h 180"/>
                <a:gd name="T56" fmla="*/ 2 w 491"/>
                <a:gd name="T57" fmla="*/ 2 h 180"/>
                <a:gd name="T58" fmla="*/ 2 w 491"/>
                <a:gd name="T59" fmla="*/ 2 h 180"/>
                <a:gd name="T60" fmla="*/ 2 w 491"/>
                <a:gd name="T61" fmla="*/ 2 h 180"/>
                <a:gd name="T62" fmla="*/ 2 w 491"/>
                <a:gd name="T63" fmla="*/ 2 h 180"/>
                <a:gd name="T64" fmla="*/ 2 w 491"/>
                <a:gd name="T65" fmla="*/ 2 h 180"/>
                <a:gd name="T66" fmla="*/ 2 w 491"/>
                <a:gd name="T67" fmla="*/ 2 h 180"/>
                <a:gd name="T68" fmla="*/ 2 w 491"/>
                <a:gd name="T69" fmla="*/ 2 h 180"/>
                <a:gd name="T70" fmla="*/ 2 w 491"/>
                <a:gd name="T71" fmla="*/ 2 h 180"/>
                <a:gd name="T72" fmla="*/ 2 w 491"/>
                <a:gd name="T73" fmla="*/ 2 h 180"/>
                <a:gd name="T74" fmla="*/ 2 w 491"/>
                <a:gd name="T75" fmla="*/ 2 h 180"/>
                <a:gd name="T76" fmla="*/ 2 w 491"/>
                <a:gd name="T77" fmla="*/ 2 h 180"/>
                <a:gd name="T78" fmla="*/ 2 w 491"/>
                <a:gd name="T79" fmla="*/ 2 h 180"/>
                <a:gd name="T80" fmla="*/ 2 w 491"/>
                <a:gd name="T81" fmla="*/ 0 h 180"/>
                <a:gd name="T82" fmla="*/ 2 w 491"/>
                <a:gd name="T83" fmla="*/ 2 h 180"/>
                <a:gd name="T84" fmla="*/ 1 w 491"/>
                <a:gd name="T85" fmla="*/ 2 h 180"/>
                <a:gd name="T86" fmla="*/ 2 w 491"/>
                <a:gd name="T87" fmla="*/ 2 h 180"/>
                <a:gd name="T88" fmla="*/ 2 w 491"/>
                <a:gd name="T89" fmla="*/ 2 h 180"/>
                <a:gd name="T90" fmla="*/ 2 w 491"/>
                <a:gd name="T91" fmla="*/ 2 h 180"/>
                <a:gd name="T92" fmla="*/ 2 w 491"/>
                <a:gd name="T93" fmla="*/ 2 h 180"/>
                <a:gd name="T94" fmla="*/ 2 w 491"/>
                <a:gd name="T95" fmla="*/ 2 h 180"/>
                <a:gd name="T96" fmla="*/ 2 w 491"/>
                <a:gd name="T97" fmla="*/ 2 h 180"/>
                <a:gd name="T98" fmla="*/ 2 w 491"/>
                <a:gd name="T99" fmla="*/ 2 h 180"/>
                <a:gd name="T100" fmla="*/ 2 w 491"/>
                <a:gd name="T101" fmla="*/ 2 h 180"/>
                <a:gd name="T102" fmla="*/ 2 w 491"/>
                <a:gd name="T103" fmla="*/ 2 h 180"/>
                <a:gd name="T104" fmla="*/ 2 w 491"/>
                <a:gd name="T105" fmla="*/ 2 h 180"/>
                <a:gd name="T106" fmla="*/ 2 w 491"/>
                <a:gd name="T107" fmla="*/ 2 h 180"/>
                <a:gd name="T108" fmla="*/ 2 w 491"/>
                <a:gd name="T109" fmla="*/ 2 h 180"/>
                <a:gd name="T110" fmla="*/ 2 w 491"/>
                <a:gd name="T111" fmla="*/ 2 h 180"/>
                <a:gd name="T112" fmla="*/ 2 w 491"/>
                <a:gd name="T113" fmla="*/ 2 h 180"/>
                <a:gd name="T114" fmla="*/ 2 w 491"/>
                <a:gd name="T115" fmla="*/ 2 h 180"/>
                <a:gd name="T116" fmla="*/ 2 w 491"/>
                <a:gd name="T117" fmla="*/ 2 h 1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91"/>
                <a:gd name="T178" fmla="*/ 0 h 180"/>
                <a:gd name="T179" fmla="*/ 491 w 491"/>
                <a:gd name="T180" fmla="*/ 180 h 1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91" h="180">
                  <a:moveTo>
                    <a:pt x="350" y="176"/>
                  </a:moveTo>
                  <a:lnTo>
                    <a:pt x="347" y="180"/>
                  </a:lnTo>
                  <a:lnTo>
                    <a:pt x="328" y="178"/>
                  </a:lnTo>
                  <a:lnTo>
                    <a:pt x="328" y="174"/>
                  </a:lnTo>
                  <a:lnTo>
                    <a:pt x="348" y="175"/>
                  </a:lnTo>
                  <a:lnTo>
                    <a:pt x="350" y="176"/>
                  </a:lnTo>
                  <a:close/>
                  <a:moveTo>
                    <a:pt x="347" y="180"/>
                  </a:moveTo>
                  <a:lnTo>
                    <a:pt x="348" y="175"/>
                  </a:lnTo>
                  <a:lnTo>
                    <a:pt x="348" y="176"/>
                  </a:lnTo>
                  <a:lnTo>
                    <a:pt x="350" y="176"/>
                  </a:lnTo>
                  <a:lnTo>
                    <a:pt x="350" y="177"/>
                  </a:lnTo>
                  <a:lnTo>
                    <a:pt x="351" y="178"/>
                  </a:lnTo>
                  <a:lnTo>
                    <a:pt x="350" y="178"/>
                  </a:lnTo>
                  <a:lnTo>
                    <a:pt x="350" y="180"/>
                  </a:lnTo>
                  <a:lnTo>
                    <a:pt x="348" y="180"/>
                  </a:lnTo>
                  <a:lnTo>
                    <a:pt x="347" y="180"/>
                  </a:lnTo>
                  <a:close/>
                  <a:moveTo>
                    <a:pt x="320" y="128"/>
                  </a:moveTo>
                  <a:lnTo>
                    <a:pt x="323" y="128"/>
                  </a:lnTo>
                  <a:lnTo>
                    <a:pt x="350" y="176"/>
                  </a:lnTo>
                  <a:lnTo>
                    <a:pt x="346" y="178"/>
                  </a:lnTo>
                  <a:lnTo>
                    <a:pt x="320" y="130"/>
                  </a:lnTo>
                  <a:lnTo>
                    <a:pt x="320" y="128"/>
                  </a:lnTo>
                  <a:close/>
                  <a:moveTo>
                    <a:pt x="323" y="128"/>
                  </a:moveTo>
                  <a:lnTo>
                    <a:pt x="320" y="130"/>
                  </a:lnTo>
                  <a:lnTo>
                    <a:pt x="319" y="130"/>
                  </a:lnTo>
                  <a:lnTo>
                    <a:pt x="320" y="129"/>
                  </a:lnTo>
                  <a:lnTo>
                    <a:pt x="320" y="128"/>
                  </a:lnTo>
                  <a:lnTo>
                    <a:pt x="321" y="128"/>
                  </a:lnTo>
                  <a:lnTo>
                    <a:pt x="321" y="127"/>
                  </a:lnTo>
                  <a:lnTo>
                    <a:pt x="322" y="127"/>
                  </a:lnTo>
                  <a:lnTo>
                    <a:pt x="323" y="128"/>
                  </a:lnTo>
                  <a:close/>
                  <a:moveTo>
                    <a:pt x="343" y="100"/>
                  </a:moveTo>
                  <a:lnTo>
                    <a:pt x="346" y="102"/>
                  </a:lnTo>
                  <a:lnTo>
                    <a:pt x="323" y="132"/>
                  </a:lnTo>
                  <a:lnTo>
                    <a:pt x="320" y="128"/>
                  </a:lnTo>
                  <a:lnTo>
                    <a:pt x="343" y="100"/>
                  </a:lnTo>
                  <a:close/>
                  <a:moveTo>
                    <a:pt x="346" y="102"/>
                  </a:moveTo>
                  <a:lnTo>
                    <a:pt x="343" y="100"/>
                  </a:lnTo>
                  <a:lnTo>
                    <a:pt x="343" y="98"/>
                  </a:lnTo>
                  <a:lnTo>
                    <a:pt x="344" y="98"/>
                  </a:lnTo>
                  <a:lnTo>
                    <a:pt x="345" y="98"/>
                  </a:lnTo>
                  <a:lnTo>
                    <a:pt x="346" y="98"/>
                  </a:lnTo>
                  <a:lnTo>
                    <a:pt x="346" y="100"/>
                  </a:lnTo>
                  <a:lnTo>
                    <a:pt x="346" y="101"/>
                  </a:lnTo>
                  <a:lnTo>
                    <a:pt x="346" y="102"/>
                  </a:lnTo>
                  <a:close/>
                  <a:moveTo>
                    <a:pt x="395" y="62"/>
                  </a:moveTo>
                  <a:lnTo>
                    <a:pt x="392" y="65"/>
                  </a:lnTo>
                  <a:lnTo>
                    <a:pt x="394" y="66"/>
                  </a:lnTo>
                  <a:lnTo>
                    <a:pt x="391" y="67"/>
                  </a:lnTo>
                  <a:lnTo>
                    <a:pt x="387" y="69"/>
                  </a:lnTo>
                  <a:lnTo>
                    <a:pt x="384" y="71"/>
                  </a:lnTo>
                  <a:lnTo>
                    <a:pt x="382" y="72"/>
                  </a:lnTo>
                  <a:lnTo>
                    <a:pt x="378" y="74"/>
                  </a:lnTo>
                  <a:lnTo>
                    <a:pt x="375" y="77"/>
                  </a:lnTo>
                  <a:lnTo>
                    <a:pt x="371" y="78"/>
                  </a:lnTo>
                  <a:lnTo>
                    <a:pt x="369" y="80"/>
                  </a:lnTo>
                  <a:lnTo>
                    <a:pt x="366" y="82"/>
                  </a:lnTo>
                  <a:lnTo>
                    <a:pt x="362" y="86"/>
                  </a:lnTo>
                  <a:lnTo>
                    <a:pt x="360" y="88"/>
                  </a:lnTo>
                  <a:lnTo>
                    <a:pt x="356" y="90"/>
                  </a:lnTo>
                  <a:lnTo>
                    <a:pt x="354" y="93"/>
                  </a:lnTo>
                  <a:lnTo>
                    <a:pt x="352" y="96"/>
                  </a:lnTo>
                  <a:lnTo>
                    <a:pt x="348" y="100"/>
                  </a:lnTo>
                  <a:lnTo>
                    <a:pt x="346" y="102"/>
                  </a:lnTo>
                  <a:lnTo>
                    <a:pt x="343" y="100"/>
                  </a:lnTo>
                  <a:lnTo>
                    <a:pt x="345" y="96"/>
                  </a:lnTo>
                  <a:lnTo>
                    <a:pt x="348" y="93"/>
                  </a:lnTo>
                  <a:lnTo>
                    <a:pt x="351" y="90"/>
                  </a:lnTo>
                  <a:lnTo>
                    <a:pt x="354" y="87"/>
                  </a:lnTo>
                  <a:lnTo>
                    <a:pt x="356" y="85"/>
                  </a:lnTo>
                  <a:lnTo>
                    <a:pt x="360" y="81"/>
                  </a:lnTo>
                  <a:lnTo>
                    <a:pt x="362" y="79"/>
                  </a:lnTo>
                  <a:lnTo>
                    <a:pt x="366" y="77"/>
                  </a:lnTo>
                  <a:lnTo>
                    <a:pt x="369" y="74"/>
                  </a:lnTo>
                  <a:lnTo>
                    <a:pt x="372" y="72"/>
                  </a:lnTo>
                  <a:lnTo>
                    <a:pt x="376" y="70"/>
                  </a:lnTo>
                  <a:lnTo>
                    <a:pt x="378" y="69"/>
                  </a:lnTo>
                  <a:lnTo>
                    <a:pt x="382" y="66"/>
                  </a:lnTo>
                  <a:lnTo>
                    <a:pt x="386" y="64"/>
                  </a:lnTo>
                  <a:lnTo>
                    <a:pt x="390" y="63"/>
                  </a:lnTo>
                  <a:lnTo>
                    <a:pt x="393" y="62"/>
                  </a:lnTo>
                  <a:lnTo>
                    <a:pt x="395" y="62"/>
                  </a:lnTo>
                  <a:close/>
                  <a:moveTo>
                    <a:pt x="394" y="66"/>
                  </a:moveTo>
                  <a:lnTo>
                    <a:pt x="393" y="62"/>
                  </a:lnTo>
                  <a:lnTo>
                    <a:pt x="394" y="62"/>
                  </a:lnTo>
                  <a:lnTo>
                    <a:pt x="395" y="62"/>
                  </a:lnTo>
                  <a:lnTo>
                    <a:pt x="396" y="63"/>
                  </a:lnTo>
                  <a:lnTo>
                    <a:pt x="396" y="64"/>
                  </a:lnTo>
                  <a:lnTo>
                    <a:pt x="395" y="65"/>
                  </a:lnTo>
                  <a:lnTo>
                    <a:pt x="394" y="66"/>
                  </a:lnTo>
                  <a:close/>
                  <a:moveTo>
                    <a:pt x="443" y="120"/>
                  </a:moveTo>
                  <a:lnTo>
                    <a:pt x="440" y="120"/>
                  </a:lnTo>
                  <a:lnTo>
                    <a:pt x="392" y="65"/>
                  </a:lnTo>
                  <a:lnTo>
                    <a:pt x="395" y="62"/>
                  </a:lnTo>
                  <a:lnTo>
                    <a:pt x="443" y="117"/>
                  </a:lnTo>
                  <a:lnTo>
                    <a:pt x="443" y="120"/>
                  </a:lnTo>
                  <a:close/>
                  <a:moveTo>
                    <a:pt x="440" y="120"/>
                  </a:moveTo>
                  <a:lnTo>
                    <a:pt x="443" y="117"/>
                  </a:lnTo>
                  <a:lnTo>
                    <a:pt x="443" y="118"/>
                  </a:lnTo>
                  <a:lnTo>
                    <a:pt x="443" y="119"/>
                  </a:lnTo>
                  <a:lnTo>
                    <a:pt x="443" y="120"/>
                  </a:lnTo>
                  <a:lnTo>
                    <a:pt x="442" y="121"/>
                  </a:lnTo>
                  <a:lnTo>
                    <a:pt x="441" y="121"/>
                  </a:lnTo>
                  <a:lnTo>
                    <a:pt x="440" y="121"/>
                  </a:lnTo>
                  <a:lnTo>
                    <a:pt x="440" y="120"/>
                  </a:lnTo>
                  <a:close/>
                  <a:moveTo>
                    <a:pt x="464" y="86"/>
                  </a:moveTo>
                  <a:lnTo>
                    <a:pt x="464" y="89"/>
                  </a:lnTo>
                  <a:lnTo>
                    <a:pt x="443" y="120"/>
                  </a:lnTo>
                  <a:lnTo>
                    <a:pt x="440" y="118"/>
                  </a:lnTo>
                  <a:lnTo>
                    <a:pt x="460" y="87"/>
                  </a:lnTo>
                  <a:lnTo>
                    <a:pt x="464" y="86"/>
                  </a:lnTo>
                  <a:close/>
                  <a:moveTo>
                    <a:pt x="464" y="89"/>
                  </a:moveTo>
                  <a:lnTo>
                    <a:pt x="460" y="87"/>
                  </a:lnTo>
                  <a:lnTo>
                    <a:pt x="460" y="86"/>
                  </a:lnTo>
                  <a:lnTo>
                    <a:pt x="462" y="86"/>
                  </a:lnTo>
                  <a:lnTo>
                    <a:pt x="463" y="86"/>
                  </a:lnTo>
                  <a:lnTo>
                    <a:pt x="464" y="87"/>
                  </a:lnTo>
                  <a:lnTo>
                    <a:pt x="464" y="88"/>
                  </a:lnTo>
                  <a:lnTo>
                    <a:pt x="464" y="89"/>
                  </a:lnTo>
                  <a:close/>
                  <a:moveTo>
                    <a:pt x="428" y="49"/>
                  </a:moveTo>
                  <a:lnTo>
                    <a:pt x="430" y="50"/>
                  </a:lnTo>
                  <a:lnTo>
                    <a:pt x="464" y="86"/>
                  </a:lnTo>
                  <a:lnTo>
                    <a:pt x="460" y="89"/>
                  </a:lnTo>
                  <a:lnTo>
                    <a:pt x="426" y="53"/>
                  </a:lnTo>
                  <a:lnTo>
                    <a:pt x="428" y="49"/>
                  </a:lnTo>
                  <a:close/>
                  <a:moveTo>
                    <a:pt x="430" y="50"/>
                  </a:moveTo>
                  <a:lnTo>
                    <a:pt x="426" y="53"/>
                  </a:lnTo>
                  <a:lnTo>
                    <a:pt x="426" y="51"/>
                  </a:lnTo>
                  <a:lnTo>
                    <a:pt x="426" y="50"/>
                  </a:lnTo>
                  <a:lnTo>
                    <a:pt x="427" y="49"/>
                  </a:lnTo>
                  <a:lnTo>
                    <a:pt x="428" y="49"/>
                  </a:lnTo>
                  <a:lnTo>
                    <a:pt x="430" y="49"/>
                  </a:lnTo>
                  <a:lnTo>
                    <a:pt x="430" y="50"/>
                  </a:lnTo>
                  <a:close/>
                  <a:moveTo>
                    <a:pt x="483" y="46"/>
                  </a:moveTo>
                  <a:lnTo>
                    <a:pt x="481" y="48"/>
                  </a:lnTo>
                  <a:lnTo>
                    <a:pt x="428" y="54"/>
                  </a:lnTo>
                  <a:lnTo>
                    <a:pt x="428" y="49"/>
                  </a:lnTo>
                  <a:lnTo>
                    <a:pt x="481" y="42"/>
                  </a:lnTo>
                  <a:lnTo>
                    <a:pt x="483" y="46"/>
                  </a:lnTo>
                  <a:close/>
                  <a:moveTo>
                    <a:pt x="481" y="48"/>
                  </a:moveTo>
                  <a:lnTo>
                    <a:pt x="481" y="42"/>
                  </a:lnTo>
                  <a:lnTo>
                    <a:pt x="482" y="42"/>
                  </a:lnTo>
                  <a:lnTo>
                    <a:pt x="482" y="43"/>
                  </a:lnTo>
                  <a:lnTo>
                    <a:pt x="483" y="43"/>
                  </a:lnTo>
                  <a:lnTo>
                    <a:pt x="483" y="45"/>
                  </a:lnTo>
                  <a:lnTo>
                    <a:pt x="483" y="46"/>
                  </a:lnTo>
                  <a:lnTo>
                    <a:pt x="483" y="47"/>
                  </a:lnTo>
                  <a:lnTo>
                    <a:pt x="482" y="47"/>
                  </a:lnTo>
                  <a:lnTo>
                    <a:pt x="481" y="48"/>
                  </a:lnTo>
                  <a:close/>
                  <a:moveTo>
                    <a:pt x="488" y="17"/>
                  </a:moveTo>
                  <a:lnTo>
                    <a:pt x="490" y="21"/>
                  </a:lnTo>
                  <a:lnTo>
                    <a:pt x="483" y="46"/>
                  </a:lnTo>
                  <a:lnTo>
                    <a:pt x="479" y="45"/>
                  </a:lnTo>
                  <a:lnTo>
                    <a:pt x="486" y="19"/>
                  </a:lnTo>
                  <a:lnTo>
                    <a:pt x="488" y="17"/>
                  </a:lnTo>
                  <a:close/>
                  <a:moveTo>
                    <a:pt x="490" y="21"/>
                  </a:moveTo>
                  <a:lnTo>
                    <a:pt x="486" y="19"/>
                  </a:lnTo>
                  <a:lnTo>
                    <a:pt x="487" y="18"/>
                  </a:lnTo>
                  <a:lnTo>
                    <a:pt x="487" y="17"/>
                  </a:lnTo>
                  <a:lnTo>
                    <a:pt x="488" y="17"/>
                  </a:lnTo>
                  <a:lnTo>
                    <a:pt x="489" y="17"/>
                  </a:lnTo>
                  <a:lnTo>
                    <a:pt x="490" y="18"/>
                  </a:lnTo>
                  <a:lnTo>
                    <a:pt x="491" y="19"/>
                  </a:lnTo>
                  <a:lnTo>
                    <a:pt x="490" y="21"/>
                  </a:lnTo>
                  <a:close/>
                  <a:moveTo>
                    <a:pt x="393" y="39"/>
                  </a:moveTo>
                  <a:lnTo>
                    <a:pt x="391" y="35"/>
                  </a:lnTo>
                  <a:lnTo>
                    <a:pt x="391" y="34"/>
                  </a:lnTo>
                  <a:lnTo>
                    <a:pt x="396" y="32"/>
                  </a:lnTo>
                  <a:lnTo>
                    <a:pt x="402" y="30"/>
                  </a:lnTo>
                  <a:lnTo>
                    <a:pt x="408" y="29"/>
                  </a:lnTo>
                  <a:lnTo>
                    <a:pt x="414" y="26"/>
                  </a:lnTo>
                  <a:lnTo>
                    <a:pt x="419" y="25"/>
                  </a:lnTo>
                  <a:lnTo>
                    <a:pt x="425" y="24"/>
                  </a:lnTo>
                  <a:lnTo>
                    <a:pt x="431" y="23"/>
                  </a:lnTo>
                  <a:lnTo>
                    <a:pt x="436" y="22"/>
                  </a:lnTo>
                  <a:lnTo>
                    <a:pt x="443" y="21"/>
                  </a:lnTo>
                  <a:lnTo>
                    <a:pt x="449" y="19"/>
                  </a:lnTo>
                  <a:lnTo>
                    <a:pt x="455" y="19"/>
                  </a:lnTo>
                  <a:lnTo>
                    <a:pt x="462" y="18"/>
                  </a:lnTo>
                  <a:lnTo>
                    <a:pt x="474" y="18"/>
                  </a:lnTo>
                  <a:lnTo>
                    <a:pt x="488" y="17"/>
                  </a:lnTo>
                  <a:lnTo>
                    <a:pt x="489" y="22"/>
                  </a:lnTo>
                  <a:lnTo>
                    <a:pt x="474" y="23"/>
                  </a:lnTo>
                  <a:lnTo>
                    <a:pt x="462" y="23"/>
                  </a:lnTo>
                  <a:lnTo>
                    <a:pt x="456" y="24"/>
                  </a:lnTo>
                  <a:lnTo>
                    <a:pt x="449" y="24"/>
                  </a:lnTo>
                  <a:lnTo>
                    <a:pt x="443" y="25"/>
                  </a:lnTo>
                  <a:lnTo>
                    <a:pt x="438" y="26"/>
                  </a:lnTo>
                  <a:lnTo>
                    <a:pt x="432" y="27"/>
                  </a:lnTo>
                  <a:lnTo>
                    <a:pt x="426" y="29"/>
                  </a:lnTo>
                  <a:lnTo>
                    <a:pt x="420" y="30"/>
                  </a:lnTo>
                  <a:lnTo>
                    <a:pt x="415" y="31"/>
                  </a:lnTo>
                  <a:lnTo>
                    <a:pt x="410" y="33"/>
                  </a:lnTo>
                  <a:lnTo>
                    <a:pt x="404" y="34"/>
                  </a:lnTo>
                  <a:lnTo>
                    <a:pt x="399" y="37"/>
                  </a:lnTo>
                  <a:lnTo>
                    <a:pt x="393" y="39"/>
                  </a:lnTo>
                  <a:close/>
                  <a:moveTo>
                    <a:pt x="391" y="34"/>
                  </a:moveTo>
                  <a:lnTo>
                    <a:pt x="393" y="39"/>
                  </a:lnTo>
                  <a:lnTo>
                    <a:pt x="392" y="39"/>
                  </a:lnTo>
                  <a:lnTo>
                    <a:pt x="391" y="39"/>
                  </a:lnTo>
                  <a:lnTo>
                    <a:pt x="390" y="38"/>
                  </a:lnTo>
                  <a:lnTo>
                    <a:pt x="390" y="37"/>
                  </a:lnTo>
                  <a:lnTo>
                    <a:pt x="391" y="35"/>
                  </a:lnTo>
                  <a:lnTo>
                    <a:pt x="391" y="34"/>
                  </a:lnTo>
                  <a:close/>
                  <a:moveTo>
                    <a:pt x="335" y="83"/>
                  </a:moveTo>
                  <a:lnTo>
                    <a:pt x="330" y="80"/>
                  </a:lnTo>
                  <a:lnTo>
                    <a:pt x="331" y="80"/>
                  </a:lnTo>
                  <a:lnTo>
                    <a:pt x="338" y="73"/>
                  </a:lnTo>
                  <a:lnTo>
                    <a:pt x="345" y="66"/>
                  </a:lnTo>
                  <a:lnTo>
                    <a:pt x="352" y="61"/>
                  </a:lnTo>
                  <a:lnTo>
                    <a:pt x="359" y="55"/>
                  </a:lnTo>
                  <a:lnTo>
                    <a:pt x="367" y="50"/>
                  </a:lnTo>
                  <a:lnTo>
                    <a:pt x="374" y="45"/>
                  </a:lnTo>
                  <a:lnTo>
                    <a:pt x="383" y="40"/>
                  </a:lnTo>
                  <a:lnTo>
                    <a:pt x="391" y="35"/>
                  </a:lnTo>
                  <a:lnTo>
                    <a:pt x="393" y="39"/>
                  </a:lnTo>
                  <a:lnTo>
                    <a:pt x="385" y="45"/>
                  </a:lnTo>
                  <a:lnTo>
                    <a:pt x="377" y="49"/>
                  </a:lnTo>
                  <a:lnTo>
                    <a:pt x="369" y="54"/>
                  </a:lnTo>
                  <a:lnTo>
                    <a:pt x="362" y="59"/>
                  </a:lnTo>
                  <a:lnTo>
                    <a:pt x="355" y="64"/>
                  </a:lnTo>
                  <a:lnTo>
                    <a:pt x="348" y="70"/>
                  </a:lnTo>
                  <a:lnTo>
                    <a:pt x="342" y="77"/>
                  </a:lnTo>
                  <a:lnTo>
                    <a:pt x="335" y="83"/>
                  </a:lnTo>
                  <a:close/>
                  <a:moveTo>
                    <a:pt x="331" y="80"/>
                  </a:moveTo>
                  <a:lnTo>
                    <a:pt x="335" y="83"/>
                  </a:lnTo>
                  <a:lnTo>
                    <a:pt x="334" y="83"/>
                  </a:lnTo>
                  <a:lnTo>
                    <a:pt x="332" y="85"/>
                  </a:lnTo>
                  <a:lnTo>
                    <a:pt x="331" y="83"/>
                  </a:lnTo>
                  <a:lnTo>
                    <a:pt x="330" y="82"/>
                  </a:lnTo>
                  <a:lnTo>
                    <a:pt x="330" y="81"/>
                  </a:lnTo>
                  <a:lnTo>
                    <a:pt x="331" y="80"/>
                  </a:lnTo>
                  <a:close/>
                  <a:moveTo>
                    <a:pt x="308" y="114"/>
                  </a:moveTo>
                  <a:lnTo>
                    <a:pt x="307" y="111"/>
                  </a:lnTo>
                  <a:lnTo>
                    <a:pt x="330" y="80"/>
                  </a:lnTo>
                  <a:lnTo>
                    <a:pt x="335" y="83"/>
                  </a:lnTo>
                  <a:lnTo>
                    <a:pt x="312" y="113"/>
                  </a:lnTo>
                  <a:lnTo>
                    <a:pt x="308" y="114"/>
                  </a:lnTo>
                  <a:close/>
                  <a:moveTo>
                    <a:pt x="307" y="111"/>
                  </a:moveTo>
                  <a:lnTo>
                    <a:pt x="312" y="113"/>
                  </a:lnTo>
                  <a:lnTo>
                    <a:pt x="311" y="114"/>
                  </a:lnTo>
                  <a:lnTo>
                    <a:pt x="309" y="114"/>
                  </a:lnTo>
                  <a:lnTo>
                    <a:pt x="308" y="114"/>
                  </a:lnTo>
                  <a:lnTo>
                    <a:pt x="307" y="113"/>
                  </a:lnTo>
                  <a:lnTo>
                    <a:pt x="307" y="112"/>
                  </a:lnTo>
                  <a:lnTo>
                    <a:pt x="307" y="111"/>
                  </a:lnTo>
                  <a:close/>
                  <a:moveTo>
                    <a:pt x="247" y="66"/>
                  </a:moveTo>
                  <a:lnTo>
                    <a:pt x="247" y="66"/>
                  </a:lnTo>
                  <a:lnTo>
                    <a:pt x="311" y="110"/>
                  </a:lnTo>
                  <a:lnTo>
                    <a:pt x="308" y="114"/>
                  </a:lnTo>
                  <a:lnTo>
                    <a:pt x="244" y="70"/>
                  </a:lnTo>
                  <a:lnTo>
                    <a:pt x="247" y="66"/>
                  </a:lnTo>
                  <a:close/>
                  <a:moveTo>
                    <a:pt x="247" y="66"/>
                  </a:moveTo>
                  <a:lnTo>
                    <a:pt x="244" y="70"/>
                  </a:lnTo>
                  <a:lnTo>
                    <a:pt x="243" y="70"/>
                  </a:lnTo>
                  <a:lnTo>
                    <a:pt x="243" y="69"/>
                  </a:lnTo>
                  <a:lnTo>
                    <a:pt x="243" y="67"/>
                  </a:lnTo>
                  <a:lnTo>
                    <a:pt x="243" y="66"/>
                  </a:lnTo>
                  <a:lnTo>
                    <a:pt x="244" y="66"/>
                  </a:lnTo>
                  <a:lnTo>
                    <a:pt x="245" y="65"/>
                  </a:lnTo>
                  <a:lnTo>
                    <a:pt x="247" y="65"/>
                  </a:lnTo>
                  <a:lnTo>
                    <a:pt x="247" y="66"/>
                  </a:lnTo>
                  <a:close/>
                  <a:moveTo>
                    <a:pt x="77" y="5"/>
                  </a:moveTo>
                  <a:lnTo>
                    <a:pt x="75" y="1"/>
                  </a:lnTo>
                  <a:lnTo>
                    <a:pt x="76" y="0"/>
                  </a:lnTo>
                  <a:lnTo>
                    <a:pt x="88" y="3"/>
                  </a:lnTo>
                  <a:lnTo>
                    <a:pt x="98" y="7"/>
                  </a:lnTo>
                  <a:lnTo>
                    <a:pt x="108" y="10"/>
                  </a:lnTo>
                  <a:lnTo>
                    <a:pt x="120" y="14"/>
                  </a:lnTo>
                  <a:lnTo>
                    <a:pt x="130" y="18"/>
                  </a:lnTo>
                  <a:lnTo>
                    <a:pt x="140" y="22"/>
                  </a:lnTo>
                  <a:lnTo>
                    <a:pt x="152" y="25"/>
                  </a:lnTo>
                  <a:lnTo>
                    <a:pt x="162" y="30"/>
                  </a:lnTo>
                  <a:lnTo>
                    <a:pt x="172" y="34"/>
                  </a:lnTo>
                  <a:lnTo>
                    <a:pt x="183" y="38"/>
                  </a:lnTo>
                  <a:lnTo>
                    <a:pt x="194" y="42"/>
                  </a:lnTo>
                  <a:lnTo>
                    <a:pt x="204" y="47"/>
                  </a:lnTo>
                  <a:lnTo>
                    <a:pt x="215" y="51"/>
                  </a:lnTo>
                  <a:lnTo>
                    <a:pt x="226" y="56"/>
                  </a:lnTo>
                  <a:lnTo>
                    <a:pt x="236" y="61"/>
                  </a:lnTo>
                  <a:lnTo>
                    <a:pt x="247" y="66"/>
                  </a:lnTo>
                  <a:lnTo>
                    <a:pt x="244" y="70"/>
                  </a:lnTo>
                  <a:lnTo>
                    <a:pt x="234" y="65"/>
                  </a:lnTo>
                  <a:lnTo>
                    <a:pt x="224" y="61"/>
                  </a:lnTo>
                  <a:lnTo>
                    <a:pt x="213" y="56"/>
                  </a:lnTo>
                  <a:lnTo>
                    <a:pt x="202" y="51"/>
                  </a:lnTo>
                  <a:lnTo>
                    <a:pt x="192" y="47"/>
                  </a:lnTo>
                  <a:lnTo>
                    <a:pt x="181" y="42"/>
                  </a:lnTo>
                  <a:lnTo>
                    <a:pt x="171" y="38"/>
                  </a:lnTo>
                  <a:lnTo>
                    <a:pt x="160" y="34"/>
                  </a:lnTo>
                  <a:lnTo>
                    <a:pt x="149" y="30"/>
                  </a:lnTo>
                  <a:lnTo>
                    <a:pt x="139" y="26"/>
                  </a:lnTo>
                  <a:lnTo>
                    <a:pt x="129" y="23"/>
                  </a:lnTo>
                  <a:lnTo>
                    <a:pt x="117" y="18"/>
                  </a:lnTo>
                  <a:lnTo>
                    <a:pt x="107" y="15"/>
                  </a:lnTo>
                  <a:lnTo>
                    <a:pt x="97" y="11"/>
                  </a:lnTo>
                  <a:lnTo>
                    <a:pt x="86" y="8"/>
                  </a:lnTo>
                  <a:lnTo>
                    <a:pt x="75" y="5"/>
                  </a:lnTo>
                  <a:lnTo>
                    <a:pt x="77" y="5"/>
                  </a:lnTo>
                  <a:close/>
                  <a:moveTo>
                    <a:pt x="76" y="0"/>
                  </a:moveTo>
                  <a:lnTo>
                    <a:pt x="75" y="5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4" y="1"/>
                  </a:lnTo>
                  <a:lnTo>
                    <a:pt x="75" y="1"/>
                  </a:lnTo>
                  <a:lnTo>
                    <a:pt x="76" y="0"/>
                  </a:lnTo>
                  <a:close/>
                  <a:moveTo>
                    <a:pt x="2" y="56"/>
                  </a:moveTo>
                  <a:lnTo>
                    <a:pt x="1" y="51"/>
                  </a:lnTo>
                  <a:lnTo>
                    <a:pt x="75" y="1"/>
                  </a:lnTo>
                  <a:lnTo>
                    <a:pt x="77" y="5"/>
                  </a:lnTo>
                  <a:lnTo>
                    <a:pt x="3" y="55"/>
                  </a:lnTo>
                  <a:lnTo>
                    <a:pt x="2" y="56"/>
                  </a:lnTo>
                  <a:close/>
                  <a:moveTo>
                    <a:pt x="1" y="51"/>
                  </a:moveTo>
                  <a:lnTo>
                    <a:pt x="3" y="55"/>
                  </a:lnTo>
                  <a:lnTo>
                    <a:pt x="2" y="56"/>
                  </a:lnTo>
                  <a:lnTo>
                    <a:pt x="1" y="56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1" y="51"/>
                  </a:lnTo>
                  <a:close/>
                  <a:moveTo>
                    <a:pt x="75" y="53"/>
                  </a:moveTo>
                  <a:lnTo>
                    <a:pt x="73" y="54"/>
                  </a:lnTo>
                  <a:lnTo>
                    <a:pt x="2" y="56"/>
                  </a:lnTo>
                  <a:lnTo>
                    <a:pt x="2" y="50"/>
                  </a:lnTo>
                  <a:lnTo>
                    <a:pt x="73" y="49"/>
                  </a:lnTo>
                  <a:lnTo>
                    <a:pt x="75" y="53"/>
                  </a:lnTo>
                  <a:close/>
                  <a:moveTo>
                    <a:pt x="73" y="54"/>
                  </a:moveTo>
                  <a:lnTo>
                    <a:pt x="73" y="49"/>
                  </a:lnTo>
                  <a:lnTo>
                    <a:pt x="74" y="49"/>
                  </a:lnTo>
                  <a:lnTo>
                    <a:pt x="75" y="50"/>
                  </a:lnTo>
                  <a:lnTo>
                    <a:pt x="75" y="51"/>
                  </a:lnTo>
                  <a:lnTo>
                    <a:pt x="75" y="53"/>
                  </a:lnTo>
                  <a:lnTo>
                    <a:pt x="74" y="53"/>
                  </a:lnTo>
                  <a:lnTo>
                    <a:pt x="73" y="54"/>
                  </a:lnTo>
                  <a:close/>
                  <a:moveTo>
                    <a:pt x="36" y="104"/>
                  </a:moveTo>
                  <a:lnTo>
                    <a:pt x="34" y="100"/>
                  </a:lnTo>
                  <a:lnTo>
                    <a:pt x="70" y="49"/>
                  </a:lnTo>
                  <a:lnTo>
                    <a:pt x="75" y="53"/>
                  </a:lnTo>
                  <a:lnTo>
                    <a:pt x="37" y="103"/>
                  </a:lnTo>
                  <a:lnTo>
                    <a:pt x="36" y="104"/>
                  </a:lnTo>
                  <a:close/>
                  <a:moveTo>
                    <a:pt x="34" y="100"/>
                  </a:moveTo>
                  <a:lnTo>
                    <a:pt x="37" y="103"/>
                  </a:lnTo>
                  <a:lnTo>
                    <a:pt x="36" y="103"/>
                  </a:lnTo>
                  <a:lnTo>
                    <a:pt x="36" y="104"/>
                  </a:lnTo>
                  <a:lnTo>
                    <a:pt x="35" y="104"/>
                  </a:lnTo>
                  <a:lnTo>
                    <a:pt x="34" y="103"/>
                  </a:lnTo>
                  <a:lnTo>
                    <a:pt x="33" y="103"/>
                  </a:lnTo>
                  <a:lnTo>
                    <a:pt x="33" y="102"/>
                  </a:lnTo>
                  <a:lnTo>
                    <a:pt x="33" y="101"/>
                  </a:lnTo>
                  <a:lnTo>
                    <a:pt x="34" y="100"/>
                  </a:lnTo>
                  <a:close/>
                  <a:moveTo>
                    <a:pt x="154" y="65"/>
                  </a:moveTo>
                  <a:lnTo>
                    <a:pt x="154" y="65"/>
                  </a:lnTo>
                  <a:lnTo>
                    <a:pt x="36" y="104"/>
                  </a:lnTo>
                  <a:lnTo>
                    <a:pt x="35" y="100"/>
                  </a:lnTo>
                  <a:lnTo>
                    <a:pt x="152" y="61"/>
                  </a:lnTo>
                  <a:lnTo>
                    <a:pt x="154" y="65"/>
                  </a:lnTo>
                  <a:close/>
                  <a:moveTo>
                    <a:pt x="154" y="65"/>
                  </a:moveTo>
                  <a:lnTo>
                    <a:pt x="152" y="61"/>
                  </a:lnTo>
                  <a:lnTo>
                    <a:pt x="153" y="61"/>
                  </a:lnTo>
                  <a:lnTo>
                    <a:pt x="154" y="61"/>
                  </a:lnTo>
                  <a:lnTo>
                    <a:pt x="154" y="62"/>
                  </a:lnTo>
                  <a:lnTo>
                    <a:pt x="155" y="63"/>
                  </a:lnTo>
                  <a:lnTo>
                    <a:pt x="155" y="64"/>
                  </a:lnTo>
                  <a:lnTo>
                    <a:pt x="154" y="65"/>
                  </a:lnTo>
                  <a:close/>
                  <a:moveTo>
                    <a:pt x="78" y="154"/>
                  </a:moveTo>
                  <a:lnTo>
                    <a:pt x="75" y="151"/>
                  </a:lnTo>
                  <a:lnTo>
                    <a:pt x="151" y="62"/>
                  </a:lnTo>
                  <a:lnTo>
                    <a:pt x="154" y="65"/>
                  </a:lnTo>
                  <a:lnTo>
                    <a:pt x="78" y="153"/>
                  </a:lnTo>
                  <a:lnTo>
                    <a:pt x="78" y="154"/>
                  </a:lnTo>
                  <a:close/>
                  <a:moveTo>
                    <a:pt x="75" y="151"/>
                  </a:moveTo>
                  <a:lnTo>
                    <a:pt x="78" y="153"/>
                  </a:lnTo>
                  <a:lnTo>
                    <a:pt x="78" y="154"/>
                  </a:lnTo>
                  <a:lnTo>
                    <a:pt x="77" y="154"/>
                  </a:lnTo>
                  <a:lnTo>
                    <a:pt x="76" y="154"/>
                  </a:lnTo>
                  <a:lnTo>
                    <a:pt x="75" y="154"/>
                  </a:lnTo>
                  <a:lnTo>
                    <a:pt x="75" y="153"/>
                  </a:lnTo>
                  <a:lnTo>
                    <a:pt x="75" y="152"/>
                  </a:lnTo>
                  <a:lnTo>
                    <a:pt x="75" y="151"/>
                  </a:lnTo>
                  <a:close/>
                  <a:moveTo>
                    <a:pt x="228" y="82"/>
                  </a:moveTo>
                  <a:lnTo>
                    <a:pt x="228" y="87"/>
                  </a:lnTo>
                  <a:lnTo>
                    <a:pt x="78" y="154"/>
                  </a:lnTo>
                  <a:lnTo>
                    <a:pt x="76" y="150"/>
                  </a:lnTo>
                  <a:lnTo>
                    <a:pt x="226" y="82"/>
                  </a:lnTo>
                  <a:lnTo>
                    <a:pt x="228" y="82"/>
                  </a:lnTo>
                  <a:close/>
                  <a:moveTo>
                    <a:pt x="228" y="87"/>
                  </a:moveTo>
                  <a:lnTo>
                    <a:pt x="226" y="82"/>
                  </a:lnTo>
                  <a:lnTo>
                    <a:pt x="227" y="82"/>
                  </a:lnTo>
                  <a:lnTo>
                    <a:pt x="228" y="82"/>
                  </a:lnTo>
                  <a:lnTo>
                    <a:pt x="229" y="83"/>
                  </a:lnTo>
                  <a:lnTo>
                    <a:pt x="229" y="85"/>
                  </a:lnTo>
                  <a:lnTo>
                    <a:pt x="228" y="86"/>
                  </a:lnTo>
                  <a:lnTo>
                    <a:pt x="228" y="87"/>
                  </a:lnTo>
                  <a:close/>
                  <a:moveTo>
                    <a:pt x="273" y="105"/>
                  </a:moveTo>
                  <a:lnTo>
                    <a:pt x="271" y="110"/>
                  </a:lnTo>
                  <a:lnTo>
                    <a:pt x="226" y="86"/>
                  </a:lnTo>
                  <a:lnTo>
                    <a:pt x="228" y="82"/>
                  </a:lnTo>
                  <a:lnTo>
                    <a:pt x="272" y="105"/>
                  </a:lnTo>
                  <a:lnTo>
                    <a:pt x="273" y="105"/>
                  </a:lnTo>
                  <a:close/>
                  <a:moveTo>
                    <a:pt x="271" y="110"/>
                  </a:moveTo>
                  <a:lnTo>
                    <a:pt x="272" y="105"/>
                  </a:lnTo>
                  <a:lnTo>
                    <a:pt x="273" y="106"/>
                  </a:lnTo>
                  <a:lnTo>
                    <a:pt x="274" y="106"/>
                  </a:lnTo>
                  <a:lnTo>
                    <a:pt x="274" y="108"/>
                  </a:lnTo>
                  <a:lnTo>
                    <a:pt x="273" y="109"/>
                  </a:lnTo>
                  <a:lnTo>
                    <a:pt x="273" y="110"/>
                  </a:lnTo>
                  <a:lnTo>
                    <a:pt x="272" y="110"/>
                  </a:lnTo>
                  <a:lnTo>
                    <a:pt x="271" y="110"/>
                  </a:lnTo>
                  <a:close/>
                  <a:moveTo>
                    <a:pt x="313" y="138"/>
                  </a:moveTo>
                  <a:lnTo>
                    <a:pt x="309" y="141"/>
                  </a:lnTo>
                  <a:lnTo>
                    <a:pt x="269" y="110"/>
                  </a:lnTo>
                  <a:lnTo>
                    <a:pt x="273" y="105"/>
                  </a:lnTo>
                  <a:lnTo>
                    <a:pt x="312" y="137"/>
                  </a:lnTo>
                  <a:lnTo>
                    <a:pt x="313" y="138"/>
                  </a:lnTo>
                  <a:close/>
                  <a:moveTo>
                    <a:pt x="309" y="141"/>
                  </a:moveTo>
                  <a:lnTo>
                    <a:pt x="312" y="137"/>
                  </a:lnTo>
                  <a:lnTo>
                    <a:pt x="313" y="137"/>
                  </a:lnTo>
                  <a:lnTo>
                    <a:pt x="313" y="138"/>
                  </a:lnTo>
                  <a:lnTo>
                    <a:pt x="313" y="140"/>
                  </a:lnTo>
                  <a:lnTo>
                    <a:pt x="313" y="141"/>
                  </a:lnTo>
                  <a:lnTo>
                    <a:pt x="312" y="141"/>
                  </a:lnTo>
                  <a:lnTo>
                    <a:pt x="311" y="141"/>
                  </a:lnTo>
                  <a:lnTo>
                    <a:pt x="309" y="141"/>
                  </a:lnTo>
                  <a:close/>
                  <a:moveTo>
                    <a:pt x="328" y="178"/>
                  </a:moveTo>
                  <a:lnTo>
                    <a:pt x="325" y="177"/>
                  </a:lnTo>
                  <a:lnTo>
                    <a:pt x="308" y="140"/>
                  </a:lnTo>
                  <a:lnTo>
                    <a:pt x="313" y="138"/>
                  </a:lnTo>
                  <a:lnTo>
                    <a:pt x="330" y="175"/>
                  </a:lnTo>
                  <a:lnTo>
                    <a:pt x="328" y="178"/>
                  </a:lnTo>
                  <a:close/>
                  <a:moveTo>
                    <a:pt x="325" y="177"/>
                  </a:moveTo>
                  <a:lnTo>
                    <a:pt x="330" y="175"/>
                  </a:lnTo>
                  <a:lnTo>
                    <a:pt x="330" y="176"/>
                  </a:lnTo>
                  <a:lnTo>
                    <a:pt x="330" y="177"/>
                  </a:lnTo>
                  <a:lnTo>
                    <a:pt x="329" y="178"/>
                  </a:lnTo>
                  <a:lnTo>
                    <a:pt x="328" y="178"/>
                  </a:lnTo>
                  <a:lnTo>
                    <a:pt x="327" y="178"/>
                  </a:lnTo>
                  <a:lnTo>
                    <a:pt x="325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2" name="Freeform 28"/>
            <p:cNvSpPr>
              <a:spLocks/>
            </p:cNvSpPr>
            <p:nvPr/>
          </p:nvSpPr>
          <p:spPr bwMode="auto">
            <a:xfrm>
              <a:off x="5145" y="405"/>
              <a:ext cx="45" cy="28"/>
            </a:xfrm>
            <a:custGeom>
              <a:avLst/>
              <a:gdLst>
                <a:gd name="T0" fmla="*/ 0 w 57"/>
                <a:gd name="T1" fmla="*/ 2 h 35"/>
                <a:gd name="T2" fmla="*/ 2 w 57"/>
                <a:gd name="T3" fmla="*/ 0 h 35"/>
                <a:gd name="T4" fmla="*/ 2 w 57"/>
                <a:gd name="T5" fmla="*/ 2 h 35"/>
                <a:gd name="T6" fmla="*/ 2 w 57"/>
                <a:gd name="T7" fmla="*/ 2 h 35"/>
                <a:gd name="T8" fmla="*/ 0 w 57"/>
                <a:gd name="T9" fmla="*/ 2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35"/>
                <a:gd name="T17" fmla="*/ 57 w 57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35">
                  <a:moveTo>
                    <a:pt x="0" y="31"/>
                  </a:moveTo>
                  <a:lnTo>
                    <a:pt x="54" y="0"/>
                  </a:lnTo>
                  <a:lnTo>
                    <a:pt x="57" y="4"/>
                  </a:lnTo>
                  <a:lnTo>
                    <a:pt x="2" y="3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3" name="Freeform 29"/>
            <p:cNvSpPr>
              <a:spLocks/>
            </p:cNvSpPr>
            <p:nvPr/>
          </p:nvSpPr>
          <p:spPr bwMode="auto">
            <a:xfrm>
              <a:off x="5207" y="428"/>
              <a:ext cx="40" cy="14"/>
            </a:xfrm>
            <a:custGeom>
              <a:avLst/>
              <a:gdLst>
                <a:gd name="T0" fmla="*/ 0 w 51"/>
                <a:gd name="T1" fmla="*/ 2 h 18"/>
                <a:gd name="T2" fmla="*/ 2 w 51"/>
                <a:gd name="T3" fmla="*/ 0 h 18"/>
                <a:gd name="T4" fmla="*/ 2 w 51"/>
                <a:gd name="T5" fmla="*/ 2 h 18"/>
                <a:gd name="T6" fmla="*/ 1 w 51"/>
                <a:gd name="T7" fmla="*/ 2 h 18"/>
                <a:gd name="T8" fmla="*/ 0 w 51"/>
                <a:gd name="T9" fmla="*/ 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8"/>
                <a:gd name="T17" fmla="*/ 51 w 5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8">
                  <a:moveTo>
                    <a:pt x="0" y="14"/>
                  </a:moveTo>
                  <a:lnTo>
                    <a:pt x="50" y="0"/>
                  </a:lnTo>
                  <a:lnTo>
                    <a:pt x="51" y="4"/>
                  </a:lnTo>
                  <a:lnTo>
                    <a:pt x="1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4" name="Freeform 30"/>
            <p:cNvSpPr>
              <a:spLocks/>
            </p:cNvSpPr>
            <p:nvPr/>
          </p:nvSpPr>
          <p:spPr bwMode="auto">
            <a:xfrm>
              <a:off x="5245" y="366"/>
              <a:ext cx="62" cy="44"/>
            </a:xfrm>
            <a:custGeom>
              <a:avLst/>
              <a:gdLst>
                <a:gd name="T0" fmla="*/ 2 w 79"/>
                <a:gd name="T1" fmla="*/ 2 h 56"/>
                <a:gd name="T2" fmla="*/ 2 w 79"/>
                <a:gd name="T3" fmla="*/ 2 h 56"/>
                <a:gd name="T4" fmla="*/ 2 w 79"/>
                <a:gd name="T5" fmla="*/ 2 h 56"/>
                <a:gd name="T6" fmla="*/ 2 w 79"/>
                <a:gd name="T7" fmla="*/ 2 h 56"/>
                <a:gd name="T8" fmla="*/ 2 w 79"/>
                <a:gd name="T9" fmla="*/ 2 h 56"/>
                <a:gd name="T10" fmla="*/ 2 w 79"/>
                <a:gd name="T11" fmla="*/ 2 h 56"/>
                <a:gd name="T12" fmla="*/ 2 w 79"/>
                <a:gd name="T13" fmla="*/ 2 h 56"/>
                <a:gd name="T14" fmla="*/ 2 w 79"/>
                <a:gd name="T15" fmla="*/ 2 h 56"/>
                <a:gd name="T16" fmla="*/ 2 w 79"/>
                <a:gd name="T17" fmla="*/ 2 h 56"/>
                <a:gd name="T18" fmla="*/ 2 w 79"/>
                <a:gd name="T19" fmla="*/ 2 h 56"/>
                <a:gd name="T20" fmla="*/ 2 w 79"/>
                <a:gd name="T21" fmla="*/ 2 h 56"/>
                <a:gd name="T22" fmla="*/ 2 w 79"/>
                <a:gd name="T23" fmla="*/ 2 h 56"/>
                <a:gd name="T24" fmla="*/ 2 w 79"/>
                <a:gd name="T25" fmla="*/ 2 h 56"/>
                <a:gd name="T26" fmla="*/ 2 w 79"/>
                <a:gd name="T27" fmla="*/ 2 h 56"/>
                <a:gd name="T28" fmla="*/ 2 w 79"/>
                <a:gd name="T29" fmla="*/ 2 h 56"/>
                <a:gd name="T30" fmla="*/ 0 w 79"/>
                <a:gd name="T31" fmla="*/ 2 h 56"/>
                <a:gd name="T32" fmla="*/ 2 w 79"/>
                <a:gd name="T33" fmla="*/ 0 h 56"/>
                <a:gd name="T34" fmla="*/ 2 w 79"/>
                <a:gd name="T35" fmla="*/ 1 h 56"/>
                <a:gd name="T36" fmla="*/ 2 w 79"/>
                <a:gd name="T37" fmla="*/ 2 h 56"/>
                <a:gd name="T38" fmla="*/ 2 w 79"/>
                <a:gd name="T39" fmla="*/ 2 h 56"/>
                <a:gd name="T40" fmla="*/ 2 w 79"/>
                <a:gd name="T41" fmla="*/ 2 h 56"/>
                <a:gd name="T42" fmla="*/ 2 w 79"/>
                <a:gd name="T43" fmla="*/ 2 h 56"/>
                <a:gd name="T44" fmla="*/ 2 w 79"/>
                <a:gd name="T45" fmla="*/ 2 h 56"/>
                <a:gd name="T46" fmla="*/ 2 w 79"/>
                <a:gd name="T47" fmla="*/ 2 h 56"/>
                <a:gd name="T48" fmla="*/ 2 w 79"/>
                <a:gd name="T49" fmla="*/ 2 h 56"/>
                <a:gd name="T50" fmla="*/ 2 w 79"/>
                <a:gd name="T51" fmla="*/ 2 h 56"/>
                <a:gd name="T52" fmla="*/ 2 w 79"/>
                <a:gd name="T53" fmla="*/ 2 h 56"/>
                <a:gd name="T54" fmla="*/ 2 w 79"/>
                <a:gd name="T55" fmla="*/ 2 h 56"/>
                <a:gd name="T56" fmla="*/ 2 w 79"/>
                <a:gd name="T57" fmla="*/ 2 h 56"/>
                <a:gd name="T58" fmla="*/ 2 w 79"/>
                <a:gd name="T59" fmla="*/ 2 h 56"/>
                <a:gd name="T60" fmla="*/ 2 w 79"/>
                <a:gd name="T61" fmla="*/ 2 h 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9"/>
                <a:gd name="T94" fmla="*/ 0 h 56"/>
                <a:gd name="T95" fmla="*/ 79 w 79"/>
                <a:gd name="T96" fmla="*/ 56 h 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9" h="56">
                  <a:moveTo>
                    <a:pt x="79" y="48"/>
                  </a:moveTo>
                  <a:lnTo>
                    <a:pt x="73" y="56"/>
                  </a:lnTo>
                  <a:lnTo>
                    <a:pt x="67" y="51"/>
                  </a:lnTo>
                  <a:lnTo>
                    <a:pt x="63" y="48"/>
                  </a:lnTo>
                  <a:lnTo>
                    <a:pt x="57" y="43"/>
                  </a:lnTo>
                  <a:lnTo>
                    <a:pt x="52" y="40"/>
                  </a:lnTo>
                  <a:lnTo>
                    <a:pt x="47" y="37"/>
                  </a:lnTo>
                  <a:lnTo>
                    <a:pt x="42" y="33"/>
                  </a:lnTo>
                  <a:lnTo>
                    <a:pt x="36" y="29"/>
                  </a:lnTo>
                  <a:lnTo>
                    <a:pt x="32" y="26"/>
                  </a:lnTo>
                  <a:lnTo>
                    <a:pt x="22" y="19"/>
                  </a:lnTo>
                  <a:lnTo>
                    <a:pt x="12" y="15"/>
                  </a:lnTo>
                  <a:lnTo>
                    <a:pt x="9" y="13"/>
                  </a:lnTo>
                  <a:lnTo>
                    <a:pt x="6" y="11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0"/>
                  </a:lnTo>
                  <a:lnTo>
                    <a:pt x="6" y="1"/>
                  </a:lnTo>
                  <a:lnTo>
                    <a:pt x="9" y="2"/>
                  </a:lnTo>
                  <a:lnTo>
                    <a:pt x="12" y="5"/>
                  </a:lnTo>
                  <a:lnTo>
                    <a:pt x="17" y="7"/>
                  </a:lnTo>
                  <a:lnTo>
                    <a:pt x="26" y="11"/>
                  </a:lnTo>
                  <a:lnTo>
                    <a:pt x="36" y="18"/>
                  </a:lnTo>
                  <a:lnTo>
                    <a:pt x="42" y="22"/>
                  </a:lnTo>
                  <a:lnTo>
                    <a:pt x="47" y="25"/>
                  </a:lnTo>
                  <a:lnTo>
                    <a:pt x="52" y="29"/>
                  </a:lnTo>
                  <a:lnTo>
                    <a:pt x="58" y="32"/>
                  </a:lnTo>
                  <a:lnTo>
                    <a:pt x="63" y="37"/>
                  </a:lnTo>
                  <a:lnTo>
                    <a:pt x="68" y="40"/>
                  </a:lnTo>
                  <a:lnTo>
                    <a:pt x="74" y="45"/>
                  </a:lnTo>
                  <a:lnTo>
                    <a:pt x="79" y="48"/>
                  </a:lnTo>
                  <a:close/>
                </a:path>
              </a:pathLst>
            </a:custGeom>
            <a:solidFill>
              <a:srgbClr val="005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5" name="Freeform 31"/>
            <p:cNvSpPr>
              <a:spLocks/>
            </p:cNvSpPr>
            <p:nvPr/>
          </p:nvSpPr>
          <p:spPr bwMode="auto">
            <a:xfrm>
              <a:off x="5104" y="510"/>
              <a:ext cx="332" cy="89"/>
            </a:xfrm>
            <a:custGeom>
              <a:avLst/>
              <a:gdLst>
                <a:gd name="T0" fmla="*/ 0 w 427"/>
                <a:gd name="T1" fmla="*/ 2 h 114"/>
                <a:gd name="T2" fmla="*/ 2 w 427"/>
                <a:gd name="T3" fmla="*/ 2 h 114"/>
                <a:gd name="T4" fmla="*/ 2 w 427"/>
                <a:gd name="T5" fmla="*/ 2 h 114"/>
                <a:gd name="T6" fmla="*/ 2 w 427"/>
                <a:gd name="T7" fmla="*/ 2 h 114"/>
                <a:gd name="T8" fmla="*/ 2 w 427"/>
                <a:gd name="T9" fmla="*/ 2 h 114"/>
                <a:gd name="T10" fmla="*/ 2 w 427"/>
                <a:gd name="T11" fmla="*/ 2 h 114"/>
                <a:gd name="T12" fmla="*/ 2 w 427"/>
                <a:gd name="T13" fmla="*/ 1 h 114"/>
                <a:gd name="T14" fmla="*/ 2 w 427"/>
                <a:gd name="T15" fmla="*/ 0 h 114"/>
                <a:gd name="T16" fmla="*/ 2 w 427"/>
                <a:gd name="T17" fmla="*/ 0 h 114"/>
                <a:gd name="T18" fmla="*/ 2 w 427"/>
                <a:gd name="T19" fmla="*/ 1 h 114"/>
                <a:gd name="T20" fmla="*/ 2 w 427"/>
                <a:gd name="T21" fmla="*/ 2 h 114"/>
                <a:gd name="T22" fmla="*/ 2 w 427"/>
                <a:gd name="T23" fmla="*/ 2 h 114"/>
                <a:gd name="T24" fmla="*/ 2 w 427"/>
                <a:gd name="T25" fmla="*/ 2 h 114"/>
                <a:gd name="T26" fmla="*/ 2 w 427"/>
                <a:gd name="T27" fmla="*/ 2 h 114"/>
                <a:gd name="T28" fmla="*/ 2 w 427"/>
                <a:gd name="T29" fmla="*/ 2 h 114"/>
                <a:gd name="T30" fmla="*/ 2 w 427"/>
                <a:gd name="T31" fmla="*/ 2 h 114"/>
                <a:gd name="T32" fmla="*/ 2 w 427"/>
                <a:gd name="T33" fmla="*/ 2 h 114"/>
                <a:gd name="T34" fmla="*/ 2 w 427"/>
                <a:gd name="T35" fmla="*/ 2 h 114"/>
                <a:gd name="T36" fmla="*/ 2 w 427"/>
                <a:gd name="T37" fmla="*/ 2 h 114"/>
                <a:gd name="T38" fmla="*/ 2 w 427"/>
                <a:gd name="T39" fmla="*/ 2 h 114"/>
                <a:gd name="T40" fmla="*/ 2 w 427"/>
                <a:gd name="T41" fmla="*/ 2 h 114"/>
                <a:gd name="T42" fmla="*/ 2 w 427"/>
                <a:gd name="T43" fmla="*/ 2 h 114"/>
                <a:gd name="T44" fmla="*/ 2 w 427"/>
                <a:gd name="T45" fmla="*/ 2 h 114"/>
                <a:gd name="T46" fmla="*/ 2 w 427"/>
                <a:gd name="T47" fmla="*/ 2 h 114"/>
                <a:gd name="T48" fmla="*/ 2 w 427"/>
                <a:gd name="T49" fmla="*/ 2 h 114"/>
                <a:gd name="T50" fmla="*/ 2 w 427"/>
                <a:gd name="T51" fmla="*/ 2 h 114"/>
                <a:gd name="T52" fmla="*/ 2 w 427"/>
                <a:gd name="T53" fmla="*/ 2 h 114"/>
                <a:gd name="T54" fmla="*/ 2 w 427"/>
                <a:gd name="T55" fmla="*/ 2 h 114"/>
                <a:gd name="T56" fmla="*/ 2 w 427"/>
                <a:gd name="T57" fmla="*/ 2 h 114"/>
                <a:gd name="T58" fmla="*/ 2 w 427"/>
                <a:gd name="T59" fmla="*/ 2 h 114"/>
                <a:gd name="T60" fmla="*/ 2 w 427"/>
                <a:gd name="T61" fmla="*/ 2 h 114"/>
                <a:gd name="T62" fmla="*/ 2 w 427"/>
                <a:gd name="T63" fmla="*/ 2 h 114"/>
                <a:gd name="T64" fmla="*/ 0 w 427"/>
                <a:gd name="T65" fmla="*/ 2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7"/>
                <a:gd name="T100" fmla="*/ 0 h 114"/>
                <a:gd name="T101" fmla="*/ 427 w 427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7" h="114">
                  <a:moveTo>
                    <a:pt x="0" y="25"/>
                  </a:moveTo>
                  <a:lnTo>
                    <a:pt x="30" y="19"/>
                  </a:lnTo>
                  <a:lnTo>
                    <a:pt x="59" y="13"/>
                  </a:lnTo>
                  <a:lnTo>
                    <a:pt x="88" y="8"/>
                  </a:lnTo>
                  <a:lnTo>
                    <a:pt x="117" y="5"/>
                  </a:lnTo>
                  <a:lnTo>
                    <a:pt x="144" y="3"/>
                  </a:lnTo>
                  <a:lnTo>
                    <a:pt x="172" y="1"/>
                  </a:lnTo>
                  <a:lnTo>
                    <a:pt x="199" y="0"/>
                  </a:lnTo>
                  <a:lnTo>
                    <a:pt x="226" y="0"/>
                  </a:lnTo>
                  <a:lnTo>
                    <a:pt x="253" y="1"/>
                  </a:lnTo>
                  <a:lnTo>
                    <a:pt x="278" y="4"/>
                  </a:lnTo>
                  <a:lnTo>
                    <a:pt x="304" y="7"/>
                  </a:lnTo>
                  <a:lnTo>
                    <a:pt x="329" y="11"/>
                  </a:lnTo>
                  <a:lnTo>
                    <a:pt x="355" y="15"/>
                  </a:lnTo>
                  <a:lnTo>
                    <a:pt x="379" y="21"/>
                  </a:lnTo>
                  <a:lnTo>
                    <a:pt x="403" y="27"/>
                  </a:lnTo>
                  <a:lnTo>
                    <a:pt x="427" y="33"/>
                  </a:lnTo>
                  <a:lnTo>
                    <a:pt x="375" y="114"/>
                  </a:lnTo>
                  <a:lnTo>
                    <a:pt x="332" y="106"/>
                  </a:lnTo>
                  <a:lnTo>
                    <a:pt x="288" y="100"/>
                  </a:lnTo>
                  <a:lnTo>
                    <a:pt x="266" y="98"/>
                  </a:lnTo>
                  <a:lnTo>
                    <a:pt x="245" y="95"/>
                  </a:lnTo>
                  <a:lnTo>
                    <a:pt x="223" y="95"/>
                  </a:lnTo>
                  <a:lnTo>
                    <a:pt x="202" y="94"/>
                  </a:lnTo>
                  <a:lnTo>
                    <a:pt x="181" y="95"/>
                  </a:lnTo>
                  <a:lnTo>
                    <a:pt x="160" y="95"/>
                  </a:lnTo>
                  <a:lnTo>
                    <a:pt x="140" y="98"/>
                  </a:lnTo>
                  <a:lnTo>
                    <a:pt x="119" y="100"/>
                  </a:lnTo>
                  <a:lnTo>
                    <a:pt x="98" y="102"/>
                  </a:lnTo>
                  <a:lnTo>
                    <a:pt x="78" y="106"/>
                  </a:lnTo>
                  <a:lnTo>
                    <a:pt x="57" y="109"/>
                  </a:lnTo>
                  <a:lnTo>
                    <a:pt x="37" y="114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74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6" name="Freeform 32"/>
            <p:cNvSpPr>
              <a:spLocks/>
            </p:cNvSpPr>
            <p:nvPr/>
          </p:nvSpPr>
          <p:spPr bwMode="auto">
            <a:xfrm>
              <a:off x="5104" y="510"/>
              <a:ext cx="332" cy="89"/>
            </a:xfrm>
            <a:custGeom>
              <a:avLst/>
              <a:gdLst>
                <a:gd name="T0" fmla="*/ 0 w 427"/>
                <a:gd name="T1" fmla="*/ 2 h 114"/>
                <a:gd name="T2" fmla="*/ 2 w 427"/>
                <a:gd name="T3" fmla="*/ 2 h 114"/>
                <a:gd name="T4" fmla="*/ 2 w 427"/>
                <a:gd name="T5" fmla="*/ 2 h 114"/>
                <a:gd name="T6" fmla="*/ 2 w 427"/>
                <a:gd name="T7" fmla="*/ 2 h 114"/>
                <a:gd name="T8" fmla="*/ 2 w 427"/>
                <a:gd name="T9" fmla="*/ 2 h 114"/>
                <a:gd name="T10" fmla="*/ 2 w 427"/>
                <a:gd name="T11" fmla="*/ 2 h 114"/>
                <a:gd name="T12" fmla="*/ 2 w 427"/>
                <a:gd name="T13" fmla="*/ 1 h 114"/>
                <a:gd name="T14" fmla="*/ 2 w 427"/>
                <a:gd name="T15" fmla="*/ 0 h 114"/>
                <a:gd name="T16" fmla="*/ 2 w 427"/>
                <a:gd name="T17" fmla="*/ 0 h 114"/>
                <a:gd name="T18" fmla="*/ 2 w 427"/>
                <a:gd name="T19" fmla="*/ 1 h 114"/>
                <a:gd name="T20" fmla="*/ 2 w 427"/>
                <a:gd name="T21" fmla="*/ 2 h 114"/>
                <a:gd name="T22" fmla="*/ 2 w 427"/>
                <a:gd name="T23" fmla="*/ 2 h 114"/>
                <a:gd name="T24" fmla="*/ 2 w 427"/>
                <a:gd name="T25" fmla="*/ 2 h 114"/>
                <a:gd name="T26" fmla="*/ 2 w 427"/>
                <a:gd name="T27" fmla="*/ 2 h 114"/>
                <a:gd name="T28" fmla="*/ 2 w 427"/>
                <a:gd name="T29" fmla="*/ 2 h 114"/>
                <a:gd name="T30" fmla="*/ 2 w 427"/>
                <a:gd name="T31" fmla="*/ 2 h 114"/>
                <a:gd name="T32" fmla="*/ 2 w 427"/>
                <a:gd name="T33" fmla="*/ 2 h 114"/>
                <a:gd name="T34" fmla="*/ 2 w 427"/>
                <a:gd name="T35" fmla="*/ 2 h 114"/>
                <a:gd name="T36" fmla="*/ 2 w 427"/>
                <a:gd name="T37" fmla="*/ 2 h 114"/>
                <a:gd name="T38" fmla="*/ 2 w 427"/>
                <a:gd name="T39" fmla="*/ 2 h 114"/>
                <a:gd name="T40" fmla="*/ 2 w 427"/>
                <a:gd name="T41" fmla="*/ 2 h 114"/>
                <a:gd name="T42" fmla="*/ 2 w 427"/>
                <a:gd name="T43" fmla="*/ 2 h 114"/>
                <a:gd name="T44" fmla="*/ 2 w 427"/>
                <a:gd name="T45" fmla="*/ 2 h 114"/>
                <a:gd name="T46" fmla="*/ 2 w 427"/>
                <a:gd name="T47" fmla="*/ 2 h 114"/>
                <a:gd name="T48" fmla="*/ 2 w 427"/>
                <a:gd name="T49" fmla="*/ 2 h 114"/>
                <a:gd name="T50" fmla="*/ 2 w 427"/>
                <a:gd name="T51" fmla="*/ 2 h 114"/>
                <a:gd name="T52" fmla="*/ 2 w 427"/>
                <a:gd name="T53" fmla="*/ 2 h 114"/>
                <a:gd name="T54" fmla="*/ 2 w 427"/>
                <a:gd name="T55" fmla="*/ 2 h 114"/>
                <a:gd name="T56" fmla="*/ 2 w 427"/>
                <a:gd name="T57" fmla="*/ 2 h 114"/>
                <a:gd name="T58" fmla="*/ 2 w 427"/>
                <a:gd name="T59" fmla="*/ 2 h 114"/>
                <a:gd name="T60" fmla="*/ 2 w 427"/>
                <a:gd name="T61" fmla="*/ 2 h 114"/>
                <a:gd name="T62" fmla="*/ 2 w 427"/>
                <a:gd name="T63" fmla="*/ 2 h 114"/>
                <a:gd name="T64" fmla="*/ 0 w 427"/>
                <a:gd name="T65" fmla="*/ 2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7"/>
                <a:gd name="T100" fmla="*/ 0 h 114"/>
                <a:gd name="T101" fmla="*/ 427 w 427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7" h="114">
                  <a:moveTo>
                    <a:pt x="0" y="25"/>
                  </a:moveTo>
                  <a:lnTo>
                    <a:pt x="30" y="19"/>
                  </a:lnTo>
                  <a:lnTo>
                    <a:pt x="59" y="13"/>
                  </a:lnTo>
                  <a:lnTo>
                    <a:pt x="88" y="8"/>
                  </a:lnTo>
                  <a:lnTo>
                    <a:pt x="117" y="5"/>
                  </a:lnTo>
                  <a:lnTo>
                    <a:pt x="144" y="3"/>
                  </a:lnTo>
                  <a:lnTo>
                    <a:pt x="172" y="1"/>
                  </a:lnTo>
                  <a:lnTo>
                    <a:pt x="199" y="0"/>
                  </a:lnTo>
                  <a:lnTo>
                    <a:pt x="226" y="0"/>
                  </a:lnTo>
                  <a:lnTo>
                    <a:pt x="253" y="1"/>
                  </a:lnTo>
                  <a:lnTo>
                    <a:pt x="278" y="4"/>
                  </a:lnTo>
                  <a:lnTo>
                    <a:pt x="304" y="7"/>
                  </a:lnTo>
                  <a:lnTo>
                    <a:pt x="329" y="11"/>
                  </a:lnTo>
                  <a:lnTo>
                    <a:pt x="355" y="15"/>
                  </a:lnTo>
                  <a:lnTo>
                    <a:pt x="379" y="21"/>
                  </a:lnTo>
                  <a:lnTo>
                    <a:pt x="403" y="27"/>
                  </a:lnTo>
                  <a:lnTo>
                    <a:pt x="427" y="33"/>
                  </a:lnTo>
                  <a:lnTo>
                    <a:pt x="375" y="114"/>
                  </a:lnTo>
                  <a:lnTo>
                    <a:pt x="332" y="106"/>
                  </a:lnTo>
                  <a:lnTo>
                    <a:pt x="288" y="100"/>
                  </a:lnTo>
                  <a:lnTo>
                    <a:pt x="266" y="98"/>
                  </a:lnTo>
                  <a:lnTo>
                    <a:pt x="245" y="95"/>
                  </a:lnTo>
                  <a:lnTo>
                    <a:pt x="223" y="95"/>
                  </a:lnTo>
                  <a:lnTo>
                    <a:pt x="202" y="94"/>
                  </a:lnTo>
                  <a:lnTo>
                    <a:pt x="181" y="95"/>
                  </a:lnTo>
                  <a:lnTo>
                    <a:pt x="160" y="95"/>
                  </a:lnTo>
                  <a:lnTo>
                    <a:pt x="140" y="98"/>
                  </a:lnTo>
                  <a:lnTo>
                    <a:pt x="119" y="100"/>
                  </a:lnTo>
                  <a:lnTo>
                    <a:pt x="98" y="102"/>
                  </a:lnTo>
                  <a:lnTo>
                    <a:pt x="78" y="106"/>
                  </a:lnTo>
                  <a:lnTo>
                    <a:pt x="57" y="109"/>
                  </a:lnTo>
                  <a:lnTo>
                    <a:pt x="37" y="114"/>
                  </a:lnTo>
                  <a:lnTo>
                    <a:pt x="0" y="2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7" name="Freeform 33"/>
            <p:cNvSpPr>
              <a:spLocks/>
            </p:cNvSpPr>
            <p:nvPr/>
          </p:nvSpPr>
          <p:spPr bwMode="auto">
            <a:xfrm>
              <a:off x="5113" y="517"/>
              <a:ext cx="313" cy="77"/>
            </a:xfrm>
            <a:custGeom>
              <a:avLst/>
              <a:gdLst>
                <a:gd name="T0" fmla="*/ 0 w 403"/>
                <a:gd name="T1" fmla="*/ 2 h 99"/>
                <a:gd name="T2" fmla="*/ 2 w 403"/>
                <a:gd name="T3" fmla="*/ 2 h 99"/>
                <a:gd name="T4" fmla="*/ 2 w 403"/>
                <a:gd name="T5" fmla="*/ 2 h 99"/>
                <a:gd name="T6" fmla="*/ 2 w 403"/>
                <a:gd name="T7" fmla="*/ 2 h 99"/>
                <a:gd name="T8" fmla="*/ 2 w 403"/>
                <a:gd name="T9" fmla="*/ 2 h 99"/>
                <a:gd name="T10" fmla="*/ 2 w 403"/>
                <a:gd name="T11" fmla="*/ 2 h 99"/>
                <a:gd name="T12" fmla="*/ 2 w 403"/>
                <a:gd name="T13" fmla="*/ 0 h 99"/>
                <a:gd name="T14" fmla="*/ 2 w 403"/>
                <a:gd name="T15" fmla="*/ 0 h 99"/>
                <a:gd name="T16" fmla="*/ 2 w 403"/>
                <a:gd name="T17" fmla="*/ 0 h 99"/>
                <a:gd name="T18" fmla="*/ 2 w 403"/>
                <a:gd name="T19" fmla="*/ 1 h 99"/>
                <a:gd name="T20" fmla="*/ 2 w 403"/>
                <a:gd name="T21" fmla="*/ 2 h 99"/>
                <a:gd name="T22" fmla="*/ 2 w 403"/>
                <a:gd name="T23" fmla="*/ 2 h 99"/>
                <a:gd name="T24" fmla="*/ 2 w 403"/>
                <a:gd name="T25" fmla="*/ 2 h 99"/>
                <a:gd name="T26" fmla="*/ 2 w 403"/>
                <a:gd name="T27" fmla="*/ 2 h 99"/>
                <a:gd name="T28" fmla="*/ 2 w 403"/>
                <a:gd name="T29" fmla="*/ 2 h 99"/>
                <a:gd name="T30" fmla="*/ 2 w 403"/>
                <a:gd name="T31" fmla="*/ 2 h 99"/>
                <a:gd name="T32" fmla="*/ 2 w 403"/>
                <a:gd name="T33" fmla="*/ 2 h 99"/>
                <a:gd name="T34" fmla="*/ 2 w 403"/>
                <a:gd name="T35" fmla="*/ 2 h 99"/>
                <a:gd name="T36" fmla="*/ 2 w 403"/>
                <a:gd name="T37" fmla="*/ 2 h 99"/>
                <a:gd name="T38" fmla="*/ 2 w 403"/>
                <a:gd name="T39" fmla="*/ 2 h 99"/>
                <a:gd name="T40" fmla="*/ 2 w 403"/>
                <a:gd name="T41" fmla="*/ 2 h 99"/>
                <a:gd name="T42" fmla="*/ 2 w 403"/>
                <a:gd name="T43" fmla="*/ 2 h 99"/>
                <a:gd name="T44" fmla="*/ 2 w 403"/>
                <a:gd name="T45" fmla="*/ 2 h 99"/>
                <a:gd name="T46" fmla="*/ 2 w 403"/>
                <a:gd name="T47" fmla="*/ 2 h 99"/>
                <a:gd name="T48" fmla="*/ 2 w 403"/>
                <a:gd name="T49" fmla="*/ 2 h 99"/>
                <a:gd name="T50" fmla="*/ 2 w 403"/>
                <a:gd name="T51" fmla="*/ 2 h 99"/>
                <a:gd name="T52" fmla="*/ 2 w 403"/>
                <a:gd name="T53" fmla="*/ 2 h 99"/>
                <a:gd name="T54" fmla="*/ 2 w 403"/>
                <a:gd name="T55" fmla="*/ 2 h 99"/>
                <a:gd name="T56" fmla="*/ 2 w 403"/>
                <a:gd name="T57" fmla="*/ 2 h 99"/>
                <a:gd name="T58" fmla="*/ 2 w 403"/>
                <a:gd name="T59" fmla="*/ 2 h 99"/>
                <a:gd name="T60" fmla="*/ 2 w 403"/>
                <a:gd name="T61" fmla="*/ 2 h 99"/>
                <a:gd name="T62" fmla="*/ 2 w 403"/>
                <a:gd name="T63" fmla="*/ 2 h 99"/>
                <a:gd name="T64" fmla="*/ 0 w 403"/>
                <a:gd name="T65" fmla="*/ 2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3"/>
                <a:gd name="T100" fmla="*/ 0 h 99"/>
                <a:gd name="T101" fmla="*/ 403 w 403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3" h="99">
                  <a:moveTo>
                    <a:pt x="0" y="23"/>
                  </a:moveTo>
                  <a:lnTo>
                    <a:pt x="29" y="17"/>
                  </a:lnTo>
                  <a:lnTo>
                    <a:pt x="56" y="12"/>
                  </a:lnTo>
                  <a:lnTo>
                    <a:pt x="84" y="8"/>
                  </a:lnTo>
                  <a:lnTo>
                    <a:pt x="110" y="5"/>
                  </a:lnTo>
                  <a:lnTo>
                    <a:pt x="138" y="3"/>
                  </a:lnTo>
                  <a:lnTo>
                    <a:pt x="164" y="0"/>
                  </a:lnTo>
                  <a:lnTo>
                    <a:pt x="189" y="0"/>
                  </a:lnTo>
                  <a:lnTo>
                    <a:pt x="214" y="0"/>
                  </a:lnTo>
                  <a:lnTo>
                    <a:pt x="239" y="1"/>
                  </a:lnTo>
                  <a:lnTo>
                    <a:pt x="263" y="3"/>
                  </a:lnTo>
                  <a:lnTo>
                    <a:pt x="289" y="6"/>
                  </a:lnTo>
                  <a:lnTo>
                    <a:pt x="312" y="9"/>
                  </a:lnTo>
                  <a:lnTo>
                    <a:pt x="336" y="13"/>
                  </a:lnTo>
                  <a:lnTo>
                    <a:pt x="358" y="19"/>
                  </a:lnTo>
                  <a:lnTo>
                    <a:pt x="381" y="24"/>
                  </a:lnTo>
                  <a:lnTo>
                    <a:pt x="403" y="30"/>
                  </a:lnTo>
                  <a:lnTo>
                    <a:pt x="358" y="99"/>
                  </a:lnTo>
                  <a:lnTo>
                    <a:pt x="316" y="91"/>
                  </a:lnTo>
                  <a:lnTo>
                    <a:pt x="274" y="85"/>
                  </a:lnTo>
                  <a:lnTo>
                    <a:pt x="253" y="83"/>
                  </a:lnTo>
                  <a:lnTo>
                    <a:pt x="233" y="80"/>
                  </a:lnTo>
                  <a:lnTo>
                    <a:pt x="212" y="79"/>
                  </a:lnTo>
                  <a:lnTo>
                    <a:pt x="191" y="79"/>
                  </a:lnTo>
                  <a:lnTo>
                    <a:pt x="171" y="79"/>
                  </a:lnTo>
                  <a:lnTo>
                    <a:pt x="151" y="80"/>
                  </a:lnTo>
                  <a:lnTo>
                    <a:pt x="131" y="81"/>
                  </a:lnTo>
                  <a:lnTo>
                    <a:pt x="111" y="84"/>
                  </a:lnTo>
                  <a:lnTo>
                    <a:pt x="91" y="86"/>
                  </a:lnTo>
                  <a:lnTo>
                    <a:pt x="71" y="90"/>
                  </a:lnTo>
                  <a:lnTo>
                    <a:pt x="52" y="93"/>
                  </a:lnTo>
                  <a:lnTo>
                    <a:pt x="32" y="9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8" name="Freeform 34"/>
            <p:cNvSpPr>
              <a:spLocks/>
            </p:cNvSpPr>
            <p:nvPr/>
          </p:nvSpPr>
          <p:spPr bwMode="auto">
            <a:xfrm>
              <a:off x="5113" y="517"/>
              <a:ext cx="313" cy="77"/>
            </a:xfrm>
            <a:custGeom>
              <a:avLst/>
              <a:gdLst>
                <a:gd name="T0" fmla="*/ 0 w 403"/>
                <a:gd name="T1" fmla="*/ 2 h 99"/>
                <a:gd name="T2" fmla="*/ 2 w 403"/>
                <a:gd name="T3" fmla="*/ 2 h 99"/>
                <a:gd name="T4" fmla="*/ 2 w 403"/>
                <a:gd name="T5" fmla="*/ 2 h 99"/>
                <a:gd name="T6" fmla="*/ 2 w 403"/>
                <a:gd name="T7" fmla="*/ 2 h 99"/>
                <a:gd name="T8" fmla="*/ 2 w 403"/>
                <a:gd name="T9" fmla="*/ 2 h 99"/>
                <a:gd name="T10" fmla="*/ 2 w 403"/>
                <a:gd name="T11" fmla="*/ 2 h 99"/>
                <a:gd name="T12" fmla="*/ 2 w 403"/>
                <a:gd name="T13" fmla="*/ 0 h 99"/>
                <a:gd name="T14" fmla="*/ 2 w 403"/>
                <a:gd name="T15" fmla="*/ 0 h 99"/>
                <a:gd name="T16" fmla="*/ 2 w 403"/>
                <a:gd name="T17" fmla="*/ 0 h 99"/>
                <a:gd name="T18" fmla="*/ 2 w 403"/>
                <a:gd name="T19" fmla="*/ 1 h 99"/>
                <a:gd name="T20" fmla="*/ 2 w 403"/>
                <a:gd name="T21" fmla="*/ 2 h 99"/>
                <a:gd name="T22" fmla="*/ 2 w 403"/>
                <a:gd name="T23" fmla="*/ 2 h 99"/>
                <a:gd name="T24" fmla="*/ 2 w 403"/>
                <a:gd name="T25" fmla="*/ 2 h 99"/>
                <a:gd name="T26" fmla="*/ 2 w 403"/>
                <a:gd name="T27" fmla="*/ 2 h 99"/>
                <a:gd name="T28" fmla="*/ 2 w 403"/>
                <a:gd name="T29" fmla="*/ 2 h 99"/>
                <a:gd name="T30" fmla="*/ 2 w 403"/>
                <a:gd name="T31" fmla="*/ 2 h 99"/>
                <a:gd name="T32" fmla="*/ 2 w 403"/>
                <a:gd name="T33" fmla="*/ 2 h 99"/>
                <a:gd name="T34" fmla="*/ 2 w 403"/>
                <a:gd name="T35" fmla="*/ 2 h 99"/>
                <a:gd name="T36" fmla="*/ 2 w 403"/>
                <a:gd name="T37" fmla="*/ 2 h 99"/>
                <a:gd name="T38" fmla="*/ 2 w 403"/>
                <a:gd name="T39" fmla="*/ 2 h 99"/>
                <a:gd name="T40" fmla="*/ 2 w 403"/>
                <a:gd name="T41" fmla="*/ 2 h 99"/>
                <a:gd name="T42" fmla="*/ 2 w 403"/>
                <a:gd name="T43" fmla="*/ 2 h 99"/>
                <a:gd name="T44" fmla="*/ 2 w 403"/>
                <a:gd name="T45" fmla="*/ 2 h 99"/>
                <a:gd name="T46" fmla="*/ 2 w 403"/>
                <a:gd name="T47" fmla="*/ 2 h 99"/>
                <a:gd name="T48" fmla="*/ 2 w 403"/>
                <a:gd name="T49" fmla="*/ 2 h 99"/>
                <a:gd name="T50" fmla="*/ 2 w 403"/>
                <a:gd name="T51" fmla="*/ 2 h 99"/>
                <a:gd name="T52" fmla="*/ 2 w 403"/>
                <a:gd name="T53" fmla="*/ 2 h 99"/>
                <a:gd name="T54" fmla="*/ 2 w 403"/>
                <a:gd name="T55" fmla="*/ 2 h 99"/>
                <a:gd name="T56" fmla="*/ 2 w 403"/>
                <a:gd name="T57" fmla="*/ 2 h 99"/>
                <a:gd name="T58" fmla="*/ 2 w 403"/>
                <a:gd name="T59" fmla="*/ 2 h 99"/>
                <a:gd name="T60" fmla="*/ 2 w 403"/>
                <a:gd name="T61" fmla="*/ 2 h 99"/>
                <a:gd name="T62" fmla="*/ 2 w 403"/>
                <a:gd name="T63" fmla="*/ 2 h 99"/>
                <a:gd name="T64" fmla="*/ 0 w 403"/>
                <a:gd name="T65" fmla="*/ 2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3"/>
                <a:gd name="T100" fmla="*/ 0 h 99"/>
                <a:gd name="T101" fmla="*/ 403 w 403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3" h="99">
                  <a:moveTo>
                    <a:pt x="0" y="23"/>
                  </a:moveTo>
                  <a:lnTo>
                    <a:pt x="29" y="17"/>
                  </a:lnTo>
                  <a:lnTo>
                    <a:pt x="56" y="12"/>
                  </a:lnTo>
                  <a:lnTo>
                    <a:pt x="84" y="8"/>
                  </a:lnTo>
                  <a:lnTo>
                    <a:pt x="110" y="5"/>
                  </a:lnTo>
                  <a:lnTo>
                    <a:pt x="138" y="3"/>
                  </a:lnTo>
                  <a:lnTo>
                    <a:pt x="164" y="0"/>
                  </a:lnTo>
                  <a:lnTo>
                    <a:pt x="189" y="0"/>
                  </a:lnTo>
                  <a:lnTo>
                    <a:pt x="214" y="0"/>
                  </a:lnTo>
                  <a:lnTo>
                    <a:pt x="239" y="1"/>
                  </a:lnTo>
                  <a:lnTo>
                    <a:pt x="263" y="3"/>
                  </a:lnTo>
                  <a:lnTo>
                    <a:pt x="289" y="6"/>
                  </a:lnTo>
                  <a:lnTo>
                    <a:pt x="312" y="9"/>
                  </a:lnTo>
                  <a:lnTo>
                    <a:pt x="336" y="13"/>
                  </a:lnTo>
                  <a:lnTo>
                    <a:pt x="358" y="19"/>
                  </a:lnTo>
                  <a:lnTo>
                    <a:pt x="381" y="24"/>
                  </a:lnTo>
                  <a:lnTo>
                    <a:pt x="403" y="30"/>
                  </a:lnTo>
                  <a:lnTo>
                    <a:pt x="358" y="99"/>
                  </a:lnTo>
                  <a:lnTo>
                    <a:pt x="316" y="91"/>
                  </a:lnTo>
                  <a:lnTo>
                    <a:pt x="274" y="85"/>
                  </a:lnTo>
                  <a:lnTo>
                    <a:pt x="253" y="83"/>
                  </a:lnTo>
                  <a:lnTo>
                    <a:pt x="233" y="80"/>
                  </a:lnTo>
                  <a:lnTo>
                    <a:pt x="212" y="79"/>
                  </a:lnTo>
                  <a:lnTo>
                    <a:pt x="191" y="79"/>
                  </a:lnTo>
                  <a:lnTo>
                    <a:pt x="171" y="79"/>
                  </a:lnTo>
                  <a:lnTo>
                    <a:pt x="151" y="80"/>
                  </a:lnTo>
                  <a:lnTo>
                    <a:pt x="131" y="81"/>
                  </a:lnTo>
                  <a:lnTo>
                    <a:pt x="111" y="84"/>
                  </a:lnTo>
                  <a:lnTo>
                    <a:pt x="91" y="86"/>
                  </a:lnTo>
                  <a:lnTo>
                    <a:pt x="71" y="90"/>
                  </a:lnTo>
                  <a:lnTo>
                    <a:pt x="52" y="93"/>
                  </a:lnTo>
                  <a:lnTo>
                    <a:pt x="32" y="98"/>
                  </a:lnTo>
                  <a:lnTo>
                    <a:pt x="0" y="2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9" name="Freeform 35"/>
            <p:cNvSpPr>
              <a:spLocks/>
            </p:cNvSpPr>
            <p:nvPr/>
          </p:nvSpPr>
          <p:spPr bwMode="auto">
            <a:xfrm>
              <a:off x="5120" y="520"/>
              <a:ext cx="297" cy="68"/>
            </a:xfrm>
            <a:custGeom>
              <a:avLst/>
              <a:gdLst>
                <a:gd name="T0" fmla="*/ 0 w 382"/>
                <a:gd name="T1" fmla="*/ 2 h 87"/>
                <a:gd name="T2" fmla="*/ 2 w 382"/>
                <a:gd name="T3" fmla="*/ 2 h 87"/>
                <a:gd name="T4" fmla="*/ 2 w 382"/>
                <a:gd name="T5" fmla="*/ 2 h 87"/>
                <a:gd name="T6" fmla="*/ 2 w 382"/>
                <a:gd name="T7" fmla="*/ 2 h 87"/>
                <a:gd name="T8" fmla="*/ 2 w 382"/>
                <a:gd name="T9" fmla="*/ 2 h 87"/>
                <a:gd name="T10" fmla="*/ 2 w 382"/>
                <a:gd name="T11" fmla="*/ 2 h 87"/>
                <a:gd name="T12" fmla="*/ 2 w 382"/>
                <a:gd name="T13" fmla="*/ 1 h 87"/>
                <a:gd name="T14" fmla="*/ 2 w 382"/>
                <a:gd name="T15" fmla="*/ 0 h 87"/>
                <a:gd name="T16" fmla="*/ 2 w 382"/>
                <a:gd name="T17" fmla="*/ 1 h 87"/>
                <a:gd name="T18" fmla="*/ 2 w 382"/>
                <a:gd name="T19" fmla="*/ 1 h 87"/>
                <a:gd name="T20" fmla="*/ 2 w 382"/>
                <a:gd name="T21" fmla="*/ 2 h 87"/>
                <a:gd name="T22" fmla="*/ 2 w 382"/>
                <a:gd name="T23" fmla="*/ 2 h 87"/>
                <a:gd name="T24" fmla="*/ 2 w 382"/>
                <a:gd name="T25" fmla="*/ 2 h 87"/>
                <a:gd name="T26" fmla="*/ 2 w 382"/>
                <a:gd name="T27" fmla="*/ 2 h 87"/>
                <a:gd name="T28" fmla="*/ 2 w 382"/>
                <a:gd name="T29" fmla="*/ 2 h 87"/>
                <a:gd name="T30" fmla="*/ 2 w 382"/>
                <a:gd name="T31" fmla="*/ 2 h 87"/>
                <a:gd name="T32" fmla="*/ 2 w 382"/>
                <a:gd name="T33" fmla="*/ 2 h 87"/>
                <a:gd name="T34" fmla="*/ 2 w 382"/>
                <a:gd name="T35" fmla="*/ 2 h 87"/>
                <a:gd name="T36" fmla="*/ 2 w 382"/>
                <a:gd name="T37" fmla="*/ 2 h 87"/>
                <a:gd name="T38" fmla="*/ 2 w 382"/>
                <a:gd name="T39" fmla="*/ 2 h 87"/>
                <a:gd name="T40" fmla="*/ 2 w 382"/>
                <a:gd name="T41" fmla="*/ 2 h 87"/>
                <a:gd name="T42" fmla="*/ 2 w 382"/>
                <a:gd name="T43" fmla="*/ 2 h 87"/>
                <a:gd name="T44" fmla="*/ 2 w 382"/>
                <a:gd name="T45" fmla="*/ 2 h 87"/>
                <a:gd name="T46" fmla="*/ 2 w 382"/>
                <a:gd name="T47" fmla="*/ 2 h 87"/>
                <a:gd name="T48" fmla="*/ 2 w 382"/>
                <a:gd name="T49" fmla="*/ 2 h 87"/>
                <a:gd name="T50" fmla="*/ 2 w 382"/>
                <a:gd name="T51" fmla="*/ 2 h 87"/>
                <a:gd name="T52" fmla="*/ 2 w 382"/>
                <a:gd name="T53" fmla="*/ 2 h 87"/>
                <a:gd name="T54" fmla="*/ 2 w 382"/>
                <a:gd name="T55" fmla="*/ 2 h 87"/>
                <a:gd name="T56" fmla="*/ 2 w 382"/>
                <a:gd name="T57" fmla="*/ 2 h 87"/>
                <a:gd name="T58" fmla="*/ 2 w 382"/>
                <a:gd name="T59" fmla="*/ 2 h 87"/>
                <a:gd name="T60" fmla="*/ 2 w 382"/>
                <a:gd name="T61" fmla="*/ 2 h 87"/>
                <a:gd name="T62" fmla="*/ 2 w 382"/>
                <a:gd name="T63" fmla="*/ 2 h 87"/>
                <a:gd name="T64" fmla="*/ 0 w 382"/>
                <a:gd name="T65" fmla="*/ 2 h 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2"/>
                <a:gd name="T100" fmla="*/ 0 h 87"/>
                <a:gd name="T101" fmla="*/ 382 w 382"/>
                <a:gd name="T102" fmla="*/ 87 h 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2" h="87">
                  <a:moveTo>
                    <a:pt x="0" y="24"/>
                  </a:moveTo>
                  <a:lnTo>
                    <a:pt x="27" y="18"/>
                  </a:lnTo>
                  <a:lnTo>
                    <a:pt x="53" y="12"/>
                  </a:lnTo>
                  <a:lnTo>
                    <a:pt x="78" y="9"/>
                  </a:lnTo>
                  <a:lnTo>
                    <a:pt x="105" y="6"/>
                  </a:lnTo>
                  <a:lnTo>
                    <a:pt x="130" y="2"/>
                  </a:lnTo>
                  <a:lnTo>
                    <a:pt x="154" y="1"/>
                  </a:lnTo>
                  <a:lnTo>
                    <a:pt x="179" y="0"/>
                  </a:lnTo>
                  <a:lnTo>
                    <a:pt x="203" y="1"/>
                  </a:lnTo>
                  <a:lnTo>
                    <a:pt x="226" y="1"/>
                  </a:lnTo>
                  <a:lnTo>
                    <a:pt x="250" y="3"/>
                  </a:lnTo>
                  <a:lnTo>
                    <a:pt x="273" y="6"/>
                  </a:lnTo>
                  <a:lnTo>
                    <a:pt x="295" y="9"/>
                  </a:lnTo>
                  <a:lnTo>
                    <a:pt x="318" y="14"/>
                  </a:lnTo>
                  <a:lnTo>
                    <a:pt x="339" y="18"/>
                  </a:lnTo>
                  <a:lnTo>
                    <a:pt x="360" y="24"/>
                  </a:lnTo>
                  <a:lnTo>
                    <a:pt x="382" y="30"/>
                  </a:lnTo>
                  <a:lnTo>
                    <a:pt x="345" y="87"/>
                  </a:lnTo>
                  <a:lnTo>
                    <a:pt x="303" y="78"/>
                  </a:lnTo>
                  <a:lnTo>
                    <a:pt x="263" y="72"/>
                  </a:lnTo>
                  <a:lnTo>
                    <a:pt x="242" y="70"/>
                  </a:lnTo>
                  <a:lnTo>
                    <a:pt x="221" y="67"/>
                  </a:lnTo>
                  <a:lnTo>
                    <a:pt x="202" y="67"/>
                  </a:lnTo>
                  <a:lnTo>
                    <a:pt x="181" y="66"/>
                  </a:lnTo>
                  <a:lnTo>
                    <a:pt x="162" y="66"/>
                  </a:lnTo>
                  <a:lnTo>
                    <a:pt x="143" y="67"/>
                  </a:lnTo>
                  <a:lnTo>
                    <a:pt x="123" y="68"/>
                  </a:lnTo>
                  <a:lnTo>
                    <a:pt x="104" y="71"/>
                  </a:lnTo>
                  <a:lnTo>
                    <a:pt x="84" y="73"/>
                  </a:lnTo>
                  <a:lnTo>
                    <a:pt x="65" y="76"/>
                  </a:lnTo>
                  <a:lnTo>
                    <a:pt x="45" y="80"/>
                  </a:lnTo>
                  <a:lnTo>
                    <a:pt x="27" y="8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7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0" name="Freeform 36"/>
            <p:cNvSpPr>
              <a:spLocks/>
            </p:cNvSpPr>
            <p:nvPr/>
          </p:nvSpPr>
          <p:spPr bwMode="auto">
            <a:xfrm>
              <a:off x="5120" y="520"/>
              <a:ext cx="297" cy="68"/>
            </a:xfrm>
            <a:custGeom>
              <a:avLst/>
              <a:gdLst>
                <a:gd name="T0" fmla="*/ 0 w 382"/>
                <a:gd name="T1" fmla="*/ 2 h 87"/>
                <a:gd name="T2" fmla="*/ 2 w 382"/>
                <a:gd name="T3" fmla="*/ 2 h 87"/>
                <a:gd name="T4" fmla="*/ 2 w 382"/>
                <a:gd name="T5" fmla="*/ 2 h 87"/>
                <a:gd name="T6" fmla="*/ 2 w 382"/>
                <a:gd name="T7" fmla="*/ 2 h 87"/>
                <a:gd name="T8" fmla="*/ 2 w 382"/>
                <a:gd name="T9" fmla="*/ 2 h 87"/>
                <a:gd name="T10" fmla="*/ 2 w 382"/>
                <a:gd name="T11" fmla="*/ 2 h 87"/>
                <a:gd name="T12" fmla="*/ 2 w 382"/>
                <a:gd name="T13" fmla="*/ 1 h 87"/>
                <a:gd name="T14" fmla="*/ 2 w 382"/>
                <a:gd name="T15" fmla="*/ 0 h 87"/>
                <a:gd name="T16" fmla="*/ 2 w 382"/>
                <a:gd name="T17" fmla="*/ 1 h 87"/>
                <a:gd name="T18" fmla="*/ 2 w 382"/>
                <a:gd name="T19" fmla="*/ 1 h 87"/>
                <a:gd name="T20" fmla="*/ 2 w 382"/>
                <a:gd name="T21" fmla="*/ 2 h 87"/>
                <a:gd name="T22" fmla="*/ 2 w 382"/>
                <a:gd name="T23" fmla="*/ 2 h 87"/>
                <a:gd name="T24" fmla="*/ 2 w 382"/>
                <a:gd name="T25" fmla="*/ 2 h 87"/>
                <a:gd name="T26" fmla="*/ 2 w 382"/>
                <a:gd name="T27" fmla="*/ 2 h 87"/>
                <a:gd name="T28" fmla="*/ 2 w 382"/>
                <a:gd name="T29" fmla="*/ 2 h 87"/>
                <a:gd name="T30" fmla="*/ 2 w 382"/>
                <a:gd name="T31" fmla="*/ 2 h 87"/>
                <a:gd name="T32" fmla="*/ 2 w 382"/>
                <a:gd name="T33" fmla="*/ 2 h 87"/>
                <a:gd name="T34" fmla="*/ 2 w 382"/>
                <a:gd name="T35" fmla="*/ 2 h 87"/>
                <a:gd name="T36" fmla="*/ 2 w 382"/>
                <a:gd name="T37" fmla="*/ 2 h 87"/>
                <a:gd name="T38" fmla="*/ 2 w 382"/>
                <a:gd name="T39" fmla="*/ 2 h 87"/>
                <a:gd name="T40" fmla="*/ 2 w 382"/>
                <a:gd name="T41" fmla="*/ 2 h 87"/>
                <a:gd name="T42" fmla="*/ 2 w 382"/>
                <a:gd name="T43" fmla="*/ 2 h 87"/>
                <a:gd name="T44" fmla="*/ 2 w 382"/>
                <a:gd name="T45" fmla="*/ 2 h 87"/>
                <a:gd name="T46" fmla="*/ 2 w 382"/>
                <a:gd name="T47" fmla="*/ 2 h 87"/>
                <a:gd name="T48" fmla="*/ 2 w 382"/>
                <a:gd name="T49" fmla="*/ 2 h 87"/>
                <a:gd name="T50" fmla="*/ 2 w 382"/>
                <a:gd name="T51" fmla="*/ 2 h 87"/>
                <a:gd name="T52" fmla="*/ 2 w 382"/>
                <a:gd name="T53" fmla="*/ 2 h 87"/>
                <a:gd name="T54" fmla="*/ 2 w 382"/>
                <a:gd name="T55" fmla="*/ 2 h 87"/>
                <a:gd name="T56" fmla="*/ 2 w 382"/>
                <a:gd name="T57" fmla="*/ 2 h 87"/>
                <a:gd name="T58" fmla="*/ 2 w 382"/>
                <a:gd name="T59" fmla="*/ 2 h 87"/>
                <a:gd name="T60" fmla="*/ 2 w 382"/>
                <a:gd name="T61" fmla="*/ 2 h 87"/>
                <a:gd name="T62" fmla="*/ 2 w 382"/>
                <a:gd name="T63" fmla="*/ 2 h 87"/>
                <a:gd name="T64" fmla="*/ 0 w 382"/>
                <a:gd name="T65" fmla="*/ 2 h 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2"/>
                <a:gd name="T100" fmla="*/ 0 h 87"/>
                <a:gd name="T101" fmla="*/ 382 w 382"/>
                <a:gd name="T102" fmla="*/ 87 h 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2" h="87">
                  <a:moveTo>
                    <a:pt x="0" y="24"/>
                  </a:moveTo>
                  <a:lnTo>
                    <a:pt x="27" y="18"/>
                  </a:lnTo>
                  <a:lnTo>
                    <a:pt x="53" y="12"/>
                  </a:lnTo>
                  <a:lnTo>
                    <a:pt x="78" y="9"/>
                  </a:lnTo>
                  <a:lnTo>
                    <a:pt x="105" y="6"/>
                  </a:lnTo>
                  <a:lnTo>
                    <a:pt x="130" y="2"/>
                  </a:lnTo>
                  <a:lnTo>
                    <a:pt x="154" y="1"/>
                  </a:lnTo>
                  <a:lnTo>
                    <a:pt x="179" y="0"/>
                  </a:lnTo>
                  <a:lnTo>
                    <a:pt x="203" y="1"/>
                  </a:lnTo>
                  <a:lnTo>
                    <a:pt x="226" y="1"/>
                  </a:lnTo>
                  <a:lnTo>
                    <a:pt x="250" y="3"/>
                  </a:lnTo>
                  <a:lnTo>
                    <a:pt x="273" y="6"/>
                  </a:lnTo>
                  <a:lnTo>
                    <a:pt x="295" y="9"/>
                  </a:lnTo>
                  <a:lnTo>
                    <a:pt x="318" y="14"/>
                  </a:lnTo>
                  <a:lnTo>
                    <a:pt x="339" y="18"/>
                  </a:lnTo>
                  <a:lnTo>
                    <a:pt x="360" y="24"/>
                  </a:lnTo>
                  <a:lnTo>
                    <a:pt x="382" y="30"/>
                  </a:lnTo>
                  <a:lnTo>
                    <a:pt x="345" y="87"/>
                  </a:lnTo>
                  <a:lnTo>
                    <a:pt x="303" y="78"/>
                  </a:lnTo>
                  <a:lnTo>
                    <a:pt x="263" y="72"/>
                  </a:lnTo>
                  <a:lnTo>
                    <a:pt x="242" y="70"/>
                  </a:lnTo>
                  <a:lnTo>
                    <a:pt x="221" y="67"/>
                  </a:lnTo>
                  <a:lnTo>
                    <a:pt x="202" y="67"/>
                  </a:lnTo>
                  <a:lnTo>
                    <a:pt x="181" y="66"/>
                  </a:lnTo>
                  <a:lnTo>
                    <a:pt x="162" y="66"/>
                  </a:lnTo>
                  <a:lnTo>
                    <a:pt x="143" y="67"/>
                  </a:lnTo>
                  <a:lnTo>
                    <a:pt x="123" y="68"/>
                  </a:lnTo>
                  <a:lnTo>
                    <a:pt x="104" y="71"/>
                  </a:lnTo>
                  <a:lnTo>
                    <a:pt x="84" y="73"/>
                  </a:lnTo>
                  <a:lnTo>
                    <a:pt x="65" y="76"/>
                  </a:lnTo>
                  <a:lnTo>
                    <a:pt x="45" y="80"/>
                  </a:lnTo>
                  <a:lnTo>
                    <a:pt x="27" y="85"/>
                  </a:lnTo>
                  <a:lnTo>
                    <a:pt x="0" y="2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1" name="Freeform 37"/>
            <p:cNvSpPr>
              <a:spLocks/>
            </p:cNvSpPr>
            <p:nvPr/>
          </p:nvSpPr>
          <p:spPr bwMode="auto">
            <a:xfrm>
              <a:off x="5160" y="546"/>
              <a:ext cx="24" cy="26"/>
            </a:xfrm>
            <a:custGeom>
              <a:avLst/>
              <a:gdLst>
                <a:gd name="T0" fmla="*/ 2 w 31"/>
                <a:gd name="T1" fmla="*/ 2 h 33"/>
                <a:gd name="T2" fmla="*/ 2 w 31"/>
                <a:gd name="T3" fmla="*/ 2 h 33"/>
                <a:gd name="T4" fmla="*/ 2 w 31"/>
                <a:gd name="T5" fmla="*/ 2 h 33"/>
                <a:gd name="T6" fmla="*/ 2 w 31"/>
                <a:gd name="T7" fmla="*/ 2 h 33"/>
                <a:gd name="T8" fmla="*/ 2 w 31"/>
                <a:gd name="T9" fmla="*/ 2 h 33"/>
                <a:gd name="T10" fmla="*/ 2 w 31"/>
                <a:gd name="T11" fmla="*/ 2 h 33"/>
                <a:gd name="T12" fmla="*/ 2 w 31"/>
                <a:gd name="T13" fmla="*/ 2 h 33"/>
                <a:gd name="T14" fmla="*/ 2 w 31"/>
                <a:gd name="T15" fmla="*/ 2 h 33"/>
                <a:gd name="T16" fmla="*/ 2 w 31"/>
                <a:gd name="T17" fmla="*/ 2 h 33"/>
                <a:gd name="T18" fmla="*/ 2 w 31"/>
                <a:gd name="T19" fmla="*/ 2 h 33"/>
                <a:gd name="T20" fmla="*/ 2 w 31"/>
                <a:gd name="T21" fmla="*/ 2 h 33"/>
                <a:gd name="T22" fmla="*/ 1 w 31"/>
                <a:gd name="T23" fmla="*/ 2 h 33"/>
                <a:gd name="T24" fmla="*/ 0 w 31"/>
                <a:gd name="T25" fmla="*/ 2 h 33"/>
                <a:gd name="T26" fmla="*/ 1 w 31"/>
                <a:gd name="T27" fmla="*/ 2 h 33"/>
                <a:gd name="T28" fmla="*/ 2 w 31"/>
                <a:gd name="T29" fmla="*/ 2 h 33"/>
                <a:gd name="T30" fmla="*/ 2 w 31"/>
                <a:gd name="T31" fmla="*/ 0 h 33"/>
                <a:gd name="T32" fmla="*/ 2 w 31"/>
                <a:gd name="T33" fmla="*/ 2 h 33"/>
                <a:gd name="T34" fmla="*/ 2 w 31"/>
                <a:gd name="T35" fmla="*/ 2 h 33"/>
                <a:gd name="T36" fmla="*/ 2 w 31"/>
                <a:gd name="T37" fmla="*/ 2 h 33"/>
                <a:gd name="T38" fmla="*/ 2 w 31"/>
                <a:gd name="T39" fmla="*/ 2 h 33"/>
                <a:gd name="T40" fmla="*/ 2 w 31"/>
                <a:gd name="T41" fmla="*/ 2 h 33"/>
                <a:gd name="T42" fmla="*/ 2 w 31"/>
                <a:gd name="T43" fmla="*/ 2 h 33"/>
                <a:gd name="T44" fmla="*/ 2 w 31"/>
                <a:gd name="T45" fmla="*/ 2 h 33"/>
                <a:gd name="T46" fmla="*/ 2 w 31"/>
                <a:gd name="T47" fmla="*/ 2 h 33"/>
                <a:gd name="T48" fmla="*/ 2 w 31"/>
                <a:gd name="T49" fmla="*/ 2 h 33"/>
                <a:gd name="T50" fmla="*/ 2 w 31"/>
                <a:gd name="T51" fmla="*/ 2 h 33"/>
                <a:gd name="T52" fmla="*/ 2 w 31"/>
                <a:gd name="T53" fmla="*/ 2 h 33"/>
                <a:gd name="T54" fmla="*/ 2 w 31"/>
                <a:gd name="T55" fmla="*/ 2 h 33"/>
                <a:gd name="T56" fmla="*/ 2 w 31"/>
                <a:gd name="T57" fmla="*/ 2 h 33"/>
                <a:gd name="T58" fmla="*/ 2 w 31"/>
                <a:gd name="T59" fmla="*/ 2 h 33"/>
                <a:gd name="T60" fmla="*/ 2 w 31"/>
                <a:gd name="T61" fmla="*/ 2 h 33"/>
                <a:gd name="T62" fmla="*/ 2 w 31"/>
                <a:gd name="T63" fmla="*/ 2 h 33"/>
                <a:gd name="T64" fmla="*/ 2 w 31"/>
                <a:gd name="T65" fmla="*/ 2 h 33"/>
                <a:gd name="T66" fmla="*/ 2 w 31"/>
                <a:gd name="T67" fmla="*/ 2 h 33"/>
                <a:gd name="T68" fmla="*/ 2 w 31"/>
                <a:gd name="T69" fmla="*/ 2 h 33"/>
                <a:gd name="T70" fmla="*/ 2 w 31"/>
                <a:gd name="T71" fmla="*/ 2 h 33"/>
                <a:gd name="T72" fmla="*/ 1 w 31"/>
                <a:gd name="T73" fmla="*/ 2 h 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"/>
                <a:gd name="T112" fmla="*/ 0 h 33"/>
                <a:gd name="T113" fmla="*/ 31 w 31"/>
                <a:gd name="T114" fmla="*/ 33 h 3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" h="33">
                  <a:moveTo>
                    <a:pt x="1" y="25"/>
                  </a:moveTo>
                  <a:lnTo>
                    <a:pt x="10" y="24"/>
                  </a:lnTo>
                  <a:lnTo>
                    <a:pt x="11" y="25"/>
                  </a:lnTo>
                  <a:lnTo>
                    <a:pt x="13" y="26"/>
                  </a:lnTo>
                  <a:lnTo>
                    <a:pt x="14" y="27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8" y="26"/>
                  </a:lnTo>
                  <a:lnTo>
                    <a:pt x="21" y="25"/>
                  </a:lnTo>
                  <a:lnTo>
                    <a:pt x="22" y="24"/>
                  </a:lnTo>
                  <a:lnTo>
                    <a:pt x="22" y="23"/>
                  </a:lnTo>
                  <a:lnTo>
                    <a:pt x="21" y="22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5" y="18"/>
                  </a:lnTo>
                  <a:lnTo>
                    <a:pt x="2" y="17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11" y="13"/>
                  </a:lnTo>
                  <a:lnTo>
                    <a:pt x="16" y="13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5" y="15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30" y="17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2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29" y="29"/>
                  </a:lnTo>
                  <a:lnTo>
                    <a:pt x="25" y="31"/>
                  </a:lnTo>
                  <a:lnTo>
                    <a:pt x="22" y="32"/>
                  </a:lnTo>
                  <a:lnTo>
                    <a:pt x="18" y="33"/>
                  </a:lnTo>
                  <a:lnTo>
                    <a:pt x="11" y="33"/>
                  </a:lnTo>
                  <a:lnTo>
                    <a:pt x="7" y="32"/>
                  </a:lnTo>
                  <a:lnTo>
                    <a:pt x="5" y="31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2" name="Freeform 38"/>
            <p:cNvSpPr>
              <a:spLocks noEditPoints="1"/>
            </p:cNvSpPr>
            <p:nvPr/>
          </p:nvSpPr>
          <p:spPr bwMode="auto">
            <a:xfrm>
              <a:off x="5187" y="527"/>
              <a:ext cx="30" cy="42"/>
            </a:xfrm>
            <a:custGeom>
              <a:avLst/>
              <a:gdLst>
                <a:gd name="T0" fmla="*/ 2 w 38"/>
                <a:gd name="T1" fmla="*/ 2 h 53"/>
                <a:gd name="T2" fmla="*/ 2 w 38"/>
                <a:gd name="T3" fmla="*/ 2 h 53"/>
                <a:gd name="T4" fmla="*/ 0 w 38"/>
                <a:gd name="T5" fmla="*/ 2 h 53"/>
                <a:gd name="T6" fmla="*/ 2 w 38"/>
                <a:gd name="T7" fmla="*/ 2 h 53"/>
                <a:gd name="T8" fmla="*/ 2 w 38"/>
                <a:gd name="T9" fmla="*/ 2 h 53"/>
                <a:gd name="T10" fmla="*/ 2 w 38"/>
                <a:gd name="T11" fmla="*/ 2 h 53"/>
                <a:gd name="T12" fmla="*/ 2 w 38"/>
                <a:gd name="T13" fmla="*/ 2 h 53"/>
                <a:gd name="T14" fmla="*/ 2 w 38"/>
                <a:gd name="T15" fmla="*/ 2 h 53"/>
                <a:gd name="T16" fmla="*/ 2 w 38"/>
                <a:gd name="T17" fmla="*/ 1 h 53"/>
                <a:gd name="T18" fmla="*/ 2 w 38"/>
                <a:gd name="T19" fmla="*/ 1 h 53"/>
                <a:gd name="T20" fmla="*/ 2 w 38"/>
                <a:gd name="T21" fmla="*/ 2 h 53"/>
                <a:gd name="T22" fmla="*/ 2 w 38"/>
                <a:gd name="T23" fmla="*/ 2 h 53"/>
                <a:gd name="T24" fmla="*/ 2 w 38"/>
                <a:gd name="T25" fmla="*/ 1 h 53"/>
                <a:gd name="T26" fmla="*/ 2 w 38"/>
                <a:gd name="T27" fmla="*/ 0 h 53"/>
                <a:gd name="T28" fmla="*/ 2 w 38"/>
                <a:gd name="T29" fmla="*/ 2 h 53"/>
                <a:gd name="T30" fmla="*/ 2 w 38"/>
                <a:gd name="T31" fmla="*/ 2 h 53"/>
                <a:gd name="T32" fmla="*/ 2 w 38"/>
                <a:gd name="T33" fmla="*/ 2 h 53"/>
                <a:gd name="T34" fmla="*/ 2 w 38"/>
                <a:gd name="T35" fmla="*/ 2 h 53"/>
                <a:gd name="T36" fmla="*/ 2 w 38"/>
                <a:gd name="T37" fmla="*/ 2 h 53"/>
                <a:gd name="T38" fmla="*/ 2 w 38"/>
                <a:gd name="T39" fmla="*/ 2 h 53"/>
                <a:gd name="T40" fmla="*/ 2 w 38"/>
                <a:gd name="T41" fmla="*/ 2 h 53"/>
                <a:gd name="T42" fmla="*/ 2 w 38"/>
                <a:gd name="T43" fmla="*/ 2 h 53"/>
                <a:gd name="T44" fmla="*/ 2 w 38"/>
                <a:gd name="T45" fmla="*/ 2 h 53"/>
                <a:gd name="T46" fmla="*/ 2 w 38"/>
                <a:gd name="T47" fmla="*/ 2 h 53"/>
                <a:gd name="T48" fmla="*/ 2 w 38"/>
                <a:gd name="T49" fmla="*/ 2 h 53"/>
                <a:gd name="T50" fmla="*/ 2 w 38"/>
                <a:gd name="T51" fmla="*/ 2 h 53"/>
                <a:gd name="T52" fmla="*/ 2 w 38"/>
                <a:gd name="T53" fmla="*/ 2 h 53"/>
                <a:gd name="T54" fmla="*/ 2 w 38"/>
                <a:gd name="T55" fmla="*/ 2 h 53"/>
                <a:gd name="T56" fmla="*/ 2 w 38"/>
                <a:gd name="T57" fmla="*/ 2 h 53"/>
                <a:gd name="T58" fmla="*/ 2 w 38"/>
                <a:gd name="T59" fmla="*/ 2 h 53"/>
                <a:gd name="T60" fmla="*/ 2 w 38"/>
                <a:gd name="T61" fmla="*/ 2 h 53"/>
                <a:gd name="T62" fmla="*/ 2 w 38"/>
                <a:gd name="T63" fmla="*/ 2 h 53"/>
                <a:gd name="T64" fmla="*/ 2 w 38"/>
                <a:gd name="T65" fmla="*/ 2 h 53"/>
                <a:gd name="T66" fmla="*/ 2 w 38"/>
                <a:gd name="T67" fmla="*/ 2 h 53"/>
                <a:gd name="T68" fmla="*/ 2 w 38"/>
                <a:gd name="T69" fmla="*/ 2 h 53"/>
                <a:gd name="T70" fmla="*/ 2 w 38"/>
                <a:gd name="T71" fmla="*/ 2 h 53"/>
                <a:gd name="T72" fmla="*/ 2 w 38"/>
                <a:gd name="T73" fmla="*/ 2 h 53"/>
                <a:gd name="T74" fmla="*/ 2 w 38"/>
                <a:gd name="T75" fmla="*/ 2 h 53"/>
                <a:gd name="T76" fmla="*/ 2 w 38"/>
                <a:gd name="T77" fmla="*/ 2 h 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8"/>
                <a:gd name="T118" fmla="*/ 0 h 53"/>
                <a:gd name="T119" fmla="*/ 38 w 38"/>
                <a:gd name="T120" fmla="*/ 53 h 5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8" h="53">
                  <a:moveTo>
                    <a:pt x="38" y="49"/>
                  </a:moveTo>
                  <a:lnTo>
                    <a:pt x="28" y="50"/>
                  </a:lnTo>
                  <a:lnTo>
                    <a:pt x="25" y="45"/>
                  </a:lnTo>
                  <a:lnTo>
                    <a:pt x="11" y="46"/>
                  </a:lnTo>
                  <a:lnTo>
                    <a:pt x="10" y="53"/>
                  </a:lnTo>
                  <a:lnTo>
                    <a:pt x="0" y="53"/>
                  </a:lnTo>
                  <a:lnTo>
                    <a:pt x="10" y="21"/>
                  </a:lnTo>
                  <a:lnTo>
                    <a:pt x="21" y="19"/>
                  </a:lnTo>
                  <a:lnTo>
                    <a:pt x="38" y="49"/>
                  </a:lnTo>
                  <a:close/>
                  <a:moveTo>
                    <a:pt x="22" y="39"/>
                  </a:moveTo>
                  <a:lnTo>
                    <a:pt x="17" y="26"/>
                  </a:lnTo>
                  <a:lnTo>
                    <a:pt x="15" y="26"/>
                  </a:lnTo>
                  <a:lnTo>
                    <a:pt x="13" y="40"/>
                  </a:lnTo>
                  <a:lnTo>
                    <a:pt x="22" y="39"/>
                  </a:lnTo>
                  <a:close/>
                  <a:moveTo>
                    <a:pt x="10" y="8"/>
                  </a:moveTo>
                  <a:lnTo>
                    <a:pt x="10" y="6"/>
                  </a:lnTo>
                  <a:lnTo>
                    <a:pt x="11" y="3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5" y="2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28" y="5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0" y="8"/>
                  </a:lnTo>
                  <a:close/>
                  <a:moveTo>
                    <a:pt x="19" y="10"/>
                  </a:moveTo>
                  <a:lnTo>
                    <a:pt x="25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2" y="15"/>
                  </a:lnTo>
                  <a:lnTo>
                    <a:pt x="21" y="16"/>
                  </a:lnTo>
                  <a:lnTo>
                    <a:pt x="20" y="17"/>
                  </a:lnTo>
                  <a:lnTo>
                    <a:pt x="19" y="17"/>
                  </a:lnTo>
                  <a:lnTo>
                    <a:pt x="17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10" y="16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18" y="11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3" name="Freeform 39"/>
            <p:cNvSpPr>
              <a:spLocks/>
            </p:cNvSpPr>
            <p:nvPr/>
          </p:nvSpPr>
          <p:spPr bwMode="auto">
            <a:xfrm>
              <a:off x="5219" y="540"/>
              <a:ext cx="26" cy="26"/>
            </a:xfrm>
            <a:custGeom>
              <a:avLst/>
              <a:gdLst>
                <a:gd name="T0" fmla="*/ 0 w 34"/>
                <a:gd name="T1" fmla="*/ 1 h 33"/>
                <a:gd name="T2" fmla="*/ 2 w 34"/>
                <a:gd name="T3" fmla="*/ 1 h 33"/>
                <a:gd name="T4" fmla="*/ 2 w 34"/>
                <a:gd name="T5" fmla="*/ 2 h 33"/>
                <a:gd name="T6" fmla="*/ 2 w 34"/>
                <a:gd name="T7" fmla="*/ 2 h 33"/>
                <a:gd name="T8" fmla="*/ 2 w 34"/>
                <a:gd name="T9" fmla="*/ 0 h 33"/>
                <a:gd name="T10" fmla="*/ 2 w 34"/>
                <a:gd name="T11" fmla="*/ 0 h 33"/>
                <a:gd name="T12" fmla="*/ 2 w 34"/>
                <a:gd name="T13" fmla="*/ 2 h 33"/>
                <a:gd name="T14" fmla="*/ 2 w 34"/>
                <a:gd name="T15" fmla="*/ 2 h 33"/>
                <a:gd name="T16" fmla="*/ 2 w 34"/>
                <a:gd name="T17" fmla="*/ 2 h 33"/>
                <a:gd name="T18" fmla="*/ 2 w 34"/>
                <a:gd name="T19" fmla="*/ 2 h 33"/>
                <a:gd name="T20" fmla="*/ 1 w 34"/>
                <a:gd name="T21" fmla="*/ 2 h 33"/>
                <a:gd name="T22" fmla="*/ 0 w 34"/>
                <a:gd name="T23" fmla="*/ 1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"/>
                <a:gd name="T37" fmla="*/ 0 h 33"/>
                <a:gd name="T38" fmla="*/ 34 w 34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" h="33">
                  <a:moveTo>
                    <a:pt x="0" y="1"/>
                  </a:moveTo>
                  <a:lnTo>
                    <a:pt x="12" y="1"/>
                  </a:lnTo>
                  <a:lnTo>
                    <a:pt x="25" y="23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4" y="31"/>
                  </a:lnTo>
                  <a:lnTo>
                    <a:pt x="21" y="32"/>
                  </a:lnTo>
                  <a:lnTo>
                    <a:pt x="8" y="8"/>
                  </a:lnTo>
                  <a:lnTo>
                    <a:pt x="10" y="32"/>
                  </a:lnTo>
                  <a:lnTo>
                    <a:pt x="1" y="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4" name="Freeform 40"/>
            <p:cNvSpPr>
              <a:spLocks/>
            </p:cNvSpPr>
            <p:nvPr/>
          </p:nvSpPr>
          <p:spPr bwMode="auto">
            <a:xfrm>
              <a:off x="5261" y="538"/>
              <a:ext cx="23" cy="26"/>
            </a:xfrm>
            <a:custGeom>
              <a:avLst/>
              <a:gdLst>
                <a:gd name="T0" fmla="*/ 2 w 30"/>
                <a:gd name="T1" fmla="*/ 2 h 33"/>
                <a:gd name="T2" fmla="*/ 2 w 30"/>
                <a:gd name="T3" fmla="*/ 2 h 33"/>
                <a:gd name="T4" fmla="*/ 2 w 30"/>
                <a:gd name="T5" fmla="*/ 2 h 33"/>
                <a:gd name="T6" fmla="*/ 2 w 30"/>
                <a:gd name="T7" fmla="*/ 2 h 33"/>
                <a:gd name="T8" fmla="*/ 2 w 30"/>
                <a:gd name="T9" fmla="*/ 2 h 33"/>
                <a:gd name="T10" fmla="*/ 2 w 30"/>
                <a:gd name="T11" fmla="*/ 2 h 33"/>
                <a:gd name="T12" fmla="*/ 2 w 30"/>
                <a:gd name="T13" fmla="*/ 2 h 33"/>
                <a:gd name="T14" fmla="*/ 2 w 30"/>
                <a:gd name="T15" fmla="*/ 2 h 33"/>
                <a:gd name="T16" fmla="*/ 2 w 30"/>
                <a:gd name="T17" fmla="*/ 2 h 33"/>
                <a:gd name="T18" fmla="*/ 2 w 30"/>
                <a:gd name="T19" fmla="*/ 2 h 33"/>
                <a:gd name="T20" fmla="*/ 2 w 30"/>
                <a:gd name="T21" fmla="*/ 2 h 33"/>
                <a:gd name="T22" fmla="*/ 2 w 30"/>
                <a:gd name="T23" fmla="*/ 2 h 33"/>
                <a:gd name="T24" fmla="*/ 2 w 30"/>
                <a:gd name="T25" fmla="*/ 2 h 33"/>
                <a:gd name="T26" fmla="*/ 2 w 30"/>
                <a:gd name="T27" fmla="*/ 2 h 33"/>
                <a:gd name="T28" fmla="*/ 2 w 30"/>
                <a:gd name="T29" fmla="*/ 1 h 33"/>
                <a:gd name="T30" fmla="*/ 2 w 30"/>
                <a:gd name="T31" fmla="*/ 1 h 33"/>
                <a:gd name="T32" fmla="*/ 2 w 30"/>
                <a:gd name="T33" fmla="*/ 2 h 33"/>
                <a:gd name="T34" fmla="*/ 2 w 30"/>
                <a:gd name="T35" fmla="*/ 2 h 33"/>
                <a:gd name="T36" fmla="*/ 2 w 30"/>
                <a:gd name="T37" fmla="*/ 2 h 33"/>
                <a:gd name="T38" fmla="*/ 2 w 30"/>
                <a:gd name="T39" fmla="*/ 2 h 33"/>
                <a:gd name="T40" fmla="*/ 2 w 30"/>
                <a:gd name="T41" fmla="*/ 2 h 33"/>
                <a:gd name="T42" fmla="*/ 2 w 30"/>
                <a:gd name="T43" fmla="*/ 2 h 33"/>
                <a:gd name="T44" fmla="*/ 2 w 30"/>
                <a:gd name="T45" fmla="*/ 2 h 33"/>
                <a:gd name="T46" fmla="*/ 2 w 30"/>
                <a:gd name="T47" fmla="*/ 2 h 33"/>
                <a:gd name="T48" fmla="*/ 2 w 30"/>
                <a:gd name="T49" fmla="*/ 2 h 33"/>
                <a:gd name="T50" fmla="*/ 2 w 30"/>
                <a:gd name="T51" fmla="*/ 2 h 33"/>
                <a:gd name="T52" fmla="*/ 2 w 30"/>
                <a:gd name="T53" fmla="*/ 2 h 33"/>
                <a:gd name="T54" fmla="*/ 2 w 30"/>
                <a:gd name="T55" fmla="*/ 2 h 33"/>
                <a:gd name="T56" fmla="*/ 2 w 30"/>
                <a:gd name="T57" fmla="*/ 2 h 33"/>
                <a:gd name="T58" fmla="*/ 2 w 30"/>
                <a:gd name="T59" fmla="*/ 2 h 33"/>
                <a:gd name="T60" fmla="*/ 2 w 30"/>
                <a:gd name="T61" fmla="*/ 2 h 33"/>
                <a:gd name="T62" fmla="*/ 2 w 30"/>
                <a:gd name="T63" fmla="*/ 2 h 33"/>
                <a:gd name="T64" fmla="*/ 2 w 30"/>
                <a:gd name="T65" fmla="*/ 2 h 33"/>
                <a:gd name="T66" fmla="*/ 2 w 30"/>
                <a:gd name="T67" fmla="*/ 2 h 33"/>
                <a:gd name="T68" fmla="*/ 2 w 30"/>
                <a:gd name="T69" fmla="*/ 2 h 33"/>
                <a:gd name="T70" fmla="*/ 2 w 30"/>
                <a:gd name="T71" fmla="*/ 2 h 33"/>
                <a:gd name="T72" fmla="*/ 0 w 30"/>
                <a:gd name="T73" fmla="*/ 2 h 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"/>
                <a:gd name="T112" fmla="*/ 0 h 33"/>
                <a:gd name="T113" fmla="*/ 30 w 30"/>
                <a:gd name="T114" fmla="*/ 33 h 3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" h="33">
                  <a:moveTo>
                    <a:pt x="0" y="23"/>
                  </a:moveTo>
                  <a:lnTo>
                    <a:pt x="10" y="23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5" y="27"/>
                  </a:lnTo>
                  <a:lnTo>
                    <a:pt x="18" y="26"/>
                  </a:lnTo>
                  <a:lnTo>
                    <a:pt x="19" y="26"/>
                  </a:lnTo>
                  <a:lnTo>
                    <a:pt x="20" y="25"/>
                  </a:lnTo>
                  <a:lnTo>
                    <a:pt x="21" y="24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19" y="21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19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5"/>
                  </a:lnTo>
                  <a:lnTo>
                    <a:pt x="3" y="4"/>
                  </a:lnTo>
                  <a:lnTo>
                    <a:pt x="5" y="3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7" y="3"/>
                  </a:lnTo>
                  <a:lnTo>
                    <a:pt x="28" y="4"/>
                  </a:lnTo>
                  <a:lnTo>
                    <a:pt x="29" y="5"/>
                  </a:lnTo>
                  <a:lnTo>
                    <a:pt x="29" y="7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19" y="8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6" y="12"/>
                  </a:lnTo>
                  <a:lnTo>
                    <a:pt x="21" y="13"/>
                  </a:lnTo>
                  <a:lnTo>
                    <a:pt x="24" y="15"/>
                  </a:lnTo>
                  <a:lnTo>
                    <a:pt x="27" y="16"/>
                  </a:lnTo>
                  <a:lnTo>
                    <a:pt x="28" y="17"/>
                  </a:lnTo>
                  <a:lnTo>
                    <a:pt x="29" y="18"/>
                  </a:lnTo>
                  <a:lnTo>
                    <a:pt x="30" y="19"/>
                  </a:lnTo>
                  <a:lnTo>
                    <a:pt x="30" y="20"/>
                  </a:lnTo>
                  <a:lnTo>
                    <a:pt x="30" y="23"/>
                  </a:lnTo>
                  <a:lnTo>
                    <a:pt x="30" y="24"/>
                  </a:lnTo>
                  <a:lnTo>
                    <a:pt x="30" y="26"/>
                  </a:lnTo>
                  <a:lnTo>
                    <a:pt x="29" y="27"/>
                  </a:lnTo>
                  <a:lnTo>
                    <a:pt x="29" y="28"/>
                  </a:lnTo>
                  <a:lnTo>
                    <a:pt x="27" y="31"/>
                  </a:lnTo>
                  <a:lnTo>
                    <a:pt x="23" y="32"/>
                  </a:lnTo>
                  <a:lnTo>
                    <a:pt x="20" y="33"/>
                  </a:lnTo>
                  <a:lnTo>
                    <a:pt x="15" y="33"/>
                  </a:lnTo>
                  <a:lnTo>
                    <a:pt x="8" y="32"/>
                  </a:lnTo>
                  <a:lnTo>
                    <a:pt x="4" y="31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5" name="Freeform 41"/>
            <p:cNvSpPr>
              <a:spLocks noEditPoints="1"/>
            </p:cNvSpPr>
            <p:nvPr/>
          </p:nvSpPr>
          <p:spPr bwMode="auto">
            <a:xfrm>
              <a:off x="5286" y="533"/>
              <a:ext cx="30" cy="32"/>
            </a:xfrm>
            <a:custGeom>
              <a:avLst/>
              <a:gdLst>
                <a:gd name="T0" fmla="*/ 2 w 39"/>
                <a:gd name="T1" fmla="*/ 2 h 41"/>
                <a:gd name="T2" fmla="*/ 2 w 39"/>
                <a:gd name="T3" fmla="*/ 2 h 41"/>
                <a:gd name="T4" fmla="*/ 2 w 39"/>
                <a:gd name="T5" fmla="*/ 2 h 41"/>
                <a:gd name="T6" fmla="*/ 2 w 39"/>
                <a:gd name="T7" fmla="*/ 2 h 41"/>
                <a:gd name="T8" fmla="*/ 2 w 39"/>
                <a:gd name="T9" fmla="*/ 2 h 41"/>
                <a:gd name="T10" fmla="*/ 2 w 39"/>
                <a:gd name="T11" fmla="*/ 2 h 41"/>
                <a:gd name="T12" fmla="*/ 2 w 39"/>
                <a:gd name="T13" fmla="*/ 2 h 41"/>
                <a:gd name="T14" fmla="*/ 0 w 39"/>
                <a:gd name="T15" fmla="*/ 2 h 41"/>
                <a:gd name="T16" fmla="*/ 2 w 39"/>
                <a:gd name="T17" fmla="*/ 2 h 41"/>
                <a:gd name="T18" fmla="*/ 2 w 39"/>
                <a:gd name="T19" fmla="*/ 2 h 41"/>
                <a:gd name="T20" fmla="*/ 2 w 39"/>
                <a:gd name="T21" fmla="*/ 2 h 41"/>
                <a:gd name="T22" fmla="*/ 2 w 39"/>
                <a:gd name="T23" fmla="*/ 2 h 41"/>
                <a:gd name="T24" fmla="*/ 2 w 39"/>
                <a:gd name="T25" fmla="*/ 2 h 41"/>
                <a:gd name="T26" fmla="*/ 2 w 39"/>
                <a:gd name="T27" fmla="*/ 2 h 41"/>
                <a:gd name="T28" fmla="*/ 2 w 39"/>
                <a:gd name="T29" fmla="*/ 0 h 41"/>
                <a:gd name="T30" fmla="*/ 2 w 39"/>
                <a:gd name="T31" fmla="*/ 2 h 41"/>
                <a:gd name="T32" fmla="*/ 2 w 39"/>
                <a:gd name="T33" fmla="*/ 2 h 41"/>
                <a:gd name="T34" fmla="*/ 2 w 39"/>
                <a:gd name="T35" fmla="*/ 0 h 41"/>
                <a:gd name="T36" fmla="*/ 2 w 39"/>
                <a:gd name="T37" fmla="*/ 0 h 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"/>
                <a:gd name="T58" fmla="*/ 0 h 41"/>
                <a:gd name="T59" fmla="*/ 39 w 39"/>
                <a:gd name="T60" fmla="*/ 41 h 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" h="41">
                  <a:moveTo>
                    <a:pt x="16" y="9"/>
                  </a:moveTo>
                  <a:lnTo>
                    <a:pt x="28" y="9"/>
                  </a:lnTo>
                  <a:lnTo>
                    <a:pt x="39" y="41"/>
                  </a:lnTo>
                  <a:lnTo>
                    <a:pt x="29" y="41"/>
                  </a:lnTo>
                  <a:lnTo>
                    <a:pt x="27" y="34"/>
                  </a:lnTo>
                  <a:lnTo>
                    <a:pt x="13" y="34"/>
                  </a:lnTo>
                  <a:lnTo>
                    <a:pt x="11" y="40"/>
                  </a:lnTo>
                  <a:lnTo>
                    <a:pt x="0" y="40"/>
                  </a:lnTo>
                  <a:lnTo>
                    <a:pt x="16" y="9"/>
                  </a:lnTo>
                  <a:close/>
                  <a:moveTo>
                    <a:pt x="24" y="28"/>
                  </a:moveTo>
                  <a:lnTo>
                    <a:pt x="21" y="16"/>
                  </a:lnTo>
                  <a:lnTo>
                    <a:pt x="15" y="28"/>
                  </a:lnTo>
                  <a:lnTo>
                    <a:pt x="24" y="28"/>
                  </a:lnTo>
                  <a:close/>
                  <a:moveTo>
                    <a:pt x="24" y="0"/>
                  </a:moveTo>
                  <a:lnTo>
                    <a:pt x="29" y="7"/>
                  </a:lnTo>
                  <a:lnTo>
                    <a:pt x="23" y="7"/>
                  </a:lnTo>
                  <a:lnTo>
                    <a:pt x="15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6" name="Freeform 42"/>
            <p:cNvSpPr>
              <a:spLocks/>
            </p:cNvSpPr>
            <p:nvPr/>
          </p:nvSpPr>
          <p:spPr bwMode="auto">
            <a:xfrm>
              <a:off x="5319" y="541"/>
              <a:ext cx="28" cy="28"/>
            </a:xfrm>
            <a:custGeom>
              <a:avLst/>
              <a:gdLst>
                <a:gd name="T0" fmla="*/ 2 w 36"/>
                <a:gd name="T1" fmla="*/ 0 h 35"/>
                <a:gd name="T2" fmla="*/ 2 w 36"/>
                <a:gd name="T3" fmla="*/ 1 h 35"/>
                <a:gd name="T4" fmla="*/ 2 w 36"/>
                <a:gd name="T5" fmla="*/ 2 h 35"/>
                <a:gd name="T6" fmla="*/ 2 w 36"/>
                <a:gd name="T7" fmla="*/ 2 h 35"/>
                <a:gd name="T8" fmla="*/ 2 w 36"/>
                <a:gd name="T9" fmla="*/ 2 h 35"/>
                <a:gd name="T10" fmla="*/ 2 w 36"/>
                <a:gd name="T11" fmla="*/ 2 h 35"/>
                <a:gd name="T12" fmla="*/ 2 w 36"/>
                <a:gd name="T13" fmla="*/ 2 h 35"/>
                <a:gd name="T14" fmla="*/ 2 w 36"/>
                <a:gd name="T15" fmla="*/ 2 h 35"/>
                <a:gd name="T16" fmla="*/ 2 w 36"/>
                <a:gd name="T17" fmla="*/ 2 h 35"/>
                <a:gd name="T18" fmla="*/ 2 w 36"/>
                <a:gd name="T19" fmla="*/ 2 h 35"/>
                <a:gd name="T20" fmla="*/ 0 w 36"/>
                <a:gd name="T21" fmla="*/ 2 h 35"/>
                <a:gd name="T22" fmla="*/ 2 w 36"/>
                <a:gd name="T23" fmla="*/ 0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35"/>
                <a:gd name="T38" fmla="*/ 36 w 36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35">
                  <a:moveTo>
                    <a:pt x="3" y="0"/>
                  </a:moveTo>
                  <a:lnTo>
                    <a:pt x="17" y="1"/>
                  </a:lnTo>
                  <a:lnTo>
                    <a:pt x="25" y="25"/>
                  </a:lnTo>
                  <a:lnTo>
                    <a:pt x="28" y="3"/>
                  </a:lnTo>
                  <a:lnTo>
                    <a:pt x="36" y="4"/>
                  </a:lnTo>
                  <a:lnTo>
                    <a:pt x="32" y="35"/>
                  </a:lnTo>
                  <a:lnTo>
                    <a:pt x="19" y="33"/>
                  </a:lnTo>
                  <a:lnTo>
                    <a:pt x="11" y="8"/>
                  </a:lnTo>
                  <a:lnTo>
                    <a:pt x="8" y="32"/>
                  </a:lnTo>
                  <a:lnTo>
                    <a:pt x="0" y="3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7" name="Freeform 43"/>
            <p:cNvSpPr>
              <a:spLocks/>
            </p:cNvSpPr>
            <p:nvPr/>
          </p:nvSpPr>
          <p:spPr bwMode="auto">
            <a:xfrm>
              <a:off x="5350" y="547"/>
              <a:ext cx="28" cy="26"/>
            </a:xfrm>
            <a:custGeom>
              <a:avLst/>
              <a:gdLst>
                <a:gd name="T0" fmla="*/ 2 w 35"/>
                <a:gd name="T1" fmla="*/ 2 h 34"/>
                <a:gd name="T2" fmla="*/ 2 w 35"/>
                <a:gd name="T3" fmla="*/ 2 h 34"/>
                <a:gd name="T4" fmla="*/ 2 w 35"/>
                <a:gd name="T5" fmla="*/ 2 h 34"/>
                <a:gd name="T6" fmla="*/ 2 w 35"/>
                <a:gd name="T7" fmla="*/ 2 h 34"/>
                <a:gd name="T8" fmla="*/ 2 w 35"/>
                <a:gd name="T9" fmla="*/ 2 h 34"/>
                <a:gd name="T10" fmla="*/ 2 w 35"/>
                <a:gd name="T11" fmla="*/ 2 h 34"/>
                <a:gd name="T12" fmla="*/ 2 w 35"/>
                <a:gd name="T13" fmla="*/ 2 h 34"/>
                <a:gd name="T14" fmla="*/ 2 w 35"/>
                <a:gd name="T15" fmla="*/ 2 h 34"/>
                <a:gd name="T16" fmla="*/ 2 w 35"/>
                <a:gd name="T17" fmla="*/ 2 h 34"/>
                <a:gd name="T18" fmla="*/ 2 w 35"/>
                <a:gd name="T19" fmla="*/ 2 h 34"/>
                <a:gd name="T20" fmla="*/ 2 w 35"/>
                <a:gd name="T21" fmla="*/ 2 h 34"/>
                <a:gd name="T22" fmla="*/ 2 w 35"/>
                <a:gd name="T23" fmla="*/ 2 h 34"/>
                <a:gd name="T24" fmla="*/ 2 w 35"/>
                <a:gd name="T25" fmla="*/ 2 h 34"/>
                <a:gd name="T26" fmla="*/ 2 w 35"/>
                <a:gd name="T27" fmla="*/ 2 h 34"/>
                <a:gd name="T28" fmla="*/ 2 w 35"/>
                <a:gd name="T29" fmla="*/ 2 h 34"/>
                <a:gd name="T30" fmla="*/ 2 w 35"/>
                <a:gd name="T31" fmla="*/ 2 h 34"/>
                <a:gd name="T32" fmla="*/ 2 w 35"/>
                <a:gd name="T33" fmla="*/ 2 h 34"/>
                <a:gd name="T34" fmla="*/ 2 w 35"/>
                <a:gd name="T35" fmla="*/ 2 h 34"/>
                <a:gd name="T36" fmla="*/ 2 w 35"/>
                <a:gd name="T37" fmla="*/ 2 h 34"/>
                <a:gd name="T38" fmla="*/ 2 w 35"/>
                <a:gd name="T39" fmla="*/ 2 h 34"/>
                <a:gd name="T40" fmla="*/ 2 w 35"/>
                <a:gd name="T41" fmla="*/ 2 h 34"/>
                <a:gd name="T42" fmla="*/ 2 w 35"/>
                <a:gd name="T43" fmla="*/ 2 h 34"/>
                <a:gd name="T44" fmla="*/ 2 w 35"/>
                <a:gd name="T45" fmla="*/ 2 h 34"/>
                <a:gd name="T46" fmla="*/ 2 w 35"/>
                <a:gd name="T47" fmla="*/ 2 h 34"/>
                <a:gd name="T48" fmla="*/ 0 w 35"/>
                <a:gd name="T49" fmla="*/ 2 h 34"/>
                <a:gd name="T50" fmla="*/ 0 w 35"/>
                <a:gd name="T51" fmla="*/ 2 h 34"/>
                <a:gd name="T52" fmla="*/ 1 w 35"/>
                <a:gd name="T53" fmla="*/ 2 h 34"/>
                <a:gd name="T54" fmla="*/ 2 w 35"/>
                <a:gd name="T55" fmla="*/ 2 h 34"/>
                <a:gd name="T56" fmla="*/ 2 w 35"/>
                <a:gd name="T57" fmla="*/ 1 h 34"/>
                <a:gd name="T58" fmla="*/ 2 w 35"/>
                <a:gd name="T59" fmla="*/ 0 h 34"/>
                <a:gd name="T60" fmla="*/ 2 w 35"/>
                <a:gd name="T61" fmla="*/ 1 h 34"/>
                <a:gd name="T62" fmla="*/ 2 w 35"/>
                <a:gd name="T63" fmla="*/ 2 h 34"/>
                <a:gd name="T64" fmla="*/ 2 w 35"/>
                <a:gd name="T65" fmla="*/ 2 h 34"/>
                <a:gd name="T66" fmla="*/ 2 w 35"/>
                <a:gd name="T67" fmla="*/ 2 h 34"/>
                <a:gd name="T68" fmla="*/ 2 w 35"/>
                <a:gd name="T69" fmla="*/ 2 h 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"/>
                <a:gd name="T106" fmla="*/ 0 h 34"/>
                <a:gd name="T107" fmla="*/ 35 w 35"/>
                <a:gd name="T108" fmla="*/ 34 h 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" h="34">
                  <a:moveTo>
                    <a:pt x="26" y="12"/>
                  </a:moveTo>
                  <a:lnTo>
                    <a:pt x="26" y="10"/>
                  </a:lnTo>
                  <a:lnTo>
                    <a:pt x="24" y="8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5" y="8"/>
                  </a:lnTo>
                  <a:lnTo>
                    <a:pt x="14" y="9"/>
                  </a:lnTo>
                  <a:lnTo>
                    <a:pt x="12" y="10"/>
                  </a:lnTo>
                  <a:lnTo>
                    <a:pt x="11" y="12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11" y="23"/>
                  </a:lnTo>
                  <a:lnTo>
                    <a:pt x="12" y="25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17" y="21"/>
                  </a:lnTo>
                  <a:lnTo>
                    <a:pt x="18" y="15"/>
                  </a:lnTo>
                  <a:lnTo>
                    <a:pt x="34" y="18"/>
                  </a:lnTo>
                  <a:lnTo>
                    <a:pt x="31" y="34"/>
                  </a:lnTo>
                  <a:lnTo>
                    <a:pt x="26" y="34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5" y="33"/>
                  </a:lnTo>
                  <a:lnTo>
                    <a:pt x="14" y="33"/>
                  </a:lnTo>
                  <a:lnTo>
                    <a:pt x="11" y="32"/>
                  </a:lnTo>
                  <a:lnTo>
                    <a:pt x="9" y="31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2" y="26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2" y="8"/>
                  </a:lnTo>
                  <a:lnTo>
                    <a:pt x="4" y="6"/>
                  </a:lnTo>
                  <a:lnTo>
                    <a:pt x="7" y="4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8" y="2"/>
                  </a:lnTo>
                  <a:lnTo>
                    <a:pt x="31" y="4"/>
                  </a:lnTo>
                  <a:lnTo>
                    <a:pt x="33" y="5"/>
                  </a:lnTo>
                  <a:lnTo>
                    <a:pt x="34" y="7"/>
                  </a:lnTo>
                  <a:lnTo>
                    <a:pt x="35" y="9"/>
                  </a:lnTo>
                  <a:lnTo>
                    <a:pt x="35" y="12"/>
                  </a:lnTo>
                  <a:lnTo>
                    <a:pt x="35" y="14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612" name="Oval 44"/>
          <p:cNvSpPr>
            <a:spLocks noChangeArrowheads="1"/>
          </p:cNvSpPr>
          <p:nvPr/>
        </p:nvSpPr>
        <p:spPr bwMode="auto">
          <a:xfrm>
            <a:off x="7546975" y="6324601"/>
            <a:ext cx="838200" cy="342900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vi-VN" sz="1400" b="1" dirty="0" smtClean="0">
                <a:solidFill>
                  <a:srgbClr val="FF0000"/>
                </a:solidFill>
                <a:latin typeface="VNI-Helve" pitchFamily="2" charset="0"/>
              </a:rPr>
              <a:t>Đáp á</a:t>
            </a:r>
            <a:r>
              <a:rPr lang="en-US" sz="1400" b="1" dirty="0" smtClean="0">
                <a:solidFill>
                  <a:srgbClr val="FF0000"/>
                </a:solidFill>
                <a:latin typeface="VNI-Helve" pitchFamily="2" charset="0"/>
              </a:rPr>
              <a:t>n</a:t>
            </a:r>
            <a:endParaRPr lang="en-US" sz="1400" b="1" dirty="0">
              <a:solidFill>
                <a:srgbClr val="FF0000"/>
              </a:solidFill>
              <a:latin typeface="VNI-Helve" pitchFamily="2" charset="0"/>
            </a:endParaRPr>
          </a:p>
        </p:txBody>
      </p:sp>
      <p:sp>
        <p:nvSpPr>
          <p:cNvPr id="109613" name="AutoShape 45"/>
          <p:cNvSpPr>
            <a:spLocks noChangeArrowheads="1"/>
          </p:cNvSpPr>
          <p:nvPr/>
        </p:nvSpPr>
        <p:spPr bwMode="auto">
          <a:xfrm>
            <a:off x="3752850" y="593725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09614" name="AutoShape 46"/>
          <p:cNvSpPr>
            <a:spLocks noChangeArrowheads="1"/>
          </p:cNvSpPr>
          <p:nvPr/>
        </p:nvSpPr>
        <p:spPr bwMode="auto">
          <a:xfrm>
            <a:off x="3756025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09615" name="AutoShape 47"/>
          <p:cNvSpPr>
            <a:spLocks noChangeArrowheads="1"/>
          </p:cNvSpPr>
          <p:nvPr/>
        </p:nvSpPr>
        <p:spPr bwMode="auto">
          <a:xfrm>
            <a:off x="3760788" y="592878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09616" name="AutoShape 48"/>
          <p:cNvSpPr>
            <a:spLocks noChangeArrowheads="1"/>
          </p:cNvSpPr>
          <p:nvPr/>
        </p:nvSpPr>
        <p:spPr bwMode="auto">
          <a:xfrm>
            <a:off x="3752850" y="592243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109617" name="AutoShape 49"/>
          <p:cNvSpPr>
            <a:spLocks noChangeArrowheads="1"/>
          </p:cNvSpPr>
          <p:nvPr/>
        </p:nvSpPr>
        <p:spPr bwMode="auto">
          <a:xfrm>
            <a:off x="3752850" y="592878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09618" name="AutoShape 50"/>
          <p:cNvSpPr>
            <a:spLocks noChangeArrowheads="1"/>
          </p:cNvSpPr>
          <p:nvPr/>
        </p:nvSpPr>
        <p:spPr bwMode="auto">
          <a:xfrm>
            <a:off x="3743325" y="5918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09619" name="AutoShape 51"/>
          <p:cNvSpPr>
            <a:spLocks noChangeArrowheads="1"/>
          </p:cNvSpPr>
          <p:nvPr/>
        </p:nvSpPr>
        <p:spPr bwMode="auto">
          <a:xfrm>
            <a:off x="3762375" y="5933017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109620" name="AutoShape 52"/>
          <p:cNvSpPr>
            <a:spLocks noChangeArrowheads="1"/>
          </p:cNvSpPr>
          <p:nvPr/>
        </p:nvSpPr>
        <p:spPr bwMode="auto">
          <a:xfrm>
            <a:off x="3735388" y="592455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7</a:t>
            </a:r>
          </a:p>
        </p:txBody>
      </p:sp>
      <p:sp>
        <p:nvSpPr>
          <p:cNvPr id="109621" name="AutoShape 53"/>
          <p:cNvSpPr>
            <a:spLocks noChangeArrowheads="1"/>
          </p:cNvSpPr>
          <p:nvPr/>
        </p:nvSpPr>
        <p:spPr bwMode="auto">
          <a:xfrm>
            <a:off x="3743325" y="592243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109622" name="AutoShape 54"/>
          <p:cNvSpPr>
            <a:spLocks noChangeArrowheads="1"/>
          </p:cNvSpPr>
          <p:nvPr/>
        </p:nvSpPr>
        <p:spPr bwMode="auto">
          <a:xfrm>
            <a:off x="3763963" y="593513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9</a:t>
            </a:r>
          </a:p>
        </p:txBody>
      </p:sp>
      <p:sp>
        <p:nvSpPr>
          <p:cNvPr id="109623" name="AutoShape 55"/>
          <p:cNvSpPr>
            <a:spLocks noChangeArrowheads="1"/>
          </p:cNvSpPr>
          <p:nvPr/>
        </p:nvSpPr>
        <p:spPr bwMode="auto">
          <a:xfrm>
            <a:off x="3751263" y="594148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109624" name="AutoShape 56"/>
          <p:cNvSpPr>
            <a:spLocks noChangeArrowheads="1"/>
          </p:cNvSpPr>
          <p:nvPr/>
        </p:nvSpPr>
        <p:spPr bwMode="auto">
          <a:xfrm>
            <a:off x="3724275" y="593513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11</a:t>
            </a:r>
          </a:p>
        </p:txBody>
      </p:sp>
      <p:sp>
        <p:nvSpPr>
          <p:cNvPr id="109625" name="AutoShape 57"/>
          <p:cNvSpPr>
            <a:spLocks noChangeArrowheads="1"/>
          </p:cNvSpPr>
          <p:nvPr/>
        </p:nvSpPr>
        <p:spPr bwMode="auto">
          <a:xfrm>
            <a:off x="3730625" y="593513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12</a:t>
            </a:r>
          </a:p>
        </p:txBody>
      </p:sp>
      <p:sp>
        <p:nvSpPr>
          <p:cNvPr id="109626" name="AutoShape 58"/>
          <p:cNvSpPr>
            <a:spLocks noChangeArrowheads="1"/>
          </p:cNvSpPr>
          <p:nvPr/>
        </p:nvSpPr>
        <p:spPr bwMode="auto">
          <a:xfrm>
            <a:off x="3736975" y="593513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13</a:t>
            </a:r>
          </a:p>
        </p:txBody>
      </p:sp>
      <p:sp>
        <p:nvSpPr>
          <p:cNvPr id="109627" name="AutoShape 59"/>
          <p:cNvSpPr>
            <a:spLocks noChangeArrowheads="1"/>
          </p:cNvSpPr>
          <p:nvPr/>
        </p:nvSpPr>
        <p:spPr bwMode="auto">
          <a:xfrm>
            <a:off x="3729038" y="592878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14</a:t>
            </a:r>
          </a:p>
        </p:txBody>
      </p:sp>
      <p:sp>
        <p:nvSpPr>
          <p:cNvPr id="109628" name="AutoShape 60"/>
          <p:cNvSpPr>
            <a:spLocks noChangeArrowheads="1"/>
          </p:cNvSpPr>
          <p:nvPr/>
        </p:nvSpPr>
        <p:spPr bwMode="auto">
          <a:xfrm>
            <a:off x="3721100" y="592243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15</a:t>
            </a:r>
          </a:p>
        </p:txBody>
      </p:sp>
      <p:sp>
        <p:nvSpPr>
          <p:cNvPr id="109629" name="AutoShape 61"/>
          <p:cNvSpPr>
            <a:spLocks noChangeArrowheads="1"/>
          </p:cNvSpPr>
          <p:nvPr/>
        </p:nvSpPr>
        <p:spPr bwMode="auto">
          <a:xfrm>
            <a:off x="3744913" y="592878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16</a:t>
            </a:r>
          </a:p>
        </p:txBody>
      </p:sp>
      <p:sp>
        <p:nvSpPr>
          <p:cNvPr id="109630" name="AutoShape 62"/>
          <p:cNvSpPr>
            <a:spLocks noChangeArrowheads="1"/>
          </p:cNvSpPr>
          <p:nvPr/>
        </p:nvSpPr>
        <p:spPr bwMode="auto">
          <a:xfrm>
            <a:off x="3743325" y="592878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17</a:t>
            </a:r>
          </a:p>
        </p:txBody>
      </p:sp>
      <p:sp>
        <p:nvSpPr>
          <p:cNvPr id="109631" name="AutoShape 63"/>
          <p:cNvSpPr>
            <a:spLocks noChangeArrowheads="1"/>
          </p:cNvSpPr>
          <p:nvPr/>
        </p:nvSpPr>
        <p:spPr bwMode="auto">
          <a:xfrm>
            <a:off x="3727450" y="5933017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18</a:t>
            </a:r>
          </a:p>
        </p:txBody>
      </p:sp>
      <p:sp>
        <p:nvSpPr>
          <p:cNvPr id="109632" name="AutoShape 64"/>
          <p:cNvSpPr>
            <a:spLocks noChangeArrowheads="1"/>
          </p:cNvSpPr>
          <p:nvPr/>
        </p:nvSpPr>
        <p:spPr bwMode="auto">
          <a:xfrm>
            <a:off x="3752850" y="594148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19</a:t>
            </a:r>
          </a:p>
        </p:txBody>
      </p:sp>
      <p:sp>
        <p:nvSpPr>
          <p:cNvPr id="109633" name="AutoShape 65"/>
          <p:cNvSpPr>
            <a:spLocks noChangeArrowheads="1"/>
          </p:cNvSpPr>
          <p:nvPr/>
        </p:nvSpPr>
        <p:spPr bwMode="auto">
          <a:xfrm>
            <a:off x="3754438" y="594148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20</a:t>
            </a:r>
          </a:p>
        </p:txBody>
      </p:sp>
      <p:sp>
        <p:nvSpPr>
          <p:cNvPr id="109634" name="AutoShape 66"/>
          <p:cNvSpPr>
            <a:spLocks noChangeArrowheads="1"/>
          </p:cNvSpPr>
          <p:nvPr/>
        </p:nvSpPr>
        <p:spPr bwMode="auto">
          <a:xfrm>
            <a:off x="3741738" y="594148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21</a:t>
            </a:r>
          </a:p>
        </p:txBody>
      </p:sp>
      <p:sp>
        <p:nvSpPr>
          <p:cNvPr id="109635" name="AutoShape 67"/>
          <p:cNvSpPr>
            <a:spLocks noChangeArrowheads="1"/>
          </p:cNvSpPr>
          <p:nvPr/>
        </p:nvSpPr>
        <p:spPr bwMode="auto">
          <a:xfrm>
            <a:off x="3741738" y="592878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22</a:t>
            </a:r>
          </a:p>
        </p:txBody>
      </p:sp>
      <p:sp>
        <p:nvSpPr>
          <p:cNvPr id="109636" name="AutoShape 68"/>
          <p:cNvSpPr>
            <a:spLocks noChangeArrowheads="1"/>
          </p:cNvSpPr>
          <p:nvPr/>
        </p:nvSpPr>
        <p:spPr bwMode="auto">
          <a:xfrm>
            <a:off x="3735388" y="5920317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23</a:t>
            </a:r>
          </a:p>
        </p:txBody>
      </p:sp>
      <p:sp>
        <p:nvSpPr>
          <p:cNvPr id="109637" name="AutoShape 69"/>
          <p:cNvSpPr>
            <a:spLocks noChangeArrowheads="1"/>
          </p:cNvSpPr>
          <p:nvPr/>
        </p:nvSpPr>
        <p:spPr bwMode="auto">
          <a:xfrm>
            <a:off x="3736975" y="594148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24</a:t>
            </a:r>
          </a:p>
        </p:txBody>
      </p:sp>
      <p:sp>
        <p:nvSpPr>
          <p:cNvPr id="109638" name="AutoShape 70"/>
          <p:cNvSpPr>
            <a:spLocks noChangeArrowheads="1"/>
          </p:cNvSpPr>
          <p:nvPr/>
        </p:nvSpPr>
        <p:spPr bwMode="auto">
          <a:xfrm>
            <a:off x="3735388" y="592243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25</a:t>
            </a:r>
          </a:p>
        </p:txBody>
      </p:sp>
      <p:sp>
        <p:nvSpPr>
          <p:cNvPr id="109639" name="AutoShape 71"/>
          <p:cNvSpPr>
            <a:spLocks noChangeArrowheads="1"/>
          </p:cNvSpPr>
          <p:nvPr/>
        </p:nvSpPr>
        <p:spPr bwMode="auto">
          <a:xfrm>
            <a:off x="3748088" y="5933017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26</a:t>
            </a:r>
          </a:p>
        </p:txBody>
      </p:sp>
      <p:sp>
        <p:nvSpPr>
          <p:cNvPr id="109640" name="AutoShape 72"/>
          <p:cNvSpPr>
            <a:spLocks noChangeArrowheads="1"/>
          </p:cNvSpPr>
          <p:nvPr/>
        </p:nvSpPr>
        <p:spPr bwMode="auto">
          <a:xfrm>
            <a:off x="3740150" y="592878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27</a:t>
            </a:r>
          </a:p>
        </p:txBody>
      </p:sp>
      <p:sp>
        <p:nvSpPr>
          <p:cNvPr id="109641" name="AutoShape 73"/>
          <p:cNvSpPr>
            <a:spLocks noChangeArrowheads="1"/>
          </p:cNvSpPr>
          <p:nvPr/>
        </p:nvSpPr>
        <p:spPr bwMode="auto">
          <a:xfrm>
            <a:off x="3736975" y="5926667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28</a:t>
            </a:r>
          </a:p>
        </p:txBody>
      </p:sp>
      <p:sp>
        <p:nvSpPr>
          <p:cNvPr id="109642" name="AutoShape 74"/>
          <p:cNvSpPr>
            <a:spLocks noChangeArrowheads="1"/>
          </p:cNvSpPr>
          <p:nvPr/>
        </p:nvSpPr>
        <p:spPr bwMode="auto">
          <a:xfrm>
            <a:off x="3743325" y="5933017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29</a:t>
            </a:r>
          </a:p>
        </p:txBody>
      </p:sp>
      <p:sp>
        <p:nvSpPr>
          <p:cNvPr id="109643" name="AutoShape 75"/>
          <p:cNvSpPr>
            <a:spLocks noChangeArrowheads="1"/>
          </p:cNvSpPr>
          <p:nvPr/>
        </p:nvSpPr>
        <p:spPr bwMode="auto">
          <a:xfrm>
            <a:off x="3733800" y="592455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30</a:t>
            </a:r>
          </a:p>
        </p:txBody>
      </p: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2343150" y="3033184"/>
            <a:ext cx="4876800" cy="1981200"/>
            <a:chOff x="912" y="2592"/>
            <a:chExt cx="3072" cy="960"/>
          </a:xfrm>
        </p:grpSpPr>
        <p:sp>
          <p:nvSpPr>
            <p:cNvPr id="17458" name="Oval 77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9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 dirty="0" err="1" smtClean="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me"/>
                </a:rPr>
                <a:t>Hết</a:t>
              </a:r>
              <a:r>
                <a:rPr lang="en-US" sz="3600" b="1" i="1" kern="10" dirty="0" smtClean="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me"/>
                </a:rPr>
                <a:t> </a:t>
              </a:r>
              <a:r>
                <a:rPr lang="en-US" sz="3600" b="1" i="1" kern="10" dirty="0" err="1" smtClean="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me"/>
                </a:rPr>
                <a:t>giờ</a:t>
              </a:r>
              <a:endParaRPr lang="en-US" sz="3600" b="1" i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endParaRPr>
            </a:p>
          </p:txBody>
        </p:sp>
      </p:grpSp>
      <p:sp>
        <p:nvSpPr>
          <p:cNvPr id="109647" name="Rectangle 79"/>
          <p:cNvSpPr>
            <a:spLocks noChangeArrowheads="1"/>
          </p:cNvSpPr>
          <p:nvPr/>
        </p:nvSpPr>
        <p:spPr bwMode="auto">
          <a:xfrm>
            <a:off x="4529138" y="5054600"/>
            <a:ext cx="167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400" b="1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endParaRPr lang="en-US" sz="3800" b="1">
              <a:solidFill>
                <a:srgbClr val="FF1D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648" name="AutoShape 80"/>
          <p:cNvSpPr>
            <a:spLocks noChangeArrowheads="1"/>
          </p:cNvSpPr>
          <p:nvPr/>
        </p:nvSpPr>
        <p:spPr bwMode="auto">
          <a:xfrm>
            <a:off x="6348413" y="6358467"/>
            <a:ext cx="1052512" cy="27093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.VnArial Narrow" pitchFamily="34" charset="0"/>
              </a:rPr>
              <a:t>Thêi</a:t>
            </a:r>
            <a:r>
              <a:rPr lang="en-US" sz="1800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.VnArial Narrow" pitchFamily="34" charset="0"/>
              </a:rPr>
              <a:t>gian</a:t>
            </a:r>
            <a:endParaRPr lang="en-US" sz="1800" b="1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109649" name="AutoShape 81"/>
          <p:cNvSpPr>
            <a:spLocks noChangeArrowheads="1"/>
          </p:cNvSpPr>
          <p:nvPr/>
        </p:nvSpPr>
        <p:spPr bwMode="auto">
          <a:xfrm>
            <a:off x="5173663" y="6335185"/>
            <a:ext cx="990600" cy="317500"/>
          </a:xfrm>
          <a:prstGeom prst="flowChartAlternateProcess">
            <a:avLst/>
          </a:prstGeom>
          <a:gradFill rotWithShape="1">
            <a:gsLst>
              <a:gs pos="0">
                <a:srgbClr val="F8B049">
                  <a:alpha val="81000"/>
                </a:srgbClr>
              </a:gs>
              <a:gs pos="8999">
                <a:srgbClr val="B43E85">
                  <a:alpha val="84420"/>
                </a:srgbClr>
              </a:gs>
              <a:gs pos="15500">
                <a:srgbClr val="C50849">
                  <a:alpha val="86890"/>
                </a:srgbClr>
              </a:gs>
              <a:gs pos="16500">
                <a:srgbClr val="F952A0">
                  <a:alpha val="87270"/>
                </a:srgbClr>
              </a:gs>
              <a:gs pos="18500">
                <a:srgbClr val="FEE7F2">
                  <a:alpha val="88030"/>
                </a:srgbClr>
              </a:gs>
              <a:gs pos="39500">
                <a:srgbClr val="F8B049">
                  <a:alpha val="96010"/>
                </a:srgbClr>
              </a:gs>
              <a:gs pos="43500">
                <a:srgbClr val="F8B049">
                  <a:alpha val="97530"/>
                </a:srgbClr>
              </a:gs>
              <a:gs pos="50000">
                <a:srgbClr val="FC9FCB"/>
              </a:gs>
              <a:gs pos="56500">
                <a:srgbClr val="F8B049">
                  <a:alpha val="97530"/>
                </a:srgbClr>
              </a:gs>
              <a:gs pos="60501">
                <a:srgbClr val="F8B049">
                  <a:alpha val="96010"/>
                </a:srgbClr>
              </a:gs>
              <a:gs pos="81500">
                <a:srgbClr val="FEE7F2">
                  <a:alpha val="88030"/>
                </a:srgbClr>
              </a:gs>
              <a:gs pos="83500">
                <a:srgbClr val="F952A0">
                  <a:alpha val="87270"/>
                </a:srgbClr>
              </a:gs>
              <a:gs pos="84500">
                <a:srgbClr val="C50849">
                  <a:alpha val="86890"/>
                </a:srgbClr>
              </a:gs>
              <a:gs pos="91001">
                <a:srgbClr val="B43E85">
                  <a:alpha val="84420"/>
                </a:srgbClr>
              </a:gs>
              <a:gs pos="100000">
                <a:srgbClr val="F8B049">
                  <a:alpha val="81000"/>
                </a:srgbClr>
              </a:gs>
            </a:gsLst>
            <a:lin ang="5400000" scaled="1"/>
          </a:gradFill>
          <a:ln w="15875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800" b="1" dirty="0" err="1">
                <a:solidFill>
                  <a:srgbClr val="FF0000"/>
                </a:solidFill>
                <a:latin typeface=".VnArial Narrow" pitchFamily="34" charset="0"/>
              </a:rPr>
              <a:t>C©u</a:t>
            </a:r>
            <a:r>
              <a:rPr lang="en-US" sz="1800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.VnArial Narrow" pitchFamily="34" charset="0"/>
              </a:rPr>
              <a:t>hái</a:t>
            </a:r>
            <a:endParaRPr lang="en-US" sz="1800" b="1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84" name="AutoShape 51"/>
          <p:cNvSpPr>
            <a:spLocks noChangeArrowheads="1"/>
          </p:cNvSpPr>
          <p:nvPr/>
        </p:nvSpPr>
        <p:spPr bwMode="auto">
          <a:xfrm>
            <a:off x="927101" y="1329267"/>
            <a:ext cx="7610475" cy="14224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 dirty="0" smtClean="0">
                <a:solidFill>
                  <a:schemeClr val="bg1"/>
                </a:solidFill>
              </a:rPr>
              <a:t>6491 - 2574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err="1">
                <a:solidFill>
                  <a:schemeClr val="bg1"/>
                </a:solidFill>
              </a:rPr>
              <a:t>là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43627958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1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9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99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300"/>
                                        <p:tgtEl>
                                          <p:spTgt spid="1096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300"/>
                                        <p:tgtEl>
                                          <p:spTgt spid="1096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300"/>
                                        <p:tgtEl>
                                          <p:spTgt spid="1096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6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96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9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9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9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09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09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9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09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09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0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0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0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09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0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0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0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09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0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0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0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0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09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0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0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0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09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09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09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09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09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09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09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9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9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09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09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09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09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09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09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109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09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09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09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09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09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09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09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09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09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09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09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09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09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09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109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7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09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09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09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09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09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7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09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09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09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09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09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8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09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109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09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09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109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9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09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09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09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09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09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0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09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09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09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09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09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1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09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09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09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09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09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09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09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09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09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09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2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09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09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09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09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09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09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09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09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09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109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09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09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09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09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109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1000"/>
                                        <p:tgtEl>
                                          <p:spTgt spid="109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109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2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09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09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09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109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109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109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109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109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109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109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2000"/>
                                        <p:tgtEl>
                                          <p:spTgt spid="109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/>
                                        <p:tgtEl>
                                          <p:spTgt spid="109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2000"/>
                                        <p:tgtEl>
                                          <p:spTgt spid="109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28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648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109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 nodeType="clickPar">
                      <p:stCondLst>
                        <p:cond delay="0"/>
                      </p:stCondLst>
                      <p:childTnLst>
                        <p:par>
                          <p:cTn id="2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7" dur="80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8" dur="80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80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649"/>
                  </p:tgtEl>
                </p:cond>
              </p:nextCondLst>
            </p:seq>
          </p:childTnLst>
        </p:cTn>
      </p:par>
    </p:tnLst>
    <p:bldLst>
      <p:bldP spid="109574" grpId="0"/>
      <p:bldP spid="109613" grpId="0" animBg="1"/>
      <p:bldP spid="109614" grpId="0" animBg="1"/>
      <p:bldP spid="109615" grpId="0" animBg="1"/>
      <p:bldP spid="109616" grpId="0" animBg="1"/>
      <p:bldP spid="109617" grpId="0" animBg="1"/>
      <p:bldP spid="109618" grpId="0" animBg="1"/>
      <p:bldP spid="109619" grpId="0" animBg="1"/>
      <p:bldP spid="109620" grpId="0" animBg="1"/>
      <p:bldP spid="109621" grpId="0" animBg="1"/>
      <p:bldP spid="109622" grpId="0" animBg="1"/>
      <p:bldP spid="109623" grpId="0" animBg="1"/>
      <p:bldP spid="109624" grpId="0" animBg="1"/>
      <p:bldP spid="109625" grpId="0" animBg="1"/>
      <p:bldP spid="109626" grpId="0" animBg="1"/>
      <p:bldP spid="109627" grpId="0" animBg="1"/>
      <p:bldP spid="109628" grpId="0" animBg="1"/>
      <p:bldP spid="109629" grpId="0" animBg="1"/>
      <p:bldP spid="109630" grpId="0" animBg="1"/>
      <p:bldP spid="109631" grpId="0" animBg="1"/>
      <p:bldP spid="109632" grpId="0" animBg="1"/>
      <p:bldP spid="109633" grpId="0" animBg="1"/>
      <p:bldP spid="109634" grpId="0" animBg="1"/>
      <p:bldP spid="109635" grpId="0" animBg="1"/>
      <p:bldP spid="109636" grpId="0" animBg="1"/>
      <p:bldP spid="109637" grpId="0" animBg="1"/>
      <p:bldP spid="109638" grpId="0" animBg="1"/>
      <p:bldP spid="109639" grpId="0" animBg="1"/>
      <p:bldP spid="109640" grpId="0" animBg="1"/>
      <p:bldP spid="109641" grpId="0" animBg="1"/>
      <p:bldP spid="109642" grpId="0" animBg="1"/>
      <p:bldP spid="109647" grpId="0"/>
      <p:bldP spid="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01063" y="6231467"/>
            <a:ext cx="457200" cy="516467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447800" y="101600"/>
            <a:ext cx="7086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 sz="2400">
                <a:solidFill>
                  <a:srgbClr val="006666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6666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6666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6666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6666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GB" sz="1800" b="1">
              <a:solidFill>
                <a:srgbClr val="FFFF00"/>
              </a:solidFill>
              <a:latin typeface=".VnBahamasBH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73101" y="575734"/>
            <a:ext cx="8321675" cy="5431367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62000" y="1143000"/>
            <a:ext cx="8096250" cy="46228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504502" y="1143000"/>
            <a:ext cx="8334698" cy="371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rgbClr val="006666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6666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6666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6666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6666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Lớp 3C có 8243 quyển vở, đã quyên góp 4283 quyển. Hỏi lớp 3C còn lại bao nhiêu quyển vở ?</a:t>
            </a:r>
            <a:endParaRPr lang="vi-VN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3960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27432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4960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27432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4060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pt-BR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pt-BR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391" name="Group 7"/>
          <p:cNvGrpSpPr>
            <a:grpSpLocks/>
          </p:cNvGrpSpPr>
          <p:nvPr/>
        </p:nvGrpSpPr>
        <p:grpSpPr bwMode="auto">
          <a:xfrm>
            <a:off x="3429000" y="533400"/>
            <a:ext cx="2476500" cy="634466"/>
            <a:chOff x="0" y="-102"/>
            <a:chExt cx="1560" cy="426"/>
          </a:xfrm>
        </p:grpSpPr>
        <p:pic>
          <p:nvPicPr>
            <p:cNvPr id="16466" name="Picture 8" descr="Picture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2"/>
              <a:ext cx="156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7" name="Text Box 9"/>
            <p:cNvSpPr txBox="1">
              <a:spLocks noChangeArrowheads="1"/>
            </p:cNvSpPr>
            <p:nvPr/>
          </p:nvSpPr>
          <p:spPr bwMode="auto">
            <a:xfrm>
              <a:off x="240" y="-102"/>
              <a:ext cx="981" cy="39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6666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6666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6666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6666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6666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66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66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66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66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</a:rPr>
                <a:t> </a:t>
              </a:r>
              <a:r>
                <a:rPr lang="en-US" sz="3000" b="1" dirty="0" err="1">
                  <a:solidFill>
                    <a:srgbClr val="FFFF00"/>
                  </a:solidFill>
                  <a:latin typeface="Arial" pitchFamily="34" charset="0"/>
                </a:rPr>
                <a:t>Câu</a:t>
              </a:r>
              <a:r>
                <a:rPr lang="en-US" sz="3000" b="1" dirty="0">
                  <a:solidFill>
                    <a:srgbClr val="FFFF00"/>
                  </a:solidFill>
                  <a:latin typeface="Arial" pitchFamily="34" charset="0"/>
                </a:rPr>
                <a:t> </a:t>
              </a:r>
              <a:r>
                <a:rPr lang="vi-VN" sz="3000" b="1" dirty="0" smtClean="0">
                  <a:solidFill>
                    <a:srgbClr val="FFFF00"/>
                  </a:solidFill>
                  <a:latin typeface="Arial" pitchFamily="34" charset="0"/>
                </a:rPr>
                <a:t>2</a:t>
              </a:r>
              <a:endParaRPr lang="en-US" sz="3000" b="1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  <p:pic>
        <p:nvPicPr>
          <p:cNvPr id="109578" name="Picture 10" descr="6282A33D3F464C77A9A4C1352497B7A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5126567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800350" y="5014384"/>
            <a:ext cx="3733800" cy="762000"/>
            <a:chOff x="960" y="3216"/>
            <a:chExt cx="4800" cy="672"/>
          </a:xfrm>
        </p:grpSpPr>
        <p:sp>
          <p:nvSpPr>
            <p:cNvPr id="16463" name="AutoShape 12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vi-VN" sz="18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9581" name="AutoShape 13"/>
            <p:cNvSpPr>
              <a:spLocks noChangeArrowheads="1"/>
            </p:cNvSpPr>
            <p:nvPr/>
          </p:nvSpPr>
          <p:spPr bwMode="gray">
            <a:xfrm>
              <a:off x="1105" y="3313"/>
              <a:ext cx="904" cy="549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582" name="Text Box 14"/>
            <p:cNvSpPr txBox="1">
              <a:spLocks noChangeArrowheads="1"/>
            </p:cNvSpPr>
            <p:nvPr/>
          </p:nvSpPr>
          <p:spPr bwMode="gray">
            <a:xfrm>
              <a:off x="1070" y="3216"/>
              <a:ext cx="2437" cy="4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vi-VN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Đáp án</a:t>
              </a:r>
              <a:r>
                <a:rPr lang="en-US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:</a:t>
              </a:r>
              <a:endPara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6394" name="Group 15"/>
          <p:cNvGrpSpPr>
            <a:grpSpLocks/>
          </p:cNvGrpSpPr>
          <p:nvPr/>
        </p:nvGrpSpPr>
        <p:grpSpPr bwMode="auto">
          <a:xfrm>
            <a:off x="12701" y="14817"/>
            <a:ext cx="1095375" cy="990600"/>
            <a:chOff x="5049" y="149"/>
            <a:chExt cx="441" cy="450"/>
          </a:xfrm>
        </p:grpSpPr>
        <p:sp>
          <p:nvSpPr>
            <p:cNvPr id="16435" name="Freeform 16"/>
            <p:cNvSpPr>
              <a:spLocks/>
            </p:cNvSpPr>
            <p:nvPr/>
          </p:nvSpPr>
          <p:spPr bwMode="auto">
            <a:xfrm>
              <a:off x="5049" y="149"/>
              <a:ext cx="441" cy="430"/>
            </a:xfrm>
            <a:custGeom>
              <a:avLst/>
              <a:gdLst>
                <a:gd name="T0" fmla="*/ 2 w 568"/>
                <a:gd name="T1" fmla="*/ 1 h 553"/>
                <a:gd name="T2" fmla="*/ 2 w 568"/>
                <a:gd name="T3" fmla="*/ 2 h 553"/>
                <a:gd name="T4" fmla="*/ 2 w 568"/>
                <a:gd name="T5" fmla="*/ 2 h 553"/>
                <a:gd name="T6" fmla="*/ 2 w 568"/>
                <a:gd name="T7" fmla="*/ 2 h 553"/>
                <a:gd name="T8" fmla="*/ 2 w 568"/>
                <a:gd name="T9" fmla="*/ 2 h 553"/>
                <a:gd name="T10" fmla="*/ 2 w 568"/>
                <a:gd name="T11" fmla="*/ 2 h 553"/>
                <a:gd name="T12" fmla="*/ 2 w 568"/>
                <a:gd name="T13" fmla="*/ 2 h 553"/>
                <a:gd name="T14" fmla="*/ 2 w 568"/>
                <a:gd name="T15" fmla="*/ 2 h 553"/>
                <a:gd name="T16" fmla="*/ 2 w 568"/>
                <a:gd name="T17" fmla="*/ 2 h 553"/>
                <a:gd name="T18" fmla="*/ 2 w 568"/>
                <a:gd name="T19" fmla="*/ 2 h 553"/>
                <a:gd name="T20" fmla="*/ 2 w 568"/>
                <a:gd name="T21" fmla="*/ 2 h 553"/>
                <a:gd name="T22" fmla="*/ 2 w 568"/>
                <a:gd name="T23" fmla="*/ 2 h 553"/>
                <a:gd name="T24" fmla="*/ 2 w 568"/>
                <a:gd name="T25" fmla="*/ 2 h 553"/>
                <a:gd name="T26" fmla="*/ 2 w 568"/>
                <a:gd name="T27" fmla="*/ 2 h 553"/>
                <a:gd name="T28" fmla="*/ 2 w 568"/>
                <a:gd name="T29" fmla="*/ 2 h 553"/>
                <a:gd name="T30" fmla="*/ 2 w 568"/>
                <a:gd name="T31" fmla="*/ 2 h 553"/>
                <a:gd name="T32" fmla="*/ 2 w 568"/>
                <a:gd name="T33" fmla="*/ 2 h 553"/>
                <a:gd name="T34" fmla="*/ 2 w 568"/>
                <a:gd name="T35" fmla="*/ 2 h 553"/>
                <a:gd name="T36" fmla="*/ 2 w 568"/>
                <a:gd name="T37" fmla="*/ 2 h 553"/>
                <a:gd name="T38" fmla="*/ 2 w 568"/>
                <a:gd name="T39" fmla="*/ 2 h 553"/>
                <a:gd name="T40" fmla="*/ 2 w 568"/>
                <a:gd name="T41" fmla="*/ 2 h 553"/>
                <a:gd name="T42" fmla="*/ 2 w 568"/>
                <a:gd name="T43" fmla="*/ 2 h 553"/>
                <a:gd name="T44" fmla="*/ 2 w 568"/>
                <a:gd name="T45" fmla="*/ 2 h 553"/>
                <a:gd name="T46" fmla="*/ 2 w 568"/>
                <a:gd name="T47" fmla="*/ 2 h 553"/>
                <a:gd name="T48" fmla="*/ 2 w 568"/>
                <a:gd name="T49" fmla="*/ 2 h 553"/>
                <a:gd name="T50" fmla="*/ 2 w 568"/>
                <a:gd name="T51" fmla="*/ 2 h 553"/>
                <a:gd name="T52" fmla="*/ 2 w 568"/>
                <a:gd name="T53" fmla="*/ 2 h 553"/>
                <a:gd name="T54" fmla="*/ 2 w 568"/>
                <a:gd name="T55" fmla="*/ 2 h 553"/>
                <a:gd name="T56" fmla="*/ 2 w 568"/>
                <a:gd name="T57" fmla="*/ 2 h 553"/>
                <a:gd name="T58" fmla="*/ 2 w 568"/>
                <a:gd name="T59" fmla="*/ 2 h 553"/>
                <a:gd name="T60" fmla="*/ 2 w 568"/>
                <a:gd name="T61" fmla="*/ 2 h 553"/>
                <a:gd name="T62" fmla="*/ 0 w 568"/>
                <a:gd name="T63" fmla="*/ 2 h 553"/>
                <a:gd name="T64" fmla="*/ 1 w 568"/>
                <a:gd name="T65" fmla="*/ 2 h 553"/>
                <a:gd name="T66" fmla="*/ 2 w 568"/>
                <a:gd name="T67" fmla="*/ 2 h 553"/>
                <a:gd name="T68" fmla="*/ 2 w 568"/>
                <a:gd name="T69" fmla="*/ 2 h 553"/>
                <a:gd name="T70" fmla="*/ 2 w 568"/>
                <a:gd name="T71" fmla="*/ 2 h 553"/>
                <a:gd name="T72" fmla="*/ 2 w 568"/>
                <a:gd name="T73" fmla="*/ 2 h 553"/>
                <a:gd name="T74" fmla="*/ 2 w 568"/>
                <a:gd name="T75" fmla="*/ 2 h 553"/>
                <a:gd name="T76" fmla="*/ 2 w 568"/>
                <a:gd name="T77" fmla="*/ 2 h 553"/>
                <a:gd name="T78" fmla="*/ 2 w 568"/>
                <a:gd name="T79" fmla="*/ 2 h 553"/>
                <a:gd name="T80" fmla="*/ 2 w 568"/>
                <a:gd name="T81" fmla="*/ 2 h 553"/>
                <a:gd name="T82" fmla="*/ 2 w 568"/>
                <a:gd name="T83" fmla="*/ 2 h 553"/>
                <a:gd name="T84" fmla="*/ 2 w 568"/>
                <a:gd name="T85" fmla="*/ 0 h 5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8"/>
                <a:gd name="T130" fmla="*/ 0 h 553"/>
                <a:gd name="T131" fmla="*/ 568 w 568"/>
                <a:gd name="T132" fmla="*/ 553 h 5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8" h="553">
                  <a:moveTo>
                    <a:pt x="284" y="0"/>
                  </a:moveTo>
                  <a:lnTo>
                    <a:pt x="299" y="0"/>
                  </a:lnTo>
                  <a:lnTo>
                    <a:pt x="313" y="1"/>
                  </a:lnTo>
                  <a:lnTo>
                    <a:pt x="327" y="2"/>
                  </a:lnTo>
                  <a:lnTo>
                    <a:pt x="341" y="4"/>
                  </a:lnTo>
                  <a:lnTo>
                    <a:pt x="355" y="8"/>
                  </a:lnTo>
                  <a:lnTo>
                    <a:pt x="368" y="11"/>
                  </a:lnTo>
                  <a:lnTo>
                    <a:pt x="382" y="16"/>
                  </a:lnTo>
                  <a:lnTo>
                    <a:pt x="395" y="21"/>
                  </a:lnTo>
                  <a:lnTo>
                    <a:pt x="407" y="26"/>
                  </a:lnTo>
                  <a:lnTo>
                    <a:pt x="420" y="33"/>
                  </a:lnTo>
                  <a:lnTo>
                    <a:pt x="431" y="40"/>
                  </a:lnTo>
                  <a:lnTo>
                    <a:pt x="443" y="47"/>
                  </a:lnTo>
                  <a:lnTo>
                    <a:pt x="454" y="55"/>
                  </a:lnTo>
                  <a:lnTo>
                    <a:pt x="464" y="63"/>
                  </a:lnTo>
                  <a:lnTo>
                    <a:pt x="475" y="71"/>
                  </a:lnTo>
                  <a:lnTo>
                    <a:pt x="485" y="80"/>
                  </a:lnTo>
                  <a:lnTo>
                    <a:pt x="494" y="90"/>
                  </a:lnTo>
                  <a:lnTo>
                    <a:pt x="503" y="100"/>
                  </a:lnTo>
                  <a:lnTo>
                    <a:pt x="511" y="111"/>
                  </a:lnTo>
                  <a:lnTo>
                    <a:pt x="519" y="121"/>
                  </a:lnTo>
                  <a:lnTo>
                    <a:pt x="527" y="132"/>
                  </a:lnTo>
                  <a:lnTo>
                    <a:pt x="534" y="144"/>
                  </a:lnTo>
                  <a:lnTo>
                    <a:pt x="540" y="156"/>
                  </a:lnTo>
                  <a:lnTo>
                    <a:pt x="546" y="168"/>
                  </a:lnTo>
                  <a:lnTo>
                    <a:pt x="551" y="180"/>
                  </a:lnTo>
                  <a:lnTo>
                    <a:pt x="555" y="194"/>
                  </a:lnTo>
                  <a:lnTo>
                    <a:pt x="559" y="207"/>
                  </a:lnTo>
                  <a:lnTo>
                    <a:pt x="563" y="220"/>
                  </a:lnTo>
                  <a:lnTo>
                    <a:pt x="565" y="234"/>
                  </a:lnTo>
                  <a:lnTo>
                    <a:pt x="566" y="248"/>
                  </a:lnTo>
                  <a:lnTo>
                    <a:pt x="567" y="262"/>
                  </a:lnTo>
                  <a:lnTo>
                    <a:pt x="568" y="277"/>
                  </a:lnTo>
                  <a:lnTo>
                    <a:pt x="567" y="290"/>
                  </a:lnTo>
                  <a:lnTo>
                    <a:pt x="566" y="304"/>
                  </a:lnTo>
                  <a:lnTo>
                    <a:pt x="565" y="318"/>
                  </a:lnTo>
                  <a:lnTo>
                    <a:pt x="563" y="331"/>
                  </a:lnTo>
                  <a:lnTo>
                    <a:pt x="559" y="345"/>
                  </a:lnTo>
                  <a:lnTo>
                    <a:pt x="555" y="359"/>
                  </a:lnTo>
                  <a:lnTo>
                    <a:pt x="551" y="371"/>
                  </a:lnTo>
                  <a:lnTo>
                    <a:pt x="546" y="384"/>
                  </a:lnTo>
                  <a:lnTo>
                    <a:pt x="540" y="395"/>
                  </a:lnTo>
                  <a:lnTo>
                    <a:pt x="534" y="408"/>
                  </a:lnTo>
                  <a:lnTo>
                    <a:pt x="527" y="420"/>
                  </a:lnTo>
                  <a:lnTo>
                    <a:pt x="519" y="431"/>
                  </a:lnTo>
                  <a:lnTo>
                    <a:pt x="511" y="441"/>
                  </a:lnTo>
                  <a:lnTo>
                    <a:pt x="503" y="453"/>
                  </a:lnTo>
                  <a:lnTo>
                    <a:pt x="494" y="462"/>
                  </a:lnTo>
                  <a:lnTo>
                    <a:pt x="485" y="472"/>
                  </a:lnTo>
                  <a:lnTo>
                    <a:pt x="475" y="481"/>
                  </a:lnTo>
                  <a:lnTo>
                    <a:pt x="464" y="489"/>
                  </a:lnTo>
                  <a:lnTo>
                    <a:pt x="454" y="498"/>
                  </a:lnTo>
                  <a:lnTo>
                    <a:pt x="443" y="505"/>
                  </a:lnTo>
                  <a:lnTo>
                    <a:pt x="431" y="513"/>
                  </a:lnTo>
                  <a:lnTo>
                    <a:pt x="420" y="519"/>
                  </a:lnTo>
                  <a:lnTo>
                    <a:pt x="407" y="526"/>
                  </a:lnTo>
                  <a:lnTo>
                    <a:pt x="395" y="532"/>
                  </a:lnTo>
                  <a:lnTo>
                    <a:pt x="382" y="536"/>
                  </a:lnTo>
                  <a:lnTo>
                    <a:pt x="368" y="541"/>
                  </a:lnTo>
                  <a:lnTo>
                    <a:pt x="355" y="544"/>
                  </a:lnTo>
                  <a:lnTo>
                    <a:pt x="341" y="548"/>
                  </a:lnTo>
                  <a:lnTo>
                    <a:pt x="327" y="550"/>
                  </a:lnTo>
                  <a:lnTo>
                    <a:pt x="313" y="551"/>
                  </a:lnTo>
                  <a:lnTo>
                    <a:pt x="299" y="552"/>
                  </a:lnTo>
                  <a:lnTo>
                    <a:pt x="284" y="553"/>
                  </a:lnTo>
                  <a:lnTo>
                    <a:pt x="270" y="552"/>
                  </a:lnTo>
                  <a:lnTo>
                    <a:pt x="255" y="551"/>
                  </a:lnTo>
                  <a:lnTo>
                    <a:pt x="241" y="550"/>
                  </a:lnTo>
                  <a:lnTo>
                    <a:pt x="227" y="548"/>
                  </a:lnTo>
                  <a:lnTo>
                    <a:pt x="213" y="544"/>
                  </a:lnTo>
                  <a:lnTo>
                    <a:pt x="200" y="541"/>
                  </a:lnTo>
                  <a:lnTo>
                    <a:pt x="187" y="536"/>
                  </a:lnTo>
                  <a:lnTo>
                    <a:pt x="174" y="532"/>
                  </a:lnTo>
                  <a:lnTo>
                    <a:pt x="161" y="526"/>
                  </a:lnTo>
                  <a:lnTo>
                    <a:pt x="149" y="519"/>
                  </a:lnTo>
                  <a:lnTo>
                    <a:pt x="137" y="513"/>
                  </a:lnTo>
                  <a:lnTo>
                    <a:pt x="126" y="505"/>
                  </a:lnTo>
                  <a:lnTo>
                    <a:pt x="114" y="498"/>
                  </a:lnTo>
                  <a:lnTo>
                    <a:pt x="103" y="489"/>
                  </a:lnTo>
                  <a:lnTo>
                    <a:pt x="93" y="481"/>
                  </a:lnTo>
                  <a:lnTo>
                    <a:pt x="84" y="472"/>
                  </a:lnTo>
                  <a:lnTo>
                    <a:pt x="74" y="462"/>
                  </a:lnTo>
                  <a:lnTo>
                    <a:pt x="65" y="453"/>
                  </a:lnTo>
                  <a:lnTo>
                    <a:pt x="56" y="441"/>
                  </a:lnTo>
                  <a:lnTo>
                    <a:pt x="49" y="431"/>
                  </a:lnTo>
                  <a:lnTo>
                    <a:pt x="41" y="420"/>
                  </a:lnTo>
                  <a:lnTo>
                    <a:pt x="34" y="408"/>
                  </a:lnTo>
                  <a:lnTo>
                    <a:pt x="29" y="395"/>
                  </a:lnTo>
                  <a:lnTo>
                    <a:pt x="23" y="384"/>
                  </a:lnTo>
                  <a:lnTo>
                    <a:pt x="17" y="371"/>
                  </a:lnTo>
                  <a:lnTo>
                    <a:pt x="13" y="359"/>
                  </a:lnTo>
                  <a:lnTo>
                    <a:pt x="9" y="345"/>
                  </a:lnTo>
                  <a:lnTo>
                    <a:pt x="6" y="331"/>
                  </a:lnTo>
                  <a:lnTo>
                    <a:pt x="4" y="318"/>
                  </a:lnTo>
                  <a:lnTo>
                    <a:pt x="1" y="304"/>
                  </a:lnTo>
                  <a:lnTo>
                    <a:pt x="0" y="290"/>
                  </a:lnTo>
                  <a:lnTo>
                    <a:pt x="0" y="277"/>
                  </a:lnTo>
                  <a:lnTo>
                    <a:pt x="0" y="262"/>
                  </a:lnTo>
                  <a:lnTo>
                    <a:pt x="1" y="248"/>
                  </a:lnTo>
                  <a:lnTo>
                    <a:pt x="4" y="234"/>
                  </a:lnTo>
                  <a:lnTo>
                    <a:pt x="6" y="220"/>
                  </a:lnTo>
                  <a:lnTo>
                    <a:pt x="9" y="207"/>
                  </a:lnTo>
                  <a:lnTo>
                    <a:pt x="13" y="194"/>
                  </a:lnTo>
                  <a:lnTo>
                    <a:pt x="17" y="180"/>
                  </a:lnTo>
                  <a:lnTo>
                    <a:pt x="23" y="168"/>
                  </a:lnTo>
                  <a:lnTo>
                    <a:pt x="29" y="156"/>
                  </a:lnTo>
                  <a:lnTo>
                    <a:pt x="34" y="144"/>
                  </a:lnTo>
                  <a:lnTo>
                    <a:pt x="41" y="132"/>
                  </a:lnTo>
                  <a:lnTo>
                    <a:pt x="49" y="121"/>
                  </a:lnTo>
                  <a:lnTo>
                    <a:pt x="56" y="111"/>
                  </a:lnTo>
                  <a:lnTo>
                    <a:pt x="65" y="100"/>
                  </a:lnTo>
                  <a:lnTo>
                    <a:pt x="74" y="90"/>
                  </a:lnTo>
                  <a:lnTo>
                    <a:pt x="84" y="80"/>
                  </a:lnTo>
                  <a:lnTo>
                    <a:pt x="93" y="71"/>
                  </a:lnTo>
                  <a:lnTo>
                    <a:pt x="103" y="63"/>
                  </a:lnTo>
                  <a:lnTo>
                    <a:pt x="114" y="55"/>
                  </a:lnTo>
                  <a:lnTo>
                    <a:pt x="126" y="47"/>
                  </a:lnTo>
                  <a:lnTo>
                    <a:pt x="137" y="40"/>
                  </a:lnTo>
                  <a:lnTo>
                    <a:pt x="149" y="33"/>
                  </a:lnTo>
                  <a:lnTo>
                    <a:pt x="161" y="26"/>
                  </a:lnTo>
                  <a:lnTo>
                    <a:pt x="174" y="21"/>
                  </a:lnTo>
                  <a:lnTo>
                    <a:pt x="187" y="16"/>
                  </a:lnTo>
                  <a:lnTo>
                    <a:pt x="200" y="11"/>
                  </a:lnTo>
                  <a:lnTo>
                    <a:pt x="213" y="8"/>
                  </a:lnTo>
                  <a:lnTo>
                    <a:pt x="227" y="4"/>
                  </a:lnTo>
                  <a:lnTo>
                    <a:pt x="241" y="2"/>
                  </a:lnTo>
                  <a:lnTo>
                    <a:pt x="255" y="1"/>
                  </a:lnTo>
                  <a:lnTo>
                    <a:pt x="270" y="0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B8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Freeform 17"/>
            <p:cNvSpPr>
              <a:spLocks/>
            </p:cNvSpPr>
            <p:nvPr/>
          </p:nvSpPr>
          <p:spPr bwMode="auto">
            <a:xfrm>
              <a:off x="5056" y="155"/>
              <a:ext cx="427" cy="417"/>
            </a:xfrm>
            <a:custGeom>
              <a:avLst/>
              <a:gdLst>
                <a:gd name="T0" fmla="*/ 2 w 550"/>
                <a:gd name="T1" fmla="*/ 1 h 536"/>
                <a:gd name="T2" fmla="*/ 2 w 550"/>
                <a:gd name="T3" fmla="*/ 2 h 536"/>
                <a:gd name="T4" fmla="*/ 2 w 550"/>
                <a:gd name="T5" fmla="*/ 2 h 536"/>
                <a:gd name="T6" fmla="*/ 2 w 550"/>
                <a:gd name="T7" fmla="*/ 2 h 536"/>
                <a:gd name="T8" fmla="*/ 2 w 550"/>
                <a:gd name="T9" fmla="*/ 2 h 536"/>
                <a:gd name="T10" fmla="*/ 2 w 550"/>
                <a:gd name="T11" fmla="*/ 2 h 536"/>
                <a:gd name="T12" fmla="*/ 2 w 550"/>
                <a:gd name="T13" fmla="*/ 2 h 536"/>
                <a:gd name="T14" fmla="*/ 2 w 550"/>
                <a:gd name="T15" fmla="*/ 2 h 536"/>
                <a:gd name="T16" fmla="*/ 2 w 550"/>
                <a:gd name="T17" fmla="*/ 2 h 536"/>
                <a:gd name="T18" fmla="*/ 2 w 550"/>
                <a:gd name="T19" fmla="*/ 2 h 536"/>
                <a:gd name="T20" fmla="*/ 2 w 550"/>
                <a:gd name="T21" fmla="*/ 2 h 536"/>
                <a:gd name="T22" fmla="*/ 2 w 550"/>
                <a:gd name="T23" fmla="*/ 2 h 536"/>
                <a:gd name="T24" fmla="*/ 2 w 550"/>
                <a:gd name="T25" fmla="*/ 2 h 536"/>
                <a:gd name="T26" fmla="*/ 2 w 550"/>
                <a:gd name="T27" fmla="*/ 2 h 536"/>
                <a:gd name="T28" fmla="*/ 2 w 550"/>
                <a:gd name="T29" fmla="*/ 2 h 536"/>
                <a:gd name="T30" fmla="*/ 2 w 550"/>
                <a:gd name="T31" fmla="*/ 2 h 536"/>
                <a:gd name="T32" fmla="*/ 2 w 550"/>
                <a:gd name="T33" fmla="*/ 2 h 536"/>
                <a:gd name="T34" fmla="*/ 2 w 550"/>
                <a:gd name="T35" fmla="*/ 2 h 536"/>
                <a:gd name="T36" fmla="*/ 2 w 550"/>
                <a:gd name="T37" fmla="*/ 2 h 536"/>
                <a:gd name="T38" fmla="*/ 2 w 550"/>
                <a:gd name="T39" fmla="*/ 2 h 536"/>
                <a:gd name="T40" fmla="*/ 2 w 550"/>
                <a:gd name="T41" fmla="*/ 2 h 536"/>
                <a:gd name="T42" fmla="*/ 2 w 550"/>
                <a:gd name="T43" fmla="*/ 2 h 536"/>
                <a:gd name="T44" fmla="*/ 2 w 550"/>
                <a:gd name="T45" fmla="*/ 2 h 536"/>
                <a:gd name="T46" fmla="*/ 2 w 550"/>
                <a:gd name="T47" fmla="*/ 2 h 536"/>
                <a:gd name="T48" fmla="*/ 2 w 550"/>
                <a:gd name="T49" fmla="*/ 2 h 536"/>
                <a:gd name="T50" fmla="*/ 2 w 550"/>
                <a:gd name="T51" fmla="*/ 2 h 536"/>
                <a:gd name="T52" fmla="*/ 2 w 550"/>
                <a:gd name="T53" fmla="*/ 2 h 536"/>
                <a:gd name="T54" fmla="*/ 2 w 550"/>
                <a:gd name="T55" fmla="*/ 2 h 536"/>
                <a:gd name="T56" fmla="*/ 2 w 550"/>
                <a:gd name="T57" fmla="*/ 2 h 536"/>
                <a:gd name="T58" fmla="*/ 2 w 550"/>
                <a:gd name="T59" fmla="*/ 2 h 536"/>
                <a:gd name="T60" fmla="*/ 2 w 550"/>
                <a:gd name="T61" fmla="*/ 2 h 536"/>
                <a:gd name="T62" fmla="*/ 0 w 550"/>
                <a:gd name="T63" fmla="*/ 2 h 536"/>
                <a:gd name="T64" fmla="*/ 1 w 550"/>
                <a:gd name="T65" fmla="*/ 2 h 536"/>
                <a:gd name="T66" fmla="*/ 2 w 550"/>
                <a:gd name="T67" fmla="*/ 2 h 536"/>
                <a:gd name="T68" fmla="*/ 2 w 550"/>
                <a:gd name="T69" fmla="*/ 2 h 536"/>
                <a:gd name="T70" fmla="*/ 2 w 550"/>
                <a:gd name="T71" fmla="*/ 2 h 536"/>
                <a:gd name="T72" fmla="*/ 2 w 550"/>
                <a:gd name="T73" fmla="*/ 2 h 536"/>
                <a:gd name="T74" fmla="*/ 2 w 550"/>
                <a:gd name="T75" fmla="*/ 2 h 536"/>
                <a:gd name="T76" fmla="*/ 2 w 550"/>
                <a:gd name="T77" fmla="*/ 2 h 536"/>
                <a:gd name="T78" fmla="*/ 2 w 550"/>
                <a:gd name="T79" fmla="*/ 2 h 536"/>
                <a:gd name="T80" fmla="*/ 2 w 550"/>
                <a:gd name="T81" fmla="*/ 2 h 536"/>
                <a:gd name="T82" fmla="*/ 2 w 550"/>
                <a:gd name="T83" fmla="*/ 2 h 536"/>
                <a:gd name="T84" fmla="*/ 2 w 550"/>
                <a:gd name="T85" fmla="*/ 0 h 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50"/>
                <a:gd name="T130" fmla="*/ 0 h 536"/>
                <a:gd name="T131" fmla="*/ 550 w 550"/>
                <a:gd name="T132" fmla="*/ 536 h 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50" h="536">
                  <a:moveTo>
                    <a:pt x="275" y="0"/>
                  </a:moveTo>
                  <a:lnTo>
                    <a:pt x="290" y="1"/>
                  </a:lnTo>
                  <a:lnTo>
                    <a:pt x="303" y="1"/>
                  </a:lnTo>
                  <a:lnTo>
                    <a:pt x="317" y="3"/>
                  </a:lnTo>
                  <a:lnTo>
                    <a:pt x="331" y="5"/>
                  </a:lnTo>
                  <a:lnTo>
                    <a:pt x="343" y="9"/>
                  </a:lnTo>
                  <a:lnTo>
                    <a:pt x="357" y="12"/>
                  </a:lnTo>
                  <a:lnTo>
                    <a:pt x="370" y="16"/>
                  </a:lnTo>
                  <a:lnTo>
                    <a:pt x="382" y="21"/>
                  </a:lnTo>
                  <a:lnTo>
                    <a:pt x="395" y="26"/>
                  </a:lnTo>
                  <a:lnTo>
                    <a:pt x="406" y="33"/>
                  </a:lnTo>
                  <a:lnTo>
                    <a:pt x="418" y="39"/>
                  </a:lnTo>
                  <a:lnTo>
                    <a:pt x="429" y="45"/>
                  </a:lnTo>
                  <a:lnTo>
                    <a:pt x="439" y="53"/>
                  </a:lnTo>
                  <a:lnTo>
                    <a:pt x="450" y="61"/>
                  </a:lnTo>
                  <a:lnTo>
                    <a:pt x="460" y="70"/>
                  </a:lnTo>
                  <a:lnTo>
                    <a:pt x="469" y="79"/>
                  </a:lnTo>
                  <a:lnTo>
                    <a:pt x="478" y="88"/>
                  </a:lnTo>
                  <a:lnTo>
                    <a:pt x="487" y="98"/>
                  </a:lnTo>
                  <a:lnTo>
                    <a:pt x="495" y="107"/>
                  </a:lnTo>
                  <a:lnTo>
                    <a:pt x="503" y="119"/>
                  </a:lnTo>
                  <a:lnTo>
                    <a:pt x="510" y="129"/>
                  </a:lnTo>
                  <a:lnTo>
                    <a:pt x="517" y="140"/>
                  </a:lnTo>
                  <a:lnTo>
                    <a:pt x="523" y="152"/>
                  </a:lnTo>
                  <a:lnTo>
                    <a:pt x="529" y="163"/>
                  </a:lnTo>
                  <a:lnTo>
                    <a:pt x="533" y="176"/>
                  </a:lnTo>
                  <a:lnTo>
                    <a:pt x="538" y="188"/>
                  </a:lnTo>
                  <a:lnTo>
                    <a:pt x="541" y="201"/>
                  </a:lnTo>
                  <a:lnTo>
                    <a:pt x="545" y="214"/>
                  </a:lnTo>
                  <a:lnTo>
                    <a:pt x="547" y="227"/>
                  </a:lnTo>
                  <a:lnTo>
                    <a:pt x="548" y="241"/>
                  </a:lnTo>
                  <a:lnTo>
                    <a:pt x="549" y="255"/>
                  </a:lnTo>
                  <a:lnTo>
                    <a:pt x="550" y="269"/>
                  </a:lnTo>
                  <a:lnTo>
                    <a:pt x="549" y="282"/>
                  </a:lnTo>
                  <a:lnTo>
                    <a:pt x="548" y="296"/>
                  </a:lnTo>
                  <a:lnTo>
                    <a:pt x="547" y="309"/>
                  </a:lnTo>
                  <a:lnTo>
                    <a:pt x="545" y="322"/>
                  </a:lnTo>
                  <a:lnTo>
                    <a:pt x="541" y="335"/>
                  </a:lnTo>
                  <a:lnTo>
                    <a:pt x="538" y="347"/>
                  </a:lnTo>
                  <a:lnTo>
                    <a:pt x="533" y="360"/>
                  </a:lnTo>
                  <a:lnTo>
                    <a:pt x="529" y="373"/>
                  </a:lnTo>
                  <a:lnTo>
                    <a:pt x="523" y="384"/>
                  </a:lnTo>
                  <a:lnTo>
                    <a:pt x="517" y="396"/>
                  </a:lnTo>
                  <a:lnTo>
                    <a:pt x="510" y="407"/>
                  </a:lnTo>
                  <a:lnTo>
                    <a:pt x="503" y="418"/>
                  </a:lnTo>
                  <a:lnTo>
                    <a:pt x="495" y="429"/>
                  </a:lnTo>
                  <a:lnTo>
                    <a:pt x="487" y="439"/>
                  </a:lnTo>
                  <a:lnTo>
                    <a:pt x="478" y="448"/>
                  </a:lnTo>
                  <a:lnTo>
                    <a:pt x="469" y="457"/>
                  </a:lnTo>
                  <a:lnTo>
                    <a:pt x="460" y="466"/>
                  </a:lnTo>
                  <a:lnTo>
                    <a:pt x="450" y="474"/>
                  </a:lnTo>
                  <a:lnTo>
                    <a:pt x="439" y="482"/>
                  </a:lnTo>
                  <a:lnTo>
                    <a:pt x="429" y="490"/>
                  </a:lnTo>
                  <a:lnTo>
                    <a:pt x="418" y="497"/>
                  </a:lnTo>
                  <a:lnTo>
                    <a:pt x="406" y="504"/>
                  </a:lnTo>
                  <a:lnTo>
                    <a:pt x="395" y="510"/>
                  </a:lnTo>
                  <a:lnTo>
                    <a:pt x="382" y="514"/>
                  </a:lnTo>
                  <a:lnTo>
                    <a:pt x="370" y="520"/>
                  </a:lnTo>
                  <a:lnTo>
                    <a:pt x="357" y="524"/>
                  </a:lnTo>
                  <a:lnTo>
                    <a:pt x="343" y="527"/>
                  </a:lnTo>
                  <a:lnTo>
                    <a:pt x="331" y="530"/>
                  </a:lnTo>
                  <a:lnTo>
                    <a:pt x="317" y="533"/>
                  </a:lnTo>
                  <a:lnTo>
                    <a:pt x="303" y="535"/>
                  </a:lnTo>
                  <a:lnTo>
                    <a:pt x="290" y="536"/>
                  </a:lnTo>
                  <a:lnTo>
                    <a:pt x="275" y="536"/>
                  </a:lnTo>
                  <a:lnTo>
                    <a:pt x="261" y="536"/>
                  </a:lnTo>
                  <a:lnTo>
                    <a:pt x="247" y="535"/>
                  </a:lnTo>
                  <a:lnTo>
                    <a:pt x="234" y="533"/>
                  </a:lnTo>
                  <a:lnTo>
                    <a:pt x="220" y="530"/>
                  </a:lnTo>
                  <a:lnTo>
                    <a:pt x="206" y="527"/>
                  </a:lnTo>
                  <a:lnTo>
                    <a:pt x="194" y="524"/>
                  </a:lnTo>
                  <a:lnTo>
                    <a:pt x="181" y="520"/>
                  </a:lnTo>
                  <a:lnTo>
                    <a:pt x="168" y="514"/>
                  </a:lnTo>
                  <a:lnTo>
                    <a:pt x="156" y="510"/>
                  </a:lnTo>
                  <a:lnTo>
                    <a:pt x="144" y="504"/>
                  </a:lnTo>
                  <a:lnTo>
                    <a:pt x="133" y="497"/>
                  </a:lnTo>
                  <a:lnTo>
                    <a:pt x="121" y="490"/>
                  </a:lnTo>
                  <a:lnTo>
                    <a:pt x="111" y="482"/>
                  </a:lnTo>
                  <a:lnTo>
                    <a:pt x="101" y="474"/>
                  </a:lnTo>
                  <a:lnTo>
                    <a:pt x="91" y="466"/>
                  </a:lnTo>
                  <a:lnTo>
                    <a:pt x="80" y="457"/>
                  </a:lnTo>
                  <a:lnTo>
                    <a:pt x="72" y="448"/>
                  </a:lnTo>
                  <a:lnTo>
                    <a:pt x="63" y="439"/>
                  </a:lnTo>
                  <a:lnTo>
                    <a:pt x="55" y="429"/>
                  </a:lnTo>
                  <a:lnTo>
                    <a:pt x="47" y="418"/>
                  </a:lnTo>
                  <a:lnTo>
                    <a:pt x="40" y="407"/>
                  </a:lnTo>
                  <a:lnTo>
                    <a:pt x="33" y="396"/>
                  </a:lnTo>
                  <a:lnTo>
                    <a:pt x="28" y="384"/>
                  </a:lnTo>
                  <a:lnTo>
                    <a:pt x="22" y="373"/>
                  </a:lnTo>
                  <a:lnTo>
                    <a:pt x="17" y="360"/>
                  </a:lnTo>
                  <a:lnTo>
                    <a:pt x="13" y="347"/>
                  </a:lnTo>
                  <a:lnTo>
                    <a:pt x="9" y="335"/>
                  </a:lnTo>
                  <a:lnTo>
                    <a:pt x="6" y="322"/>
                  </a:lnTo>
                  <a:lnTo>
                    <a:pt x="4" y="309"/>
                  </a:lnTo>
                  <a:lnTo>
                    <a:pt x="1" y="296"/>
                  </a:lnTo>
                  <a:lnTo>
                    <a:pt x="0" y="282"/>
                  </a:lnTo>
                  <a:lnTo>
                    <a:pt x="0" y="269"/>
                  </a:lnTo>
                  <a:lnTo>
                    <a:pt x="0" y="255"/>
                  </a:lnTo>
                  <a:lnTo>
                    <a:pt x="1" y="241"/>
                  </a:lnTo>
                  <a:lnTo>
                    <a:pt x="4" y="227"/>
                  </a:lnTo>
                  <a:lnTo>
                    <a:pt x="6" y="214"/>
                  </a:lnTo>
                  <a:lnTo>
                    <a:pt x="9" y="201"/>
                  </a:lnTo>
                  <a:lnTo>
                    <a:pt x="13" y="188"/>
                  </a:lnTo>
                  <a:lnTo>
                    <a:pt x="17" y="176"/>
                  </a:lnTo>
                  <a:lnTo>
                    <a:pt x="22" y="163"/>
                  </a:lnTo>
                  <a:lnTo>
                    <a:pt x="28" y="152"/>
                  </a:lnTo>
                  <a:lnTo>
                    <a:pt x="33" y="140"/>
                  </a:lnTo>
                  <a:lnTo>
                    <a:pt x="40" y="129"/>
                  </a:lnTo>
                  <a:lnTo>
                    <a:pt x="47" y="119"/>
                  </a:lnTo>
                  <a:lnTo>
                    <a:pt x="55" y="107"/>
                  </a:lnTo>
                  <a:lnTo>
                    <a:pt x="63" y="98"/>
                  </a:lnTo>
                  <a:lnTo>
                    <a:pt x="72" y="88"/>
                  </a:lnTo>
                  <a:lnTo>
                    <a:pt x="80" y="79"/>
                  </a:lnTo>
                  <a:lnTo>
                    <a:pt x="91" y="70"/>
                  </a:lnTo>
                  <a:lnTo>
                    <a:pt x="101" y="61"/>
                  </a:lnTo>
                  <a:lnTo>
                    <a:pt x="111" y="53"/>
                  </a:lnTo>
                  <a:lnTo>
                    <a:pt x="121" y="45"/>
                  </a:lnTo>
                  <a:lnTo>
                    <a:pt x="133" y="39"/>
                  </a:lnTo>
                  <a:lnTo>
                    <a:pt x="144" y="33"/>
                  </a:lnTo>
                  <a:lnTo>
                    <a:pt x="156" y="26"/>
                  </a:lnTo>
                  <a:lnTo>
                    <a:pt x="168" y="21"/>
                  </a:lnTo>
                  <a:lnTo>
                    <a:pt x="181" y="16"/>
                  </a:lnTo>
                  <a:lnTo>
                    <a:pt x="194" y="12"/>
                  </a:lnTo>
                  <a:lnTo>
                    <a:pt x="206" y="9"/>
                  </a:lnTo>
                  <a:lnTo>
                    <a:pt x="220" y="5"/>
                  </a:lnTo>
                  <a:lnTo>
                    <a:pt x="234" y="3"/>
                  </a:lnTo>
                  <a:lnTo>
                    <a:pt x="247" y="1"/>
                  </a:lnTo>
                  <a:lnTo>
                    <a:pt x="261" y="1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Freeform 18"/>
            <p:cNvSpPr>
              <a:spLocks/>
            </p:cNvSpPr>
            <p:nvPr/>
          </p:nvSpPr>
          <p:spPr bwMode="auto">
            <a:xfrm>
              <a:off x="5066" y="164"/>
              <a:ext cx="408" cy="398"/>
            </a:xfrm>
            <a:custGeom>
              <a:avLst/>
              <a:gdLst>
                <a:gd name="T0" fmla="*/ 2 w 525"/>
                <a:gd name="T1" fmla="*/ 1 h 512"/>
                <a:gd name="T2" fmla="*/ 2 w 525"/>
                <a:gd name="T3" fmla="*/ 2 h 512"/>
                <a:gd name="T4" fmla="*/ 2 w 525"/>
                <a:gd name="T5" fmla="*/ 2 h 512"/>
                <a:gd name="T6" fmla="*/ 2 w 525"/>
                <a:gd name="T7" fmla="*/ 2 h 512"/>
                <a:gd name="T8" fmla="*/ 2 w 525"/>
                <a:gd name="T9" fmla="*/ 2 h 512"/>
                <a:gd name="T10" fmla="*/ 2 w 525"/>
                <a:gd name="T11" fmla="*/ 2 h 512"/>
                <a:gd name="T12" fmla="*/ 2 w 525"/>
                <a:gd name="T13" fmla="*/ 2 h 512"/>
                <a:gd name="T14" fmla="*/ 2 w 525"/>
                <a:gd name="T15" fmla="*/ 2 h 512"/>
                <a:gd name="T16" fmla="*/ 2 w 525"/>
                <a:gd name="T17" fmla="*/ 2 h 512"/>
                <a:gd name="T18" fmla="*/ 2 w 525"/>
                <a:gd name="T19" fmla="*/ 2 h 512"/>
                <a:gd name="T20" fmla="*/ 2 w 525"/>
                <a:gd name="T21" fmla="*/ 2 h 512"/>
                <a:gd name="T22" fmla="*/ 2 w 525"/>
                <a:gd name="T23" fmla="*/ 2 h 512"/>
                <a:gd name="T24" fmla="*/ 2 w 525"/>
                <a:gd name="T25" fmla="*/ 2 h 512"/>
                <a:gd name="T26" fmla="*/ 2 w 525"/>
                <a:gd name="T27" fmla="*/ 2 h 512"/>
                <a:gd name="T28" fmla="*/ 2 w 525"/>
                <a:gd name="T29" fmla="*/ 2 h 512"/>
                <a:gd name="T30" fmla="*/ 2 w 525"/>
                <a:gd name="T31" fmla="*/ 2 h 512"/>
                <a:gd name="T32" fmla="*/ 2 w 525"/>
                <a:gd name="T33" fmla="*/ 2 h 512"/>
                <a:gd name="T34" fmla="*/ 2 w 525"/>
                <a:gd name="T35" fmla="*/ 2 h 512"/>
                <a:gd name="T36" fmla="*/ 2 w 525"/>
                <a:gd name="T37" fmla="*/ 2 h 512"/>
                <a:gd name="T38" fmla="*/ 2 w 525"/>
                <a:gd name="T39" fmla="*/ 2 h 512"/>
                <a:gd name="T40" fmla="*/ 2 w 525"/>
                <a:gd name="T41" fmla="*/ 2 h 512"/>
                <a:gd name="T42" fmla="*/ 2 w 525"/>
                <a:gd name="T43" fmla="*/ 2 h 512"/>
                <a:gd name="T44" fmla="*/ 2 w 525"/>
                <a:gd name="T45" fmla="*/ 2 h 512"/>
                <a:gd name="T46" fmla="*/ 2 w 525"/>
                <a:gd name="T47" fmla="*/ 2 h 512"/>
                <a:gd name="T48" fmla="*/ 2 w 525"/>
                <a:gd name="T49" fmla="*/ 2 h 512"/>
                <a:gd name="T50" fmla="*/ 2 w 525"/>
                <a:gd name="T51" fmla="*/ 2 h 512"/>
                <a:gd name="T52" fmla="*/ 2 w 525"/>
                <a:gd name="T53" fmla="*/ 2 h 512"/>
                <a:gd name="T54" fmla="*/ 2 w 525"/>
                <a:gd name="T55" fmla="*/ 2 h 512"/>
                <a:gd name="T56" fmla="*/ 2 w 525"/>
                <a:gd name="T57" fmla="*/ 2 h 512"/>
                <a:gd name="T58" fmla="*/ 2 w 525"/>
                <a:gd name="T59" fmla="*/ 2 h 512"/>
                <a:gd name="T60" fmla="*/ 2 w 525"/>
                <a:gd name="T61" fmla="*/ 2 h 512"/>
                <a:gd name="T62" fmla="*/ 0 w 525"/>
                <a:gd name="T63" fmla="*/ 2 h 512"/>
                <a:gd name="T64" fmla="*/ 1 w 525"/>
                <a:gd name="T65" fmla="*/ 2 h 512"/>
                <a:gd name="T66" fmla="*/ 2 w 525"/>
                <a:gd name="T67" fmla="*/ 2 h 512"/>
                <a:gd name="T68" fmla="*/ 2 w 525"/>
                <a:gd name="T69" fmla="*/ 2 h 512"/>
                <a:gd name="T70" fmla="*/ 2 w 525"/>
                <a:gd name="T71" fmla="*/ 2 h 512"/>
                <a:gd name="T72" fmla="*/ 2 w 525"/>
                <a:gd name="T73" fmla="*/ 2 h 512"/>
                <a:gd name="T74" fmla="*/ 2 w 525"/>
                <a:gd name="T75" fmla="*/ 2 h 512"/>
                <a:gd name="T76" fmla="*/ 2 w 525"/>
                <a:gd name="T77" fmla="*/ 2 h 512"/>
                <a:gd name="T78" fmla="*/ 2 w 525"/>
                <a:gd name="T79" fmla="*/ 2 h 512"/>
                <a:gd name="T80" fmla="*/ 2 w 525"/>
                <a:gd name="T81" fmla="*/ 2 h 512"/>
                <a:gd name="T82" fmla="*/ 2 w 525"/>
                <a:gd name="T83" fmla="*/ 2 h 512"/>
                <a:gd name="T84" fmla="*/ 2 w 525"/>
                <a:gd name="T85" fmla="*/ 0 h 5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25"/>
                <a:gd name="T130" fmla="*/ 0 h 512"/>
                <a:gd name="T131" fmla="*/ 525 w 525"/>
                <a:gd name="T132" fmla="*/ 512 h 5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25" h="512">
                  <a:moveTo>
                    <a:pt x="262" y="0"/>
                  </a:moveTo>
                  <a:lnTo>
                    <a:pt x="275" y="0"/>
                  </a:lnTo>
                  <a:lnTo>
                    <a:pt x="289" y="1"/>
                  </a:lnTo>
                  <a:lnTo>
                    <a:pt x="302" y="3"/>
                  </a:lnTo>
                  <a:lnTo>
                    <a:pt x="315" y="5"/>
                  </a:lnTo>
                  <a:lnTo>
                    <a:pt x="328" y="8"/>
                  </a:lnTo>
                  <a:lnTo>
                    <a:pt x="341" y="12"/>
                  </a:lnTo>
                  <a:lnTo>
                    <a:pt x="352" y="15"/>
                  </a:lnTo>
                  <a:lnTo>
                    <a:pt x="365" y="20"/>
                  </a:lnTo>
                  <a:lnTo>
                    <a:pt x="376" y="25"/>
                  </a:lnTo>
                  <a:lnTo>
                    <a:pt x="388" y="31"/>
                  </a:lnTo>
                  <a:lnTo>
                    <a:pt x="398" y="37"/>
                  </a:lnTo>
                  <a:lnTo>
                    <a:pt x="409" y="44"/>
                  </a:lnTo>
                  <a:lnTo>
                    <a:pt x="420" y="51"/>
                  </a:lnTo>
                  <a:lnTo>
                    <a:pt x="429" y="59"/>
                  </a:lnTo>
                  <a:lnTo>
                    <a:pt x="439" y="67"/>
                  </a:lnTo>
                  <a:lnTo>
                    <a:pt x="448" y="75"/>
                  </a:lnTo>
                  <a:lnTo>
                    <a:pt x="456" y="84"/>
                  </a:lnTo>
                  <a:lnTo>
                    <a:pt x="464" y="93"/>
                  </a:lnTo>
                  <a:lnTo>
                    <a:pt x="472" y="103"/>
                  </a:lnTo>
                  <a:lnTo>
                    <a:pt x="480" y="112"/>
                  </a:lnTo>
                  <a:lnTo>
                    <a:pt x="487" y="124"/>
                  </a:lnTo>
                  <a:lnTo>
                    <a:pt x="493" y="134"/>
                  </a:lnTo>
                  <a:lnTo>
                    <a:pt x="498" y="146"/>
                  </a:lnTo>
                  <a:lnTo>
                    <a:pt x="504" y="156"/>
                  </a:lnTo>
                  <a:lnTo>
                    <a:pt x="509" y="168"/>
                  </a:lnTo>
                  <a:lnTo>
                    <a:pt x="513" y="180"/>
                  </a:lnTo>
                  <a:lnTo>
                    <a:pt x="517" y="192"/>
                  </a:lnTo>
                  <a:lnTo>
                    <a:pt x="519" y="204"/>
                  </a:lnTo>
                  <a:lnTo>
                    <a:pt x="521" y="216"/>
                  </a:lnTo>
                  <a:lnTo>
                    <a:pt x="524" y="230"/>
                  </a:lnTo>
                  <a:lnTo>
                    <a:pt x="525" y="243"/>
                  </a:lnTo>
                  <a:lnTo>
                    <a:pt x="525" y="257"/>
                  </a:lnTo>
                  <a:lnTo>
                    <a:pt x="525" y="269"/>
                  </a:lnTo>
                  <a:lnTo>
                    <a:pt x="524" y="282"/>
                  </a:lnTo>
                  <a:lnTo>
                    <a:pt x="521" y="295"/>
                  </a:lnTo>
                  <a:lnTo>
                    <a:pt x="519" y="308"/>
                  </a:lnTo>
                  <a:lnTo>
                    <a:pt x="517" y="319"/>
                  </a:lnTo>
                  <a:lnTo>
                    <a:pt x="513" y="332"/>
                  </a:lnTo>
                  <a:lnTo>
                    <a:pt x="509" y="345"/>
                  </a:lnTo>
                  <a:lnTo>
                    <a:pt x="504" y="356"/>
                  </a:lnTo>
                  <a:lnTo>
                    <a:pt x="498" y="367"/>
                  </a:lnTo>
                  <a:lnTo>
                    <a:pt x="493" y="378"/>
                  </a:lnTo>
                  <a:lnTo>
                    <a:pt x="487" y="389"/>
                  </a:lnTo>
                  <a:lnTo>
                    <a:pt x="480" y="400"/>
                  </a:lnTo>
                  <a:lnTo>
                    <a:pt x="472" y="409"/>
                  </a:lnTo>
                  <a:lnTo>
                    <a:pt x="464" y="419"/>
                  </a:lnTo>
                  <a:lnTo>
                    <a:pt x="456" y="428"/>
                  </a:lnTo>
                  <a:lnTo>
                    <a:pt x="448" y="437"/>
                  </a:lnTo>
                  <a:lnTo>
                    <a:pt x="439" y="445"/>
                  </a:lnTo>
                  <a:lnTo>
                    <a:pt x="429" y="453"/>
                  </a:lnTo>
                  <a:lnTo>
                    <a:pt x="420" y="461"/>
                  </a:lnTo>
                  <a:lnTo>
                    <a:pt x="409" y="468"/>
                  </a:lnTo>
                  <a:lnTo>
                    <a:pt x="398" y="475"/>
                  </a:lnTo>
                  <a:lnTo>
                    <a:pt x="388" y="481"/>
                  </a:lnTo>
                  <a:lnTo>
                    <a:pt x="376" y="486"/>
                  </a:lnTo>
                  <a:lnTo>
                    <a:pt x="365" y="492"/>
                  </a:lnTo>
                  <a:lnTo>
                    <a:pt x="352" y="497"/>
                  </a:lnTo>
                  <a:lnTo>
                    <a:pt x="341" y="500"/>
                  </a:lnTo>
                  <a:lnTo>
                    <a:pt x="328" y="504"/>
                  </a:lnTo>
                  <a:lnTo>
                    <a:pt x="315" y="507"/>
                  </a:lnTo>
                  <a:lnTo>
                    <a:pt x="302" y="509"/>
                  </a:lnTo>
                  <a:lnTo>
                    <a:pt x="289" y="510"/>
                  </a:lnTo>
                  <a:lnTo>
                    <a:pt x="275" y="512"/>
                  </a:lnTo>
                  <a:lnTo>
                    <a:pt x="262" y="512"/>
                  </a:lnTo>
                  <a:lnTo>
                    <a:pt x="249" y="512"/>
                  </a:lnTo>
                  <a:lnTo>
                    <a:pt x="235" y="510"/>
                  </a:lnTo>
                  <a:lnTo>
                    <a:pt x="222" y="509"/>
                  </a:lnTo>
                  <a:lnTo>
                    <a:pt x="209" y="507"/>
                  </a:lnTo>
                  <a:lnTo>
                    <a:pt x="197" y="504"/>
                  </a:lnTo>
                  <a:lnTo>
                    <a:pt x="184" y="500"/>
                  </a:lnTo>
                  <a:lnTo>
                    <a:pt x="171" y="497"/>
                  </a:lnTo>
                  <a:lnTo>
                    <a:pt x="160" y="492"/>
                  </a:lnTo>
                  <a:lnTo>
                    <a:pt x="148" y="486"/>
                  </a:lnTo>
                  <a:lnTo>
                    <a:pt x="137" y="481"/>
                  </a:lnTo>
                  <a:lnTo>
                    <a:pt x="126" y="475"/>
                  </a:lnTo>
                  <a:lnTo>
                    <a:pt x="115" y="468"/>
                  </a:lnTo>
                  <a:lnTo>
                    <a:pt x="105" y="461"/>
                  </a:lnTo>
                  <a:lnTo>
                    <a:pt x="95" y="453"/>
                  </a:lnTo>
                  <a:lnTo>
                    <a:pt x="86" y="445"/>
                  </a:lnTo>
                  <a:lnTo>
                    <a:pt x="76" y="437"/>
                  </a:lnTo>
                  <a:lnTo>
                    <a:pt x="67" y="428"/>
                  </a:lnTo>
                  <a:lnTo>
                    <a:pt x="59" y="419"/>
                  </a:lnTo>
                  <a:lnTo>
                    <a:pt x="51" y="409"/>
                  </a:lnTo>
                  <a:lnTo>
                    <a:pt x="44" y="400"/>
                  </a:lnTo>
                  <a:lnTo>
                    <a:pt x="38" y="389"/>
                  </a:lnTo>
                  <a:lnTo>
                    <a:pt x="32" y="378"/>
                  </a:lnTo>
                  <a:lnTo>
                    <a:pt x="25" y="367"/>
                  </a:lnTo>
                  <a:lnTo>
                    <a:pt x="20" y="356"/>
                  </a:lnTo>
                  <a:lnTo>
                    <a:pt x="16" y="345"/>
                  </a:lnTo>
                  <a:lnTo>
                    <a:pt x="11" y="332"/>
                  </a:lnTo>
                  <a:lnTo>
                    <a:pt x="8" y="319"/>
                  </a:lnTo>
                  <a:lnTo>
                    <a:pt x="4" y="308"/>
                  </a:lnTo>
                  <a:lnTo>
                    <a:pt x="2" y="295"/>
                  </a:lnTo>
                  <a:lnTo>
                    <a:pt x="1" y="282"/>
                  </a:lnTo>
                  <a:lnTo>
                    <a:pt x="0" y="269"/>
                  </a:lnTo>
                  <a:lnTo>
                    <a:pt x="0" y="257"/>
                  </a:lnTo>
                  <a:lnTo>
                    <a:pt x="0" y="243"/>
                  </a:lnTo>
                  <a:lnTo>
                    <a:pt x="1" y="230"/>
                  </a:lnTo>
                  <a:lnTo>
                    <a:pt x="2" y="216"/>
                  </a:lnTo>
                  <a:lnTo>
                    <a:pt x="4" y="204"/>
                  </a:lnTo>
                  <a:lnTo>
                    <a:pt x="8" y="192"/>
                  </a:lnTo>
                  <a:lnTo>
                    <a:pt x="11" y="180"/>
                  </a:lnTo>
                  <a:lnTo>
                    <a:pt x="16" y="168"/>
                  </a:lnTo>
                  <a:lnTo>
                    <a:pt x="20" y="156"/>
                  </a:lnTo>
                  <a:lnTo>
                    <a:pt x="25" y="146"/>
                  </a:lnTo>
                  <a:lnTo>
                    <a:pt x="32" y="134"/>
                  </a:lnTo>
                  <a:lnTo>
                    <a:pt x="38" y="124"/>
                  </a:lnTo>
                  <a:lnTo>
                    <a:pt x="44" y="112"/>
                  </a:lnTo>
                  <a:lnTo>
                    <a:pt x="51" y="103"/>
                  </a:lnTo>
                  <a:lnTo>
                    <a:pt x="59" y="93"/>
                  </a:lnTo>
                  <a:lnTo>
                    <a:pt x="67" y="84"/>
                  </a:lnTo>
                  <a:lnTo>
                    <a:pt x="76" y="75"/>
                  </a:lnTo>
                  <a:lnTo>
                    <a:pt x="86" y="67"/>
                  </a:lnTo>
                  <a:lnTo>
                    <a:pt x="95" y="59"/>
                  </a:lnTo>
                  <a:lnTo>
                    <a:pt x="105" y="51"/>
                  </a:lnTo>
                  <a:lnTo>
                    <a:pt x="115" y="44"/>
                  </a:lnTo>
                  <a:lnTo>
                    <a:pt x="126" y="37"/>
                  </a:lnTo>
                  <a:lnTo>
                    <a:pt x="137" y="31"/>
                  </a:lnTo>
                  <a:lnTo>
                    <a:pt x="148" y="25"/>
                  </a:lnTo>
                  <a:lnTo>
                    <a:pt x="160" y="20"/>
                  </a:lnTo>
                  <a:lnTo>
                    <a:pt x="171" y="15"/>
                  </a:lnTo>
                  <a:lnTo>
                    <a:pt x="184" y="12"/>
                  </a:lnTo>
                  <a:lnTo>
                    <a:pt x="197" y="8"/>
                  </a:lnTo>
                  <a:lnTo>
                    <a:pt x="209" y="5"/>
                  </a:lnTo>
                  <a:lnTo>
                    <a:pt x="222" y="3"/>
                  </a:lnTo>
                  <a:lnTo>
                    <a:pt x="235" y="1"/>
                  </a:lnTo>
                  <a:lnTo>
                    <a:pt x="249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B73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Freeform 19"/>
            <p:cNvSpPr>
              <a:spLocks/>
            </p:cNvSpPr>
            <p:nvPr/>
          </p:nvSpPr>
          <p:spPr bwMode="auto">
            <a:xfrm>
              <a:off x="5109" y="212"/>
              <a:ext cx="137" cy="130"/>
            </a:xfrm>
            <a:custGeom>
              <a:avLst/>
              <a:gdLst>
                <a:gd name="T0" fmla="*/ 2 w 176"/>
                <a:gd name="T1" fmla="*/ 0 h 168"/>
                <a:gd name="T2" fmla="*/ 2 w 176"/>
                <a:gd name="T3" fmla="*/ 2 h 168"/>
                <a:gd name="T4" fmla="*/ 2 w 176"/>
                <a:gd name="T5" fmla="*/ 2 h 168"/>
                <a:gd name="T6" fmla="*/ 2 w 176"/>
                <a:gd name="T7" fmla="*/ 2 h 168"/>
                <a:gd name="T8" fmla="*/ 2 w 176"/>
                <a:gd name="T9" fmla="*/ 2 h 168"/>
                <a:gd name="T10" fmla="*/ 2 w 176"/>
                <a:gd name="T11" fmla="*/ 2 h 168"/>
                <a:gd name="T12" fmla="*/ 2 w 176"/>
                <a:gd name="T13" fmla="*/ 2 h 168"/>
                <a:gd name="T14" fmla="*/ 2 w 176"/>
                <a:gd name="T15" fmla="*/ 2 h 168"/>
                <a:gd name="T16" fmla="*/ 0 w 176"/>
                <a:gd name="T17" fmla="*/ 2 h 168"/>
                <a:gd name="T18" fmla="*/ 2 w 176"/>
                <a:gd name="T19" fmla="*/ 2 h 168"/>
                <a:gd name="T20" fmla="*/ 2 w 176"/>
                <a:gd name="T21" fmla="*/ 0 h 1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6"/>
                <a:gd name="T34" fmla="*/ 0 h 168"/>
                <a:gd name="T35" fmla="*/ 176 w 176"/>
                <a:gd name="T36" fmla="*/ 168 h 1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6" h="168">
                  <a:moveTo>
                    <a:pt x="88" y="0"/>
                  </a:moveTo>
                  <a:lnTo>
                    <a:pt x="109" y="64"/>
                  </a:lnTo>
                  <a:lnTo>
                    <a:pt x="176" y="64"/>
                  </a:lnTo>
                  <a:lnTo>
                    <a:pt x="121" y="104"/>
                  </a:lnTo>
                  <a:lnTo>
                    <a:pt x="142" y="168"/>
                  </a:lnTo>
                  <a:lnTo>
                    <a:pt x="88" y="128"/>
                  </a:lnTo>
                  <a:lnTo>
                    <a:pt x="33" y="168"/>
                  </a:lnTo>
                  <a:lnTo>
                    <a:pt x="54" y="104"/>
                  </a:lnTo>
                  <a:lnTo>
                    <a:pt x="0" y="64"/>
                  </a:lnTo>
                  <a:lnTo>
                    <a:pt x="66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EC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Freeform 20"/>
            <p:cNvSpPr>
              <a:spLocks/>
            </p:cNvSpPr>
            <p:nvPr/>
          </p:nvSpPr>
          <p:spPr bwMode="auto">
            <a:xfrm>
              <a:off x="5223" y="194"/>
              <a:ext cx="172" cy="339"/>
            </a:xfrm>
            <a:custGeom>
              <a:avLst/>
              <a:gdLst>
                <a:gd name="T0" fmla="*/ 2 w 222"/>
                <a:gd name="T1" fmla="*/ 1 h 436"/>
                <a:gd name="T2" fmla="*/ 2 w 222"/>
                <a:gd name="T3" fmla="*/ 2 h 436"/>
                <a:gd name="T4" fmla="*/ 2 w 222"/>
                <a:gd name="T5" fmla="*/ 2 h 436"/>
                <a:gd name="T6" fmla="*/ 2 w 222"/>
                <a:gd name="T7" fmla="*/ 2 h 436"/>
                <a:gd name="T8" fmla="*/ 2 w 222"/>
                <a:gd name="T9" fmla="*/ 2 h 436"/>
                <a:gd name="T10" fmla="*/ 2 w 222"/>
                <a:gd name="T11" fmla="*/ 2 h 436"/>
                <a:gd name="T12" fmla="*/ 2 w 222"/>
                <a:gd name="T13" fmla="*/ 2 h 436"/>
                <a:gd name="T14" fmla="*/ 2 w 222"/>
                <a:gd name="T15" fmla="*/ 2 h 436"/>
                <a:gd name="T16" fmla="*/ 2 w 222"/>
                <a:gd name="T17" fmla="*/ 2 h 436"/>
                <a:gd name="T18" fmla="*/ 2 w 222"/>
                <a:gd name="T19" fmla="*/ 2 h 436"/>
                <a:gd name="T20" fmla="*/ 2 w 222"/>
                <a:gd name="T21" fmla="*/ 2 h 436"/>
                <a:gd name="T22" fmla="*/ 2 w 222"/>
                <a:gd name="T23" fmla="*/ 2 h 436"/>
                <a:gd name="T24" fmla="*/ 2 w 222"/>
                <a:gd name="T25" fmla="*/ 2 h 436"/>
                <a:gd name="T26" fmla="*/ 2 w 222"/>
                <a:gd name="T27" fmla="*/ 2 h 436"/>
                <a:gd name="T28" fmla="*/ 2 w 222"/>
                <a:gd name="T29" fmla="*/ 2 h 436"/>
                <a:gd name="T30" fmla="*/ 2 w 222"/>
                <a:gd name="T31" fmla="*/ 2 h 436"/>
                <a:gd name="T32" fmla="*/ 2 w 222"/>
                <a:gd name="T33" fmla="*/ 2 h 436"/>
                <a:gd name="T34" fmla="*/ 2 w 222"/>
                <a:gd name="T35" fmla="*/ 2 h 436"/>
                <a:gd name="T36" fmla="*/ 0 w 222"/>
                <a:gd name="T37" fmla="*/ 2 h 436"/>
                <a:gd name="T38" fmla="*/ 2 w 222"/>
                <a:gd name="T39" fmla="*/ 2 h 436"/>
                <a:gd name="T40" fmla="*/ 2 w 222"/>
                <a:gd name="T41" fmla="*/ 2 h 436"/>
                <a:gd name="T42" fmla="*/ 2 w 222"/>
                <a:gd name="T43" fmla="*/ 2 h 436"/>
                <a:gd name="T44" fmla="*/ 2 w 222"/>
                <a:gd name="T45" fmla="*/ 2 h 436"/>
                <a:gd name="T46" fmla="*/ 2 w 222"/>
                <a:gd name="T47" fmla="*/ 2 h 436"/>
                <a:gd name="T48" fmla="*/ 2 w 222"/>
                <a:gd name="T49" fmla="*/ 2 h 436"/>
                <a:gd name="T50" fmla="*/ 2 w 222"/>
                <a:gd name="T51" fmla="*/ 2 h 436"/>
                <a:gd name="T52" fmla="*/ 2 w 222"/>
                <a:gd name="T53" fmla="*/ 2 h 436"/>
                <a:gd name="T54" fmla="*/ 2 w 222"/>
                <a:gd name="T55" fmla="*/ 2 h 436"/>
                <a:gd name="T56" fmla="*/ 2 w 222"/>
                <a:gd name="T57" fmla="*/ 2 h 436"/>
                <a:gd name="T58" fmla="*/ 2 w 222"/>
                <a:gd name="T59" fmla="*/ 2 h 436"/>
                <a:gd name="T60" fmla="*/ 2 w 222"/>
                <a:gd name="T61" fmla="*/ 2 h 436"/>
                <a:gd name="T62" fmla="*/ 2 w 222"/>
                <a:gd name="T63" fmla="*/ 2 h 436"/>
                <a:gd name="T64" fmla="*/ 2 w 222"/>
                <a:gd name="T65" fmla="*/ 2 h 436"/>
                <a:gd name="T66" fmla="*/ 2 w 222"/>
                <a:gd name="T67" fmla="*/ 2 h 436"/>
                <a:gd name="T68" fmla="*/ 2 w 222"/>
                <a:gd name="T69" fmla="*/ 2 h 436"/>
                <a:gd name="T70" fmla="*/ 2 w 222"/>
                <a:gd name="T71" fmla="*/ 2 h 436"/>
                <a:gd name="T72" fmla="*/ 2 w 222"/>
                <a:gd name="T73" fmla="*/ 0 h 436"/>
                <a:gd name="T74" fmla="*/ 2 w 222"/>
                <a:gd name="T75" fmla="*/ 0 h 436"/>
                <a:gd name="T76" fmla="*/ 2 w 222"/>
                <a:gd name="T77" fmla="*/ 0 h 436"/>
                <a:gd name="T78" fmla="*/ 2 w 222"/>
                <a:gd name="T79" fmla="*/ 1 h 4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2"/>
                <a:gd name="T121" fmla="*/ 0 h 436"/>
                <a:gd name="T122" fmla="*/ 222 w 222"/>
                <a:gd name="T123" fmla="*/ 436 h 4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2" h="436">
                  <a:moveTo>
                    <a:pt x="119" y="1"/>
                  </a:moveTo>
                  <a:lnTo>
                    <a:pt x="109" y="18"/>
                  </a:lnTo>
                  <a:lnTo>
                    <a:pt x="100" y="33"/>
                  </a:lnTo>
                  <a:lnTo>
                    <a:pt x="93" y="49"/>
                  </a:lnTo>
                  <a:lnTo>
                    <a:pt x="85" y="64"/>
                  </a:lnTo>
                  <a:lnTo>
                    <a:pt x="77" y="84"/>
                  </a:lnTo>
                  <a:lnTo>
                    <a:pt x="69" y="103"/>
                  </a:lnTo>
                  <a:lnTo>
                    <a:pt x="61" y="122"/>
                  </a:lnTo>
                  <a:lnTo>
                    <a:pt x="54" y="143"/>
                  </a:lnTo>
                  <a:lnTo>
                    <a:pt x="41" y="184"/>
                  </a:lnTo>
                  <a:lnTo>
                    <a:pt x="30" y="227"/>
                  </a:lnTo>
                  <a:lnTo>
                    <a:pt x="25" y="241"/>
                  </a:lnTo>
                  <a:lnTo>
                    <a:pt x="22" y="259"/>
                  </a:lnTo>
                  <a:lnTo>
                    <a:pt x="19" y="277"/>
                  </a:lnTo>
                  <a:lnTo>
                    <a:pt x="15" y="296"/>
                  </a:lnTo>
                  <a:lnTo>
                    <a:pt x="11" y="327"/>
                  </a:lnTo>
                  <a:lnTo>
                    <a:pt x="7" y="358"/>
                  </a:lnTo>
                  <a:lnTo>
                    <a:pt x="4" y="390"/>
                  </a:lnTo>
                  <a:lnTo>
                    <a:pt x="0" y="422"/>
                  </a:lnTo>
                  <a:lnTo>
                    <a:pt x="221" y="436"/>
                  </a:lnTo>
                  <a:lnTo>
                    <a:pt x="222" y="410"/>
                  </a:lnTo>
                  <a:lnTo>
                    <a:pt x="222" y="383"/>
                  </a:lnTo>
                  <a:lnTo>
                    <a:pt x="222" y="352"/>
                  </a:lnTo>
                  <a:lnTo>
                    <a:pt x="222" y="318"/>
                  </a:lnTo>
                  <a:lnTo>
                    <a:pt x="220" y="289"/>
                  </a:lnTo>
                  <a:lnTo>
                    <a:pt x="216" y="261"/>
                  </a:lnTo>
                  <a:lnTo>
                    <a:pt x="213" y="233"/>
                  </a:lnTo>
                  <a:lnTo>
                    <a:pt x="208" y="206"/>
                  </a:lnTo>
                  <a:lnTo>
                    <a:pt x="202" y="177"/>
                  </a:lnTo>
                  <a:lnTo>
                    <a:pt x="194" y="150"/>
                  </a:lnTo>
                  <a:lnTo>
                    <a:pt x="184" y="124"/>
                  </a:lnTo>
                  <a:lnTo>
                    <a:pt x="174" y="97"/>
                  </a:lnTo>
                  <a:lnTo>
                    <a:pt x="163" y="72"/>
                  </a:lnTo>
                  <a:lnTo>
                    <a:pt x="150" y="48"/>
                  </a:lnTo>
                  <a:lnTo>
                    <a:pt x="136" y="25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EC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Freeform 21"/>
            <p:cNvSpPr>
              <a:spLocks noEditPoints="1"/>
            </p:cNvSpPr>
            <p:nvPr/>
          </p:nvSpPr>
          <p:spPr bwMode="auto">
            <a:xfrm>
              <a:off x="5289" y="238"/>
              <a:ext cx="71" cy="50"/>
            </a:xfrm>
            <a:custGeom>
              <a:avLst/>
              <a:gdLst>
                <a:gd name="T0" fmla="*/ 2 w 91"/>
                <a:gd name="T1" fmla="*/ 2 h 64"/>
                <a:gd name="T2" fmla="*/ 2 w 91"/>
                <a:gd name="T3" fmla="*/ 2 h 64"/>
                <a:gd name="T4" fmla="*/ 2 w 91"/>
                <a:gd name="T5" fmla="*/ 2 h 64"/>
                <a:gd name="T6" fmla="*/ 2 w 91"/>
                <a:gd name="T7" fmla="*/ 2 h 64"/>
                <a:gd name="T8" fmla="*/ 2 w 91"/>
                <a:gd name="T9" fmla="*/ 2 h 64"/>
                <a:gd name="T10" fmla="*/ 2 w 91"/>
                <a:gd name="T11" fmla="*/ 2 h 64"/>
                <a:gd name="T12" fmla="*/ 2 w 91"/>
                <a:gd name="T13" fmla="*/ 2 h 64"/>
                <a:gd name="T14" fmla="*/ 2 w 91"/>
                <a:gd name="T15" fmla="*/ 2 h 64"/>
                <a:gd name="T16" fmla="*/ 2 w 91"/>
                <a:gd name="T17" fmla="*/ 2 h 64"/>
                <a:gd name="T18" fmla="*/ 2 w 91"/>
                <a:gd name="T19" fmla="*/ 2 h 64"/>
                <a:gd name="T20" fmla="*/ 2 w 91"/>
                <a:gd name="T21" fmla="*/ 2 h 64"/>
                <a:gd name="T22" fmla="*/ 2 w 91"/>
                <a:gd name="T23" fmla="*/ 2 h 64"/>
                <a:gd name="T24" fmla="*/ 1 w 91"/>
                <a:gd name="T25" fmla="*/ 2 h 64"/>
                <a:gd name="T26" fmla="*/ 0 w 91"/>
                <a:gd name="T27" fmla="*/ 2 h 64"/>
                <a:gd name="T28" fmla="*/ 2 w 91"/>
                <a:gd name="T29" fmla="*/ 0 h 64"/>
                <a:gd name="T30" fmla="*/ 2 w 91"/>
                <a:gd name="T31" fmla="*/ 1 h 64"/>
                <a:gd name="T32" fmla="*/ 2 w 91"/>
                <a:gd name="T33" fmla="*/ 2 h 64"/>
                <a:gd name="T34" fmla="*/ 2 w 91"/>
                <a:gd name="T35" fmla="*/ 2 h 64"/>
                <a:gd name="T36" fmla="*/ 2 w 91"/>
                <a:gd name="T37" fmla="*/ 2 h 64"/>
                <a:gd name="T38" fmla="*/ 2 w 91"/>
                <a:gd name="T39" fmla="*/ 2 h 64"/>
                <a:gd name="T40" fmla="*/ 2 w 91"/>
                <a:gd name="T41" fmla="*/ 2 h 64"/>
                <a:gd name="T42" fmla="*/ 2 w 91"/>
                <a:gd name="T43" fmla="*/ 2 h 64"/>
                <a:gd name="T44" fmla="*/ 2 w 91"/>
                <a:gd name="T45" fmla="*/ 2 h 64"/>
                <a:gd name="T46" fmla="*/ 2 w 91"/>
                <a:gd name="T47" fmla="*/ 2 h 64"/>
                <a:gd name="T48" fmla="*/ 2 w 91"/>
                <a:gd name="T49" fmla="*/ 2 h 64"/>
                <a:gd name="T50" fmla="*/ 2 w 91"/>
                <a:gd name="T51" fmla="*/ 2 h 64"/>
                <a:gd name="T52" fmla="*/ 2 w 91"/>
                <a:gd name="T53" fmla="*/ 2 h 64"/>
                <a:gd name="T54" fmla="*/ 2 w 91"/>
                <a:gd name="T55" fmla="*/ 2 h 64"/>
                <a:gd name="T56" fmla="*/ 2 w 91"/>
                <a:gd name="T57" fmla="*/ 2 h 64"/>
                <a:gd name="T58" fmla="*/ 2 w 91"/>
                <a:gd name="T59" fmla="*/ 2 h 64"/>
                <a:gd name="T60" fmla="*/ 2 w 91"/>
                <a:gd name="T61" fmla="*/ 2 h 64"/>
                <a:gd name="T62" fmla="*/ 2 w 91"/>
                <a:gd name="T63" fmla="*/ 2 h 64"/>
                <a:gd name="T64" fmla="*/ 2 w 91"/>
                <a:gd name="T65" fmla="*/ 2 h 64"/>
                <a:gd name="T66" fmla="*/ 2 w 91"/>
                <a:gd name="T67" fmla="*/ 2 h 64"/>
                <a:gd name="T68" fmla="*/ 2 w 91"/>
                <a:gd name="T69" fmla="*/ 2 h 64"/>
                <a:gd name="T70" fmla="*/ 2 w 91"/>
                <a:gd name="T71" fmla="*/ 2 h 64"/>
                <a:gd name="T72" fmla="*/ 2 w 91"/>
                <a:gd name="T73" fmla="*/ 2 h 64"/>
                <a:gd name="T74" fmla="*/ 2 w 91"/>
                <a:gd name="T75" fmla="*/ 2 h 64"/>
                <a:gd name="T76" fmla="*/ 2 w 91"/>
                <a:gd name="T77" fmla="*/ 2 h 64"/>
                <a:gd name="T78" fmla="*/ 2 w 91"/>
                <a:gd name="T79" fmla="*/ 2 h 64"/>
                <a:gd name="T80" fmla="*/ 2 w 91"/>
                <a:gd name="T81" fmla="*/ 2 h 64"/>
                <a:gd name="T82" fmla="*/ 2 w 91"/>
                <a:gd name="T83" fmla="*/ 2 h 64"/>
                <a:gd name="T84" fmla="*/ 2 w 91"/>
                <a:gd name="T85" fmla="*/ 2 h 64"/>
                <a:gd name="T86" fmla="*/ 2 w 91"/>
                <a:gd name="T87" fmla="*/ 2 h 64"/>
                <a:gd name="T88" fmla="*/ 2 w 91"/>
                <a:gd name="T89" fmla="*/ 2 h 64"/>
                <a:gd name="T90" fmla="*/ 2 w 91"/>
                <a:gd name="T91" fmla="*/ 2 h 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1"/>
                <a:gd name="T139" fmla="*/ 0 h 64"/>
                <a:gd name="T140" fmla="*/ 91 w 91"/>
                <a:gd name="T141" fmla="*/ 64 h 6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1" h="64">
                  <a:moveTo>
                    <a:pt x="60" y="54"/>
                  </a:moveTo>
                  <a:lnTo>
                    <a:pt x="52" y="61"/>
                  </a:lnTo>
                  <a:lnTo>
                    <a:pt x="49" y="56"/>
                  </a:lnTo>
                  <a:lnTo>
                    <a:pt x="46" y="53"/>
                  </a:lnTo>
                  <a:lnTo>
                    <a:pt x="42" y="48"/>
                  </a:lnTo>
                  <a:lnTo>
                    <a:pt x="39" y="45"/>
                  </a:lnTo>
                  <a:lnTo>
                    <a:pt x="31" y="36"/>
                  </a:lnTo>
                  <a:lnTo>
                    <a:pt x="23" y="28"/>
                  </a:lnTo>
                  <a:lnTo>
                    <a:pt x="15" y="21"/>
                  </a:lnTo>
                  <a:lnTo>
                    <a:pt x="8" y="15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8"/>
                  </a:lnTo>
                  <a:lnTo>
                    <a:pt x="3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22" y="14"/>
                  </a:lnTo>
                  <a:lnTo>
                    <a:pt x="28" y="21"/>
                  </a:lnTo>
                  <a:lnTo>
                    <a:pt x="38" y="30"/>
                  </a:lnTo>
                  <a:lnTo>
                    <a:pt x="46" y="38"/>
                  </a:lnTo>
                  <a:lnTo>
                    <a:pt x="49" y="43"/>
                  </a:lnTo>
                  <a:lnTo>
                    <a:pt x="54" y="46"/>
                  </a:lnTo>
                  <a:lnTo>
                    <a:pt x="57" y="51"/>
                  </a:lnTo>
                  <a:lnTo>
                    <a:pt x="60" y="54"/>
                  </a:lnTo>
                  <a:close/>
                  <a:moveTo>
                    <a:pt x="87" y="36"/>
                  </a:moveTo>
                  <a:lnTo>
                    <a:pt x="91" y="45"/>
                  </a:lnTo>
                  <a:lnTo>
                    <a:pt x="87" y="47"/>
                  </a:lnTo>
                  <a:lnTo>
                    <a:pt x="82" y="49"/>
                  </a:lnTo>
                  <a:lnTo>
                    <a:pt x="79" y="52"/>
                  </a:lnTo>
                  <a:lnTo>
                    <a:pt x="74" y="54"/>
                  </a:lnTo>
                  <a:lnTo>
                    <a:pt x="70" y="56"/>
                  </a:lnTo>
                  <a:lnTo>
                    <a:pt x="65" y="59"/>
                  </a:lnTo>
                  <a:lnTo>
                    <a:pt x="60" y="61"/>
                  </a:lnTo>
                  <a:lnTo>
                    <a:pt x="56" y="64"/>
                  </a:lnTo>
                  <a:lnTo>
                    <a:pt x="51" y="56"/>
                  </a:lnTo>
                  <a:lnTo>
                    <a:pt x="56" y="53"/>
                  </a:lnTo>
                  <a:lnTo>
                    <a:pt x="60" y="51"/>
                  </a:lnTo>
                  <a:lnTo>
                    <a:pt x="65" y="48"/>
                  </a:lnTo>
                  <a:lnTo>
                    <a:pt x="70" y="45"/>
                  </a:lnTo>
                  <a:lnTo>
                    <a:pt x="74" y="43"/>
                  </a:lnTo>
                  <a:lnTo>
                    <a:pt x="79" y="40"/>
                  </a:lnTo>
                  <a:lnTo>
                    <a:pt x="82" y="38"/>
                  </a:lnTo>
                  <a:lnTo>
                    <a:pt x="87" y="36"/>
                  </a:lnTo>
                  <a:close/>
                </a:path>
              </a:pathLst>
            </a:custGeom>
            <a:solidFill>
              <a:srgbClr val="005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Freeform 22"/>
            <p:cNvSpPr>
              <a:spLocks noEditPoints="1"/>
            </p:cNvSpPr>
            <p:nvPr/>
          </p:nvSpPr>
          <p:spPr bwMode="auto">
            <a:xfrm>
              <a:off x="5272" y="278"/>
              <a:ext cx="61" cy="37"/>
            </a:xfrm>
            <a:custGeom>
              <a:avLst/>
              <a:gdLst>
                <a:gd name="T0" fmla="*/ 2 w 78"/>
                <a:gd name="T1" fmla="*/ 2 h 48"/>
                <a:gd name="T2" fmla="*/ 2 w 78"/>
                <a:gd name="T3" fmla="*/ 2 h 48"/>
                <a:gd name="T4" fmla="*/ 2 w 78"/>
                <a:gd name="T5" fmla="*/ 2 h 48"/>
                <a:gd name="T6" fmla="*/ 2 w 78"/>
                <a:gd name="T7" fmla="*/ 2 h 48"/>
                <a:gd name="T8" fmla="*/ 2 w 78"/>
                <a:gd name="T9" fmla="*/ 2 h 48"/>
                <a:gd name="T10" fmla="*/ 2 w 78"/>
                <a:gd name="T11" fmla="*/ 2 h 48"/>
                <a:gd name="T12" fmla="*/ 2 w 78"/>
                <a:gd name="T13" fmla="*/ 2 h 48"/>
                <a:gd name="T14" fmla="*/ 2 w 78"/>
                <a:gd name="T15" fmla="*/ 2 h 48"/>
                <a:gd name="T16" fmla="*/ 2 w 78"/>
                <a:gd name="T17" fmla="*/ 2 h 48"/>
                <a:gd name="T18" fmla="*/ 2 w 78"/>
                <a:gd name="T19" fmla="*/ 2 h 48"/>
                <a:gd name="T20" fmla="*/ 2 w 78"/>
                <a:gd name="T21" fmla="*/ 2 h 48"/>
                <a:gd name="T22" fmla="*/ 1 w 78"/>
                <a:gd name="T23" fmla="*/ 2 h 48"/>
                <a:gd name="T24" fmla="*/ 0 w 78"/>
                <a:gd name="T25" fmla="*/ 2 h 48"/>
                <a:gd name="T26" fmla="*/ 2 w 78"/>
                <a:gd name="T27" fmla="*/ 0 h 48"/>
                <a:gd name="T28" fmla="*/ 2 w 78"/>
                <a:gd name="T29" fmla="*/ 1 h 48"/>
                <a:gd name="T30" fmla="*/ 2 w 78"/>
                <a:gd name="T31" fmla="*/ 2 h 48"/>
                <a:gd name="T32" fmla="*/ 2 w 78"/>
                <a:gd name="T33" fmla="*/ 2 h 48"/>
                <a:gd name="T34" fmla="*/ 2 w 78"/>
                <a:gd name="T35" fmla="*/ 2 h 48"/>
                <a:gd name="T36" fmla="*/ 2 w 78"/>
                <a:gd name="T37" fmla="*/ 2 h 48"/>
                <a:gd name="T38" fmla="*/ 2 w 78"/>
                <a:gd name="T39" fmla="*/ 2 h 48"/>
                <a:gd name="T40" fmla="*/ 2 w 78"/>
                <a:gd name="T41" fmla="*/ 2 h 48"/>
                <a:gd name="T42" fmla="*/ 2 w 78"/>
                <a:gd name="T43" fmla="*/ 2 h 48"/>
                <a:gd name="T44" fmla="*/ 2 w 78"/>
                <a:gd name="T45" fmla="*/ 2 h 48"/>
                <a:gd name="T46" fmla="*/ 2 w 78"/>
                <a:gd name="T47" fmla="*/ 2 h 48"/>
                <a:gd name="T48" fmla="*/ 2 w 78"/>
                <a:gd name="T49" fmla="*/ 2 h 48"/>
                <a:gd name="T50" fmla="*/ 2 w 78"/>
                <a:gd name="T51" fmla="*/ 2 h 48"/>
                <a:gd name="T52" fmla="*/ 2 w 78"/>
                <a:gd name="T53" fmla="*/ 2 h 48"/>
                <a:gd name="T54" fmla="*/ 2 w 78"/>
                <a:gd name="T55" fmla="*/ 2 h 48"/>
                <a:gd name="T56" fmla="*/ 2 w 78"/>
                <a:gd name="T57" fmla="*/ 2 h 48"/>
                <a:gd name="T58" fmla="*/ 2 w 78"/>
                <a:gd name="T59" fmla="*/ 2 h 48"/>
                <a:gd name="T60" fmla="*/ 2 w 78"/>
                <a:gd name="T61" fmla="*/ 2 h 48"/>
                <a:gd name="T62" fmla="*/ 2 w 78"/>
                <a:gd name="T63" fmla="*/ 2 h 48"/>
                <a:gd name="T64" fmla="*/ 2 w 78"/>
                <a:gd name="T65" fmla="*/ 2 h 48"/>
                <a:gd name="T66" fmla="*/ 2 w 78"/>
                <a:gd name="T67" fmla="*/ 2 h 48"/>
                <a:gd name="T68" fmla="*/ 2 w 78"/>
                <a:gd name="T69" fmla="*/ 2 h 48"/>
                <a:gd name="T70" fmla="*/ 2 w 78"/>
                <a:gd name="T71" fmla="*/ 2 h 48"/>
                <a:gd name="T72" fmla="*/ 2 w 78"/>
                <a:gd name="T73" fmla="*/ 2 h 48"/>
                <a:gd name="T74" fmla="*/ 2 w 78"/>
                <a:gd name="T75" fmla="*/ 2 h 48"/>
                <a:gd name="T76" fmla="*/ 2 w 78"/>
                <a:gd name="T77" fmla="*/ 2 h 48"/>
                <a:gd name="T78" fmla="*/ 2 w 78"/>
                <a:gd name="T79" fmla="*/ 2 h 48"/>
                <a:gd name="T80" fmla="*/ 2 w 78"/>
                <a:gd name="T81" fmla="*/ 2 h 48"/>
                <a:gd name="T82" fmla="*/ 2 w 78"/>
                <a:gd name="T83" fmla="*/ 2 h 48"/>
                <a:gd name="T84" fmla="*/ 2 w 78"/>
                <a:gd name="T85" fmla="*/ 2 h 48"/>
                <a:gd name="T86" fmla="*/ 2 w 78"/>
                <a:gd name="T87" fmla="*/ 2 h 48"/>
                <a:gd name="T88" fmla="*/ 2 w 78"/>
                <a:gd name="T89" fmla="*/ 2 h 48"/>
                <a:gd name="T90" fmla="*/ 2 w 78"/>
                <a:gd name="T91" fmla="*/ 2 h 48"/>
                <a:gd name="T92" fmla="*/ 2 w 78"/>
                <a:gd name="T93" fmla="*/ 2 h 48"/>
                <a:gd name="T94" fmla="*/ 2 w 78"/>
                <a:gd name="T95" fmla="*/ 2 h 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8"/>
                <a:gd name="T145" fmla="*/ 0 h 48"/>
                <a:gd name="T146" fmla="*/ 78 w 78"/>
                <a:gd name="T147" fmla="*/ 48 h 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8" h="48">
                  <a:moveTo>
                    <a:pt x="38" y="37"/>
                  </a:moveTo>
                  <a:lnTo>
                    <a:pt x="45" y="44"/>
                  </a:lnTo>
                  <a:lnTo>
                    <a:pt x="38" y="44"/>
                  </a:lnTo>
                  <a:lnTo>
                    <a:pt x="33" y="40"/>
                  </a:lnTo>
                  <a:lnTo>
                    <a:pt x="28" y="34"/>
                  </a:lnTo>
                  <a:lnTo>
                    <a:pt x="22" y="28"/>
                  </a:lnTo>
                  <a:lnTo>
                    <a:pt x="17" y="22"/>
                  </a:lnTo>
                  <a:lnTo>
                    <a:pt x="12" y="18"/>
                  </a:lnTo>
                  <a:lnTo>
                    <a:pt x="7" y="13"/>
                  </a:lnTo>
                  <a:lnTo>
                    <a:pt x="5" y="11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9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3" y="6"/>
                  </a:lnTo>
                  <a:lnTo>
                    <a:pt x="17" y="10"/>
                  </a:lnTo>
                  <a:lnTo>
                    <a:pt x="23" y="16"/>
                  </a:lnTo>
                  <a:lnTo>
                    <a:pt x="29" y="21"/>
                  </a:lnTo>
                  <a:lnTo>
                    <a:pt x="34" y="27"/>
                  </a:lnTo>
                  <a:lnTo>
                    <a:pt x="40" y="33"/>
                  </a:lnTo>
                  <a:lnTo>
                    <a:pt x="45" y="37"/>
                  </a:lnTo>
                  <a:lnTo>
                    <a:pt x="38" y="37"/>
                  </a:lnTo>
                  <a:close/>
                  <a:moveTo>
                    <a:pt x="45" y="44"/>
                  </a:moveTo>
                  <a:lnTo>
                    <a:pt x="41" y="48"/>
                  </a:lnTo>
                  <a:lnTo>
                    <a:pt x="38" y="44"/>
                  </a:lnTo>
                  <a:lnTo>
                    <a:pt x="45" y="44"/>
                  </a:lnTo>
                  <a:close/>
                  <a:moveTo>
                    <a:pt x="73" y="5"/>
                  </a:moveTo>
                  <a:lnTo>
                    <a:pt x="78" y="13"/>
                  </a:lnTo>
                  <a:lnTo>
                    <a:pt x="73" y="17"/>
                  </a:lnTo>
                  <a:lnTo>
                    <a:pt x="69" y="20"/>
                  </a:lnTo>
                  <a:lnTo>
                    <a:pt x="65" y="24"/>
                  </a:lnTo>
                  <a:lnTo>
                    <a:pt x="61" y="27"/>
                  </a:lnTo>
                  <a:lnTo>
                    <a:pt x="56" y="32"/>
                  </a:lnTo>
                  <a:lnTo>
                    <a:pt x="53" y="36"/>
                  </a:lnTo>
                  <a:lnTo>
                    <a:pt x="48" y="40"/>
                  </a:lnTo>
                  <a:lnTo>
                    <a:pt x="45" y="44"/>
                  </a:lnTo>
                  <a:lnTo>
                    <a:pt x="38" y="37"/>
                  </a:lnTo>
                  <a:lnTo>
                    <a:pt x="41" y="34"/>
                  </a:lnTo>
                  <a:lnTo>
                    <a:pt x="46" y="29"/>
                  </a:lnTo>
                  <a:lnTo>
                    <a:pt x="50" y="25"/>
                  </a:lnTo>
                  <a:lnTo>
                    <a:pt x="54" y="20"/>
                  </a:lnTo>
                  <a:lnTo>
                    <a:pt x="58" y="17"/>
                  </a:lnTo>
                  <a:lnTo>
                    <a:pt x="63" y="12"/>
                  </a:lnTo>
                  <a:lnTo>
                    <a:pt x="68" y="9"/>
                  </a:lnTo>
                  <a:lnTo>
                    <a:pt x="73" y="5"/>
                  </a:lnTo>
                  <a:close/>
                </a:path>
              </a:pathLst>
            </a:custGeom>
            <a:solidFill>
              <a:srgbClr val="005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Freeform 23"/>
            <p:cNvSpPr>
              <a:spLocks/>
            </p:cNvSpPr>
            <p:nvPr/>
          </p:nvSpPr>
          <p:spPr bwMode="auto">
            <a:xfrm>
              <a:off x="5301" y="307"/>
              <a:ext cx="42" cy="64"/>
            </a:xfrm>
            <a:custGeom>
              <a:avLst/>
              <a:gdLst>
                <a:gd name="T0" fmla="*/ 2 w 54"/>
                <a:gd name="T1" fmla="*/ 2 h 82"/>
                <a:gd name="T2" fmla="*/ 2 w 54"/>
                <a:gd name="T3" fmla="*/ 2 h 82"/>
                <a:gd name="T4" fmla="*/ 2 w 54"/>
                <a:gd name="T5" fmla="*/ 2 h 82"/>
                <a:gd name="T6" fmla="*/ 2 w 54"/>
                <a:gd name="T7" fmla="*/ 2 h 82"/>
                <a:gd name="T8" fmla="*/ 2 w 54"/>
                <a:gd name="T9" fmla="*/ 2 h 82"/>
                <a:gd name="T10" fmla="*/ 2 w 54"/>
                <a:gd name="T11" fmla="*/ 2 h 82"/>
                <a:gd name="T12" fmla="*/ 2 w 54"/>
                <a:gd name="T13" fmla="*/ 2 h 82"/>
                <a:gd name="T14" fmla="*/ 2 w 54"/>
                <a:gd name="T15" fmla="*/ 2 h 82"/>
                <a:gd name="T16" fmla="*/ 2 w 54"/>
                <a:gd name="T17" fmla="*/ 2 h 82"/>
                <a:gd name="T18" fmla="*/ 2 w 54"/>
                <a:gd name="T19" fmla="*/ 2 h 82"/>
                <a:gd name="T20" fmla="*/ 2 w 54"/>
                <a:gd name="T21" fmla="*/ 2 h 82"/>
                <a:gd name="T22" fmla="*/ 2 w 54"/>
                <a:gd name="T23" fmla="*/ 2 h 82"/>
                <a:gd name="T24" fmla="*/ 2 w 54"/>
                <a:gd name="T25" fmla="*/ 2 h 82"/>
                <a:gd name="T26" fmla="*/ 2 w 54"/>
                <a:gd name="T27" fmla="*/ 2 h 82"/>
                <a:gd name="T28" fmla="*/ 2 w 54"/>
                <a:gd name="T29" fmla="*/ 2 h 82"/>
                <a:gd name="T30" fmla="*/ 0 w 54"/>
                <a:gd name="T31" fmla="*/ 2 h 82"/>
                <a:gd name="T32" fmla="*/ 2 w 54"/>
                <a:gd name="T33" fmla="*/ 0 h 82"/>
                <a:gd name="T34" fmla="*/ 2 w 54"/>
                <a:gd name="T35" fmla="*/ 2 h 82"/>
                <a:gd name="T36" fmla="*/ 2 w 54"/>
                <a:gd name="T37" fmla="*/ 2 h 82"/>
                <a:gd name="T38" fmla="*/ 2 w 54"/>
                <a:gd name="T39" fmla="*/ 2 h 82"/>
                <a:gd name="T40" fmla="*/ 2 w 54"/>
                <a:gd name="T41" fmla="*/ 2 h 82"/>
                <a:gd name="T42" fmla="*/ 2 w 54"/>
                <a:gd name="T43" fmla="*/ 2 h 82"/>
                <a:gd name="T44" fmla="*/ 2 w 54"/>
                <a:gd name="T45" fmla="*/ 2 h 82"/>
                <a:gd name="T46" fmla="*/ 2 w 54"/>
                <a:gd name="T47" fmla="*/ 2 h 82"/>
                <a:gd name="T48" fmla="*/ 2 w 54"/>
                <a:gd name="T49" fmla="*/ 2 h 82"/>
                <a:gd name="T50" fmla="*/ 2 w 54"/>
                <a:gd name="T51" fmla="*/ 2 h 82"/>
                <a:gd name="T52" fmla="*/ 2 w 54"/>
                <a:gd name="T53" fmla="*/ 2 h 82"/>
                <a:gd name="T54" fmla="*/ 2 w 54"/>
                <a:gd name="T55" fmla="*/ 2 h 82"/>
                <a:gd name="T56" fmla="*/ 2 w 54"/>
                <a:gd name="T57" fmla="*/ 2 h 82"/>
                <a:gd name="T58" fmla="*/ 2 w 54"/>
                <a:gd name="T59" fmla="*/ 2 h 82"/>
                <a:gd name="T60" fmla="*/ 2 w 54"/>
                <a:gd name="T61" fmla="*/ 2 h 8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"/>
                <a:gd name="T94" fmla="*/ 0 h 82"/>
                <a:gd name="T95" fmla="*/ 54 w 54"/>
                <a:gd name="T96" fmla="*/ 82 h 8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" h="82">
                  <a:moveTo>
                    <a:pt x="54" y="79"/>
                  </a:moveTo>
                  <a:lnTo>
                    <a:pt x="46" y="82"/>
                  </a:lnTo>
                  <a:lnTo>
                    <a:pt x="43" y="76"/>
                  </a:lnTo>
                  <a:lnTo>
                    <a:pt x="41" y="71"/>
                  </a:lnTo>
                  <a:lnTo>
                    <a:pt x="39" y="66"/>
                  </a:lnTo>
                  <a:lnTo>
                    <a:pt x="36" y="60"/>
                  </a:lnTo>
                  <a:lnTo>
                    <a:pt x="33" y="54"/>
                  </a:lnTo>
                  <a:lnTo>
                    <a:pt x="31" y="50"/>
                  </a:lnTo>
                  <a:lnTo>
                    <a:pt x="27" y="44"/>
                  </a:lnTo>
                  <a:lnTo>
                    <a:pt x="25" y="39"/>
                  </a:lnTo>
                  <a:lnTo>
                    <a:pt x="22" y="35"/>
                  </a:lnTo>
                  <a:lnTo>
                    <a:pt x="18" y="30"/>
                  </a:lnTo>
                  <a:lnTo>
                    <a:pt x="15" y="26"/>
                  </a:lnTo>
                  <a:lnTo>
                    <a:pt x="12" y="21"/>
                  </a:lnTo>
                  <a:lnTo>
                    <a:pt x="6" y="13"/>
                  </a:lnTo>
                  <a:lnTo>
                    <a:pt x="0" y="6"/>
                  </a:lnTo>
                  <a:lnTo>
                    <a:pt x="7" y="0"/>
                  </a:lnTo>
                  <a:lnTo>
                    <a:pt x="12" y="7"/>
                  </a:lnTo>
                  <a:lnTo>
                    <a:pt x="19" y="15"/>
                  </a:lnTo>
                  <a:lnTo>
                    <a:pt x="23" y="20"/>
                  </a:lnTo>
                  <a:lnTo>
                    <a:pt x="26" y="24"/>
                  </a:lnTo>
                  <a:lnTo>
                    <a:pt x="30" y="29"/>
                  </a:lnTo>
                  <a:lnTo>
                    <a:pt x="33" y="35"/>
                  </a:lnTo>
                  <a:lnTo>
                    <a:pt x="36" y="39"/>
                  </a:lnTo>
                  <a:lnTo>
                    <a:pt x="39" y="45"/>
                  </a:lnTo>
                  <a:lnTo>
                    <a:pt x="42" y="51"/>
                  </a:lnTo>
                  <a:lnTo>
                    <a:pt x="44" y="55"/>
                  </a:lnTo>
                  <a:lnTo>
                    <a:pt x="48" y="61"/>
                  </a:lnTo>
                  <a:lnTo>
                    <a:pt x="50" y="67"/>
                  </a:lnTo>
                  <a:lnTo>
                    <a:pt x="52" y="74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005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Freeform 24"/>
            <p:cNvSpPr>
              <a:spLocks/>
            </p:cNvSpPr>
            <p:nvPr/>
          </p:nvSpPr>
          <p:spPr bwMode="auto">
            <a:xfrm>
              <a:off x="5302" y="353"/>
              <a:ext cx="84" cy="55"/>
            </a:xfrm>
            <a:custGeom>
              <a:avLst/>
              <a:gdLst>
                <a:gd name="T0" fmla="*/ 2 w 108"/>
                <a:gd name="T1" fmla="*/ 2 h 71"/>
                <a:gd name="T2" fmla="*/ 0 w 108"/>
                <a:gd name="T3" fmla="*/ 2 h 71"/>
                <a:gd name="T4" fmla="*/ 2 w 108"/>
                <a:gd name="T5" fmla="*/ 2 h 71"/>
                <a:gd name="T6" fmla="*/ 2 w 108"/>
                <a:gd name="T7" fmla="*/ 2 h 71"/>
                <a:gd name="T8" fmla="*/ 2 w 108"/>
                <a:gd name="T9" fmla="*/ 2 h 71"/>
                <a:gd name="T10" fmla="*/ 2 w 108"/>
                <a:gd name="T11" fmla="*/ 2 h 71"/>
                <a:gd name="T12" fmla="*/ 2 w 108"/>
                <a:gd name="T13" fmla="*/ 2 h 71"/>
                <a:gd name="T14" fmla="*/ 2 w 108"/>
                <a:gd name="T15" fmla="*/ 2 h 71"/>
                <a:gd name="T16" fmla="*/ 2 w 108"/>
                <a:gd name="T17" fmla="*/ 2 h 71"/>
                <a:gd name="T18" fmla="*/ 2 w 108"/>
                <a:gd name="T19" fmla="*/ 2 h 71"/>
                <a:gd name="T20" fmla="*/ 2 w 108"/>
                <a:gd name="T21" fmla="*/ 2 h 71"/>
                <a:gd name="T22" fmla="*/ 2 w 108"/>
                <a:gd name="T23" fmla="*/ 2 h 71"/>
                <a:gd name="T24" fmla="*/ 2 w 108"/>
                <a:gd name="T25" fmla="*/ 2 h 71"/>
                <a:gd name="T26" fmla="*/ 2 w 108"/>
                <a:gd name="T27" fmla="*/ 2 h 71"/>
                <a:gd name="T28" fmla="*/ 2 w 108"/>
                <a:gd name="T29" fmla="*/ 2 h 71"/>
                <a:gd name="T30" fmla="*/ 2 w 108"/>
                <a:gd name="T31" fmla="*/ 2 h 71"/>
                <a:gd name="T32" fmla="*/ 2 w 108"/>
                <a:gd name="T33" fmla="*/ 2 h 71"/>
                <a:gd name="T34" fmla="*/ 2 w 108"/>
                <a:gd name="T35" fmla="*/ 2 h 71"/>
                <a:gd name="T36" fmla="*/ 2 w 108"/>
                <a:gd name="T37" fmla="*/ 2 h 71"/>
                <a:gd name="T38" fmla="*/ 2 w 108"/>
                <a:gd name="T39" fmla="*/ 2 h 71"/>
                <a:gd name="T40" fmla="*/ 2 w 108"/>
                <a:gd name="T41" fmla="*/ 2 h 71"/>
                <a:gd name="T42" fmla="*/ 2 w 108"/>
                <a:gd name="T43" fmla="*/ 2 h 71"/>
                <a:gd name="T44" fmla="*/ 2 w 108"/>
                <a:gd name="T45" fmla="*/ 1 h 71"/>
                <a:gd name="T46" fmla="*/ 2 w 108"/>
                <a:gd name="T47" fmla="*/ 0 h 71"/>
                <a:gd name="T48" fmla="*/ 2 w 108"/>
                <a:gd name="T49" fmla="*/ 2 h 71"/>
                <a:gd name="T50" fmla="*/ 2 w 108"/>
                <a:gd name="T51" fmla="*/ 2 h 71"/>
                <a:gd name="T52" fmla="*/ 2 w 108"/>
                <a:gd name="T53" fmla="*/ 2 h 71"/>
                <a:gd name="T54" fmla="*/ 2 w 108"/>
                <a:gd name="T55" fmla="*/ 2 h 71"/>
                <a:gd name="T56" fmla="*/ 2 w 108"/>
                <a:gd name="T57" fmla="*/ 2 h 71"/>
                <a:gd name="T58" fmla="*/ 2 w 108"/>
                <a:gd name="T59" fmla="*/ 2 h 71"/>
                <a:gd name="T60" fmla="*/ 2 w 108"/>
                <a:gd name="T61" fmla="*/ 2 h 71"/>
                <a:gd name="T62" fmla="*/ 2 w 108"/>
                <a:gd name="T63" fmla="*/ 2 h 71"/>
                <a:gd name="T64" fmla="*/ 2 w 108"/>
                <a:gd name="T65" fmla="*/ 2 h 71"/>
                <a:gd name="T66" fmla="*/ 2 w 108"/>
                <a:gd name="T67" fmla="*/ 2 h 71"/>
                <a:gd name="T68" fmla="*/ 2 w 108"/>
                <a:gd name="T69" fmla="*/ 2 h 71"/>
                <a:gd name="T70" fmla="*/ 2 w 108"/>
                <a:gd name="T71" fmla="*/ 2 h 71"/>
                <a:gd name="T72" fmla="*/ 2 w 108"/>
                <a:gd name="T73" fmla="*/ 2 h 71"/>
                <a:gd name="T74" fmla="*/ 2 w 108"/>
                <a:gd name="T75" fmla="*/ 2 h 71"/>
                <a:gd name="T76" fmla="*/ 2 w 108"/>
                <a:gd name="T77" fmla="*/ 2 h 71"/>
                <a:gd name="T78" fmla="*/ 2 w 108"/>
                <a:gd name="T79" fmla="*/ 2 h 71"/>
                <a:gd name="T80" fmla="*/ 2 w 108"/>
                <a:gd name="T81" fmla="*/ 2 h 71"/>
                <a:gd name="T82" fmla="*/ 2 w 108"/>
                <a:gd name="T83" fmla="*/ 2 h 71"/>
                <a:gd name="T84" fmla="*/ 2 w 108"/>
                <a:gd name="T85" fmla="*/ 2 h 71"/>
                <a:gd name="T86" fmla="*/ 2 w 108"/>
                <a:gd name="T87" fmla="*/ 2 h 71"/>
                <a:gd name="T88" fmla="*/ 2 w 108"/>
                <a:gd name="T89" fmla="*/ 2 h 71"/>
                <a:gd name="T90" fmla="*/ 2 w 108"/>
                <a:gd name="T91" fmla="*/ 2 h 71"/>
                <a:gd name="T92" fmla="*/ 2 w 108"/>
                <a:gd name="T93" fmla="*/ 2 h 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71"/>
                <a:gd name="T143" fmla="*/ 108 w 108"/>
                <a:gd name="T144" fmla="*/ 71 h 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71">
                  <a:moveTo>
                    <a:pt x="8" y="71"/>
                  </a:moveTo>
                  <a:lnTo>
                    <a:pt x="0" y="64"/>
                  </a:lnTo>
                  <a:lnTo>
                    <a:pt x="7" y="57"/>
                  </a:lnTo>
                  <a:lnTo>
                    <a:pt x="13" y="51"/>
                  </a:lnTo>
                  <a:lnTo>
                    <a:pt x="18" y="46"/>
                  </a:lnTo>
                  <a:lnTo>
                    <a:pt x="24" y="40"/>
                  </a:lnTo>
                  <a:lnTo>
                    <a:pt x="29" y="35"/>
                  </a:lnTo>
                  <a:lnTo>
                    <a:pt x="34" y="30"/>
                  </a:lnTo>
                  <a:lnTo>
                    <a:pt x="40" y="26"/>
                  </a:lnTo>
                  <a:lnTo>
                    <a:pt x="46" y="22"/>
                  </a:lnTo>
                  <a:lnTo>
                    <a:pt x="49" y="19"/>
                  </a:lnTo>
                  <a:lnTo>
                    <a:pt x="51" y="18"/>
                  </a:lnTo>
                  <a:lnTo>
                    <a:pt x="55" y="16"/>
                  </a:lnTo>
                  <a:lnTo>
                    <a:pt x="58" y="15"/>
                  </a:lnTo>
                  <a:lnTo>
                    <a:pt x="62" y="12"/>
                  </a:lnTo>
                  <a:lnTo>
                    <a:pt x="65" y="11"/>
                  </a:lnTo>
                  <a:lnTo>
                    <a:pt x="69" y="10"/>
                  </a:lnTo>
                  <a:lnTo>
                    <a:pt x="72" y="8"/>
                  </a:lnTo>
                  <a:lnTo>
                    <a:pt x="76" y="7"/>
                  </a:lnTo>
                  <a:lnTo>
                    <a:pt x="79" y="6"/>
                  </a:lnTo>
                  <a:lnTo>
                    <a:pt x="84" y="4"/>
                  </a:lnTo>
                  <a:lnTo>
                    <a:pt x="88" y="3"/>
                  </a:lnTo>
                  <a:lnTo>
                    <a:pt x="96" y="1"/>
                  </a:lnTo>
                  <a:lnTo>
                    <a:pt x="105" y="0"/>
                  </a:lnTo>
                  <a:lnTo>
                    <a:pt x="108" y="9"/>
                  </a:lnTo>
                  <a:lnTo>
                    <a:pt x="98" y="10"/>
                  </a:lnTo>
                  <a:lnTo>
                    <a:pt x="90" y="12"/>
                  </a:lnTo>
                  <a:lnTo>
                    <a:pt x="86" y="14"/>
                  </a:lnTo>
                  <a:lnTo>
                    <a:pt x="82" y="15"/>
                  </a:lnTo>
                  <a:lnTo>
                    <a:pt x="79" y="16"/>
                  </a:lnTo>
                  <a:lnTo>
                    <a:pt x="76" y="17"/>
                  </a:lnTo>
                  <a:lnTo>
                    <a:pt x="72" y="18"/>
                  </a:lnTo>
                  <a:lnTo>
                    <a:pt x="69" y="20"/>
                  </a:lnTo>
                  <a:lnTo>
                    <a:pt x="65" y="22"/>
                  </a:lnTo>
                  <a:lnTo>
                    <a:pt x="63" y="23"/>
                  </a:lnTo>
                  <a:lnTo>
                    <a:pt x="60" y="25"/>
                  </a:lnTo>
                  <a:lnTo>
                    <a:pt x="56" y="26"/>
                  </a:lnTo>
                  <a:lnTo>
                    <a:pt x="54" y="27"/>
                  </a:lnTo>
                  <a:lnTo>
                    <a:pt x="51" y="30"/>
                  </a:lnTo>
                  <a:lnTo>
                    <a:pt x="46" y="33"/>
                  </a:lnTo>
                  <a:lnTo>
                    <a:pt x="40" y="38"/>
                  </a:lnTo>
                  <a:lnTo>
                    <a:pt x="35" y="42"/>
                  </a:lnTo>
                  <a:lnTo>
                    <a:pt x="30" y="47"/>
                  </a:lnTo>
                  <a:lnTo>
                    <a:pt x="25" y="52"/>
                  </a:lnTo>
                  <a:lnTo>
                    <a:pt x="19" y="58"/>
                  </a:lnTo>
                  <a:lnTo>
                    <a:pt x="14" y="64"/>
                  </a:lnTo>
                  <a:lnTo>
                    <a:pt x="8" y="71"/>
                  </a:lnTo>
                  <a:close/>
                </a:path>
              </a:pathLst>
            </a:custGeom>
            <a:solidFill>
              <a:srgbClr val="006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Freeform 25"/>
            <p:cNvSpPr>
              <a:spLocks noEditPoints="1"/>
            </p:cNvSpPr>
            <p:nvPr/>
          </p:nvSpPr>
          <p:spPr bwMode="auto">
            <a:xfrm>
              <a:off x="5301" y="404"/>
              <a:ext cx="90" cy="129"/>
            </a:xfrm>
            <a:custGeom>
              <a:avLst/>
              <a:gdLst>
                <a:gd name="T0" fmla="*/ 2 w 115"/>
                <a:gd name="T1" fmla="*/ 2 h 166"/>
                <a:gd name="T2" fmla="*/ 2 w 115"/>
                <a:gd name="T3" fmla="*/ 2 h 166"/>
                <a:gd name="T4" fmla="*/ 2 w 115"/>
                <a:gd name="T5" fmla="*/ 2 h 166"/>
                <a:gd name="T6" fmla="*/ 2 w 115"/>
                <a:gd name="T7" fmla="*/ 2 h 166"/>
                <a:gd name="T8" fmla="*/ 2 w 115"/>
                <a:gd name="T9" fmla="*/ 2 h 166"/>
                <a:gd name="T10" fmla="*/ 2 w 115"/>
                <a:gd name="T11" fmla="*/ 2 h 166"/>
                <a:gd name="T12" fmla="*/ 2 w 115"/>
                <a:gd name="T13" fmla="*/ 2 h 166"/>
                <a:gd name="T14" fmla="*/ 2 w 115"/>
                <a:gd name="T15" fmla="*/ 2 h 166"/>
                <a:gd name="T16" fmla="*/ 2 w 115"/>
                <a:gd name="T17" fmla="*/ 2 h 166"/>
                <a:gd name="T18" fmla="*/ 2 w 115"/>
                <a:gd name="T19" fmla="*/ 2 h 166"/>
                <a:gd name="T20" fmla="*/ 2 w 115"/>
                <a:gd name="T21" fmla="*/ 2 h 166"/>
                <a:gd name="T22" fmla="*/ 2 w 115"/>
                <a:gd name="T23" fmla="*/ 2 h 166"/>
                <a:gd name="T24" fmla="*/ 2 w 115"/>
                <a:gd name="T25" fmla="*/ 2 h 166"/>
                <a:gd name="T26" fmla="*/ 2 w 115"/>
                <a:gd name="T27" fmla="*/ 2 h 166"/>
                <a:gd name="T28" fmla="*/ 2 w 115"/>
                <a:gd name="T29" fmla="*/ 0 h 166"/>
                <a:gd name="T30" fmla="*/ 2 w 115"/>
                <a:gd name="T31" fmla="*/ 2 h 166"/>
                <a:gd name="T32" fmla="*/ 2 w 115"/>
                <a:gd name="T33" fmla="*/ 2 h 166"/>
                <a:gd name="T34" fmla="*/ 2 w 115"/>
                <a:gd name="T35" fmla="*/ 2 h 166"/>
                <a:gd name="T36" fmla="*/ 2 w 115"/>
                <a:gd name="T37" fmla="*/ 2 h 166"/>
                <a:gd name="T38" fmla="*/ 2 w 115"/>
                <a:gd name="T39" fmla="*/ 2 h 166"/>
                <a:gd name="T40" fmla="*/ 2 w 115"/>
                <a:gd name="T41" fmla="*/ 2 h 166"/>
                <a:gd name="T42" fmla="*/ 2 w 115"/>
                <a:gd name="T43" fmla="*/ 2 h 166"/>
                <a:gd name="T44" fmla="*/ 2 w 115"/>
                <a:gd name="T45" fmla="*/ 2 h 166"/>
                <a:gd name="T46" fmla="*/ 2 w 115"/>
                <a:gd name="T47" fmla="*/ 2 h 166"/>
                <a:gd name="T48" fmla="*/ 2 w 115"/>
                <a:gd name="T49" fmla="*/ 2 h 166"/>
                <a:gd name="T50" fmla="*/ 2 w 115"/>
                <a:gd name="T51" fmla="*/ 2 h 166"/>
                <a:gd name="T52" fmla="*/ 2 w 115"/>
                <a:gd name="T53" fmla="*/ 2 h 166"/>
                <a:gd name="T54" fmla="*/ 2 w 115"/>
                <a:gd name="T55" fmla="*/ 2 h 166"/>
                <a:gd name="T56" fmla="*/ 2 w 115"/>
                <a:gd name="T57" fmla="*/ 2 h 166"/>
                <a:gd name="T58" fmla="*/ 2 w 115"/>
                <a:gd name="T59" fmla="*/ 2 h 166"/>
                <a:gd name="T60" fmla="*/ 2 w 115"/>
                <a:gd name="T61" fmla="*/ 2 h 166"/>
                <a:gd name="T62" fmla="*/ 2 w 115"/>
                <a:gd name="T63" fmla="*/ 2 h 166"/>
                <a:gd name="T64" fmla="*/ 2 w 115"/>
                <a:gd name="T65" fmla="*/ 2 h 1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5"/>
                <a:gd name="T100" fmla="*/ 0 h 166"/>
                <a:gd name="T101" fmla="*/ 115 w 115"/>
                <a:gd name="T102" fmla="*/ 166 h 1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5" h="166">
                  <a:moveTo>
                    <a:pt x="109" y="141"/>
                  </a:moveTo>
                  <a:lnTo>
                    <a:pt x="99" y="143"/>
                  </a:lnTo>
                  <a:lnTo>
                    <a:pt x="97" y="137"/>
                  </a:lnTo>
                  <a:lnTo>
                    <a:pt x="96" y="132"/>
                  </a:lnTo>
                  <a:lnTo>
                    <a:pt x="94" y="127"/>
                  </a:lnTo>
                  <a:lnTo>
                    <a:pt x="91" y="121"/>
                  </a:lnTo>
                  <a:lnTo>
                    <a:pt x="89" y="117"/>
                  </a:lnTo>
                  <a:lnTo>
                    <a:pt x="87" y="112"/>
                  </a:lnTo>
                  <a:lnTo>
                    <a:pt x="85" y="106"/>
                  </a:lnTo>
                  <a:lnTo>
                    <a:pt x="82" y="102"/>
                  </a:lnTo>
                  <a:lnTo>
                    <a:pt x="80" y="97"/>
                  </a:lnTo>
                  <a:lnTo>
                    <a:pt x="78" y="93"/>
                  </a:lnTo>
                  <a:lnTo>
                    <a:pt x="74" y="88"/>
                  </a:lnTo>
                  <a:lnTo>
                    <a:pt x="72" y="85"/>
                  </a:lnTo>
                  <a:lnTo>
                    <a:pt x="70" y="80"/>
                  </a:lnTo>
                  <a:lnTo>
                    <a:pt x="66" y="76"/>
                  </a:lnTo>
                  <a:lnTo>
                    <a:pt x="64" y="72"/>
                  </a:lnTo>
                  <a:lnTo>
                    <a:pt x="61" y="67"/>
                  </a:lnTo>
                  <a:lnTo>
                    <a:pt x="57" y="63"/>
                  </a:lnTo>
                  <a:lnTo>
                    <a:pt x="55" y="59"/>
                  </a:lnTo>
                  <a:lnTo>
                    <a:pt x="51" y="56"/>
                  </a:lnTo>
                  <a:lnTo>
                    <a:pt x="48" y="51"/>
                  </a:lnTo>
                  <a:lnTo>
                    <a:pt x="41" y="45"/>
                  </a:lnTo>
                  <a:lnTo>
                    <a:pt x="33" y="37"/>
                  </a:lnTo>
                  <a:lnTo>
                    <a:pt x="26" y="30"/>
                  </a:lnTo>
                  <a:lnTo>
                    <a:pt x="18" y="22"/>
                  </a:lnTo>
                  <a:lnTo>
                    <a:pt x="9" y="15"/>
                  </a:lnTo>
                  <a:lnTo>
                    <a:pt x="0" y="7"/>
                  </a:lnTo>
                  <a:lnTo>
                    <a:pt x="6" y="0"/>
                  </a:lnTo>
                  <a:lnTo>
                    <a:pt x="15" y="7"/>
                  </a:lnTo>
                  <a:lnTo>
                    <a:pt x="24" y="15"/>
                  </a:lnTo>
                  <a:lnTo>
                    <a:pt x="32" y="22"/>
                  </a:lnTo>
                  <a:lnTo>
                    <a:pt x="40" y="30"/>
                  </a:lnTo>
                  <a:lnTo>
                    <a:pt x="48" y="38"/>
                  </a:lnTo>
                  <a:lnTo>
                    <a:pt x="55" y="46"/>
                  </a:lnTo>
                  <a:lnTo>
                    <a:pt x="58" y="49"/>
                  </a:lnTo>
                  <a:lnTo>
                    <a:pt x="62" y="54"/>
                  </a:lnTo>
                  <a:lnTo>
                    <a:pt x="65" y="57"/>
                  </a:lnTo>
                  <a:lnTo>
                    <a:pt x="69" y="62"/>
                  </a:lnTo>
                  <a:lnTo>
                    <a:pt x="71" y="66"/>
                  </a:lnTo>
                  <a:lnTo>
                    <a:pt x="74" y="70"/>
                  </a:lnTo>
                  <a:lnTo>
                    <a:pt x="78" y="74"/>
                  </a:lnTo>
                  <a:lnTo>
                    <a:pt x="80" y="79"/>
                  </a:lnTo>
                  <a:lnTo>
                    <a:pt x="82" y="84"/>
                  </a:lnTo>
                  <a:lnTo>
                    <a:pt x="86" y="88"/>
                  </a:lnTo>
                  <a:lnTo>
                    <a:pt x="88" y="93"/>
                  </a:lnTo>
                  <a:lnTo>
                    <a:pt x="90" y="98"/>
                  </a:lnTo>
                  <a:lnTo>
                    <a:pt x="93" y="103"/>
                  </a:lnTo>
                  <a:lnTo>
                    <a:pt x="96" y="108"/>
                  </a:lnTo>
                  <a:lnTo>
                    <a:pt x="98" y="113"/>
                  </a:lnTo>
                  <a:lnTo>
                    <a:pt x="101" y="118"/>
                  </a:lnTo>
                  <a:lnTo>
                    <a:pt x="102" y="124"/>
                  </a:lnTo>
                  <a:lnTo>
                    <a:pt x="104" y="129"/>
                  </a:lnTo>
                  <a:lnTo>
                    <a:pt x="106" y="134"/>
                  </a:lnTo>
                  <a:lnTo>
                    <a:pt x="109" y="140"/>
                  </a:lnTo>
                  <a:lnTo>
                    <a:pt x="109" y="141"/>
                  </a:lnTo>
                  <a:close/>
                  <a:moveTo>
                    <a:pt x="109" y="140"/>
                  </a:moveTo>
                  <a:lnTo>
                    <a:pt x="109" y="141"/>
                  </a:lnTo>
                  <a:lnTo>
                    <a:pt x="109" y="140"/>
                  </a:lnTo>
                  <a:close/>
                  <a:moveTo>
                    <a:pt x="106" y="166"/>
                  </a:moveTo>
                  <a:lnTo>
                    <a:pt x="99" y="143"/>
                  </a:lnTo>
                  <a:lnTo>
                    <a:pt x="109" y="141"/>
                  </a:lnTo>
                  <a:lnTo>
                    <a:pt x="115" y="164"/>
                  </a:lnTo>
                  <a:lnTo>
                    <a:pt x="106" y="166"/>
                  </a:lnTo>
                  <a:close/>
                </a:path>
              </a:pathLst>
            </a:custGeom>
            <a:solidFill>
              <a:srgbClr val="005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Freeform 26"/>
            <p:cNvSpPr>
              <a:spLocks/>
            </p:cNvSpPr>
            <p:nvPr/>
          </p:nvSpPr>
          <p:spPr bwMode="auto">
            <a:xfrm>
              <a:off x="5091" y="393"/>
              <a:ext cx="378" cy="136"/>
            </a:xfrm>
            <a:custGeom>
              <a:avLst/>
              <a:gdLst>
                <a:gd name="T0" fmla="*/ 2 w 486"/>
                <a:gd name="T1" fmla="*/ 2 h 175"/>
                <a:gd name="T2" fmla="*/ 2 w 486"/>
                <a:gd name="T3" fmla="*/ 2 h 175"/>
                <a:gd name="T4" fmla="*/ 2 w 486"/>
                <a:gd name="T5" fmla="*/ 2 h 175"/>
                <a:gd name="T6" fmla="*/ 2 w 486"/>
                <a:gd name="T7" fmla="*/ 2 h 175"/>
                <a:gd name="T8" fmla="*/ 2 w 486"/>
                <a:gd name="T9" fmla="*/ 2 h 175"/>
                <a:gd name="T10" fmla="*/ 2 w 486"/>
                <a:gd name="T11" fmla="*/ 2 h 175"/>
                <a:gd name="T12" fmla="*/ 2 w 486"/>
                <a:gd name="T13" fmla="*/ 2 h 175"/>
                <a:gd name="T14" fmla="*/ 2 w 486"/>
                <a:gd name="T15" fmla="*/ 2 h 175"/>
                <a:gd name="T16" fmla="*/ 2 w 486"/>
                <a:gd name="T17" fmla="*/ 2 h 175"/>
                <a:gd name="T18" fmla="*/ 2 w 486"/>
                <a:gd name="T19" fmla="*/ 2 h 175"/>
                <a:gd name="T20" fmla="*/ 2 w 486"/>
                <a:gd name="T21" fmla="*/ 2 h 175"/>
                <a:gd name="T22" fmla="*/ 2 w 486"/>
                <a:gd name="T23" fmla="*/ 2 h 175"/>
                <a:gd name="T24" fmla="*/ 2 w 486"/>
                <a:gd name="T25" fmla="*/ 2 h 175"/>
                <a:gd name="T26" fmla="*/ 2 w 486"/>
                <a:gd name="T27" fmla="*/ 2 h 175"/>
                <a:gd name="T28" fmla="*/ 2 w 486"/>
                <a:gd name="T29" fmla="*/ 2 h 175"/>
                <a:gd name="T30" fmla="*/ 2 w 486"/>
                <a:gd name="T31" fmla="*/ 2 h 175"/>
                <a:gd name="T32" fmla="*/ 2 w 486"/>
                <a:gd name="T33" fmla="*/ 2 h 175"/>
                <a:gd name="T34" fmla="*/ 2 w 486"/>
                <a:gd name="T35" fmla="*/ 2 h 175"/>
                <a:gd name="T36" fmla="*/ 2 w 486"/>
                <a:gd name="T37" fmla="*/ 2 h 175"/>
                <a:gd name="T38" fmla="*/ 2 w 486"/>
                <a:gd name="T39" fmla="*/ 2 h 175"/>
                <a:gd name="T40" fmla="*/ 2 w 486"/>
                <a:gd name="T41" fmla="*/ 2 h 175"/>
                <a:gd name="T42" fmla="*/ 2 w 486"/>
                <a:gd name="T43" fmla="*/ 2 h 175"/>
                <a:gd name="T44" fmla="*/ 2 w 486"/>
                <a:gd name="T45" fmla="*/ 2 h 175"/>
                <a:gd name="T46" fmla="*/ 2 w 486"/>
                <a:gd name="T47" fmla="*/ 2 h 175"/>
                <a:gd name="T48" fmla="*/ 2 w 486"/>
                <a:gd name="T49" fmla="*/ 2 h 175"/>
                <a:gd name="T50" fmla="*/ 2 w 486"/>
                <a:gd name="T51" fmla="*/ 2 h 175"/>
                <a:gd name="T52" fmla="*/ 2 w 486"/>
                <a:gd name="T53" fmla="*/ 2 h 175"/>
                <a:gd name="T54" fmla="*/ 2 w 486"/>
                <a:gd name="T55" fmla="*/ 2 h 175"/>
                <a:gd name="T56" fmla="*/ 2 w 486"/>
                <a:gd name="T57" fmla="*/ 0 h 175"/>
                <a:gd name="T58" fmla="*/ 0 w 486"/>
                <a:gd name="T59" fmla="*/ 2 h 175"/>
                <a:gd name="T60" fmla="*/ 2 w 486"/>
                <a:gd name="T61" fmla="*/ 2 h 175"/>
                <a:gd name="T62" fmla="*/ 2 w 486"/>
                <a:gd name="T63" fmla="*/ 2 h 175"/>
                <a:gd name="T64" fmla="*/ 2 w 486"/>
                <a:gd name="T65" fmla="*/ 2 h 175"/>
                <a:gd name="T66" fmla="*/ 2 w 486"/>
                <a:gd name="T67" fmla="*/ 2 h 175"/>
                <a:gd name="T68" fmla="*/ 2 w 486"/>
                <a:gd name="T69" fmla="*/ 2 h 175"/>
                <a:gd name="T70" fmla="*/ 2 w 486"/>
                <a:gd name="T71" fmla="*/ 2 h 175"/>
                <a:gd name="T72" fmla="*/ 2 w 486"/>
                <a:gd name="T73" fmla="*/ 2 h 175"/>
                <a:gd name="T74" fmla="*/ 2 w 486"/>
                <a:gd name="T75" fmla="*/ 2 h 17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6"/>
                <a:gd name="T115" fmla="*/ 0 h 175"/>
                <a:gd name="T116" fmla="*/ 486 w 486"/>
                <a:gd name="T117" fmla="*/ 175 h 17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6" h="175">
                  <a:moveTo>
                    <a:pt x="326" y="174"/>
                  </a:moveTo>
                  <a:lnTo>
                    <a:pt x="346" y="175"/>
                  </a:lnTo>
                  <a:lnTo>
                    <a:pt x="320" y="127"/>
                  </a:lnTo>
                  <a:lnTo>
                    <a:pt x="342" y="99"/>
                  </a:lnTo>
                  <a:lnTo>
                    <a:pt x="353" y="87"/>
                  </a:lnTo>
                  <a:lnTo>
                    <a:pt x="365" y="77"/>
                  </a:lnTo>
                  <a:lnTo>
                    <a:pt x="378" y="68"/>
                  </a:lnTo>
                  <a:lnTo>
                    <a:pt x="392" y="62"/>
                  </a:lnTo>
                  <a:lnTo>
                    <a:pt x="439" y="117"/>
                  </a:lnTo>
                  <a:lnTo>
                    <a:pt x="460" y="86"/>
                  </a:lnTo>
                  <a:lnTo>
                    <a:pt x="426" y="49"/>
                  </a:lnTo>
                  <a:lnTo>
                    <a:pt x="479" y="43"/>
                  </a:lnTo>
                  <a:lnTo>
                    <a:pt x="486" y="17"/>
                  </a:lnTo>
                  <a:lnTo>
                    <a:pt x="460" y="19"/>
                  </a:lnTo>
                  <a:lnTo>
                    <a:pt x="436" y="22"/>
                  </a:lnTo>
                  <a:lnTo>
                    <a:pt x="424" y="24"/>
                  </a:lnTo>
                  <a:lnTo>
                    <a:pt x="413" y="27"/>
                  </a:lnTo>
                  <a:lnTo>
                    <a:pt x="401" y="30"/>
                  </a:lnTo>
                  <a:lnTo>
                    <a:pt x="390" y="35"/>
                  </a:lnTo>
                  <a:lnTo>
                    <a:pt x="374" y="45"/>
                  </a:lnTo>
                  <a:lnTo>
                    <a:pt x="359" y="55"/>
                  </a:lnTo>
                  <a:lnTo>
                    <a:pt x="345" y="67"/>
                  </a:lnTo>
                  <a:lnTo>
                    <a:pt x="330" y="80"/>
                  </a:lnTo>
                  <a:lnTo>
                    <a:pt x="307" y="110"/>
                  </a:lnTo>
                  <a:lnTo>
                    <a:pt x="243" y="65"/>
                  </a:lnTo>
                  <a:lnTo>
                    <a:pt x="201" y="47"/>
                  </a:lnTo>
                  <a:lnTo>
                    <a:pt x="159" y="30"/>
                  </a:lnTo>
                  <a:lnTo>
                    <a:pt x="116" y="14"/>
                  </a:lnTo>
                  <a:lnTo>
                    <a:pt x="74" y="0"/>
                  </a:lnTo>
                  <a:lnTo>
                    <a:pt x="0" y="52"/>
                  </a:lnTo>
                  <a:lnTo>
                    <a:pt x="71" y="49"/>
                  </a:lnTo>
                  <a:lnTo>
                    <a:pt x="33" y="100"/>
                  </a:lnTo>
                  <a:lnTo>
                    <a:pt x="151" y="61"/>
                  </a:lnTo>
                  <a:lnTo>
                    <a:pt x="75" y="150"/>
                  </a:lnTo>
                  <a:lnTo>
                    <a:pt x="225" y="83"/>
                  </a:lnTo>
                  <a:lnTo>
                    <a:pt x="270" y="106"/>
                  </a:lnTo>
                  <a:lnTo>
                    <a:pt x="309" y="136"/>
                  </a:lnTo>
                  <a:lnTo>
                    <a:pt x="326" y="174"/>
                  </a:lnTo>
                  <a:close/>
                </a:path>
              </a:pathLst>
            </a:custGeom>
            <a:solidFill>
              <a:srgbClr val="45A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Freeform 27"/>
            <p:cNvSpPr>
              <a:spLocks noEditPoints="1"/>
            </p:cNvSpPr>
            <p:nvPr/>
          </p:nvSpPr>
          <p:spPr bwMode="auto">
            <a:xfrm>
              <a:off x="5089" y="391"/>
              <a:ext cx="382" cy="140"/>
            </a:xfrm>
            <a:custGeom>
              <a:avLst/>
              <a:gdLst>
                <a:gd name="T0" fmla="*/ 2 w 491"/>
                <a:gd name="T1" fmla="*/ 2 h 180"/>
                <a:gd name="T2" fmla="*/ 2 w 491"/>
                <a:gd name="T3" fmla="*/ 2 h 180"/>
                <a:gd name="T4" fmla="*/ 2 w 491"/>
                <a:gd name="T5" fmla="*/ 2 h 180"/>
                <a:gd name="T6" fmla="*/ 2 w 491"/>
                <a:gd name="T7" fmla="*/ 2 h 180"/>
                <a:gd name="T8" fmla="*/ 2 w 491"/>
                <a:gd name="T9" fmla="*/ 2 h 180"/>
                <a:gd name="T10" fmla="*/ 2 w 491"/>
                <a:gd name="T11" fmla="*/ 2 h 180"/>
                <a:gd name="T12" fmla="*/ 2 w 491"/>
                <a:gd name="T13" fmla="*/ 2 h 180"/>
                <a:gd name="T14" fmla="*/ 2 w 491"/>
                <a:gd name="T15" fmla="*/ 2 h 180"/>
                <a:gd name="T16" fmla="*/ 2 w 491"/>
                <a:gd name="T17" fmla="*/ 2 h 180"/>
                <a:gd name="T18" fmla="*/ 2 w 491"/>
                <a:gd name="T19" fmla="*/ 2 h 180"/>
                <a:gd name="T20" fmla="*/ 2 w 491"/>
                <a:gd name="T21" fmla="*/ 2 h 180"/>
                <a:gd name="T22" fmla="*/ 2 w 491"/>
                <a:gd name="T23" fmla="*/ 2 h 180"/>
                <a:gd name="T24" fmla="*/ 2 w 491"/>
                <a:gd name="T25" fmla="*/ 2 h 180"/>
                <a:gd name="T26" fmla="*/ 2 w 491"/>
                <a:gd name="T27" fmla="*/ 2 h 180"/>
                <a:gd name="T28" fmla="*/ 2 w 491"/>
                <a:gd name="T29" fmla="*/ 2 h 180"/>
                <a:gd name="T30" fmla="*/ 2 w 491"/>
                <a:gd name="T31" fmla="*/ 2 h 180"/>
                <a:gd name="T32" fmla="*/ 2 w 491"/>
                <a:gd name="T33" fmla="*/ 2 h 180"/>
                <a:gd name="T34" fmla="*/ 2 w 491"/>
                <a:gd name="T35" fmla="*/ 2 h 180"/>
                <a:gd name="T36" fmla="*/ 2 w 491"/>
                <a:gd name="T37" fmla="*/ 2 h 180"/>
                <a:gd name="T38" fmla="*/ 2 w 491"/>
                <a:gd name="T39" fmla="*/ 2 h 180"/>
                <a:gd name="T40" fmla="*/ 2 w 491"/>
                <a:gd name="T41" fmla="*/ 2 h 180"/>
                <a:gd name="T42" fmla="*/ 2 w 491"/>
                <a:gd name="T43" fmla="*/ 2 h 180"/>
                <a:gd name="T44" fmla="*/ 2 w 491"/>
                <a:gd name="T45" fmla="*/ 2 h 180"/>
                <a:gd name="T46" fmla="*/ 2 w 491"/>
                <a:gd name="T47" fmla="*/ 2 h 180"/>
                <a:gd name="T48" fmla="*/ 2 w 491"/>
                <a:gd name="T49" fmla="*/ 2 h 180"/>
                <a:gd name="T50" fmla="*/ 2 w 491"/>
                <a:gd name="T51" fmla="*/ 2 h 180"/>
                <a:gd name="T52" fmla="*/ 2 w 491"/>
                <a:gd name="T53" fmla="*/ 2 h 180"/>
                <a:gd name="T54" fmla="*/ 2 w 491"/>
                <a:gd name="T55" fmla="*/ 2 h 180"/>
                <a:gd name="T56" fmla="*/ 2 w 491"/>
                <a:gd name="T57" fmla="*/ 2 h 180"/>
                <a:gd name="T58" fmla="*/ 2 w 491"/>
                <a:gd name="T59" fmla="*/ 2 h 180"/>
                <a:gd name="T60" fmla="*/ 2 w 491"/>
                <a:gd name="T61" fmla="*/ 2 h 180"/>
                <a:gd name="T62" fmla="*/ 2 w 491"/>
                <a:gd name="T63" fmla="*/ 2 h 180"/>
                <a:gd name="T64" fmla="*/ 2 w 491"/>
                <a:gd name="T65" fmla="*/ 2 h 180"/>
                <a:gd name="T66" fmla="*/ 2 w 491"/>
                <a:gd name="T67" fmla="*/ 2 h 180"/>
                <a:gd name="T68" fmla="*/ 2 w 491"/>
                <a:gd name="T69" fmla="*/ 2 h 180"/>
                <a:gd name="T70" fmla="*/ 2 w 491"/>
                <a:gd name="T71" fmla="*/ 2 h 180"/>
                <a:gd name="T72" fmla="*/ 2 w 491"/>
                <a:gd name="T73" fmla="*/ 2 h 180"/>
                <a:gd name="T74" fmla="*/ 2 w 491"/>
                <a:gd name="T75" fmla="*/ 2 h 180"/>
                <a:gd name="T76" fmla="*/ 2 w 491"/>
                <a:gd name="T77" fmla="*/ 2 h 180"/>
                <a:gd name="T78" fmla="*/ 2 w 491"/>
                <a:gd name="T79" fmla="*/ 2 h 180"/>
                <a:gd name="T80" fmla="*/ 2 w 491"/>
                <a:gd name="T81" fmla="*/ 0 h 180"/>
                <a:gd name="T82" fmla="*/ 2 w 491"/>
                <a:gd name="T83" fmla="*/ 2 h 180"/>
                <a:gd name="T84" fmla="*/ 1 w 491"/>
                <a:gd name="T85" fmla="*/ 2 h 180"/>
                <a:gd name="T86" fmla="*/ 2 w 491"/>
                <a:gd name="T87" fmla="*/ 2 h 180"/>
                <a:gd name="T88" fmla="*/ 2 w 491"/>
                <a:gd name="T89" fmla="*/ 2 h 180"/>
                <a:gd name="T90" fmla="*/ 2 w 491"/>
                <a:gd name="T91" fmla="*/ 2 h 180"/>
                <a:gd name="T92" fmla="*/ 2 w 491"/>
                <a:gd name="T93" fmla="*/ 2 h 180"/>
                <a:gd name="T94" fmla="*/ 2 w 491"/>
                <a:gd name="T95" fmla="*/ 2 h 180"/>
                <a:gd name="T96" fmla="*/ 2 w 491"/>
                <a:gd name="T97" fmla="*/ 2 h 180"/>
                <a:gd name="T98" fmla="*/ 2 w 491"/>
                <a:gd name="T99" fmla="*/ 2 h 180"/>
                <a:gd name="T100" fmla="*/ 2 w 491"/>
                <a:gd name="T101" fmla="*/ 2 h 180"/>
                <a:gd name="T102" fmla="*/ 2 w 491"/>
                <a:gd name="T103" fmla="*/ 2 h 180"/>
                <a:gd name="T104" fmla="*/ 2 w 491"/>
                <a:gd name="T105" fmla="*/ 2 h 180"/>
                <a:gd name="T106" fmla="*/ 2 w 491"/>
                <a:gd name="T107" fmla="*/ 2 h 180"/>
                <a:gd name="T108" fmla="*/ 2 w 491"/>
                <a:gd name="T109" fmla="*/ 2 h 180"/>
                <a:gd name="T110" fmla="*/ 2 w 491"/>
                <a:gd name="T111" fmla="*/ 2 h 180"/>
                <a:gd name="T112" fmla="*/ 2 w 491"/>
                <a:gd name="T113" fmla="*/ 2 h 180"/>
                <a:gd name="T114" fmla="*/ 2 w 491"/>
                <a:gd name="T115" fmla="*/ 2 h 180"/>
                <a:gd name="T116" fmla="*/ 2 w 491"/>
                <a:gd name="T117" fmla="*/ 2 h 1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91"/>
                <a:gd name="T178" fmla="*/ 0 h 180"/>
                <a:gd name="T179" fmla="*/ 491 w 491"/>
                <a:gd name="T180" fmla="*/ 180 h 1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91" h="180">
                  <a:moveTo>
                    <a:pt x="350" y="176"/>
                  </a:moveTo>
                  <a:lnTo>
                    <a:pt x="347" y="180"/>
                  </a:lnTo>
                  <a:lnTo>
                    <a:pt x="328" y="178"/>
                  </a:lnTo>
                  <a:lnTo>
                    <a:pt x="328" y="174"/>
                  </a:lnTo>
                  <a:lnTo>
                    <a:pt x="348" y="175"/>
                  </a:lnTo>
                  <a:lnTo>
                    <a:pt x="350" y="176"/>
                  </a:lnTo>
                  <a:close/>
                  <a:moveTo>
                    <a:pt x="347" y="180"/>
                  </a:moveTo>
                  <a:lnTo>
                    <a:pt x="348" y="175"/>
                  </a:lnTo>
                  <a:lnTo>
                    <a:pt x="348" y="176"/>
                  </a:lnTo>
                  <a:lnTo>
                    <a:pt x="350" y="176"/>
                  </a:lnTo>
                  <a:lnTo>
                    <a:pt x="350" y="177"/>
                  </a:lnTo>
                  <a:lnTo>
                    <a:pt x="351" y="178"/>
                  </a:lnTo>
                  <a:lnTo>
                    <a:pt x="350" y="178"/>
                  </a:lnTo>
                  <a:lnTo>
                    <a:pt x="350" y="180"/>
                  </a:lnTo>
                  <a:lnTo>
                    <a:pt x="348" y="180"/>
                  </a:lnTo>
                  <a:lnTo>
                    <a:pt x="347" y="180"/>
                  </a:lnTo>
                  <a:close/>
                  <a:moveTo>
                    <a:pt x="320" y="128"/>
                  </a:moveTo>
                  <a:lnTo>
                    <a:pt x="323" y="128"/>
                  </a:lnTo>
                  <a:lnTo>
                    <a:pt x="350" y="176"/>
                  </a:lnTo>
                  <a:lnTo>
                    <a:pt x="346" y="178"/>
                  </a:lnTo>
                  <a:lnTo>
                    <a:pt x="320" y="130"/>
                  </a:lnTo>
                  <a:lnTo>
                    <a:pt x="320" y="128"/>
                  </a:lnTo>
                  <a:close/>
                  <a:moveTo>
                    <a:pt x="323" y="128"/>
                  </a:moveTo>
                  <a:lnTo>
                    <a:pt x="320" y="130"/>
                  </a:lnTo>
                  <a:lnTo>
                    <a:pt x="319" y="130"/>
                  </a:lnTo>
                  <a:lnTo>
                    <a:pt x="320" y="129"/>
                  </a:lnTo>
                  <a:lnTo>
                    <a:pt x="320" y="128"/>
                  </a:lnTo>
                  <a:lnTo>
                    <a:pt x="321" y="128"/>
                  </a:lnTo>
                  <a:lnTo>
                    <a:pt x="321" y="127"/>
                  </a:lnTo>
                  <a:lnTo>
                    <a:pt x="322" y="127"/>
                  </a:lnTo>
                  <a:lnTo>
                    <a:pt x="323" y="128"/>
                  </a:lnTo>
                  <a:close/>
                  <a:moveTo>
                    <a:pt x="343" y="100"/>
                  </a:moveTo>
                  <a:lnTo>
                    <a:pt x="346" y="102"/>
                  </a:lnTo>
                  <a:lnTo>
                    <a:pt x="323" y="132"/>
                  </a:lnTo>
                  <a:lnTo>
                    <a:pt x="320" y="128"/>
                  </a:lnTo>
                  <a:lnTo>
                    <a:pt x="343" y="100"/>
                  </a:lnTo>
                  <a:close/>
                  <a:moveTo>
                    <a:pt x="346" y="102"/>
                  </a:moveTo>
                  <a:lnTo>
                    <a:pt x="343" y="100"/>
                  </a:lnTo>
                  <a:lnTo>
                    <a:pt x="343" y="98"/>
                  </a:lnTo>
                  <a:lnTo>
                    <a:pt x="344" y="98"/>
                  </a:lnTo>
                  <a:lnTo>
                    <a:pt x="345" y="98"/>
                  </a:lnTo>
                  <a:lnTo>
                    <a:pt x="346" y="98"/>
                  </a:lnTo>
                  <a:lnTo>
                    <a:pt x="346" y="100"/>
                  </a:lnTo>
                  <a:lnTo>
                    <a:pt x="346" y="101"/>
                  </a:lnTo>
                  <a:lnTo>
                    <a:pt x="346" y="102"/>
                  </a:lnTo>
                  <a:close/>
                  <a:moveTo>
                    <a:pt x="395" y="62"/>
                  </a:moveTo>
                  <a:lnTo>
                    <a:pt x="392" y="65"/>
                  </a:lnTo>
                  <a:lnTo>
                    <a:pt x="394" y="66"/>
                  </a:lnTo>
                  <a:lnTo>
                    <a:pt x="391" y="67"/>
                  </a:lnTo>
                  <a:lnTo>
                    <a:pt x="387" y="69"/>
                  </a:lnTo>
                  <a:lnTo>
                    <a:pt x="384" y="71"/>
                  </a:lnTo>
                  <a:lnTo>
                    <a:pt x="382" y="72"/>
                  </a:lnTo>
                  <a:lnTo>
                    <a:pt x="378" y="74"/>
                  </a:lnTo>
                  <a:lnTo>
                    <a:pt x="375" y="77"/>
                  </a:lnTo>
                  <a:lnTo>
                    <a:pt x="371" y="78"/>
                  </a:lnTo>
                  <a:lnTo>
                    <a:pt x="369" y="80"/>
                  </a:lnTo>
                  <a:lnTo>
                    <a:pt x="366" y="82"/>
                  </a:lnTo>
                  <a:lnTo>
                    <a:pt x="362" y="86"/>
                  </a:lnTo>
                  <a:lnTo>
                    <a:pt x="360" y="88"/>
                  </a:lnTo>
                  <a:lnTo>
                    <a:pt x="356" y="90"/>
                  </a:lnTo>
                  <a:lnTo>
                    <a:pt x="354" y="93"/>
                  </a:lnTo>
                  <a:lnTo>
                    <a:pt x="352" y="96"/>
                  </a:lnTo>
                  <a:lnTo>
                    <a:pt x="348" y="100"/>
                  </a:lnTo>
                  <a:lnTo>
                    <a:pt x="346" y="102"/>
                  </a:lnTo>
                  <a:lnTo>
                    <a:pt x="343" y="100"/>
                  </a:lnTo>
                  <a:lnTo>
                    <a:pt x="345" y="96"/>
                  </a:lnTo>
                  <a:lnTo>
                    <a:pt x="348" y="93"/>
                  </a:lnTo>
                  <a:lnTo>
                    <a:pt x="351" y="90"/>
                  </a:lnTo>
                  <a:lnTo>
                    <a:pt x="354" y="87"/>
                  </a:lnTo>
                  <a:lnTo>
                    <a:pt x="356" y="85"/>
                  </a:lnTo>
                  <a:lnTo>
                    <a:pt x="360" y="81"/>
                  </a:lnTo>
                  <a:lnTo>
                    <a:pt x="362" y="79"/>
                  </a:lnTo>
                  <a:lnTo>
                    <a:pt x="366" y="77"/>
                  </a:lnTo>
                  <a:lnTo>
                    <a:pt x="369" y="74"/>
                  </a:lnTo>
                  <a:lnTo>
                    <a:pt x="372" y="72"/>
                  </a:lnTo>
                  <a:lnTo>
                    <a:pt x="376" y="70"/>
                  </a:lnTo>
                  <a:lnTo>
                    <a:pt x="378" y="69"/>
                  </a:lnTo>
                  <a:lnTo>
                    <a:pt x="382" y="66"/>
                  </a:lnTo>
                  <a:lnTo>
                    <a:pt x="386" y="64"/>
                  </a:lnTo>
                  <a:lnTo>
                    <a:pt x="390" y="63"/>
                  </a:lnTo>
                  <a:lnTo>
                    <a:pt x="393" y="62"/>
                  </a:lnTo>
                  <a:lnTo>
                    <a:pt x="395" y="62"/>
                  </a:lnTo>
                  <a:close/>
                  <a:moveTo>
                    <a:pt x="394" y="66"/>
                  </a:moveTo>
                  <a:lnTo>
                    <a:pt x="393" y="62"/>
                  </a:lnTo>
                  <a:lnTo>
                    <a:pt x="394" y="62"/>
                  </a:lnTo>
                  <a:lnTo>
                    <a:pt x="395" y="62"/>
                  </a:lnTo>
                  <a:lnTo>
                    <a:pt x="396" y="63"/>
                  </a:lnTo>
                  <a:lnTo>
                    <a:pt x="396" y="64"/>
                  </a:lnTo>
                  <a:lnTo>
                    <a:pt x="395" y="65"/>
                  </a:lnTo>
                  <a:lnTo>
                    <a:pt x="394" y="66"/>
                  </a:lnTo>
                  <a:close/>
                  <a:moveTo>
                    <a:pt x="443" y="120"/>
                  </a:moveTo>
                  <a:lnTo>
                    <a:pt x="440" y="120"/>
                  </a:lnTo>
                  <a:lnTo>
                    <a:pt x="392" y="65"/>
                  </a:lnTo>
                  <a:lnTo>
                    <a:pt x="395" y="62"/>
                  </a:lnTo>
                  <a:lnTo>
                    <a:pt x="443" y="117"/>
                  </a:lnTo>
                  <a:lnTo>
                    <a:pt x="443" y="120"/>
                  </a:lnTo>
                  <a:close/>
                  <a:moveTo>
                    <a:pt x="440" y="120"/>
                  </a:moveTo>
                  <a:lnTo>
                    <a:pt x="443" y="117"/>
                  </a:lnTo>
                  <a:lnTo>
                    <a:pt x="443" y="118"/>
                  </a:lnTo>
                  <a:lnTo>
                    <a:pt x="443" y="119"/>
                  </a:lnTo>
                  <a:lnTo>
                    <a:pt x="443" y="120"/>
                  </a:lnTo>
                  <a:lnTo>
                    <a:pt x="442" y="121"/>
                  </a:lnTo>
                  <a:lnTo>
                    <a:pt x="441" y="121"/>
                  </a:lnTo>
                  <a:lnTo>
                    <a:pt x="440" y="121"/>
                  </a:lnTo>
                  <a:lnTo>
                    <a:pt x="440" y="120"/>
                  </a:lnTo>
                  <a:close/>
                  <a:moveTo>
                    <a:pt x="464" y="86"/>
                  </a:moveTo>
                  <a:lnTo>
                    <a:pt x="464" y="89"/>
                  </a:lnTo>
                  <a:lnTo>
                    <a:pt x="443" y="120"/>
                  </a:lnTo>
                  <a:lnTo>
                    <a:pt x="440" y="118"/>
                  </a:lnTo>
                  <a:lnTo>
                    <a:pt x="460" y="87"/>
                  </a:lnTo>
                  <a:lnTo>
                    <a:pt x="464" y="86"/>
                  </a:lnTo>
                  <a:close/>
                  <a:moveTo>
                    <a:pt x="464" y="89"/>
                  </a:moveTo>
                  <a:lnTo>
                    <a:pt x="460" y="87"/>
                  </a:lnTo>
                  <a:lnTo>
                    <a:pt x="460" y="86"/>
                  </a:lnTo>
                  <a:lnTo>
                    <a:pt x="462" y="86"/>
                  </a:lnTo>
                  <a:lnTo>
                    <a:pt x="463" y="86"/>
                  </a:lnTo>
                  <a:lnTo>
                    <a:pt x="464" y="87"/>
                  </a:lnTo>
                  <a:lnTo>
                    <a:pt x="464" y="88"/>
                  </a:lnTo>
                  <a:lnTo>
                    <a:pt x="464" y="89"/>
                  </a:lnTo>
                  <a:close/>
                  <a:moveTo>
                    <a:pt x="428" y="49"/>
                  </a:moveTo>
                  <a:lnTo>
                    <a:pt x="430" y="50"/>
                  </a:lnTo>
                  <a:lnTo>
                    <a:pt x="464" y="86"/>
                  </a:lnTo>
                  <a:lnTo>
                    <a:pt x="460" y="89"/>
                  </a:lnTo>
                  <a:lnTo>
                    <a:pt x="426" y="53"/>
                  </a:lnTo>
                  <a:lnTo>
                    <a:pt x="428" y="49"/>
                  </a:lnTo>
                  <a:close/>
                  <a:moveTo>
                    <a:pt x="430" y="50"/>
                  </a:moveTo>
                  <a:lnTo>
                    <a:pt x="426" y="53"/>
                  </a:lnTo>
                  <a:lnTo>
                    <a:pt x="426" y="51"/>
                  </a:lnTo>
                  <a:lnTo>
                    <a:pt x="426" y="50"/>
                  </a:lnTo>
                  <a:lnTo>
                    <a:pt x="427" y="49"/>
                  </a:lnTo>
                  <a:lnTo>
                    <a:pt x="428" y="49"/>
                  </a:lnTo>
                  <a:lnTo>
                    <a:pt x="430" y="49"/>
                  </a:lnTo>
                  <a:lnTo>
                    <a:pt x="430" y="50"/>
                  </a:lnTo>
                  <a:close/>
                  <a:moveTo>
                    <a:pt x="483" y="46"/>
                  </a:moveTo>
                  <a:lnTo>
                    <a:pt x="481" y="48"/>
                  </a:lnTo>
                  <a:lnTo>
                    <a:pt x="428" y="54"/>
                  </a:lnTo>
                  <a:lnTo>
                    <a:pt x="428" y="49"/>
                  </a:lnTo>
                  <a:lnTo>
                    <a:pt x="481" y="42"/>
                  </a:lnTo>
                  <a:lnTo>
                    <a:pt x="483" y="46"/>
                  </a:lnTo>
                  <a:close/>
                  <a:moveTo>
                    <a:pt x="481" y="48"/>
                  </a:moveTo>
                  <a:lnTo>
                    <a:pt x="481" y="42"/>
                  </a:lnTo>
                  <a:lnTo>
                    <a:pt x="482" y="42"/>
                  </a:lnTo>
                  <a:lnTo>
                    <a:pt x="482" y="43"/>
                  </a:lnTo>
                  <a:lnTo>
                    <a:pt x="483" y="43"/>
                  </a:lnTo>
                  <a:lnTo>
                    <a:pt x="483" y="45"/>
                  </a:lnTo>
                  <a:lnTo>
                    <a:pt x="483" y="46"/>
                  </a:lnTo>
                  <a:lnTo>
                    <a:pt x="483" y="47"/>
                  </a:lnTo>
                  <a:lnTo>
                    <a:pt x="482" y="47"/>
                  </a:lnTo>
                  <a:lnTo>
                    <a:pt x="481" y="48"/>
                  </a:lnTo>
                  <a:close/>
                  <a:moveTo>
                    <a:pt x="488" y="17"/>
                  </a:moveTo>
                  <a:lnTo>
                    <a:pt x="490" y="21"/>
                  </a:lnTo>
                  <a:lnTo>
                    <a:pt x="483" y="46"/>
                  </a:lnTo>
                  <a:lnTo>
                    <a:pt x="479" y="45"/>
                  </a:lnTo>
                  <a:lnTo>
                    <a:pt x="486" y="19"/>
                  </a:lnTo>
                  <a:lnTo>
                    <a:pt x="488" y="17"/>
                  </a:lnTo>
                  <a:close/>
                  <a:moveTo>
                    <a:pt x="490" y="21"/>
                  </a:moveTo>
                  <a:lnTo>
                    <a:pt x="486" y="19"/>
                  </a:lnTo>
                  <a:lnTo>
                    <a:pt x="487" y="18"/>
                  </a:lnTo>
                  <a:lnTo>
                    <a:pt x="487" y="17"/>
                  </a:lnTo>
                  <a:lnTo>
                    <a:pt x="488" y="17"/>
                  </a:lnTo>
                  <a:lnTo>
                    <a:pt x="489" y="17"/>
                  </a:lnTo>
                  <a:lnTo>
                    <a:pt x="490" y="18"/>
                  </a:lnTo>
                  <a:lnTo>
                    <a:pt x="491" y="19"/>
                  </a:lnTo>
                  <a:lnTo>
                    <a:pt x="490" y="21"/>
                  </a:lnTo>
                  <a:close/>
                  <a:moveTo>
                    <a:pt x="393" y="39"/>
                  </a:moveTo>
                  <a:lnTo>
                    <a:pt x="391" y="35"/>
                  </a:lnTo>
                  <a:lnTo>
                    <a:pt x="391" y="34"/>
                  </a:lnTo>
                  <a:lnTo>
                    <a:pt x="396" y="32"/>
                  </a:lnTo>
                  <a:lnTo>
                    <a:pt x="402" y="30"/>
                  </a:lnTo>
                  <a:lnTo>
                    <a:pt x="408" y="29"/>
                  </a:lnTo>
                  <a:lnTo>
                    <a:pt x="414" y="26"/>
                  </a:lnTo>
                  <a:lnTo>
                    <a:pt x="419" y="25"/>
                  </a:lnTo>
                  <a:lnTo>
                    <a:pt x="425" y="24"/>
                  </a:lnTo>
                  <a:lnTo>
                    <a:pt x="431" y="23"/>
                  </a:lnTo>
                  <a:lnTo>
                    <a:pt x="436" y="22"/>
                  </a:lnTo>
                  <a:lnTo>
                    <a:pt x="443" y="21"/>
                  </a:lnTo>
                  <a:lnTo>
                    <a:pt x="449" y="19"/>
                  </a:lnTo>
                  <a:lnTo>
                    <a:pt x="455" y="19"/>
                  </a:lnTo>
                  <a:lnTo>
                    <a:pt x="462" y="18"/>
                  </a:lnTo>
                  <a:lnTo>
                    <a:pt x="474" y="18"/>
                  </a:lnTo>
                  <a:lnTo>
                    <a:pt x="488" y="17"/>
                  </a:lnTo>
                  <a:lnTo>
                    <a:pt x="489" y="22"/>
                  </a:lnTo>
                  <a:lnTo>
                    <a:pt x="474" y="23"/>
                  </a:lnTo>
                  <a:lnTo>
                    <a:pt x="462" y="23"/>
                  </a:lnTo>
                  <a:lnTo>
                    <a:pt x="456" y="24"/>
                  </a:lnTo>
                  <a:lnTo>
                    <a:pt x="449" y="24"/>
                  </a:lnTo>
                  <a:lnTo>
                    <a:pt x="443" y="25"/>
                  </a:lnTo>
                  <a:lnTo>
                    <a:pt x="438" y="26"/>
                  </a:lnTo>
                  <a:lnTo>
                    <a:pt x="432" y="27"/>
                  </a:lnTo>
                  <a:lnTo>
                    <a:pt x="426" y="29"/>
                  </a:lnTo>
                  <a:lnTo>
                    <a:pt x="420" y="30"/>
                  </a:lnTo>
                  <a:lnTo>
                    <a:pt x="415" y="31"/>
                  </a:lnTo>
                  <a:lnTo>
                    <a:pt x="410" y="33"/>
                  </a:lnTo>
                  <a:lnTo>
                    <a:pt x="404" y="34"/>
                  </a:lnTo>
                  <a:lnTo>
                    <a:pt x="399" y="37"/>
                  </a:lnTo>
                  <a:lnTo>
                    <a:pt x="393" y="39"/>
                  </a:lnTo>
                  <a:close/>
                  <a:moveTo>
                    <a:pt x="391" y="34"/>
                  </a:moveTo>
                  <a:lnTo>
                    <a:pt x="393" y="39"/>
                  </a:lnTo>
                  <a:lnTo>
                    <a:pt x="392" y="39"/>
                  </a:lnTo>
                  <a:lnTo>
                    <a:pt x="391" y="39"/>
                  </a:lnTo>
                  <a:lnTo>
                    <a:pt x="390" y="38"/>
                  </a:lnTo>
                  <a:lnTo>
                    <a:pt x="390" y="37"/>
                  </a:lnTo>
                  <a:lnTo>
                    <a:pt x="391" y="35"/>
                  </a:lnTo>
                  <a:lnTo>
                    <a:pt x="391" y="34"/>
                  </a:lnTo>
                  <a:close/>
                  <a:moveTo>
                    <a:pt x="335" y="83"/>
                  </a:moveTo>
                  <a:lnTo>
                    <a:pt x="330" y="80"/>
                  </a:lnTo>
                  <a:lnTo>
                    <a:pt x="331" y="80"/>
                  </a:lnTo>
                  <a:lnTo>
                    <a:pt x="338" y="73"/>
                  </a:lnTo>
                  <a:lnTo>
                    <a:pt x="345" y="66"/>
                  </a:lnTo>
                  <a:lnTo>
                    <a:pt x="352" y="61"/>
                  </a:lnTo>
                  <a:lnTo>
                    <a:pt x="359" y="55"/>
                  </a:lnTo>
                  <a:lnTo>
                    <a:pt x="367" y="50"/>
                  </a:lnTo>
                  <a:lnTo>
                    <a:pt x="374" y="45"/>
                  </a:lnTo>
                  <a:lnTo>
                    <a:pt x="383" y="40"/>
                  </a:lnTo>
                  <a:lnTo>
                    <a:pt x="391" y="35"/>
                  </a:lnTo>
                  <a:lnTo>
                    <a:pt x="393" y="39"/>
                  </a:lnTo>
                  <a:lnTo>
                    <a:pt x="385" y="45"/>
                  </a:lnTo>
                  <a:lnTo>
                    <a:pt x="377" y="49"/>
                  </a:lnTo>
                  <a:lnTo>
                    <a:pt x="369" y="54"/>
                  </a:lnTo>
                  <a:lnTo>
                    <a:pt x="362" y="59"/>
                  </a:lnTo>
                  <a:lnTo>
                    <a:pt x="355" y="64"/>
                  </a:lnTo>
                  <a:lnTo>
                    <a:pt x="348" y="70"/>
                  </a:lnTo>
                  <a:lnTo>
                    <a:pt x="342" y="77"/>
                  </a:lnTo>
                  <a:lnTo>
                    <a:pt x="335" y="83"/>
                  </a:lnTo>
                  <a:close/>
                  <a:moveTo>
                    <a:pt x="331" y="80"/>
                  </a:moveTo>
                  <a:lnTo>
                    <a:pt x="335" y="83"/>
                  </a:lnTo>
                  <a:lnTo>
                    <a:pt x="334" y="83"/>
                  </a:lnTo>
                  <a:lnTo>
                    <a:pt x="332" y="85"/>
                  </a:lnTo>
                  <a:lnTo>
                    <a:pt x="331" y="83"/>
                  </a:lnTo>
                  <a:lnTo>
                    <a:pt x="330" y="82"/>
                  </a:lnTo>
                  <a:lnTo>
                    <a:pt x="330" y="81"/>
                  </a:lnTo>
                  <a:lnTo>
                    <a:pt x="331" y="80"/>
                  </a:lnTo>
                  <a:close/>
                  <a:moveTo>
                    <a:pt x="308" y="114"/>
                  </a:moveTo>
                  <a:lnTo>
                    <a:pt x="307" y="111"/>
                  </a:lnTo>
                  <a:lnTo>
                    <a:pt x="330" y="80"/>
                  </a:lnTo>
                  <a:lnTo>
                    <a:pt x="335" y="83"/>
                  </a:lnTo>
                  <a:lnTo>
                    <a:pt x="312" y="113"/>
                  </a:lnTo>
                  <a:lnTo>
                    <a:pt x="308" y="114"/>
                  </a:lnTo>
                  <a:close/>
                  <a:moveTo>
                    <a:pt x="307" y="111"/>
                  </a:moveTo>
                  <a:lnTo>
                    <a:pt x="312" y="113"/>
                  </a:lnTo>
                  <a:lnTo>
                    <a:pt x="311" y="114"/>
                  </a:lnTo>
                  <a:lnTo>
                    <a:pt x="309" y="114"/>
                  </a:lnTo>
                  <a:lnTo>
                    <a:pt x="308" y="114"/>
                  </a:lnTo>
                  <a:lnTo>
                    <a:pt x="307" y="113"/>
                  </a:lnTo>
                  <a:lnTo>
                    <a:pt x="307" y="112"/>
                  </a:lnTo>
                  <a:lnTo>
                    <a:pt x="307" y="111"/>
                  </a:lnTo>
                  <a:close/>
                  <a:moveTo>
                    <a:pt x="247" y="66"/>
                  </a:moveTo>
                  <a:lnTo>
                    <a:pt x="247" y="66"/>
                  </a:lnTo>
                  <a:lnTo>
                    <a:pt x="311" y="110"/>
                  </a:lnTo>
                  <a:lnTo>
                    <a:pt x="308" y="114"/>
                  </a:lnTo>
                  <a:lnTo>
                    <a:pt x="244" y="70"/>
                  </a:lnTo>
                  <a:lnTo>
                    <a:pt x="247" y="66"/>
                  </a:lnTo>
                  <a:close/>
                  <a:moveTo>
                    <a:pt x="247" y="66"/>
                  </a:moveTo>
                  <a:lnTo>
                    <a:pt x="244" y="70"/>
                  </a:lnTo>
                  <a:lnTo>
                    <a:pt x="243" y="70"/>
                  </a:lnTo>
                  <a:lnTo>
                    <a:pt x="243" y="69"/>
                  </a:lnTo>
                  <a:lnTo>
                    <a:pt x="243" y="67"/>
                  </a:lnTo>
                  <a:lnTo>
                    <a:pt x="243" y="66"/>
                  </a:lnTo>
                  <a:lnTo>
                    <a:pt x="244" y="66"/>
                  </a:lnTo>
                  <a:lnTo>
                    <a:pt x="245" y="65"/>
                  </a:lnTo>
                  <a:lnTo>
                    <a:pt x="247" y="65"/>
                  </a:lnTo>
                  <a:lnTo>
                    <a:pt x="247" y="66"/>
                  </a:lnTo>
                  <a:close/>
                  <a:moveTo>
                    <a:pt x="77" y="5"/>
                  </a:moveTo>
                  <a:lnTo>
                    <a:pt x="75" y="1"/>
                  </a:lnTo>
                  <a:lnTo>
                    <a:pt x="76" y="0"/>
                  </a:lnTo>
                  <a:lnTo>
                    <a:pt x="88" y="3"/>
                  </a:lnTo>
                  <a:lnTo>
                    <a:pt x="98" y="7"/>
                  </a:lnTo>
                  <a:lnTo>
                    <a:pt x="108" y="10"/>
                  </a:lnTo>
                  <a:lnTo>
                    <a:pt x="120" y="14"/>
                  </a:lnTo>
                  <a:lnTo>
                    <a:pt x="130" y="18"/>
                  </a:lnTo>
                  <a:lnTo>
                    <a:pt x="140" y="22"/>
                  </a:lnTo>
                  <a:lnTo>
                    <a:pt x="152" y="25"/>
                  </a:lnTo>
                  <a:lnTo>
                    <a:pt x="162" y="30"/>
                  </a:lnTo>
                  <a:lnTo>
                    <a:pt x="172" y="34"/>
                  </a:lnTo>
                  <a:lnTo>
                    <a:pt x="183" y="38"/>
                  </a:lnTo>
                  <a:lnTo>
                    <a:pt x="194" y="42"/>
                  </a:lnTo>
                  <a:lnTo>
                    <a:pt x="204" y="47"/>
                  </a:lnTo>
                  <a:lnTo>
                    <a:pt x="215" y="51"/>
                  </a:lnTo>
                  <a:lnTo>
                    <a:pt x="226" y="56"/>
                  </a:lnTo>
                  <a:lnTo>
                    <a:pt x="236" y="61"/>
                  </a:lnTo>
                  <a:lnTo>
                    <a:pt x="247" y="66"/>
                  </a:lnTo>
                  <a:lnTo>
                    <a:pt x="244" y="70"/>
                  </a:lnTo>
                  <a:lnTo>
                    <a:pt x="234" y="65"/>
                  </a:lnTo>
                  <a:lnTo>
                    <a:pt x="224" y="61"/>
                  </a:lnTo>
                  <a:lnTo>
                    <a:pt x="213" y="56"/>
                  </a:lnTo>
                  <a:lnTo>
                    <a:pt x="202" y="51"/>
                  </a:lnTo>
                  <a:lnTo>
                    <a:pt x="192" y="47"/>
                  </a:lnTo>
                  <a:lnTo>
                    <a:pt x="181" y="42"/>
                  </a:lnTo>
                  <a:lnTo>
                    <a:pt x="171" y="38"/>
                  </a:lnTo>
                  <a:lnTo>
                    <a:pt x="160" y="34"/>
                  </a:lnTo>
                  <a:lnTo>
                    <a:pt x="149" y="30"/>
                  </a:lnTo>
                  <a:lnTo>
                    <a:pt x="139" y="26"/>
                  </a:lnTo>
                  <a:lnTo>
                    <a:pt x="129" y="23"/>
                  </a:lnTo>
                  <a:lnTo>
                    <a:pt x="117" y="18"/>
                  </a:lnTo>
                  <a:lnTo>
                    <a:pt x="107" y="15"/>
                  </a:lnTo>
                  <a:lnTo>
                    <a:pt x="97" y="11"/>
                  </a:lnTo>
                  <a:lnTo>
                    <a:pt x="86" y="8"/>
                  </a:lnTo>
                  <a:lnTo>
                    <a:pt x="75" y="5"/>
                  </a:lnTo>
                  <a:lnTo>
                    <a:pt x="77" y="5"/>
                  </a:lnTo>
                  <a:close/>
                  <a:moveTo>
                    <a:pt x="76" y="0"/>
                  </a:moveTo>
                  <a:lnTo>
                    <a:pt x="75" y="5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4" y="1"/>
                  </a:lnTo>
                  <a:lnTo>
                    <a:pt x="75" y="1"/>
                  </a:lnTo>
                  <a:lnTo>
                    <a:pt x="76" y="0"/>
                  </a:lnTo>
                  <a:close/>
                  <a:moveTo>
                    <a:pt x="2" y="56"/>
                  </a:moveTo>
                  <a:lnTo>
                    <a:pt x="1" y="51"/>
                  </a:lnTo>
                  <a:lnTo>
                    <a:pt x="75" y="1"/>
                  </a:lnTo>
                  <a:lnTo>
                    <a:pt x="77" y="5"/>
                  </a:lnTo>
                  <a:lnTo>
                    <a:pt x="3" y="55"/>
                  </a:lnTo>
                  <a:lnTo>
                    <a:pt x="2" y="56"/>
                  </a:lnTo>
                  <a:close/>
                  <a:moveTo>
                    <a:pt x="1" y="51"/>
                  </a:moveTo>
                  <a:lnTo>
                    <a:pt x="3" y="55"/>
                  </a:lnTo>
                  <a:lnTo>
                    <a:pt x="2" y="56"/>
                  </a:lnTo>
                  <a:lnTo>
                    <a:pt x="1" y="56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1" y="51"/>
                  </a:lnTo>
                  <a:close/>
                  <a:moveTo>
                    <a:pt x="75" y="53"/>
                  </a:moveTo>
                  <a:lnTo>
                    <a:pt x="73" y="54"/>
                  </a:lnTo>
                  <a:lnTo>
                    <a:pt x="2" y="56"/>
                  </a:lnTo>
                  <a:lnTo>
                    <a:pt x="2" y="50"/>
                  </a:lnTo>
                  <a:lnTo>
                    <a:pt x="73" y="49"/>
                  </a:lnTo>
                  <a:lnTo>
                    <a:pt x="75" y="53"/>
                  </a:lnTo>
                  <a:close/>
                  <a:moveTo>
                    <a:pt x="73" y="54"/>
                  </a:moveTo>
                  <a:lnTo>
                    <a:pt x="73" y="49"/>
                  </a:lnTo>
                  <a:lnTo>
                    <a:pt x="74" y="49"/>
                  </a:lnTo>
                  <a:lnTo>
                    <a:pt x="75" y="50"/>
                  </a:lnTo>
                  <a:lnTo>
                    <a:pt x="75" y="51"/>
                  </a:lnTo>
                  <a:lnTo>
                    <a:pt x="75" y="53"/>
                  </a:lnTo>
                  <a:lnTo>
                    <a:pt x="74" y="53"/>
                  </a:lnTo>
                  <a:lnTo>
                    <a:pt x="73" y="54"/>
                  </a:lnTo>
                  <a:close/>
                  <a:moveTo>
                    <a:pt x="36" y="104"/>
                  </a:moveTo>
                  <a:lnTo>
                    <a:pt x="34" y="100"/>
                  </a:lnTo>
                  <a:lnTo>
                    <a:pt x="70" y="49"/>
                  </a:lnTo>
                  <a:lnTo>
                    <a:pt x="75" y="53"/>
                  </a:lnTo>
                  <a:lnTo>
                    <a:pt x="37" y="103"/>
                  </a:lnTo>
                  <a:lnTo>
                    <a:pt x="36" y="104"/>
                  </a:lnTo>
                  <a:close/>
                  <a:moveTo>
                    <a:pt x="34" y="100"/>
                  </a:moveTo>
                  <a:lnTo>
                    <a:pt x="37" y="103"/>
                  </a:lnTo>
                  <a:lnTo>
                    <a:pt x="36" y="103"/>
                  </a:lnTo>
                  <a:lnTo>
                    <a:pt x="36" y="104"/>
                  </a:lnTo>
                  <a:lnTo>
                    <a:pt x="35" y="104"/>
                  </a:lnTo>
                  <a:lnTo>
                    <a:pt x="34" y="103"/>
                  </a:lnTo>
                  <a:lnTo>
                    <a:pt x="33" y="103"/>
                  </a:lnTo>
                  <a:lnTo>
                    <a:pt x="33" y="102"/>
                  </a:lnTo>
                  <a:lnTo>
                    <a:pt x="33" y="101"/>
                  </a:lnTo>
                  <a:lnTo>
                    <a:pt x="34" y="100"/>
                  </a:lnTo>
                  <a:close/>
                  <a:moveTo>
                    <a:pt x="154" y="65"/>
                  </a:moveTo>
                  <a:lnTo>
                    <a:pt x="154" y="65"/>
                  </a:lnTo>
                  <a:lnTo>
                    <a:pt x="36" y="104"/>
                  </a:lnTo>
                  <a:lnTo>
                    <a:pt x="35" y="100"/>
                  </a:lnTo>
                  <a:lnTo>
                    <a:pt x="152" y="61"/>
                  </a:lnTo>
                  <a:lnTo>
                    <a:pt x="154" y="65"/>
                  </a:lnTo>
                  <a:close/>
                  <a:moveTo>
                    <a:pt x="154" y="65"/>
                  </a:moveTo>
                  <a:lnTo>
                    <a:pt x="152" y="61"/>
                  </a:lnTo>
                  <a:lnTo>
                    <a:pt x="153" y="61"/>
                  </a:lnTo>
                  <a:lnTo>
                    <a:pt x="154" y="61"/>
                  </a:lnTo>
                  <a:lnTo>
                    <a:pt x="154" y="62"/>
                  </a:lnTo>
                  <a:lnTo>
                    <a:pt x="155" y="63"/>
                  </a:lnTo>
                  <a:lnTo>
                    <a:pt x="155" y="64"/>
                  </a:lnTo>
                  <a:lnTo>
                    <a:pt x="154" y="65"/>
                  </a:lnTo>
                  <a:close/>
                  <a:moveTo>
                    <a:pt x="78" y="154"/>
                  </a:moveTo>
                  <a:lnTo>
                    <a:pt x="75" y="151"/>
                  </a:lnTo>
                  <a:lnTo>
                    <a:pt x="151" y="62"/>
                  </a:lnTo>
                  <a:lnTo>
                    <a:pt x="154" y="65"/>
                  </a:lnTo>
                  <a:lnTo>
                    <a:pt x="78" y="153"/>
                  </a:lnTo>
                  <a:lnTo>
                    <a:pt x="78" y="154"/>
                  </a:lnTo>
                  <a:close/>
                  <a:moveTo>
                    <a:pt x="75" y="151"/>
                  </a:moveTo>
                  <a:lnTo>
                    <a:pt x="78" y="153"/>
                  </a:lnTo>
                  <a:lnTo>
                    <a:pt x="78" y="154"/>
                  </a:lnTo>
                  <a:lnTo>
                    <a:pt x="77" y="154"/>
                  </a:lnTo>
                  <a:lnTo>
                    <a:pt x="76" y="154"/>
                  </a:lnTo>
                  <a:lnTo>
                    <a:pt x="75" y="154"/>
                  </a:lnTo>
                  <a:lnTo>
                    <a:pt x="75" y="153"/>
                  </a:lnTo>
                  <a:lnTo>
                    <a:pt x="75" y="152"/>
                  </a:lnTo>
                  <a:lnTo>
                    <a:pt x="75" y="151"/>
                  </a:lnTo>
                  <a:close/>
                  <a:moveTo>
                    <a:pt x="228" y="82"/>
                  </a:moveTo>
                  <a:lnTo>
                    <a:pt x="228" y="87"/>
                  </a:lnTo>
                  <a:lnTo>
                    <a:pt x="78" y="154"/>
                  </a:lnTo>
                  <a:lnTo>
                    <a:pt x="76" y="150"/>
                  </a:lnTo>
                  <a:lnTo>
                    <a:pt x="226" y="82"/>
                  </a:lnTo>
                  <a:lnTo>
                    <a:pt x="228" y="82"/>
                  </a:lnTo>
                  <a:close/>
                  <a:moveTo>
                    <a:pt x="228" y="87"/>
                  </a:moveTo>
                  <a:lnTo>
                    <a:pt x="226" y="82"/>
                  </a:lnTo>
                  <a:lnTo>
                    <a:pt x="227" y="82"/>
                  </a:lnTo>
                  <a:lnTo>
                    <a:pt x="228" y="82"/>
                  </a:lnTo>
                  <a:lnTo>
                    <a:pt x="229" y="83"/>
                  </a:lnTo>
                  <a:lnTo>
                    <a:pt x="229" y="85"/>
                  </a:lnTo>
                  <a:lnTo>
                    <a:pt x="228" y="86"/>
                  </a:lnTo>
                  <a:lnTo>
                    <a:pt x="228" y="87"/>
                  </a:lnTo>
                  <a:close/>
                  <a:moveTo>
                    <a:pt x="273" y="105"/>
                  </a:moveTo>
                  <a:lnTo>
                    <a:pt x="271" y="110"/>
                  </a:lnTo>
                  <a:lnTo>
                    <a:pt x="226" y="86"/>
                  </a:lnTo>
                  <a:lnTo>
                    <a:pt x="228" y="82"/>
                  </a:lnTo>
                  <a:lnTo>
                    <a:pt x="272" y="105"/>
                  </a:lnTo>
                  <a:lnTo>
                    <a:pt x="273" y="105"/>
                  </a:lnTo>
                  <a:close/>
                  <a:moveTo>
                    <a:pt x="271" y="110"/>
                  </a:moveTo>
                  <a:lnTo>
                    <a:pt x="272" y="105"/>
                  </a:lnTo>
                  <a:lnTo>
                    <a:pt x="273" y="106"/>
                  </a:lnTo>
                  <a:lnTo>
                    <a:pt x="274" y="106"/>
                  </a:lnTo>
                  <a:lnTo>
                    <a:pt x="274" y="108"/>
                  </a:lnTo>
                  <a:lnTo>
                    <a:pt x="273" y="109"/>
                  </a:lnTo>
                  <a:lnTo>
                    <a:pt x="273" y="110"/>
                  </a:lnTo>
                  <a:lnTo>
                    <a:pt x="272" y="110"/>
                  </a:lnTo>
                  <a:lnTo>
                    <a:pt x="271" y="110"/>
                  </a:lnTo>
                  <a:close/>
                  <a:moveTo>
                    <a:pt x="313" y="138"/>
                  </a:moveTo>
                  <a:lnTo>
                    <a:pt x="309" y="141"/>
                  </a:lnTo>
                  <a:lnTo>
                    <a:pt x="269" y="110"/>
                  </a:lnTo>
                  <a:lnTo>
                    <a:pt x="273" y="105"/>
                  </a:lnTo>
                  <a:lnTo>
                    <a:pt x="312" y="137"/>
                  </a:lnTo>
                  <a:lnTo>
                    <a:pt x="313" y="138"/>
                  </a:lnTo>
                  <a:close/>
                  <a:moveTo>
                    <a:pt x="309" y="141"/>
                  </a:moveTo>
                  <a:lnTo>
                    <a:pt x="312" y="137"/>
                  </a:lnTo>
                  <a:lnTo>
                    <a:pt x="313" y="137"/>
                  </a:lnTo>
                  <a:lnTo>
                    <a:pt x="313" y="138"/>
                  </a:lnTo>
                  <a:lnTo>
                    <a:pt x="313" y="140"/>
                  </a:lnTo>
                  <a:lnTo>
                    <a:pt x="313" y="141"/>
                  </a:lnTo>
                  <a:lnTo>
                    <a:pt x="312" y="141"/>
                  </a:lnTo>
                  <a:lnTo>
                    <a:pt x="311" y="141"/>
                  </a:lnTo>
                  <a:lnTo>
                    <a:pt x="309" y="141"/>
                  </a:lnTo>
                  <a:close/>
                  <a:moveTo>
                    <a:pt x="328" y="178"/>
                  </a:moveTo>
                  <a:lnTo>
                    <a:pt x="325" y="177"/>
                  </a:lnTo>
                  <a:lnTo>
                    <a:pt x="308" y="140"/>
                  </a:lnTo>
                  <a:lnTo>
                    <a:pt x="313" y="138"/>
                  </a:lnTo>
                  <a:lnTo>
                    <a:pt x="330" y="175"/>
                  </a:lnTo>
                  <a:lnTo>
                    <a:pt x="328" y="178"/>
                  </a:lnTo>
                  <a:close/>
                  <a:moveTo>
                    <a:pt x="325" y="177"/>
                  </a:moveTo>
                  <a:lnTo>
                    <a:pt x="330" y="175"/>
                  </a:lnTo>
                  <a:lnTo>
                    <a:pt x="330" y="176"/>
                  </a:lnTo>
                  <a:lnTo>
                    <a:pt x="330" y="177"/>
                  </a:lnTo>
                  <a:lnTo>
                    <a:pt x="329" y="178"/>
                  </a:lnTo>
                  <a:lnTo>
                    <a:pt x="328" y="178"/>
                  </a:lnTo>
                  <a:lnTo>
                    <a:pt x="327" y="178"/>
                  </a:lnTo>
                  <a:lnTo>
                    <a:pt x="325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Freeform 28"/>
            <p:cNvSpPr>
              <a:spLocks/>
            </p:cNvSpPr>
            <p:nvPr/>
          </p:nvSpPr>
          <p:spPr bwMode="auto">
            <a:xfrm>
              <a:off x="5145" y="405"/>
              <a:ext cx="45" cy="28"/>
            </a:xfrm>
            <a:custGeom>
              <a:avLst/>
              <a:gdLst>
                <a:gd name="T0" fmla="*/ 0 w 57"/>
                <a:gd name="T1" fmla="*/ 2 h 35"/>
                <a:gd name="T2" fmla="*/ 2 w 57"/>
                <a:gd name="T3" fmla="*/ 0 h 35"/>
                <a:gd name="T4" fmla="*/ 2 w 57"/>
                <a:gd name="T5" fmla="*/ 2 h 35"/>
                <a:gd name="T6" fmla="*/ 2 w 57"/>
                <a:gd name="T7" fmla="*/ 2 h 35"/>
                <a:gd name="T8" fmla="*/ 0 w 57"/>
                <a:gd name="T9" fmla="*/ 2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35"/>
                <a:gd name="T17" fmla="*/ 57 w 57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35">
                  <a:moveTo>
                    <a:pt x="0" y="31"/>
                  </a:moveTo>
                  <a:lnTo>
                    <a:pt x="54" y="0"/>
                  </a:lnTo>
                  <a:lnTo>
                    <a:pt x="57" y="4"/>
                  </a:lnTo>
                  <a:lnTo>
                    <a:pt x="2" y="3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Freeform 29"/>
            <p:cNvSpPr>
              <a:spLocks/>
            </p:cNvSpPr>
            <p:nvPr/>
          </p:nvSpPr>
          <p:spPr bwMode="auto">
            <a:xfrm>
              <a:off x="5207" y="428"/>
              <a:ext cx="40" cy="14"/>
            </a:xfrm>
            <a:custGeom>
              <a:avLst/>
              <a:gdLst>
                <a:gd name="T0" fmla="*/ 0 w 51"/>
                <a:gd name="T1" fmla="*/ 2 h 18"/>
                <a:gd name="T2" fmla="*/ 2 w 51"/>
                <a:gd name="T3" fmla="*/ 0 h 18"/>
                <a:gd name="T4" fmla="*/ 2 w 51"/>
                <a:gd name="T5" fmla="*/ 2 h 18"/>
                <a:gd name="T6" fmla="*/ 1 w 51"/>
                <a:gd name="T7" fmla="*/ 2 h 18"/>
                <a:gd name="T8" fmla="*/ 0 w 51"/>
                <a:gd name="T9" fmla="*/ 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8"/>
                <a:gd name="T17" fmla="*/ 51 w 5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8">
                  <a:moveTo>
                    <a:pt x="0" y="14"/>
                  </a:moveTo>
                  <a:lnTo>
                    <a:pt x="50" y="0"/>
                  </a:lnTo>
                  <a:lnTo>
                    <a:pt x="51" y="4"/>
                  </a:lnTo>
                  <a:lnTo>
                    <a:pt x="1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Freeform 30"/>
            <p:cNvSpPr>
              <a:spLocks/>
            </p:cNvSpPr>
            <p:nvPr/>
          </p:nvSpPr>
          <p:spPr bwMode="auto">
            <a:xfrm>
              <a:off x="5245" y="366"/>
              <a:ext cx="62" cy="44"/>
            </a:xfrm>
            <a:custGeom>
              <a:avLst/>
              <a:gdLst>
                <a:gd name="T0" fmla="*/ 2 w 79"/>
                <a:gd name="T1" fmla="*/ 2 h 56"/>
                <a:gd name="T2" fmla="*/ 2 w 79"/>
                <a:gd name="T3" fmla="*/ 2 h 56"/>
                <a:gd name="T4" fmla="*/ 2 w 79"/>
                <a:gd name="T5" fmla="*/ 2 h 56"/>
                <a:gd name="T6" fmla="*/ 2 w 79"/>
                <a:gd name="T7" fmla="*/ 2 h 56"/>
                <a:gd name="T8" fmla="*/ 2 w 79"/>
                <a:gd name="T9" fmla="*/ 2 h 56"/>
                <a:gd name="T10" fmla="*/ 2 w 79"/>
                <a:gd name="T11" fmla="*/ 2 h 56"/>
                <a:gd name="T12" fmla="*/ 2 w 79"/>
                <a:gd name="T13" fmla="*/ 2 h 56"/>
                <a:gd name="T14" fmla="*/ 2 w 79"/>
                <a:gd name="T15" fmla="*/ 2 h 56"/>
                <a:gd name="T16" fmla="*/ 2 w 79"/>
                <a:gd name="T17" fmla="*/ 2 h 56"/>
                <a:gd name="T18" fmla="*/ 2 w 79"/>
                <a:gd name="T19" fmla="*/ 2 h 56"/>
                <a:gd name="T20" fmla="*/ 2 w 79"/>
                <a:gd name="T21" fmla="*/ 2 h 56"/>
                <a:gd name="T22" fmla="*/ 2 w 79"/>
                <a:gd name="T23" fmla="*/ 2 h 56"/>
                <a:gd name="T24" fmla="*/ 2 w 79"/>
                <a:gd name="T25" fmla="*/ 2 h 56"/>
                <a:gd name="T26" fmla="*/ 2 w 79"/>
                <a:gd name="T27" fmla="*/ 2 h 56"/>
                <a:gd name="T28" fmla="*/ 2 w 79"/>
                <a:gd name="T29" fmla="*/ 2 h 56"/>
                <a:gd name="T30" fmla="*/ 0 w 79"/>
                <a:gd name="T31" fmla="*/ 2 h 56"/>
                <a:gd name="T32" fmla="*/ 2 w 79"/>
                <a:gd name="T33" fmla="*/ 0 h 56"/>
                <a:gd name="T34" fmla="*/ 2 w 79"/>
                <a:gd name="T35" fmla="*/ 1 h 56"/>
                <a:gd name="T36" fmla="*/ 2 w 79"/>
                <a:gd name="T37" fmla="*/ 2 h 56"/>
                <a:gd name="T38" fmla="*/ 2 w 79"/>
                <a:gd name="T39" fmla="*/ 2 h 56"/>
                <a:gd name="T40" fmla="*/ 2 w 79"/>
                <a:gd name="T41" fmla="*/ 2 h 56"/>
                <a:gd name="T42" fmla="*/ 2 w 79"/>
                <a:gd name="T43" fmla="*/ 2 h 56"/>
                <a:gd name="T44" fmla="*/ 2 w 79"/>
                <a:gd name="T45" fmla="*/ 2 h 56"/>
                <a:gd name="T46" fmla="*/ 2 w 79"/>
                <a:gd name="T47" fmla="*/ 2 h 56"/>
                <a:gd name="T48" fmla="*/ 2 w 79"/>
                <a:gd name="T49" fmla="*/ 2 h 56"/>
                <a:gd name="T50" fmla="*/ 2 w 79"/>
                <a:gd name="T51" fmla="*/ 2 h 56"/>
                <a:gd name="T52" fmla="*/ 2 w 79"/>
                <a:gd name="T53" fmla="*/ 2 h 56"/>
                <a:gd name="T54" fmla="*/ 2 w 79"/>
                <a:gd name="T55" fmla="*/ 2 h 56"/>
                <a:gd name="T56" fmla="*/ 2 w 79"/>
                <a:gd name="T57" fmla="*/ 2 h 56"/>
                <a:gd name="T58" fmla="*/ 2 w 79"/>
                <a:gd name="T59" fmla="*/ 2 h 56"/>
                <a:gd name="T60" fmla="*/ 2 w 79"/>
                <a:gd name="T61" fmla="*/ 2 h 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9"/>
                <a:gd name="T94" fmla="*/ 0 h 56"/>
                <a:gd name="T95" fmla="*/ 79 w 79"/>
                <a:gd name="T96" fmla="*/ 56 h 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9" h="56">
                  <a:moveTo>
                    <a:pt x="79" y="48"/>
                  </a:moveTo>
                  <a:lnTo>
                    <a:pt x="73" y="56"/>
                  </a:lnTo>
                  <a:lnTo>
                    <a:pt x="67" y="51"/>
                  </a:lnTo>
                  <a:lnTo>
                    <a:pt x="63" y="48"/>
                  </a:lnTo>
                  <a:lnTo>
                    <a:pt x="57" y="43"/>
                  </a:lnTo>
                  <a:lnTo>
                    <a:pt x="52" y="40"/>
                  </a:lnTo>
                  <a:lnTo>
                    <a:pt x="47" y="37"/>
                  </a:lnTo>
                  <a:lnTo>
                    <a:pt x="42" y="33"/>
                  </a:lnTo>
                  <a:lnTo>
                    <a:pt x="36" y="29"/>
                  </a:lnTo>
                  <a:lnTo>
                    <a:pt x="32" y="26"/>
                  </a:lnTo>
                  <a:lnTo>
                    <a:pt x="22" y="19"/>
                  </a:lnTo>
                  <a:lnTo>
                    <a:pt x="12" y="15"/>
                  </a:lnTo>
                  <a:lnTo>
                    <a:pt x="9" y="13"/>
                  </a:lnTo>
                  <a:lnTo>
                    <a:pt x="6" y="11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0"/>
                  </a:lnTo>
                  <a:lnTo>
                    <a:pt x="6" y="1"/>
                  </a:lnTo>
                  <a:lnTo>
                    <a:pt x="9" y="2"/>
                  </a:lnTo>
                  <a:lnTo>
                    <a:pt x="12" y="5"/>
                  </a:lnTo>
                  <a:lnTo>
                    <a:pt x="17" y="7"/>
                  </a:lnTo>
                  <a:lnTo>
                    <a:pt x="26" y="11"/>
                  </a:lnTo>
                  <a:lnTo>
                    <a:pt x="36" y="18"/>
                  </a:lnTo>
                  <a:lnTo>
                    <a:pt x="42" y="22"/>
                  </a:lnTo>
                  <a:lnTo>
                    <a:pt x="47" y="25"/>
                  </a:lnTo>
                  <a:lnTo>
                    <a:pt x="52" y="29"/>
                  </a:lnTo>
                  <a:lnTo>
                    <a:pt x="58" y="32"/>
                  </a:lnTo>
                  <a:lnTo>
                    <a:pt x="63" y="37"/>
                  </a:lnTo>
                  <a:lnTo>
                    <a:pt x="68" y="40"/>
                  </a:lnTo>
                  <a:lnTo>
                    <a:pt x="74" y="45"/>
                  </a:lnTo>
                  <a:lnTo>
                    <a:pt x="79" y="48"/>
                  </a:lnTo>
                  <a:close/>
                </a:path>
              </a:pathLst>
            </a:custGeom>
            <a:solidFill>
              <a:srgbClr val="005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0" name="Freeform 31"/>
            <p:cNvSpPr>
              <a:spLocks/>
            </p:cNvSpPr>
            <p:nvPr/>
          </p:nvSpPr>
          <p:spPr bwMode="auto">
            <a:xfrm>
              <a:off x="5104" y="510"/>
              <a:ext cx="332" cy="89"/>
            </a:xfrm>
            <a:custGeom>
              <a:avLst/>
              <a:gdLst>
                <a:gd name="T0" fmla="*/ 0 w 427"/>
                <a:gd name="T1" fmla="*/ 2 h 114"/>
                <a:gd name="T2" fmla="*/ 2 w 427"/>
                <a:gd name="T3" fmla="*/ 2 h 114"/>
                <a:gd name="T4" fmla="*/ 2 w 427"/>
                <a:gd name="T5" fmla="*/ 2 h 114"/>
                <a:gd name="T6" fmla="*/ 2 w 427"/>
                <a:gd name="T7" fmla="*/ 2 h 114"/>
                <a:gd name="T8" fmla="*/ 2 w 427"/>
                <a:gd name="T9" fmla="*/ 2 h 114"/>
                <a:gd name="T10" fmla="*/ 2 w 427"/>
                <a:gd name="T11" fmla="*/ 2 h 114"/>
                <a:gd name="T12" fmla="*/ 2 w 427"/>
                <a:gd name="T13" fmla="*/ 1 h 114"/>
                <a:gd name="T14" fmla="*/ 2 w 427"/>
                <a:gd name="T15" fmla="*/ 0 h 114"/>
                <a:gd name="T16" fmla="*/ 2 w 427"/>
                <a:gd name="T17" fmla="*/ 0 h 114"/>
                <a:gd name="T18" fmla="*/ 2 w 427"/>
                <a:gd name="T19" fmla="*/ 1 h 114"/>
                <a:gd name="T20" fmla="*/ 2 w 427"/>
                <a:gd name="T21" fmla="*/ 2 h 114"/>
                <a:gd name="T22" fmla="*/ 2 w 427"/>
                <a:gd name="T23" fmla="*/ 2 h 114"/>
                <a:gd name="T24" fmla="*/ 2 w 427"/>
                <a:gd name="T25" fmla="*/ 2 h 114"/>
                <a:gd name="T26" fmla="*/ 2 w 427"/>
                <a:gd name="T27" fmla="*/ 2 h 114"/>
                <a:gd name="T28" fmla="*/ 2 w 427"/>
                <a:gd name="T29" fmla="*/ 2 h 114"/>
                <a:gd name="T30" fmla="*/ 2 w 427"/>
                <a:gd name="T31" fmla="*/ 2 h 114"/>
                <a:gd name="T32" fmla="*/ 2 w 427"/>
                <a:gd name="T33" fmla="*/ 2 h 114"/>
                <a:gd name="T34" fmla="*/ 2 w 427"/>
                <a:gd name="T35" fmla="*/ 2 h 114"/>
                <a:gd name="T36" fmla="*/ 2 w 427"/>
                <a:gd name="T37" fmla="*/ 2 h 114"/>
                <a:gd name="T38" fmla="*/ 2 w 427"/>
                <a:gd name="T39" fmla="*/ 2 h 114"/>
                <a:gd name="T40" fmla="*/ 2 w 427"/>
                <a:gd name="T41" fmla="*/ 2 h 114"/>
                <a:gd name="T42" fmla="*/ 2 w 427"/>
                <a:gd name="T43" fmla="*/ 2 h 114"/>
                <a:gd name="T44" fmla="*/ 2 w 427"/>
                <a:gd name="T45" fmla="*/ 2 h 114"/>
                <a:gd name="T46" fmla="*/ 2 w 427"/>
                <a:gd name="T47" fmla="*/ 2 h 114"/>
                <a:gd name="T48" fmla="*/ 2 w 427"/>
                <a:gd name="T49" fmla="*/ 2 h 114"/>
                <a:gd name="T50" fmla="*/ 2 w 427"/>
                <a:gd name="T51" fmla="*/ 2 h 114"/>
                <a:gd name="T52" fmla="*/ 2 w 427"/>
                <a:gd name="T53" fmla="*/ 2 h 114"/>
                <a:gd name="T54" fmla="*/ 2 w 427"/>
                <a:gd name="T55" fmla="*/ 2 h 114"/>
                <a:gd name="T56" fmla="*/ 2 w 427"/>
                <a:gd name="T57" fmla="*/ 2 h 114"/>
                <a:gd name="T58" fmla="*/ 2 w 427"/>
                <a:gd name="T59" fmla="*/ 2 h 114"/>
                <a:gd name="T60" fmla="*/ 2 w 427"/>
                <a:gd name="T61" fmla="*/ 2 h 114"/>
                <a:gd name="T62" fmla="*/ 2 w 427"/>
                <a:gd name="T63" fmla="*/ 2 h 114"/>
                <a:gd name="T64" fmla="*/ 0 w 427"/>
                <a:gd name="T65" fmla="*/ 2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7"/>
                <a:gd name="T100" fmla="*/ 0 h 114"/>
                <a:gd name="T101" fmla="*/ 427 w 427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7" h="114">
                  <a:moveTo>
                    <a:pt x="0" y="25"/>
                  </a:moveTo>
                  <a:lnTo>
                    <a:pt x="30" y="19"/>
                  </a:lnTo>
                  <a:lnTo>
                    <a:pt x="59" y="13"/>
                  </a:lnTo>
                  <a:lnTo>
                    <a:pt x="88" y="8"/>
                  </a:lnTo>
                  <a:lnTo>
                    <a:pt x="117" y="5"/>
                  </a:lnTo>
                  <a:lnTo>
                    <a:pt x="144" y="3"/>
                  </a:lnTo>
                  <a:lnTo>
                    <a:pt x="172" y="1"/>
                  </a:lnTo>
                  <a:lnTo>
                    <a:pt x="199" y="0"/>
                  </a:lnTo>
                  <a:lnTo>
                    <a:pt x="226" y="0"/>
                  </a:lnTo>
                  <a:lnTo>
                    <a:pt x="253" y="1"/>
                  </a:lnTo>
                  <a:lnTo>
                    <a:pt x="278" y="4"/>
                  </a:lnTo>
                  <a:lnTo>
                    <a:pt x="304" y="7"/>
                  </a:lnTo>
                  <a:lnTo>
                    <a:pt x="329" y="11"/>
                  </a:lnTo>
                  <a:lnTo>
                    <a:pt x="355" y="15"/>
                  </a:lnTo>
                  <a:lnTo>
                    <a:pt x="379" y="21"/>
                  </a:lnTo>
                  <a:lnTo>
                    <a:pt x="403" y="27"/>
                  </a:lnTo>
                  <a:lnTo>
                    <a:pt x="427" y="33"/>
                  </a:lnTo>
                  <a:lnTo>
                    <a:pt x="375" y="114"/>
                  </a:lnTo>
                  <a:lnTo>
                    <a:pt x="332" y="106"/>
                  </a:lnTo>
                  <a:lnTo>
                    <a:pt x="288" y="100"/>
                  </a:lnTo>
                  <a:lnTo>
                    <a:pt x="266" y="98"/>
                  </a:lnTo>
                  <a:lnTo>
                    <a:pt x="245" y="95"/>
                  </a:lnTo>
                  <a:lnTo>
                    <a:pt x="223" y="95"/>
                  </a:lnTo>
                  <a:lnTo>
                    <a:pt x="202" y="94"/>
                  </a:lnTo>
                  <a:lnTo>
                    <a:pt x="181" y="95"/>
                  </a:lnTo>
                  <a:lnTo>
                    <a:pt x="160" y="95"/>
                  </a:lnTo>
                  <a:lnTo>
                    <a:pt x="140" y="98"/>
                  </a:lnTo>
                  <a:lnTo>
                    <a:pt x="119" y="100"/>
                  </a:lnTo>
                  <a:lnTo>
                    <a:pt x="98" y="102"/>
                  </a:lnTo>
                  <a:lnTo>
                    <a:pt x="78" y="106"/>
                  </a:lnTo>
                  <a:lnTo>
                    <a:pt x="57" y="109"/>
                  </a:lnTo>
                  <a:lnTo>
                    <a:pt x="37" y="114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74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1" name="Freeform 32"/>
            <p:cNvSpPr>
              <a:spLocks/>
            </p:cNvSpPr>
            <p:nvPr/>
          </p:nvSpPr>
          <p:spPr bwMode="auto">
            <a:xfrm>
              <a:off x="5104" y="510"/>
              <a:ext cx="332" cy="89"/>
            </a:xfrm>
            <a:custGeom>
              <a:avLst/>
              <a:gdLst>
                <a:gd name="T0" fmla="*/ 0 w 427"/>
                <a:gd name="T1" fmla="*/ 2 h 114"/>
                <a:gd name="T2" fmla="*/ 2 w 427"/>
                <a:gd name="T3" fmla="*/ 2 h 114"/>
                <a:gd name="T4" fmla="*/ 2 w 427"/>
                <a:gd name="T5" fmla="*/ 2 h 114"/>
                <a:gd name="T6" fmla="*/ 2 w 427"/>
                <a:gd name="T7" fmla="*/ 2 h 114"/>
                <a:gd name="T8" fmla="*/ 2 w 427"/>
                <a:gd name="T9" fmla="*/ 2 h 114"/>
                <a:gd name="T10" fmla="*/ 2 w 427"/>
                <a:gd name="T11" fmla="*/ 2 h 114"/>
                <a:gd name="T12" fmla="*/ 2 w 427"/>
                <a:gd name="T13" fmla="*/ 1 h 114"/>
                <a:gd name="T14" fmla="*/ 2 w 427"/>
                <a:gd name="T15" fmla="*/ 0 h 114"/>
                <a:gd name="T16" fmla="*/ 2 w 427"/>
                <a:gd name="T17" fmla="*/ 0 h 114"/>
                <a:gd name="T18" fmla="*/ 2 w 427"/>
                <a:gd name="T19" fmla="*/ 1 h 114"/>
                <a:gd name="T20" fmla="*/ 2 w 427"/>
                <a:gd name="T21" fmla="*/ 2 h 114"/>
                <a:gd name="T22" fmla="*/ 2 w 427"/>
                <a:gd name="T23" fmla="*/ 2 h 114"/>
                <a:gd name="T24" fmla="*/ 2 w 427"/>
                <a:gd name="T25" fmla="*/ 2 h 114"/>
                <a:gd name="T26" fmla="*/ 2 w 427"/>
                <a:gd name="T27" fmla="*/ 2 h 114"/>
                <a:gd name="T28" fmla="*/ 2 w 427"/>
                <a:gd name="T29" fmla="*/ 2 h 114"/>
                <a:gd name="T30" fmla="*/ 2 w 427"/>
                <a:gd name="T31" fmla="*/ 2 h 114"/>
                <a:gd name="T32" fmla="*/ 2 w 427"/>
                <a:gd name="T33" fmla="*/ 2 h 114"/>
                <a:gd name="T34" fmla="*/ 2 w 427"/>
                <a:gd name="T35" fmla="*/ 2 h 114"/>
                <a:gd name="T36" fmla="*/ 2 w 427"/>
                <a:gd name="T37" fmla="*/ 2 h 114"/>
                <a:gd name="T38" fmla="*/ 2 w 427"/>
                <a:gd name="T39" fmla="*/ 2 h 114"/>
                <a:gd name="T40" fmla="*/ 2 w 427"/>
                <a:gd name="T41" fmla="*/ 2 h 114"/>
                <a:gd name="T42" fmla="*/ 2 w 427"/>
                <a:gd name="T43" fmla="*/ 2 h 114"/>
                <a:gd name="T44" fmla="*/ 2 w 427"/>
                <a:gd name="T45" fmla="*/ 2 h 114"/>
                <a:gd name="T46" fmla="*/ 2 w 427"/>
                <a:gd name="T47" fmla="*/ 2 h 114"/>
                <a:gd name="T48" fmla="*/ 2 w 427"/>
                <a:gd name="T49" fmla="*/ 2 h 114"/>
                <a:gd name="T50" fmla="*/ 2 w 427"/>
                <a:gd name="T51" fmla="*/ 2 h 114"/>
                <a:gd name="T52" fmla="*/ 2 w 427"/>
                <a:gd name="T53" fmla="*/ 2 h 114"/>
                <a:gd name="T54" fmla="*/ 2 w 427"/>
                <a:gd name="T55" fmla="*/ 2 h 114"/>
                <a:gd name="T56" fmla="*/ 2 w 427"/>
                <a:gd name="T57" fmla="*/ 2 h 114"/>
                <a:gd name="T58" fmla="*/ 2 w 427"/>
                <a:gd name="T59" fmla="*/ 2 h 114"/>
                <a:gd name="T60" fmla="*/ 2 w 427"/>
                <a:gd name="T61" fmla="*/ 2 h 114"/>
                <a:gd name="T62" fmla="*/ 2 w 427"/>
                <a:gd name="T63" fmla="*/ 2 h 114"/>
                <a:gd name="T64" fmla="*/ 0 w 427"/>
                <a:gd name="T65" fmla="*/ 2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7"/>
                <a:gd name="T100" fmla="*/ 0 h 114"/>
                <a:gd name="T101" fmla="*/ 427 w 427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7" h="114">
                  <a:moveTo>
                    <a:pt x="0" y="25"/>
                  </a:moveTo>
                  <a:lnTo>
                    <a:pt x="30" y="19"/>
                  </a:lnTo>
                  <a:lnTo>
                    <a:pt x="59" y="13"/>
                  </a:lnTo>
                  <a:lnTo>
                    <a:pt x="88" y="8"/>
                  </a:lnTo>
                  <a:lnTo>
                    <a:pt x="117" y="5"/>
                  </a:lnTo>
                  <a:lnTo>
                    <a:pt x="144" y="3"/>
                  </a:lnTo>
                  <a:lnTo>
                    <a:pt x="172" y="1"/>
                  </a:lnTo>
                  <a:lnTo>
                    <a:pt x="199" y="0"/>
                  </a:lnTo>
                  <a:lnTo>
                    <a:pt x="226" y="0"/>
                  </a:lnTo>
                  <a:lnTo>
                    <a:pt x="253" y="1"/>
                  </a:lnTo>
                  <a:lnTo>
                    <a:pt x="278" y="4"/>
                  </a:lnTo>
                  <a:lnTo>
                    <a:pt x="304" y="7"/>
                  </a:lnTo>
                  <a:lnTo>
                    <a:pt x="329" y="11"/>
                  </a:lnTo>
                  <a:lnTo>
                    <a:pt x="355" y="15"/>
                  </a:lnTo>
                  <a:lnTo>
                    <a:pt x="379" y="21"/>
                  </a:lnTo>
                  <a:lnTo>
                    <a:pt x="403" y="27"/>
                  </a:lnTo>
                  <a:lnTo>
                    <a:pt x="427" y="33"/>
                  </a:lnTo>
                  <a:lnTo>
                    <a:pt x="375" y="114"/>
                  </a:lnTo>
                  <a:lnTo>
                    <a:pt x="332" y="106"/>
                  </a:lnTo>
                  <a:lnTo>
                    <a:pt x="288" y="100"/>
                  </a:lnTo>
                  <a:lnTo>
                    <a:pt x="266" y="98"/>
                  </a:lnTo>
                  <a:lnTo>
                    <a:pt x="245" y="95"/>
                  </a:lnTo>
                  <a:lnTo>
                    <a:pt x="223" y="95"/>
                  </a:lnTo>
                  <a:lnTo>
                    <a:pt x="202" y="94"/>
                  </a:lnTo>
                  <a:lnTo>
                    <a:pt x="181" y="95"/>
                  </a:lnTo>
                  <a:lnTo>
                    <a:pt x="160" y="95"/>
                  </a:lnTo>
                  <a:lnTo>
                    <a:pt x="140" y="98"/>
                  </a:lnTo>
                  <a:lnTo>
                    <a:pt x="119" y="100"/>
                  </a:lnTo>
                  <a:lnTo>
                    <a:pt x="98" y="102"/>
                  </a:lnTo>
                  <a:lnTo>
                    <a:pt x="78" y="106"/>
                  </a:lnTo>
                  <a:lnTo>
                    <a:pt x="57" y="109"/>
                  </a:lnTo>
                  <a:lnTo>
                    <a:pt x="37" y="114"/>
                  </a:lnTo>
                  <a:lnTo>
                    <a:pt x="0" y="2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Freeform 33"/>
            <p:cNvSpPr>
              <a:spLocks/>
            </p:cNvSpPr>
            <p:nvPr/>
          </p:nvSpPr>
          <p:spPr bwMode="auto">
            <a:xfrm>
              <a:off x="5113" y="517"/>
              <a:ext cx="313" cy="77"/>
            </a:xfrm>
            <a:custGeom>
              <a:avLst/>
              <a:gdLst>
                <a:gd name="T0" fmla="*/ 0 w 403"/>
                <a:gd name="T1" fmla="*/ 2 h 99"/>
                <a:gd name="T2" fmla="*/ 2 w 403"/>
                <a:gd name="T3" fmla="*/ 2 h 99"/>
                <a:gd name="T4" fmla="*/ 2 w 403"/>
                <a:gd name="T5" fmla="*/ 2 h 99"/>
                <a:gd name="T6" fmla="*/ 2 w 403"/>
                <a:gd name="T7" fmla="*/ 2 h 99"/>
                <a:gd name="T8" fmla="*/ 2 w 403"/>
                <a:gd name="T9" fmla="*/ 2 h 99"/>
                <a:gd name="T10" fmla="*/ 2 w 403"/>
                <a:gd name="T11" fmla="*/ 2 h 99"/>
                <a:gd name="T12" fmla="*/ 2 w 403"/>
                <a:gd name="T13" fmla="*/ 0 h 99"/>
                <a:gd name="T14" fmla="*/ 2 w 403"/>
                <a:gd name="T15" fmla="*/ 0 h 99"/>
                <a:gd name="T16" fmla="*/ 2 w 403"/>
                <a:gd name="T17" fmla="*/ 0 h 99"/>
                <a:gd name="T18" fmla="*/ 2 w 403"/>
                <a:gd name="T19" fmla="*/ 1 h 99"/>
                <a:gd name="T20" fmla="*/ 2 w 403"/>
                <a:gd name="T21" fmla="*/ 2 h 99"/>
                <a:gd name="T22" fmla="*/ 2 w 403"/>
                <a:gd name="T23" fmla="*/ 2 h 99"/>
                <a:gd name="T24" fmla="*/ 2 w 403"/>
                <a:gd name="T25" fmla="*/ 2 h 99"/>
                <a:gd name="T26" fmla="*/ 2 w 403"/>
                <a:gd name="T27" fmla="*/ 2 h 99"/>
                <a:gd name="T28" fmla="*/ 2 w 403"/>
                <a:gd name="T29" fmla="*/ 2 h 99"/>
                <a:gd name="T30" fmla="*/ 2 w 403"/>
                <a:gd name="T31" fmla="*/ 2 h 99"/>
                <a:gd name="T32" fmla="*/ 2 w 403"/>
                <a:gd name="T33" fmla="*/ 2 h 99"/>
                <a:gd name="T34" fmla="*/ 2 w 403"/>
                <a:gd name="T35" fmla="*/ 2 h 99"/>
                <a:gd name="T36" fmla="*/ 2 w 403"/>
                <a:gd name="T37" fmla="*/ 2 h 99"/>
                <a:gd name="T38" fmla="*/ 2 w 403"/>
                <a:gd name="T39" fmla="*/ 2 h 99"/>
                <a:gd name="T40" fmla="*/ 2 w 403"/>
                <a:gd name="T41" fmla="*/ 2 h 99"/>
                <a:gd name="T42" fmla="*/ 2 w 403"/>
                <a:gd name="T43" fmla="*/ 2 h 99"/>
                <a:gd name="T44" fmla="*/ 2 w 403"/>
                <a:gd name="T45" fmla="*/ 2 h 99"/>
                <a:gd name="T46" fmla="*/ 2 w 403"/>
                <a:gd name="T47" fmla="*/ 2 h 99"/>
                <a:gd name="T48" fmla="*/ 2 w 403"/>
                <a:gd name="T49" fmla="*/ 2 h 99"/>
                <a:gd name="T50" fmla="*/ 2 w 403"/>
                <a:gd name="T51" fmla="*/ 2 h 99"/>
                <a:gd name="T52" fmla="*/ 2 w 403"/>
                <a:gd name="T53" fmla="*/ 2 h 99"/>
                <a:gd name="T54" fmla="*/ 2 w 403"/>
                <a:gd name="T55" fmla="*/ 2 h 99"/>
                <a:gd name="T56" fmla="*/ 2 w 403"/>
                <a:gd name="T57" fmla="*/ 2 h 99"/>
                <a:gd name="T58" fmla="*/ 2 w 403"/>
                <a:gd name="T59" fmla="*/ 2 h 99"/>
                <a:gd name="T60" fmla="*/ 2 w 403"/>
                <a:gd name="T61" fmla="*/ 2 h 99"/>
                <a:gd name="T62" fmla="*/ 2 w 403"/>
                <a:gd name="T63" fmla="*/ 2 h 99"/>
                <a:gd name="T64" fmla="*/ 0 w 403"/>
                <a:gd name="T65" fmla="*/ 2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3"/>
                <a:gd name="T100" fmla="*/ 0 h 99"/>
                <a:gd name="T101" fmla="*/ 403 w 403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3" h="99">
                  <a:moveTo>
                    <a:pt x="0" y="23"/>
                  </a:moveTo>
                  <a:lnTo>
                    <a:pt x="29" y="17"/>
                  </a:lnTo>
                  <a:lnTo>
                    <a:pt x="56" y="12"/>
                  </a:lnTo>
                  <a:lnTo>
                    <a:pt x="84" y="8"/>
                  </a:lnTo>
                  <a:lnTo>
                    <a:pt x="110" y="5"/>
                  </a:lnTo>
                  <a:lnTo>
                    <a:pt x="138" y="3"/>
                  </a:lnTo>
                  <a:lnTo>
                    <a:pt x="164" y="0"/>
                  </a:lnTo>
                  <a:lnTo>
                    <a:pt x="189" y="0"/>
                  </a:lnTo>
                  <a:lnTo>
                    <a:pt x="214" y="0"/>
                  </a:lnTo>
                  <a:lnTo>
                    <a:pt x="239" y="1"/>
                  </a:lnTo>
                  <a:lnTo>
                    <a:pt x="263" y="3"/>
                  </a:lnTo>
                  <a:lnTo>
                    <a:pt x="289" y="6"/>
                  </a:lnTo>
                  <a:lnTo>
                    <a:pt x="312" y="9"/>
                  </a:lnTo>
                  <a:lnTo>
                    <a:pt x="336" y="13"/>
                  </a:lnTo>
                  <a:lnTo>
                    <a:pt x="358" y="19"/>
                  </a:lnTo>
                  <a:lnTo>
                    <a:pt x="381" y="24"/>
                  </a:lnTo>
                  <a:lnTo>
                    <a:pt x="403" y="30"/>
                  </a:lnTo>
                  <a:lnTo>
                    <a:pt x="358" y="99"/>
                  </a:lnTo>
                  <a:lnTo>
                    <a:pt x="316" y="91"/>
                  </a:lnTo>
                  <a:lnTo>
                    <a:pt x="274" y="85"/>
                  </a:lnTo>
                  <a:lnTo>
                    <a:pt x="253" y="83"/>
                  </a:lnTo>
                  <a:lnTo>
                    <a:pt x="233" y="80"/>
                  </a:lnTo>
                  <a:lnTo>
                    <a:pt x="212" y="79"/>
                  </a:lnTo>
                  <a:lnTo>
                    <a:pt x="191" y="79"/>
                  </a:lnTo>
                  <a:lnTo>
                    <a:pt x="171" y="79"/>
                  </a:lnTo>
                  <a:lnTo>
                    <a:pt x="151" y="80"/>
                  </a:lnTo>
                  <a:lnTo>
                    <a:pt x="131" y="81"/>
                  </a:lnTo>
                  <a:lnTo>
                    <a:pt x="111" y="84"/>
                  </a:lnTo>
                  <a:lnTo>
                    <a:pt x="91" y="86"/>
                  </a:lnTo>
                  <a:lnTo>
                    <a:pt x="71" y="90"/>
                  </a:lnTo>
                  <a:lnTo>
                    <a:pt x="52" y="93"/>
                  </a:lnTo>
                  <a:lnTo>
                    <a:pt x="32" y="9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Freeform 34"/>
            <p:cNvSpPr>
              <a:spLocks/>
            </p:cNvSpPr>
            <p:nvPr/>
          </p:nvSpPr>
          <p:spPr bwMode="auto">
            <a:xfrm>
              <a:off x="5113" y="517"/>
              <a:ext cx="313" cy="77"/>
            </a:xfrm>
            <a:custGeom>
              <a:avLst/>
              <a:gdLst>
                <a:gd name="T0" fmla="*/ 0 w 403"/>
                <a:gd name="T1" fmla="*/ 2 h 99"/>
                <a:gd name="T2" fmla="*/ 2 w 403"/>
                <a:gd name="T3" fmla="*/ 2 h 99"/>
                <a:gd name="T4" fmla="*/ 2 w 403"/>
                <a:gd name="T5" fmla="*/ 2 h 99"/>
                <a:gd name="T6" fmla="*/ 2 w 403"/>
                <a:gd name="T7" fmla="*/ 2 h 99"/>
                <a:gd name="T8" fmla="*/ 2 w 403"/>
                <a:gd name="T9" fmla="*/ 2 h 99"/>
                <a:gd name="T10" fmla="*/ 2 w 403"/>
                <a:gd name="T11" fmla="*/ 2 h 99"/>
                <a:gd name="T12" fmla="*/ 2 w 403"/>
                <a:gd name="T13" fmla="*/ 0 h 99"/>
                <a:gd name="T14" fmla="*/ 2 w 403"/>
                <a:gd name="T15" fmla="*/ 0 h 99"/>
                <a:gd name="T16" fmla="*/ 2 w 403"/>
                <a:gd name="T17" fmla="*/ 0 h 99"/>
                <a:gd name="T18" fmla="*/ 2 w 403"/>
                <a:gd name="T19" fmla="*/ 1 h 99"/>
                <a:gd name="T20" fmla="*/ 2 w 403"/>
                <a:gd name="T21" fmla="*/ 2 h 99"/>
                <a:gd name="T22" fmla="*/ 2 w 403"/>
                <a:gd name="T23" fmla="*/ 2 h 99"/>
                <a:gd name="T24" fmla="*/ 2 w 403"/>
                <a:gd name="T25" fmla="*/ 2 h 99"/>
                <a:gd name="T26" fmla="*/ 2 w 403"/>
                <a:gd name="T27" fmla="*/ 2 h 99"/>
                <a:gd name="T28" fmla="*/ 2 w 403"/>
                <a:gd name="T29" fmla="*/ 2 h 99"/>
                <a:gd name="T30" fmla="*/ 2 w 403"/>
                <a:gd name="T31" fmla="*/ 2 h 99"/>
                <a:gd name="T32" fmla="*/ 2 w 403"/>
                <a:gd name="T33" fmla="*/ 2 h 99"/>
                <a:gd name="T34" fmla="*/ 2 w 403"/>
                <a:gd name="T35" fmla="*/ 2 h 99"/>
                <a:gd name="T36" fmla="*/ 2 w 403"/>
                <a:gd name="T37" fmla="*/ 2 h 99"/>
                <a:gd name="T38" fmla="*/ 2 w 403"/>
                <a:gd name="T39" fmla="*/ 2 h 99"/>
                <a:gd name="T40" fmla="*/ 2 w 403"/>
                <a:gd name="T41" fmla="*/ 2 h 99"/>
                <a:gd name="T42" fmla="*/ 2 w 403"/>
                <a:gd name="T43" fmla="*/ 2 h 99"/>
                <a:gd name="T44" fmla="*/ 2 w 403"/>
                <a:gd name="T45" fmla="*/ 2 h 99"/>
                <a:gd name="T46" fmla="*/ 2 w 403"/>
                <a:gd name="T47" fmla="*/ 2 h 99"/>
                <a:gd name="T48" fmla="*/ 2 w 403"/>
                <a:gd name="T49" fmla="*/ 2 h 99"/>
                <a:gd name="T50" fmla="*/ 2 w 403"/>
                <a:gd name="T51" fmla="*/ 2 h 99"/>
                <a:gd name="T52" fmla="*/ 2 w 403"/>
                <a:gd name="T53" fmla="*/ 2 h 99"/>
                <a:gd name="T54" fmla="*/ 2 w 403"/>
                <a:gd name="T55" fmla="*/ 2 h 99"/>
                <a:gd name="T56" fmla="*/ 2 w 403"/>
                <a:gd name="T57" fmla="*/ 2 h 99"/>
                <a:gd name="T58" fmla="*/ 2 w 403"/>
                <a:gd name="T59" fmla="*/ 2 h 99"/>
                <a:gd name="T60" fmla="*/ 2 w 403"/>
                <a:gd name="T61" fmla="*/ 2 h 99"/>
                <a:gd name="T62" fmla="*/ 2 w 403"/>
                <a:gd name="T63" fmla="*/ 2 h 99"/>
                <a:gd name="T64" fmla="*/ 0 w 403"/>
                <a:gd name="T65" fmla="*/ 2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3"/>
                <a:gd name="T100" fmla="*/ 0 h 99"/>
                <a:gd name="T101" fmla="*/ 403 w 403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3" h="99">
                  <a:moveTo>
                    <a:pt x="0" y="23"/>
                  </a:moveTo>
                  <a:lnTo>
                    <a:pt x="29" y="17"/>
                  </a:lnTo>
                  <a:lnTo>
                    <a:pt x="56" y="12"/>
                  </a:lnTo>
                  <a:lnTo>
                    <a:pt x="84" y="8"/>
                  </a:lnTo>
                  <a:lnTo>
                    <a:pt x="110" y="5"/>
                  </a:lnTo>
                  <a:lnTo>
                    <a:pt x="138" y="3"/>
                  </a:lnTo>
                  <a:lnTo>
                    <a:pt x="164" y="0"/>
                  </a:lnTo>
                  <a:lnTo>
                    <a:pt x="189" y="0"/>
                  </a:lnTo>
                  <a:lnTo>
                    <a:pt x="214" y="0"/>
                  </a:lnTo>
                  <a:lnTo>
                    <a:pt x="239" y="1"/>
                  </a:lnTo>
                  <a:lnTo>
                    <a:pt x="263" y="3"/>
                  </a:lnTo>
                  <a:lnTo>
                    <a:pt x="289" y="6"/>
                  </a:lnTo>
                  <a:lnTo>
                    <a:pt x="312" y="9"/>
                  </a:lnTo>
                  <a:lnTo>
                    <a:pt x="336" y="13"/>
                  </a:lnTo>
                  <a:lnTo>
                    <a:pt x="358" y="19"/>
                  </a:lnTo>
                  <a:lnTo>
                    <a:pt x="381" y="24"/>
                  </a:lnTo>
                  <a:lnTo>
                    <a:pt x="403" y="30"/>
                  </a:lnTo>
                  <a:lnTo>
                    <a:pt x="358" y="99"/>
                  </a:lnTo>
                  <a:lnTo>
                    <a:pt x="316" y="91"/>
                  </a:lnTo>
                  <a:lnTo>
                    <a:pt x="274" y="85"/>
                  </a:lnTo>
                  <a:lnTo>
                    <a:pt x="253" y="83"/>
                  </a:lnTo>
                  <a:lnTo>
                    <a:pt x="233" y="80"/>
                  </a:lnTo>
                  <a:lnTo>
                    <a:pt x="212" y="79"/>
                  </a:lnTo>
                  <a:lnTo>
                    <a:pt x="191" y="79"/>
                  </a:lnTo>
                  <a:lnTo>
                    <a:pt x="171" y="79"/>
                  </a:lnTo>
                  <a:lnTo>
                    <a:pt x="151" y="80"/>
                  </a:lnTo>
                  <a:lnTo>
                    <a:pt x="131" y="81"/>
                  </a:lnTo>
                  <a:lnTo>
                    <a:pt x="111" y="84"/>
                  </a:lnTo>
                  <a:lnTo>
                    <a:pt x="91" y="86"/>
                  </a:lnTo>
                  <a:lnTo>
                    <a:pt x="71" y="90"/>
                  </a:lnTo>
                  <a:lnTo>
                    <a:pt x="52" y="93"/>
                  </a:lnTo>
                  <a:lnTo>
                    <a:pt x="32" y="98"/>
                  </a:lnTo>
                  <a:lnTo>
                    <a:pt x="0" y="2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Freeform 35"/>
            <p:cNvSpPr>
              <a:spLocks/>
            </p:cNvSpPr>
            <p:nvPr/>
          </p:nvSpPr>
          <p:spPr bwMode="auto">
            <a:xfrm>
              <a:off x="5120" y="520"/>
              <a:ext cx="297" cy="68"/>
            </a:xfrm>
            <a:custGeom>
              <a:avLst/>
              <a:gdLst>
                <a:gd name="T0" fmla="*/ 0 w 382"/>
                <a:gd name="T1" fmla="*/ 2 h 87"/>
                <a:gd name="T2" fmla="*/ 2 w 382"/>
                <a:gd name="T3" fmla="*/ 2 h 87"/>
                <a:gd name="T4" fmla="*/ 2 w 382"/>
                <a:gd name="T5" fmla="*/ 2 h 87"/>
                <a:gd name="T6" fmla="*/ 2 w 382"/>
                <a:gd name="T7" fmla="*/ 2 h 87"/>
                <a:gd name="T8" fmla="*/ 2 w 382"/>
                <a:gd name="T9" fmla="*/ 2 h 87"/>
                <a:gd name="T10" fmla="*/ 2 w 382"/>
                <a:gd name="T11" fmla="*/ 2 h 87"/>
                <a:gd name="T12" fmla="*/ 2 w 382"/>
                <a:gd name="T13" fmla="*/ 1 h 87"/>
                <a:gd name="T14" fmla="*/ 2 w 382"/>
                <a:gd name="T15" fmla="*/ 0 h 87"/>
                <a:gd name="T16" fmla="*/ 2 w 382"/>
                <a:gd name="T17" fmla="*/ 1 h 87"/>
                <a:gd name="T18" fmla="*/ 2 w 382"/>
                <a:gd name="T19" fmla="*/ 1 h 87"/>
                <a:gd name="T20" fmla="*/ 2 w 382"/>
                <a:gd name="T21" fmla="*/ 2 h 87"/>
                <a:gd name="T22" fmla="*/ 2 w 382"/>
                <a:gd name="T23" fmla="*/ 2 h 87"/>
                <a:gd name="T24" fmla="*/ 2 w 382"/>
                <a:gd name="T25" fmla="*/ 2 h 87"/>
                <a:gd name="T26" fmla="*/ 2 w 382"/>
                <a:gd name="T27" fmla="*/ 2 h 87"/>
                <a:gd name="T28" fmla="*/ 2 w 382"/>
                <a:gd name="T29" fmla="*/ 2 h 87"/>
                <a:gd name="T30" fmla="*/ 2 w 382"/>
                <a:gd name="T31" fmla="*/ 2 h 87"/>
                <a:gd name="T32" fmla="*/ 2 w 382"/>
                <a:gd name="T33" fmla="*/ 2 h 87"/>
                <a:gd name="T34" fmla="*/ 2 w 382"/>
                <a:gd name="T35" fmla="*/ 2 h 87"/>
                <a:gd name="T36" fmla="*/ 2 w 382"/>
                <a:gd name="T37" fmla="*/ 2 h 87"/>
                <a:gd name="T38" fmla="*/ 2 w 382"/>
                <a:gd name="T39" fmla="*/ 2 h 87"/>
                <a:gd name="T40" fmla="*/ 2 w 382"/>
                <a:gd name="T41" fmla="*/ 2 h 87"/>
                <a:gd name="T42" fmla="*/ 2 w 382"/>
                <a:gd name="T43" fmla="*/ 2 h 87"/>
                <a:gd name="T44" fmla="*/ 2 w 382"/>
                <a:gd name="T45" fmla="*/ 2 h 87"/>
                <a:gd name="T46" fmla="*/ 2 w 382"/>
                <a:gd name="T47" fmla="*/ 2 h 87"/>
                <a:gd name="T48" fmla="*/ 2 w 382"/>
                <a:gd name="T49" fmla="*/ 2 h 87"/>
                <a:gd name="T50" fmla="*/ 2 w 382"/>
                <a:gd name="T51" fmla="*/ 2 h 87"/>
                <a:gd name="T52" fmla="*/ 2 w 382"/>
                <a:gd name="T53" fmla="*/ 2 h 87"/>
                <a:gd name="T54" fmla="*/ 2 w 382"/>
                <a:gd name="T55" fmla="*/ 2 h 87"/>
                <a:gd name="T56" fmla="*/ 2 w 382"/>
                <a:gd name="T57" fmla="*/ 2 h 87"/>
                <a:gd name="T58" fmla="*/ 2 w 382"/>
                <a:gd name="T59" fmla="*/ 2 h 87"/>
                <a:gd name="T60" fmla="*/ 2 w 382"/>
                <a:gd name="T61" fmla="*/ 2 h 87"/>
                <a:gd name="T62" fmla="*/ 2 w 382"/>
                <a:gd name="T63" fmla="*/ 2 h 87"/>
                <a:gd name="T64" fmla="*/ 0 w 382"/>
                <a:gd name="T65" fmla="*/ 2 h 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2"/>
                <a:gd name="T100" fmla="*/ 0 h 87"/>
                <a:gd name="T101" fmla="*/ 382 w 382"/>
                <a:gd name="T102" fmla="*/ 87 h 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2" h="87">
                  <a:moveTo>
                    <a:pt x="0" y="24"/>
                  </a:moveTo>
                  <a:lnTo>
                    <a:pt x="27" y="18"/>
                  </a:lnTo>
                  <a:lnTo>
                    <a:pt x="53" y="12"/>
                  </a:lnTo>
                  <a:lnTo>
                    <a:pt x="78" y="9"/>
                  </a:lnTo>
                  <a:lnTo>
                    <a:pt x="105" y="6"/>
                  </a:lnTo>
                  <a:lnTo>
                    <a:pt x="130" y="2"/>
                  </a:lnTo>
                  <a:lnTo>
                    <a:pt x="154" y="1"/>
                  </a:lnTo>
                  <a:lnTo>
                    <a:pt x="179" y="0"/>
                  </a:lnTo>
                  <a:lnTo>
                    <a:pt x="203" y="1"/>
                  </a:lnTo>
                  <a:lnTo>
                    <a:pt x="226" y="1"/>
                  </a:lnTo>
                  <a:lnTo>
                    <a:pt x="250" y="3"/>
                  </a:lnTo>
                  <a:lnTo>
                    <a:pt x="273" y="6"/>
                  </a:lnTo>
                  <a:lnTo>
                    <a:pt x="295" y="9"/>
                  </a:lnTo>
                  <a:lnTo>
                    <a:pt x="318" y="14"/>
                  </a:lnTo>
                  <a:lnTo>
                    <a:pt x="339" y="18"/>
                  </a:lnTo>
                  <a:lnTo>
                    <a:pt x="360" y="24"/>
                  </a:lnTo>
                  <a:lnTo>
                    <a:pt x="382" y="30"/>
                  </a:lnTo>
                  <a:lnTo>
                    <a:pt x="345" y="87"/>
                  </a:lnTo>
                  <a:lnTo>
                    <a:pt x="303" y="78"/>
                  </a:lnTo>
                  <a:lnTo>
                    <a:pt x="263" y="72"/>
                  </a:lnTo>
                  <a:lnTo>
                    <a:pt x="242" y="70"/>
                  </a:lnTo>
                  <a:lnTo>
                    <a:pt x="221" y="67"/>
                  </a:lnTo>
                  <a:lnTo>
                    <a:pt x="202" y="67"/>
                  </a:lnTo>
                  <a:lnTo>
                    <a:pt x="181" y="66"/>
                  </a:lnTo>
                  <a:lnTo>
                    <a:pt x="162" y="66"/>
                  </a:lnTo>
                  <a:lnTo>
                    <a:pt x="143" y="67"/>
                  </a:lnTo>
                  <a:lnTo>
                    <a:pt x="123" y="68"/>
                  </a:lnTo>
                  <a:lnTo>
                    <a:pt x="104" y="71"/>
                  </a:lnTo>
                  <a:lnTo>
                    <a:pt x="84" y="73"/>
                  </a:lnTo>
                  <a:lnTo>
                    <a:pt x="65" y="76"/>
                  </a:lnTo>
                  <a:lnTo>
                    <a:pt x="45" y="80"/>
                  </a:lnTo>
                  <a:lnTo>
                    <a:pt x="27" y="8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7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5" name="Freeform 36"/>
            <p:cNvSpPr>
              <a:spLocks/>
            </p:cNvSpPr>
            <p:nvPr/>
          </p:nvSpPr>
          <p:spPr bwMode="auto">
            <a:xfrm>
              <a:off x="5120" y="520"/>
              <a:ext cx="297" cy="68"/>
            </a:xfrm>
            <a:custGeom>
              <a:avLst/>
              <a:gdLst>
                <a:gd name="T0" fmla="*/ 0 w 382"/>
                <a:gd name="T1" fmla="*/ 2 h 87"/>
                <a:gd name="T2" fmla="*/ 2 w 382"/>
                <a:gd name="T3" fmla="*/ 2 h 87"/>
                <a:gd name="T4" fmla="*/ 2 w 382"/>
                <a:gd name="T5" fmla="*/ 2 h 87"/>
                <a:gd name="T6" fmla="*/ 2 w 382"/>
                <a:gd name="T7" fmla="*/ 2 h 87"/>
                <a:gd name="T8" fmla="*/ 2 w 382"/>
                <a:gd name="T9" fmla="*/ 2 h 87"/>
                <a:gd name="T10" fmla="*/ 2 w 382"/>
                <a:gd name="T11" fmla="*/ 2 h 87"/>
                <a:gd name="T12" fmla="*/ 2 w 382"/>
                <a:gd name="T13" fmla="*/ 1 h 87"/>
                <a:gd name="T14" fmla="*/ 2 w 382"/>
                <a:gd name="T15" fmla="*/ 0 h 87"/>
                <a:gd name="T16" fmla="*/ 2 w 382"/>
                <a:gd name="T17" fmla="*/ 1 h 87"/>
                <a:gd name="T18" fmla="*/ 2 w 382"/>
                <a:gd name="T19" fmla="*/ 1 h 87"/>
                <a:gd name="T20" fmla="*/ 2 w 382"/>
                <a:gd name="T21" fmla="*/ 2 h 87"/>
                <a:gd name="T22" fmla="*/ 2 w 382"/>
                <a:gd name="T23" fmla="*/ 2 h 87"/>
                <a:gd name="T24" fmla="*/ 2 w 382"/>
                <a:gd name="T25" fmla="*/ 2 h 87"/>
                <a:gd name="T26" fmla="*/ 2 w 382"/>
                <a:gd name="T27" fmla="*/ 2 h 87"/>
                <a:gd name="T28" fmla="*/ 2 w 382"/>
                <a:gd name="T29" fmla="*/ 2 h 87"/>
                <a:gd name="T30" fmla="*/ 2 w 382"/>
                <a:gd name="T31" fmla="*/ 2 h 87"/>
                <a:gd name="T32" fmla="*/ 2 w 382"/>
                <a:gd name="T33" fmla="*/ 2 h 87"/>
                <a:gd name="T34" fmla="*/ 2 w 382"/>
                <a:gd name="T35" fmla="*/ 2 h 87"/>
                <a:gd name="T36" fmla="*/ 2 w 382"/>
                <a:gd name="T37" fmla="*/ 2 h 87"/>
                <a:gd name="T38" fmla="*/ 2 w 382"/>
                <a:gd name="T39" fmla="*/ 2 h 87"/>
                <a:gd name="T40" fmla="*/ 2 w 382"/>
                <a:gd name="T41" fmla="*/ 2 h 87"/>
                <a:gd name="T42" fmla="*/ 2 w 382"/>
                <a:gd name="T43" fmla="*/ 2 h 87"/>
                <a:gd name="T44" fmla="*/ 2 w 382"/>
                <a:gd name="T45" fmla="*/ 2 h 87"/>
                <a:gd name="T46" fmla="*/ 2 w 382"/>
                <a:gd name="T47" fmla="*/ 2 h 87"/>
                <a:gd name="T48" fmla="*/ 2 w 382"/>
                <a:gd name="T49" fmla="*/ 2 h 87"/>
                <a:gd name="T50" fmla="*/ 2 w 382"/>
                <a:gd name="T51" fmla="*/ 2 h 87"/>
                <a:gd name="T52" fmla="*/ 2 w 382"/>
                <a:gd name="T53" fmla="*/ 2 h 87"/>
                <a:gd name="T54" fmla="*/ 2 w 382"/>
                <a:gd name="T55" fmla="*/ 2 h 87"/>
                <a:gd name="T56" fmla="*/ 2 w 382"/>
                <a:gd name="T57" fmla="*/ 2 h 87"/>
                <a:gd name="T58" fmla="*/ 2 w 382"/>
                <a:gd name="T59" fmla="*/ 2 h 87"/>
                <a:gd name="T60" fmla="*/ 2 w 382"/>
                <a:gd name="T61" fmla="*/ 2 h 87"/>
                <a:gd name="T62" fmla="*/ 2 w 382"/>
                <a:gd name="T63" fmla="*/ 2 h 87"/>
                <a:gd name="T64" fmla="*/ 0 w 382"/>
                <a:gd name="T65" fmla="*/ 2 h 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2"/>
                <a:gd name="T100" fmla="*/ 0 h 87"/>
                <a:gd name="T101" fmla="*/ 382 w 382"/>
                <a:gd name="T102" fmla="*/ 87 h 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2" h="87">
                  <a:moveTo>
                    <a:pt x="0" y="24"/>
                  </a:moveTo>
                  <a:lnTo>
                    <a:pt x="27" y="18"/>
                  </a:lnTo>
                  <a:lnTo>
                    <a:pt x="53" y="12"/>
                  </a:lnTo>
                  <a:lnTo>
                    <a:pt x="78" y="9"/>
                  </a:lnTo>
                  <a:lnTo>
                    <a:pt x="105" y="6"/>
                  </a:lnTo>
                  <a:lnTo>
                    <a:pt x="130" y="2"/>
                  </a:lnTo>
                  <a:lnTo>
                    <a:pt x="154" y="1"/>
                  </a:lnTo>
                  <a:lnTo>
                    <a:pt x="179" y="0"/>
                  </a:lnTo>
                  <a:lnTo>
                    <a:pt x="203" y="1"/>
                  </a:lnTo>
                  <a:lnTo>
                    <a:pt x="226" y="1"/>
                  </a:lnTo>
                  <a:lnTo>
                    <a:pt x="250" y="3"/>
                  </a:lnTo>
                  <a:lnTo>
                    <a:pt x="273" y="6"/>
                  </a:lnTo>
                  <a:lnTo>
                    <a:pt x="295" y="9"/>
                  </a:lnTo>
                  <a:lnTo>
                    <a:pt x="318" y="14"/>
                  </a:lnTo>
                  <a:lnTo>
                    <a:pt x="339" y="18"/>
                  </a:lnTo>
                  <a:lnTo>
                    <a:pt x="360" y="24"/>
                  </a:lnTo>
                  <a:lnTo>
                    <a:pt x="382" y="30"/>
                  </a:lnTo>
                  <a:lnTo>
                    <a:pt x="345" y="87"/>
                  </a:lnTo>
                  <a:lnTo>
                    <a:pt x="303" y="78"/>
                  </a:lnTo>
                  <a:lnTo>
                    <a:pt x="263" y="72"/>
                  </a:lnTo>
                  <a:lnTo>
                    <a:pt x="242" y="70"/>
                  </a:lnTo>
                  <a:lnTo>
                    <a:pt x="221" y="67"/>
                  </a:lnTo>
                  <a:lnTo>
                    <a:pt x="202" y="67"/>
                  </a:lnTo>
                  <a:lnTo>
                    <a:pt x="181" y="66"/>
                  </a:lnTo>
                  <a:lnTo>
                    <a:pt x="162" y="66"/>
                  </a:lnTo>
                  <a:lnTo>
                    <a:pt x="143" y="67"/>
                  </a:lnTo>
                  <a:lnTo>
                    <a:pt x="123" y="68"/>
                  </a:lnTo>
                  <a:lnTo>
                    <a:pt x="104" y="71"/>
                  </a:lnTo>
                  <a:lnTo>
                    <a:pt x="84" y="73"/>
                  </a:lnTo>
                  <a:lnTo>
                    <a:pt x="65" y="76"/>
                  </a:lnTo>
                  <a:lnTo>
                    <a:pt x="45" y="80"/>
                  </a:lnTo>
                  <a:lnTo>
                    <a:pt x="27" y="85"/>
                  </a:lnTo>
                  <a:lnTo>
                    <a:pt x="0" y="2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6" name="Freeform 37"/>
            <p:cNvSpPr>
              <a:spLocks/>
            </p:cNvSpPr>
            <p:nvPr/>
          </p:nvSpPr>
          <p:spPr bwMode="auto">
            <a:xfrm>
              <a:off x="5160" y="546"/>
              <a:ext cx="24" cy="26"/>
            </a:xfrm>
            <a:custGeom>
              <a:avLst/>
              <a:gdLst>
                <a:gd name="T0" fmla="*/ 2 w 31"/>
                <a:gd name="T1" fmla="*/ 2 h 33"/>
                <a:gd name="T2" fmla="*/ 2 w 31"/>
                <a:gd name="T3" fmla="*/ 2 h 33"/>
                <a:gd name="T4" fmla="*/ 2 w 31"/>
                <a:gd name="T5" fmla="*/ 2 h 33"/>
                <a:gd name="T6" fmla="*/ 2 w 31"/>
                <a:gd name="T7" fmla="*/ 2 h 33"/>
                <a:gd name="T8" fmla="*/ 2 w 31"/>
                <a:gd name="T9" fmla="*/ 2 h 33"/>
                <a:gd name="T10" fmla="*/ 2 w 31"/>
                <a:gd name="T11" fmla="*/ 2 h 33"/>
                <a:gd name="T12" fmla="*/ 2 w 31"/>
                <a:gd name="T13" fmla="*/ 2 h 33"/>
                <a:gd name="T14" fmla="*/ 2 w 31"/>
                <a:gd name="T15" fmla="*/ 2 h 33"/>
                <a:gd name="T16" fmla="*/ 2 w 31"/>
                <a:gd name="T17" fmla="*/ 2 h 33"/>
                <a:gd name="T18" fmla="*/ 2 w 31"/>
                <a:gd name="T19" fmla="*/ 2 h 33"/>
                <a:gd name="T20" fmla="*/ 2 w 31"/>
                <a:gd name="T21" fmla="*/ 2 h 33"/>
                <a:gd name="T22" fmla="*/ 1 w 31"/>
                <a:gd name="T23" fmla="*/ 2 h 33"/>
                <a:gd name="T24" fmla="*/ 0 w 31"/>
                <a:gd name="T25" fmla="*/ 2 h 33"/>
                <a:gd name="T26" fmla="*/ 1 w 31"/>
                <a:gd name="T27" fmla="*/ 2 h 33"/>
                <a:gd name="T28" fmla="*/ 2 w 31"/>
                <a:gd name="T29" fmla="*/ 2 h 33"/>
                <a:gd name="T30" fmla="*/ 2 w 31"/>
                <a:gd name="T31" fmla="*/ 0 h 33"/>
                <a:gd name="T32" fmla="*/ 2 w 31"/>
                <a:gd name="T33" fmla="*/ 2 h 33"/>
                <a:gd name="T34" fmla="*/ 2 w 31"/>
                <a:gd name="T35" fmla="*/ 2 h 33"/>
                <a:gd name="T36" fmla="*/ 2 w 31"/>
                <a:gd name="T37" fmla="*/ 2 h 33"/>
                <a:gd name="T38" fmla="*/ 2 w 31"/>
                <a:gd name="T39" fmla="*/ 2 h 33"/>
                <a:gd name="T40" fmla="*/ 2 w 31"/>
                <a:gd name="T41" fmla="*/ 2 h 33"/>
                <a:gd name="T42" fmla="*/ 2 w 31"/>
                <a:gd name="T43" fmla="*/ 2 h 33"/>
                <a:gd name="T44" fmla="*/ 2 w 31"/>
                <a:gd name="T45" fmla="*/ 2 h 33"/>
                <a:gd name="T46" fmla="*/ 2 w 31"/>
                <a:gd name="T47" fmla="*/ 2 h 33"/>
                <a:gd name="T48" fmla="*/ 2 w 31"/>
                <a:gd name="T49" fmla="*/ 2 h 33"/>
                <a:gd name="T50" fmla="*/ 2 w 31"/>
                <a:gd name="T51" fmla="*/ 2 h 33"/>
                <a:gd name="T52" fmla="*/ 2 w 31"/>
                <a:gd name="T53" fmla="*/ 2 h 33"/>
                <a:gd name="T54" fmla="*/ 2 w 31"/>
                <a:gd name="T55" fmla="*/ 2 h 33"/>
                <a:gd name="T56" fmla="*/ 2 w 31"/>
                <a:gd name="T57" fmla="*/ 2 h 33"/>
                <a:gd name="T58" fmla="*/ 2 w 31"/>
                <a:gd name="T59" fmla="*/ 2 h 33"/>
                <a:gd name="T60" fmla="*/ 2 w 31"/>
                <a:gd name="T61" fmla="*/ 2 h 33"/>
                <a:gd name="T62" fmla="*/ 2 w 31"/>
                <a:gd name="T63" fmla="*/ 2 h 33"/>
                <a:gd name="T64" fmla="*/ 2 w 31"/>
                <a:gd name="T65" fmla="*/ 2 h 33"/>
                <a:gd name="T66" fmla="*/ 2 w 31"/>
                <a:gd name="T67" fmla="*/ 2 h 33"/>
                <a:gd name="T68" fmla="*/ 2 w 31"/>
                <a:gd name="T69" fmla="*/ 2 h 33"/>
                <a:gd name="T70" fmla="*/ 2 w 31"/>
                <a:gd name="T71" fmla="*/ 2 h 33"/>
                <a:gd name="T72" fmla="*/ 1 w 31"/>
                <a:gd name="T73" fmla="*/ 2 h 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"/>
                <a:gd name="T112" fmla="*/ 0 h 33"/>
                <a:gd name="T113" fmla="*/ 31 w 31"/>
                <a:gd name="T114" fmla="*/ 33 h 3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" h="33">
                  <a:moveTo>
                    <a:pt x="1" y="25"/>
                  </a:moveTo>
                  <a:lnTo>
                    <a:pt x="10" y="24"/>
                  </a:lnTo>
                  <a:lnTo>
                    <a:pt x="11" y="25"/>
                  </a:lnTo>
                  <a:lnTo>
                    <a:pt x="13" y="26"/>
                  </a:lnTo>
                  <a:lnTo>
                    <a:pt x="14" y="27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8" y="26"/>
                  </a:lnTo>
                  <a:lnTo>
                    <a:pt x="21" y="25"/>
                  </a:lnTo>
                  <a:lnTo>
                    <a:pt x="22" y="24"/>
                  </a:lnTo>
                  <a:lnTo>
                    <a:pt x="22" y="23"/>
                  </a:lnTo>
                  <a:lnTo>
                    <a:pt x="21" y="22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5" y="18"/>
                  </a:lnTo>
                  <a:lnTo>
                    <a:pt x="2" y="17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11" y="13"/>
                  </a:lnTo>
                  <a:lnTo>
                    <a:pt x="16" y="13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5" y="15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30" y="17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2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29" y="29"/>
                  </a:lnTo>
                  <a:lnTo>
                    <a:pt x="25" y="31"/>
                  </a:lnTo>
                  <a:lnTo>
                    <a:pt x="22" y="32"/>
                  </a:lnTo>
                  <a:lnTo>
                    <a:pt x="18" y="33"/>
                  </a:lnTo>
                  <a:lnTo>
                    <a:pt x="11" y="33"/>
                  </a:lnTo>
                  <a:lnTo>
                    <a:pt x="7" y="32"/>
                  </a:lnTo>
                  <a:lnTo>
                    <a:pt x="5" y="31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7" name="Freeform 38"/>
            <p:cNvSpPr>
              <a:spLocks noEditPoints="1"/>
            </p:cNvSpPr>
            <p:nvPr/>
          </p:nvSpPr>
          <p:spPr bwMode="auto">
            <a:xfrm>
              <a:off x="5187" y="527"/>
              <a:ext cx="30" cy="42"/>
            </a:xfrm>
            <a:custGeom>
              <a:avLst/>
              <a:gdLst>
                <a:gd name="T0" fmla="*/ 2 w 38"/>
                <a:gd name="T1" fmla="*/ 2 h 53"/>
                <a:gd name="T2" fmla="*/ 2 w 38"/>
                <a:gd name="T3" fmla="*/ 2 h 53"/>
                <a:gd name="T4" fmla="*/ 0 w 38"/>
                <a:gd name="T5" fmla="*/ 2 h 53"/>
                <a:gd name="T6" fmla="*/ 2 w 38"/>
                <a:gd name="T7" fmla="*/ 2 h 53"/>
                <a:gd name="T8" fmla="*/ 2 w 38"/>
                <a:gd name="T9" fmla="*/ 2 h 53"/>
                <a:gd name="T10" fmla="*/ 2 w 38"/>
                <a:gd name="T11" fmla="*/ 2 h 53"/>
                <a:gd name="T12" fmla="*/ 2 w 38"/>
                <a:gd name="T13" fmla="*/ 2 h 53"/>
                <a:gd name="T14" fmla="*/ 2 w 38"/>
                <a:gd name="T15" fmla="*/ 2 h 53"/>
                <a:gd name="T16" fmla="*/ 2 w 38"/>
                <a:gd name="T17" fmla="*/ 1 h 53"/>
                <a:gd name="T18" fmla="*/ 2 w 38"/>
                <a:gd name="T19" fmla="*/ 1 h 53"/>
                <a:gd name="T20" fmla="*/ 2 w 38"/>
                <a:gd name="T21" fmla="*/ 2 h 53"/>
                <a:gd name="T22" fmla="*/ 2 w 38"/>
                <a:gd name="T23" fmla="*/ 2 h 53"/>
                <a:gd name="T24" fmla="*/ 2 w 38"/>
                <a:gd name="T25" fmla="*/ 1 h 53"/>
                <a:gd name="T26" fmla="*/ 2 w 38"/>
                <a:gd name="T27" fmla="*/ 0 h 53"/>
                <a:gd name="T28" fmla="*/ 2 w 38"/>
                <a:gd name="T29" fmla="*/ 2 h 53"/>
                <a:gd name="T30" fmla="*/ 2 w 38"/>
                <a:gd name="T31" fmla="*/ 2 h 53"/>
                <a:gd name="T32" fmla="*/ 2 w 38"/>
                <a:gd name="T33" fmla="*/ 2 h 53"/>
                <a:gd name="T34" fmla="*/ 2 w 38"/>
                <a:gd name="T35" fmla="*/ 2 h 53"/>
                <a:gd name="T36" fmla="*/ 2 w 38"/>
                <a:gd name="T37" fmla="*/ 2 h 53"/>
                <a:gd name="T38" fmla="*/ 2 w 38"/>
                <a:gd name="T39" fmla="*/ 2 h 53"/>
                <a:gd name="T40" fmla="*/ 2 w 38"/>
                <a:gd name="T41" fmla="*/ 2 h 53"/>
                <a:gd name="T42" fmla="*/ 2 w 38"/>
                <a:gd name="T43" fmla="*/ 2 h 53"/>
                <a:gd name="T44" fmla="*/ 2 w 38"/>
                <a:gd name="T45" fmla="*/ 2 h 53"/>
                <a:gd name="T46" fmla="*/ 2 w 38"/>
                <a:gd name="T47" fmla="*/ 2 h 53"/>
                <a:gd name="T48" fmla="*/ 2 w 38"/>
                <a:gd name="T49" fmla="*/ 2 h 53"/>
                <a:gd name="T50" fmla="*/ 2 w 38"/>
                <a:gd name="T51" fmla="*/ 2 h 53"/>
                <a:gd name="T52" fmla="*/ 2 w 38"/>
                <a:gd name="T53" fmla="*/ 2 h 53"/>
                <a:gd name="T54" fmla="*/ 2 w 38"/>
                <a:gd name="T55" fmla="*/ 2 h 53"/>
                <a:gd name="T56" fmla="*/ 2 w 38"/>
                <a:gd name="T57" fmla="*/ 2 h 53"/>
                <a:gd name="T58" fmla="*/ 2 w 38"/>
                <a:gd name="T59" fmla="*/ 2 h 53"/>
                <a:gd name="T60" fmla="*/ 2 w 38"/>
                <a:gd name="T61" fmla="*/ 2 h 53"/>
                <a:gd name="T62" fmla="*/ 2 w 38"/>
                <a:gd name="T63" fmla="*/ 2 h 53"/>
                <a:gd name="T64" fmla="*/ 2 w 38"/>
                <a:gd name="T65" fmla="*/ 2 h 53"/>
                <a:gd name="T66" fmla="*/ 2 w 38"/>
                <a:gd name="T67" fmla="*/ 2 h 53"/>
                <a:gd name="T68" fmla="*/ 2 w 38"/>
                <a:gd name="T69" fmla="*/ 2 h 53"/>
                <a:gd name="T70" fmla="*/ 2 w 38"/>
                <a:gd name="T71" fmla="*/ 2 h 53"/>
                <a:gd name="T72" fmla="*/ 2 w 38"/>
                <a:gd name="T73" fmla="*/ 2 h 53"/>
                <a:gd name="T74" fmla="*/ 2 w 38"/>
                <a:gd name="T75" fmla="*/ 2 h 53"/>
                <a:gd name="T76" fmla="*/ 2 w 38"/>
                <a:gd name="T77" fmla="*/ 2 h 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8"/>
                <a:gd name="T118" fmla="*/ 0 h 53"/>
                <a:gd name="T119" fmla="*/ 38 w 38"/>
                <a:gd name="T120" fmla="*/ 53 h 5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8" h="53">
                  <a:moveTo>
                    <a:pt x="38" y="49"/>
                  </a:moveTo>
                  <a:lnTo>
                    <a:pt x="28" y="50"/>
                  </a:lnTo>
                  <a:lnTo>
                    <a:pt x="25" y="45"/>
                  </a:lnTo>
                  <a:lnTo>
                    <a:pt x="11" y="46"/>
                  </a:lnTo>
                  <a:lnTo>
                    <a:pt x="10" y="53"/>
                  </a:lnTo>
                  <a:lnTo>
                    <a:pt x="0" y="53"/>
                  </a:lnTo>
                  <a:lnTo>
                    <a:pt x="10" y="21"/>
                  </a:lnTo>
                  <a:lnTo>
                    <a:pt x="21" y="19"/>
                  </a:lnTo>
                  <a:lnTo>
                    <a:pt x="38" y="49"/>
                  </a:lnTo>
                  <a:close/>
                  <a:moveTo>
                    <a:pt x="22" y="39"/>
                  </a:moveTo>
                  <a:lnTo>
                    <a:pt x="17" y="26"/>
                  </a:lnTo>
                  <a:lnTo>
                    <a:pt x="15" y="26"/>
                  </a:lnTo>
                  <a:lnTo>
                    <a:pt x="13" y="40"/>
                  </a:lnTo>
                  <a:lnTo>
                    <a:pt x="22" y="39"/>
                  </a:lnTo>
                  <a:close/>
                  <a:moveTo>
                    <a:pt x="10" y="8"/>
                  </a:moveTo>
                  <a:lnTo>
                    <a:pt x="10" y="6"/>
                  </a:lnTo>
                  <a:lnTo>
                    <a:pt x="11" y="3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5" y="2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28" y="5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0" y="8"/>
                  </a:lnTo>
                  <a:close/>
                  <a:moveTo>
                    <a:pt x="19" y="10"/>
                  </a:moveTo>
                  <a:lnTo>
                    <a:pt x="25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2" y="15"/>
                  </a:lnTo>
                  <a:lnTo>
                    <a:pt x="21" y="16"/>
                  </a:lnTo>
                  <a:lnTo>
                    <a:pt x="20" y="17"/>
                  </a:lnTo>
                  <a:lnTo>
                    <a:pt x="19" y="17"/>
                  </a:lnTo>
                  <a:lnTo>
                    <a:pt x="17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10" y="16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18" y="11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8" name="Freeform 39"/>
            <p:cNvSpPr>
              <a:spLocks/>
            </p:cNvSpPr>
            <p:nvPr/>
          </p:nvSpPr>
          <p:spPr bwMode="auto">
            <a:xfrm>
              <a:off x="5219" y="540"/>
              <a:ext cx="26" cy="26"/>
            </a:xfrm>
            <a:custGeom>
              <a:avLst/>
              <a:gdLst>
                <a:gd name="T0" fmla="*/ 0 w 34"/>
                <a:gd name="T1" fmla="*/ 1 h 33"/>
                <a:gd name="T2" fmla="*/ 2 w 34"/>
                <a:gd name="T3" fmla="*/ 1 h 33"/>
                <a:gd name="T4" fmla="*/ 2 w 34"/>
                <a:gd name="T5" fmla="*/ 2 h 33"/>
                <a:gd name="T6" fmla="*/ 2 w 34"/>
                <a:gd name="T7" fmla="*/ 2 h 33"/>
                <a:gd name="T8" fmla="*/ 2 w 34"/>
                <a:gd name="T9" fmla="*/ 0 h 33"/>
                <a:gd name="T10" fmla="*/ 2 w 34"/>
                <a:gd name="T11" fmla="*/ 0 h 33"/>
                <a:gd name="T12" fmla="*/ 2 w 34"/>
                <a:gd name="T13" fmla="*/ 2 h 33"/>
                <a:gd name="T14" fmla="*/ 2 w 34"/>
                <a:gd name="T15" fmla="*/ 2 h 33"/>
                <a:gd name="T16" fmla="*/ 2 w 34"/>
                <a:gd name="T17" fmla="*/ 2 h 33"/>
                <a:gd name="T18" fmla="*/ 2 w 34"/>
                <a:gd name="T19" fmla="*/ 2 h 33"/>
                <a:gd name="T20" fmla="*/ 1 w 34"/>
                <a:gd name="T21" fmla="*/ 2 h 33"/>
                <a:gd name="T22" fmla="*/ 0 w 34"/>
                <a:gd name="T23" fmla="*/ 1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"/>
                <a:gd name="T37" fmla="*/ 0 h 33"/>
                <a:gd name="T38" fmla="*/ 34 w 34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" h="33">
                  <a:moveTo>
                    <a:pt x="0" y="1"/>
                  </a:moveTo>
                  <a:lnTo>
                    <a:pt x="12" y="1"/>
                  </a:lnTo>
                  <a:lnTo>
                    <a:pt x="25" y="23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4" y="31"/>
                  </a:lnTo>
                  <a:lnTo>
                    <a:pt x="21" y="32"/>
                  </a:lnTo>
                  <a:lnTo>
                    <a:pt x="8" y="8"/>
                  </a:lnTo>
                  <a:lnTo>
                    <a:pt x="10" y="32"/>
                  </a:lnTo>
                  <a:lnTo>
                    <a:pt x="1" y="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9" name="Freeform 40"/>
            <p:cNvSpPr>
              <a:spLocks/>
            </p:cNvSpPr>
            <p:nvPr/>
          </p:nvSpPr>
          <p:spPr bwMode="auto">
            <a:xfrm>
              <a:off x="5261" y="538"/>
              <a:ext cx="23" cy="26"/>
            </a:xfrm>
            <a:custGeom>
              <a:avLst/>
              <a:gdLst>
                <a:gd name="T0" fmla="*/ 2 w 30"/>
                <a:gd name="T1" fmla="*/ 2 h 33"/>
                <a:gd name="T2" fmla="*/ 2 w 30"/>
                <a:gd name="T3" fmla="*/ 2 h 33"/>
                <a:gd name="T4" fmla="*/ 2 w 30"/>
                <a:gd name="T5" fmla="*/ 2 h 33"/>
                <a:gd name="T6" fmla="*/ 2 w 30"/>
                <a:gd name="T7" fmla="*/ 2 h 33"/>
                <a:gd name="T8" fmla="*/ 2 w 30"/>
                <a:gd name="T9" fmla="*/ 2 h 33"/>
                <a:gd name="T10" fmla="*/ 2 w 30"/>
                <a:gd name="T11" fmla="*/ 2 h 33"/>
                <a:gd name="T12" fmla="*/ 2 w 30"/>
                <a:gd name="T13" fmla="*/ 2 h 33"/>
                <a:gd name="T14" fmla="*/ 2 w 30"/>
                <a:gd name="T15" fmla="*/ 2 h 33"/>
                <a:gd name="T16" fmla="*/ 2 w 30"/>
                <a:gd name="T17" fmla="*/ 2 h 33"/>
                <a:gd name="T18" fmla="*/ 2 w 30"/>
                <a:gd name="T19" fmla="*/ 2 h 33"/>
                <a:gd name="T20" fmla="*/ 2 w 30"/>
                <a:gd name="T21" fmla="*/ 2 h 33"/>
                <a:gd name="T22" fmla="*/ 2 w 30"/>
                <a:gd name="T23" fmla="*/ 2 h 33"/>
                <a:gd name="T24" fmla="*/ 2 w 30"/>
                <a:gd name="T25" fmla="*/ 2 h 33"/>
                <a:gd name="T26" fmla="*/ 2 w 30"/>
                <a:gd name="T27" fmla="*/ 2 h 33"/>
                <a:gd name="T28" fmla="*/ 2 w 30"/>
                <a:gd name="T29" fmla="*/ 1 h 33"/>
                <a:gd name="T30" fmla="*/ 2 w 30"/>
                <a:gd name="T31" fmla="*/ 1 h 33"/>
                <a:gd name="T32" fmla="*/ 2 w 30"/>
                <a:gd name="T33" fmla="*/ 2 h 33"/>
                <a:gd name="T34" fmla="*/ 2 w 30"/>
                <a:gd name="T35" fmla="*/ 2 h 33"/>
                <a:gd name="T36" fmla="*/ 2 w 30"/>
                <a:gd name="T37" fmla="*/ 2 h 33"/>
                <a:gd name="T38" fmla="*/ 2 w 30"/>
                <a:gd name="T39" fmla="*/ 2 h 33"/>
                <a:gd name="T40" fmla="*/ 2 w 30"/>
                <a:gd name="T41" fmla="*/ 2 h 33"/>
                <a:gd name="T42" fmla="*/ 2 w 30"/>
                <a:gd name="T43" fmla="*/ 2 h 33"/>
                <a:gd name="T44" fmla="*/ 2 w 30"/>
                <a:gd name="T45" fmla="*/ 2 h 33"/>
                <a:gd name="T46" fmla="*/ 2 w 30"/>
                <a:gd name="T47" fmla="*/ 2 h 33"/>
                <a:gd name="T48" fmla="*/ 2 w 30"/>
                <a:gd name="T49" fmla="*/ 2 h 33"/>
                <a:gd name="T50" fmla="*/ 2 w 30"/>
                <a:gd name="T51" fmla="*/ 2 h 33"/>
                <a:gd name="T52" fmla="*/ 2 w 30"/>
                <a:gd name="T53" fmla="*/ 2 h 33"/>
                <a:gd name="T54" fmla="*/ 2 w 30"/>
                <a:gd name="T55" fmla="*/ 2 h 33"/>
                <a:gd name="T56" fmla="*/ 2 w 30"/>
                <a:gd name="T57" fmla="*/ 2 h 33"/>
                <a:gd name="T58" fmla="*/ 2 w 30"/>
                <a:gd name="T59" fmla="*/ 2 h 33"/>
                <a:gd name="T60" fmla="*/ 2 w 30"/>
                <a:gd name="T61" fmla="*/ 2 h 33"/>
                <a:gd name="T62" fmla="*/ 2 w 30"/>
                <a:gd name="T63" fmla="*/ 2 h 33"/>
                <a:gd name="T64" fmla="*/ 2 w 30"/>
                <a:gd name="T65" fmla="*/ 2 h 33"/>
                <a:gd name="T66" fmla="*/ 2 w 30"/>
                <a:gd name="T67" fmla="*/ 2 h 33"/>
                <a:gd name="T68" fmla="*/ 2 w 30"/>
                <a:gd name="T69" fmla="*/ 2 h 33"/>
                <a:gd name="T70" fmla="*/ 2 w 30"/>
                <a:gd name="T71" fmla="*/ 2 h 33"/>
                <a:gd name="T72" fmla="*/ 0 w 30"/>
                <a:gd name="T73" fmla="*/ 2 h 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"/>
                <a:gd name="T112" fmla="*/ 0 h 33"/>
                <a:gd name="T113" fmla="*/ 30 w 30"/>
                <a:gd name="T114" fmla="*/ 33 h 3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" h="33">
                  <a:moveTo>
                    <a:pt x="0" y="23"/>
                  </a:moveTo>
                  <a:lnTo>
                    <a:pt x="10" y="23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5" y="27"/>
                  </a:lnTo>
                  <a:lnTo>
                    <a:pt x="18" y="26"/>
                  </a:lnTo>
                  <a:lnTo>
                    <a:pt x="19" y="26"/>
                  </a:lnTo>
                  <a:lnTo>
                    <a:pt x="20" y="25"/>
                  </a:lnTo>
                  <a:lnTo>
                    <a:pt x="21" y="24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19" y="21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19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5"/>
                  </a:lnTo>
                  <a:lnTo>
                    <a:pt x="3" y="4"/>
                  </a:lnTo>
                  <a:lnTo>
                    <a:pt x="5" y="3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7" y="3"/>
                  </a:lnTo>
                  <a:lnTo>
                    <a:pt x="28" y="4"/>
                  </a:lnTo>
                  <a:lnTo>
                    <a:pt x="29" y="5"/>
                  </a:lnTo>
                  <a:lnTo>
                    <a:pt x="29" y="7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19" y="8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6" y="12"/>
                  </a:lnTo>
                  <a:lnTo>
                    <a:pt x="21" y="13"/>
                  </a:lnTo>
                  <a:lnTo>
                    <a:pt x="24" y="15"/>
                  </a:lnTo>
                  <a:lnTo>
                    <a:pt x="27" y="16"/>
                  </a:lnTo>
                  <a:lnTo>
                    <a:pt x="28" y="17"/>
                  </a:lnTo>
                  <a:lnTo>
                    <a:pt x="29" y="18"/>
                  </a:lnTo>
                  <a:lnTo>
                    <a:pt x="30" y="19"/>
                  </a:lnTo>
                  <a:lnTo>
                    <a:pt x="30" y="20"/>
                  </a:lnTo>
                  <a:lnTo>
                    <a:pt x="30" y="23"/>
                  </a:lnTo>
                  <a:lnTo>
                    <a:pt x="30" y="24"/>
                  </a:lnTo>
                  <a:lnTo>
                    <a:pt x="30" y="26"/>
                  </a:lnTo>
                  <a:lnTo>
                    <a:pt x="29" y="27"/>
                  </a:lnTo>
                  <a:lnTo>
                    <a:pt x="29" y="28"/>
                  </a:lnTo>
                  <a:lnTo>
                    <a:pt x="27" y="31"/>
                  </a:lnTo>
                  <a:lnTo>
                    <a:pt x="23" y="32"/>
                  </a:lnTo>
                  <a:lnTo>
                    <a:pt x="20" y="33"/>
                  </a:lnTo>
                  <a:lnTo>
                    <a:pt x="15" y="33"/>
                  </a:lnTo>
                  <a:lnTo>
                    <a:pt x="8" y="32"/>
                  </a:lnTo>
                  <a:lnTo>
                    <a:pt x="4" y="31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Freeform 41"/>
            <p:cNvSpPr>
              <a:spLocks noEditPoints="1"/>
            </p:cNvSpPr>
            <p:nvPr/>
          </p:nvSpPr>
          <p:spPr bwMode="auto">
            <a:xfrm>
              <a:off x="5286" y="533"/>
              <a:ext cx="30" cy="32"/>
            </a:xfrm>
            <a:custGeom>
              <a:avLst/>
              <a:gdLst>
                <a:gd name="T0" fmla="*/ 2 w 39"/>
                <a:gd name="T1" fmla="*/ 2 h 41"/>
                <a:gd name="T2" fmla="*/ 2 w 39"/>
                <a:gd name="T3" fmla="*/ 2 h 41"/>
                <a:gd name="T4" fmla="*/ 2 w 39"/>
                <a:gd name="T5" fmla="*/ 2 h 41"/>
                <a:gd name="T6" fmla="*/ 2 w 39"/>
                <a:gd name="T7" fmla="*/ 2 h 41"/>
                <a:gd name="T8" fmla="*/ 2 w 39"/>
                <a:gd name="T9" fmla="*/ 2 h 41"/>
                <a:gd name="T10" fmla="*/ 2 w 39"/>
                <a:gd name="T11" fmla="*/ 2 h 41"/>
                <a:gd name="T12" fmla="*/ 2 w 39"/>
                <a:gd name="T13" fmla="*/ 2 h 41"/>
                <a:gd name="T14" fmla="*/ 0 w 39"/>
                <a:gd name="T15" fmla="*/ 2 h 41"/>
                <a:gd name="T16" fmla="*/ 2 w 39"/>
                <a:gd name="T17" fmla="*/ 2 h 41"/>
                <a:gd name="T18" fmla="*/ 2 w 39"/>
                <a:gd name="T19" fmla="*/ 2 h 41"/>
                <a:gd name="T20" fmla="*/ 2 w 39"/>
                <a:gd name="T21" fmla="*/ 2 h 41"/>
                <a:gd name="T22" fmla="*/ 2 w 39"/>
                <a:gd name="T23" fmla="*/ 2 h 41"/>
                <a:gd name="T24" fmla="*/ 2 w 39"/>
                <a:gd name="T25" fmla="*/ 2 h 41"/>
                <a:gd name="T26" fmla="*/ 2 w 39"/>
                <a:gd name="T27" fmla="*/ 2 h 41"/>
                <a:gd name="T28" fmla="*/ 2 w 39"/>
                <a:gd name="T29" fmla="*/ 0 h 41"/>
                <a:gd name="T30" fmla="*/ 2 w 39"/>
                <a:gd name="T31" fmla="*/ 2 h 41"/>
                <a:gd name="T32" fmla="*/ 2 w 39"/>
                <a:gd name="T33" fmla="*/ 2 h 41"/>
                <a:gd name="T34" fmla="*/ 2 w 39"/>
                <a:gd name="T35" fmla="*/ 0 h 41"/>
                <a:gd name="T36" fmla="*/ 2 w 39"/>
                <a:gd name="T37" fmla="*/ 0 h 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"/>
                <a:gd name="T58" fmla="*/ 0 h 41"/>
                <a:gd name="T59" fmla="*/ 39 w 39"/>
                <a:gd name="T60" fmla="*/ 41 h 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" h="41">
                  <a:moveTo>
                    <a:pt x="16" y="9"/>
                  </a:moveTo>
                  <a:lnTo>
                    <a:pt x="28" y="9"/>
                  </a:lnTo>
                  <a:lnTo>
                    <a:pt x="39" y="41"/>
                  </a:lnTo>
                  <a:lnTo>
                    <a:pt x="29" y="41"/>
                  </a:lnTo>
                  <a:lnTo>
                    <a:pt x="27" y="34"/>
                  </a:lnTo>
                  <a:lnTo>
                    <a:pt x="13" y="34"/>
                  </a:lnTo>
                  <a:lnTo>
                    <a:pt x="11" y="40"/>
                  </a:lnTo>
                  <a:lnTo>
                    <a:pt x="0" y="40"/>
                  </a:lnTo>
                  <a:lnTo>
                    <a:pt x="16" y="9"/>
                  </a:lnTo>
                  <a:close/>
                  <a:moveTo>
                    <a:pt x="24" y="28"/>
                  </a:moveTo>
                  <a:lnTo>
                    <a:pt x="21" y="16"/>
                  </a:lnTo>
                  <a:lnTo>
                    <a:pt x="15" y="28"/>
                  </a:lnTo>
                  <a:lnTo>
                    <a:pt x="24" y="28"/>
                  </a:lnTo>
                  <a:close/>
                  <a:moveTo>
                    <a:pt x="24" y="0"/>
                  </a:moveTo>
                  <a:lnTo>
                    <a:pt x="29" y="7"/>
                  </a:lnTo>
                  <a:lnTo>
                    <a:pt x="23" y="7"/>
                  </a:lnTo>
                  <a:lnTo>
                    <a:pt x="15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Freeform 42"/>
            <p:cNvSpPr>
              <a:spLocks/>
            </p:cNvSpPr>
            <p:nvPr/>
          </p:nvSpPr>
          <p:spPr bwMode="auto">
            <a:xfrm>
              <a:off x="5319" y="541"/>
              <a:ext cx="28" cy="28"/>
            </a:xfrm>
            <a:custGeom>
              <a:avLst/>
              <a:gdLst>
                <a:gd name="T0" fmla="*/ 2 w 36"/>
                <a:gd name="T1" fmla="*/ 0 h 35"/>
                <a:gd name="T2" fmla="*/ 2 w 36"/>
                <a:gd name="T3" fmla="*/ 1 h 35"/>
                <a:gd name="T4" fmla="*/ 2 w 36"/>
                <a:gd name="T5" fmla="*/ 2 h 35"/>
                <a:gd name="T6" fmla="*/ 2 w 36"/>
                <a:gd name="T7" fmla="*/ 2 h 35"/>
                <a:gd name="T8" fmla="*/ 2 w 36"/>
                <a:gd name="T9" fmla="*/ 2 h 35"/>
                <a:gd name="T10" fmla="*/ 2 w 36"/>
                <a:gd name="T11" fmla="*/ 2 h 35"/>
                <a:gd name="T12" fmla="*/ 2 w 36"/>
                <a:gd name="T13" fmla="*/ 2 h 35"/>
                <a:gd name="T14" fmla="*/ 2 w 36"/>
                <a:gd name="T15" fmla="*/ 2 h 35"/>
                <a:gd name="T16" fmla="*/ 2 w 36"/>
                <a:gd name="T17" fmla="*/ 2 h 35"/>
                <a:gd name="T18" fmla="*/ 2 w 36"/>
                <a:gd name="T19" fmla="*/ 2 h 35"/>
                <a:gd name="T20" fmla="*/ 0 w 36"/>
                <a:gd name="T21" fmla="*/ 2 h 35"/>
                <a:gd name="T22" fmla="*/ 2 w 36"/>
                <a:gd name="T23" fmla="*/ 0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35"/>
                <a:gd name="T38" fmla="*/ 36 w 36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35">
                  <a:moveTo>
                    <a:pt x="3" y="0"/>
                  </a:moveTo>
                  <a:lnTo>
                    <a:pt x="17" y="1"/>
                  </a:lnTo>
                  <a:lnTo>
                    <a:pt x="25" y="25"/>
                  </a:lnTo>
                  <a:lnTo>
                    <a:pt x="28" y="3"/>
                  </a:lnTo>
                  <a:lnTo>
                    <a:pt x="36" y="4"/>
                  </a:lnTo>
                  <a:lnTo>
                    <a:pt x="32" y="35"/>
                  </a:lnTo>
                  <a:lnTo>
                    <a:pt x="19" y="33"/>
                  </a:lnTo>
                  <a:lnTo>
                    <a:pt x="11" y="8"/>
                  </a:lnTo>
                  <a:lnTo>
                    <a:pt x="8" y="32"/>
                  </a:lnTo>
                  <a:lnTo>
                    <a:pt x="0" y="3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2" name="Freeform 43"/>
            <p:cNvSpPr>
              <a:spLocks/>
            </p:cNvSpPr>
            <p:nvPr/>
          </p:nvSpPr>
          <p:spPr bwMode="auto">
            <a:xfrm>
              <a:off x="5350" y="547"/>
              <a:ext cx="28" cy="26"/>
            </a:xfrm>
            <a:custGeom>
              <a:avLst/>
              <a:gdLst>
                <a:gd name="T0" fmla="*/ 2 w 35"/>
                <a:gd name="T1" fmla="*/ 2 h 34"/>
                <a:gd name="T2" fmla="*/ 2 w 35"/>
                <a:gd name="T3" fmla="*/ 2 h 34"/>
                <a:gd name="T4" fmla="*/ 2 w 35"/>
                <a:gd name="T5" fmla="*/ 2 h 34"/>
                <a:gd name="T6" fmla="*/ 2 w 35"/>
                <a:gd name="T7" fmla="*/ 2 h 34"/>
                <a:gd name="T8" fmla="*/ 2 w 35"/>
                <a:gd name="T9" fmla="*/ 2 h 34"/>
                <a:gd name="T10" fmla="*/ 2 w 35"/>
                <a:gd name="T11" fmla="*/ 2 h 34"/>
                <a:gd name="T12" fmla="*/ 2 w 35"/>
                <a:gd name="T13" fmla="*/ 2 h 34"/>
                <a:gd name="T14" fmla="*/ 2 w 35"/>
                <a:gd name="T15" fmla="*/ 2 h 34"/>
                <a:gd name="T16" fmla="*/ 2 w 35"/>
                <a:gd name="T17" fmla="*/ 2 h 34"/>
                <a:gd name="T18" fmla="*/ 2 w 35"/>
                <a:gd name="T19" fmla="*/ 2 h 34"/>
                <a:gd name="T20" fmla="*/ 2 w 35"/>
                <a:gd name="T21" fmla="*/ 2 h 34"/>
                <a:gd name="T22" fmla="*/ 2 w 35"/>
                <a:gd name="T23" fmla="*/ 2 h 34"/>
                <a:gd name="T24" fmla="*/ 2 w 35"/>
                <a:gd name="T25" fmla="*/ 2 h 34"/>
                <a:gd name="T26" fmla="*/ 2 w 35"/>
                <a:gd name="T27" fmla="*/ 2 h 34"/>
                <a:gd name="T28" fmla="*/ 2 w 35"/>
                <a:gd name="T29" fmla="*/ 2 h 34"/>
                <a:gd name="T30" fmla="*/ 2 w 35"/>
                <a:gd name="T31" fmla="*/ 2 h 34"/>
                <a:gd name="T32" fmla="*/ 2 w 35"/>
                <a:gd name="T33" fmla="*/ 2 h 34"/>
                <a:gd name="T34" fmla="*/ 2 w 35"/>
                <a:gd name="T35" fmla="*/ 2 h 34"/>
                <a:gd name="T36" fmla="*/ 2 w 35"/>
                <a:gd name="T37" fmla="*/ 2 h 34"/>
                <a:gd name="T38" fmla="*/ 2 w 35"/>
                <a:gd name="T39" fmla="*/ 2 h 34"/>
                <a:gd name="T40" fmla="*/ 2 w 35"/>
                <a:gd name="T41" fmla="*/ 2 h 34"/>
                <a:gd name="T42" fmla="*/ 2 w 35"/>
                <a:gd name="T43" fmla="*/ 2 h 34"/>
                <a:gd name="T44" fmla="*/ 2 w 35"/>
                <a:gd name="T45" fmla="*/ 2 h 34"/>
                <a:gd name="T46" fmla="*/ 2 w 35"/>
                <a:gd name="T47" fmla="*/ 2 h 34"/>
                <a:gd name="T48" fmla="*/ 0 w 35"/>
                <a:gd name="T49" fmla="*/ 2 h 34"/>
                <a:gd name="T50" fmla="*/ 0 w 35"/>
                <a:gd name="T51" fmla="*/ 2 h 34"/>
                <a:gd name="T52" fmla="*/ 1 w 35"/>
                <a:gd name="T53" fmla="*/ 2 h 34"/>
                <a:gd name="T54" fmla="*/ 2 w 35"/>
                <a:gd name="T55" fmla="*/ 2 h 34"/>
                <a:gd name="T56" fmla="*/ 2 w 35"/>
                <a:gd name="T57" fmla="*/ 1 h 34"/>
                <a:gd name="T58" fmla="*/ 2 w 35"/>
                <a:gd name="T59" fmla="*/ 0 h 34"/>
                <a:gd name="T60" fmla="*/ 2 w 35"/>
                <a:gd name="T61" fmla="*/ 1 h 34"/>
                <a:gd name="T62" fmla="*/ 2 w 35"/>
                <a:gd name="T63" fmla="*/ 2 h 34"/>
                <a:gd name="T64" fmla="*/ 2 w 35"/>
                <a:gd name="T65" fmla="*/ 2 h 34"/>
                <a:gd name="T66" fmla="*/ 2 w 35"/>
                <a:gd name="T67" fmla="*/ 2 h 34"/>
                <a:gd name="T68" fmla="*/ 2 w 35"/>
                <a:gd name="T69" fmla="*/ 2 h 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"/>
                <a:gd name="T106" fmla="*/ 0 h 34"/>
                <a:gd name="T107" fmla="*/ 35 w 35"/>
                <a:gd name="T108" fmla="*/ 34 h 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" h="34">
                  <a:moveTo>
                    <a:pt x="26" y="12"/>
                  </a:moveTo>
                  <a:lnTo>
                    <a:pt x="26" y="10"/>
                  </a:lnTo>
                  <a:lnTo>
                    <a:pt x="24" y="8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5" y="8"/>
                  </a:lnTo>
                  <a:lnTo>
                    <a:pt x="14" y="9"/>
                  </a:lnTo>
                  <a:lnTo>
                    <a:pt x="12" y="10"/>
                  </a:lnTo>
                  <a:lnTo>
                    <a:pt x="11" y="12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11" y="23"/>
                  </a:lnTo>
                  <a:lnTo>
                    <a:pt x="12" y="25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17" y="21"/>
                  </a:lnTo>
                  <a:lnTo>
                    <a:pt x="18" y="15"/>
                  </a:lnTo>
                  <a:lnTo>
                    <a:pt x="34" y="18"/>
                  </a:lnTo>
                  <a:lnTo>
                    <a:pt x="31" y="34"/>
                  </a:lnTo>
                  <a:lnTo>
                    <a:pt x="26" y="34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5" y="33"/>
                  </a:lnTo>
                  <a:lnTo>
                    <a:pt x="14" y="33"/>
                  </a:lnTo>
                  <a:lnTo>
                    <a:pt x="11" y="32"/>
                  </a:lnTo>
                  <a:lnTo>
                    <a:pt x="9" y="31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2" y="26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2" y="8"/>
                  </a:lnTo>
                  <a:lnTo>
                    <a:pt x="4" y="6"/>
                  </a:lnTo>
                  <a:lnTo>
                    <a:pt x="7" y="4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8" y="2"/>
                  </a:lnTo>
                  <a:lnTo>
                    <a:pt x="31" y="4"/>
                  </a:lnTo>
                  <a:lnTo>
                    <a:pt x="33" y="5"/>
                  </a:lnTo>
                  <a:lnTo>
                    <a:pt x="34" y="7"/>
                  </a:lnTo>
                  <a:lnTo>
                    <a:pt x="35" y="9"/>
                  </a:lnTo>
                  <a:lnTo>
                    <a:pt x="35" y="12"/>
                  </a:lnTo>
                  <a:lnTo>
                    <a:pt x="35" y="14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613" name="AutoShape 45"/>
          <p:cNvSpPr>
            <a:spLocks noChangeArrowheads="1"/>
          </p:cNvSpPr>
          <p:nvPr/>
        </p:nvSpPr>
        <p:spPr bwMode="auto">
          <a:xfrm>
            <a:off x="3752850" y="593725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09614" name="AutoShape 46"/>
          <p:cNvSpPr>
            <a:spLocks noChangeArrowheads="1"/>
          </p:cNvSpPr>
          <p:nvPr/>
        </p:nvSpPr>
        <p:spPr bwMode="auto">
          <a:xfrm>
            <a:off x="3756025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09615" name="AutoShape 47"/>
          <p:cNvSpPr>
            <a:spLocks noChangeArrowheads="1"/>
          </p:cNvSpPr>
          <p:nvPr/>
        </p:nvSpPr>
        <p:spPr bwMode="auto">
          <a:xfrm>
            <a:off x="3760788" y="592878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09616" name="AutoShape 48"/>
          <p:cNvSpPr>
            <a:spLocks noChangeArrowheads="1"/>
          </p:cNvSpPr>
          <p:nvPr/>
        </p:nvSpPr>
        <p:spPr bwMode="auto">
          <a:xfrm>
            <a:off x="3752850" y="592243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109617" name="AutoShape 49"/>
          <p:cNvSpPr>
            <a:spLocks noChangeArrowheads="1"/>
          </p:cNvSpPr>
          <p:nvPr/>
        </p:nvSpPr>
        <p:spPr bwMode="auto">
          <a:xfrm>
            <a:off x="3752850" y="592878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09618" name="AutoShape 50"/>
          <p:cNvSpPr>
            <a:spLocks noChangeArrowheads="1"/>
          </p:cNvSpPr>
          <p:nvPr/>
        </p:nvSpPr>
        <p:spPr bwMode="auto">
          <a:xfrm>
            <a:off x="3743325" y="5918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09619" name="AutoShape 51"/>
          <p:cNvSpPr>
            <a:spLocks noChangeArrowheads="1"/>
          </p:cNvSpPr>
          <p:nvPr/>
        </p:nvSpPr>
        <p:spPr bwMode="auto">
          <a:xfrm>
            <a:off x="3762375" y="5933017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109620" name="AutoShape 52"/>
          <p:cNvSpPr>
            <a:spLocks noChangeArrowheads="1"/>
          </p:cNvSpPr>
          <p:nvPr/>
        </p:nvSpPr>
        <p:spPr bwMode="auto">
          <a:xfrm>
            <a:off x="3735388" y="592455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7</a:t>
            </a:r>
          </a:p>
        </p:txBody>
      </p:sp>
      <p:sp>
        <p:nvSpPr>
          <p:cNvPr id="109621" name="AutoShape 53"/>
          <p:cNvSpPr>
            <a:spLocks noChangeArrowheads="1"/>
          </p:cNvSpPr>
          <p:nvPr/>
        </p:nvSpPr>
        <p:spPr bwMode="auto">
          <a:xfrm>
            <a:off x="3743325" y="592243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109622" name="AutoShape 54"/>
          <p:cNvSpPr>
            <a:spLocks noChangeArrowheads="1"/>
          </p:cNvSpPr>
          <p:nvPr/>
        </p:nvSpPr>
        <p:spPr bwMode="auto">
          <a:xfrm>
            <a:off x="3763963" y="593513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9</a:t>
            </a:r>
          </a:p>
        </p:txBody>
      </p:sp>
      <p:sp>
        <p:nvSpPr>
          <p:cNvPr id="109623" name="AutoShape 55"/>
          <p:cNvSpPr>
            <a:spLocks noChangeArrowheads="1"/>
          </p:cNvSpPr>
          <p:nvPr/>
        </p:nvSpPr>
        <p:spPr bwMode="auto">
          <a:xfrm>
            <a:off x="3751263" y="594148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109624" name="AutoShape 56"/>
          <p:cNvSpPr>
            <a:spLocks noChangeArrowheads="1"/>
          </p:cNvSpPr>
          <p:nvPr/>
        </p:nvSpPr>
        <p:spPr bwMode="auto">
          <a:xfrm>
            <a:off x="3724275" y="593513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11</a:t>
            </a:r>
          </a:p>
        </p:txBody>
      </p:sp>
      <p:sp>
        <p:nvSpPr>
          <p:cNvPr id="109625" name="AutoShape 57"/>
          <p:cNvSpPr>
            <a:spLocks noChangeArrowheads="1"/>
          </p:cNvSpPr>
          <p:nvPr/>
        </p:nvSpPr>
        <p:spPr bwMode="auto">
          <a:xfrm>
            <a:off x="3730625" y="593513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12</a:t>
            </a:r>
          </a:p>
        </p:txBody>
      </p:sp>
      <p:sp>
        <p:nvSpPr>
          <p:cNvPr id="109626" name="AutoShape 58"/>
          <p:cNvSpPr>
            <a:spLocks noChangeArrowheads="1"/>
          </p:cNvSpPr>
          <p:nvPr/>
        </p:nvSpPr>
        <p:spPr bwMode="auto">
          <a:xfrm>
            <a:off x="3736975" y="593513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13</a:t>
            </a:r>
          </a:p>
        </p:txBody>
      </p:sp>
      <p:sp>
        <p:nvSpPr>
          <p:cNvPr id="109627" name="AutoShape 59"/>
          <p:cNvSpPr>
            <a:spLocks noChangeArrowheads="1"/>
          </p:cNvSpPr>
          <p:nvPr/>
        </p:nvSpPr>
        <p:spPr bwMode="auto">
          <a:xfrm>
            <a:off x="3729038" y="592878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14</a:t>
            </a:r>
          </a:p>
        </p:txBody>
      </p:sp>
      <p:sp>
        <p:nvSpPr>
          <p:cNvPr id="109628" name="AutoShape 60"/>
          <p:cNvSpPr>
            <a:spLocks noChangeArrowheads="1"/>
          </p:cNvSpPr>
          <p:nvPr/>
        </p:nvSpPr>
        <p:spPr bwMode="auto">
          <a:xfrm>
            <a:off x="3721100" y="592243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15</a:t>
            </a:r>
          </a:p>
        </p:txBody>
      </p:sp>
      <p:sp>
        <p:nvSpPr>
          <p:cNvPr id="109629" name="AutoShape 61"/>
          <p:cNvSpPr>
            <a:spLocks noChangeArrowheads="1"/>
          </p:cNvSpPr>
          <p:nvPr/>
        </p:nvSpPr>
        <p:spPr bwMode="auto">
          <a:xfrm>
            <a:off x="3744913" y="592878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16</a:t>
            </a:r>
          </a:p>
        </p:txBody>
      </p:sp>
      <p:sp>
        <p:nvSpPr>
          <p:cNvPr id="109630" name="AutoShape 62"/>
          <p:cNvSpPr>
            <a:spLocks noChangeArrowheads="1"/>
          </p:cNvSpPr>
          <p:nvPr/>
        </p:nvSpPr>
        <p:spPr bwMode="auto">
          <a:xfrm>
            <a:off x="3743325" y="592878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17</a:t>
            </a:r>
          </a:p>
        </p:txBody>
      </p:sp>
      <p:sp>
        <p:nvSpPr>
          <p:cNvPr id="109631" name="AutoShape 63"/>
          <p:cNvSpPr>
            <a:spLocks noChangeArrowheads="1"/>
          </p:cNvSpPr>
          <p:nvPr/>
        </p:nvSpPr>
        <p:spPr bwMode="auto">
          <a:xfrm>
            <a:off x="3727450" y="5933017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18</a:t>
            </a:r>
          </a:p>
        </p:txBody>
      </p:sp>
      <p:sp>
        <p:nvSpPr>
          <p:cNvPr id="109632" name="AutoShape 64"/>
          <p:cNvSpPr>
            <a:spLocks noChangeArrowheads="1"/>
          </p:cNvSpPr>
          <p:nvPr/>
        </p:nvSpPr>
        <p:spPr bwMode="auto">
          <a:xfrm>
            <a:off x="3752850" y="594148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19</a:t>
            </a:r>
          </a:p>
        </p:txBody>
      </p:sp>
      <p:sp>
        <p:nvSpPr>
          <p:cNvPr id="109633" name="AutoShape 65"/>
          <p:cNvSpPr>
            <a:spLocks noChangeArrowheads="1"/>
          </p:cNvSpPr>
          <p:nvPr/>
        </p:nvSpPr>
        <p:spPr bwMode="auto">
          <a:xfrm>
            <a:off x="3754438" y="594148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20</a:t>
            </a:r>
          </a:p>
        </p:txBody>
      </p:sp>
      <p:sp>
        <p:nvSpPr>
          <p:cNvPr id="109634" name="AutoShape 66"/>
          <p:cNvSpPr>
            <a:spLocks noChangeArrowheads="1"/>
          </p:cNvSpPr>
          <p:nvPr/>
        </p:nvSpPr>
        <p:spPr bwMode="auto">
          <a:xfrm>
            <a:off x="3741738" y="594148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21</a:t>
            </a:r>
          </a:p>
        </p:txBody>
      </p:sp>
      <p:sp>
        <p:nvSpPr>
          <p:cNvPr id="109635" name="AutoShape 67"/>
          <p:cNvSpPr>
            <a:spLocks noChangeArrowheads="1"/>
          </p:cNvSpPr>
          <p:nvPr/>
        </p:nvSpPr>
        <p:spPr bwMode="auto">
          <a:xfrm>
            <a:off x="3741738" y="592878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22</a:t>
            </a:r>
          </a:p>
        </p:txBody>
      </p:sp>
      <p:sp>
        <p:nvSpPr>
          <p:cNvPr id="109636" name="AutoShape 68"/>
          <p:cNvSpPr>
            <a:spLocks noChangeArrowheads="1"/>
          </p:cNvSpPr>
          <p:nvPr/>
        </p:nvSpPr>
        <p:spPr bwMode="auto">
          <a:xfrm>
            <a:off x="3735388" y="5920317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23</a:t>
            </a:r>
          </a:p>
        </p:txBody>
      </p:sp>
      <p:sp>
        <p:nvSpPr>
          <p:cNvPr id="109637" name="AutoShape 69"/>
          <p:cNvSpPr>
            <a:spLocks noChangeArrowheads="1"/>
          </p:cNvSpPr>
          <p:nvPr/>
        </p:nvSpPr>
        <p:spPr bwMode="auto">
          <a:xfrm>
            <a:off x="3736975" y="594148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24</a:t>
            </a:r>
          </a:p>
        </p:txBody>
      </p:sp>
      <p:sp>
        <p:nvSpPr>
          <p:cNvPr id="109638" name="AutoShape 70"/>
          <p:cNvSpPr>
            <a:spLocks noChangeArrowheads="1"/>
          </p:cNvSpPr>
          <p:nvPr/>
        </p:nvSpPr>
        <p:spPr bwMode="auto">
          <a:xfrm>
            <a:off x="3735388" y="592243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25</a:t>
            </a:r>
          </a:p>
        </p:txBody>
      </p:sp>
      <p:sp>
        <p:nvSpPr>
          <p:cNvPr id="109639" name="AutoShape 71"/>
          <p:cNvSpPr>
            <a:spLocks noChangeArrowheads="1"/>
          </p:cNvSpPr>
          <p:nvPr/>
        </p:nvSpPr>
        <p:spPr bwMode="auto">
          <a:xfrm>
            <a:off x="3748088" y="5933017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26</a:t>
            </a:r>
          </a:p>
        </p:txBody>
      </p:sp>
      <p:sp>
        <p:nvSpPr>
          <p:cNvPr id="109640" name="AutoShape 72"/>
          <p:cNvSpPr>
            <a:spLocks noChangeArrowheads="1"/>
          </p:cNvSpPr>
          <p:nvPr/>
        </p:nvSpPr>
        <p:spPr bwMode="auto">
          <a:xfrm>
            <a:off x="3740150" y="592878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27</a:t>
            </a:r>
          </a:p>
        </p:txBody>
      </p:sp>
      <p:sp>
        <p:nvSpPr>
          <p:cNvPr id="109641" name="AutoShape 73"/>
          <p:cNvSpPr>
            <a:spLocks noChangeArrowheads="1"/>
          </p:cNvSpPr>
          <p:nvPr/>
        </p:nvSpPr>
        <p:spPr bwMode="auto">
          <a:xfrm>
            <a:off x="3736975" y="5926667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28</a:t>
            </a:r>
          </a:p>
        </p:txBody>
      </p:sp>
      <p:sp>
        <p:nvSpPr>
          <p:cNvPr id="109642" name="AutoShape 74"/>
          <p:cNvSpPr>
            <a:spLocks noChangeArrowheads="1"/>
          </p:cNvSpPr>
          <p:nvPr/>
        </p:nvSpPr>
        <p:spPr bwMode="auto">
          <a:xfrm>
            <a:off x="3743325" y="5933017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29</a:t>
            </a:r>
          </a:p>
        </p:txBody>
      </p:sp>
      <p:sp>
        <p:nvSpPr>
          <p:cNvPr id="109643" name="AutoShape 75"/>
          <p:cNvSpPr>
            <a:spLocks noChangeArrowheads="1"/>
          </p:cNvSpPr>
          <p:nvPr/>
        </p:nvSpPr>
        <p:spPr bwMode="auto">
          <a:xfrm>
            <a:off x="3733800" y="592455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30</a:t>
            </a:r>
          </a:p>
        </p:txBody>
      </p: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3962400" y="2300817"/>
            <a:ext cx="4876800" cy="1981200"/>
            <a:chOff x="912" y="2592"/>
            <a:chExt cx="3072" cy="960"/>
          </a:xfrm>
        </p:grpSpPr>
        <p:sp>
          <p:nvSpPr>
            <p:cNvPr id="16433" name="Oval 77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4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 dirty="0" err="1" smtClean="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me"/>
                </a:rPr>
                <a:t>Hết</a:t>
              </a:r>
              <a:r>
                <a:rPr lang="en-US" sz="3600" b="1" i="1" kern="10" dirty="0" smtClean="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me"/>
                </a:rPr>
                <a:t> </a:t>
              </a:r>
              <a:r>
                <a:rPr lang="en-US" sz="3600" b="1" i="1" kern="10" dirty="0" err="1" smtClean="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me"/>
                </a:rPr>
                <a:t>giờ</a:t>
              </a:r>
              <a:endParaRPr lang="en-US" sz="3600" b="1" i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endParaRPr>
            </a:p>
          </p:txBody>
        </p:sp>
      </p:grpSp>
      <p:sp>
        <p:nvSpPr>
          <p:cNvPr id="109647" name="Rectangle 79"/>
          <p:cNvSpPr>
            <a:spLocks noChangeArrowheads="1"/>
          </p:cNvSpPr>
          <p:nvPr/>
        </p:nvSpPr>
        <p:spPr bwMode="auto">
          <a:xfrm>
            <a:off x="4529138" y="5054600"/>
            <a:ext cx="167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400" b="1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b="1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800" b="1">
              <a:solidFill>
                <a:srgbClr val="FF1D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648" name="AutoShape 80"/>
          <p:cNvSpPr>
            <a:spLocks noChangeArrowheads="1"/>
          </p:cNvSpPr>
          <p:nvPr/>
        </p:nvSpPr>
        <p:spPr bwMode="auto">
          <a:xfrm>
            <a:off x="6348413" y="6358467"/>
            <a:ext cx="1052512" cy="27093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FF0000"/>
                </a:solidFill>
                <a:latin typeface=".VnArial Narrow" pitchFamily="34" charset="0"/>
              </a:rPr>
              <a:t>Thêi gian</a:t>
            </a:r>
          </a:p>
        </p:txBody>
      </p:sp>
      <p:sp>
        <p:nvSpPr>
          <p:cNvPr id="109649" name="AutoShape 81"/>
          <p:cNvSpPr>
            <a:spLocks noChangeArrowheads="1"/>
          </p:cNvSpPr>
          <p:nvPr/>
        </p:nvSpPr>
        <p:spPr bwMode="auto">
          <a:xfrm>
            <a:off x="5173663" y="6335185"/>
            <a:ext cx="990600" cy="317500"/>
          </a:xfrm>
          <a:prstGeom prst="flowChartAlternateProcess">
            <a:avLst/>
          </a:prstGeom>
          <a:gradFill rotWithShape="1">
            <a:gsLst>
              <a:gs pos="0">
                <a:srgbClr val="F8B049">
                  <a:alpha val="81000"/>
                </a:srgbClr>
              </a:gs>
              <a:gs pos="8999">
                <a:srgbClr val="B43E85">
                  <a:alpha val="84420"/>
                </a:srgbClr>
              </a:gs>
              <a:gs pos="15500">
                <a:srgbClr val="C50849">
                  <a:alpha val="86890"/>
                </a:srgbClr>
              </a:gs>
              <a:gs pos="16500">
                <a:srgbClr val="F952A0">
                  <a:alpha val="87270"/>
                </a:srgbClr>
              </a:gs>
              <a:gs pos="18500">
                <a:srgbClr val="FEE7F2">
                  <a:alpha val="88030"/>
                </a:srgbClr>
              </a:gs>
              <a:gs pos="39500">
                <a:srgbClr val="F8B049">
                  <a:alpha val="96010"/>
                </a:srgbClr>
              </a:gs>
              <a:gs pos="43500">
                <a:srgbClr val="F8B049">
                  <a:alpha val="97530"/>
                </a:srgbClr>
              </a:gs>
              <a:gs pos="50000">
                <a:srgbClr val="FC9FCB"/>
              </a:gs>
              <a:gs pos="56500">
                <a:srgbClr val="F8B049">
                  <a:alpha val="97530"/>
                </a:srgbClr>
              </a:gs>
              <a:gs pos="60501">
                <a:srgbClr val="F8B049">
                  <a:alpha val="96010"/>
                </a:srgbClr>
              </a:gs>
              <a:gs pos="81500">
                <a:srgbClr val="FEE7F2">
                  <a:alpha val="88030"/>
                </a:srgbClr>
              </a:gs>
              <a:gs pos="83500">
                <a:srgbClr val="F952A0">
                  <a:alpha val="87270"/>
                </a:srgbClr>
              </a:gs>
              <a:gs pos="84500">
                <a:srgbClr val="C50849">
                  <a:alpha val="86890"/>
                </a:srgbClr>
              </a:gs>
              <a:gs pos="91001">
                <a:srgbClr val="B43E85">
                  <a:alpha val="84420"/>
                </a:srgbClr>
              </a:gs>
              <a:gs pos="100000">
                <a:srgbClr val="F8B049">
                  <a:alpha val="81000"/>
                </a:srgbClr>
              </a:gs>
            </a:gsLst>
            <a:lin ang="5400000" scaled="1"/>
          </a:gradFill>
          <a:ln w="15875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800" b="1" dirty="0" err="1">
                <a:solidFill>
                  <a:srgbClr val="FF0000"/>
                </a:solidFill>
                <a:latin typeface=".VnArial Narrow" pitchFamily="34" charset="0"/>
              </a:rPr>
              <a:t>C©u</a:t>
            </a:r>
            <a:r>
              <a:rPr lang="en-US" sz="1800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.VnArial Narrow" pitchFamily="34" charset="0"/>
              </a:rPr>
              <a:t>hái</a:t>
            </a:r>
            <a:endParaRPr lang="en-US" sz="1800" b="1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82" name="Oval 44"/>
          <p:cNvSpPr>
            <a:spLocks noChangeArrowheads="1"/>
          </p:cNvSpPr>
          <p:nvPr/>
        </p:nvSpPr>
        <p:spPr bwMode="auto">
          <a:xfrm>
            <a:off x="7546975" y="6337301"/>
            <a:ext cx="838200" cy="342900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vi-VN" sz="1400" b="1" dirty="0">
                <a:solidFill>
                  <a:srgbClr val="FF0000"/>
                </a:solidFill>
                <a:latin typeface="VNI-Helve" pitchFamily="2" charset="0"/>
              </a:rPr>
              <a:t>Đáp án</a:t>
            </a:r>
            <a:endParaRPr lang="en-US" sz="1400" b="1" dirty="0">
              <a:solidFill>
                <a:srgbClr val="FF0000"/>
              </a:solidFill>
              <a:latin typeface="VNI-Helv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42014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99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300"/>
                                        <p:tgtEl>
                                          <p:spTgt spid="1096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300"/>
                                        <p:tgtEl>
                                          <p:spTgt spid="1096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300"/>
                                        <p:tgtEl>
                                          <p:spTgt spid="1096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96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9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9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9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9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9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09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9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09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0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09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0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0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0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0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09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0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0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0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09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0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0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0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0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09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09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09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09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09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09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09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09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09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09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09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9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9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09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09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109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3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09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09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09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09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09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4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09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09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09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09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09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09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09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09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09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109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6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09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09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09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09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09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7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09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09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09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09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109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7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09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09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09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109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109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8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109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09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09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9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109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9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09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09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09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09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109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0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09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09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09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09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09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1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09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09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09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09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09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21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09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09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09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09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109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2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09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09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09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09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109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3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09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09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09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09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109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4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109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5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109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25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109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109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09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109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109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6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09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09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109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109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1000"/>
                                        <p:tgtEl>
                                          <p:spTgt spid="109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7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2000"/>
                                        <p:tgtEl>
                                          <p:spTgt spid="109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0"/>
                                        <p:tgtEl>
                                          <p:spTgt spid="109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8" dur="2000"/>
                                        <p:tgtEl>
                                          <p:spTgt spid="109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281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648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109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 nodeType="clickPar">
                      <p:stCondLst>
                        <p:cond delay="0"/>
                      </p:stCondLst>
                      <p:childTnLst>
                        <p:par>
                          <p:cTn id="2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0" dur="80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1" dur="80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80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649"/>
                  </p:tgtEl>
                </p:cond>
              </p:nextCondLst>
            </p:seq>
          </p:childTnLst>
        </p:cTn>
      </p:par>
    </p:tnLst>
    <p:bldLst>
      <p:bldP spid="109574" grpId="0"/>
      <p:bldP spid="109613" grpId="0" animBg="1"/>
      <p:bldP spid="109614" grpId="0" animBg="1"/>
      <p:bldP spid="109615" grpId="0" animBg="1"/>
      <p:bldP spid="109616" grpId="0" animBg="1"/>
      <p:bldP spid="109617" grpId="0" animBg="1"/>
      <p:bldP spid="109618" grpId="0" animBg="1"/>
      <p:bldP spid="109619" grpId="0" animBg="1"/>
      <p:bldP spid="109620" grpId="0" animBg="1"/>
      <p:bldP spid="109621" grpId="0" animBg="1"/>
      <p:bldP spid="109622" grpId="0" animBg="1"/>
      <p:bldP spid="109623" grpId="0" animBg="1"/>
      <p:bldP spid="109624" grpId="0" animBg="1"/>
      <p:bldP spid="109625" grpId="0" animBg="1"/>
      <p:bldP spid="109626" grpId="0" animBg="1"/>
      <p:bldP spid="109627" grpId="0" animBg="1"/>
      <p:bldP spid="109628" grpId="0" animBg="1"/>
      <p:bldP spid="109629" grpId="0" animBg="1"/>
      <p:bldP spid="109630" grpId="0" animBg="1"/>
      <p:bldP spid="109631" grpId="0" animBg="1"/>
      <p:bldP spid="109632" grpId="0" animBg="1"/>
      <p:bldP spid="109633" grpId="0" animBg="1"/>
      <p:bldP spid="109634" grpId="0" animBg="1"/>
      <p:bldP spid="109635" grpId="0" animBg="1"/>
      <p:bldP spid="109636" grpId="0" animBg="1"/>
      <p:bldP spid="109637" grpId="0" animBg="1"/>
      <p:bldP spid="109638" grpId="0" animBg="1"/>
      <p:bldP spid="109639" grpId="0" animBg="1"/>
      <p:bldP spid="109640" grpId="0" animBg="1"/>
      <p:bldP spid="109641" grpId="0" animBg="1"/>
      <p:bldP spid="109642" grpId="0" animBg="1"/>
      <p:bldP spid="1096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209800" y="1524000"/>
            <a:ext cx="5105400" cy="914400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8972 – 3387 = ?</a:t>
            </a:r>
            <a:endParaRPr lang="en-US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66800" y="2667000"/>
            <a:ext cx="2667000" cy="160020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A. 6558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95800" y="2819400"/>
            <a:ext cx="3276600" cy="1600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B. 5585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1066800" y="2362200"/>
            <a:ext cx="609600" cy="533400"/>
          </a:xfrm>
          <a:prstGeom prst="smileyFac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1295400" y="2209800"/>
            <a:ext cx="838200" cy="762000"/>
          </a:xfrm>
          <a:prstGeom prst="smileyFace">
            <a:avLst>
              <a:gd name="adj" fmla="val -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Ribbon 10"/>
          <p:cNvSpPr/>
          <p:nvPr/>
        </p:nvSpPr>
        <p:spPr>
          <a:xfrm>
            <a:off x="7315200" y="6019800"/>
            <a:ext cx="1295400" cy="762000"/>
          </a:xfrm>
          <a:prstGeom prst="ribbo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miley Face 11"/>
          <p:cNvSpPr/>
          <p:nvPr/>
        </p:nvSpPr>
        <p:spPr>
          <a:xfrm>
            <a:off x="7467600" y="2286000"/>
            <a:ext cx="685800" cy="6858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hình ảnh powerpoint\24511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4724400"/>
            <a:ext cx="222885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6" grpId="1" animBg="1"/>
      <p:bldP spid="8" grpId="0" animBg="1"/>
      <p:bldP spid="8" grpId="1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2057400" y="2819400"/>
            <a:ext cx="1219200" cy="1524000"/>
          </a:xfrm>
          <a:prstGeom prst="verticalScroll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1905000" y="1143000"/>
            <a:ext cx="5105400" cy="1219200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vi 10000 ta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4876800" y="2819400"/>
            <a:ext cx="1219200" cy="15240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miley Face 8"/>
          <p:cNvSpPr/>
          <p:nvPr/>
        </p:nvSpPr>
        <p:spPr>
          <a:xfrm>
            <a:off x="6172200" y="2514600"/>
            <a:ext cx="1371600" cy="990600"/>
          </a:xfrm>
          <a:prstGeom prst="smileyFace">
            <a:avLst>
              <a:gd name="adj" fmla="val -4653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914400" y="3276600"/>
            <a:ext cx="1066800" cy="9906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Ribbon 11"/>
          <p:cNvSpPr/>
          <p:nvPr/>
        </p:nvSpPr>
        <p:spPr>
          <a:xfrm>
            <a:off x="7620000" y="6019800"/>
            <a:ext cx="1295400" cy="762000"/>
          </a:xfrm>
          <a:prstGeom prst="ribbo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FC393A0D6B0F44E2BDCF0A912FDC3DC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016" y="5264150"/>
            <a:ext cx="1214438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C393A0D6B0F44E2BDCF0A912FDC3DC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4438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7" grpId="0" animBg="1"/>
      <p:bldP spid="9" grpId="0" animBg="1"/>
      <p:bldP spid="9" grpId="1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_Văn_Bản 2"/>
          <p:cNvSpPr txBox="1">
            <a:spLocks noChangeArrowheads="1"/>
          </p:cNvSpPr>
          <p:nvPr/>
        </p:nvSpPr>
        <p:spPr bwMode="auto">
          <a:xfrm>
            <a:off x="2438400" y="2438400"/>
            <a:ext cx="388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Hộp_Văn_Bản 3"/>
          <p:cNvSpPr txBox="1">
            <a:spLocks noChangeArrowheads="1"/>
          </p:cNvSpPr>
          <p:nvPr/>
        </p:nvSpPr>
        <p:spPr bwMode="auto">
          <a:xfrm>
            <a:off x="1447800" y="3352800"/>
            <a:ext cx="6172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 (tr103).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(tr105)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Nơi giữ chỗ cho Ngày tháng 5"/>
          <p:cNvSpPr txBox="1">
            <a:spLocks noGrp="1"/>
          </p:cNvSpPr>
          <p:nvPr/>
        </p:nvSpPr>
        <p:spPr bwMode="auto"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/>
            <a:endParaRPr lang="vi-VN" sz="1200">
              <a:solidFill>
                <a:srgbClr val="B5A7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574675" y="1219201"/>
            <a:ext cx="8208963" cy="434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7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CẢM ƠNCÁC EM </a:t>
            </a:r>
            <a:r>
              <a:rPr lang="vi-VN" sz="72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</a:t>
            </a:r>
            <a:r>
              <a:rPr lang="en-US" sz="72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Ã </a:t>
            </a:r>
            <a:r>
              <a:rPr lang="vi-VN" sz="72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 </a:t>
            </a:r>
            <a:r>
              <a:rPr lang="vi-VN" sz="7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Ý LẮNG NGHE</a:t>
            </a:r>
            <a:endParaRPr lang="en-US" sz="72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1447800" y="3717925"/>
            <a:ext cx="7010400" cy="18446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hevron">
              <a:avLst>
                <a:gd name="adj" fmla="val 25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66FF33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Thân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ái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tạm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biệt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      </a:t>
            </a:r>
            <a:r>
              <a:rPr lang="en-US" sz="28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Hẹn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gặp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lại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! </a:t>
            </a:r>
          </a:p>
        </p:txBody>
      </p:sp>
      <p:pic>
        <p:nvPicPr>
          <p:cNvPr id="7" name="Picture 4" descr="animal_colombe_1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12763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nimal_colombe_1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12763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nimal_colombe_1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12763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hình ảnh powerpoint\Gif0405_05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828800"/>
            <a:ext cx="28194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0" presetClass="entr" presetSubtype="0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406400"/>
            <a:ext cx="8667750" cy="645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18900000" scaled="1"/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79" name="Freeform 3"/>
          <p:cNvSpPr/>
          <p:nvPr/>
        </p:nvSpPr>
        <p:spPr bwMode="auto">
          <a:xfrm>
            <a:off x="3048000" y="1092200"/>
            <a:ext cx="3441700" cy="5765800"/>
          </a:xfrm>
          <a:custGeom>
            <a:avLst/>
            <a:gdLst/>
            <a:ahLst/>
            <a:cxnLst>
              <a:cxn ang="0">
                <a:pos x="280" y="3296"/>
              </a:cxn>
              <a:cxn ang="0">
                <a:pos x="520" y="2288"/>
              </a:cxn>
              <a:cxn ang="0">
                <a:pos x="40" y="1760"/>
              </a:cxn>
              <a:cxn ang="0">
                <a:pos x="280" y="1760"/>
              </a:cxn>
              <a:cxn ang="0">
                <a:pos x="616" y="2144"/>
              </a:cxn>
              <a:cxn ang="0">
                <a:pos x="616" y="1616"/>
              </a:cxn>
              <a:cxn ang="0">
                <a:pos x="376" y="1376"/>
              </a:cxn>
              <a:cxn ang="0">
                <a:pos x="616" y="1328"/>
              </a:cxn>
              <a:cxn ang="0">
                <a:pos x="856" y="1376"/>
              </a:cxn>
              <a:cxn ang="0">
                <a:pos x="952" y="272"/>
              </a:cxn>
              <a:cxn ang="0">
                <a:pos x="1192" y="176"/>
              </a:cxn>
              <a:cxn ang="0">
                <a:pos x="1240" y="1328"/>
              </a:cxn>
              <a:cxn ang="0">
                <a:pos x="2200" y="896"/>
              </a:cxn>
              <a:cxn ang="0">
                <a:pos x="2152" y="1376"/>
              </a:cxn>
              <a:cxn ang="0">
                <a:pos x="1480" y="1760"/>
              </a:cxn>
              <a:cxn ang="0">
                <a:pos x="1624" y="2336"/>
              </a:cxn>
              <a:cxn ang="0">
                <a:pos x="2200" y="3344"/>
              </a:cxn>
              <a:cxn ang="0">
                <a:pos x="1816" y="3152"/>
              </a:cxn>
              <a:cxn ang="0">
                <a:pos x="1576" y="3344"/>
              </a:cxn>
              <a:cxn ang="0">
                <a:pos x="1192" y="3104"/>
              </a:cxn>
              <a:cxn ang="0">
                <a:pos x="904" y="3248"/>
              </a:cxn>
              <a:cxn ang="0">
                <a:pos x="424" y="3392"/>
              </a:cxn>
              <a:cxn ang="0">
                <a:pos x="280" y="3296"/>
              </a:cxn>
            </a:cxnLst>
            <a:rect l="0" t="0" r="r" b="b"/>
            <a:pathLst>
              <a:path w="2352" h="3480">
                <a:moveTo>
                  <a:pt x="280" y="3296"/>
                </a:moveTo>
                <a:cubicBezTo>
                  <a:pt x="296" y="3112"/>
                  <a:pt x="560" y="2544"/>
                  <a:pt x="520" y="2288"/>
                </a:cubicBezTo>
                <a:cubicBezTo>
                  <a:pt x="480" y="2032"/>
                  <a:pt x="80" y="1848"/>
                  <a:pt x="40" y="1760"/>
                </a:cubicBezTo>
                <a:cubicBezTo>
                  <a:pt x="0" y="1672"/>
                  <a:pt x="184" y="1696"/>
                  <a:pt x="280" y="1760"/>
                </a:cubicBezTo>
                <a:cubicBezTo>
                  <a:pt x="376" y="1824"/>
                  <a:pt x="560" y="2168"/>
                  <a:pt x="616" y="2144"/>
                </a:cubicBezTo>
                <a:cubicBezTo>
                  <a:pt x="672" y="2120"/>
                  <a:pt x="656" y="1744"/>
                  <a:pt x="616" y="1616"/>
                </a:cubicBezTo>
                <a:cubicBezTo>
                  <a:pt x="576" y="1488"/>
                  <a:pt x="376" y="1424"/>
                  <a:pt x="376" y="1376"/>
                </a:cubicBezTo>
                <a:cubicBezTo>
                  <a:pt x="376" y="1328"/>
                  <a:pt x="536" y="1328"/>
                  <a:pt x="616" y="1328"/>
                </a:cubicBezTo>
                <a:cubicBezTo>
                  <a:pt x="696" y="1328"/>
                  <a:pt x="800" y="1552"/>
                  <a:pt x="856" y="1376"/>
                </a:cubicBezTo>
                <a:cubicBezTo>
                  <a:pt x="912" y="1200"/>
                  <a:pt x="896" y="472"/>
                  <a:pt x="952" y="272"/>
                </a:cubicBezTo>
                <a:cubicBezTo>
                  <a:pt x="1008" y="72"/>
                  <a:pt x="1144" y="0"/>
                  <a:pt x="1192" y="176"/>
                </a:cubicBezTo>
                <a:cubicBezTo>
                  <a:pt x="1240" y="352"/>
                  <a:pt x="1072" y="1208"/>
                  <a:pt x="1240" y="1328"/>
                </a:cubicBezTo>
                <a:cubicBezTo>
                  <a:pt x="1408" y="1448"/>
                  <a:pt x="2048" y="888"/>
                  <a:pt x="2200" y="896"/>
                </a:cubicBezTo>
                <a:cubicBezTo>
                  <a:pt x="2352" y="904"/>
                  <a:pt x="2272" y="1232"/>
                  <a:pt x="2152" y="1376"/>
                </a:cubicBezTo>
                <a:cubicBezTo>
                  <a:pt x="2032" y="1520"/>
                  <a:pt x="1568" y="1600"/>
                  <a:pt x="1480" y="1760"/>
                </a:cubicBezTo>
                <a:cubicBezTo>
                  <a:pt x="1392" y="1920"/>
                  <a:pt x="1504" y="2072"/>
                  <a:pt x="1624" y="2336"/>
                </a:cubicBezTo>
                <a:cubicBezTo>
                  <a:pt x="1744" y="2600"/>
                  <a:pt x="2168" y="3208"/>
                  <a:pt x="2200" y="3344"/>
                </a:cubicBezTo>
                <a:cubicBezTo>
                  <a:pt x="2232" y="3480"/>
                  <a:pt x="1920" y="3152"/>
                  <a:pt x="1816" y="3152"/>
                </a:cubicBezTo>
                <a:cubicBezTo>
                  <a:pt x="1712" y="3152"/>
                  <a:pt x="1680" y="3352"/>
                  <a:pt x="1576" y="3344"/>
                </a:cubicBezTo>
                <a:cubicBezTo>
                  <a:pt x="1472" y="3336"/>
                  <a:pt x="1304" y="3120"/>
                  <a:pt x="1192" y="3104"/>
                </a:cubicBezTo>
                <a:cubicBezTo>
                  <a:pt x="1080" y="3088"/>
                  <a:pt x="1032" y="3200"/>
                  <a:pt x="904" y="3248"/>
                </a:cubicBezTo>
                <a:cubicBezTo>
                  <a:pt x="776" y="3296"/>
                  <a:pt x="520" y="3384"/>
                  <a:pt x="424" y="3392"/>
                </a:cubicBezTo>
                <a:cubicBezTo>
                  <a:pt x="328" y="3400"/>
                  <a:pt x="264" y="3480"/>
                  <a:pt x="280" y="3296"/>
                </a:cubicBezTo>
                <a:close/>
              </a:path>
            </a:pathLst>
          </a:custGeom>
          <a:gradFill rotWithShape="1">
            <a:gsLst>
              <a:gs pos="0">
                <a:srgbClr val="007370">
                  <a:alpha val="99001"/>
                </a:srgbClr>
              </a:gs>
              <a:gs pos="50000">
                <a:srgbClr val="7E3F00"/>
              </a:gs>
              <a:gs pos="100000">
                <a:srgbClr val="007370">
                  <a:alpha val="99001"/>
                </a:srgbClr>
              </a:gs>
            </a:gsLst>
            <a:lin ang="0" scaled="1"/>
          </a:gradFill>
          <a:ln w="9525">
            <a:solidFill>
              <a:srgbClr val="007370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26980" name="Picture 4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39800"/>
            <a:ext cx="762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/>
          <p:nvPr/>
        </p:nvGrpSpPr>
        <p:grpSpPr bwMode="auto">
          <a:xfrm>
            <a:off x="2514600" y="558800"/>
            <a:ext cx="3124200" cy="2209800"/>
            <a:chOff x="1440" y="144"/>
            <a:chExt cx="1968" cy="1392"/>
          </a:xfrm>
        </p:grpSpPr>
        <p:sp>
          <p:nvSpPr>
            <p:cNvPr id="4166" name="AutoShape 6"/>
            <p:cNvSpPr>
              <a:spLocks noChangeArrowheads="1"/>
            </p:cNvSpPr>
            <p:nvPr/>
          </p:nvSpPr>
          <p:spPr bwMode="auto">
            <a:xfrm>
              <a:off x="1440" y="672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sp>
          <p:nvSpPr>
            <p:cNvPr id="4167" name="AutoShape 7"/>
            <p:cNvSpPr>
              <a:spLocks noChangeArrowheads="1"/>
            </p:cNvSpPr>
            <p:nvPr/>
          </p:nvSpPr>
          <p:spPr bwMode="auto">
            <a:xfrm>
              <a:off x="1824" y="144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pic>
          <p:nvPicPr>
            <p:cNvPr id="4168" name="Picture 8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2" y="336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9" name="Picture 9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2" y="1008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6986" name="Picture 1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939800"/>
            <a:ext cx="762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"/>
          <p:cNvGrpSpPr/>
          <p:nvPr/>
        </p:nvGrpSpPr>
        <p:grpSpPr bwMode="auto">
          <a:xfrm>
            <a:off x="6096000" y="787400"/>
            <a:ext cx="2514600" cy="1219200"/>
            <a:chOff x="3408" y="240"/>
            <a:chExt cx="1584" cy="768"/>
          </a:xfrm>
        </p:grpSpPr>
        <p:sp>
          <p:nvSpPr>
            <p:cNvPr id="4162" name="AutoShape 12"/>
            <p:cNvSpPr>
              <a:spLocks noChangeArrowheads="1"/>
            </p:cNvSpPr>
            <p:nvPr/>
          </p:nvSpPr>
          <p:spPr bwMode="auto">
            <a:xfrm>
              <a:off x="3408" y="240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pic>
          <p:nvPicPr>
            <p:cNvPr id="4163" name="Picture 13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4" y="62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4" name="Picture 14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72" y="38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5" name="Picture 1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8" y="38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6"/>
          <p:cNvGrpSpPr/>
          <p:nvPr/>
        </p:nvGrpSpPr>
        <p:grpSpPr bwMode="auto">
          <a:xfrm>
            <a:off x="4800600" y="2082800"/>
            <a:ext cx="2971800" cy="1752600"/>
            <a:chOff x="3513" y="1968"/>
            <a:chExt cx="1872" cy="1104"/>
          </a:xfrm>
        </p:grpSpPr>
        <p:sp>
          <p:nvSpPr>
            <p:cNvPr id="4155" name="AutoShape 17"/>
            <p:cNvSpPr>
              <a:spLocks noChangeArrowheads="1"/>
            </p:cNvSpPr>
            <p:nvPr/>
          </p:nvSpPr>
          <p:spPr bwMode="auto">
            <a:xfrm>
              <a:off x="3513" y="2365"/>
              <a:ext cx="1584" cy="672"/>
            </a:xfrm>
            <a:prstGeom prst="cloudCallout">
              <a:avLst>
                <a:gd name="adj1" fmla="val 12625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sp>
          <p:nvSpPr>
            <p:cNvPr id="4156" name="AutoShape 18"/>
            <p:cNvSpPr>
              <a:spLocks noChangeArrowheads="1"/>
            </p:cNvSpPr>
            <p:nvPr/>
          </p:nvSpPr>
          <p:spPr bwMode="auto">
            <a:xfrm>
              <a:off x="4281" y="1968"/>
              <a:ext cx="1104" cy="672"/>
            </a:xfrm>
            <a:prstGeom prst="cloudCallout">
              <a:avLst>
                <a:gd name="adj1" fmla="val 12593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sp>
          <p:nvSpPr>
            <p:cNvPr id="4157" name="AutoShape 19"/>
            <p:cNvSpPr>
              <a:spLocks noChangeArrowheads="1"/>
            </p:cNvSpPr>
            <p:nvPr/>
          </p:nvSpPr>
          <p:spPr bwMode="auto">
            <a:xfrm>
              <a:off x="3657" y="2688"/>
              <a:ext cx="1344" cy="384"/>
            </a:xfrm>
            <a:prstGeom prst="cloudCallout">
              <a:avLst>
                <a:gd name="adj1" fmla="val 31426"/>
                <a:gd name="adj2" fmla="val 16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pic>
          <p:nvPicPr>
            <p:cNvPr id="4158" name="Picture 2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1" y="2173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9" name="Picture 21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8" y="244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0" name="Picture 22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249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1" name="Picture 23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0" y="211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4"/>
          <p:cNvGrpSpPr/>
          <p:nvPr/>
        </p:nvGrpSpPr>
        <p:grpSpPr bwMode="auto">
          <a:xfrm>
            <a:off x="381000" y="2895600"/>
            <a:ext cx="2971800" cy="1655763"/>
            <a:chOff x="480" y="1824"/>
            <a:chExt cx="1872" cy="1043"/>
          </a:xfrm>
        </p:grpSpPr>
        <p:sp>
          <p:nvSpPr>
            <p:cNvPr id="4148" name="AutoShape 25"/>
            <p:cNvSpPr>
              <a:spLocks noChangeArrowheads="1"/>
            </p:cNvSpPr>
            <p:nvPr/>
          </p:nvSpPr>
          <p:spPr bwMode="auto">
            <a:xfrm>
              <a:off x="768" y="2256"/>
              <a:ext cx="1584" cy="576"/>
            </a:xfrm>
            <a:prstGeom prst="cloudCallout">
              <a:avLst>
                <a:gd name="adj1" fmla="val 12625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sp>
          <p:nvSpPr>
            <p:cNvPr id="4149" name="AutoShape 26"/>
            <p:cNvSpPr>
              <a:spLocks noChangeArrowheads="1"/>
            </p:cNvSpPr>
            <p:nvPr/>
          </p:nvSpPr>
          <p:spPr bwMode="auto">
            <a:xfrm>
              <a:off x="1056" y="1968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sp>
          <p:nvSpPr>
            <p:cNvPr id="4150" name="AutoShape 27"/>
            <p:cNvSpPr>
              <a:spLocks noChangeArrowheads="1"/>
            </p:cNvSpPr>
            <p:nvPr/>
          </p:nvSpPr>
          <p:spPr bwMode="auto">
            <a:xfrm>
              <a:off x="480" y="1824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pic>
          <p:nvPicPr>
            <p:cNvPr id="4151" name="Picture 28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2496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2" name="Picture 2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8" y="187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3" name="Picture 30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" y="220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4" name="Picture 31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48" y="206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2"/>
          <p:cNvGrpSpPr/>
          <p:nvPr/>
        </p:nvGrpSpPr>
        <p:grpSpPr bwMode="auto">
          <a:xfrm>
            <a:off x="1219200" y="685800"/>
            <a:ext cx="2514600" cy="1430338"/>
            <a:chOff x="720" y="288"/>
            <a:chExt cx="1584" cy="901"/>
          </a:xfrm>
        </p:grpSpPr>
        <p:sp>
          <p:nvSpPr>
            <p:cNvPr id="4144" name="AutoShape 33"/>
            <p:cNvSpPr>
              <a:spLocks noChangeArrowheads="1"/>
            </p:cNvSpPr>
            <p:nvPr/>
          </p:nvSpPr>
          <p:spPr bwMode="auto">
            <a:xfrm>
              <a:off x="720" y="288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pic>
          <p:nvPicPr>
            <p:cNvPr id="4145" name="Picture 3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92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6" name="Picture 35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432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7" name="Picture 36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0" y="432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7"/>
          <p:cNvGrpSpPr/>
          <p:nvPr/>
        </p:nvGrpSpPr>
        <p:grpSpPr bwMode="auto">
          <a:xfrm>
            <a:off x="2514600" y="2616200"/>
            <a:ext cx="1600200" cy="1198563"/>
            <a:chOff x="1632" y="1584"/>
            <a:chExt cx="1008" cy="755"/>
          </a:xfrm>
        </p:grpSpPr>
        <p:sp>
          <p:nvSpPr>
            <p:cNvPr id="4141" name="AutoShape 38"/>
            <p:cNvSpPr>
              <a:spLocks noChangeArrowheads="1"/>
            </p:cNvSpPr>
            <p:nvPr/>
          </p:nvSpPr>
          <p:spPr bwMode="auto">
            <a:xfrm rot="1551333">
              <a:off x="1632" y="1728"/>
              <a:ext cx="1008" cy="288"/>
            </a:xfrm>
            <a:prstGeom prst="cloudCallout">
              <a:avLst>
                <a:gd name="adj1" fmla="val 13491"/>
                <a:gd name="adj2" fmla="val -520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pic>
          <p:nvPicPr>
            <p:cNvPr id="4142" name="Picture 3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1584"/>
              <a:ext cx="24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3" name="Picture 4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2" y="1968"/>
              <a:ext cx="288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1"/>
          <p:cNvGrpSpPr/>
          <p:nvPr/>
        </p:nvGrpSpPr>
        <p:grpSpPr bwMode="auto">
          <a:xfrm>
            <a:off x="4648200" y="254000"/>
            <a:ext cx="2514600" cy="1905000"/>
            <a:chOff x="2592" y="336"/>
            <a:chExt cx="1584" cy="1200"/>
          </a:xfrm>
        </p:grpSpPr>
        <p:sp>
          <p:nvSpPr>
            <p:cNvPr id="4136" name="AutoShape 42"/>
            <p:cNvSpPr>
              <a:spLocks noChangeArrowheads="1"/>
            </p:cNvSpPr>
            <p:nvPr/>
          </p:nvSpPr>
          <p:spPr bwMode="auto">
            <a:xfrm>
              <a:off x="2592" y="432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sp>
          <p:nvSpPr>
            <p:cNvPr id="4137" name="AutoShape 43"/>
            <p:cNvSpPr>
              <a:spLocks noChangeArrowheads="1"/>
            </p:cNvSpPr>
            <p:nvPr/>
          </p:nvSpPr>
          <p:spPr bwMode="auto">
            <a:xfrm>
              <a:off x="2592" y="1056"/>
              <a:ext cx="1104" cy="480"/>
            </a:xfrm>
            <a:prstGeom prst="cloudCallout">
              <a:avLst>
                <a:gd name="adj1" fmla="val 12593"/>
                <a:gd name="adj2" fmla="val -5417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pic>
          <p:nvPicPr>
            <p:cNvPr id="4138" name="Picture 4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8" y="33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9" name="Picture 4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36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0" name="Picture 46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8" y="960"/>
              <a:ext cx="336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7"/>
          <p:cNvGrpSpPr/>
          <p:nvPr/>
        </p:nvGrpSpPr>
        <p:grpSpPr bwMode="auto">
          <a:xfrm>
            <a:off x="1297639" y="4551570"/>
            <a:ext cx="3198161" cy="2133600"/>
            <a:chOff x="1189" y="3165"/>
            <a:chExt cx="1427" cy="1186"/>
          </a:xfrm>
        </p:grpSpPr>
        <p:pic>
          <p:nvPicPr>
            <p:cNvPr id="4134" name="Picture 48" descr="11949861182029597463an_apple_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89" y="3165"/>
              <a:ext cx="1130" cy="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5" name="Text Box 49"/>
            <p:cNvSpPr txBox="1">
              <a:spLocks noChangeArrowheads="1"/>
            </p:cNvSpPr>
            <p:nvPr/>
          </p:nvSpPr>
          <p:spPr bwMode="auto">
            <a:xfrm>
              <a:off x="1189" y="3388"/>
              <a:ext cx="1427" cy="3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VNI-Avo" pitchFamily="2" charset="0"/>
                </a:rPr>
                <a:t>  </a:t>
              </a:r>
              <a:r>
                <a:rPr lang="en-US" sz="2400" b="1" dirty="0">
                  <a:solidFill>
                    <a:schemeClr val="bg1"/>
                  </a:solidFill>
                  <a:latin typeface="VNI-Avo" pitchFamily="2" charset="0"/>
                </a:rPr>
                <a:t>2000+700 </a:t>
              </a:r>
              <a:r>
                <a:rPr lang="en-US" sz="2400" b="1" dirty="0" smtClean="0">
                  <a:solidFill>
                    <a:schemeClr val="bg1"/>
                  </a:solidFill>
                  <a:latin typeface="VNI-Avo" pitchFamily="2" charset="0"/>
                </a:rPr>
                <a:t>= 2700</a:t>
              </a:r>
              <a:endParaRPr lang="en-US" sz="2400" b="1" u="sng" baseline="30000" dirty="0">
                <a:solidFill>
                  <a:schemeClr val="bg1"/>
                </a:solidFill>
                <a:latin typeface="VNI-Avo" pitchFamily="2" charset="0"/>
              </a:endParaRPr>
            </a:p>
          </p:txBody>
        </p:sp>
      </p:grpSp>
      <p:pic>
        <p:nvPicPr>
          <p:cNvPr id="4112" name="Picture 5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51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2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676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53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914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54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133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55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3716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56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2004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57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14478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58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6096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59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19812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60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200400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61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600200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62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762000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5" name="Picture 63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971800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" name="Picture 64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657600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65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76400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66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819400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67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33400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68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057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69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7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3" name="Picture 71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200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267200" y="4965444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9641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228600" y="3581400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2800">
              <a:latin typeface="+mj-lt"/>
            </a:endParaRP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247650" y="1914525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8652 - 3917 =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609600" y="2752725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>
            <a:off x="762000" y="35814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1447800" y="3590925"/>
            <a:ext cx="22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5554" name="Text Box 18"/>
          <p:cNvSpPr txBox="1">
            <a:spLocks noChangeArrowheads="1"/>
          </p:cNvSpPr>
          <p:nvPr/>
        </p:nvSpPr>
        <p:spPr bwMode="auto">
          <a:xfrm>
            <a:off x="1223963" y="358140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5555" name="Text Box 19"/>
          <p:cNvSpPr txBox="1">
            <a:spLocks noChangeArrowheads="1"/>
          </p:cNvSpPr>
          <p:nvPr/>
        </p:nvSpPr>
        <p:spPr bwMode="auto">
          <a:xfrm>
            <a:off x="1052513" y="3590925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838200" y="3581400"/>
            <a:ext cx="347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3048000" y="1905000"/>
            <a:ext cx="6553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ym typeface="Wingdings 2" pitchFamily="18" charset="2"/>
              </a:rPr>
              <a:t>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800" dirty="0">
                <a:latin typeface="+mj-lt"/>
                <a:sym typeface="Wingdings 2" pitchFamily="18" charset="2"/>
              </a:rPr>
              <a:t> </a:t>
            </a:r>
          </a:p>
        </p:txBody>
      </p:sp>
      <p:sp>
        <p:nvSpPr>
          <p:cNvPr id="65561" name="Text Box 25"/>
          <p:cNvSpPr txBox="1">
            <a:spLocks noChangeArrowheads="1"/>
          </p:cNvSpPr>
          <p:nvPr/>
        </p:nvSpPr>
        <p:spPr bwMode="auto">
          <a:xfrm>
            <a:off x="3048000" y="2747962"/>
            <a:ext cx="601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j-lt"/>
                <a:sym typeface="Wingdings 2" pitchFamily="18" charset="2"/>
              </a:rPr>
              <a:t>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2;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+mj-lt"/>
                <a:sym typeface="Wingdings 2" pitchFamily="18" charset="2"/>
              </a:rPr>
              <a:t>.</a:t>
            </a:r>
          </a:p>
        </p:txBody>
      </p:sp>
      <p:sp>
        <p:nvSpPr>
          <p:cNvPr id="65562" name="Text Box 26"/>
          <p:cNvSpPr txBox="1">
            <a:spLocks noChangeArrowheads="1"/>
          </p:cNvSpPr>
          <p:nvPr/>
        </p:nvSpPr>
        <p:spPr bwMode="auto">
          <a:xfrm>
            <a:off x="3048000" y="3205162"/>
            <a:ext cx="6477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j-lt"/>
                <a:sym typeface="Wingdings 2" pitchFamily="18" charset="2"/>
              </a:rPr>
              <a:t>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đựơc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9,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dirty="0">
                <a:solidFill>
                  <a:srgbClr val="3333CC"/>
                </a:solidFill>
                <a:latin typeface="+mj-lt"/>
                <a:sym typeface="Wingdings 2" pitchFamily="18" charset="2"/>
              </a:rPr>
              <a:t>.</a:t>
            </a:r>
          </a:p>
        </p:txBody>
      </p:sp>
      <p:sp>
        <p:nvSpPr>
          <p:cNvPr id="65563" name="Text Box 27"/>
          <p:cNvSpPr txBox="1">
            <a:spLocks noChangeArrowheads="1"/>
          </p:cNvSpPr>
          <p:nvPr/>
        </p:nvSpPr>
        <p:spPr bwMode="auto">
          <a:xfrm>
            <a:off x="3048000" y="4043362"/>
            <a:ext cx="601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j-lt"/>
                <a:sym typeface="Wingdings 2" pitchFamily="18" charset="2"/>
              </a:rPr>
              <a:t>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4; 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+mj-lt"/>
                <a:sym typeface="Wingdings 2" pitchFamily="18" charset="2"/>
              </a:rPr>
              <a:t>.</a:t>
            </a:r>
          </a:p>
        </p:txBody>
      </p:sp>
      <p:sp>
        <p:nvSpPr>
          <p:cNvPr id="65565" name="Text Box 29"/>
          <p:cNvSpPr txBox="1">
            <a:spLocks noChangeArrowheads="1"/>
          </p:cNvSpPr>
          <p:nvPr/>
        </p:nvSpPr>
        <p:spPr bwMode="auto">
          <a:xfrm>
            <a:off x="76200" y="4191000"/>
            <a:ext cx="2971800" cy="5238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8652 - 3917 =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68" name="Text Box 32"/>
          <p:cNvSpPr txBox="1">
            <a:spLocks noChangeArrowheads="1"/>
          </p:cNvSpPr>
          <p:nvPr/>
        </p:nvSpPr>
        <p:spPr bwMode="auto">
          <a:xfrm>
            <a:off x="838200" y="251460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65569" name="Text Box 33"/>
          <p:cNvSpPr txBox="1">
            <a:spLocks noChangeArrowheads="1"/>
          </p:cNvSpPr>
          <p:nvPr/>
        </p:nvSpPr>
        <p:spPr bwMode="auto">
          <a:xfrm>
            <a:off x="1066800" y="251460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65570" name="Text Box 34"/>
          <p:cNvSpPr txBox="1">
            <a:spLocks noChangeArrowheads="1"/>
          </p:cNvSpPr>
          <p:nvPr/>
        </p:nvSpPr>
        <p:spPr bwMode="auto">
          <a:xfrm>
            <a:off x="1271588" y="2519363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5571" name="Text Box 35"/>
          <p:cNvSpPr txBox="1">
            <a:spLocks noChangeArrowheads="1"/>
          </p:cNvSpPr>
          <p:nvPr/>
        </p:nvSpPr>
        <p:spPr bwMode="auto">
          <a:xfrm>
            <a:off x="1452563" y="2519363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5573" name="Text Box 37"/>
          <p:cNvSpPr txBox="1">
            <a:spLocks noChangeArrowheads="1"/>
          </p:cNvSpPr>
          <p:nvPr/>
        </p:nvSpPr>
        <p:spPr bwMode="auto">
          <a:xfrm>
            <a:off x="838200" y="304800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5574" name="Text Box 38"/>
          <p:cNvSpPr txBox="1">
            <a:spLocks noChangeArrowheads="1"/>
          </p:cNvSpPr>
          <p:nvPr/>
        </p:nvSpPr>
        <p:spPr bwMode="auto">
          <a:xfrm>
            <a:off x="1066800" y="304800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65575" name="Text Box 39"/>
          <p:cNvSpPr txBox="1">
            <a:spLocks noChangeArrowheads="1"/>
          </p:cNvSpPr>
          <p:nvPr/>
        </p:nvSpPr>
        <p:spPr bwMode="auto">
          <a:xfrm>
            <a:off x="1266825" y="304800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5577" name="Text Box 41"/>
          <p:cNvSpPr txBox="1">
            <a:spLocks noChangeArrowheads="1"/>
          </p:cNvSpPr>
          <p:nvPr/>
        </p:nvSpPr>
        <p:spPr bwMode="auto">
          <a:xfrm>
            <a:off x="1433513" y="3052763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65581" name="Text Box 45"/>
          <p:cNvSpPr txBox="1">
            <a:spLocks noChangeArrowheads="1"/>
          </p:cNvSpPr>
          <p:nvPr/>
        </p:nvSpPr>
        <p:spPr bwMode="auto">
          <a:xfrm>
            <a:off x="857250" y="2895600"/>
            <a:ext cx="22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</a:t>
            </a:r>
          </a:p>
        </p:txBody>
      </p:sp>
      <p:sp>
        <p:nvSpPr>
          <p:cNvPr id="65582" name="Text Box 46"/>
          <p:cNvSpPr txBox="1">
            <a:spLocks noChangeArrowheads="1"/>
          </p:cNvSpPr>
          <p:nvPr/>
        </p:nvSpPr>
        <p:spPr bwMode="auto">
          <a:xfrm>
            <a:off x="1295400" y="2905125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</a:t>
            </a:r>
          </a:p>
        </p:txBody>
      </p:sp>
      <p:sp>
        <p:nvSpPr>
          <p:cNvPr id="4126" name="Text Box 7"/>
          <p:cNvSpPr txBox="1">
            <a:spLocks noChangeArrowheads="1"/>
          </p:cNvSpPr>
          <p:nvPr/>
        </p:nvSpPr>
        <p:spPr bwMode="auto">
          <a:xfrm>
            <a:off x="1622425" y="923925"/>
            <a:ext cx="594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phạm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vi 10 000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2119313" y="4200525"/>
            <a:ext cx="1100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4735 </a:t>
            </a:r>
          </a:p>
        </p:txBody>
      </p:sp>
      <p:sp>
        <p:nvSpPr>
          <p:cNvPr id="4124" name="Text Box 7"/>
          <p:cNvSpPr txBox="1">
            <a:spLocks noChangeArrowheads="1"/>
          </p:cNvSpPr>
          <p:nvPr/>
        </p:nvSpPr>
        <p:spPr bwMode="auto">
          <a:xfrm>
            <a:off x="2709863" y="457200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rgbClr val="3333CC"/>
                </a:solidFill>
                <a:latin typeface="Times New Roman" pitchFamily="18" charset="0"/>
              </a:rPr>
              <a:t>Toán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124200" y="1828800"/>
            <a:ext cx="0" cy="29622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15854">
            <a:off x="7905750" y="-52043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182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5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1000" fill="hold"/>
                                        <p:tgtEl>
                                          <p:spTgt spid="655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1000" fill="hold"/>
                                        <p:tgtEl>
                                          <p:spTgt spid="655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1000" fill="hold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000" fill="hold"/>
                                        <p:tgtEl>
                                          <p:spTgt spid="65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1000" fill="hold"/>
                                        <p:tgtEl>
                                          <p:spTgt spid="655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000" fill="hold"/>
                                        <p:tgtEl>
                                          <p:spTgt spid="655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10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1000" fill="hold"/>
                                        <p:tgtEl>
                                          <p:spTgt spid="655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 tmFilter="0, 0; .2, .5; .8, .5; 1, 0"/>
                                        <p:tgtEl>
                                          <p:spTgt spid="655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500" autoRev="1" fill="hold"/>
                                        <p:tgtEl>
                                          <p:spTgt spid="655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 tmFilter="0, 0; .2, .5; .8, .5; 1, 0"/>
                                        <p:tgtEl>
                                          <p:spTgt spid="655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500" autoRev="1" fill="hold"/>
                                        <p:tgtEl>
                                          <p:spTgt spid="655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 tmFilter="0, 0; .2, .5; .8, .5; 1, 0"/>
                                        <p:tgtEl>
                                          <p:spTgt spid="655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500" autoRev="1" fill="hold"/>
                                        <p:tgtEl>
                                          <p:spTgt spid="655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655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655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 tmFilter="0, 0; .2, .5; .8, .5; 1, 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500" autoRev="1" fill="hold"/>
                                        <p:tgtEl>
                                          <p:spTgt spid="655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 tmFilter="0, 0; .2, .5; .8, .5; 1, 0"/>
                                        <p:tgtEl>
                                          <p:spTgt spid="655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500" autoRev="1" fill="hold"/>
                                        <p:tgtEl>
                                          <p:spTgt spid="655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655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655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1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10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5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655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 tmFilter="0, 0; .2, .5; .8, .5; 1, 0"/>
                                        <p:tgtEl>
                                          <p:spTgt spid="655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500" autoRev="1" fill="hold"/>
                                        <p:tgtEl>
                                          <p:spTgt spid="655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10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 tmFilter="0, 0; .2, .5; .8, .5; 1, 0"/>
                                        <p:tgtEl>
                                          <p:spTgt spid="655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500" autoRev="1" fill="hold"/>
                                        <p:tgtEl>
                                          <p:spTgt spid="655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 tmFilter="0, 0; .2, .5; .8, .5; 1, 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500" autoRev="1" fill="hold"/>
                                        <p:tgtEl>
                                          <p:spTgt spid="655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 tmFilter="0, 0; .2, .5; .8, .5; 1, 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500" autoRev="1" fill="hold"/>
                                        <p:tgtEl>
                                          <p:spTgt spid="655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8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 tmFilter="0, 0; .2, .5; .8, .5; 1, 0"/>
                                        <p:tgtEl>
                                          <p:spTgt spid="655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500" autoRev="1" fill="hold"/>
                                        <p:tgtEl>
                                          <p:spTgt spid="655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 tmFilter="0, 0; .2, .5; .8, .5; 1, 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500" autoRev="1" fill="hold"/>
                                        <p:tgtEl>
                                          <p:spTgt spid="655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1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10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7" grpId="0"/>
      <p:bldP spid="65550" grpId="0"/>
      <p:bldP spid="65551" grpId="0" animBg="1"/>
      <p:bldP spid="65553" grpId="0"/>
      <p:bldP spid="65554" grpId="0"/>
      <p:bldP spid="65555" grpId="0"/>
      <p:bldP spid="65556" grpId="0"/>
      <p:bldP spid="65557" grpId="0"/>
      <p:bldP spid="65561" grpId="0"/>
      <p:bldP spid="65562" grpId="0"/>
      <p:bldP spid="65563" grpId="0"/>
      <p:bldP spid="65565" grpId="0" animBg="1"/>
      <p:bldP spid="65568" grpId="0"/>
      <p:bldP spid="65568" grpId="1"/>
      <p:bldP spid="65568" grpId="2"/>
      <p:bldP spid="65569" grpId="0"/>
      <p:bldP spid="65569" grpId="1"/>
      <p:bldP spid="65569" grpId="2"/>
      <p:bldP spid="65570" grpId="0"/>
      <p:bldP spid="65570" grpId="1"/>
      <p:bldP spid="65570" grpId="2"/>
      <p:bldP spid="65571" grpId="0"/>
      <p:bldP spid="65571" grpId="1"/>
      <p:bldP spid="65571" grpId="2"/>
      <p:bldP spid="65573" grpId="0"/>
      <p:bldP spid="65573" grpId="1"/>
      <p:bldP spid="65573" grpId="2"/>
      <p:bldP spid="65573" grpId="3"/>
      <p:bldP spid="65574" grpId="0"/>
      <p:bldP spid="65574" grpId="1"/>
      <p:bldP spid="65574" grpId="2"/>
      <p:bldP spid="65575" grpId="0"/>
      <p:bldP spid="65575" grpId="1"/>
      <p:bldP spid="65575" grpId="2"/>
      <p:bldP spid="65575" grpId="3"/>
      <p:bldP spid="65577" grpId="0"/>
      <p:bldP spid="65577" grpId="1"/>
      <p:bldP spid="65581" grpId="0"/>
      <p:bldP spid="65581" grpId="1"/>
      <p:bldP spid="65581" grpId="2"/>
      <p:bldP spid="65581" grpId="3"/>
      <p:bldP spid="65582" grpId="0"/>
      <p:bldP spid="65582" grpId="1"/>
      <p:bldP spid="65582" grpId="2"/>
      <p:bldP spid="65582" grpId="3"/>
      <p:bldP spid="4126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ChangeArrowheads="1"/>
          </p:cNvSpPr>
          <p:nvPr/>
        </p:nvSpPr>
        <p:spPr bwMode="auto">
          <a:xfrm>
            <a:off x="1231900" y="1219200"/>
            <a:ext cx="1012031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vi-VN" sz="2800" i="1" dirty="0" err="1">
                <a:solidFill>
                  <a:srgbClr val="0070C0"/>
                </a:solidFill>
                <a:cs typeface="Times New Roman" pitchFamily="18" charset="0"/>
              </a:rPr>
              <a:t>Muốn</a:t>
            </a:r>
            <a:r>
              <a:rPr lang="en-US" altLang="vi-VN" sz="28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rgbClr val="0070C0"/>
                </a:solidFill>
                <a:cs typeface="Times New Roman" pitchFamily="18" charset="0"/>
              </a:rPr>
              <a:t>trừ</a:t>
            </a:r>
            <a:r>
              <a:rPr lang="en-US" altLang="vi-VN" sz="28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rgbClr val="0070C0"/>
                </a:solidFill>
                <a:cs typeface="Times New Roman" pitchFamily="18" charset="0"/>
              </a:rPr>
              <a:t>các</a:t>
            </a:r>
            <a:r>
              <a:rPr lang="en-US" altLang="vi-VN" sz="28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rgbClr val="0070C0"/>
                </a:solidFill>
                <a:cs typeface="Times New Roman" pitchFamily="18" charset="0"/>
              </a:rPr>
              <a:t>số</a:t>
            </a:r>
            <a:r>
              <a:rPr lang="en-US" altLang="vi-VN" sz="28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rgbClr val="0070C0"/>
                </a:solidFill>
                <a:cs typeface="Times New Roman" pitchFamily="18" charset="0"/>
              </a:rPr>
              <a:t>có</a:t>
            </a:r>
            <a:r>
              <a:rPr lang="en-US" altLang="vi-VN" sz="28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rgbClr val="0070C0"/>
                </a:solidFill>
                <a:cs typeface="Times New Roman" pitchFamily="18" charset="0"/>
              </a:rPr>
              <a:t>bốn</a:t>
            </a:r>
            <a:r>
              <a:rPr lang="en-US" altLang="vi-VN" sz="28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rgbClr val="0070C0"/>
                </a:solidFill>
                <a:cs typeface="Times New Roman" pitchFamily="18" charset="0"/>
              </a:rPr>
              <a:t>chữ</a:t>
            </a:r>
            <a:r>
              <a:rPr lang="en-US" altLang="vi-VN" sz="28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rgbClr val="0070C0"/>
                </a:solidFill>
                <a:cs typeface="Times New Roman" pitchFamily="18" charset="0"/>
              </a:rPr>
              <a:t>số</a:t>
            </a:r>
            <a:r>
              <a:rPr lang="en-US" altLang="vi-VN" sz="2800" i="1" dirty="0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lang="en-US" altLang="vi-VN" sz="2800" i="1" dirty="0" err="1">
                <a:solidFill>
                  <a:srgbClr val="0070C0"/>
                </a:solidFill>
                <a:cs typeface="Times New Roman" pitchFamily="18" charset="0"/>
              </a:rPr>
              <a:t>ta</a:t>
            </a:r>
            <a:r>
              <a:rPr lang="en-US" altLang="vi-VN" sz="28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rgbClr val="0070C0"/>
                </a:solidFill>
                <a:cs typeface="Times New Roman" pitchFamily="18" charset="0"/>
              </a:rPr>
              <a:t>làm</a:t>
            </a:r>
            <a:r>
              <a:rPr lang="en-US" altLang="vi-VN" sz="28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rgbClr val="0070C0"/>
                </a:solidFill>
                <a:cs typeface="Times New Roman" pitchFamily="18" charset="0"/>
              </a:rPr>
              <a:t>như</a:t>
            </a:r>
            <a:r>
              <a:rPr lang="en-US" altLang="vi-VN" sz="28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rgbClr val="0070C0"/>
                </a:solidFill>
                <a:cs typeface="Times New Roman" pitchFamily="18" charset="0"/>
              </a:rPr>
              <a:t>sau</a:t>
            </a:r>
            <a:r>
              <a:rPr lang="en-US" altLang="vi-VN" sz="2800" i="1" dirty="0">
                <a:solidFill>
                  <a:srgbClr val="0070C0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3" name="Rectangle 35"/>
          <p:cNvSpPr>
            <a:spLocks noChangeArrowheads="1"/>
          </p:cNvSpPr>
          <p:nvPr/>
        </p:nvSpPr>
        <p:spPr bwMode="auto">
          <a:xfrm>
            <a:off x="1601788" y="1676400"/>
            <a:ext cx="4257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vi-VN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6"/>
          <p:cNvSpPr>
            <a:spLocks noChangeArrowheads="1"/>
          </p:cNvSpPr>
          <p:nvPr/>
        </p:nvSpPr>
        <p:spPr bwMode="auto">
          <a:xfrm>
            <a:off x="1939925" y="2209800"/>
            <a:ext cx="453707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-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Viết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số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bị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trừ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5" name="Rectangle 37"/>
          <p:cNvSpPr>
            <a:spLocks noChangeArrowheads="1"/>
          </p:cNvSpPr>
          <p:nvPr/>
        </p:nvSpPr>
        <p:spPr bwMode="auto">
          <a:xfrm>
            <a:off x="1905000" y="2667000"/>
            <a:ext cx="6934200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-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Viết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số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trừ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dưới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số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bị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trừ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sao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cho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các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chữ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số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ở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cùng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một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hàng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đều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thẳng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cột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với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nhau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6" name="Rectangle 38"/>
          <p:cNvSpPr>
            <a:spLocks noChangeArrowheads="1"/>
          </p:cNvSpPr>
          <p:nvPr/>
        </p:nvSpPr>
        <p:spPr bwMode="auto">
          <a:xfrm>
            <a:off x="1914525" y="3581400"/>
            <a:ext cx="265747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vi-VN" sz="2800" i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- Viết dấu trừ.</a:t>
            </a: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1905000" y="4038600"/>
            <a:ext cx="30480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- </a:t>
            </a:r>
            <a:r>
              <a:rPr lang="en-US" altLang="vi-VN" sz="2800" i="1" dirty="0" err="1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Kẻ</a:t>
            </a:r>
            <a:r>
              <a:rPr lang="en-US" altLang="vi-VN" sz="2800" i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vạch</a:t>
            </a:r>
            <a:r>
              <a:rPr lang="en-US" altLang="vi-VN" sz="2800" i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ngang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8" name="Rectangle 40"/>
          <p:cNvSpPr>
            <a:spLocks noChangeArrowheads="1"/>
          </p:cNvSpPr>
          <p:nvPr/>
        </p:nvSpPr>
        <p:spPr bwMode="auto">
          <a:xfrm>
            <a:off x="1676400" y="4581525"/>
            <a:ext cx="6683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Bước 2: Thực hiện tính từ phải sang trái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1524000" y="2106613"/>
            <a:ext cx="685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2800">
              <a:latin typeface="+mj-lt"/>
            </a:endParaRPr>
          </a:p>
        </p:txBody>
      </p:sp>
      <p:sp>
        <p:nvSpPr>
          <p:cNvPr id="5123" name="Text Box 27"/>
          <p:cNvSpPr txBox="1">
            <a:spLocks noChangeArrowheads="1"/>
          </p:cNvSpPr>
          <p:nvPr/>
        </p:nvSpPr>
        <p:spPr bwMode="auto">
          <a:xfrm>
            <a:off x="228600" y="1524000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Bài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1: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Tính</a:t>
            </a:r>
            <a:endParaRPr lang="en-US" sz="28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5124" name="Text Box 27"/>
          <p:cNvSpPr txBox="1">
            <a:spLocks noChangeArrowheads="1"/>
          </p:cNvSpPr>
          <p:nvPr/>
        </p:nvSpPr>
        <p:spPr bwMode="auto">
          <a:xfrm>
            <a:off x="762000" y="2106613"/>
            <a:ext cx="13716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6385</a:t>
            </a:r>
          </a:p>
          <a:p>
            <a:pPr>
              <a:spcBef>
                <a:spcPct val="5000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5125" name="Text Box 27"/>
          <p:cNvSpPr txBox="1">
            <a:spLocks noChangeArrowheads="1"/>
          </p:cNvSpPr>
          <p:nvPr/>
        </p:nvSpPr>
        <p:spPr bwMode="auto">
          <a:xfrm>
            <a:off x="762000" y="2590800"/>
            <a:ext cx="13716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2927</a:t>
            </a:r>
          </a:p>
          <a:p>
            <a:pPr>
              <a:spcBef>
                <a:spcPct val="5000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609600" y="2590800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38200" y="3124200"/>
            <a:ext cx="762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8" name="Text Box 27"/>
          <p:cNvSpPr txBox="1">
            <a:spLocks noChangeArrowheads="1"/>
          </p:cNvSpPr>
          <p:nvPr/>
        </p:nvSpPr>
        <p:spPr bwMode="auto">
          <a:xfrm>
            <a:off x="2362200" y="2157413"/>
            <a:ext cx="12954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7563</a:t>
            </a:r>
          </a:p>
          <a:p>
            <a:pPr>
              <a:spcBef>
                <a:spcPct val="5000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2209800" y="2665412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362200" y="3122613"/>
            <a:ext cx="8382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Text Box 27"/>
          <p:cNvSpPr txBox="1">
            <a:spLocks noChangeArrowheads="1"/>
          </p:cNvSpPr>
          <p:nvPr/>
        </p:nvSpPr>
        <p:spPr bwMode="auto">
          <a:xfrm>
            <a:off x="2362200" y="2640013"/>
            <a:ext cx="12954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4908</a:t>
            </a:r>
          </a:p>
          <a:p>
            <a:pPr>
              <a:spcBef>
                <a:spcPct val="5000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5132" name="Text Box 27"/>
          <p:cNvSpPr txBox="1">
            <a:spLocks noChangeArrowheads="1"/>
          </p:cNvSpPr>
          <p:nvPr/>
        </p:nvSpPr>
        <p:spPr bwMode="auto">
          <a:xfrm>
            <a:off x="3886200" y="2182813"/>
            <a:ext cx="12954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8090</a:t>
            </a:r>
          </a:p>
          <a:p>
            <a:pPr>
              <a:spcBef>
                <a:spcPct val="5000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3733800" y="2667000"/>
            <a:ext cx="152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86200" y="3124200"/>
            <a:ext cx="914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5" name="Text Box 27"/>
          <p:cNvSpPr txBox="1">
            <a:spLocks noChangeArrowheads="1"/>
          </p:cNvSpPr>
          <p:nvPr/>
        </p:nvSpPr>
        <p:spPr bwMode="auto">
          <a:xfrm>
            <a:off x="3886200" y="1981200"/>
            <a:ext cx="1295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7131</a:t>
            </a:r>
          </a:p>
        </p:txBody>
      </p:sp>
      <p:sp>
        <p:nvSpPr>
          <p:cNvPr id="5136" name="Text Box 27"/>
          <p:cNvSpPr txBox="1">
            <a:spLocks noChangeArrowheads="1"/>
          </p:cNvSpPr>
          <p:nvPr/>
        </p:nvSpPr>
        <p:spPr bwMode="auto">
          <a:xfrm>
            <a:off x="5562600" y="2133600"/>
            <a:ext cx="1143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3561</a:t>
            </a:r>
          </a:p>
          <a:p>
            <a:pPr>
              <a:spcBef>
                <a:spcPct val="50000"/>
              </a:spcBef>
            </a:pPr>
            <a:endParaRPr lang="en-US" sz="2800" b="1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5410200" y="2643187"/>
            <a:ext cx="152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562600" y="3124200"/>
            <a:ext cx="8382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9" name="Text Box 27"/>
          <p:cNvSpPr txBox="1">
            <a:spLocks noChangeArrowheads="1"/>
          </p:cNvSpPr>
          <p:nvPr/>
        </p:nvSpPr>
        <p:spPr bwMode="auto">
          <a:xfrm>
            <a:off x="5715000" y="2590800"/>
            <a:ext cx="9144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924</a:t>
            </a:r>
          </a:p>
          <a:p>
            <a:pPr>
              <a:spcBef>
                <a:spcPct val="50000"/>
              </a:spcBef>
            </a:pPr>
            <a:endParaRPr lang="en-US" sz="2800" b="1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56" name="Text Box 27"/>
          <p:cNvSpPr txBox="1">
            <a:spLocks noChangeArrowheads="1"/>
          </p:cNvSpPr>
          <p:nvPr/>
        </p:nvSpPr>
        <p:spPr bwMode="auto">
          <a:xfrm>
            <a:off x="762000" y="3124200"/>
            <a:ext cx="12192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3458</a:t>
            </a: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57" name="Text Box 27"/>
          <p:cNvSpPr txBox="1">
            <a:spLocks noChangeArrowheads="1"/>
          </p:cNvSpPr>
          <p:nvPr/>
        </p:nvSpPr>
        <p:spPr bwMode="auto">
          <a:xfrm>
            <a:off x="2362200" y="3124200"/>
            <a:ext cx="12192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2655</a:t>
            </a:r>
          </a:p>
          <a:p>
            <a:pPr>
              <a:spcBef>
                <a:spcPct val="50000"/>
              </a:spcBef>
            </a:pP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58" name="Text Box 27"/>
          <p:cNvSpPr txBox="1">
            <a:spLocks noChangeArrowheads="1"/>
          </p:cNvSpPr>
          <p:nvPr/>
        </p:nvSpPr>
        <p:spPr bwMode="auto">
          <a:xfrm>
            <a:off x="4038600" y="3124200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959</a:t>
            </a: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5562600" y="3101975"/>
            <a:ext cx="12192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2637</a:t>
            </a: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5144" name="Text Box 7"/>
          <p:cNvSpPr txBox="1">
            <a:spLocks noChangeArrowheads="1"/>
          </p:cNvSpPr>
          <p:nvPr/>
        </p:nvSpPr>
        <p:spPr bwMode="auto">
          <a:xfrm>
            <a:off x="1752600" y="923925"/>
            <a:ext cx="594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Phép trừ các số trong phạm vi 10 000</a:t>
            </a:r>
          </a:p>
        </p:txBody>
      </p:sp>
      <p:sp>
        <p:nvSpPr>
          <p:cNvPr id="5146" name="Text Box 7"/>
          <p:cNvSpPr txBox="1">
            <a:spLocks noChangeArrowheads="1"/>
          </p:cNvSpPr>
          <p:nvPr/>
        </p:nvSpPr>
        <p:spPr bwMode="auto">
          <a:xfrm>
            <a:off x="2840038" y="457200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rgbClr val="3333CC"/>
                </a:solidFill>
                <a:latin typeface="Times New Roman" pitchFamily="18" charset="0"/>
              </a:rPr>
              <a:t>Toán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</p:txBody>
      </p:sp>
      <p:pic>
        <p:nvPicPr>
          <p:cNvPr id="37" name="Picture 5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562600"/>
            <a:ext cx="1371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4864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hstatic.net/418/1000070418/10/2016/4-23/animation_gif_insect_anh_dong__168_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5029200"/>
            <a:ext cx="666750" cy="762000"/>
          </a:xfrm>
          <a:prstGeom prst="rect">
            <a:avLst/>
          </a:prstGeom>
          <a:noFill/>
        </p:spPr>
      </p:pic>
      <p:pic>
        <p:nvPicPr>
          <p:cNvPr id="29" name="Picture 6" descr="http://hstatic.net/418/1000070418/10/2016/4-23/animation_gif_insect_anh_dong__168_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050" y="4648200"/>
            <a:ext cx="666750" cy="762000"/>
          </a:xfrm>
          <a:prstGeom prst="rect">
            <a:avLst/>
          </a:prstGeom>
          <a:noFill/>
        </p:spPr>
      </p:pic>
      <p:pic>
        <p:nvPicPr>
          <p:cNvPr id="30" name="Picture 6" descr="http://hstatic.net/418/1000070418/10/2016/4-23/animation_gif_insect_anh_dong__168_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8650" y="5486400"/>
            <a:ext cx="666750" cy="76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6" grpId="0"/>
      <p:bldP spid="57" grpId="0"/>
      <p:bldP spid="58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524000" y="106680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2800">
              <a:latin typeface="+mj-lt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990600" y="1981200"/>
            <a:ext cx="495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600200" y="2743200"/>
            <a:ext cx="731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9996 – 6669                              2340 - 512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2286000" y="3427413"/>
            <a:ext cx="1143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9996</a:t>
            </a:r>
          </a:p>
          <a:p>
            <a:pPr>
              <a:spcBef>
                <a:spcPct val="5000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133600" y="3960812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286000" y="4343400"/>
            <a:ext cx="83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2286000" y="3886200"/>
            <a:ext cx="13716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6669</a:t>
            </a:r>
          </a:p>
          <a:p>
            <a:pPr>
              <a:spcBef>
                <a:spcPct val="5000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6248400" y="3427413"/>
            <a:ext cx="12954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2340</a:t>
            </a:r>
          </a:p>
          <a:p>
            <a:pPr>
              <a:spcBef>
                <a:spcPct val="50000"/>
              </a:spcBef>
            </a:pPr>
            <a:endParaRPr lang="en-US" sz="2800" b="1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172200" y="3908425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248400" y="4341813"/>
            <a:ext cx="83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6324600" y="3884613"/>
            <a:ext cx="13716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512</a:t>
            </a:r>
            <a:endParaRPr lang="en-US" sz="28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>
              <a:spcBef>
                <a:spcPct val="5000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55" name="Text Box 27"/>
          <p:cNvSpPr txBox="1">
            <a:spLocks noChangeArrowheads="1"/>
          </p:cNvSpPr>
          <p:nvPr/>
        </p:nvSpPr>
        <p:spPr bwMode="auto">
          <a:xfrm>
            <a:off x="6172200" y="4316413"/>
            <a:ext cx="12192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1828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auto">
          <a:xfrm>
            <a:off x="2286000" y="4343400"/>
            <a:ext cx="12192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3327</a:t>
            </a: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6159" name="Text Box 7"/>
          <p:cNvSpPr txBox="1">
            <a:spLocks noChangeArrowheads="1"/>
          </p:cNvSpPr>
          <p:nvPr/>
        </p:nvSpPr>
        <p:spPr bwMode="auto">
          <a:xfrm>
            <a:off x="1622425" y="1076325"/>
            <a:ext cx="594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phạm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vi 10 000</a:t>
            </a:r>
          </a:p>
        </p:txBody>
      </p:sp>
      <p:sp>
        <p:nvSpPr>
          <p:cNvPr id="6161" name="Text Box 7"/>
          <p:cNvSpPr txBox="1">
            <a:spLocks noChangeArrowheads="1"/>
          </p:cNvSpPr>
          <p:nvPr/>
        </p:nvSpPr>
        <p:spPr bwMode="auto">
          <a:xfrm>
            <a:off x="2709863" y="609600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rgbClr val="3333CC"/>
                </a:solidFill>
                <a:latin typeface="Times New Roman" pitchFamily="18" charset="0"/>
              </a:rPr>
              <a:t>Toán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</p:txBody>
      </p:sp>
      <p:pic>
        <p:nvPicPr>
          <p:cNvPr id="17" name="Picture 4" descr="http://s17.photobucket.com/albums/b93/tumylove91/blog/th_b9hsm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1143000" y="5562600"/>
            <a:ext cx="1295400" cy="1295400"/>
          </a:xfrm>
          <a:prstGeom prst="rect">
            <a:avLst/>
          </a:prstGeom>
          <a:noFill/>
        </p:spPr>
      </p:pic>
      <p:pic>
        <p:nvPicPr>
          <p:cNvPr id="18" name="Picture 4" descr="http://s17.photobucket.com/albums/b93/tumylove91/blog/th_b9hsm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-76200" y="5562600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  <p:bldP spid="38" grpId="0"/>
      <p:bldP spid="43" grpId="0"/>
      <p:bldP spid="55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524000" y="1068388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2800">
              <a:latin typeface="+mj-lt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066800" y="1373188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2800">
              <a:latin typeface="+mj-lt"/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1219200" y="1068388"/>
            <a:ext cx="685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2800">
              <a:latin typeface="+mj-lt"/>
            </a:endParaRP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04800" y="1865313"/>
            <a:ext cx="8458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3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: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4283m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1635m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9" name="Text Box 27"/>
          <p:cNvSpPr txBox="1">
            <a:spLocks noChangeArrowheads="1"/>
          </p:cNvSpPr>
          <p:nvPr/>
        </p:nvSpPr>
        <p:spPr bwMode="auto">
          <a:xfrm>
            <a:off x="1066800" y="3138488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Tóm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609600" y="3662363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Có        :  4283m </a:t>
            </a: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auto">
          <a:xfrm>
            <a:off x="609600" y="4119563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Đã bán :  1635m </a:t>
            </a: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609600" y="4581525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Còn lại :   …  m? </a:t>
            </a:r>
          </a:p>
        </p:txBody>
      </p:sp>
      <p:sp>
        <p:nvSpPr>
          <p:cNvPr id="65" name="Text Box 27"/>
          <p:cNvSpPr txBox="1">
            <a:spLocks noChangeArrowheads="1"/>
          </p:cNvSpPr>
          <p:nvPr/>
        </p:nvSpPr>
        <p:spPr bwMode="auto">
          <a:xfrm>
            <a:off x="4724400" y="3048000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u="sng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Bài giải</a:t>
            </a:r>
            <a:r>
              <a:rPr lang="en-US" sz="28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67" name="Rectangle 21"/>
          <p:cNvSpPr>
            <a:spLocks noChangeArrowheads="1"/>
          </p:cNvSpPr>
          <p:nvPr/>
        </p:nvSpPr>
        <p:spPr bwMode="auto">
          <a:xfrm>
            <a:off x="3048000" y="3683000"/>
            <a:ext cx="5638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2514600" y="4591050"/>
            <a:ext cx="2132012" cy="1588"/>
          </a:xfrm>
          <a:prstGeom prst="line">
            <a:avLst/>
          </a:prstGeom>
          <a:ln w="3810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1" name="Text Box 7"/>
          <p:cNvSpPr txBox="1">
            <a:spLocks noChangeArrowheads="1"/>
          </p:cNvSpPr>
          <p:nvPr/>
        </p:nvSpPr>
        <p:spPr bwMode="auto">
          <a:xfrm>
            <a:off x="1622425" y="1000125"/>
            <a:ext cx="594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Phép trừ các số trong phạm vi 10 000</a:t>
            </a:r>
          </a:p>
        </p:txBody>
      </p:sp>
      <p:sp>
        <p:nvSpPr>
          <p:cNvPr id="7183" name="Text Box 7"/>
          <p:cNvSpPr txBox="1">
            <a:spLocks noChangeArrowheads="1"/>
          </p:cNvSpPr>
          <p:nvPr/>
        </p:nvSpPr>
        <p:spPr bwMode="auto">
          <a:xfrm>
            <a:off x="2709863" y="533400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rgbClr val="3333CC"/>
                </a:solidFill>
                <a:latin typeface="Times New Roman" pitchFamily="18" charset="0"/>
              </a:rPr>
              <a:t>Toán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8600" y="4267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4283 – 1635 = 2648 (m)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48006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2648 m.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3" grpId="0"/>
      <p:bldP spid="65" grpId="0"/>
      <p:bldP spid="67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0" y="947738"/>
            <a:ext cx="678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vi-VN">
              <a:latin typeface="Arial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66800" y="2143125"/>
            <a:ext cx="670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1400">
              <a:latin typeface="Arial" charset="0"/>
            </a:endParaRPr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276225" y="4419600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1400"/>
          </a:p>
        </p:txBody>
      </p:sp>
      <p:sp>
        <p:nvSpPr>
          <p:cNvPr id="8197" name="Text Box 11"/>
          <p:cNvSpPr txBox="1">
            <a:spLocks noChangeArrowheads="1"/>
          </p:cNvSpPr>
          <p:nvPr/>
        </p:nvSpPr>
        <p:spPr bwMode="auto">
          <a:xfrm>
            <a:off x="3657600" y="2224088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1400"/>
          </a:p>
        </p:txBody>
      </p:sp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1266825" y="3133725"/>
            <a:ext cx="617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1400"/>
          </a:p>
        </p:txBody>
      </p:sp>
      <p:pic>
        <p:nvPicPr>
          <p:cNvPr id="75805" name="Picture 29" descr="untitled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37500" r="15625" b="50000"/>
          <a:stretch>
            <a:fillRect/>
          </a:stretch>
        </p:blipFill>
        <p:spPr bwMode="auto">
          <a:xfrm>
            <a:off x="1066800" y="3514725"/>
            <a:ext cx="72247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06" name="Picture 30" descr="CA4PIJO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9" t="12698" r="4192" b="11111"/>
          <a:stretch>
            <a:fillRect/>
          </a:stretch>
        </p:blipFill>
        <p:spPr bwMode="auto">
          <a:xfrm>
            <a:off x="1300163" y="2524125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807" name="Line 31"/>
          <p:cNvSpPr>
            <a:spLocks noChangeShapeType="1"/>
          </p:cNvSpPr>
          <p:nvPr/>
        </p:nvSpPr>
        <p:spPr bwMode="auto">
          <a:xfrm flipV="1">
            <a:off x="-3429000" y="3590925"/>
            <a:ext cx="47386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Rectangle 32"/>
          <p:cNvSpPr>
            <a:spLocks noChangeArrowheads="1"/>
          </p:cNvSpPr>
          <p:nvPr/>
        </p:nvSpPr>
        <p:spPr bwMode="auto">
          <a:xfrm>
            <a:off x="-409575" y="3071813"/>
            <a:ext cx="1752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203" name="Text Box 5"/>
          <p:cNvSpPr txBox="1">
            <a:spLocks noChangeArrowheads="1"/>
          </p:cNvSpPr>
          <p:nvPr/>
        </p:nvSpPr>
        <p:spPr bwMode="auto">
          <a:xfrm>
            <a:off x="152400" y="1709738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</a:t>
            </a:r>
            <a:r>
              <a:rPr lang="en-US" sz="28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 Vẽ đoạn thẳng AB có độ dài 8cm rồi xác định trung       điểm O của đoạn thẳng đó.   </a:t>
            </a:r>
          </a:p>
        </p:txBody>
      </p:sp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1266825" y="4233863"/>
            <a:ext cx="617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1400"/>
          </a:p>
        </p:txBody>
      </p:sp>
      <p:sp>
        <p:nvSpPr>
          <p:cNvPr id="31" name="WordArt 23"/>
          <p:cNvSpPr>
            <a:spLocks noChangeArrowheads="1" noChangeShapeType="1" noTextEdit="1"/>
          </p:cNvSpPr>
          <p:nvPr/>
        </p:nvSpPr>
        <p:spPr bwMode="auto">
          <a:xfrm>
            <a:off x="1190625" y="3171825"/>
            <a:ext cx="228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A</a:t>
            </a:r>
          </a:p>
        </p:txBody>
      </p:sp>
      <p:sp>
        <p:nvSpPr>
          <p:cNvPr id="32" name="WordArt 24"/>
          <p:cNvSpPr>
            <a:spLocks noChangeArrowheads="1" noChangeShapeType="1" noTextEdit="1"/>
          </p:cNvSpPr>
          <p:nvPr/>
        </p:nvSpPr>
        <p:spPr bwMode="auto">
          <a:xfrm>
            <a:off x="5991225" y="3171825"/>
            <a:ext cx="228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B</a:t>
            </a:r>
          </a:p>
        </p:txBody>
      </p:sp>
      <p:sp>
        <p:nvSpPr>
          <p:cNvPr id="35" name="WordArt 28"/>
          <p:cNvSpPr>
            <a:spLocks noChangeArrowheads="1" noChangeShapeType="1" noTextEdit="1"/>
          </p:cNvSpPr>
          <p:nvPr/>
        </p:nvSpPr>
        <p:spPr bwMode="auto">
          <a:xfrm>
            <a:off x="3595688" y="3209925"/>
            <a:ext cx="228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O</a:t>
            </a:r>
          </a:p>
        </p:txBody>
      </p:sp>
      <p:sp>
        <p:nvSpPr>
          <p:cNvPr id="38" name="Text Box 46"/>
          <p:cNvSpPr txBox="1">
            <a:spLocks noChangeArrowheads="1"/>
          </p:cNvSpPr>
          <p:nvPr/>
        </p:nvSpPr>
        <p:spPr bwMode="auto">
          <a:xfrm>
            <a:off x="1190625" y="333375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</a:t>
            </a:r>
          </a:p>
        </p:txBody>
      </p:sp>
      <p:sp>
        <p:nvSpPr>
          <p:cNvPr id="39" name="Text Box 46"/>
          <p:cNvSpPr txBox="1">
            <a:spLocks noChangeArrowheads="1"/>
          </p:cNvSpPr>
          <p:nvPr/>
        </p:nvSpPr>
        <p:spPr bwMode="auto">
          <a:xfrm>
            <a:off x="5915025" y="333375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</a:t>
            </a:r>
          </a:p>
        </p:txBody>
      </p:sp>
      <p:sp>
        <p:nvSpPr>
          <p:cNvPr id="43" name="Line 27"/>
          <p:cNvSpPr>
            <a:spLocks noChangeShapeType="1"/>
          </p:cNvSpPr>
          <p:nvPr/>
        </p:nvSpPr>
        <p:spPr bwMode="auto">
          <a:xfrm flipV="1">
            <a:off x="3705225" y="3552825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76200" y="4724400"/>
            <a:ext cx="906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- Tìm vạch </a:t>
            </a:r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8cm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trên thước, đánh dấu điểm </a:t>
            </a:r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152400" y="5218113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 Nối điểm </a:t>
            </a:r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lại ta được đoạn thẳng </a:t>
            </a:r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dài </a:t>
            </a:r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8cm</a:t>
            </a:r>
          </a:p>
        </p:txBody>
      </p:sp>
      <p:sp>
        <p:nvSpPr>
          <p:cNvPr id="34" name="Text Box 69"/>
          <p:cNvSpPr txBox="1">
            <a:spLocks noChangeArrowheads="1"/>
          </p:cNvSpPr>
          <p:nvPr/>
        </p:nvSpPr>
        <p:spPr bwMode="auto">
          <a:xfrm>
            <a:off x="152400" y="5562600"/>
            <a:ext cx="8991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 Chia nhẩm: </a:t>
            </a:r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8cm : 2 = 4cm.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Tìm vạch 4cm trên thước rồi chấm điểm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6" name="Text Box 77"/>
          <p:cNvSpPr txBox="1">
            <a:spLocks noChangeArrowheads="1"/>
          </p:cNvSpPr>
          <p:nvPr/>
        </p:nvSpPr>
        <p:spPr bwMode="auto">
          <a:xfrm>
            <a:off x="311150" y="4352925"/>
            <a:ext cx="548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lang="en-US" sz="28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utoShape 24"/>
          <p:cNvSpPr>
            <a:spLocks/>
          </p:cNvSpPr>
          <p:nvPr/>
        </p:nvSpPr>
        <p:spPr bwMode="auto">
          <a:xfrm rot="-5400000">
            <a:off x="3467100" y="919163"/>
            <a:ext cx="533400" cy="4724400"/>
          </a:xfrm>
          <a:prstGeom prst="rightBrace">
            <a:avLst>
              <a:gd name="adj1" fmla="val 95255"/>
              <a:gd name="adj2" fmla="val 48444"/>
            </a:avLst>
          </a:pr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352800" y="2557463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8cm</a:t>
            </a: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2133600" y="394335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4cm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4495800" y="394335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4cm</a:t>
            </a:r>
          </a:p>
        </p:txBody>
      </p:sp>
      <p:sp>
        <p:nvSpPr>
          <p:cNvPr id="44" name="AutoShape 24"/>
          <p:cNvSpPr>
            <a:spLocks/>
          </p:cNvSpPr>
          <p:nvPr/>
        </p:nvSpPr>
        <p:spPr bwMode="auto">
          <a:xfrm rot="5400000">
            <a:off x="2286000" y="2709863"/>
            <a:ext cx="457200" cy="2286000"/>
          </a:xfrm>
          <a:prstGeom prst="rightBrace">
            <a:avLst>
              <a:gd name="adj1" fmla="val 95231"/>
              <a:gd name="adj2" fmla="val 48444"/>
            </a:avLst>
          </a:pr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6" name="AutoShape 24"/>
          <p:cNvSpPr>
            <a:spLocks/>
          </p:cNvSpPr>
          <p:nvPr/>
        </p:nvSpPr>
        <p:spPr bwMode="auto">
          <a:xfrm rot="5400000">
            <a:off x="4686300" y="2671763"/>
            <a:ext cx="457200" cy="2362200"/>
          </a:xfrm>
          <a:prstGeom prst="rightBrace">
            <a:avLst>
              <a:gd name="adj1" fmla="val 95225"/>
              <a:gd name="adj2" fmla="val 48444"/>
            </a:avLst>
          </a:pr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60325" y="4295775"/>
            <a:ext cx="906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- Lấy điểm </a:t>
            </a:r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trùng với vạch 0cm của thước. </a:t>
            </a:r>
          </a:p>
        </p:txBody>
      </p:sp>
      <p:sp>
        <p:nvSpPr>
          <p:cNvPr id="8222" name="Text Box 7"/>
          <p:cNvSpPr txBox="1">
            <a:spLocks noChangeArrowheads="1"/>
          </p:cNvSpPr>
          <p:nvPr/>
        </p:nvSpPr>
        <p:spPr bwMode="auto">
          <a:xfrm>
            <a:off x="1622425" y="1000125"/>
            <a:ext cx="594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Phép trừ các số trong phạm vi 10 000</a:t>
            </a:r>
          </a:p>
        </p:txBody>
      </p:sp>
      <p:sp>
        <p:nvSpPr>
          <p:cNvPr id="8224" name="Text Box 7"/>
          <p:cNvSpPr txBox="1">
            <a:spLocks noChangeArrowheads="1"/>
          </p:cNvSpPr>
          <p:nvPr/>
        </p:nvSpPr>
        <p:spPr bwMode="auto">
          <a:xfrm>
            <a:off x="2709863" y="533400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rgbClr val="3333CC"/>
                </a:solidFill>
                <a:latin typeface="Times New Roman" pitchFamily="18" charset="0"/>
              </a:rPr>
              <a:t>Toán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</p:txBody>
      </p:sp>
      <p:pic>
        <p:nvPicPr>
          <p:cNvPr id="47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0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5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1.56069E-6 L 0.5224 -1.56069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5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98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5.78035E-7 L 0.52101 5.78035E-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58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7" grpId="0" animBg="1"/>
      <p:bldP spid="31" grpId="0" animBg="1"/>
      <p:bldP spid="32" grpId="0" animBg="1"/>
      <p:bldP spid="35" grpId="0" animBg="1"/>
      <p:bldP spid="38" grpId="0"/>
      <p:bldP spid="39" grpId="0"/>
      <p:bldP spid="43" grpId="0" animBg="1"/>
      <p:bldP spid="30" grpId="0"/>
      <p:bldP spid="30" grpId="1"/>
      <p:bldP spid="33" grpId="0"/>
      <p:bldP spid="33" grpId="1"/>
      <p:bldP spid="34" grpId="0"/>
      <p:bldP spid="34" grpId="1"/>
      <p:bldP spid="36" grpId="0"/>
      <p:bldP spid="37" grpId="0" animBg="1"/>
      <p:bldP spid="40" grpId="0"/>
      <p:bldP spid="41" grpId="0"/>
      <p:bldP spid="42" grpId="0"/>
      <p:bldP spid="44" grpId="0" animBg="1"/>
      <p:bldP spid="46" grpId="0" animBg="1"/>
      <p:bldP spid="45" grpId="0"/>
      <p:bldP spid="4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352800"/>
            <a:ext cx="7239000" cy="762000"/>
          </a:xfrm>
          <a:prstGeom prst="rect">
            <a:avLst/>
          </a:prstGeom>
          <a:noFill/>
        </p:spPr>
        <p:txBody>
          <a:bodyPr wrap="none" rtlCol="0">
            <a:prstTxWarp prst="textCircle">
              <a:avLst/>
            </a:prstTxWarp>
            <a:spAutoFit/>
          </a:bodyPr>
          <a:lstStyle/>
          <a:p>
            <a:r>
              <a:rPr lang="vi-VN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Rung chuông vàng</a:t>
            </a:r>
            <a:endParaRPr lang="en-US" sz="5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.VnAristot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990600"/>
            <a:ext cx="4495800" cy="110799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vi-VN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Trò chơi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.VnFree" pitchFamily="34" charset="0"/>
            </a:endParaRPr>
          </a:p>
        </p:txBody>
      </p:sp>
      <p:pic>
        <p:nvPicPr>
          <p:cNvPr id="8198" name="Picture 6" descr="http://hstatic.net/418/1000070418/10/2016/4-23/animation_gif_insect_anh_dong__168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71600"/>
            <a:ext cx="666750" cy="762000"/>
          </a:xfrm>
          <a:prstGeom prst="rect">
            <a:avLst/>
          </a:prstGeom>
          <a:noFill/>
        </p:spPr>
      </p:pic>
      <p:pic>
        <p:nvPicPr>
          <p:cNvPr id="5" name="Picture 4" descr="http://i807.photobucket.com/albums/yy355/xuanchinh0302/201052_1870887596_ujdpwobk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4286249"/>
            <a:ext cx="5105400" cy="12763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710</Words>
  <Application>Microsoft Office PowerPoint</Application>
  <PresentationFormat>On-screen Show (4:3)</PresentationFormat>
  <Paragraphs>205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.VnArial Narrow</vt:lpstr>
      <vt:lpstr>.VnAristote</vt:lpstr>
      <vt:lpstr>.VnBahamasBH</vt:lpstr>
      <vt:lpstr>.VnFree</vt:lpstr>
      <vt:lpstr>.VnTime</vt:lpstr>
      <vt:lpstr>Arial</vt:lpstr>
      <vt:lpstr>Calibri</vt:lpstr>
      <vt:lpstr>Comic Sans MS</vt:lpstr>
      <vt:lpstr>Times New Roman</vt:lpstr>
      <vt:lpstr>VNI-Aptima</vt:lpstr>
      <vt:lpstr>VNI-Avo</vt:lpstr>
      <vt:lpstr>VNI-Helve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35</cp:revision>
  <dcterms:created xsi:type="dcterms:W3CDTF">2020-02-25T13:59:31Z</dcterms:created>
  <dcterms:modified xsi:type="dcterms:W3CDTF">2022-01-17T14:35:59Z</dcterms:modified>
</cp:coreProperties>
</file>