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359" r:id="rId2"/>
    <p:sldId id="266" r:id="rId3"/>
    <p:sldId id="396" r:id="rId4"/>
    <p:sldId id="292" r:id="rId5"/>
    <p:sldId id="398" r:id="rId6"/>
    <p:sldId id="293" r:id="rId7"/>
    <p:sldId id="399" r:id="rId8"/>
    <p:sldId id="299" r:id="rId9"/>
    <p:sldId id="400" r:id="rId10"/>
    <p:sldId id="276" r:id="rId11"/>
    <p:sldId id="288" r:id="rId12"/>
    <p:sldId id="305" r:id="rId13"/>
    <p:sldId id="301" r:id="rId14"/>
    <p:sldId id="304" r:id="rId15"/>
    <p:sldId id="303" r:id="rId16"/>
    <p:sldId id="307" r:id="rId17"/>
    <p:sldId id="306" r:id="rId18"/>
    <p:sldId id="297" r:id="rId19"/>
    <p:sldId id="308" r:id="rId20"/>
    <p:sldId id="278" r:id="rId21"/>
    <p:sldId id="280" r:id="rId22"/>
    <p:sldId id="281" r:id="rId23"/>
    <p:sldId id="282" r:id="rId24"/>
    <p:sldId id="283" r:id="rId25"/>
    <p:sldId id="279" r:id="rId26"/>
    <p:sldId id="309" r:id="rId27"/>
    <p:sldId id="284" r:id="rId28"/>
    <p:sldId id="401" r:id="rId29"/>
    <p:sldId id="312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402" r:id="rId38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21ED60"/>
    <a:srgbClr val="FBF618"/>
    <a:srgbClr val="FB2913"/>
    <a:srgbClr val="FF9933"/>
    <a:srgbClr val="33993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8" d="100"/>
          <a:sy n="88" d="100"/>
        </p:scale>
        <p:origin x="1334" y="62"/>
      </p:cViewPr>
      <p:guideLst>
        <p:guide orient="horz" pos="21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E65620-978B-4A16-B9C5-D8530CD7A2B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x-none" dirty="0"/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18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98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34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E5307-6532-4580-974C-E33284F172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1.png"/><Relationship Id="rId3" Type="http://schemas.openxmlformats.org/officeDocument/2006/relationships/image" Target="../media/image78.png"/><Relationship Id="rId21" Type="http://schemas.openxmlformats.org/officeDocument/2006/relationships/image" Target="../media/image94.png"/><Relationship Id="rId7" Type="http://schemas.openxmlformats.org/officeDocument/2006/relationships/slide" Target="slide1.xml"/><Relationship Id="rId12" Type="http://schemas.openxmlformats.org/officeDocument/2006/relationships/image" Target="../media/image86.png"/><Relationship Id="rId17" Type="http://schemas.openxmlformats.org/officeDocument/2006/relationships/image" Target="../media/image90.png"/><Relationship Id="rId2" Type="http://schemas.openxmlformats.org/officeDocument/2006/relationships/image" Target="../media/image77.jpe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5" Type="http://schemas.openxmlformats.org/officeDocument/2006/relationships/slide" Target="slide2.xml"/><Relationship Id="rId10" Type="http://schemas.openxmlformats.org/officeDocument/2006/relationships/image" Target="../media/image84.png"/><Relationship Id="rId19" Type="http://schemas.openxmlformats.org/officeDocument/2006/relationships/image" Target="../media/image92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1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89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5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2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94.png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83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87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78" y="3390901"/>
            <a:ext cx="2881662" cy="2309657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36" y="5476565"/>
            <a:ext cx="621256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565"/>
            <a:ext cx="5935911" cy="524185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44850"/>
            <a:ext cx="2301177" cy="27559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06480"/>
            <a:ext cx="1375161" cy="1294269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263271"/>
            <a:ext cx="3505199" cy="54815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69" y="1066861"/>
            <a:ext cx="6533856" cy="13388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77" y="4670830"/>
            <a:ext cx="3619434" cy="1243985"/>
          </a:xfrm>
          <a:prstGeom prst="rect">
            <a:avLst/>
          </a:prstGeom>
        </p:spPr>
      </p:pic>
      <p:sp>
        <p:nvSpPr>
          <p:cNvPr id="20" name="圆角矩形 21"/>
          <p:cNvSpPr/>
          <p:nvPr/>
        </p:nvSpPr>
        <p:spPr>
          <a:xfrm>
            <a:off x="1762125" y="2503805"/>
            <a:ext cx="5518150" cy="1464310"/>
          </a:xfrm>
          <a:prstGeom prst="roundRect">
            <a:avLst>
              <a:gd name="adj" fmla="val 12230"/>
            </a:avLst>
          </a:prstGeom>
          <a:solidFill>
            <a:srgbClr val="FFFFCC"/>
          </a:solidFill>
          <a:ln w="76200" cap="flat" cmpd="sng" algn="ctr">
            <a:solidFill>
              <a:srgbClr val="006600"/>
            </a:solidFill>
            <a:prstDash val="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altLang="vi-VN" sz="6000" b="1" kern="0">
                <a:ln w="22225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LÁ CÂY</a:t>
            </a:r>
          </a:p>
        </p:txBody>
      </p:sp>
      <p:sp>
        <p:nvSpPr>
          <p:cNvPr id="21" name="Ribbon: Tilted Up 20"/>
          <p:cNvSpPr/>
          <p:nvPr/>
        </p:nvSpPr>
        <p:spPr>
          <a:xfrm>
            <a:off x="1964055" y="1358900"/>
            <a:ext cx="5344795" cy="1144905"/>
          </a:xfrm>
          <a:prstGeom prst="ribbon2">
            <a:avLst>
              <a:gd name="adj1" fmla="val 0"/>
              <a:gd name="adj2" fmla="val 75000"/>
            </a:avLst>
          </a:prstGeom>
          <a:solidFill>
            <a:srgbClr val="00CC00"/>
          </a:solidFill>
          <a:ln>
            <a:solidFill>
              <a:srgbClr val="0099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3200" b="1" kern="0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</a:t>
            </a:r>
          </a:p>
        </p:txBody>
      </p:sp>
      <p:pic>
        <p:nvPicPr>
          <p:cNvPr id="8" name="Anpan-Man-s-Mar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13243" y="2895317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00">
        <p:checker/>
      </p:transition>
    </mc:Choice>
    <mc:Fallback xmlns="">
      <p:transition spd="slow" advTm="11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bldLvl="0" animBg="1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1" descr="Untitled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419100"/>
            <a:ext cx="3859213" cy="5334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4114800" y="914400"/>
            <a:ext cx="1981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96000" y="587375"/>
            <a:ext cx="2286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 lá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5675" y="3005455"/>
            <a:ext cx="1828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 lá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826000" y="2946400"/>
            <a:ext cx="1346200" cy="48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72200" y="3276600"/>
            <a:ext cx="22860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Phiến lá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36" name="Freeform 12"/>
          <p:cNvSpPr/>
          <p:nvPr/>
        </p:nvSpPr>
        <p:spPr>
          <a:xfrm>
            <a:off x="4083050" y="1323975"/>
            <a:ext cx="104775" cy="3629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34" h="2112">
                <a:moveTo>
                  <a:pt x="0" y="0"/>
                </a:moveTo>
                <a:cubicBezTo>
                  <a:pt x="10" y="31"/>
                  <a:pt x="14" y="65"/>
                  <a:pt x="24" y="96"/>
                </a:cubicBezTo>
                <a:cubicBezTo>
                  <a:pt x="39" y="200"/>
                  <a:pt x="49" y="304"/>
                  <a:pt x="66" y="408"/>
                </a:cubicBezTo>
                <a:cubicBezTo>
                  <a:pt x="85" y="656"/>
                  <a:pt x="134" y="919"/>
                  <a:pt x="54" y="1158"/>
                </a:cubicBezTo>
                <a:cubicBezTo>
                  <a:pt x="35" y="1371"/>
                  <a:pt x="34" y="1585"/>
                  <a:pt x="30" y="1800"/>
                </a:cubicBezTo>
                <a:cubicBezTo>
                  <a:pt x="32" y="1872"/>
                  <a:pt x="32" y="1944"/>
                  <a:pt x="36" y="2016"/>
                </a:cubicBezTo>
                <a:cubicBezTo>
                  <a:pt x="38" y="2050"/>
                  <a:pt x="60" y="2080"/>
                  <a:pt x="60" y="2112"/>
                </a:cubicBez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Freeform 13"/>
          <p:cNvSpPr/>
          <p:nvPr/>
        </p:nvSpPr>
        <p:spPr>
          <a:xfrm>
            <a:off x="3171825" y="1343025"/>
            <a:ext cx="847725" cy="238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534" h="150">
                <a:moveTo>
                  <a:pt x="534" y="0"/>
                </a:moveTo>
                <a:cubicBezTo>
                  <a:pt x="523" y="32"/>
                  <a:pt x="533" y="14"/>
                  <a:pt x="492" y="42"/>
                </a:cubicBezTo>
                <a:cubicBezTo>
                  <a:pt x="370" y="123"/>
                  <a:pt x="191" y="91"/>
                  <a:pt x="60" y="96"/>
                </a:cubicBezTo>
                <a:cubicBezTo>
                  <a:pt x="15" y="107"/>
                  <a:pt x="45" y="111"/>
                  <a:pt x="18" y="138"/>
                </a:cubicBezTo>
                <a:cubicBezTo>
                  <a:pt x="13" y="143"/>
                  <a:pt x="0" y="150"/>
                  <a:pt x="0" y="150"/>
                </a:cubicBez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8" name="Freeform 14"/>
          <p:cNvSpPr/>
          <p:nvPr/>
        </p:nvSpPr>
        <p:spPr>
          <a:xfrm>
            <a:off x="2981325" y="1362075"/>
            <a:ext cx="1095375" cy="60007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612" h="324">
                <a:moveTo>
                  <a:pt x="612" y="0"/>
                </a:moveTo>
                <a:cubicBezTo>
                  <a:pt x="588" y="8"/>
                  <a:pt x="579" y="26"/>
                  <a:pt x="558" y="42"/>
                </a:cubicBezTo>
                <a:cubicBezTo>
                  <a:pt x="535" y="110"/>
                  <a:pt x="513" y="127"/>
                  <a:pt x="444" y="144"/>
                </a:cubicBezTo>
                <a:cubicBezTo>
                  <a:pt x="425" y="157"/>
                  <a:pt x="402" y="165"/>
                  <a:pt x="384" y="180"/>
                </a:cubicBezTo>
                <a:cubicBezTo>
                  <a:pt x="377" y="185"/>
                  <a:pt x="374" y="195"/>
                  <a:pt x="366" y="198"/>
                </a:cubicBezTo>
                <a:cubicBezTo>
                  <a:pt x="353" y="203"/>
                  <a:pt x="338" y="202"/>
                  <a:pt x="324" y="204"/>
                </a:cubicBezTo>
                <a:cubicBezTo>
                  <a:pt x="276" y="236"/>
                  <a:pt x="217" y="234"/>
                  <a:pt x="162" y="246"/>
                </a:cubicBezTo>
                <a:cubicBezTo>
                  <a:pt x="112" y="257"/>
                  <a:pt x="67" y="290"/>
                  <a:pt x="18" y="306"/>
                </a:cubicBezTo>
                <a:cubicBezTo>
                  <a:pt x="12" y="312"/>
                  <a:pt x="0" y="324"/>
                  <a:pt x="0" y="324"/>
                </a:cubicBezTo>
              </a:path>
            </a:pathLst>
          </a:custGeom>
          <a:noFill/>
          <a:ln w="25400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9" name="Freeform 15"/>
          <p:cNvSpPr/>
          <p:nvPr/>
        </p:nvSpPr>
        <p:spPr>
          <a:xfrm>
            <a:off x="2971800" y="1571625"/>
            <a:ext cx="1123950" cy="7620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600" h="462">
                <a:moveTo>
                  <a:pt x="600" y="0"/>
                </a:moveTo>
                <a:cubicBezTo>
                  <a:pt x="594" y="4"/>
                  <a:pt x="587" y="7"/>
                  <a:pt x="582" y="12"/>
                </a:cubicBezTo>
                <a:cubicBezTo>
                  <a:pt x="573" y="23"/>
                  <a:pt x="558" y="48"/>
                  <a:pt x="558" y="48"/>
                </a:cubicBezTo>
                <a:cubicBezTo>
                  <a:pt x="542" y="112"/>
                  <a:pt x="502" y="177"/>
                  <a:pt x="438" y="198"/>
                </a:cubicBezTo>
                <a:cubicBezTo>
                  <a:pt x="401" y="235"/>
                  <a:pt x="342" y="276"/>
                  <a:pt x="294" y="300"/>
                </a:cubicBezTo>
                <a:cubicBezTo>
                  <a:pt x="286" y="304"/>
                  <a:pt x="277" y="307"/>
                  <a:pt x="270" y="312"/>
                </a:cubicBezTo>
                <a:cubicBezTo>
                  <a:pt x="263" y="317"/>
                  <a:pt x="259" y="326"/>
                  <a:pt x="252" y="330"/>
                </a:cubicBezTo>
                <a:cubicBezTo>
                  <a:pt x="241" y="336"/>
                  <a:pt x="216" y="342"/>
                  <a:pt x="216" y="342"/>
                </a:cubicBezTo>
                <a:cubicBezTo>
                  <a:pt x="189" y="369"/>
                  <a:pt x="104" y="410"/>
                  <a:pt x="66" y="420"/>
                </a:cubicBezTo>
                <a:cubicBezTo>
                  <a:pt x="55" y="427"/>
                  <a:pt x="41" y="431"/>
                  <a:pt x="30" y="438"/>
                </a:cubicBezTo>
                <a:cubicBezTo>
                  <a:pt x="23" y="443"/>
                  <a:pt x="19" y="451"/>
                  <a:pt x="12" y="456"/>
                </a:cubicBezTo>
                <a:cubicBezTo>
                  <a:pt x="9" y="459"/>
                  <a:pt x="4" y="460"/>
                  <a:pt x="0" y="462"/>
                </a:cubicBezTo>
              </a:path>
            </a:pathLst>
          </a:custGeom>
          <a:noFill/>
          <a:ln w="349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40" name="Freeform 16"/>
          <p:cNvSpPr/>
          <p:nvPr/>
        </p:nvSpPr>
        <p:spPr>
          <a:xfrm>
            <a:off x="3019425" y="1990725"/>
            <a:ext cx="1133475" cy="67627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468" h="330">
                <a:moveTo>
                  <a:pt x="468" y="0"/>
                </a:moveTo>
                <a:cubicBezTo>
                  <a:pt x="444" y="8"/>
                  <a:pt x="414" y="54"/>
                  <a:pt x="414" y="54"/>
                </a:cubicBezTo>
                <a:cubicBezTo>
                  <a:pt x="412" y="60"/>
                  <a:pt x="412" y="68"/>
                  <a:pt x="408" y="72"/>
                </a:cubicBezTo>
                <a:cubicBezTo>
                  <a:pt x="398" y="82"/>
                  <a:pt x="372" y="96"/>
                  <a:pt x="372" y="96"/>
                </a:cubicBezTo>
                <a:cubicBezTo>
                  <a:pt x="362" y="125"/>
                  <a:pt x="348" y="146"/>
                  <a:pt x="318" y="156"/>
                </a:cubicBezTo>
                <a:cubicBezTo>
                  <a:pt x="291" y="183"/>
                  <a:pt x="261" y="199"/>
                  <a:pt x="228" y="216"/>
                </a:cubicBezTo>
                <a:cubicBezTo>
                  <a:pt x="195" y="232"/>
                  <a:pt x="203" y="244"/>
                  <a:pt x="162" y="252"/>
                </a:cubicBezTo>
                <a:cubicBezTo>
                  <a:pt x="133" y="272"/>
                  <a:pt x="97" y="278"/>
                  <a:pt x="66" y="294"/>
                </a:cubicBezTo>
                <a:cubicBezTo>
                  <a:pt x="44" y="305"/>
                  <a:pt x="23" y="319"/>
                  <a:pt x="0" y="330"/>
                </a:cubicBezTo>
              </a:path>
            </a:pathLst>
          </a:custGeom>
          <a:noFill/>
          <a:ln w="349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41" name="Freeform 17"/>
          <p:cNvSpPr/>
          <p:nvPr/>
        </p:nvSpPr>
        <p:spPr>
          <a:xfrm>
            <a:off x="3114675" y="2171700"/>
            <a:ext cx="1066800" cy="70485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468" h="330">
                <a:moveTo>
                  <a:pt x="468" y="0"/>
                </a:moveTo>
                <a:cubicBezTo>
                  <a:pt x="444" y="8"/>
                  <a:pt x="414" y="54"/>
                  <a:pt x="414" y="54"/>
                </a:cubicBezTo>
                <a:cubicBezTo>
                  <a:pt x="412" y="60"/>
                  <a:pt x="412" y="68"/>
                  <a:pt x="408" y="72"/>
                </a:cubicBezTo>
                <a:cubicBezTo>
                  <a:pt x="398" y="82"/>
                  <a:pt x="372" y="96"/>
                  <a:pt x="372" y="96"/>
                </a:cubicBezTo>
                <a:cubicBezTo>
                  <a:pt x="362" y="125"/>
                  <a:pt x="348" y="146"/>
                  <a:pt x="318" y="156"/>
                </a:cubicBezTo>
                <a:cubicBezTo>
                  <a:pt x="291" y="183"/>
                  <a:pt x="261" y="199"/>
                  <a:pt x="228" y="216"/>
                </a:cubicBezTo>
                <a:cubicBezTo>
                  <a:pt x="195" y="232"/>
                  <a:pt x="203" y="244"/>
                  <a:pt x="162" y="252"/>
                </a:cubicBezTo>
                <a:cubicBezTo>
                  <a:pt x="133" y="272"/>
                  <a:pt x="97" y="278"/>
                  <a:pt x="66" y="294"/>
                </a:cubicBezTo>
                <a:cubicBezTo>
                  <a:pt x="44" y="305"/>
                  <a:pt x="23" y="319"/>
                  <a:pt x="0" y="330"/>
                </a:cubicBezTo>
              </a:path>
            </a:pathLst>
          </a:custGeom>
          <a:noFill/>
          <a:ln w="349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43" name="Freeform 19"/>
          <p:cNvSpPr/>
          <p:nvPr/>
        </p:nvSpPr>
        <p:spPr>
          <a:xfrm>
            <a:off x="3257550" y="2459038"/>
            <a:ext cx="885825" cy="64611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558" h="407">
                <a:moveTo>
                  <a:pt x="558" y="5"/>
                </a:moveTo>
                <a:cubicBezTo>
                  <a:pt x="519" y="18"/>
                  <a:pt x="557" y="0"/>
                  <a:pt x="534" y="29"/>
                </a:cubicBezTo>
                <a:cubicBezTo>
                  <a:pt x="527" y="38"/>
                  <a:pt x="473" y="82"/>
                  <a:pt x="462" y="89"/>
                </a:cubicBezTo>
                <a:cubicBezTo>
                  <a:pt x="457" y="93"/>
                  <a:pt x="450" y="92"/>
                  <a:pt x="444" y="95"/>
                </a:cubicBezTo>
                <a:cubicBezTo>
                  <a:pt x="418" y="110"/>
                  <a:pt x="394" y="137"/>
                  <a:pt x="366" y="149"/>
                </a:cubicBezTo>
                <a:cubicBezTo>
                  <a:pt x="354" y="154"/>
                  <a:pt x="341" y="154"/>
                  <a:pt x="330" y="161"/>
                </a:cubicBezTo>
                <a:cubicBezTo>
                  <a:pt x="304" y="178"/>
                  <a:pt x="288" y="199"/>
                  <a:pt x="258" y="209"/>
                </a:cubicBezTo>
                <a:cubicBezTo>
                  <a:pt x="243" y="232"/>
                  <a:pt x="229" y="239"/>
                  <a:pt x="204" y="251"/>
                </a:cubicBezTo>
                <a:cubicBezTo>
                  <a:pt x="189" y="274"/>
                  <a:pt x="163" y="287"/>
                  <a:pt x="138" y="299"/>
                </a:cubicBezTo>
                <a:cubicBezTo>
                  <a:pt x="99" y="318"/>
                  <a:pt x="66" y="341"/>
                  <a:pt x="30" y="365"/>
                </a:cubicBezTo>
                <a:cubicBezTo>
                  <a:pt x="28" y="371"/>
                  <a:pt x="28" y="378"/>
                  <a:pt x="24" y="383"/>
                </a:cubicBezTo>
                <a:cubicBezTo>
                  <a:pt x="17" y="392"/>
                  <a:pt x="0" y="407"/>
                  <a:pt x="0" y="407"/>
                </a:cubicBezTo>
              </a:path>
            </a:pathLst>
          </a:custGeom>
          <a:noFill/>
          <a:ln w="3238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44" name="Freeform 20"/>
          <p:cNvSpPr/>
          <p:nvPr/>
        </p:nvSpPr>
        <p:spPr>
          <a:xfrm>
            <a:off x="3429000" y="2781300"/>
            <a:ext cx="733425" cy="5143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558" h="407">
                <a:moveTo>
                  <a:pt x="558" y="5"/>
                </a:moveTo>
                <a:cubicBezTo>
                  <a:pt x="519" y="18"/>
                  <a:pt x="557" y="0"/>
                  <a:pt x="534" y="29"/>
                </a:cubicBezTo>
                <a:cubicBezTo>
                  <a:pt x="527" y="38"/>
                  <a:pt x="473" y="82"/>
                  <a:pt x="462" y="89"/>
                </a:cubicBezTo>
                <a:cubicBezTo>
                  <a:pt x="457" y="93"/>
                  <a:pt x="450" y="92"/>
                  <a:pt x="444" y="95"/>
                </a:cubicBezTo>
                <a:cubicBezTo>
                  <a:pt x="418" y="110"/>
                  <a:pt x="394" y="137"/>
                  <a:pt x="366" y="149"/>
                </a:cubicBezTo>
                <a:cubicBezTo>
                  <a:pt x="354" y="154"/>
                  <a:pt x="341" y="154"/>
                  <a:pt x="330" y="161"/>
                </a:cubicBezTo>
                <a:cubicBezTo>
                  <a:pt x="304" y="178"/>
                  <a:pt x="288" y="199"/>
                  <a:pt x="258" y="209"/>
                </a:cubicBezTo>
                <a:cubicBezTo>
                  <a:pt x="243" y="232"/>
                  <a:pt x="229" y="239"/>
                  <a:pt x="204" y="251"/>
                </a:cubicBezTo>
                <a:cubicBezTo>
                  <a:pt x="189" y="274"/>
                  <a:pt x="163" y="287"/>
                  <a:pt x="138" y="299"/>
                </a:cubicBezTo>
                <a:cubicBezTo>
                  <a:pt x="99" y="318"/>
                  <a:pt x="66" y="341"/>
                  <a:pt x="30" y="365"/>
                </a:cubicBezTo>
                <a:cubicBezTo>
                  <a:pt x="28" y="371"/>
                  <a:pt x="28" y="378"/>
                  <a:pt x="24" y="383"/>
                </a:cubicBezTo>
                <a:cubicBezTo>
                  <a:pt x="17" y="392"/>
                  <a:pt x="0" y="407"/>
                  <a:pt x="0" y="407"/>
                </a:cubicBezTo>
              </a:path>
            </a:pathLst>
          </a:custGeom>
          <a:noFill/>
          <a:ln w="3238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45" name="Freeform 21"/>
          <p:cNvSpPr/>
          <p:nvPr/>
        </p:nvSpPr>
        <p:spPr>
          <a:xfrm rot="-380412">
            <a:off x="3438525" y="2962275"/>
            <a:ext cx="733425" cy="5143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558" h="407">
                <a:moveTo>
                  <a:pt x="558" y="5"/>
                </a:moveTo>
                <a:cubicBezTo>
                  <a:pt x="519" y="18"/>
                  <a:pt x="557" y="0"/>
                  <a:pt x="534" y="29"/>
                </a:cubicBezTo>
                <a:cubicBezTo>
                  <a:pt x="527" y="38"/>
                  <a:pt x="473" y="82"/>
                  <a:pt x="462" y="89"/>
                </a:cubicBezTo>
                <a:cubicBezTo>
                  <a:pt x="457" y="93"/>
                  <a:pt x="450" y="92"/>
                  <a:pt x="444" y="95"/>
                </a:cubicBezTo>
                <a:cubicBezTo>
                  <a:pt x="418" y="110"/>
                  <a:pt x="394" y="137"/>
                  <a:pt x="366" y="149"/>
                </a:cubicBezTo>
                <a:cubicBezTo>
                  <a:pt x="354" y="154"/>
                  <a:pt x="341" y="154"/>
                  <a:pt x="330" y="161"/>
                </a:cubicBezTo>
                <a:cubicBezTo>
                  <a:pt x="304" y="178"/>
                  <a:pt x="288" y="199"/>
                  <a:pt x="258" y="209"/>
                </a:cubicBezTo>
                <a:cubicBezTo>
                  <a:pt x="243" y="232"/>
                  <a:pt x="229" y="239"/>
                  <a:pt x="204" y="251"/>
                </a:cubicBezTo>
                <a:cubicBezTo>
                  <a:pt x="189" y="274"/>
                  <a:pt x="163" y="287"/>
                  <a:pt x="138" y="299"/>
                </a:cubicBezTo>
                <a:cubicBezTo>
                  <a:pt x="99" y="318"/>
                  <a:pt x="66" y="341"/>
                  <a:pt x="30" y="365"/>
                </a:cubicBezTo>
                <a:cubicBezTo>
                  <a:pt x="28" y="371"/>
                  <a:pt x="28" y="378"/>
                  <a:pt x="24" y="383"/>
                </a:cubicBezTo>
                <a:cubicBezTo>
                  <a:pt x="17" y="392"/>
                  <a:pt x="0" y="407"/>
                  <a:pt x="0" y="407"/>
                </a:cubicBezTo>
              </a:path>
            </a:pathLst>
          </a:custGeom>
          <a:noFill/>
          <a:ln w="3238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46" name="Freeform 22"/>
          <p:cNvSpPr/>
          <p:nvPr/>
        </p:nvSpPr>
        <p:spPr>
          <a:xfrm rot="-168474">
            <a:off x="3576638" y="3195638"/>
            <a:ext cx="581025" cy="3810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558" h="407">
                <a:moveTo>
                  <a:pt x="558" y="5"/>
                </a:moveTo>
                <a:cubicBezTo>
                  <a:pt x="519" y="18"/>
                  <a:pt x="557" y="0"/>
                  <a:pt x="534" y="29"/>
                </a:cubicBezTo>
                <a:cubicBezTo>
                  <a:pt x="527" y="38"/>
                  <a:pt x="473" y="82"/>
                  <a:pt x="462" y="89"/>
                </a:cubicBezTo>
                <a:cubicBezTo>
                  <a:pt x="457" y="93"/>
                  <a:pt x="450" y="92"/>
                  <a:pt x="444" y="95"/>
                </a:cubicBezTo>
                <a:cubicBezTo>
                  <a:pt x="418" y="110"/>
                  <a:pt x="394" y="137"/>
                  <a:pt x="366" y="149"/>
                </a:cubicBezTo>
                <a:cubicBezTo>
                  <a:pt x="354" y="154"/>
                  <a:pt x="341" y="154"/>
                  <a:pt x="330" y="161"/>
                </a:cubicBezTo>
                <a:cubicBezTo>
                  <a:pt x="304" y="178"/>
                  <a:pt x="288" y="199"/>
                  <a:pt x="258" y="209"/>
                </a:cubicBezTo>
                <a:cubicBezTo>
                  <a:pt x="243" y="232"/>
                  <a:pt x="229" y="239"/>
                  <a:pt x="204" y="251"/>
                </a:cubicBezTo>
                <a:cubicBezTo>
                  <a:pt x="189" y="274"/>
                  <a:pt x="163" y="287"/>
                  <a:pt x="138" y="299"/>
                </a:cubicBezTo>
                <a:cubicBezTo>
                  <a:pt x="99" y="318"/>
                  <a:pt x="66" y="341"/>
                  <a:pt x="30" y="365"/>
                </a:cubicBezTo>
                <a:cubicBezTo>
                  <a:pt x="28" y="371"/>
                  <a:pt x="28" y="378"/>
                  <a:pt x="24" y="383"/>
                </a:cubicBezTo>
                <a:cubicBezTo>
                  <a:pt x="17" y="392"/>
                  <a:pt x="0" y="407"/>
                  <a:pt x="0" y="407"/>
                </a:cubicBezTo>
              </a:path>
            </a:pathLst>
          </a:custGeom>
          <a:noFill/>
          <a:ln w="3238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47" name="Freeform 23"/>
          <p:cNvSpPr/>
          <p:nvPr/>
        </p:nvSpPr>
        <p:spPr>
          <a:xfrm rot="-168474">
            <a:off x="3581400" y="3352800"/>
            <a:ext cx="581025" cy="3810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558" h="407">
                <a:moveTo>
                  <a:pt x="558" y="5"/>
                </a:moveTo>
                <a:cubicBezTo>
                  <a:pt x="519" y="18"/>
                  <a:pt x="557" y="0"/>
                  <a:pt x="534" y="29"/>
                </a:cubicBezTo>
                <a:cubicBezTo>
                  <a:pt x="527" y="38"/>
                  <a:pt x="473" y="82"/>
                  <a:pt x="462" y="89"/>
                </a:cubicBezTo>
                <a:cubicBezTo>
                  <a:pt x="457" y="93"/>
                  <a:pt x="450" y="92"/>
                  <a:pt x="444" y="95"/>
                </a:cubicBezTo>
                <a:cubicBezTo>
                  <a:pt x="418" y="110"/>
                  <a:pt x="394" y="137"/>
                  <a:pt x="366" y="149"/>
                </a:cubicBezTo>
                <a:cubicBezTo>
                  <a:pt x="354" y="154"/>
                  <a:pt x="341" y="154"/>
                  <a:pt x="330" y="161"/>
                </a:cubicBezTo>
                <a:cubicBezTo>
                  <a:pt x="304" y="178"/>
                  <a:pt x="288" y="199"/>
                  <a:pt x="258" y="209"/>
                </a:cubicBezTo>
                <a:cubicBezTo>
                  <a:pt x="243" y="232"/>
                  <a:pt x="229" y="239"/>
                  <a:pt x="204" y="251"/>
                </a:cubicBezTo>
                <a:cubicBezTo>
                  <a:pt x="189" y="274"/>
                  <a:pt x="163" y="287"/>
                  <a:pt x="138" y="299"/>
                </a:cubicBezTo>
                <a:cubicBezTo>
                  <a:pt x="99" y="318"/>
                  <a:pt x="66" y="341"/>
                  <a:pt x="30" y="365"/>
                </a:cubicBezTo>
                <a:cubicBezTo>
                  <a:pt x="28" y="371"/>
                  <a:pt x="28" y="378"/>
                  <a:pt x="24" y="383"/>
                </a:cubicBezTo>
                <a:cubicBezTo>
                  <a:pt x="17" y="392"/>
                  <a:pt x="0" y="407"/>
                  <a:pt x="0" y="407"/>
                </a:cubicBezTo>
              </a:path>
            </a:pathLst>
          </a:custGeom>
          <a:noFill/>
          <a:ln w="3238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48" name="Freeform 24"/>
          <p:cNvSpPr/>
          <p:nvPr/>
        </p:nvSpPr>
        <p:spPr>
          <a:xfrm rot="-168474">
            <a:off x="3729038" y="3722688"/>
            <a:ext cx="385762" cy="2222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558" h="407">
                <a:moveTo>
                  <a:pt x="558" y="5"/>
                </a:moveTo>
                <a:cubicBezTo>
                  <a:pt x="519" y="18"/>
                  <a:pt x="557" y="0"/>
                  <a:pt x="534" y="29"/>
                </a:cubicBezTo>
                <a:cubicBezTo>
                  <a:pt x="527" y="38"/>
                  <a:pt x="473" y="82"/>
                  <a:pt x="462" y="89"/>
                </a:cubicBezTo>
                <a:cubicBezTo>
                  <a:pt x="457" y="93"/>
                  <a:pt x="450" y="92"/>
                  <a:pt x="444" y="95"/>
                </a:cubicBezTo>
                <a:cubicBezTo>
                  <a:pt x="418" y="110"/>
                  <a:pt x="394" y="137"/>
                  <a:pt x="366" y="149"/>
                </a:cubicBezTo>
                <a:cubicBezTo>
                  <a:pt x="354" y="154"/>
                  <a:pt x="341" y="154"/>
                  <a:pt x="330" y="161"/>
                </a:cubicBezTo>
                <a:cubicBezTo>
                  <a:pt x="304" y="178"/>
                  <a:pt x="288" y="199"/>
                  <a:pt x="258" y="209"/>
                </a:cubicBezTo>
                <a:cubicBezTo>
                  <a:pt x="243" y="232"/>
                  <a:pt x="229" y="239"/>
                  <a:pt x="204" y="251"/>
                </a:cubicBezTo>
                <a:cubicBezTo>
                  <a:pt x="189" y="274"/>
                  <a:pt x="163" y="287"/>
                  <a:pt x="138" y="299"/>
                </a:cubicBezTo>
                <a:cubicBezTo>
                  <a:pt x="99" y="318"/>
                  <a:pt x="66" y="341"/>
                  <a:pt x="30" y="365"/>
                </a:cubicBezTo>
                <a:cubicBezTo>
                  <a:pt x="28" y="371"/>
                  <a:pt x="28" y="378"/>
                  <a:pt x="24" y="383"/>
                </a:cubicBezTo>
                <a:cubicBezTo>
                  <a:pt x="17" y="392"/>
                  <a:pt x="0" y="407"/>
                  <a:pt x="0" y="407"/>
                </a:cubicBezTo>
              </a:path>
            </a:pathLst>
          </a:custGeom>
          <a:noFill/>
          <a:ln w="3238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50" name="Freeform 26"/>
          <p:cNvSpPr/>
          <p:nvPr/>
        </p:nvSpPr>
        <p:spPr>
          <a:xfrm>
            <a:off x="4095750" y="1381125"/>
            <a:ext cx="1171575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738" h="96">
                <a:moveTo>
                  <a:pt x="0" y="0"/>
                </a:moveTo>
                <a:cubicBezTo>
                  <a:pt x="42" y="7"/>
                  <a:pt x="80" y="34"/>
                  <a:pt x="120" y="54"/>
                </a:cubicBezTo>
                <a:cubicBezTo>
                  <a:pt x="126" y="57"/>
                  <a:pt x="131" y="64"/>
                  <a:pt x="138" y="66"/>
                </a:cubicBezTo>
                <a:cubicBezTo>
                  <a:pt x="156" y="70"/>
                  <a:pt x="174" y="70"/>
                  <a:pt x="192" y="72"/>
                </a:cubicBezTo>
                <a:cubicBezTo>
                  <a:pt x="263" y="68"/>
                  <a:pt x="320" y="59"/>
                  <a:pt x="390" y="54"/>
                </a:cubicBezTo>
                <a:cubicBezTo>
                  <a:pt x="426" y="42"/>
                  <a:pt x="699" y="77"/>
                  <a:pt x="714" y="78"/>
                </a:cubicBezTo>
                <a:cubicBezTo>
                  <a:pt x="736" y="85"/>
                  <a:pt x="729" y="78"/>
                  <a:pt x="738" y="96"/>
                </a:cubicBezTo>
              </a:path>
            </a:pathLst>
          </a:custGeom>
          <a:noFill/>
          <a:ln w="349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51" name="Freeform 27"/>
          <p:cNvSpPr/>
          <p:nvPr/>
        </p:nvSpPr>
        <p:spPr>
          <a:xfrm>
            <a:off x="4097338" y="1400175"/>
            <a:ext cx="1303337" cy="4667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821" h="294">
                <a:moveTo>
                  <a:pt x="5" y="0"/>
                </a:moveTo>
                <a:cubicBezTo>
                  <a:pt x="16" y="53"/>
                  <a:pt x="0" y="13"/>
                  <a:pt x="29" y="42"/>
                </a:cubicBezTo>
                <a:cubicBezTo>
                  <a:pt x="34" y="47"/>
                  <a:pt x="35" y="56"/>
                  <a:pt x="41" y="60"/>
                </a:cubicBezTo>
                <a:cubicBezTo>
                  <a:pt x="52" y="67"/>
                  <a:pt x="77" y="72"/>
                  <a:pt x="77" y="72"/>
                </a:cubicBezTo>
                <a:cubicBezTo>
                  <a:pt x="100" y="90"/>
                  <a:pt x="116" y="105"/>
                  <a:pt x="143" y="114"/>
                </a:cubicBezTo>
                <a:cubicBezTo>
                  <a:pt x="179" y="150"/>
                  <a:pt x="198" y="139"/>
                  <a:pt x="257" y="144"/>
                </a:cubicBezTo>
                <a:cubicBezTo>
                  <a:pt x="299" y="165"/>
                  <a:pt x="395" y="168"/>
                  <a:pt x="395" y="168"/>
                </a:cubicBezTo>
                <a:cubicBezTo>
                  <a:pt x="463" y="191"/>
                  <a:pt x="540" y="178"/>
                  <a:pt x="611" y="192"/>
                </a:cubicBezTo>
                <a:cubicBezTo>
                  <a:pt x="635" y="208"/>
                  <a:pt x="685" y="227"/>
                  <a:pt x="713" y="234"/>
                </a:cubicBezTo>
                <a:cubicBezTo>
                  <a:pt x="725" y="242"/>
                  <a:pt x="735" y="253"/>
                  <a:pt x="749" y="258"/>
                </a:cubicBezTo>
                <a:cubicBezTo>
                  <a:pt x="755" y="260"/>
                  <a:pt x="761" y="261"/>
                  <a:pt x="767" y="264"/>
                </a:cubicBezTo>
                <a:cubicBezTo>
                  <a:pt x="780" y="271"/>
                  <a:pt x="791" y="280"/>
                  <a:pt x="803" y="288"/>
                </a:cubicBezTo>
                <a:cubicBezTo>
                  <a:pt x="808" y="292"/>
                  <a:pt x="821" y="294"/>
                  <a:pt x="821" y="294"/>
                </a:cubicBezTo>
              </a:path>
            </a:pathLst>
          </a:custGeom>
          <a:noFill/>
          <a:ln w="31750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54" name="Freeform 30"/>
          <p:cNvSpPr/>
          <p:nvPr/>
        </p:nvSpPr>
        <p:spPr>
          <a:xfrm>
            <a:off x="4133850" y="1590675"/>
            <a:ext cx="1238250" cy="628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780" h="396">
                <a:moveTo>
                  <a:pt x="0" y="0"/>
                </a:moveTo>
                <a:cubicBezTo>
                  <a:pt x="12" y="37"/>
                  <a:pt x="70" y="77"/>
                  <a:pt x="108" y="90"/>
                </a:cubicBezTo>
                <a:cubicBezTo>
                  <a:pt x="125" y="116"/>
                  <a:pt x="156" y="124"/>
                  <a:pt x="186" y="132"/>
                </a:cubicBezTo>
                <a:cubicBezTo>
                  <a:pt x="216" y="152"/>
                  <a:pt x="231" y="151"/>
                  <a:pt x="270" y="156"/>
                </a:cubicBezTo>
                <a:cubicBezTo>
                  <a:pt x="310" y="169"/>
                  <a:pt x="332" y="210"/>
                  <a:pt x="378" y="216"/>
                </a:cubicBezTo>
                <a:cubicBezTo>
                  <a:pt x="416" y="221"/>
                  <a:pt x="492" y="228"/>
                  <a:pt x="492" y="228"/>
                </a:cubicBezTo>
                <a:cubicBezTo>
                  <a:pt x="516" y="236"/>
                  <a:pt x="539" y="241"/>
                  <a:pt x="564" y="246"/>
                </a:cubicBezTo>
                <a:cubicBezTo>
                  <a:pt x="575" y="253"/>
                  <a:pt x="589" y="256"/>
                  <a:pt x="600" y="264"/>
                </a:cubicBezTo>
                <a:cubicBezTo>
                  <a:pt x="613" y="274"/>
                  <a:pt x="627" y="286"/>
                  <a:pt x="636" y="300"/>
                </a:cubicBezTo>
                <a:cubicBezTo>
                  <a:pt x="640" y="306"/>
                  <a:pt x="642" y="313"/>
                  <a:pt x="648" y="318"/>
                </a:cubicBezTo>
                <a:cubicBezTo>
                  <a:pt x="669" y="336"/>
                  <a:pt x="699" y="351"/>
                  <a:pt x="726" y="360"/>
                </a:cubicBezTo>
                <a:cubicBezTo>
                  <a:pt x="739" y="373"/>
                  <a:pt x="745" y="382"/>
                  <a:pt x="762" y="390"/>
                </a:cubicBezTo>
                <a:cubicBezTo>
                  <a:pt x="768" y="393"/>
                  <a:pt x="780" y="396"/>
                  <a:pt x="780" y="396"/>
                </a:cubicBez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55" name="Freeform 31"/>
          <p:cNvSpPr/>
          <p:nvPr/>
        </p:nvSpPr>
        <p:spPr>
          <a:xfrm>
            <a:off x="4114800" y="1905000"/>
            <a:ext cx="12192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680" h="424">
                <a:moveTo>
                  <a:pt x="0" y="0"/>
                </a:moveTo>
                <a:cubicBezTo>
                  <a:pt x="26" y="9"/>
                  <a:pt x="46" y="23"/>
                  <a:pt x="72" y="32"/>
                </a:cubicBezTo>
                <a:cubicBezTo>
                  <a:pt x="110" y="70"/>
                  <a:pt x="162" y="65"/>
                  <a:pt x="208" y="96"/>
                </a:cubicBezTo>
                <a:cubicBezTo>
                  <a:pt x="240" y="118"/>
                  <a:pt x="271" y="146"/>
                  <a:pt x="304" y="168"/>
                </a:cubicBezTo>
                <a:cubicBezTo>
                  <a:pt x="334" y="188"/>
                  <a:pt x="375" y="207"/>
                  <a:pt x="400" y="232"/>
                </a:cubicBezTo>
                <a:cubicBezTo>
                  <a:pt x="418" y="250"/>
                  <a:pt x="426" y="261"/>
                  <a:pt x="448" y="272"/>
                </a:cubicBezTo>
                <a:cubicBezTo>
                  <a:pt x="477" y="286"/>
                  <a:pt x="507" y="298"/>
                  <a:pt x="536" y="312"/>
                </a:cubicBezTo>
                <a:cubicBezTo>
                  <a:pt x="546" y="317"/>
                  <a:pt x="551" y="329"/>
                  <a:pt x="560" y="336"/>
                </a:cubicBezTo>
                <a:cubicBezTo>
                  <a:pt x="567" y="342"/>
                  <a:pt x="575" y="348"/>
                  <a:pt x="584" y="352"/>
                </a:cubicBezTo>
                <a:cubicBezTo>
                  <a:pt x="670" y="390"/>
                  <a:pt x="602" y="348"/>
                  <a:pt x="656" y="384"/>
                </a:cubicBezTo>
                <a:cubicBezTo>
                  <a:pt x="674" y="419"/>
                  <a:pt x="664" y="408"/>
                  <a:pt x="680" y="424"/>
                </a:cubicBez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56" name="Freeform 32"/>
          <p:cNvSpPr/>
          <p:nvPr/>
        </p:nvSpPr>
        <p:spPr>
          <a:xfrm>
            <a:off x="4171950" y="2362200"/>
            <a:ext cx="990600" cy="609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680" h="424">
                <a:moveTo>
                  <a:pt x="0" y="0"/>
                </a:moveTo>
                <a:cubicBezTo>
                  <a:pt x="26" y="9"/>
                  <a:pt x="46" y="23"/>
                  <a:pt x="72" y="32"/>
                </a:cubicBezTo>
                <a:cubicBezTo>
                  <a:pt x="110" y="70"/>
                  <a:pt x="162" y="65"/>
                  <a:pt x="208" y="96"/>
                </a:cubicBezTo>
                <a:cubicBezTo>
                  <a:pt x="240" y="118"/>
                  <a:pt x="271" y="146"/>
                  <a:pt x="304" y="168"/>
                </a:cubicBezTo>
                <a:cubicBezTo>
                  <a:pt x="334" y="188"/>
                  <a:pt x="375" y="207"/>
                  <a:pt x="400" y="232"/>
                </a:cubicBezTo>
                <a:cubicBezTo>
                  <a:pt x="418" y="250"/>
                  <a:pt x="426" y="261"/>
                  <a:pt x="448" y="272"/>
                </a:cubicBezTo>
                <a:cubicBezTo>
                  <a:pt x="477" y="286"/>
                  <a:pt x="507" y="298"/>
                  <a:pt x="536" y="312"/>
                </a:cubicBezTo>
                <a:cubicBezTo>
                  <a:pt x="546" y="317"/>
                  <a:pt x="551" y="329"/>
                  <a:pt x="560" y="336"/>
                </a:cubicBezTo>
                <a:cubicBezTo>
                  <a:pt x="567" y="342"/>
                  <a:pt x="575" y="348"/>
                  <a:pt x="584" y="352"/>
                </a:cubicBezTo>
                <a:cubicBezTo>
                  <a:pt x="670" y="390"/>
                  <a:pt x="602" y="348"/>
                  <a:pt x="656" y="384"/>
                </a:cubicBezTo>
                <a:cubicBezTo>
                  <a:pt x="674" y="419"/>
                  <a:pt x="664" y="408"/>
                  <a:pt x="680" y="424"/>
                </a:cubicBez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57" name="Freeform 33"/>
          <p:cNvSpPr/>
          <p:nvPr/>
        </p:nvSpPr>
        <p:spPr>
          <a:xfrm>
            <a:off x="4143375" y="2692400"/>
            <a:ext cx="914400" cy="584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680" h="424">
                <a:moveTo>
                  <a:pt x="0" y="0"/>
                </a:moveTo>
                <a:cubicBezTo>
                  <a:pt x="26" y="9"/>
                  <a:pt x="46" y="23"/>
                  <a:pt x="72" y="32"/>
                </a:cubicBezTo>
                <a:cubicBezTo>
                  <a:pt x="110" y="70"/>
                  <a:pt x="162" y="65"/>
                  <a:pt x="208" y="96"/>
                </a:cubicBezTo>
                <a:cubicBezTo>
                  <a:pt x="240" y="118"/>
                  <a:pt x="271" y="146"/>
                  <a:pt x="304" y="168"/>
                </a:cubicBezTo>
                <a:cubicBezTo>
                  <a:pt x="334" y="188"/>
                  <a:pt x="375" y="207"/>
                  <a:pt x="400" y="232"/>
                </a:cubicBezTo>
                <a:cubicBezTo>
                  <a:pt x="418" y="250"/>
                  <a:pt x="426" y="261"/>
                  <a:pt x="448" y="272"/>
                </a:cubicBezTo>
                <a:cubicBezTo>
                  <a:pt x="477" y="286"/>
                  <a:pt x="507" y="298"/>
                  <a:pt x="536" y="312"/>
                </a:cubicBezTo>
                <a:cubicBezTo>
                  <a:pt x="546" y="317"/>
                  <a:pt x="551" y="329"/>
                  <a:pt x="560" y="336"/>
                </a:cubicBezTo>
                <a:cubicBezTo>
                  <a:pt x="567" y="342"/>
                  <a:pt x="575" y="348"/>
                  <a:pt x="584" y="352"/>
                </a:cubicBezTo>
                <a:cubicBezTo>
                  <a:pt x="670" y="390"/>
                  <a:pt x="602" y="348"/>
                  <a:pt x="656" y="384"/>
                </a:cubicBezTo>
                <a:cubicBezTo>
                  <a:pt x="674" y="419"/>
                  <a:pt x="664" y="408"/>
                  <a:pt x="680" y="424"/>
                </a:cubicBez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58" name="Freeform 34"/>
          <p:cNvSpPr/>
          <p:nvPr/>
        </p:nvSpPr>
        <p:spPr>
          <a:xfrm>
            <a:off x="4140200" y="3073400"/>
            <a:ext cx="800100" cy="533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680" h="424">
                <a:moveTo>
                  <a:pt x="0" y="0"/>
                </a:moveTo>
                <a:cubicBezTo>
                  <a:pt x="26" y="9"/>
                  <a:pt x="46" y="23"/>
                  <a:pt x="72" y="32"/>
                </a:cubicBezTo>
                <a:cubicBezTo>
                  <a:pt x="110" y="70"/>
                  <a:pt x="162" y="65"/>
                  <a:pt x="208" y="96"/>
                </a:cubicBezTo>
                <a:cubicBezTo>
                  <a:pt x="240" y="118"/>
                  <a:pt x="271" y="146"/>
                  <a:pt x="304" y="168"/>
                </a:cubicBezTo>
                <a:cubicBezTo>
                  <a:pt x="334" y="188"/>
                  <a:pt x="375" y="207"/>
                  <a:pt x="400" y="232"/>
                </a:cubicBezTo>
                <a:cubicBezTo>
                  <a:pt x="418" y="250"/>
                  <a:pt x="426" y="261"/>
                  <a:pt x="448" y="272"/>
                </a:cubicBezTo>
                <a:cubicBezTo>
                  <a:pt x="477" y="286"/>
                  <a:pt x="507" y="298"/>
                  <a:pt x="536" y="312"/>
                </a:cubicBezTo>
                <a:cubicBezTo>
                  <a:pt x="546" y="317"/>
                  <a:pt x="551" y="329"/>
                  <a:pt x="560" y="336"/>
                </a:cubicBezTo>
                <a:cubicBezTo>
                  <a:pt x="567" y="342"/>
                  <a:pt x="575" y="348"/>
                  <a:pt x="584" y="352"/>
                </a:cubicBezTo>
                <a:cubicBezTo>
                  <a:pt x="670" y="390"/>
                  <a:pt x="602" y="348"/>
                  <a:pt x="656" y="384"/>
                </a:cubicBezTo>
                <a:cubicBezTo>
                  <a:pt x="674" y="419"/>
                  <a:pt x="664" y="408"/>
                  <a:pt x="680" y="424"/>
                </a:cubicBez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59" name="Freeform 35"/>
          <p:cNvSpPr/>
          <p:nvPr/>
        </p:nvSpPr>
        <p:spPr>
          <a:xfrm>
            <a:off x="4140200" y="3403600"/>
            <a:ext cx="584200" cy="406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680" h="424">
                <a:moveTo>
                  <a:pt x="0" y="0"/>
                </a:moveTo>
                <a:cubicBezTo>
                  <a:pt x="26" y="9"/>
                  <a:pt x="46" y="23"/>
                  <a:pt x="72" y="32"/>
                </a:cubicBezTo>
                <a:cubicBezTo>
                  <a:pt x="110" y="70"/>
                  <a:pt x="162" y="65"/>
                  <a:pt x="208" y="96"/>
                </a:cubicBezTo>
                <a:cubicBezTo>
                  <a:pt x="240" y="118"/>
                  <a:pt x="271" y="146"/>
                  <a:pt x="304" y="168"/>
                </a:cubicBezTo>
                <a:cubicBezTo>
                  <a:pt x="334" y="188"/>
                  <a:pt x="375" y="207"/>
                  <a:pt x="400" y="232"/>
                </a:cubicBezTo>
                <a:cubicBezTo>
                  <a:pt x="418" y="250"/>
                  <a:pt x="426" y="261"/>
                  <a:pt x="448" y="272"/>
                </a:cubicBezTo>
                <a:cubicBezTo>
                  <a:pt x="477" y="286"/>
                  <a:pt x="507" y="298"/>
                  <a:pt x="536" y="312"/>
                </a:cubicBezTo>
                <a:cubicBezTo>
                  <a:pt x="546" y="317"/>
                  <a:pt x="551" y="329"/>
                  <a:pt x="560" y="336"/>
                </a:cubicBezTo>
                <a:cubicBezTo>
                  <a:pt x="567" y="342"/>
                  <a:pt x="575" y="348"/>
                  <a:pt x="584" y="352"/>
                </a:cubicBezTo>
                <a:cubicBezTo>
                  <a:pt x="670" y="390"/>
                  <a:pt x="602" y="348"/>
                  <a:pt x="656" y="384"/>
                </a:cubicBezTo>
                <a:cubicBezTo>
                  <a:pt x="674" y="419"/>
                  <a:pt x="664" y="408"/>
                  <a:pt x="680" y="424"/>
                </a:cubicBez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60" name="Freeform 36"/>
          <p:cNvSpPr/>
          <p:nvPr/>
        </p:nvSpPr>
        <p:spPr>
          <a:xfrm>
            <a:off x="4114800" y="3708400"/>
            <a:ext cx="457200" cy="330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680" h="424">
                <a:moveTo>
                  <a:pt x="0" y="0"/>
                </a:moveTo>
                <a:cubicBezTo>
                  <a:pt x="26" y="9"/>
                  <a:pt x="46" y="23"/>
                  <a:pt x="72" y="32"/>
                </a:cubicBezTo>
                <a:cubicBezTo>
                  <a:pt x="110" y="70"/>
                  <a:pt x="162" y="65"/>
                  <a:pt x="208" y="96"/>
                </a:cubicBezTo>
                <a:cubicBezTo>
                  <a:pt x="240" y="118"/>
                  <a:pt x="271" y="146"/>
                  <a:pt x="304" y="168"/>
                </a:cubicBezTo>
                <a:cubicBezTo>
                  <a:pt x="334" y="188"/>
                  <a:pt x="375" y="207"/>
                  <a:pt x="400" y="232"/>
                </a:cubicBezTo>
                <a:cubicBezTo>
                  <a:pt x="418" y="250"/>
                  <a:pt x="426" y="261"/>
                  <a:pt x="448" y="272"/>
                </a:cubicBezTo>
                <a:cubicBezTo>
                  <a:pt x="477" y="286"/>
                  <a:pt x="507" y="298"/>
                  <a:pt x="536" y="312"/>
                </a:cubicBezTo>
                <a:cubicBezTo>
                  <a:pt x="546" y="317"/>
                  <a:pt x="551" y="329"/>
                  <a:pt x="560" y="336"/>
                </a:cubicBezTo>
                <a:cubicBezTo>
                  <a:pt x="567" y="342"/>
                  <a:pt x="575" y="348"/>
                  <a:pt x="584" y="352"/>
                </a:cubicBezTo>
                <a:cubicBezTo>
                  <a:pt x="670" y="390"/>
                  <a:pt x="602" y="348"/>
                  <a:pt x="656" y="384"/>
                </a:cubicBezTo>
                <a:cubicBezTo>
                  <a:pt x="674" y="419"/>
                  <a:pt x="664" y="408"/>
                  <a:pt x="680" y="424"/>
                </a:cubicBez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61" name="Freeform 37"/>
          <p:cNvSpPr/>
          <p:nvPr/>
        </p:nvSpPr>
        <p:spPr>
          <a:xfrm>
            <a:off x="4114800" y="4191000"/>
            <a:ext cx="228600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680" h="424">
                <a:moveTo>
                  <a:pt x="0" y="0"/>
                </a:moveTo>
                <a:cubicBezTo>
                  <a:pt x="26" y="9"/>
                  <a:pt x="46" y="23"/>
                  <a:pt x="72" y="32"/>
                </a:cubicBezTo>
                <a:cubicBezTo>
                  <a:pt x="110" y="70"/>
                  <a:pt x="162" y="65"/>
                  <a:pt x="208" y="96"/>
                </a:cubicBezTo>
                <a:cubicBezTo>
                  <a:pt x="240" y="118"/>
                  <a:pt x="271" y="146"/>
                  <a:pt x="304" y="168"/>
                </a:cubicBezTo>
                <a:cubicBezTo>
                  <a:pt x="334" y="188"/>
                  <a:pt x="375" y="207"/>
                  <a:pt x="400" y="232"/>
                </a:cubicBezTo>
                <a:cubicBezTo>
                  <a:pt x="418" y="250"/>
                  <a:pt x="426" y="261"/>
                  <a:pt x="448" y="272"/>
                </a:cubicBezTo>
                <a:cubicBezTo>
                  <a:pt x="477" y="286"/>
                  <a:pt x="507" y="298"/>
                  <a:pt x="536" y="312"/>
                </a:cubicBezTo>
                <a:cubicBezTo>
                  <a:pt x="546" y="317"/>
                  <a:pt x="551" y="329"/>
                  <a:pt x="560" y="336"/>
                </a:cubicBezTo>
                <a:cubicBezTo>
                  <a:pt x="567" y="342"/>
                  <a:pt x="575" y="348"/>
                  <a:pt x="584" y="352"/>
                </a:cubicBezTo>
                <a:cubicBezTo>
                  <a:pt x="670" y="390"/>
                  <a:pt x="602" y="348"/>
                  <a:pt x="656" y="384"/>
                </a:cubicBezTo>
                <a:cubicBezTo>
                  <a:pt x="674" y="419"/>
                  <a:pt x="664" y="408"/>
                  <a:pt x="680" y="424"/>
                </a:cubicBez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62" name="Freeform 38"/>
          <p:cNvSpPr/>
          <p:nvPr/>
        </p:nvSpPr>
        <p:spPr>
          <a:xfrm rot="-168474">
            <a:off x="3883025" y="3957638"/>
            <a:ext cx="233363" cy="1524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558" h="407">
                <a:moveTo>
                  <a:pt x="558" y="5"/>
                </a:moveTo>
                <a:cubicBezTo>
                  <a:pt x="519" y="18"/>
                  <a:pt x="557" y="0"/>
                  <a:pt x="534" y="29"/>
                </a:cubicBezTo>
                <a:cubicBezTo>
                  <a:pt x="527" y="38"/>
                  <a:pt x="473" y="82"/>
                  <a:pt x="462" y="89"/>
                </a:cubicBezTo>
                <a:cubicBezTo>
                  <a:pt x="457" y="93"/>
                  <a:pt x="450" y="92"/>
                  <a:pt x="444" y="95"/>
                </a:cubicBezTo>
                <a:cubicBezTo>
                  <a:pt x="418" y="110"/>
                  <a:pt x="394" y="137"/>
                  <a:pt x="366" y="149"/>
                </a:cubicBezTo>
                <a:cubicBezTo>
                  <a:pt x="354" y="154"/>
                  <a:pt x="341" y="154"/>
                  <a:pt x="330" y="161"/>
                </a:cubicBezTo>
                <a:cubicBezTo>
                  <a:pt x="304" y="178"/>
                  <a:pt x="288" y="199"/>
                  <a:pt x="258" y="209"/>
                </a:cubicBezTo>
                <a:cubicBezTo>
                  <a:pt x="243" y="232"/>
                  <a:pt x="229" y="239"/>
                  <a:pt x="204" y="251"/>
                </a:cubicBezTo>
                <a:cubicBezTo>
                  <a:pt x="189" y="274"/>
                  <a:pt x="163" y="287"/>
                  <a:pt x="138" y="299"/>
                </a:cubicBezTo>
                <a:cubicBezTo>
                  <a:pt x="99" y="318"/>
                  <a:pt x="66" y="341"/>
                  <a:pt x="30" y="365"/>
                </a:cubicBezTo>
                <a:cubicBezTo>
                  <a:pt x="28" y="371"/>
                  <a:pt x="28" y="378"/>
                  <a:pt x="24" y="383"/>
                </a:cubicBezTo>
                <a:cubicBezTo>
                  <a:pt x="17" y="392"/>
                  <a:pt x="0" y="407"/>
                  <a:pt x="0" y="407"/>
                </a:cubicBezTo>
              </a:path>
            </a:pathLst>
          </a:custGeom>
          <a:noFill/>
          <a:ln w="3238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2" name="Straight Arrow Connector 6"/>
          <p:cNvCxnSpPr>
            <a:cxnSpLocks noChangeShapeType="1"/>
          </p:cNvCxnSpPr>
          <p:nvPr/>
        </p:nvCxnSpPr>
        <p:spPr bwMode="auto">
          <a:xfrm flipV="1">
            <a:off x="2133600" y="2819400"/>
            <a:ext cx="1447800" cy="304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64" name="AutoShape 40"/>
          <p:cNvSpPr/>
          <p:nvPr/>
        </p:nvSpPr>
        <p:spPr>
          <a:xfrm>
            <a:off x="3962400" y="533400"/>
            <a:ext cx="228600" cy="762000"/>
          </a:xfrm>
          <a:prstGeom prst="flowChartAlternateProcess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vi-VN" altLang="x-none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3" grpId="0"/>
      <p:bldP spid="26664" grpId="0" animBg="1"/>
      <p:bldP spid="2666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/>
          <p:nvPr/>
        </p:nvSpPr>
        <p:spPr>
          <a:xfrm>
            <a:off x="685800" y="3133725"/>
            <a:ext cx="3529013" cy="5334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1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Lá có ba bộ phận </a:t>
            </a:r>
          </a:p>
        </p:txBody>
      </p:sp>
      <p:grpSp>
        <p:nvGrpSpPr>
          <p:cNvPr id="12293" name="Group 43"/>
          <p:cNvGrpSpPr/>
          <p:nvPr/>
        </p:nvGrpSpPr>
        <p:grpSpPr>
          <a:xfrm>
            <a:off x="-23812" y="0"/>
            <a:ext cx="9167812" cy="6781800"/>
            <a:chOff x="48" y="0"/>
            <a:chExt cx="5679" cy="4272"/>
          </a:xfrm>
        </p:grpSpPr>
        <p:pic>
          <p:nvPicPr>
            <p:cNvPr id="12301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" y="558"/>
              <a:ext cx="180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2" name="Picture 45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5136" y="3600"/>
              <a:ext cx="573" cy="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3" name="Picture 46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" y="6"/>
              <a:ext cx="624" cy="5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4" name="Picture 47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72" y="3672"/>
              <a:ext cx="576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48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099" y="0"/>
              <a:ext cx="628" cy="6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5" y="528"/>
              <a:ext cx="180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832" y="-2130"/>
              <a:ext cx="144" cy="44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8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2832" y="1968"/>
              <a:ext cx="144" cy="446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7" name="Rectangle 16"/>
          <p:cNvSpPr/>
          <p:nvPr/>
        </p:nvSpPr>
        <p:spPr>
          <a:xfrm>
            <a:off x="4711700" y="3962400"/>
            <a:ext cx="1916113" cy="584200"/>
          </a:xfrm>
          <a:prstGeom prst="rect">
            <a:avLst/>
          </a:prstGeom>
          <a:solidFill>
            <a:srgbClr val="21ED60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gân lá.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02175" y="2179638"/>
            <a:ext cx="1925638" cy="584200"/>
          </a:xfrm>
          <a:prstGeom prst="rect">
            <a:avLst/>
          </a:prstGeom>
          <a:solidFill>
            <a:srgbClr val="21ED60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cuống lá</a:t>
            </a:r>
            <a:endParaRPr lang="vi-VN" altLang="x-none" sz="3200" dirty="0">
              <a:latin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11700" y="3032125"/>
            <a:ext cx="1916113" cy="585788"/>
          </a:xfrm>
          <a:prstGeom prst="rect">
            <a:avLst/>
          </a:prstGeom>
          <a:solidFill>
            <a:srgbClr val="21ED60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phiến lá</a:t>
            </a:r>
            <a:endParaRPr lang="vi-VN" altLang="x-none" sz="3200" dirty="0">
              <a:latin typeface="Calibri" panose="020F0502020204030204" pitchFamily="34" charset="0"/>
            </a:endParaRPr>
          </a:p>
        </p:txBody>
      </p:sp>
      <p:cxnSp>
        <p:nvCxnSpPr>
          <p:cNvPr id="9" name="Straight Connector 8"/>
          <p:cNvCxnSpPr>
            <a:stCxn id="40964" idx="3"/>
            <a:endCxn id="17" idx="1"/>
          </p:cNvCxnSpPr>
          <p:nvPr/>
        </p:nvCxnSpPr>
        <p:spPr>
          <a:xfrm>
            <a:off x="4214813" y="3400425"/>
            <a:ext cx="496888" cy="854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14813" y="2374900"/>
            <a:ext cx="496888" cy="1038225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214813" y="3468688"/>
            <a:ext cx="471488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14813" y="3433763"/>
            <a:ext cx="496888" cy="854075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24400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Picture 15"/>
          <p:cNvPicPr>
            <a:picLocks noChangeAspect="1"/>
          </p:cNvPicPr>
          <p:nvPr/>
        </p:nvPicPr>
        <p:blipFill>
          <a:blip r:embed="rId4"/>
          <a:srcRect b="10870"/>
          <a:stretch>
            <a:fillRect/>
          </a:stretch>
        </p:blipFill>
        <p:spPr>
          <a:xfrm>
            <a:off x="4876800" y="0"/>
            <a:ext cx="4267200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 21"/>
          <p:cNvSpPr/>
          <p:nvPr/>
        </p:nvSpPr>
        <p:spPr>
          <a:xfrm>
            <a:off x="685800" y="3276600"/>
            <a:ext cx="2638425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PHONG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19800" y="3276600"/>
            <a:ext cx="2638425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TAI TƯỢNG</a:t>
            </a:r>
            <a:endParaRPr lang="vi-VN" altLang="x-none" sz="2000" dirty="0">
              <a:latin typeface="Calibri" panose="020F0502020204030204" pitchFamily="34" charset="0"/>
            </a:endParaRPr>
          </a:p>
        </p:txBody>
      </p:sp>
      <p:pic>
        <p:nvPicPr>
          <p:cNvPr id="44050" name="Picture 18" descr="Kết quả hình ảnh cho LÁ Ổ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" y="3657600"/>
            <a:ext cx="3762375" cy="2817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AutoShape 20" descr="Kết quả hình ảnh cho LÁ MẬN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dirty="0">
              <a:latin typeface="Calibri" panose="020F0502020204030204" pitchFamily="34" charset="0"/>
            </a:endParaRPr>
          </a:p>
        </p:txBody>
      </p:sp>
      <p:sp>
        <p:nvSpPr>
          <p:cNvPr id="13320" name="AutoShape 22" descr="Kết quả hình ảnh cho LÁ MẬN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dirty="0">
              <a:latin typeface="Calibri" panose="020F0502020204030204" pitchFamily="34" charset="0"/>
            </a:endParaRPr>
          </a:p>
        </p:txBody>
      </p:sp>
      <p:pic>
        <p:nvPicPr>
          <p:cNvPr id="44055" name="Picture 23" descr="tải xuố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3657600"/>
            <a:ext cx="3886200" cy="2762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21"/>
          <p:cNvSpPr/>
          <p:nvPr/>
        </p:nvSpPr>
        <p:spPr>
          <a:xfrm>
            <a:off x="1571625" y="6461125"/>
            <a:ext cx="1019175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endParaRPr lang="vi-VN" altLang="x-none" sz="2000" dirty="0">
              <a:latin typeface="Calibri" panose="020F0502020204030204" pitchFamily="34" charset="0"/>
            </a:endParaRPr>
          </a:p>
        </p:txBody>
      </p:sp>
      <p:sp>
        <p:nvSpPr>
          <p:cNvPr id="3" name="Rectangle 21"/>
          <p:cNvSpPr/>
          <p:nvPr/>
        </p:nvSpPr>
        <p:spPr>
          <a:xfrm>
            <a:off x="6524625" y="6461125"/>
            <a:ext cx="1019175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endParaRPr lang="vi-VN" altLang="x-none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" grpId="0" animBg="1"/>
      <p:bldP spid="2" grpId="1" animBg="1"/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298" y="1752600"/>
            <a:ext cx="73152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cây thường có m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xanh, nhưng một số lá cây cũng có m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đỏ, m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ng.</a:t>
            </a:r>
            <a:endParaRPr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4341" name="Group 43"/>
          <p:cNvGrpSpPr/>
          <p:nvPr/>
        </p:nvGrpSpPr>
        <p:grpSpPr>
          <a:xfrm>
            <a:off x="-23812" y="0"/>
            <a:ext cx="9167812" cy="6781800"/>
            <a:chOff x="48" y="0"/>
            <a:chExt cx="5679" cy="4272"/>
          </a:xfrm>
        </p:grpSpPr>
        <p:pic>
          <p:nvPicPr>
            <p:cNvPr id="14342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" y="558"/>
              <a:ext cx="180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3" name="Picture 45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5136" y="3600"/>
              <a:ext cx="573" cy="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4" name="Picture 46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" y="6"/>
              <a:ext cx="624" cy="5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5" name="Picture 47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72" y="3672"/>
              <a:ext cx="576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6" name="Picture 48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099" y="0"/>
              <a:ext cx="628" cy="6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7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5" y="528"/>
              <a:ext cx="180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8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832" y="-2130"/>
              <a:ext cx="144" cy="44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9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2832" y="1968"/>
              <a:ext cx="144" cy="446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 descr="Kết quả hình ảnh cho cây lá mà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71800" cy="2703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0"/>
            <a:ext cx="2892425" cy="274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0" y="2743200"/>
            <a:ext cx="2636838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GẤM VÀNG</a:t>
            </a:r>
            <a:endParaRPr lang="vi-VN" altLang="x-none" sz="2000" dirty="0"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0400" y="2803525"/>
            <a:ext cx="2636838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CÔ TÒNG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19800" y="2819400"/>
            <a:ext cx="3124200" cy="3667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altLang="x-non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 MÀU XOẮN VÀNG</a:t>
            </a:r>
            <a:endParaRPr lang="vi-VN" altLang="x-none" dirty="0">
              <a:latin typeface="Calibri" panose="020F0502020204030204" pitchFamily="34" charset="0"/>
            </a:endParaRPr>
          </a:p>
        </p:txBody>
      </p:sp>
      <p:pic>
        <p:nvPicPr>
          <p:cNvPr id="43018" name="Picture 10" descr="Cây Lá màu xoắn vàng"/>
          <p:cNvPicPr>
            <a:picLocks noChangeAspect="1"/>
          </p:cNvPicPr>
          <p:nvPr/>
        </p:nvPicPr>
        <p:blipFill>
          <a:blip r:embed="rId5"/>
          <a:srcRect t="5000" b="47000"/>
          <a:stretch>
            <a:fillRect/>
          </a:stretch>
        </p:blipFill>
        <p:spPr>
          <a:xfrm>
            <a:off x="5867400" y="0"/>
            <a:ext cx="3276600" cy="279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3" name="Picture 15" descr="Kết quả hình ảnh cho vạn niên thanh"/>
          <p:cNvPicPr>
            <a:picLocks noChangeAspect="1"/>
          </p:cNvPicPr>
          <p:nvPr/>
        </p:nvPicPr>
        <p:blipFill>
          <a:blip r:embed="rId6"/>
          <a:srcRect l="15625" t="11111" r="26250" b="11111"/>
          <a:stretch>
            <a:fillRect/>
          </a:stretch>
        </p:blipFill>
        <p:spPr>
          <a:xfrm>
            <a:off x="6172200" y="3352800"/>
            <a:ext cx="2941638" cy="3097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9"/>
          <p:cNvSpPr/>
          <p:nvPr/>
        </p:nvSpPr>
        <p:spPr>
          <a:xfrm>
            <a:off x="6248400" y="6461125"/>
            <a:ext cx="2636838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VẠN NIÊN THANH</a:t>
            </a:r>
            <a:endParaRPr lang="vi-VN" altLang="x-none" sz="2000" dirty="0">
              <a:latin typeface="Calibri" panose="020F0502020204030204" pitchFamily="34" charset="0"/>
            </a:endParaRPr>
          </a:p>
        </p:txBody>
      </p:sp>
      <p:pic>
        <p:nvPicPr>
          <p:cNvPr id="43025" name="Picture 17" descr="Kết quả hình ảnh cho LÁ trạng nguyên"/>
          <p:cNvPicPr>
            <a:picLocks noChangeAspect="1"/>
          </p:cNvPicPr>
          <p:nvPr/>
        </p:nvPicPr>
        <p:blipFill>
          <a:blip r:embed="rId7"/>
          <a:srcRect l="4445" r="4445"/>
          <a:stretch>
            <a:fillRect/>
          </a:stretch>
        </p:blipFill>
        <p:spPr>
          <a:xfrm>
            <a:off x="152400" y="3643313"/>
            <a:ext cx="3124200" cy="2605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19"/>
          <p:cNvSpPr/>
          <p:nvPr/>
        </p:nvSpPr>
        <p:spPr>
          <a:xfrm>
            <a:off x="152400" y="6461125"/>
            <a:ext cx="2971800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TRẠNG NGUYÊN</a:t>
            </a:r>
            <a:endParaRPr lang="vi-VN" altLang="x-none" sz="2000" dirty="0">
              <a:latin typeface="Calibri" panose="020F0502020204030204" pitchFamily="34" charset="0"/>
            </a:endParaRPr>
          </a:p>
        </p:txBody>
      </p:sp>
      <p:pic>
        <p:nvPicPr>
          <p:cNvPr id="43028" name="Picture 20" descr="Kết quả hình ảnh cho CÂY DAHU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3429000"/>
            <a:ext cx="2857500" cy="289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19"/>
          <p:cNvSpPr/>
          <p:nvPr/>
        </p:nvSpPr>
        <p:spPr>
          <a:xfrm>
            <a:off x="3429000" y="6461125"/>
            <a:ext cx="2636838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DA HUY</a:t>
            </a:r>
            <a:endParaRPr kumimoji="0" lang="vi-VN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371600"/>
            <a:ext cx="4495800" cy="4213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219200" y="5715000"/>
            <a:ext cx="2636838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VÚ SỮA</a:t>
            </a:r>
            <a:endParaRPr lang="vi-VN" altLang="x-none" sz="2000" dirty="0"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86400" y="5715000"/>
            <a:ext cx="2638425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MƠ LÔNG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6389" name="Picture 16" descr="Kết quả hình ảnh cho lá VÚ SỮ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371600"/>
            <a:ext cx="3810000" cy="4229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ac_ha_phap"/>
          <p:cNvPicPr>
            <a:picLocks noChangeAspect="1"/>
          </p:cNvPicPr>
          <p:nvPr/>
        </p:nvPicPr>
        <p:blipFill>
          <a:blip r:embed="rId3"/>
          <a:srcRect l="7822" t="18750" b="12500"/>
          <a:stretch>
            <a:fillRect/>
          </a:stretch>
        </p:blipFill>
        <p:spPr>
          <a:xfrm>
            <a:off x="2819400" y="152400"/>
            <a:ext cx="2693988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5" descr="Kết quả hình ảnh cho LÁ CÓ LÔNG TRÊN MẶ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6200"/>
            <a:ext cx="2200275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Picture 7" descr="Kết quả hình ảnh cho LÁ BẦ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950" y="0"/>
            <a:ext cx="3448050" cy="2759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Picture 9" descr="Kết quả hình ảnh cho LÁ BÍ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489325"/>
            <a:ext cx="3733800" cy="280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228600" y="2819400"/>
            <a:ext cx="1905000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Í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TÔ</a:t>
            </a:r>
          </a:p>
        </p:txBody>
      </p:sp>
      <p:sp>
        <p:nvSpPr>
          <p:cNvPr id="2" name="Rectangle 18"/>
          <p:cNvSpPr/>
          <p:nvPr/>
        </p:nvSpPr>
        <p:spPr>
          <a:xfrm>
            <a:off x="3048000" y="2743200"/>
            <a:ext cx="1905000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RAU BẠC H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À</a:t>
            </a:r>
            <a:endParaRPr kumimoji="0" lang="vi-VN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18"/>
          <p:cNvSpPr/>
          <p:nvPr/>
        </p:nvSpPr>
        <p:spPr>
          <a:xfrm>
            <a:off x="7010400" y="2743200"/>
            <a:ext cx="1143000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BẦU</a:t>
            </a:r>
          </a:p>
        </p:txBody>
      </p:sp>
      <p:sp>
        <p:nvSpPr>
          <p:cNvPr id="4" name="Rectangle 18"/>
          <p:cNvSpPr/>
          <p:nvPr/>
        </p:nvSpPr>
        <p:spPr>
          <a:xfrm>
            <a:off x="2057400" y="6384925"/>
            <a:ext cx="1143000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lang="vi-VN" altLang="x-none" sz="2000" dirty="0">
                <a:latin typeface="Arial" panose="020B0604020202020204" pitchFamily="34" charset="0"/>
              </a:rPr>
              <a:t>B</a:t>
            </a:r>
            <a:r>
              <a:rPr lang="vi-VN" altLang="x-none" sz="2000" dirty="0">
                <a:latin typeface="Calibri" panose="020F0502020204030204" pitchFamily="34" charset="0"/>
              </a:rPr>
              <a:t>Í</a:t>
            </a:r>
            <a:r>
              <a:rPr lang="vi-VN" altLang="x-none" sz="2000" dirty="0">
                <a:latin typeface="Arial" panose="020B0604020202020204" pitchFamily="34" charset="0"/>
              </a:rPr>
              <a:t> ĐỎ</a:t>
            </a:r>
          </a:p>
        </p:txBody>
      </p:sp>
      <p:pic>
        <p:nvPicPr>
          <p:cNvPr id="17418" name="Picture 15" descr="Kết quả hình ảnh cho LÁ BÍ ĐA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3413125"/>
            <a:ext cx="3886200" cy="291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8"/>
          <p:cNvSpPr/>
          <p:nvPr/>
        </p:nvSpPr>
        <p:spPr>
          <a:xfrm>
            <a:off x="6248400" y="6308725"/>
            <a:ext cx="1143000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lang="vi-VN" altLang="x-none" sz="2000" dirty="0">
                <a:latin typeface="Arial" panose="020B0604020202020204" pitchFamily="34" charset="0"/>
              </a:rPr>
              <a:t>B</a:t>
            </a:r>
            <a:r>
              <a:rPr lang="vi-VN" altLang="x-none" sz="2000" dirty="0">
                <a:latin typeface="Calibri" panose="020F0502020204030204" pitchFamily="34" charset="0"/>
              </a:rPr>
              <a:t>Í</a:t>
            </a:r>
            <a:r>
              <a:rPr lang="vi-VN" altLang="x-none" sz="2000" dirty="0">
                <a:latin typeface="Arial" panose="020B0604020202020204" pitchFamily="34" charset="0"/>
              </a:rPr>
              <a:t> ĐAO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5" name="Picture 9" descr="Kết quả hình ảnh cho LÁ CÓ HÌNH RĂNG CƯ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3905250" cy="3000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371600" y="3352800"/>
            <a:ext cx="1447800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NGÒ GAI</a:t>
            </a:r>
          </a:p>
        </p:txBody>
      </p:sp>
      <p:pic>
        <p:nvPicPr>
          <p:cNvPr id="45068" name="Picture 12" descr="Kết quả hình ảnh cho LÁ HOA HỒ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04800"/>
            <a:ext cx="4495800" cy="2995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8"/>
          <p:cNvSpPr/>
          <p:nvPr/>
        </p:nvSpPr>
        <p:spPr>
          <a:xfrm>
            <a:off x="5867400" y="3352800"/>
            <a:ext cx="2209800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 HỒNG</a:t>
            </a:r>
          </a:p>
        </p:txBody>
      </p:sp>
      <p:pic>
        <p:nvPicPr>
          <p:cNvPr id="45071" name="Picture 15" descr="la-quyt-thuoc-roi-loan-cuong-du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733800"/>
            <a:ext cx="3581400" cy="2301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18"/>
          <p:cNvSpPr/>
          <p:nvPr/>
        </p:nvSpPr>
        <p:spPr>
          <a:xfrm>
            <a:off x="1600200" y="6019800"/>
            <a:ext cx="1447800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ÝT</a:t>
            </a:r>
            <a:endParaRPr kumimoji="0" lang="vi-VN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074" name="Picture 18" descr="Kết quả hình ảnh cho TÍA TÔ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3765550"/>
            <a:ext cx="3352800" cy="240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18"/>
          <p:cNvSpPr/>
          <p:nvPr/>
        </p:nvSpPr>
        <p:spPr>
          <a:xfrm>
            <a:off x="5562600" y="6248400"/>
            <a:ext cx="1447800" cy="396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Í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TÔ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DSC_02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5" y="3810000"/>
            <a:ext cx="4505325" cy="2559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12" descr="Kết quả hình ảnh cho cỏ 3 lá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3825875"/>
            <a:ext cx="3429000" cy="2559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608013"/>
            <a:ext cx="3657600" cy="2559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17" descr="Kết quả hình ảnh cho lá chuối tươ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50875"/>
            <a:ext cx="5181600" cy="2473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866775" y="2924175"/>
            <a:ext cx="2638425" cy="400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 CHUỐI</a:t>
            </a:r>
            <a:endParaRPr lang="vi-VN" altLang="x-none" sz="2000" dirty="0"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71588" y="6410325"/>
            <a:ext cx="2638425" cy="400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SEN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67400" y="6410325"/>
            <a:ext cx="2638425" cy="400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CỎ BA LÁ</a:t>
            </a:r>
            <a:endParaRPr lang="vi-VN" altLang="x-none" sz="2000" dirty="0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62588" y="3167063"/>
            <a:ext cx="2638425" cy="400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MẮC CỠ</a:t>
            </a:r>
            <a:endParaRPr lang="vi-VN" altLang="x-none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4088" y="2514600"/>
            <a:ext cx="7315200" cy="1066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có nhiều kích thước to nhỏ khác nhau.</a:t>
            </a:r>
            <a:endParaRPr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0485" name="Group 43"/>
          <p:cNvGrpSpPr/>
          <p:nvPr/>
        </p:nvGrpSpPr>
        <p:grpSpPr>
          <a:xfrm>
            <a:off x="-23812" y="0"/>
            <a:ext cx="9167812" cy="6781800"/>
            <a:chOff x="48" y="0"/>
            <a:chExt cx="5679" cy="4272"/>
          </a:xfrm>
        </p:grpSpPr>
        <p:pic>
          <p:nvPicPr>
            <p:cNvPr id="20486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" y="558"/>
              <a:ext cx="180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7" name="Picture 45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5136" y="3600"/>
              <a:ext cx="573" cy="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8" name="Picture 46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" y="6"/>
              <a:ext cx="624" cy="5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9" name="Picture 47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72" y="3672"/>
              <a:ext cx="576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90" name="Picture 48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099" y="0"/>
              <a:ext cx="628" cy="6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91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5" y="528"/>
              <a:ext cx="180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92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832" y="-2130"/>
              <a:ext cx="144" cy="44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93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2832" y="1968"/>
              <a:ext cx="144" cy="446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447800" y="1371600"/>
            <a:ext cx="739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algn="ctr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RỄ CÂY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62000" y="1371600"/>
            <a:ext cx="739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vi-VN" sz="2800" b="1" noProof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ÔN</a:t>
            </a:r>
            <a:r>
              <a:rPr kumimoji="0" lang="en-US" sz="2800" b="1" kern="1200" cap="none" spc="0" normalizeH="0" baseline="0" noProof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BÀI CŨ</a:t>
            </a:r>
          </a:p>
        </p:txBody>
      </p:sp>
      <p:sp>
        <p:nvSpPr>
          <p:cNvPr id="3077" name="WordArt 13"/>
          <p:cNvSpPr>
            <a:spLocks noTextEdit="1"/>
          </p:cNvSpPr>
          <p:nvPr/>
        </p:nvSpPr>
        <p:spPr>
          <a:xfrm>
            <a:off x="1600200" y="1981200"/>
            <a:ext cx="6324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HỘP QUÀ BÍ MẬT</a:t>
            </a:r>
          </a:p>
        </p:txBody>
      </p:sp>
      <p:sp>
        <p:nvSpPr>
          <p:cNvPr id="14351" name="AutoShape 15" descr="Kết quả hình ảnh cho gift png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lang="vi-VN" altLang="x-none" dirty="0">
              <a:latin typeface="Calibri" panose="020F0502020204030204" pitchFamily="34" charset="0"/>
            </a:endParaRPr>
          </a:p>
        </p:txBody>
      </p:sp>
      <p:pic>
        <p:nvPicPr>
          <p:cNvPr id="14352" name="Picture 16" descr="tải xuố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505200"/>
            <a:ext cx="1838325" cy="248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17" descr="Yellow_Gift_Box_with_Stars_PNG_Clipart-6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50" y="3429000"/>
            <a:ext cx="1771650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4" name="Picture 18" descr="6077605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175" y="3505200"/>
            <a:ext cx="2232025" cy="2667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ldLvl="0" animBg="1"/>
      <p:bldP spid="14342" grpId="0"/>
      <p:bldP spid="143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36" name="Group 28"/>
          <p:cNvGraphicFramePr>
            <a:graphicFrameLocks noGrp="1"/>
          </p:cNvGraphicFramePr>
          <p:nvPr/>
        </p:nvGraphicFramePr>
        <p:xfrm>
          <a:off x="1459548" y="381000"/>
          <a:ext cx="6908165" cy="3745230"/>
        </p:xfrm>
        <a:graphic>
          <a:graphicData uri="http://schemas.openxmlformats.org/drawingml/2006/table">
            <a:tbl>
              <a:tblPr/>
              <a:tblGrid>
                <a:gridCol w="3084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3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 của lá cây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lá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4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tròn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4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bầu dục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4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vi-V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dải dài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5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4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kim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4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phức tạp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529" name="Text Box 41"/>
          <p:cNvSpPr txBox="1"/>
          <p:nvPr/>
        </p:nvSpPr>
        <p:spPr>
          <a:xfrm>
            <a:off x="-838200" y="2209800"/>
            <a:ext cx="1841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endParaRPr lang="vi-VN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47" name="Rectangle 51"/>
          <p:cNvSpPr/>
          <p:nvPr/>
        </p:nvSpPr>
        <p:spPr>
          <a:xfrm>
            <a:off x="1375410" y="4402455"/>
            <a:ext cx="7768590" cy="2072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10000"/>
              </a:spcBef>
              <a:buChar char="-"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1: Trao đổi, phân loại lá cây sưu tầm được theo từng hình dạng</a:t>
            </a:r>
          </a:p>
          <a:p>
            <a:pPr>
              <a:lnSpc>
                <a:spcPct val="110000"/>
              </a:lnSpc>
              <a:spcBef>
                <a:spcPct val="1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-Việc 2: Thống nhất kết quả, hoàn thành bài tập.</a:t>
            </a:r>
          </a:p>
          <a:p>
            <a:pPr>
              <a:lnSpc>
                <a:spcPct val="110000"/>
              </a:lnSpc>
              <a:spcBef>
                <a:spcPct val="1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-Việc 3: Trình bày trước lớp.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/>
          <p:nvPr/>
        </p:nvSpPr>
        <p:spPr>
          <a:xfrm>
            <a:off x="377825" y="127000"/>
            <a:ext cx="3304540" cy="7156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Lá cây dạng hình tròn</a:t>
            </a:r>
          </a:p>
        </p:txBody>
      </p:sp>
      <p:pic>
        <p:nvPicPr>
          <p:cNvPr id="22531" name="Picture 7" descr="Kết quả hình ảnh cho lá sú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692150"/>
            <a:ext cx="3886200" cy="266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Picture 9" descr="Kết quả hình ảnh cho rau má thá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733800"/>
            <a:ext cx="4762500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3" name="Rectangle 10"/>
          <p:cNvSpPr/>
          <p:nvPr/>
        </p:nvSpPr>
        <p:spPr>
          <a:xfrm>
            <a:off x="1954213" y="3200400"/>
            <a:ext cx="636587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</a:p>
        </p:txBody>
      </p:sp>
      <p:sp>
        <p:nvSpPr>
          <p:cNvPr id="22534" name="Rectangle 11"/>
          <p:cNvSpPr/>
          <p:nvPr/>
        </p:nvSpPr>
        <p:spPr>
          <a:xfrm>
            <a:off x="6019800" y="3200400"/>
            <a:ext cx="787400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</a:p>
        </p:txBody>
      </p:sp>
      <p:sp>
        <p:nvSpPr>
          <p:cNvPr id="22535" name="Rectangle 12"/>
          <p:cNvSpPr/>
          <p:nvPr/>
        </p:nvSpPr>
        <p:spPr>
          <a:xfrm>
            <a:off x="3962400" y="6235700"/>
            <a:ext cx="1190625" cy="6286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Rau má </a:t>
            </a:r>
          </a:p>
        </p:txBody>
      </p:sp>
      <p:grpSp>
        <p:nvGrpSpPr>
          <p:cNvPr id="22536" name="Group 43"/>
          <p:cNvGrpSpPr/>
          <p:nvPr/>
        </p:nvGrpSpPr>
        <p:grpSpPr>
          <a:xfrm>
            <a:off x="-23812" y="0"/>
            <a:ext cx="9167812" cy="6781800"/>
            <a:chOff x="48" y="0"/>
            <a:chExt cx="5679" cy="4272"/>
          </a:xfrm>
        </p:grpSpPr>
        <p:pic>
          <p:nvPicPr>
            <p:cNvPr id="22538" name="Picture 15" descr="XMSTRER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" y="558"/>
              <a:ext cx="180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9" name="Picture 45" descr="POINSET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5136" y="3600"/>
              <a:ext cx="573" cy="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40" name="Picture 46" descr="POINSET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" y="6"/>
              <a:ext cx="624" cy="5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41" name="Picture 47" descr="POINSET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5400000">
              <a:off x="72" y="3672"/>
              <a:ext cx="576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42" name="Picture 48" descr="POINSET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5099" y="0"/>
              <a:ext cx="628" cy="6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43" name="Picture 15" descr="XMSTRER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5" y="528"/>
              <a:ext cx="180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44" name="Picture 15" descr="XMSTRER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2832" y="-2130"/>
              <a:ext cx="144" cy="44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45" name="Picture 15" descr="XMSTRER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2832" y="1968"/>
              <a:ext cx="144" cy="446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2537" name="Picture 19" descr="Kết quả hình ảnh cho CÁC LOẠI LÁ CÂ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200" y="838200"/>
            <a:ext cx="2946400" cy="2500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/>
          <p:nvPr/>
        </p:nvSpPr>
        <p:spPr>
          <a:xfrm>
            <a:off x="152400" y="-65087"/>
            <a:ext cx="3848100" cy="7156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Lá cây dạng hình bầu dục</a:t>
            </a:r>
          </a:p>
        </p:txBody>
      </p:sp>
      <p:sp>
        <p:nvSpPr>
          <p:cNvPr id="23555" name="Rectangle 7"/>
          <p:cNvSpPr/>
          <p:nvPr/>
        </p:nvSpPr>
        <p:spPr>
          <a:xfrm>
            <a:off x="3965575" y="2767013"/>
            <a:ext cx="1398588" cy="574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Bằng lăng</a:t>
            </a:r>
          </a:p>
        </p:txBody>
      </p:sp>
      <p:grpSp>
        <p:nvGrpSpPr>
          <p:cNvPr id="23556" name="Group 1"/>
          <p:cNvGrpSpPr/>
          <p:nvPr/>
        </p:nvGrpSpPr>
        <p:grpSpPr>
          <a:xfrm>
            <a:off x="152400" y="576263"/>
            <a:ext cx="2855913" cy="2765425"/>
            <a:chOff x="344884" y="517525"/>
            <a:chExt cx="2855516" cy="2765425"/>
          </a:xfrm>
        </p:grpSpPr>
        <p:sp>
          <p:nvSpPr>
            <p:cNvPr id="23566" name="Rectangle 8"/>
            <p:cNvSpPr/>
            <p:nvPr/>
          </p:nvSpPr>
          <p:spPr>
            <a:xfrm>
              <a:off x="1286073" y="2660650"/>
              <a:ext cx="973137" cy="622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45000"/>
                </a:lnSpc>
                <a:spcBef>
                  <a:spcPct val="20000"/>
                </a:spcBef>
              </a:pPr>
              <a:r>
                <a:rPr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Chanh</a:t>
              </a:r>
            </a:p>
          </p:txBody>
        </p:sp>
        <p:pic>
          <p:nvPicPr>
            <p:cNvPr id="23567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884" y="517525"/>
              <a:ext cx="2855516" cy="228642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355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00" y="576263"/>
            <a:ext cx="3059113" cy="2293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544888"/>
            <a:ext cx="3124200" cy="253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650" y="3544888"/>
            <a:ext cx="2762250" cy="253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413" y="488950"/>
            <a:ext cx="2655887" cy="238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1" name="Rectangle 7"/>
          <p:cNvSpPr/>
          <p:nvPr/>
        </p:nvSpPr>
        <p:spPr>
          <a:xfrm>
            <a:off x="6850063" y="2752725"/>
            <a:ext cx="1358900" cy="574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Rau húng</a:t>
            </a:r>
          </a:p>
        </p:txBody>
      </p:sp>
      <p:sp>
        <p:nvSpPr>
          <p:cNvPr id="23562" name="Rectangle 7"/>
          <p:cNvSpPr/>
          <p:nvPr/>
        </p:nvSpPr>
        <p:spPr>
          <a:xfrm>
            <a:off x="1016000" y="6067425"/>
            <a:ext cx="1685925" cy="6286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phát tài</a:t>
            </a:r>
          </a:p>
        </p:txBody>
      </p:sp>
      <p:sp>
        <p:nvSpPr>
          <p:cNvPr id="23563" name="Rectangle 7"/>
          <p:cNvSpPr/>
          <p:nvPr/>
        </p:nvSpPr>
        <p:spPr>
          <a:xfrm>
            <a:off x="3965575" y="6067425"/>
            <a:ext cx="842963" cy="576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</a:p>
        </p:txBody>
      </p:sp>
      <p:sp>
        <p:nvSpPr>
          <p:cNvPr id="23564" name="Rectangle 7"/>
          <p:cNvSpPr/>
          <p:nvPr/>
        </p:nvSpPr>
        <p:spPr>
          <a:xfrm>
            <a:off x="7239000" y="5943600"/>
            <a:ext cx="727075" cy="574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</a:p>
        </p:txBody>
      </p:sp>
      <p:pic>
        <p:nvPicPr>
          <p:cNvPr id="23565" name="Picture 22" descr="Hình ảnh có liên qua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1850" y="3544888"/>
            <a:ext cx="2971800" cy="2516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/>
          <p:nvPr/>
        </p:nvSpPr>
        <p:spPr>
          <a:xfrm>
            <a:off x="152400" y="-65087"/>
            <a:ext cx="3690620" cy="7156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Lá cây dạng hình dải dài</a:t>
            </a:r>
          </a:p>
        </p:txBody>
      </p:sp>
      <p:sp>
        <p:nvSpPr>
          <p:cNvPr id="24579" name="Rectangle 3"/>
          <p:cNvSpPr/>
          <p:nvPr/>
        </p:nvSpPr>
        <p:spPr>
          <a:xfrm>
            <a:off x="1143000" y="3035300"/>
            <a:ext cx="1371600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Bắp (ngô)</a:t>
            </a:r>
          </a:p>
        </p:txBody>
      </p:sp>
      <p:pic>
        <p:nvPicPr>
          <p:cNvPr id="24580" name="Picture 18" descr="Kết quả hình ảnh cho lá bắp ngô"/>
          <p:cNvPicPr>
            <a:picLocks noChangeAspect="1"/>
          </p:cNvPicPr>
          <p:nvPr/>
        </p:nvPicPr>
        <p:blipFill>
          <a:blip r:embed="rId3"/>
          <a:srcRect r="32692"/>
          <a:stretch>
            <a:fillRect/>
          </a:stretch>
        </p:blipFill>
        <p:spPr>
          <a:xfrm>
            <a:off x="152400" y="549275"/>
            <a:ext cx="2667000" cy="2644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1" name="Rectangle 23"/>
          <p:cNvSpPr/>
          <p:nvPr/>
        </p:nvSpPr>
        <p:spPr>
          <a:xfrm>
            <a:off x="6556375" y="6235700"/>
            <a:ext cx="1114425" cy="574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Mía lau</a:t>
            </a:r>
          </a:p>
        </p:txBody>
      </p:sp>
      <p:pic>
        <p:nvPicPr>
          <p:cNvPr id="24582" name="Picture 28" descr="Kết quả hình ảnh cho lá dứ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3581400"/>
            <a:ext cx="4102100" cy="281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3" name="Rectangle 29"/>
          <p:cNvSpPr/>
          <p:nvPr/>
        </p:nvSpPr>
        <p:spPr>
          <a:xfrm>
            <a:off x="1497013" y="6235700"/>
            <a:ext cx="1017587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 dứa</a:t>
            </a:r>
          </a:p>
        </p:txBody>
      </p:sp>
      <p:pic>
        <p:nvPicPr>
          <p:cNvPr id="24584" name="Picture 31" descr="Kết quả hình ảnh cho cây mẫu t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533400"/>
            <a:ext cx="2971800" cy="2660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5" name="Rectangle 34"/>
          <p:cNvSpPr/>
          <p:nvPr/>
        </p:nvSpPr>
        <p:spPr>
          <a:xfrm>
            <a:off x="3784600" y="2882900"/>
            <a:ext cx="1104900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Mẫu tử</a:t>
            </a:r>
          </a:p>
        </p:txBody>
      </p:sp>
      <p:pic>
        <p:nvPicPr>
          <p:cNvPr id="24586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574675"/>
            <a:ext cx="3162300" cy="2460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7" name="Rectangle 26"/>
          <p:cNvSpPr/>
          <p:nvPr/>
        </p:nvSpPr>
        <p:spPr>
          <a:xfrm>
            <a:off x="7089775" y="2882900"/>
            <a:ext cx="665163" cy="574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</a:p>
        </p:txBody>
      </p:sp>
      <p:pic>
        <p:nvPicPr>
          <p:cNvPr id="24588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3581400"/>
            <a:ext cx="4179888" cy="281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/>
          <p:nvPr/>
        </p:nvSpPr>
        <p:spPr>
          <a:xfrm>
            <a:off x="152400" y="-65087"/>
            <a:ext cx="3285490" cy="7156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Lá cây dạng hình kim</a:t>
            </a:r>
          </a:p>
        </p:txBody>
      </p:sp>
      <p:sp>
        <p:nvSpPr>
          <p:cNvPr id="25603" name="Rectangle 3"/>
          <p:cNvSpPr/>
          <p:nvPr/>
        </p:nvSpPr>
        <p:spPr>
          <a:xfrm>
            <a:off x="4495800" y="3276600"/>
            <a:ext cx="957263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</a:p>
        </p:txBody>
      </p:sp>
      <p:pic>
        <p:nvPicPr>
          <p:cNvPr id="25604" name="Picture 6" descr="Kết quả hình ảnh cho thô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533400"/>
            <a:ext cx="251460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Kết quả hình ảnh cho cây tù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3400"/>
            <a:ext cx="3886200" cy="2908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6" name="Rectangle 10"/>
          <p:cNvSpPr/>
          <p:nvPr/>
        </p:nvSpPr>
        <p:spPr>
          <a:xfrm>
            <a:off x="1752600" y="3276600"/>
            <a:ext cx="796925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</a:p>
        </p:txBody>
      </p:sp>
      <p:pic>
        <p:nvPicPr>
          <p:cNvPr id="25607" name="Picture 12" descr="Kết quả hình ảnh cho cây thuộc bà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6200"/>
            <a:ext cx="4495800" cy="2528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8" name="Rectangle 13"/>
          <p:cNvSpPr/>
          <p:nvPr/>
        </p:nvSpPr>
        <p:spPr>
          <a:xfrm>
            <a:off x="1371600" y="6235700"/>
            <a:ext cx="3108325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Thuộc bài (trắc bá diệp)</a:t>
            </a:r>
          </a:p>
        </p:txBody>
      </p:sp>
      <p:pic>
        <p:nvPicPr>
          <p:cNvPr id="25609" name="Picture 15" descr="Kết quả hình ảnh cho cây thiên tu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886200"/>
            <a:ext cx="3505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10" name="Rectangle 16"/>
          <p:cNvSpPr/>
          <p:nvPr/>
        </p:nvSpPr>
        <p:spPr>
          <a:xfrm>
            <a:off x="5727700" y="6235700"/>
            <a:ext cx="1358900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tuế</a:t>
            </a:r>
          </a:p>
        </p:txBody>
      </p:sp>
      <p:pic>
        <p:nvPicPr>
          <p:cNvPr id="25611" name="Picture 20" descr="Kết quả hình ảnh cho cây vạn tuế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533400"/>
            <a:ext cx="2362200" cy="281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12" name="Rectangle 21"/>
          <p:cNvSpPr/>
          <p:nvPr/>
        </p:nvSpPr>
        <p:spPr>
          <a:xfrm>
            <a:off x="7315200" y="3263900"/>
            <a:ext cx="1146175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Vạn tuế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Hình ảnh có liên q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3492500"/>
            <a:ext cx="2751138" cy="285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Rectangle 6"/>
          <p:cNvSpPr/>
          <p:nvPr/>
        </p:nvSpPr>
        <p:spPr>
          <a:xfrm>
            <a:off x="152400" y="-152400"/>
            <a:ext cx="3962400" cy="7156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Lá cây dạng hình phức tạp</a:t>
            </a:r>
          </a:p>
        </p:txBody>
      </p:sp>
      <p:sp>
        <p:nvSpPr>
          <p:cNvPr id="26628" name="Rectangle 13"/>
          <p:cNvSpPr/>
          <p:nvPr/>
        </p:nvSpPr>
        <p:spPr>
          <a:xfrm>
            <a:off x="762000" y="2667000"/>
            <a:ext cx="1665288" cy="574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Mướp đắng</a:t>
            </a:r>
          </a:p>
        </p:txBody>
      </p:sp>
      <p:sp>
        <p:nvSpPr>
          <p:cNvPr id="26629" name="Rectangle 14"/>
          <p:cNvSpPr/>
          <p:nvPr/>
        </p:nvSpPr>
        <p:spPr>
          <a:xfrm>
            <a:off x="3810000" y="2590800"/>
            <a:ext cx="1271588" cy="574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Khoai mì</a:t>
            </a:r>
          </a:p>
        </p:txBody>
      </p:sp>
      <p:sp>
        <p:nvSpPr>
          <p:cNvPr id="26630" name="Rectangle 15"/>
          <p:cNvSpPr/>
          <p:nvPr/>
        </p:nvSpPr>
        <p:spPr>
          <a:xfrm>
            <a:off x="6829425" y="6038850"/>
            <a:ext cx="1285875" cy="574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Ngải cứu</a:t>
            </a:r>
          </a:p>
        </p:txBody>
      </p:sp>
      <p:sp>
        <p:nvSpPr>
          <p:cNvPr id="26631" name="Rectangle 16"/>
          <p:cNvSpPr/>
          <p:nvPr/>
        </p:nvSpPr>
        <p:spPr>
          <a:xfrm>
            <a:off x="774700" y="5991225"/>
            <a:ext cx="1912938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Rau mùi (ngò)</a:t>
            </a:r>
          </a:p>
        </p:txBody>
      </p:sp>
      <p:pic>
        <p:nvPicPr>
          <p:cNvPr id="26632" name="Picture 18" descr="Kết quả hình ảnh cho lá sak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73075"/>
            <a:ext cx="2971800" cy="2319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3" name="Rectangle 19"/>
          <p:cNvSpPr/>
          <p:nvPr/>
        </p:nvSpPr>
        <p:spPr>
          <a:xfrm>
            <a:off x="7010400" y="2603500"/>
            <a:ext cx="854075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Sa-kê</a:t>
            </a:r>
          </a:p>
        </p:txBody>
      </p:sp>
      <p:sp>
        <p:nvSpPr>
          <p:cNvPr id="26634" name="AutoShape 14" descr="Kết quả hình ảnh cho lá cây mướp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lang="vi-VN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3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34975"/>
            <a:ext cx="3048000" cy="2357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6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450" y="473075"/>
            <a:ext cx="2990850" cy="2319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7" name="Picture 19" descr="Kết quả hình ảnh cho lá cây ngải cứu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3492500"/>
            <a:ext cx="2878138" cy="261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8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6250" y="3452813"/>
            <a:ext cx="2859088" cy="2605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9" name="Rectangle 15"/>
          <p:cNvSpPr/>
          <p:nvPr/>
        </p:nvSpPr>
        <p:spPr>
          <a:xfrm>
            <a:off x="3810000" y="5951538"/>
            <a:ext cx="655638" cy="622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5000"/>
              </a:lnSpc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743200"/>
            <a:ext cx="7656513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cây có rất nhiều hình dạng khác nhau.</a:t>
            </a:r>
            <a:endParaRPr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7653" name="Group 43"/>
          <p:cNvGrpSpPr/>
          <p:nvPr/>
        </p:nvGrpSpPr>
        <p:grpSpPr>
          <a:xfrm>
            <a:off x="-23812" y="0"/>
            <a:ext cx="9167812" cy="6781800"/>
            <a:chOff x="48" y="0"/>
            <a:chExt cx="5679" cy="4272"/>
          </a:xfrm>
        </p:grpSpPr>
        <p:pic>
          <p:nvPicPr>
            <p:cNvPr id="27654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" y="558"/>
              <a:ext cx="180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5" name="Picture 45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5136" y="3600"/>
              <a:ext cx="573" cy="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6" name="Picture 46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" y="6"/>
              <a:ext cx="624" cy="5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7" name="Picture 47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72" y="3672"/>
              <a:ext cx="576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8" name="Picture 48" descr="POINSET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099" y="0"/>
              <a:ext cx="628" cy="6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9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5" y="528"/>
              <a:ext cx="180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0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832" y="-2130"/>
              <a:ext cx="144" cy="44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1" name="Picture 15" descr="XMSTRER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2832" y="1968"/>
              <a:ext cx="144" cy="446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7783" y="922338"/>
            <a:ext cx="7524750" cy="3749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/>
            <a:r>
              <a:rPr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Lá cây thường có m</a:t>
            </a:r>
            <a:r>
              <a:rPr sz="4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xanh lục,                                 một số ít có m</a:t>
            </a:r>
            <a:r>
              <a:rPr sz="4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đỏ hoặc v</a:t>
            </a:r>
            <a:r>
              <a:rPr sz="4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ng.</a:t>
            </a:r>
          </a:p>
          <a:p>
            <a:pPr algn="just" eaLnBrk="1" hangingPunct="1"/>
            <a:r>
              <a:rPr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chiếc lá thường có cuống lá, phiến lá, trên phiến lá có gân lá.</a:t>
            </a:r>
          </a:p>
          <a:p>
            <a:pPr algn="just" eaLnBrk="1" hangingPunct="1"/>
            <a:r>
              <a:rPr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Lá có rất nhiều hình dạng v</a:t>
            </a:r>
            <a:r>
              <a:rPr sz="4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 lớn khác nhau.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8675" name="Picture 5" descr="bulb-160854_960_7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8" y="2143125"/>
            <a:ext cx="1165225" cy="1295400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</p:pic>
      <p:grpSp>
        <p:nvGrpSpPr>
          <p:cNvPr id="28676" name="Group 43"/>
          <p:cNvGrpSpPr/>
          <p:nvPr/>
        </p:nvGrpSpPr>
        <p:grpSpPr>
          <a:xfrm>
            <a:off x="-23812" y="0"/>
            <a:ext cx="9167812" cy="6781800"/>
            <a:chOff x="48" y="0"/>
            <a:chExt cx="5679" cy="4272"/>
          </a:xfrm>
        </p:grpSpPr>
        <p:pic>
          <p:nvPicPr>
            <p:cNvPr id="28679" name="Picture 15" descr="XMSTRER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" y="558"/>
              <a:ext cx="180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0" name="Picture 45" descr="POINSET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136" y="3600"/>
              <a:ext cx="573" cy="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1" name="Picture 46" descr="POINSET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" y="6"/>
              <a:ext cx="624" cy="5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2" name="Picture 47" descr="POINSET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72" y="3672"/>
              <a:ext cx="576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3" name="Picture 48" descr="POINSET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099" y="0"/>
              <a:ext cx="628" cy="6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4" name="Picture 15" descr="XMSTRER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5" y="528"/>
              <a:ext cx="180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5" name="Picture 15" descr="XMSTRER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832" y="-2130"/>
              <a:ext cx="144" cy="44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6" name="Picture 15" descr="XMSTRER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5400000">
              <a:off x="2832" y="1968"/>
              <a:ext cx="144" cy="446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19200" y="1752600"/>
            <a:ext cx="612711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TRÒ CHƠI:</a:t>
            </a:r>
          </a:p>
          <a:p>
            <a:pPr algn="l"/>
            <a:r>
              <a:rPr lang="en-US" sz="4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VÒNG QUAY DIỆU KÌ 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75" y="0"/>
            <a:ext cx="92233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Picture 6" descr="Káº¿t quáº£ hÃ¬nh áº£nh cho ÄÃ o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650" y="427038"/>
            <a:ext cx="825500" cy="257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Picture 6" descr="Káº¿t quáº£ hÃ¬nh áº£nh cho ÄÃ o 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425" y="-579437"/>
            <a:ext cx="5245100" cy="168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6" descr="Káº¿t quáº£ hÃ¬nh áº£nh cho ÄÃ o 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300" y="-927100"/>
            <a:ext cx="1377950" cy="33369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8" name="Group 67"/>
          <p:cNvGrpSpPr/>
          <p:nvPr/>
        </p:nvGrpSpPr>
        <p:grpSpPr>
          <a:xfrm>
            <a:off x="1860550" y="534988"/>
            <a:ext cx="5341938" cy="5275262"/>
            <a:chOff x="1276826" y="152116"/>
            <a:chExt cx="6590347" cy="6553768"/>
          </a:xfrm>
        </p:grpSpPr>
        <p:pic>
          <p:nvPicPr>
            <p:cNvPr id="30742" name="Picture 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6826" y="152116"/>
              <a:ext cx="6590347" cy="65537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743" name="TextBox 69"/>
            <p:cNvSpPr txBox="1"/>
            <p:nvPr/>
          </p:nvSpPr>
          <p:spPr>
            <a:xfrm rot="-2141784">
              <a:off x="3748882" y="1991578"/>
              <a:ext cx="417102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30744" name="TextBox 70"/>
            <p:cNvSpPr txBox="1"/>
            <p:nvPr/>
          </p:nvSpPr>
          <p:spPr>
            <a:xfrm rot="199386">
              <a:off x="4400461" y="1865627"/>
              <a:ext cx="402674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30745" name="TextBox 71"/>
            <p:cNvSpPr txBox="1"/>
            <p:nvPr/>
          </p:nvSpPr>
          <p:spPr>
            <a:xfrm rot="1680958">
              <a:off x="4810307" y="1971116"/>
              <a:ext cx="570990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30746" name="TextBox 72"/>
            <p:cNvSpPr txBox="1"/>
            <p:nvPr/>
          </p:nvSpPr>
          <p:spPr>
            <a:xfrm rot="3928537">
              <a:off x="5310698" y="2417946"/>
              <a:ext cx="417102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30747" name="TextBox 73"/>
            <p:cNvSpPr txBox="1"/>
            <p:nvPr/>
          </p:nvSpPr>
          <p:spPr>
            <a:xfrm rot="5124228">
              <a:off x="5479529" y="2986995"/>
              <a:ext cx="402674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30748" name="TextBox 74"/>
            <p:cNvSpPr txBox="1"/>
            <p:nvPr/>
          </p:nvSpPr>
          <p:spPr>
            <a:xfrm rot="6984146">
              <a:off x="5387617" y="3557609"/>
              <a:ext cx="570990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30749" name="TextBox 75"/>
            <p:cNvSpPr txBox="1"/>
            <p:nvPr/>
          </p:nvSpPr>
          <p:spPr>
            <a:xfrm rot="9494412">
              <a:off x="4939752" y="4076270"/>
              <a:ext cx="417102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30750" name="TextBox 76"/>
            <p:cNvSpPr txBox="1"/>
            <p:nvPr/>
          </p:nvSpPr>
          <p:spPr>
            <a:xfrm rot="10549765">
              <a:off x="4362191" y="4205572"/>
              <a:ext cx="402674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30751" name="TextBox 77"/>
            <p:cNvSpPr txBox="1"/>
            <p:nvPr/>
          </p:nvSpPr>
          <p:spPr>
            <a:xfrm rot="-9024657">
              <a:off x="3745086" y="4156844"/>
              <a:ext cx="570990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30752" name="TextBox 78"/>
            <p:cNvSpPr txBox="1"/>
            <p:nvPr/>
          </p:nvSpPr>
          <p:spPr>
            <a:xfrm rot="-7042105">
              <a:off x="3347809" y="3627220"/>
              <a:ext cx="417102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30753" name="TextBox 79"/>
            <p:cNvSpPr txBox="1"/>
            <p:nvPr/>
          </p:nvSpPr>
          <p:spPr>
            <a:xfrm rot="-5678792">
              <a:off x="3179431" y="3063912"/>
              <a:ext cx="402674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30754" name="TextBox 80"/>
            <p:cNvSpPr txBox="1"/>
            <p:nvPr/>
          </p:nvSpPr>
          <p:spPr>
            <a:xfrm rot="-3450597">
              <a:off x="3185413" y="2503939"/>
              <a:ext cx="570990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</p:grpSp>
      <p:sp>
        <p:nvSpPr>
          <p:cNvPr id="30727" name="AutoShape 5"/>
          <p:cNvSpPr/>
          <p:nvPr/>
        </p:nvSpPr>
        <p:spPr>
          <a:xfrm rot="-10622200">
            <a:off x="4714875" y="42863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  <a:tileRect/>
          </a:grad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algn="ctr"/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5715000"/>
            <a:ext cx="974725" cy="946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1975" y="5716588"/>
            <a:ext cx="841375" cy="974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3763" y="5624513"/>
            <a:ext cx="749300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0400" y="4035425"/>
            <a:ext cx="768350" cy="1065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8" y="2798763"/>
            <a:ext cx="1057275" cy="128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10550" y="2817813"/>
            <a:ext cx="889000" cy="109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97838" y="5624513"/>
            <a:ext cx="836612" cy="1100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8063" y="5732463"/>
            <a:ext cx="727075" cy="95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89188" y="5624513"/>
            <a:ext cx="958850" cy="1185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3" y="5421313"/>
            <a:ext cx="923925" cy="132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0162" y="4129088"/>
            <a:ext cx="1058862" cy="1220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51375" y="5624513"/>
            <a:ext cx="971550" cy="1176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0" name="Ngay tet que em beat">
            <a:hlinkClick r:id="" action="ppaction://media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50413" y="1089025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Rounded Rectangle 33">
            <a:hlinkClick r:id="" action="ppaction://noaction"/>
          </p:cNvPr>
          <p:cNvSpPr/>
          <p:nvPr/>
        </p:nvSpPr>
        <p:spPr>
          <a:xfrm>
            <a:off x="7680325" y="11113"/>
            <a:ext cx="1485900" cy="457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MỚI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565275" y="1828800"/>
            <a:ext cx="663575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44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Kể tên một số loài cây có rễ dùng làm thức ăn?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03188"/>
            <a:ext cx="5410200" cy="2895600"/>
          </a:xfrm>
          <a:prstGeom prst="cloud">
            <a:avLst/>
          </a:prstGeom>
          <a:solidFill>
            <a:srgbClr val="FF99FF"/>
          </a:solidFill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cây có mấy bộ phận ?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00" y="4770438"/>
            <a:ext cx="1600200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125" y="3490913"/>
            <a:ext cx="1600200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813" y="4519613"/>
            <a:ext cx="1600200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D: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600"/>
            <a:ext cx="1600200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2962275"/>
            <a:ext cx="1206500" cy="1204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4248150"/>
            <a:ext cx="1190625" cy="119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2882900"/>
            <a:ext cx="1141413" cy="114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333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14525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29895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8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2917825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675" y="4770438"/>
            <a:ext cx="1457325" cy="2093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dần"/>
          <p:cNvPicPr>
            <a:picLocks noChangeAspect="1"/>
          </p:cNvPicPr>
          <p:nvPr/>
        </p:nvPicPr>
        <p:blipFill>
          <a:blip r:embed="rId6"/>
          <a:srcRect l="20090" t="10187" r="16869" b="12317"/>
          <a:stretch>
            <a:fillRect/>
          </a:stretch>
        </p:blipFill>
        <p:spPr>
          <a:xfrm>
            <a:off x="1828800" y="2132013"/>
            <a:ext cx="3849688" cy="4732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 cây có m</a:t>
            </a:r>
            <a:r>
              <a:rPr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gì?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5900" y="4478338"/>
            <a:ext cx="260985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Cả 3 ý trên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125" y="4470400"/>
            <a:ext cx="1600200" cy="585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Đỏ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813" y="3417888"/>
            <a:ext cx="16002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3276600"/>
            <a:ext cx="16002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7188"/>
            <a:ext cx="1204913" cy="120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9913"/>
            <a:ext cx="1192213" cy="1192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2998788"/>
            <a:ext cx="1141413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9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333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0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14525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1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29895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2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2917825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50" y="5083175"/>
            <a:ext cx="1238250" cy="1627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tỵ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3" y="-487362"/>
            <a:ext cx="6286500" cy="3905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 cây bưởi có m</a:t>
            </a:r>
            <a:r>
              <a:rPr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gì?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125" y="3276600"/>
            <a:ext cx="1600200" cy="1077913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125" y="4470400"/>
            <a:ext cx="1600200" cy="585788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Đỏ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4478338"/>
            <a:ext cx="1600200" cy="584200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Hồng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3276600"/>
            <a:ext cx="1600200" cy="584200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725" y="4603750"/>
            <a:ext cx="1819275" cy="221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8"/>
          <p:cNvPicPr>
            <a:picLocks noChangeAspect="1"/>
          </p:cNvPicPr>
          <p:nvPr/>
        </p:nvPicPr>
        <p:blipFill>
          <a:blip r:embed="rId4"/>
          <a:srcRect l="13838" t="13333" r="19090" b="11717"/>
          <a:stretch>
            <a:fillRect/>
          </a:stretch>
        </p:blipFill>
        <p:spPr>
          <a:xfrm>
            <a:off x="1522413" y="1347788"/>
            <a:ext cx="4003675" cy="447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67188"/>
            <a:ext cx="1204913" cy="120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663" y="4167188"/>
            <a:ext cx="1190625" cy="1192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5" y="2998788"/>
            <a:ext cx="1141413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333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6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0" y="14525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7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29895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8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0" y="2917825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125" y="3276600"/>
            <a:ext cx="1600200" cy="584200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Đỏ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125" y="4470400"/>
            <a:ext cx="1600200" cy="585788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4478338"/>
            <a:ext cx="1779588" cy="584200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3276600"/>
            <a:ext cx="1828800" cy="584200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Trắng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7188"/>
            <a:ext cx="1204913" cy="120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663" y="4167188"/>
            <a:ext cx="1190625" cy="1192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2998788"/>
            <a:ext cx="1141413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6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333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7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14525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8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29895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9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2917825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463" y="4799013"/>
            <a:ext cx="1808162" cy="2087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sửu"/>
          <p:cNvPicPr>
            <a:picLocks noChangeAspect="1"/>
          </p:cNvPicPr>
          <p:nvPr/>
        </p:nvPicPr>
        <p:blipFill>
          <a:blip r:embed="rId6"/>
          <a:srcRect l="21556" r="23334" b="-6956"/>
          <a:stretch>
            <a:fillRect/>
          </a:stretch>
        </p:blipFill>
        <p:spPr>
          <a:xfrm>
            <a:off x="2095500" y="2162175"/>
            <a:ext cx="3314700" cy="4770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42418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cây n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dưới đây thuộc loại lá hình tròn ?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125" y="3276600"/>
            <a:ext cx="1600200" cy="1077913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125" y="4470400"/>
            <a:ext cx="1600200" cy="1077913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4478338"/>
            <a:ext cx="1600200" cy="107632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3276600"/>
            <a:ext cx="1600200" cy="1077913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67188"/>
            <a:ext cx="1204913" cy="120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663" y="4167188"/>
            <a:ext cx="1190625" cy="1192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5" y="2998788"/>
            <a:ext cx="1141413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1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333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2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14525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3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29895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4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2917825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600" y="5076825"/>
            <a:ext cx="18034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mão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329"/>
          <a:stretch>
            <a:fillRect/>
          </a:stretch>
        </p:blipFill>
        <p:spPr>
          <a:xfrm>
            <a:off x="1981200" y="3338513"/>
            <a:ext cx="3708400" cy="34337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cây n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dưới đây thuộc loại lá d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i?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0" y="5062538"/>
            <a:ext cx="1600200" cy="1077913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038" y="3322638"/>
            <a:ext cx="1600200" cy="1077913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5950" y="5181600"/>
            <a:ext cx="1600200" cy="107632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3276600"/>
            <a:ext cx="1600200" cy="1077913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7825"/>
            <a:ext cx="1204913" cy="1204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663" y="4167188"/>
            <a:ext cx="1190625" cy="1192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2998788"/>
            <a:ext cx="1141413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5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333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6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14525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7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29895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8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2917825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788" y="5184775"/>
            <a:ext cx="1317625" cy="1525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thân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513" y="2725738"/>
            <a:ext cx="3971925" cy="4673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cây n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l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thuốc v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 được ?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3222625"/>
            <a:ext cx="1600200" cy="107632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050" y="4948238"/>
            <a:ext cx="1600200" cy="1568450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Lá hoa hồng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800" y="4854575"/>
            <a:ext cx="1600200" cy="107632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3725" y="3459163"/>
            <a:ext cx="1600200" cy="1077913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7188"/>
            <a:ext cx="1204913" cy="120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663" y="4167188"/>
            <a:ext cx="1190625" cy="1192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2998788"/>
            <a:ext cx="1141413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9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333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0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14525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1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29895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2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2917825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5359400"/>
            <a:ext cx="1174750" cy="145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hợ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7038" y="790575"/>
            <a:ext cx="3986212" cy="3987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057400" y="4114800"/>
            <a:ext cx="50311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 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52400" y="1371600"/>
            <a:ext cx="739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KIỂM TRA BÀI CŨ</a:t>
            </a:r>
          </a:p>
        </p:txBody>
      </p:sp>
      <p:sp>
        <p:nvSpPr>
          <p:cNvPr id="5125" name="WordArt 8"/>
          <p:cNvSpPr>
            <a:spLocks noTextEdit="1"/>
          </p:cNvSpPr>
          <p:nvPr/>
        </p:nvSpPr>
        <p:spPr>
          <a:xfrm>
            <a:off x="1600200" y="1981200"/>
            <a:ext cx="6324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TRÒ CHƠI Ô MÀU BÍ MẬT</a:t>
            </a:r>
          </a:p>
        </p:txBody>
      </p:sp>
      <p:pic>
        <p:nvPicPr>
          <p:cNvPr id="5126" name="Picture 9" descr="tải xuố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505200"/>
            <a:ext cx="1838325" cy="2486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10" descr="Yellow_Gift_Box_with_Stars_PNG_Clipart-6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50" y="3429000"/>
            <a:ext cx="1771650" cy="2438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565275" y="1828800"/>
            <a:ext cx="663575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400" b="1" dirty="0">
                <a:solidFill>
                  <a:srgbClr val="339933"/>
                </a:solidFill>
                <a:latin typeface="Arial" panose="020B0604020202020204" pitchFamily="34" charset="0"/>
                <a:sym typeface="+mn-ea"/>
              </a:rPr>
              <a:t>Nêu chức năng của rễ cây ?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52400" y="1371600"/>
            <a:ext cx="739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vi-VN" sz="2800" b="1" noProof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ÔN</a:t>
            </a:r>
            <a:r>
              <a:rPr kumimoji="0" lang="en-US" sz="2800" b="1" kern="1200" cap="none" spc="0" normalizeH="0" baseline="0" noProof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kern="1200" cap="none" spc="0" normalizeH="0" baseline="0" noProof="0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BÀI CŨ</a:t>
            </a:r>
          </a:p>
        </p:txBody>
      </p:sp>
      <p:sp>
        <p:nvSpPr>
          <p:cNvPr id="7173" name="WordArt 7"/>
          <p:cNvSpPr>
            <a:spLocks noTextEdit="1"/>
          </p:cNvSpPr>
          <p:nvPr/>
        </p:nvSpPr>
        <p:spPr>
          <a:xfrm>
            <a:off x="1600200" y="1981200"/>
            <a:ext cx="6324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TRÒ CHƠI Ô MÀU BÍ MẬT</a:t>
            </a:r>
          </a:p>
        </p:txBody>
      </p:sp>
      <p:pic>
        <p:nvPicPr>
          <p:cNvPr id="7174" name="Picture 8" descr="Yellow_Gift_Box_with_Stars_PNG_Clipart-6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0" y="3429000"/>
            <a:ext cx="1771650" cy="2438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371600" y="838200"/>
            <a:ext cx="724027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32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Chọn chữ cái đúng nhất trước câu đúng:</a:t>
            </a:r>
            <a:endParaRPr lang="en-US" sz="3200" b="1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143000" y="2057400"/>
            <a:ext cx="7165975" cy="2461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Rễ cây nào dùng làm thuốc chữa bệnh?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a) Cây sắn (mì).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b) Cây nhân sâm.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c) Cây cà rốt.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Oval 5"/>
          <p:cNvSpPr/>
          <p:nvPr/>
        </p:nvSpPr>
        <p:spPr>
          <a:xfrm>
            <a:off x="1066800" y="3352800"/>
            <a:ext cx="533400" cy="5334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vi-VN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20-02-08_19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8600"/>
            <a:ext cx="7848600" cy="6105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68655" y="990600"/>
            <a:ext cx="7806690" cy="19735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02 năm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3600" b="1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 NHIÊN XÃ HỘI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CÂY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604</Words>
  <Application>Microsoft Office PowerPoint</Application>
  <PresentationFormat>On-screen Show (4:3)</PresentationFormat>
  <Paragraphs>151</Paragraphs>
  <Slides>37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宋体</vt:lpstr>
      <vt:lpstr>Arial</vt:lpstr>
      <vt:lpstr>Bahnschrift SemiBold Condensed</vt:lpstr>
      <vt:lpstr>Calibri</vt:lpstr>
      <vt:lpstr>Times New Roman</vt:lpstr>
      <vt:lpstr>Verdana</vt:lpstr>
      <vt:lpstr>字魂59号-创粗黑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xfgfxd</dc:title>
  <dc:creator>Administrator</dc:creator>
  <cp:lastModifiedBy>loltntvl@gmail.com</cp:lastModifiedBy>
  <cp:revision>65</cp:revision>
  <dcterms:created xsi:type="dcterms:W3CDTF">2006-08-16T00:00:00Z</dcterms:created>
  <dcterms:modified xsi:type="dcterms:W3CDTF">2022-02-20T13:52:10Z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66FB96288B444AEF95587C334F617FD9</vt:lpwstr>
  </property>
  <property fmtid="{D5CDD505-2E9C-101B-9397-08002B2CF9AE}" pid="3" name="KSOProductBuildVer">
    <vt:lpwstr>1033-11.2.0.10463</vt:lpwstr>
  </property>
</Properties>
</file>