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88" r:id="rId2"/>
    <p:sldId id="392" r:id="rId3"/>
    <p:sldId id="389" r:id="rId4"/>
    <p:sldId id="259" r:id="rId5"/>
    <p:sldId id="390" r:id="rId6"/>
    <p:sldId id="258" r:id="rId7"/>
    <p:sldId id="271" r:id="rId8"/>
    <p:sldId id="395" r:id="rId9"/>
    <p:sldId id="287" r:id="rId10"/>
    <p:sldId id="396" r:id="rId11"/>
    <p:sldId id="33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386" autoAdjust="0"/>
    <p:restoredTop sz="86380" autoAdjust="0"/>
  </p:normalViewPr>
  <p:slideViewPr>
    <p:cSldViewPr>
      <p:cViewPr varScale="1">
        <p:scale>
          <a:sx n="88" d="100"/>
          <a:sy n="88" d="100"/>
        </p:scale>
        <p:origin x="754" y="53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246" y="891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A3FCB1-761F-4F7D-8872-B4BF885E84D9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796E48-F7B9-4AE1-8B3E-1ADE34FD3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5608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2121CB-9439-40C6-A8AD-6C56513EA90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9998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8497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emf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16.png"/><Relationship Id="rId10" Type="http://schemas.openxmlformats.org/officeDocument/2006/relationships/image" Target="../media/image19.png"/><Relationship Id="rId4" Type="http://schemas.openxmlformats.org/officeDocument/2006/relationships/image" Target="../media/image15.png"/><Relationship Id="rId9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slide" Target="slide10.xml"/><Relationship Id="rId3" Type="http://schemas.openxmlformats.org/officeDocument/2006/relationships/audio" Target="../media/audio1.wav"/><Relationship Id="rId7" Type="http://schemas.openxmlformats.org/officeDocument/2006/relationships/image" Target="../media/image22.jpeg"/><Relationship Id="rId12" Type="http://schemas.microsoft.com/office/2007/relationships/hdphoto" Target="../media/hdphoto2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21.png"/><Relationship Id="rId11" Type="http://schemas.openxmlformats.org/officeDocument/2006/relationships/image" Target="../media/image18.png"/><Relationship Id="rId5" Type="http://schemas.openxmlformats.org/officeDocument/2006/relationships/image" Target="../media/image20.png"/><Relationship Id="rId15" Type="http://schemas.microsoft.com/office/2007/relationships/hdphoto" Target="../media/hdphoto3.wdp"/><Relationship Id="rId10" Type="http://schemas.openxmlformats.org/officeDocument/2006/relationships/image" Target="../media/image25.png"/><Relationship Id="rId4" Type="http://schemas.openxmlformats.org/officeDocument/2006/relationships/audio" Target="../media/audio2.wav"/><Relationship Id="rId9" Type="http://schemas.openxmlformats.org/officeDocument/2006/relationships/image" Target="../media/image24.png"/><Relationship Id="rId1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audio" Target="../media/audio1.wav"/><Relationship Id="rId7" Type="http://schemas.openxmlformats.org/officeDocument/2006/relationships/image" Target="../media/image22.jpeg"/><Relationship Id="rId12" Type="http://schemas.microsoft.com/office/2007/relationships/hdphoto" Target="../media/hdphoto2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21.png"/><Relationship Id="rId11" Type="http://schemas.openxmlformats.org/officeDocument/2006/relationships/image" Target="../media/image18.png"/><Relationship Id="rId5" Type="http://schemas.openxmlformats.org/officeDocument/2006/relationships/image" Target="../media/image20.png"/><Relationship Id="rId10" Type="http://schemas.openxmlformats.org/officeDocument/2006/relationships/image" Target="../media/image24.png"/><Relationship Id="rId4" Type="http://schemas.openxmlformats.org/officeDocument/2006/relationships/audio" Target="../media/audio2.wav"/><Relationship Id="rId9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audio" Target="../media/audio1.wav"/><Relationship Id="rId7" Type="http://schemas.openxmlformats.org/officeDocument/2006/relationships/image" Target="../media/image22.jpeg"/><Relationship Id="rId12" Type="http://schemas.microsoft.com/office/2007/relationships/hdphoto" Target="../media/hdphoto2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21.png"/><Relationship Id="rId11" Type="http://schemas.openxmlformats.org/officeDocument/2006/relationships/image" Target="../media/image18.png"/><Relationship Id="rId5" Type="http://schemas.openxmlformats.org/officeDocument/2006/relationships/image" Target="../media/image20.png"/><Relationship Id="rId10" Type="http://schemas.openxmlformats.org/officeDocument/2006/relationships/image" Target="../media/image24.png"/><Relationship Id="rId4" Type="http://schemas.openxmlformats.org/officeDocument/2006/relationships/audio" Target="../media/audio2.wav"/><Relationship Id="rId9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组合 31">
            <a:extLst>
              <a:ext uri="{FF2B5EF4-FFF2-40B4-BE49-F238E27FC236}">
                <a16:creationId xmlns:a16="http://schemas.microsoft.com/office/drawing/2014/main" id="{39ACA0B1-4C1B-419F-87A5-7148EE0445E0}"/>
              </a:ext>
            </a:extLst>
          </p:cNvPr>
          <p:cNvGrpSpPr/>
          <p:nvPr/>
        </p:nvGrpSpPr>
        <p:grpSpPr>
          <a:xfrm>
            <a:off x="-14514" y="-36198"/>
            <a:ext cx="12249265" cy="6981372"/>
            <a:chOff x="-14514" y="-36198"/>
            <a:chExt cx="12249265" cy="6981372"/>
          </a:xfrm>
        </p:grpSpPr>
        <p:pic>
          <p:nvPicPr>
            <p:cNvPr id="33" name="图片 32">
              <a:extLst>
                <a:ext uri="{FF2B5EF4-FFF2-40B4-BE49-F238E27FC236}">
                  <a16:creationId xmlns:a16="http://schemas.microsoft.com/office/drawing/2014/main" id="{D781484F-583E-4238-A688-4E2B6C6471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4514" y="-36198"/>
              <a:ext cx="12249265" cy="6981372"/>
            </a:xfrm>
            <a:prstGeom prst="rect">
              <a:avLst/>
            </a:prstGeom>
          </p:spPr>
        </p:pic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7CC9FBAD-098D-413C-9491-02D1E67076EC}"/>
                </a:ext>
              </a:extLst>
            </p:cNvPr>
            <p:cNvSpPr/>
            <p:nvPr/>
          </p:nvSpPr>
          <p:spPr>
            <a:xfrm>
              <a:off x="215078" y="174171"/>
              <a:ext cx="11700678" cy="6487886"/>
            </a:xfrm>
            <a:prstGeom prst="rect">
              <a:avLst/>
            </a:prstGeom>
            <a:noFill/>
            <a:ln w="38100">
              <a:solidFill>
                <a:schemeClr val="bg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id="{D8F0A903-C987-4FEE-954F-518FFEC146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364" t="12527" r="11586" b="75615"/>
            <a:stretch/>
          </p:blipFill>
          <p:spPr>
            <a:xfrm>
              <a:off x="10014857" y="443744"/>
              <a:ext cx="827314" cy="813214"/>
            </a:xfrm>
            <a:prstGeom prst="rect">
              <a:avLst/>
            </a:prstGeom>
          </p:spPr>
        </p:pic>
        <p:pic>
          <p:nvPicPr>
            <p:cNvPr id="36" name="图片 35">
              <a:extLst>
                <a:ext uri="{FF2B5EF4-FFF2-40B4-BE49-F238E27FC236}">
                  <a16:creationId xmlns:a16="http://schemas.microsoft.com/office/drawing/2014/main" id="{610E0978-86F3-4310-869E-1886A2C39A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968" t="27937" r="38598" b="62529"/>
            <a:stretch/>
          </p:blipFill>
          <p:spPr>
            <a:xfrm rot="15662064">
              <a:off x="7005736" y="316017"/>
              <a:ext cx="770963" cy="653873"/>
            </a:xfrm>
            <a:prstGeom prst="rect">
              <a:avLst/>
            </a:prstGeom>
          </p:spPr>
        </p:pic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id="{A734A63F-D534-4C49-90D0-061B929A55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049" t="43746" r="52454" b="44389"/>
            <a:stretch/>
          </p:blipFill>
          <p:spPr>
            <a:xfrm>
              <a:off x="5204921" y="431575"/>
              <a:ext cx="868148" cy="813694"/>
            </a:xfrm>
            <a:prstGeom prst="rect">
              <a:avLst/>
            </a:prstGeom>
          </p:spPr>
        </p:pic>
        <p:pic>
          <p:nvPicPr>
            <p:cNvPr id="38" name="图片 37">
              <a:extLst>
                <a:ext uri="{FF2B5EF4-FFF2-40B4-BE49-F238E27FC236}">
                  <a16:creationId xmlns:a16="http://schemas.microsoft.com/office/drawing/2014/main" id="{79BCECA5-9D09-4671-B815-D959ABCBA6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37" t="12850" r="80495" b="76286"/>
            <a:stretch/>
          </p:blipFill>
          <p:spPr>
            <a:xfrm>
              <a:off x="4011947" y="2827935"/>
              <a:ext cx="664387" cy="745126"/>
            </a:xfrm>
            <a:prstGeom prst="rect">
              <a:avLst/>
            </a:prstGeom>
          </p:spPr>
        </p:pic>
        <p:pic>
          <p:nvPicPr>
            <p:cNvPr id="39" name="图片 38">
              <a:extLst>
                <a:ext uri="{FF2B5EF4-FFF2-40B4-BE49-F238E27FC236}">
                  <a16:creationId xmlns:a16="http://schemas.microsoft.com/office/drawing/2014/main" id="{337053D9-B75B-43AD-807B-346419922A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437" t="42429" r="38191" b="43661"/>
            <a:stretch/>
          </p:blipFill>
          <p:spPr>
            <a:xfrm>
              <a:off x="8034877" y="642954"/>
              <a:ext cx="856723" cy="954003"/>
            </a:xfrm>
            <a:prstGeom prst="rect">
              <a:avLst/>
            </a:prstGeom>
          </p:spPr>
        </p:pic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id="{9D03EA6B-70F8-4323-9088-FB515806A8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37" t="58732" r="79323" b="27105"/>
            <a:stretch/>
          </p:blipFill>
          <p:spPr>
            <a:xfrm>
              <a:off x="2920292" y="4639376"/>
              <a:ext cx="771461" cy="971321"/>
            </a:xfrm>
            <a:prstGeom prst="rect">
              <a:avLst/>
            </a:prstGeom>
          </p:spPr>
        </p:pic>
        <p:pic>
          <p:nvPicPr>
            <p:cNvPr id="41" name="图片 40">
              <a:extLst>
                <a:ext uri="{FF2B5EF4-FFF2-40B4-BE49-F238E27FC236}">
                  <a16:creationId xmlns:a16="http://schemas.microsoft.com/office/drawing/2014/main" id="{94B1301C-EDA1-42E0-AACD-697E829F90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520" t="26191" r="65486" b="60877"/>
            <a:stretch/>
          </p:blipFill>
          <p:spPr>
            <a:xfrm>
              <a:off x="7395067" y="4944156"/>
              <a:ext cx="730776" cy="886857"/>
            </a:xfrm>
            <a:prstGeom prst="rect">
              <a:avLst/>
            </a:prstGeom>
          </p:spPr>
        </p:pic>
        <p:pic>
          <p:nvPicPr>
            <p:cNvPr id="42" name="图片 41">
              <a:extLst>
                <a:ext uri="{FF2B5EF4-FFF2-40B4-BE49-F238E27FC236}">
                  <a16:creationId xmlns:a16="http://schemas.microsoft.com/office/drawing/2014/main" id="{6773E914-F6FC-4A9D-B8C2-44F1D4D78D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61" t="27513" r="81347" b="59981"/>
            <a:stretch/>
          </p:blipFill>
          <p:spPr>
            <a:xfrm>
              <a:off x="2114323" y="2715356"/>
              <a:ext cx="538571" cy="857705"/>
            </a:xfrm>
            <a:prstGeom prst="rect">
              <a:avLst/>
            </a:prstGeom>
          </p:spPr>
        </p:pic>
        <p:pic>
          <p:nvPicPr>
            <p:cNvPr id="43" name="图片 42">
              <a:extLst>
                <a:ext uri="{FF2B5EF4-FFF2-40B4-BE49-F238E27FC236}">
                  <a16:creationId xmlns:a16="http://schemas.microsoft.com/office/drawing/2014/main" id="{3CBBF982-5B03-4DAC-A958-26E45BF015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29" t="12848" r="25383" b="78072"/>
            <a:stretch/>
          </p:blipFill>
          <p:spPr>
            <a:xfrm>
              <a:off x="9147536" y="1876244"/>
              <a:ext cx="867321" cy="622673"/>
            </a:xfrm>
            <a:prstGeom prst="rect">
              <a:avLst/>
            </a:prstGeom>
          </p:spPr>
        </p:pic>
        <p:pic>
          <p:nvPicPr>
            <p:cNvPr id="44" name="图片 43">
              <a:extLst>
                <a:ext uri="{FF2B5EF4-FFF2-40B4-BE49-F238E27FC236}">
                  <a16:creationId xmlns:a16="http://schemas.microsoft.com/office/drawing/2014/main" id="{8511225D-CC47-468C-9536-9D52B7F60B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437" t="42429" r="38191" b="43661"/>
            <a:stretch/>
          </p:blipFill>
          <p:spPr>
            <a:xfrm rot="16200000">
              <a:off x="4016409" y="520957"/>
              <a:ext cx="856723" cy="954003"/>
            </a:xfrm>
            <a:prstGeom prst="rect">
              <a:avLst/>
            </a:prstGeom>
          </p:spPr>
        </p:pic>
        <p:pic>
          <p:nvPicPr>
            <p:cNvPr id="45" name="图片 44">
              <a:extLst>
                <a:ext uri="{FF2B5EF4-FFF2-40B4-BE49-F238E27FC236}">
                  <a16:creationId xmlns:a16="http://schemas.microsoft.com/office/drawing/2014/main" id="{B225E615-CD9A-406E-8B26-3B6D2CED1A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37" t="58732" r="79323" b="27105"/>
            <a:stretch/>
          </p:blipFill>
          <p:spPr>
            <a:xfrm rot="4436850">
              <a:off x="2134843" y="552079"/>
              <a:ext cx="771461" cy="971321"/>
            </a:xfrm>
            <a:prstGeom prst="rect">
              <a:avLst/>
            </a:prstGeom>
          </p:spPr>
        </p:pic>
        <p:pic>
          <p:nvPicPr>
            <p:cNvPr id="46" name="图片 45">
              <a:extLst>
                <a:ext uri="{FF2B5EF4-FFF2-40B4-BE49-F238E27FC236}">
                  <a16:creationId xmlns:a16="http://schemas.microsoft.com/office/drawing/2014/main" id="{AD232828-20E3-46E1-963C-4C6B5020FD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29" t="12848" r="25383" b="78072"/>
            <a:stretch/>
          </p:blipFill>
          <p:spPr>
            <a:xfrm rot="16427068">
              <a:off x="1143831" y="4872840"/>
              <a:ext cx="867321" cy="622673"/>
            </a:xfrm>
            <a:prstGeom prst="rect">
              <a:avLst/>
            </a:prstGeom>
          </p:spPr>
        </p:pic>
        <p:pic>
          <p:nvPicPr>
            <p:cNvPr id="47" name="图片 46">
              <a:extLst>
                <a:ext uri="{FF2B5EF4-FFF2-40B4-BE49-F238E27FC236}">
                  <a16:creationId xmlns:a16="http://schemas.microsoft.com/office/drawing/2014/main" id="{28FDD0AA-89FB-43E5-B408-2EF3A3E689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437" t="42429" r="38191" b="43661"/>
            <a:stretch/>
          </p:blipFill>
          <p:spPr>
            <a:xfrm rot="605173">
              <a:off x="8174224" y="5026879"/>
              <a:ext cx="856723" cy="954003"/>
            </a:xfrm>
            <a:prstGeom prst="rect">
              <a:avLst/>
            </a:prstGeom>
          </p:spPr>
        </p:pic>
        <p:pic>
          <p:nvPicPr>
            <p:cNvPr id="48" name="图片 47">
              <a:extLst>
                <a:ext uri="{FF2B5EF4-FFF2-40B4-BE49-F238E27FC236}">
                  <a16:creationId xmlns:a16="http://schemas.microsoft.com/office/drawing/2014/main" id="{6CB0DED9-971E-4F21-A4F4-470B57EB9A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37" t="12850" r="80495" b="76286"/>
            <a:stretch/>
          </p:blipFill>
          <p:spPr>
            <a:xfrm rot="10609007">
              <a:off x="5350494" y="5131317"/>
              <a:ext cx="664387" cy="745126"/>
            </a:xfrm>
            <a:prstGeom prst="rect">
              <a:avLst/>
            </a:prstGeom>
          </p:spPr>
        </p:pic>
        <p:pic>
          <p:nvPicPr>
            <p:cNvPr id="49" name="图片 48">
              <a:extLst>
                <a:ext uri="{FF2B5EF4-FFF2-40B4-BE49-F238E27FC236}">
                  <a16:creationId xmlns:a16="http://schemas.microsoft.com/office/drawing/2014/main" id="{190015A2-1923-4B4E-9DD0-9667D722EF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37" t="12850" r="80495" b="76286"/>
            <a:stretch/>
          </p:blipFill>
          <p:spPr>
            <a:xfrm rot="9927949">
              <a:off x="11185682" y="558634"/>
              <a:ext cx="664387" cy="745126"/>
            </a:xfrm>
            <a:prstGeom prst="rect">
              <a:avLst/>
            </a:prstGeom>
          </p:spPr>
        </p:pic>
        <p:grpSp>
          <p:nvGrpSpPr>
            <p:cNvPr id="50" name="组合 49">
              <a:extLst>
                <a:ext uri="{FF2B5EF4-FFF2-40B4-BE49-F238E27FC236}">
                  <a16:creationId xmlns:a16="http://schemas.microsoft.com/office/drawing/2014/main" id="{94431E04-4786-45B4-9DCC-79782D8DB69B}"/>
                </a:ext>
              </a:extLst>
            </p:cNvPr>
            <p:cNvGrpSpPr/>
            <p:nvPr/>
          </p:nvGrpSpPr>
          <p:grpSpPr>
            <a:xfrm>
              <a:off x="14118" y="4606503"/>
              <a:ext cx="12191999" cy="2326243"/>
              <a:chOff x="1" y="4546271"/>
              <a:chExt cx="12191999" cy="2326243"/>
            </a:xfrm>
          </p:grpSpPr>
          <p:sp>
            <p:nvSpPr>
              <p:cNvPr id="59" name="任意多边形 38">
                <a:extLst>
                  <a:ext uri="{FF2B5EF4-FFF2-40B4-BE49-F238E27FC236}">
                    <a16:creationId xmlns:a16="http://schemas.microsoft.com/office/drawing/2014/main" id="{74FBDC02-71B1-4765-8040-0A2BEBF44C10}"/>
                  </a:ext>
                </a:extLst>
              </p:cNvPr>
              <p:cNvSpPr/>
              <p:nvPr/>
            </p:nvSpPr>
            <p:spPr>
              <a:xfrm>
                <a:off x="1" y="4546271"/>
                <a:ext cx="12191999" cy="2311729"/>
              </a:xfrm>
              <a:custGeom>
                <a:avLst/>
                <a:gdLst>
                  <a:gd name="connsiteX0" fmla="*/ 12191999 w 12191999"/>
                  <a:gd name="connsiteY0" fmla="*/ 0 h 2311729"/>
                  <a:gd name="connsiteX1" fmla="*/ 12191999 w 12191999"/>
                  <a:gd name="connsiteY1" fmla="*/ 2311729 h 2311729"/>
                  <a:gd name="connsiteX2" fmla="*/ 0 w 12191999"/>
                  <a:gd name="connsiteY2" fmla="*/ 2311729 h 2311729"/>
                  <a:gd name="connsiteX3" fmla="*/ 0 w 12191999"/>
                  <a:gd name="connsiteY3" fmla="*/ 2020458 h 2311729"/>
                  <a:gd name="connsiteX4" fmla="*/ 0 w 12191999"/>
                  <a:gd name="connsiteY4" fmla="*/ 237172 h 2311729"/>
                  <a:gd name="connsiteX5" fmla="*/ 63480 w 12191999"/>
                  <a:gd name="connsiteY5" fmla="*/ 213939 h 2311729"/>
                  <a:gd name="connsiteX6" fmla="*/ 348343 w 12191999"/>
                  <a:gd name="connsiteY6" fmla="*/ 170871 h 2311729"/>
                  <a:gd name="connsiteX7" fmla="*/ 1306287 w 12191999"/>
                  <a:gd name="connsiteY7" fmla="*/ 1128815 h 2311729"/>
                  <a:gd name="connsiteX8" fmla="*/ 1286825 w 12191999"/>
                  <a:gd name="connsiteY8" fmla="*/ 1321874 h 2311729"/>
                  <a:gd name="connsiteX9" fmla="*/ 1256605 w 12191999"/>
                  <a:gd name="connsiteY9" fmla="*/ 1419229 h 2311729"/>
                  <a:gd name="connsiteX10" fmla="*/ 1344679 w 12191999"/>
                  <a:gd name="connsiteY10" fmla="*/ 1371424 h 2311729"/>
                  <a:gd name="connsiteX11" fmla="*/ 1683656 w 12191999"/>
                  <a:gd name="connsiteY11" fmla="*/ 1302987 h 2311729"/>
                  <a:gd name="connsiteX12" fmla="*/ 2299446 w 12191999"/>
                  <a:gd name="connsiteY12" fmla="*/ 1558056 h 2311729"/>
                  <a:gd name="connsiteX13" fmla="*/ 2381189 w 12191999"/>
                  <a:gd name="connsiteY13" fmla="*/ 1657129 h 2311729"/>
                  <a:gd name="connsiteX14" fmla="*/ 2427737 w 12191999"/>
                  <a:gd name="connsiteY14" fmla="*/ 1596410 h 2311729"/>
                  <a:gd name="connsiteX15" fmla="*/ 3069771 w 12191999"/>
                  <a:gd name="connsiteY15" fmla="*/ 1302987 h 2311729"/>
                  <a:gd name="connsiteX16" fmla="*/ 3544503 w 12191999"/>
                  <a:gd name="connsiteY16" fmla="*/ 1447998 h 2311729"/>
                  <a:gd name="connsiteX17" fmla="*/ 3657745 w 12191999"/>
                  <a:gd name="connsiteY17" fmla="*/ 1541431 h 2311729"/>
                  <a:gd name="connsiteX18" fmla="*/ 3713651 w 12191999"/>
                  <a:gd name="connsiteY18" fmla="*/ 1519404 h 2311729"/>
                  <a:gd name="connsiteX19" fmla="*/ 3897086 w 12191999"/>
                  <a:gd name="connsiteY19" fmla="*/ 1491671 h 2311729"/>
                  <a:gd name="connsiteX20" fmla="*/ 4241977 w 12191999"/>
                  <a:gd name="connsiteY20" fmla="*/ 1597020 h 2311729"/>
                  <a:gd name="connsiteX21" fmla="*/ 4317999 w 12191999"/>
                  <a:gd name="connsiteY21" fmla="*/ 1659743 h 2311729"/>
                  <a:gd name="connsiteX22" fmla="*/ 4359994 w 12191999"/>
                  <a:gd name="connsiteY22" fmla="*/ 1582372 h 2311729"/>
                  <a:gd name="connsiteX23" fmla="*/ 5021945 w 12191999"/>
                  <a:gd name="connsiteY23" fmla="*/ 1230415 h 2311729"/>
                  <a:gd name="connsiteX24" fmla="*/ 5757498 w 12191999"/>
                  <a:gd name="connsiteY24" fmla="*/ 1717972 h 2311729"/>
                  <a:gd name="connsiteX25" fmla="*/ 5775109 w 12191999"/>
                  <a:gd name="connsiteY25" fmla="*/ 1774705 h 2311729"/>
                  <a:gd name="connsiteX26" fmla="*/ 5877396 w 12191999"/>
                  <a:gd name="connsiteY26" fmla="*/ 1742952 h 2311729"/>
                  <a:gd name="connsiteX27" fmla="*/ 5994403 w 12191999"/>
                  <a:gd name="connsiteY27" fmla="*/ 1731157 h 2311729"/>
                  <a:gd name="connsiteX28" fmla="*/ 6319003 w 12191999"/>
                  <a:gd name="connsiteY28" fmla="*/ 1830310 h 2311729"/>
                  <a:gd name="connsiteX29" fmla="*/ 6349718 w 12191999"/>
                  <a:gd name="connsiteY29" fmla="*/ 1855653 h 2311729"/>
                  <a:gd name="connsiteX30" fmla="*/ 6372196 w 12191999"/>
                  <a:gd name="connsiteY30" fmla="*/ 1783240 h 2311729"/>
                  <a:gd name="connsiteX31" fmla="*/ 7228113 w 12191999"/>
                  <a:gd name="connsiteY31" fmla="*/ 1215901 h 2311729"/>
                  <a:gd name="connsiteX32" fmla="*/ 7884955 w 12191999"/>
                  <a:gd name="connsiteY32" fmla="*/ 1487974 h 2311729"/>
                  <a:gd name="connsiteX33" fmla="*/ 7933395 w 12191999"/>
                  <a:gd name="connsiteY33" fmla="*/ 1546684 h 2311729"/>
                  <a:gd name="connsiteX34" fmla="*/ 8036368 w 12191999"/>
                  <a:gd name="connsiteY34" fmla="*/ 1487498 h 2311729"/>
                  <a:gd name="connsiteX35" fmla="*/ 8432799 w 12191999"/>
                  <a:gd name="connsiteY35" fmla="*/ 1397328 h 2311729"/>
                  <a:gd name="connsiteX36" fmla="*/ 9191035 w 12191999"/>
                  <a:gd name="connsiteY36" fmla="*/ 1800479 h 2311729"/>
                  <a:gd name="connsiteX37" fmla="*/ 9210518 w 12191999"/>
                  <a:gd name="connsiteY37" fmla="*/ 1836373 h 2311729"/>
                  <a:gd name="connsiteX38" fmla="*/ 9258709 w 12191999"/>
                  <a:gd name="connsiteY38" fmla="*/ 1810216 h 2311729"/>
                  <a:gd name="connsiteX39" fmla="*/ 9470570 w 12191999"/>
                  <a:gd name="connsiteY39" fmla="*/ 1767443 h 2311729"/>
                  <a:gd name="connsiteX40" fmla="*/ 9682431 w 12191999"/>
                  <a:gd name="connsiteY40" fmla="*/ 1810216 h 2311729"/>
                  <a:gd name="connsiteX41" fmla="*/ 9768141 w 12191999"/>
                  <a:gd name="connsiteY41" fmla="*/ 1856738 h 2311729"/>
                  <a:gd name="connsiteX42" fmla="*/ 9791010 w 12191999"/>
                  <a:gd name="connsiteY42" fmla="*/ 1783067 h 2311729"/>
                  <a:gd name="connsiteX43" fmla="*/ 10570028 w 12191999"/>
                  <a:gd name="connsiteY43" fmla="*/ 1266699 h 2311729"/>
                  <a:gd name="connsiteX44" fmla="*/ 10821441 w 12191999"/>
                  <a:gd name="connsiteY44" fmla="*/ 1304709 h 2311729"/>
                  <a:gd name="connsiteX45" fmla="*/ 10893902 w 12191999"/>
                  <a:gd name="connsiteY45" fmla="*/ 1333259 h 2311729"/>
                  <a:gd name="connsiteX46" fmla="*/ 10916253 w 12191999"/>
                  <a:gd name="connsiteY46" fmla="*/ 1261255 h 2311729"/>
                  <a:gd name="connsiteX47" fmla="*/ 11444514 w 12191999"/>
                  <a:gd name="connsiteY47" fmla="*/ 911100 h 2311729"/>
                  <a:gd name="connsiteX48" fmla="*/ 11446790 w 12191999"/>
                  <a:gd name="connsiteY48" fmla="*/ 911330 h 2311729"/>
                  <a:gd name="connsiteX49" fmla="*/ 11437256 w 12191999"/>
                  <a:gd name="connsiteY49" fmla="*/ 816759 h 2311729"/>
                  <a:gd name="connsiteX50" fmla="*/ 12173467 w 12191999"/>
                  <a:gd name="connsiteY50" fmla="*/ 936 h 2311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2191999" h="2311729">
                    <a:moveTo>
                      <a:pt x="12191999" y="0"/>
                    </a:moveTo>
                    <a:lnTo>
                      <a:pt x="12191999" y="2311729"/>
                    </a:lnTo>
                    <a:lnTo>
                      <a:pt x="0" y="2311729"/>
                    </a:lnTo>
                    <a:lnTo>
                      <a:pt x="0" y="2020458"/>
                    </a:lnTo>
                    <a:lnTo>
                      <a:pt x="0" y="237172"/>
                    </a:lnTo>
                    <a:lnTo>
                      <a:pt x="63480" y="213939"/>
                    </a:lnTo>
                    <a:cubicBezTo>
                      <a:pt x="153468" y="185949"/>
                      <a:pt x="249145" y="170871"/>
                      <a:pt x="348343" y="170871"/>
                    </a:cubicBezTo>
                    <a:cubicBezTo>
                      <a:pt x="877401" y="170871"/>
                      <a:pt x="1306287" y="599757"/>
                      <a:pt x="1306287" y="1128815"/>
                    </a:cubicBezTo>
                    <a:cubicBezTo>
                      <a:pt x="1306287" y="1194948"/>
                      <a:pt x="1299586" y="1259515"/>
                      <a:pt x="1286825" y="1321874"/>
                    </a:cubicBezTo>
                    <a:lnTo>
                      <a:pt x="1256605" y="1419229"/>
                    </a:lnTo>
                    <a:lnTo>
                      <a:pt x="1344679" y="1371424"/>
                    </a:lnTo>
                    <a:cubicBezTo>
                      <a:pt x="1448867" y="1327356"/>
                      <a:pt x="1563416" y="1302987"/>
                      <a:pt x="1683656" y="1302987"/>
                    </a:cubicBezTo>
                    <a:cubicBezTo>
                      <a:pt x="1924137" y="1302987"/>
                      <a:pt x="2141852" y="1400461"/>
                      <a:pt x="2299446" y="1558056"/>
                    </a:cubicBezTo>
                    <a:lnTo>
                      <a:pt x="2381189" y="1657129"/>
                    </a:lnTo>
                    <a:lnTo>
                      <a:pt x="2427737" y="1596410"/>
                    </a:lnTo>
                    <a:cubicBezTo>
                      <a:pt x="2583425" y="1416679"/>
                      <a:pt x="2813321" y="1302987"/>
                      <a:pt x="3069771" y="1302987"/>
                    </a:cubicBezTo>
                    <a:cubicBezTo>
                      <a:pt x="3245622" y="1302987"/>
                      <a:pt x="3408987" y="1356446"/>
                      <a:pt x="3544503" y="1447998"/>
                    </a:cubicBezTo>
                    <a:lnTo>
                      <a:pt x="3657745" y="1541431"/>
                    </a:lnTo>
                    <a:lnTo>
                      <a:pt x="3713651" y="1519404"/>
                    </a:lnTo>
                    <a:cubicBezTo>
                      <a:pt x="3771598" y="1501381"/>
                      <a:pt x="3833208" y="1491671"/>
                      <a:pt x="3897086" y="1491671"/>
                    </a:cubicBezTo>
                    <a:cubicBezTo>
                      <a:pt x="4024841" y="1491671"/>
                      <a:pt x="4143526" y="1530508"/>
                      <a:pt x="4241977" y="1597020"/>
                    </a:cubicBezTo>
                    <a:lnTo>
                      <a:pt x="4317999" y="1659743"/>
                    </a:lnTo>
                    <a:lnTo>
                      <a:pt x="4359994" y="1582372"/>
                    </a:lnTo>
                    <a:cubicBezTo>
                      <a:pt x="4503453" y="1370026"/>
                      <a:pt x="4746395" y="1230415"/>
                      <a:pt x="5021945" y="1230415"/>
                    </a:cubicBezTo>
                    <a:cubicBezTo>
                      <a:pt x="5352605" y="1230415"/>
                      <a:pt x="5636309" y="1431455"/>
                      <a:pt x="5757498" y="1717972"/>
                    </a:cubicBezTo>
                    <a:lnTo>
                      <a:pt x="5775109" y="1774705"/>
                    </a:lnTo>
                    <a:lnTo>
                      <a:pt x="5877396" y="1742952"/>
                    </a:lnTo>
                    <a:cubicBezTo>
                      <a:pt x="5915189" y="1735219"/>
                      <a:pt x="5954321" y="1731157"/>
                      <a:pt x="5994403" y="1731157"/>
                    </a:cubicBezTo>
                    <a:cubicBezTo>
                      <a:pt x="6114640" y="1731157"/>
                      <a:pt x="6226343" y="1767710"/>
                      <a:pt x="6319003" y="1830310"/>
                    </a:cubicBezTo>
                    <a:lnTo>
                      <a:pt x="6349718" y="1855653"/>
                    </a:lnTo>
                    <a:lnTo>
                      <a:pt x="6372196" y="1783240"/>
                    </a:lnTo>
                    <a:cubicBezTo>
                      <a:pt x="6513213" y="1449839"/>
                      <a:pt x="6843343" y="1215901"/>
                      <a:pt x="7228113" y="1215901"/>
                    </a:cubicBezTo>
                    <a:cubicBezTo>
                      <a:pt x="7484626" y="1215901"/>
                      <a:pt x="7716855" y="1319874"/>
                      <a:pt x="7884955" y="1487974"/>
                    </a:cubicBezTo>
                    <a:lnTo>
                      <a:pt x="7933395" y="1546684"/>
                    </a:lnTo>
                    <a:lnTo>
                      <a:pt x="8036368" y="1487498"/>
                    </a:lnTo>
                    <a:cubicBezTo>
                      <a:pt x="8156294" y="1429711"/>
                      <a:pt x="8290765" y="1397328"/>
                      <a:pt x="8432799" y="1397328"/>
                    </a:cubicBezTo>
                    <a:cubicBezTo>
                      <a:pt x="8748430" y="1397328"/>
                      <a:pt x="9026710" y="1557246"/>
                      <a:pt x="9191035" y="1800479"/>
                    </a:cubicBezTo>
                    <a:lnTo>
                      <a:pt x="9210518" y="1836373"/>
                    </a:lnTo>
                    <a:lnTo>
                      <a:pt x="9258709" y="1810216"/>
                    </a:lnTo>
                    <a:cubicBezTo>
                      <a:pt x="9323827" y="1782674"/>
                      <a:pt x="9395420" y="1767443"/>
                      <a:pt x="9470570" y="1767443"/>
                    </a:cubicBezTo>
                    <a:cubicBezTo>
                      <a:pt x="9545720" y="1767443"/>
                      <a:pt x="9617313" y="1782674"/>
                      <a:pt x="9682431" y="1810216"/>
                    </a:cubicBezTo>
                    <a:lnTo>
                      <a:pt x="9768141" y="1856738"/>
                    </a:lnTo>
                    <a:lnTo>
                      <a:pt x="9791010" y="1783067"/>
                    </a:lnTo>
                    <a:cubicBezTo>
                      <a:pt x="9919358" y="1479619"/>
                      <a:pt x="10219827" y="1266699"/>
                      <a:pt x="10570028" y="1266699"/>
                    </a:cubicBezTo>
                    <a:cubicBezTo>
                      <a:pt x="10657578" y="1266699"/>
                      <a:pt x="10742020" y="1280007"/>
                      <a:pt x="10821441" y="1304709"/>
                    </a:cubicBezTo>
                    <a:lnTo>
                      <a:pt x="10893902" y="1333259"/>
                    </a:lnTo>
                    <a:lnTo>
                      <a:pt x="10916253" y="1261255"/>
                    </a:lnTo>
                    <a:cubicBezTo>
                      <a:pt x="11003287" y="1055484"/>
                      <a:pt x="11207039" y="911100"/>
                      <a:pt x="11444514" y="911100"/>
                    </a:cubicBezTo>
                    <a:lnTo>
                      <a:pt x="11446790" y="911330"/>
                    </a:lnTo>
                    <a:lnTo>
                      <a:pt x="11437256" y="816759"/>
                    </a:lnTo>
                    <a:cubicBezTo>
                      <a:pt x="11437256" y="392161"/>
                      <a:pt x="11759948" y="42931"/>
                      <a:pt x="12173467" y="93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190500" dir="16200000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60" name="任意多边形 80">
                <a:extLst>
                  <a:ext uri="{FF2B5EF4-FFF2-40B4-BE49-F238E27FC236}">
                    <a16:creationId xmlns:a16="http://schemas.microsoft.com/office/drawing/2014/main" id="{E1148EA3-0B71-47F1-B7D9-9C9930D3E857}"/>
                  </a:ext>
                </a:extLst>
              </p:cNvPr>
              <p:cNvSpPr/>
              <p:nvPr/>
            </p:nvSpPr>
            <p:spPr>
              <a:xfrm>
                <a:off x="1" y="4560785"/>
                <a:ext cx="12191999" cy="2311729"/>
              </a:xfrm>
              <a:custGeom>
                <a:avLst/>
                <a:gdLst>
                  <a:gd name="connsiteX0" fmla="*/ 12191999 w 12191999"/>
                  <a:gd name="connsiteY0" fmla="*/ 0 h 2311729"/>
                  <a:gd name="connsiteX1" fmla="*/ 12191999 w 12191999"/>
                  <a:gd name="connsiteY1" fmla="*/ 2311729 h 2311729"/>
                  <a:gd name="connsiteX2" fmla="*/ 0 w 12191999"/>
                  <a:gd name="connsiteY2" fmla="*/ 2311729 h 2311729"/>
                  <a:gd name="connsiteX3" fmla="*/ 0 w 12191999"/>
                  <a:gd name="connsiteY3" fmla="*/ 2020458 h 2311729"/>
                  <a:gd name="connsiteX4" fmla="*/ 0 w 12191999"/>
                  <a:gd name="connsiteY4" fmla="*/ 237172 h 2311729"/>
                  <a:gd name="connsiteX5" fmla="*/ 63480 w 12191999"/>
                  <a:gd name="connsiteY5" fmla="*/ 213939 h 2311729"/>
                  <a:gd name="connsiteX6" fmla="*/ 348343 w 12191999"/>
                  <a:gd name="connsiteY6" fmla="*/ 170871 h 2311729"/>
                  <a:gd name="connsiteX7" fmla="*/ 1306287 w 12191999"/>
                  <a:gd name="connsiteY7" fmla="*/ 1128815 h 2311729"/>
                  <a:gd name="connsiteX8" fmla="*/ 1286825 w 12191999"/>
                  <a:gd name="connsiteY8" fmla="*/ 1321874 h 2311729"/>
                  <a:gd name="connsiteX9" fmla="*/ 1256605 w 12191999"/>
                  <a:gd name="connsiteY9" fmla="*/ 1419229 h 2311729"/>
                  <a:gd name="connsiteX10" fmla="*/ 1344679 w 12191999"/>
                  <a:gd name="connsiteY10" fmla="*/ 1371424 h 2311729"/>
                  <a:gd name="connsiteX11" fmla="*/ 1683656 w 12191999"/>
                  <a:gd name="connsiteY11" fmla="*/ 1302987 h 2311729"/>
                  <a:gd name="connsiteX12" fmla="*/ 2299446 w 12191999"/>
                  <a:gd name="connsiteY12" fmla="*/ 1558056 h 2311729"/>
                  <a:gd name="connsiteX13" fmla="*/ 2381189 w 12191999"/>
                  <a:gd name="connsiteY13" fmla="*/ 1657129 h 2311729"/>
                  <a:gd name="connsiteX14" fmla="*/ 2427737 w 12191999"/>
                  <a:gd name="connsiteY14" fmla="*/ 1596410 h 2311729"/>
                  <a:gd name="connsiteX15" fmla="*/ 3069771 w 12191999"/>
                  <a:gd name="connsiteY15" fmla="*/ 1302987 h 2311729"/>
                  <a:gd name="connsiteX16" fmla="*/ 3544503 w 12191999"/>
                  <a:gd name="connsiteY16" fmla="*/ 1447998 h 2311729"/>
                  <a:gd name="connsiteX17" fmla="*/ 3657745 w 12191999"/>
                  <a:gd name="connsiteY17" fmla="*/ 1541431 h 2311729"/>
                  <a:gd name="connsiteX18" fmla="*/ 3713651 w 12191999"/>
                  <a:gd name="connsiteY18" fmla="*/ 1519404 h 2311729"/>
                  <a:gd name="connsiteX19" fmla="*/ 3897086 w 12191999"/>
                  <a:gd name="connsiteY19" fmla="*/ 1491671 h 2311729"/>
                  <a:gd name="connsiteX20" fmla="*/ 4241977 w 12191999"/>
                  <a:gd name="connsiteY20" fmla="*/ 1597020 h 2311729"/>
                  <a:gd name="connsiteX21" fmla="*/ 4317999 w 12191999"/>
                  <a:gd name="connsiteY21" fmla="*/ 1659743 h 2311729"/>
                  <a:gd name="connsiteX22" fmla="*/ 4359994 w 12191999"/>
                  <a:gd name="connsiteY22" fmla="*/ 1582372 h 2311729"/>
                  <a:gd name="connsiteX23" fmla="*/ 5021945 w 12191999"/>
                  <a:gd name="connsiteY23" fmla="*/ 1230415 h 2311729"/>
                  <a:gd name="connsiteX24" fmla="*/ 5757498 w 12191999"/>
                  <a:gd name="connsiteY24" fmla="*/ 1717972 h 2311729"/>
                  <a:gd name="connsiteX25" fmla="*/ 5775109 w 12191999"/>
                  <a:gd name="connsiteY25" fmla="*/ 1774705 h 2311729"/>
                  <a:gd name="connsiteX26" fmla="*/ 5877396 w 12191999"/>
                  <a:gd name="connsiteY26" fmla="*/ 1742952 h 2311729"/>
                  <a:gd name="connsiteX27" fmla="*/ 5994403 w 12191999"/>
                  <a:gd name="connsiteY27" fmla="*/ 1731157 h 2311729"/>
                  <a:gd name="connsiteX28" fmla="*/ 6319003 w 12191999"/>
                  <a:gd name="connsiteY28" fmla="*/ 1830310 h 2311729"/>
                  <a:gd name="connsiteX29" fmla="*/ 6349718 w 12191999"/>
                  <a:gd name="connsiteY29" fmla="*/ 1855653 h 2311729"/>
                  <a:gd name="connsiteX30" fmla="*/ 6372196 w 12191999"/>
                  <a:gd name="connsiteY30" fmla="*/ 1783240 h 2311729"/>
                  <a:gd name="connsiteX31" fmla="*/ 7228113 w 12191999"/>
                  <a:gd name="connsiteY31" fmla="*/ 1215901 h 2311729"/>
                  <a:gd name="connsiteX32" fmla="*/ 7884955 w 12191999"/>
                  <a:gd name="connsiteY32" fmla="*/ 1487974 h 2311729"/>
                  <a:gd name="connsiteX33" fmla="*/ 7933395 w 12191999"/>
                  <a:gd name="connsiteY33" fmla="*/ 1546684 h 2311729"/>
                  <a:gd name="connsiteX34" fmla="*/ 8036368 w 12191999"/>
                  <a:gd name="connsiteY34" fmla="*/ 1487498 h 2311729"/>
                  <a:gd name="connsiteX35" fmla="*/ 8432799 w 12191999"/>
                  <a:gd name="connsiteY35" fmla="*/ 1397328 h 2311729"/>
                  <a:gd name="connsiteX36" fmla="*/ 9191035 w 12191999"/>
                  <a:gd name="connsiteY36" fmla="*/ 1800479 h 2311729"/>
                  <a:gd name="connsiteX37" fmla="*/ 9210518 w 12191999"/>
                  <a:gd name="connsiteY37" fmla="*/ 1836373 h 2311729"/>
                  <a:gd name="connsiteX38" fmla="*/ 9258709 w 12191999"/>
                  <a:gd name="connsiteY38" fmla="*/ 1810216 h 2311729"/>
                  <a:gd name="connsiteX39" fmla="*/ 9470570 w 12191999"/>
                  <a:gd name="connsiteY39" fmla="*/ 1767443 h 2311729"/>
                  <a:gd name="connsiteX40" fmla="*/ 9682431 w 12191999"/>
                  <a:gd name="connsiteY40" fmla="*/ 1810216 h 2311729"/>
                  <a:gd name="connsiteX41" fmla="*/ 9768141 w 12191999"/>
                  <a:gd name="connsiteY41" fmla="*/ 1856738 h 2311729"/>
                  <a:gd name="connsiteX42" fmla="*/ 9791010 w 12191999"/>
                  <a:gd name="connsiteY42" fmla="*/ 1783067 h 2311729"/>
                  <a:gd name="connsiteX43" fmla="*/ 10570028 w 12191999"/>
                  <a:gd name="connsiteY43" fmla="*/ 1266699 h 2311729"/>
                  <a:gd name="connsiteX44" fmla="*/ 10821441 w 12191999"/>
                  <a:gd name="connsiteY44" fmla="*/ 1304709 h 2311729"/>
                  <a:gd name="connsiteX45" fmla="*/ 10893902 w 12191999"/>
                  <a:gd name="connsiteY45" fmla="*/ 1333259 h 2311729"/>
                  <a:gd name="connsiteX46" fmla="*/ 10916253 w 12191999"/>
                  <a:gd name="connsiteY46" fmla="*/ 1261255 h 2311729"/>
                  <a:gd name="connsiteX47" fmla="*/ 11444514 w 12191999"/>
                  <a:gd name="connsiteY47" fmla="*/ 911100 h 2311729"/>
                  <a:gd name="connsiteX48" fmla="*/ 11446790 w 12191999"/>
                  <a:gd name="connsiteY48" fmla="*/ 911330 h 2311729"/>
                  <a:gd name="connsiteX49" fmla="*/ 11437256 w 12191999"/>
                  <a:gd name="connsiteY49" fmla="*/ 816759 h 2311729"/>
                  <a:gd name="connsiteX50" fmla="*/ 12173467 w 12191999"/>
                  <a:gd name="connsiteY50" fmla="*/ 936 h 2311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2191999" h="2311729">
                    <a:moveTo>
                      <a:pt x="12191999" y="0"/>
                    </a:moveTo>
                    <a:lnTo>
                      <a:pt x="12191999" y="2311729"/>
                    </a:lnTo>
                    <a:lnTo>
                      <a:pt x="0" y="2311729"/>
                    </a:lnTo>
                    <a:lnTo>
                      <a:pt x="0" y="2020458"/>
                    </a:lnTo>
                    <a:lnTo>
                      <a:pt x="0" y="237172"/>
                    </a:lnTo>
                    <a:lnTo>
                      <a:pt x="63480" y="213939"/>
                    </a:lnTo>
                    <a:cubicBezTo>
                      <a:pt x="153468" y="185949"/>
                      <a:pt x="249145" y="170871"/>
                      <a:pt x="348343" y="170871"/>
                    </a:cubicBezTo>
                    <a:cubicBezTo>
                      <a:pt x="877401" y="170871"/>
                      <a:pt x="1306287" y="599757"/>
                      <a:pt x="1306287" y="1128815"/>
                    </a:cubicBezTo>
                    <a:cubicBezTo>
                      <a:pt x="1306287" y="1194948"/>
                      <a:pt x="1299586" y="1259515"/>
                      <a:pt x="1286825" y="1321874"/>
                    </a:cubicBezTo>
                    <a:lnTo>
                      <a:pt x="1256605" y="1419229"/>
                    </a:lnTo>
                    <a:lnTo>
                      <a:pt x="1344679" y="1371424"/>
                    </a:lnTo>
                    <a:cubicBezTo>
                      <a:pt x="1448867" y="1327356"/>
                      <a:pt x="1563416" y="1302987"/>
                      <a:pt x="1683656" y="1302987"/>
                    </a:cubicBezTo>
                    <a:cubicBezTo>
                      <a:pt x="1924137" y="1302987"/>
                      <a:pt x="2141852" y="1400461"/>
                      <a:pt x="2299446" y="1558056"/>
                    </a:cubicBezTo>
                    <a:lnTo>
                      <a:pt x="2381189" y="1657129"/>
                    </a:lnTo>
                    <a:lnTo>
                      <a:pt x="2427737" y="1596410"/>
                    </a:lnTo>
                    <a:cubicBezTo>
                      <a:pt x="2583425" y="1416679"/>
                      <a:pt x="2813321" y="1302987"/>
                      <a:pt x="3069771" y="1302987"/>
                    </a:cubicBezTo>
                    <a:cubicBezTo>
                      <a:pt x="3245622" y="1302987"/>
                      <a:pt x="3408987" y="1356446"/>
                      <a:pt x="3544503" y="1447998"/>
                    </a:cubicBezTo>
                    <a:lnTo>
                      <a:pt x="3657745" y="1541431"/>
                    </a:lnTo>
                    <a:lnTo>
                      <a:pt x="3713651" y="1519404"/>
                    </a:lnTo>
                    <a:cubicBezTo>
                      <a:pt x="3771598" y="1501381"/>
                      <a:pt x="3833208" y="1491671"/>
                      <a:pt x="3897086" y="1491671"/>
                    </a:cubicBezTo>
                    <a:cubicBezTo>
                      <a:pt x="4024841" y="1491671"/>
                      <a:pt x="4143526" y="1530508"/>
                      <a:pt x="4241977" y="1597020"/>
                    </a:cubicBezTo>
                    <a:lnTo>
                      <a:pt x="4317999" y="1659743"/>
                    </a:lnTo>
                    <a:lnTo>
                      <a:pt x="4359994" y="1582372"/>
                    </a:lnTo>
                    <a:cubicBezTo>
                      <a:pt x="4503453" y="1370026"/>
                      <a:pt x="4746395" y="1230415"/>
                      <a:pt x="5021945" y="1230415"/>
                    </a:cubicBezTo>
                    <a:cubicBezTo>
                      <a:pt x="5352605" y="1230415"/>
                      <a:pt x="5636309" y="1431455"/>
                      <a:pt x="5757498" y="1717972"/>
                    </a:cubicBezTo>
                    <a:lnTo>
                      <a:pt x="5775109" y="1774705"/>
                    </a:lnTo>
                    <a:lnTo>
                      <a:pt x="5877396" y="1742952"/>
                    </a:lnTo>
                    <a:cubicBezTo>
                      <a:pt x="5915189" y="1735219"/>
                      <a:pt x="5954321" y="1731157"/>
                      <a:pt x="5994403" y="1731157"/>
                    </a:cubicBezTo>
                    <a:cubicBezTo>
                      <a:pt x="6114640" y="1731157"/>
                      <a:pt x="6226343" y="1767710"/>
                      <a:pt x="6319003" y="1830310"/>
                    </a:cubicBezTo>
                    <a:lnTo>
                      <a:pt x="6349718" y="1855653"/>
                    </a:lnTo>
                    <a:lnTo>
                      <a:pt x="6372196" y="1783240"/>
                    </a:lnTo>
                    <a:cubicBezTo>
                      <a:pt x="6513213" y="1449839"/>
                      <a:pt x="6843343" y="1215901"/>
                      <a:pt x="7228113" y="1215901"/>
                    </a:cubicBezTo>
                    <a:cubicBezTo>
                      <a:pt x="7484626" y="1215901"/>
                      <a:pt x="7716855" y="1319874"/>
                      <a:pt x="7884955" y="1487974"/>
                    </a:cubicBezTo>
                    <a:lnTo>
                      <a:pt x="7933395" y="1546684"/>
                    </a:lnTo>
                    <a:lnTo>
                      <a:pt x="8036368" y="1487498"/>
                    </a:lnTo>
                    <a:cubicBezTo>
                      <a:pt x="8156294" y="1429711"/>
                      <a:pt x="8290765" y="1397328"/>
                      <a:pt x="8432799" y="1397328"/>
                    </a:cubicBezTo>
                    <a:cubicBezTo>
                      <a:pt x="8748430" y="1397328"/>
                      <a:pt x="9026710" y="1557246"/>
                      <a:pt x="9191035" y="1800479"/>
                    </a:cubicBezTo>
                    <a:lnTo>
                      <a:pt x="9210518" y="1836373"/>
                    </a:lnTo>
                    <a:lnTo>
                      <a:pt x="9258709" y="1810216"/>
                    </a:lnTo>
                    <a:cubicBezTo>
                      <a:pt x="9323827" y="1782674"/>
                      <a:pt x="9395420" y="1767443"/>
                      <a:pt x="9470570" y="1767443"/>
                    </a:cubicBezTo>
                    <a:cubicBezTo>
                      <a:pt x="9545720" y="1767443"/>
                      <a:pt x="9617313" y="1782674"/>
                      <a:pt x="9682431" y="1810216"/>
                    </a:cubicBezTo>
                    <a:lnTo>
                      <a:pt x="9768141" y="1856738"/>
                    </a:lnTo>
                    <a:lnTo>
                      <a:pt x="9791010" y="1783067"/>
                    </a:lnTo>
                    <a:cubicBezTo>
                      <a:pt x="9919358" y="1479619"/>
                      <a:pt x="10219827" y="1266699"/>
                      <a:pt x="10570028" y="1266699"/>
                    </a:cubicBezTo>
                    <a:cubicBezTo>
                      <a:pt x="10657578" y="1266699"/>
                      <a:pt x="10742020" y="1280007"/>
                      <a:pt x="10821441" y="1304709"/>
                    </a:cubicBezTo>
                    <a:lnTo>
                      <a:pt x="10893902" y="1333259"/>
                    </a:lnTo>
                    <a:lnTo>
                      <a:pt x="10916253" y="1261255"/>
                    </a:lnTo>
                    <a:cubicBezTo>
                      <a:pt x="11003287" y="1055484"/>
                      <a:pt x="11207039" y="911100"/>
                      <a:pt x="11444514" y="911100"/>
                    </a:cubicBezTo>
                    <a:lnTo>
                      <a:pt x="11446790" y="911330"/>
                    </a:lnTo>
                    <a:lnTo>
                      <a:pt x="11437256" y="816759"/>
                    </a:lnTo>
                    <a:cubicBezTo>
                      <a:pt x="11437256" y="392161"/>
                      <a:pt x="11759948" y="42931"/>
                      <a:pt x="12173467" y="936"/>
                    </a:cubicBez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bg1"/>
                </a:solidFill>
              </a:ln>
              <a:effectLst>
                <a:innerShdw blurRad="266700" dist="139700" dir="16200000">
                  <a:srgbClr val="18ACCA">
                    <a:alpha val="30000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</p:grpSp>
        <p:pic>
          <p:nvPicPr>
            <p:cNvPr id="51" name="图片 50">
              <a:extLst>
                <a:ext uri="{FF2B5EF4-FFF2-40B4-BE49-F238E27FC236}">
                  <a16:creationId xmlns:a16="http://schemas.microsoft.com/office/drawing/2014/main" id="{AC0F0C14-1B7E-417A-A804-2911A8A2D30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049" t="43746" r="52454" b="44389"/>
            <a:stretch/>
          </p:blipFill>
          <p:spPr>
            <a:xfrm rot="7085163">
              <a:off x="5750161" y="2421088"/>
              <a:ext cx="868148" cy="813694"/>
            </a:xfrm>
            <a:prstGeom prst="rect">
              <a:avLst/>
            </a:prstGeom>
          </p:spPr>
        </p:pic>
        <p:pic>
          <p:nvPicPr>
            <p:cNvPr id="52" name="图片 51">
              <a:extLst>
                <a:ext uri="{FF2B5EF4-FFF2-40B4-BE49-F238E27FC236}">
                  <a16:creationId xmlns:a16="http://schemas.microsoft.com/office/drawing/2014/main" id="{1DFEAD6B-B6FF-496E-BEC3-8A37115C0F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437" t="42429" r="38191" b="43661"/>
            <a:stretch/>
          </p:blipFill>
          <p:spPr>
            <a:xfrm>
              <a:off x="10842171" y="3359625"/>
              <a:ext cx="856723" cy="954003"/>
            </a:xfrm>
            <a:prstGeom prst="rect">
              <a:avLst/>
            </a:prstGeom>
          </p:spPr>
        </p:pic>
        <p:pic>
          <p:nvPicPr>
            <p:cNvPr id="53" name="图片 52">
              <a:extLst>
                <a:ext uri="{FF2B5EF4-FFF2-40B4-BE49-F238E27FC236}">
                  <a16:creationId xmlns:a16="http://schemas.microsoft.com/office/drawing/2014/main" id="{35712FC8-C02A-4215-832B-80745FC20F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37" t="12850" r="80495" b="76286"/>
            <a:stretch/>
          </p:blipFill>
          <p:spPr>
            <a:xfrm rot="15246552">
              <a:off x="651806" y="899296"/>
              <a:ext cx="664387" cy="745126"/>
            </a:xfrm>
            <a:prstGeom prst="rect">
              <a:avLst/>
            </a:prstGeom>
          </p:spPr>
        </p:pic>
        <p:pic>
          <p:nvPicPr>
            <p:cNvPr id="54" name="图片 53">
              <a:extLst>
                <a:ext uri="{FF2B5EF4-FFF2-40B4-BE49-F238E27FC236}">
                  <a16:creationId xmlns:a16="http://schemas.microsoft.com/office/drawing/2014/main" id="{B4E4E05A-F669-46AA-BC65-B7882BE683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364" t="12527" r="11586" b="75615"/>
            <a:stretch/>
          </p:blipFill>
          <p:spPr>
            <a:xfrm rot="15311720">
              <a:off x="569531" y="2831826"/>
              <a:ext cx="827314" cy="813214"/>
            </a:xfrm>
            <a:prstGeom prst="rect">
              <a:avLst/>
            </a:prstGeom>
          </p:spPr>
        </p:pic>
        <p:pic>
          <p:nvPicPr>
            <p:cNvPr id="55" name="图片 54">
              <a:extLst>
                <a:ext uri="{FF2B5EF4-FFF2-40B4-BE49-F238E27FC236}">
                  <a16:creationId xmlns:a16="http://schemas.microsoft.com/office/drawing/2014/main" id="{CB560701-2C6B-4FE1-BE6F-A4ACB7A30A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61" t="27513" r="81347" b="59981"/>
            <a:stretch/>
          </p:blipFill>
          <p:spPr>
            <a:xfrm rot="16820915">
              <a:off x="7592181" y="3745037"/>
              <a:ext cx="538571" cy="857705"/>
            </a:xfrm>
            <a:prstGeom prst="rect">
              <a:avLst/>
            </a:prstGeom>
          </p:spPr>
        </p:pic>
        <p:pic>
          <p:nvPicPr>
            <p:cNvPr id="56" name="图片 55">
              <a:extLst>
                <a:ext uri="{FF2B5EF4-FFF2-40B4-BE49-F238E27FC236}">
                  <a16:creationId xmlns:a16="http://schemas.microsoft.com/office/drawing/2014/main" id="{56C0EE6C-243B-4564-B2D6-D17BB1987B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437" t="42429" r="38191" b="43661"/>
            <a:stretch/>
          </p:blipFill>
          <p:spPr>
            <a:xfrm rot="15418078">
              <a:off x="7668944" y="2343317"/>
              <a:ext cx="856723" cy="954003"/>
            </a:xfrm>
            <a:prstGeom prst="rect">
              <a:avLst/>
            </a:prstGeom>
          </p:spPr>
        </p:pic>
        <p:pic>
          <p:nvPicPr>
            <p:cNvPr id="57" name="图片 56">
              <a:extLst>
                <a:ext uri="{FF2B5EF4-FFF2-40B4-BE49-F238E27FC236}">
                  <a16:creationId xmlns:a16="http://schemas.microsoft.com/office/drawing/2014/main" id="{864FD83D-BFBD-4FB4-99D8-3EDFCD3708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049" t="43746" r="52454" b="44389"/>
            <a:stretch/>
          </p:blipFill>
          <p:spPr>
            <a:xfrm rot="5400000">
              <a:off x="9421375" y="4461801"/>
              <a:ext cx="868148" cy="813694"/>
            </a:xfrm>
            <a:prstGeom prst="rect">
              <a:avLst/>
            </a:prstGeom>
          </p:spPr>
        </p:pic>
        <p:pic>
          <p:nvPicPr>
            <p:cNvPr id="58" name="图片 57">
              <a:extLst>
                <a:ext uri="{FF2B5EF4-FFF2-40B4-BE49-F238E27FC236}">
                  <a16:creationId xmlns:a16="http://schemas.microsoft.com/office/drawing/2014/main" id="{E2625E4E-2CD6-42F8-A537-31ABEAFE9D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437" t="42429" r="38191" b="43661"/>
            <a:stretch/>
          </p:blipFill>
          <p:spPr>
            <a:xfrm rot="11684570">
              <a:off x="4356647" y="4013097"/>
              <a:ext cx="856723" cy="954003"/>
            </a:xfrm>
            <a:prstGeom prst="rect">
              <a:avLst/>
            </a:prstGeom>
          </p:spPr>
        </p:pic>
      </p:grpSp>
      <p:pic>
        <p:nvPicPr>
          <p:cNvPr id="13" name="Picture 14" descr="icons.png">
            <a:extLst>
              <a:ext uri="{FF2B5EF4-FFF2-40B4-BE49-F238E27FC236}">
                <a16:creationId xmlns:a16="http://schemas.microsoft.com/office/drawing/2014/main" id="{A2005116-A876-4BAE-ABC7-DEB0ED727B10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/>
          <a:srcRect l="63380" r="-1" b="32035"/>
          <a:stretch/>
        </p:blipFill>
        <p:spPr>
          <a:xfrm rot="619541">
            <a:off x="6822513" y="451108"/>
            <a:ext cx="3976116" cy="3477772"/>
          </a:xfrm>
          <a:prstGeom prst="rect">
            <a:avLst/>
          </a:prstGeom>
        </p:spPr>
      </p:pic>
      <p:sp>
        <p:nvSpPr>
          <p:cNvPr id="12" name="任意多边形 133">
            <a:extLst>
              <a:ext uri="{FF2B5EF4-FFF2-40B4-BE49-F238E27FC236}">
                <a16:creationId xmlns:a16="http://schemas.microsoft.com/office/drawing/2014/main" id="{D88536F3-8112-4C7D-85C5-C0233A1A9137}"/>
              </a:ext>
            </a:extLst>
          </p:cNvPr>
          <p:cNvSpPr/>
          <p:nvPr/>
        </p:nvSpPr>
        <p:spPr>
          <a:xfrm flipH="1">
            <a:off x="3892713" y="1397815"/>
            <a:ext cx="5421557" cy="3345216"/>
          </a:xfrm>
          <a:custGeom>
            <a:avLst/>
            <a:gdLst>
              <a:gd name="connsiteX0" fmla="*/ 948690 w 2148840"/>
              <a:gd name="connsiteY0" fmla="*/ 0 h 1325880"/>
              <a:gd name="connsiteX1" fmla="*/ 1264643 w 2148840"/>
              <a:gd name="connsiteY1" fmla="*/ 209428 h 1325880"/>
              <a:gd name="connsiteX2" fmla="*/ 1272463 w 2148840"/>
              <a:gd name="connsiteY2" fmla="*/ 234618 h 1325880"/>
              <a:gd name="connsiteX3" fmla="*/ 1318138 w 2148840"/>
              <a:gd name="connsiteY3" fmla="*/ 209827 h 1325880"/>
              <a:gd name="connsiteX4" fmla="*/ 1451610 w 2148840"/>
              <a:gd name="connsiteY4" fmla="*/ 182880 h 1325880"/>
              <a:gd name="connsiteX5" fmla="*/ 1735948 w 2148840"/>
              <a:gd name="connsiteY5" fmla="*/ 334061 h 1325880"/>
              <a:gd name="connsiteX6" fmla="*/ 1754729 w 2148840"/>
              <a:gd name="connsiteY6" fmla="*/ 368663 h 1325880"/>
              <a:gd name="connsiteX7" fmla="*/ 1811161 w 2148840"/>
              <a:gd name="connsiteY7" fmla="*/ 374352 h 1325880"/>
              <a:gd name="connsiteX8" fmla="*/ 2148840 w 2148840"/>
              <a:gd name="connsiteY8" fmla="*/ 788670 h 1325880"/>
              <a:gd name="connsiteX9" fmla="*/ 1725930 w 2148840"/>
              <a:gd name="connsiteY9" fmla="*/ 1211580 h 1325880"/>
              <a:gd name="connsiteX10" fmla="*/ 1489477 w 2148840"/>
              <a:gd name="connsiteY10" fmla="*/ 1139354 h 1325880"/>
              <a:gd name="connsiteX11" fmla="*/ 1436947 w 2148840"/>
              <a:gd name="connsiteY11" fmla="*/ 1096013 h 1325880"/>
              <a:gd name="connsiteX12" fmla="*/ 1420223 w 2148840"/>
              <a:gd name="connsiteY12" fmla="*/ 1126825 h 1325880"/>
              <a:gd name="connsiteX13" fmla="*/ 1045845 w 2148840"/>
              <a:gd name="connsiteY13" fmla="*/ 1325880 h 1325880"/>
              <a:gd name="connsiteX14" fmla="*/ 726597 w 2148840"/>
              <a:gd name="connsiteY14" fmla="*/ 1193643 h 1325880"/>
              <a:gd name="connsiteX15" fmla="*/ 677235 w 2148840"/>
              <a:gd name="connsiteY15" fmla="*/ 1133816 h 1325880"/>
              <a:gd name="connsiteX16" fmla="*/ 643102 w 2148840"/>
              <a:gd name="connsiteY16" fmla="*/ 1152342 h 1325880"/>
              <a:gd name="connsiteX17" fmla="*/ 462915 w 2148840"/>
              <a:gd name="connsiteY17" fmla="*/ 1188720 h 1325880"/>
              <a:gd name="connsiteX18" fmla="*/ 0 w 2148840"/>
              <a:gd name="connsiteY18" fmla="*/ 725805 h 1325880"/>
              <a:gd name="connsiteX19" fmla="*/ 462915 w 2148840"/>
              <a:gd name="connsiteY19" fmla="*/ 262890 h 1325880"/>
              <a:gd name="connsiteX20" fmla="*/ 556209 w 2148840"/>
              <a:gd name="connsiteY20" fmla="*/ 272295 h 1325880"/>
              <a:gd name="connsiteX21" fmla="*/ 611187 w 2148840"/>
              <a:gd name="connsiteY21" fmla="*/ 289361 h 1325880"/>
              <a:gd name="connsiteX22" fmla="*/ 612757 w 2148840"/>
              <a:gd name="connsiteY22" fmla="*/ 273794 h 1325880"/>
              <a:gd name="connsiteX23" fmla="*/ 948690 w 2148840"/>
              <a:gd name="connsiteY23" fmla="*/ 0 h 1325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148840" h="1325880">
                <a:moveTo>
                  <a:pt x="948690" y="0"/>
                </a:moveTo>
                <a:cubicBezTo>
                  <a:pt x="1090723" y="0"/>
                  <a:pt x="1212588" y="86356"/>
                  <a:pt x="1264643" y="209428"/>
                </a:cubicBezTo>
                <a:lnTo>
                  <a:pt x="1272463" y="234618"/>
                </a:lnTo>
                <a:lnTo>
                  <a:pt x="1318138" y="209827"/>
                </a:lnTo>
                <a:cubicBezTo>
                  <a:pt x="1359162" y="192475"/>
                  <a:pt x="1404265" y="182880"/>
                  <a:pt x="1451610" y="182880"/>
                </a:cubicBezTo>
                <a:cubicBezTo>
                  <a:pt x="1569971" y="182880"/>
                  <a:pt x="1674326" y="242849"/>
                  <a:pt x="1735948" y="334061"/>
                </a:cubicBezTo>
                <a:lnTo>
                  <a:pt x="1754729" y="368663"/>
                </a:lnTo>
                <a:lnTo>
                  <a:pt x="1811161" y="374352"/>
                </a:lnTo>
                <a:cubicBezTo>
                  <a:pt x="2003874" y="413787"/>
                  <a:pt x="2148840" y="584299"/>
                  <a:pt x="2148840" y="788670"/>
                </a:cubicBezTo>
                <a:cubicBezTo>
                  <a:pt x="2148840" y="1022237"/>
                  <a:pt x="1959497" y="1211580"/>
                  <a:pt x="1725930" y="1211580"/>
                </a:cubicBezTo>
                <a:cubicBezTo>
                  <a:pt x="1638342" y="1211580"/>
                  <a:pt x="1556974" y="1184954"/>
                  <a:pt x="1489477" y="1139354"/>
                </a:cubicBezTo>
                <a:lnTo>
                  <a:pt x="1436947" y="1096013"/>
                </a:lnTo>
                <a:lnTo>
                  <a:pt x="1420223" y="1126825"/>
                </a:lnTo>
                <a:cubicBezTo>
                  <a:pt x="1339088" y="1246920"/>
                  <a:pt x="1201788" y="1325880"/>
                  <a:pt x="1045845" y="1325880"/>
                </a:cubicBezTo>
                <a:cubicBezTo>
                  <a:pt x="921171" y="1325880"/>
                  <a:pt x="808300" y="1275346"/>
                  <a:pt x="726597" y="1193643"/>
                </a:cubicBezTo>
                <a:lnTo>
                  <a:pt x="677235" y="1133816"/>
                </a:lnTo>
                <a:lnTo>
                  <a:pt x="643102" y="1152342"/>
                </a:lnTo>
                <a:cubicBezTo>
                  <a:pt x="587720" y="1175767"/>
                  <a:pt x="526830" y="1188720"/>
                  <a:pt x="462915" y="1188720"/>
                </a:cubicBezTo>
                <a:cubicBezTo>
                  <a:pt x="207254" y="1188720"/>
                  <a:pt x="0" y="981466"/>
                  <a:pt x="0" y="725805"/>
                </a:cubicBezTo>
                <a:cubicBezTo>
                  <a:pt x="0" y="470144"/>
                  <a:pt x="207254" y="262890"/>
                  <a:pt x="462915" y="262890"/>
                </a:cubicBezTo>
                <a:cubicBezTo>
                  <a:pt x="494873" y="262890"/>
                  <a:pt x="526074" y="266128"/>
                  <a:pt x="556209" y="272295"/>
                </a:cubicBezTo>
                <a:lnTo>
                  <a:pt x="611187" y="289361"/>
                </a:lnTo>
                <a:lnTo>
                  <a:pt x="612757" y="273794"/>
                </a:lnTo>
                <a:cubicBezTo>
                  <a:pt x="644731" y="117540"/>
                  <a:pt x="782984" y="0"/>
                  <a:pt x="948690" y="0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rgbClr val="91F0FD"/>
            </a:solidFill>
          </a:ln>
          <a:effectLst>
            <a:innerShdw blurRad="355600" dist="114300" dir="3600000">
              <a:srgbClr val="19B4C9">
                <a:alpha val="71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ea"/>
              <a:sym typeface="+mn-lt"/>
            </a:endParaRPr>
          </a:p>
        </p:txBody>
      </p:sp>
      <p:pic>
        <p:nvPicPr>
          <p:cNvPr id="14" name="图形 13">
            <a:extLst>
              <a:ext uri="{FF2B5EF4-FFF2-40B4-BE49-F238E27FC236}">
                <a16:creationId xmlns:a16="http://schemas.microsoft.com/office/drawing/2014/main" id="{C39E16F7-4026-4FBB-9785-458DF7E8048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655909" y="1459819"/>
            <a:ext cx="2352675" cy="3038475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1009479B-901B-468F-88D0-CF84268A59A9}"/>
              </a:ext>
            </a:extLst>
          </p:cNvPr>
          <p:cNvSpPr txBox="1"/>
          <p:nvPr/>
        </p:nvSpPr>
        <p:spPr>
          <a:xfrm>
            <a:off x="4312672" y="2550165"/>
            <a:ext cx="52794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  <a:ea typeface="宋体" panose="02010600030101010101" pitchFamily="2" charset="-122"/>
                <a:cs typeface="+mn-ea"/>
                <a:sym typeface="+mn-lt"/>
              </a:rPr>
              <a:t>KHỞI ĐỘNG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erlin Sans FB Demi" panose="020E0802020502020306" pitchFamily="34" charset="0"/>
              <a:ea typeface="宋体" panose="02010600030101010101" pitchFamily="2" charset="-122"/>
              <a:cs typeface="+mn-ea"/>
              <a:sym typeface="+mn-lt"/>
            </a:endParaRP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050CB559-5086-4428-930B-E58410513435}"/>
              </a:ext>
            </a:extLst>
          </p:cNvPr>
          <p:cNvGrpSpPr/>
          <p:nvPr/>
        </p:nvGrpSpPr>
        <p:grpSpPr>
          <a:xfrm>
            <a:off x="7934775" y="3726954"/>
            <a:ext cx="1158566" cy="826022"/>
            <a:chOff x="7444895" y="3056186"/>
            <a:chExt cx="1158566" cy="826022"/>
          </a:xfrm>
        </p:grpSpPr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id="{94A6C837-ADD8-4781-AC5D-15ED2F36947E}"/>
                </a:ext>
              </a:extLst>
            </p:cNvPr>
            <p:cNvGrpSpPr/>
            <p:nvPr/>
          </p:nvGrpSpPr>
          <p:grpSpPr>
            <a:xfrm rot="3701856">
              <a:off x="7437432" y="3077926"/>
              <a:ext cx="811745" cy="796819"/>
              <a:chOff x="10646778" y="4753862"/>
              <a:chExt cx="751521" cy="737702"/>
            </a:xfrm>
          </p:grpSpPr>
          <p:sp>
            <p:nvSpPr>
              <p:cNvPr id="27" name="五角星 2">
                <a:extLst>
                  <a:ext uri="{FF2B5EF4-FFF2-40B4-BE49-F238E27FC236}">
                    <a16:creationId xmlns:a16="http://schemas.microsoft.com/office/drawing/2014/main" id="{5985A431-5345-44FF-B3DD-56201791E6C6}"/>
                  </a:ext>
                </a:extLst>
              </p:cNvPr>
              <p:cNvSpPr/>
              <p:nvPr/>
            </p:nvSpPr>
            <p:spPr>
              <a:xfrm rot="20227648" flipH="1">
                <a:off x="10648573" y="4753862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chemeClr val="bg1"/>
              </a:solidFill>
              <a:ln w="15875">
                <a:noFill/>
              </a:ln>
              <a:effectLst>
                <a:outerShdw blurRad="76200" dist="50800" dir="5400000" algn="t" rotWithShape="0">
                  <a:prstClr val="black">
                    <a:alpha val="1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grpSp>
            <p:nvGrpSpPr>
              <p:cNvPr id="28" name="组合 27">
                <a:extLst>
                  <a:ext uri="{FF2B5EF4-FFF2-40B4-BE49-F238E27FC236}">
                    <a16:creationId xmlns:a16="http://schemas.microsoft.com/office/drawing/2014/main" id="{D5835AE1-BDCA-4CAC-98F2-DA72516F7B1D}"/>
                  </a:ext>
                </a:extLst>
              </p:cNvPr>
              <p:cNvGrpSpPr/>
              <p:nvPr/>
            </p:nvGrpSpPr>
            <p:grpSpPr>
              <a:xfrm>
                <a:off x="10646778" y="4762829"/>
                <a:ext cx="749726" cy="728735"/>
                <a:chOff x="11012539" y="4493889"/>
                <a:chExt cx="749726" cy="728735"/>
              </a:xfrm>
            </p:grpSpPr>
            <p:sp>
              <p:nvSpPr>
                <p:cNvPr id="29" name="五角星 2">
                  <a:extLst>
                    <a:ext uri="{FF2B5EF4-FFF2-40B4-BE49-F238E27FC236}">
                      <a16:creationId xmlns:a16="http://schemas.microsoft.com/office/drawing/2014/main" id="{84D5182F-9FF0-48B1-9F6F-8FFF909CA692}"/>
                    </a:ext>
                  </a:extLst>
                </p:cNvPr>
                <p:cNvSpPr/>
                <p:nvPr/>
              </p:nvSpPr>
              <p:spPr>
                <a:xfrm rot="20227648" flipH="1">
                  <a:off x="11012539" y="4493889"/>
                  <a:ext cx="749726" cy="728735"/>
                </a:xfrm>
                <a:custGeom>
                  <a:avLst/>
                  <a:gdLst>
                    <a:gd name="connsiteX0" fmla="*/ 1 w 914400"/>
                    <a:gd name="connsiteY0" fmla="*/ 349269 h 914400"/>
                    <a:gd name="connsiteX1" fmla="*/ 262140 w 914400"/>
                    <a:gd name="connsiteY1" fmla="*/ 223173 h 914400"/>
                    <a:gd name="connsiteX2" fmla="*/ 457200 w 914400"/>
                    <a:gd name="connsiteY2" fmla="*/ 0 h 914400"/>
                    <a:gd name="connsiteX3" fmla="*/ 652260 w 914400"/>
                    <a:gd name="connsiteY3" fmla="*/ 223173 h 914400"/>
                    <a:gd name="connsiteX4" fmla="*/ 914399 w 914400"/>
                    <a:gd name="connsiteY4" fmla="*/ 349269 h 914400"/>
                    <a:gd name="connsiteX5" fmla="*/ 772814 w 914400"/>
                    <a:gd name="connsiteY5" fmla="*/ 613293 h 914400"/>
                    <a:gd name="connsiteX6" fmla="*/ 739765 w 914400"/>
                    <a:gd name="connsiteY6" fmla="*/ 914398 h 914400"/>
                    <a:gd name="connsiteX7" fmla="*/ 457200 w 914400"/>
                    <a:gd name="connsiteY7" fmla="*/ 854400 h 914400"/>
                    <a:gd name="connsiteX8" fmla="*/ 174635 w 914400"/>
                    <a:gd name="connsiteY8" fmla="*/ 914398 h 914400"/>
                    <a:gd name="connsiteX9" fmla="*/ 141586 w 914400"/>
                    <a:gd name="connsiteY9" fmla="*/ 613293 h 914400"/>
                    <a:gd name="connsiteX10" fmla="*/ 1 w 914400"/>
                    <a:gd name="connsiteY10" fmla="*/ 349269 h 914400"/>
                    <a:gd name="connsiteX0" fmla="*/ 0 w 914398"/>
                    <a:gd name="connsiteY0" fmla="*/ 349269 h 923906"/>
                    <a:gd name="connsiteX1" fmla="*/ 262139 w 914398"/>
                    <a:gd name="connsiteY1" fmla="*/ 223173 h 923906"/>
                    <a:gd name="connsiteX2" fmla="*/ 457199 w 914398"/>
                    <a:gd name="connsiteY2" fmla="*/ 0 h 923906"/>
                    <a:gd name="connsiteX3" fmla="*/ 652259 w 914398"/>
                    <a:gd name="connsiteY3" fmla="*/ 223173 h 923906"/>
                    <a:gd name="connsiteX4" fmla="*/ 914398 w 914398"/>
                    <a:gd name="connsiteY4" fmla="*/ 349269 h 923906"/>
                    <a:gd name="connsiteX5" fmla="*/ 772813 w 914398"/>
                    <a:gd name="connsiteY5" fmla="*/ 613293 h 923906"/>
                    <a:gd name="connsiteX6" fmla="*/ 739764 w 914398"/>
                    <a:gd name="connsiteY6" fmla="*/ 914398 h 923906"/>
                    <a:gd name="connsiteX7" fmla="*/ 457199 w 914398"/>
                    <a:gd name="connsiteY7" fmla="*/ 854400 h 923906"/>
                    <a:gd name="connsiteX8" fmla="*/ 174634 w 914398"/>
                    <a:gd name="connsiteY8" fmla="*/ 914398 h 923906"/>
                    <a:gd name="connsiteX9" fmla="*/ 141585 w 914398"/>
                    <a:gd name="connsiteY9" fmla="*/ 613293 h 923906"/>
                    <a:gd name="connsiteX10" fmla="*/ 0 w 914398"/>
                    <a:gd name="connsiteY10" fmla="*/ 349269 h 923906"/>
                    <a:gd name="connsiteX0" fmla="*/ 0 w 916461"/>
                    <a:gd name="connsiteY0" fmla="*/ 349269 h 923906"/>
                    <a:gd name="connsiteX1" fmla="*/ 262139 w 916461"/>
                    <a:gd name="connsiteY1" fmla="*/ 223173 h 923906"/>
                    <a:gd name="connsiteX2" fmla="*/ 457199 w 916461"/>
                    <a:gd name="connsiteY2" fmla="*/ 0 h 923906"/>
                    <a:gd name="connsiteX3" fmla="*/ 652259 w 916461"/>
                    <a:gd name="connsiteY3" fmla="*/ 223173 h 923906"/>
                    <a:gd name="connsiteX4" fmla="*/ 914398 w 916461"/>
                    <a:gd name="connsiteY4" fmla="*/ 349269 h 923906"/>
                    <a:gd name="connsiteX5" fmla="*/ 772813 w 916461"/>
                    <a:gd name="connsiteY5" fmla="*/ 613293 h 923906"/>
                    <a:gd name="connsiteX6" fmla="*/ 739764 w 916461"/>
                    <a:gd name="connsiteY6" fmla="*/ 914398 h 923906"/>
                    <a:gd name="connsiteX7" fmla="*/ 457199 w 916461"/>
                    <a:gd name="connsiteY7" fmla="*/ 854400 h 923906"/>
                    <a:gd name="connsiteX8" fmla="*/ 174634 w 916461"/>
                    <a:gd name="connsiteY8" fmla="*/ 914398 h 923906"/>
                    <a:gd name="connsiteX9" fmla="*/ 141585 w 916461"/>
                    <a:gd name="connsiteY9" fmla="*/ 613293 h 923906"/>
                    <a:gd name="connsiteX10" fmla="*/ 0 w 916461"/>
                    <a:gd name="connsiteY10" fmla="*/ 349269 h 923906"/>
                    <a:gd name="connsiteX0" fmla="*/ 0 w 916461"/>
                    <a:gd name="connsiteY0" fmla="*/ 349269 h 923906"/>
                    <a:gd name="connsiteX1" fmla="*/ 262139 w 916461"/>
                    <a:gd name="connsiteY1" fmla="*/ 223173 h 923906"/>
                    <a:gd name="connsiteX2" fmla="*/ 457199 w 916461"/>
                    <a:gd name="connsiteY2" fmla="*/ 0 h 923906"/>
                    <a:gd name="connsiteX3" fmla="*/ 652259 w 916461"/>
                    <a:gd name="connsiteY3" fmla="*/ 223173 h 923906"/>
                    <a:gd name="connsiteX4" fmla="*/ 914398 w 916461"/>
                    <a:gd name="connsiteY4" fmla="*/ 349269 h 923906"/>
                    <a:gd name="connsiteX5" fmla="*/ 772813 w 916461"/>
                    <a:gd name="connsiteY5" fmla="*/ 613293 h 923906"/>
                    <a:gd name="connsiteX6" fmla="*/ 739764 w 916461"/>
                    <a:gd name="connsiteY6" fmla="*/ 914398 h 923906"/>
                    <a:gd name="connsiteX7" fmla="*/ 457199 w 916461"/>
                    <a:gd name="connsiteY7" fmla="*/ 854400 h 923906"/>
                    <a:gd name="connsiteX8" fmla="*/ 174634 w 916461"/>
                    <a:gd name="connsiteY8" fmla="*/ 914398 h 923906"/>
                    <a:gd name="connsiteX9" fmla="*/ 141585 w 916461"/>
                    <a:gd name="connsiteY9" fmla="*/ 613293 h 923906"/>
                    <a:gd name="connsiteX10" fmla="*/ 0 w 916461"/>
                    <a:gd name="connsiteY10" fmla="*/ 349269 h 923906"/>
                    <a:gd name="connsiteX0" fmla="*/ 2063 w 918524"/>
                    <a:gd name="connsiteY0" fmla="*/ 349269 h 923906"/>
                    <a:gd name="connsiteX1" fmla="*/ 264202 w 918524"/>
                    <a:gd name="connsiteY1" fmla="*/ 223173 h 923906"/>
                    <a:gd name="connsiteX2" fmla="*/ 459262 w 918524"/>
                    <a:gd name="connsiteY2" fmla="*/ 0 h 923906"/>
                    <a:gd name="connsiteX3" fmla="*/ 654322 w 918524"/>
                    <a:gd name="connsiteY3" fmla="*/ 223173 h 923906"/>
                    <a:gd name="connsiteX4" fmla="*/ 916461 w 918524"/>
                    <a:gd name="connsiteY4" fmla="*/ 349269 h 923906"/>
                    <a:gd name="connsiteX5" fmla="*/ 774876 w 918524"/>
                    <a:gd name="connsiteY5" fmla="*/ 613293 h 923906"/>
                    <a:gd name="connsiteX6" fmla="*/ 741827 w 918524"/>
                    <a:gd name="connsiteY6" fmla="*/ 914398 h 923906"/>
                    <a:gd name="connsiteX7" fmla="*/ 459262 w 918524"/>
                    <a:gd name="connsiteY7" fmla="*/ 854400 h 923906"/>
                    <a:gd name="connsiteX8" fmla="*/ 176697 w 918524"/>
                    <a:gd name="connsiteY8" fmla="*/ 914398 h 923906"/>
                    <a:gd name="connsiteX9" fmla="*/ 143648 w 918524"/>
                    <a:gd name="connsiteY9" fmla="*/ 613293 h 923906"/>
                    <a:gd name="connsiteX10" fmla="*/ 2063 w 918524"/>
                    <a:gd name="connsiteY10" fmla="*/ 349269 h 923906"/>
                    <a:gd name="connsiteX0" fmla="*/ 2063 w 918524"/>
                    <a:gd name="connsiteY0" fmla="*/ 349269 h 923906"/>
                    <a:gd name="connsiteX1" fmla="*/ 264202 w 918524"/>
                    <a:gd name="connsiteY1" fmla="*/ 223173 h 923906"/>
                    <a:gd name="connsiteX2" fmla="*/ 459262 w 918524"/>
                    <a:gd name="connsiteY2" fmla="*/ 0 h 923906"/>
                    <a:gd name="connsiteX3" fmla="*/ 654322 w 918524"/>
                    <a:gd name="connsiteY3" fmla="*/ 223173 h 923906"/>
                    <a:gd name="connsiteX4" fmla="*/ 916461 w 918524"/>
                    <a:gd name="connsiteY4" fmla="*/ 349269 h 923906"/>
                    <a:gd name="connsiteX5" fmla="*/ 774876 w 918524"/>
                    <a:gd name="connsiteY5" fmla="*/ 613293 h 923906"/>
                    <a:gd name="connsiteX6" fmla="*/ 741827 w 918524"/>
                    <a:gd name="connsiteY6" fmla="*/ 914398 h 923906"/>
                    <a:gd name="connsiteX7" fmla="*/ 459262 w 918524"/>
                    <a:gd name="connsiteY7" fmla="*/ 854400 h 923906"/>
                    <a:gd name="connsiteX8" fmla="*/ 176697 w 918524"/>
                    <a:gd name="connsiteY8" fmla="*/ 914398 h 923906"/>
                    <a:gd name="connsiteX9" fmla="*/ 143648 w 918524"/>
                    <a:gd name="connsiteY9" fmla="*/ 613293 h 923906"/>
                    <a:gd name="connsiteX10" fmla="*/ 2063 w 918524"/>
                    <a:gd name="connsiteY10" fmla="*/ 349269 h 923906"/>
                    <a:gd name="connsiteX0" fmla="*/ 2063 w 918524"/>
                    <a:gd name="connsiteY0" fmla="*/ 349269 h 923906"/>
                    <a:gd name="connsiteX1" fmla="*/ 264202 w 918524"/>
                    <a:gd name="connsiteY1" fmla="*/ 223173 h 923906"/>
                    <a:gd name="connsiteX2" fmla="*/ 459262 w 918524"/>
                    <a:gd name="connsiteY2" fmla="*/ 0 h 923906"/>
                    <a:gd name="connsiteX3" fmla="*/ 654322 w 918524"/>
                    <a:gd name="connsiteY3" fmla="*/ 223173 h 923906"/>
                    <a:gd name="connsiteX4" fmla="*/ 916461 w 918524"/>
                    <a:gd name="connsiteY4" fmla="*/ 349269 h 923906"/>
                    <a:gd name="connsiteX5" fmla="*/ 774876 w 918524"/>
                    <a:gd name="connsiteY5" fmla="*/ 613293 h 923906"/>
                    <a:gd name="connsiteX6" fmla="*/ 741827 w 918524"/>
                    <a:gd name="connsiteY6" fmla="*/ 914398 h 923906"/>
                    <a:gd name="connsiteX7" fmla="*/ 459262 w 918524"/>
                    <a:gd name="connsiteY7" fmla="*/ 854400 h 923906"/>
                    <a:gd name="connsiteX8" fmla="*/ 176697 w 918524"/>
                    <a:gd name="connsiteY8" fmla="*/ 914398 h 923906"/>
                    <a:gd name="connsiteX9" fmla="*/ 143648 w 918524"/>
                    <a:gd name="connsiteY9" fmla="*/ 613293 h 923906"/>
                    <a:gd name="connsiteX10" fmla="*/ 2063 w 918524"/>
                    <a:gd name="connsiteY10" fmla="*/ 349269 h 923906"/>
                    <a:gd name="connsiteX0" fmla="*/ 2063 w 918524"/>
                    <a:gd name="connsiteY0" fmla="*/ 349269 h 923906"/>
                    <a:gd name="connsiteX1" fmla="*/ 264202 w 918524"/>
                    <a:gd name="connsiteY1" fmla="*/ 223173 h 923906"/>
                    <a:gd name="connsiteX2" fmla="*/ 459262 w 918524"/>
                    <a:gd name="connsiteY2" fmla="*/ 0 h 923906"/>
                    <a:gd name="connsiteX3" fmla="*/ 654322 w 918524"/>
                    <a:gd name="connsiteY3" fmla="*/ 223173 h 923906"/>
                    <a:gd name="connsiteX4" fmla="*/ 916461 w 918524"/>
                    <a:gd name="connsiteY4" fmla="*/ 349269 h 923906"/>
                    <a:gd name="connsiteX5" fmla="*/ 774876 w 918524"/>
                    <a:gd name="connsiteY5" fmla="*/ 613293 h 923906"/>
                    <a:gd name="connsiteX6" fmla="*/ 741827 w 918524"/>
                    <a:gd name="connsiteY6" fmla="*/ 914398 h 923906"/>
                    <a:gd name="connsiteX7" fmla="*/ 459262 w 918524"/>
                    <a:gd name="connsiteY7" fmla="*/ 854400 h 923906"/>
                    <a:gd name="connsiteX8" fmla="*/ 176697 w 918524"/>
                    <a:gd name="connsiteY8" fmla="*/ 914398 h 923906"/>
                    <a:gd name="connsiteX9" fmla="*/ 143648 w 918524"/>
                    <a:gd name="connsiteY9" fmla="*/ 613293 h 923906"/>
                    <a:gd name="connsiteX10" fmla="*/ 2063 w 918524"/>
                    <a:gd name="connsiteY10" fmla="*/ 349269 h 923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918524" h="923906">
                      <a:moveTo>
                        <a:pt x="2063" y="349269"/>
                      </a:moveTo>
                      <a:cubicBezTo>
                        <a:pt x="22155" y="284249"/>
                        <a:pt x="188002" y="281384"/>
                        <a:pt x="264202" y="223173"/>
                      </a:cubicBezTo>
                      <a:cubicBezTo>
                        <a:pt x="340402" y="164962"/>
                        <a:pt x="394242" y="0"/>
                        <a:pt x="459262" y="0"/>
                      </a:cubicBezTo>
                      <a:cubicBezTo>
                        <a:pt x="524282" y="0"/>
                        <a:pt x="578122" y="164962"/>
                        <a:pt x="654322" y="223173"/>
                      </a:cubicBezTo>
                      <a:cubicBezTo>
                        <a:pt x="730522" y="281384"/>
                        <a:pt x="896369" y="284249"/>
                        <a:pt x="916461" y="349269"/>
                      </a:cubicBezTo>
                      <a:cubicBezTo>
                        <a:pt x="936553" y="414289"/>
                        <a:pt x="803982" y="519105"/>
                        <a:pt x="774876" y="613293"/>
                      </a:cubicBezTo>
                      <a:cubicBezTo>
                        <a:pt x="745770" y="707481"/>
                        <a:pt x="794429" y="874213"/>
                        <a:pt x="741827" y="914398"/>
                      </a:cubicBezTo>
                      <a:cubicBezTo>
                        <a:pt x="689225" y="954583"/>
                        <a:pt x="553450" y="854400"/>
                        <a:pt x="459262" y="854400"/>
                      </a:cubicBezTo>
                      <a:cubicBezTo>
                        <a:pt x="365074" y="874399"/>
                        <a:pt x="257367" y="928196"/>
                        <a:pt x="176697" y="914398"/>
                      </a:cubicBezTo>
                      <a:cubicBezTo>
                        <a:pt x="96027" y="900600"/>
                        <a:pt x="172754" y="707481"/>
                        <a:pt x="143648" y="613293"/>
                      </a:cubicBezTo>
                      <a:cubicBezTo>
                        <a:pt x="114542" y="519105"/>
                        <a:pt x="-18029" y="414289"/>
                        <a:pt x="2063" y="349269"/>
                      </a:cubicBezTo>
                      <a:close/>
                    </a:path>
                  </a:pathLst>
                </a:custGeom>
                <a:solidFill>
                  <a:srgbClr val="FFFF00"/>
                </a:solidFill>
                <a:ln w="15875">
                  <a:solidFill>
                    <a:srgbClr val="FFFF00"/>
                  </a:solidFill>
                </a:ln>
                <a:effectLst>
                  <a:innerShdw blurRad="292100">
                    <a:srgbClr val="FFC000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30" name="五角星 2">
                  <a:extLst>
                    <a:ext uri="{FF2B5EF4-FFF2-40B4-BE49-F238E27FC236}">
                      <a16:creationId xmlns:a16="http://schemas.microsoft.com/office/drawing/2014/main" id="{951FC8D7-4850-4EF7-8842-CAA3E417BBF5}"/>
                    </a:ext>
                  </a:extLst>
                </p:cNvPr>
                <p:cNvSpPr/>
                <p:nvPr/>
              </p:nvSpPr>
              <p:spPr>
                <a:xfrm rot="20424262">
                  <a:off x="11046365" y="4655056"/>
                  <a:ext cx="290576" cy="221980"/>
                </a:xfrm>
                <a:custGeom>
                  <a:avLst/>
                  <a:gdLst>
                    <a:gd name="connsiteX0" fmla="*/ 1 w 914400"/>
                    <a:gd name="connsiteY0" fmla="*/ 349269 h 914400"/>
                    <a:gd name="connsiteX1" fmla="*/ 262140 w 914400"/>
                    <a:gd name="connsiteY1" fmla="*/ 223173 h 914400"/>
                    <a:gd name="connsiteX2" fmla="*/ 457200 w 914400"/>
                    <a:gd name="connsiteY2" fmla="*/ 0 h 914400"/>
                    <a:gd name="connsiteX3" fmla="*/ 652260 w 914400"/>
                    <a:gd name="connsiteY3" fmla="*/ 223173 h 914400"/>
                    <a:gd name="connsiteX4" fmla="*/ 914399 w 914400"/>
                    <a:gd name="connsiteY4" fmla="*/ 349269 h 914400"/>
                    <a:gd name="connsiteX5" fmla="*/ 772814 w 914400"/>
                    <a:gd name="connsiteY5" fmla="*/ 613293 h 914400"/>
                    <a:gd name="connsiteX6" fmla="*/ 739765 w 914400"/>
                    <a:gd name="connsiteY6" fmla="*/ 914398 h 914400"/>
                    <a:gd name="connsiteX7" fmla="*/ 457200 w 914400"/>
                    <a:gd name="connsiteY7" fmla="*/ 854400 h 914400"/>
                    <a:gd name="connsiteX8" fmla="*/ 174635 w 914400"/>
                    <a:gd name="connsiteY8" fmla="*/ 914398 h 914400"/>
                    <a:gd name="connsiteX9" fmla="*/ 141586 w 914400"/>
                    <a:gd name="connsiteY9" fmla="*/ 613293 h 914400"/>
                    <a:gd name="connsiteX10" fmla="*/ 1 w 914400"/>
                    <a:gd name="connsiteY10" fmla="*/ 349269 h 914400"/>
                    <a:gd name="connsiteX0" fmla="*/ 0 w 914398"/>
                    <a:gd name="connsiteY0" fmla="*/ 349269 h 923906"/>
                    <a:gd name="connsiteX1" fmla="*/ 262139 w 914398"/>
                    <a:gd name="connsiteY1" fmla="*/ 223173 h 923906"/>
                    <a:gd name="connsiteX2" fmla="*/ 457199 w 914398"/>
                    <a:gd name="connsiteY2" fmla="*/ 0 h 923906"/>
                    <a:gd name="connsiteX3" fmla="*/ 652259 w 914398"/>
                    <a:gd name="connsiteY3" fmla="*/ 223173 h 923906"/>
                    <a:gd name="connsiteX4" fmla="*/ 914398 w 914398"/>
                    <a:gd name="connsiteY4" fmla="*/ 349269 h 923906"/>
                    <a:gd name="connsiteX5" fmla="*/ 772813 w 914398"/>
                    <a:gd name="connsiteY5" fmla="*/ 613293 h 923906"/>
                    <a:gd name="connsiteX6" fmla="*/ 739764 w 914398"/>
                    <a:gd name="connsiteY6" fmla="*/ 914398 h 923906"/>
                    <a:gd name="connsiteX7" fmla="*/ 457199 w 914398"/>
                    <a:gd name="connsiteY7" fmla="*/ 854400 h 923906"/>
                    <a:gd name="connsiteX8" fmla="*/ 174634 w 914398"/>
                    <a:gd name="connsiteY8" fmla="*/ 914398 h 923906"/>
                    <a:gd name="connsiteX9" fmla="*/ 141585 w 914398"/>
                    <a:gd name="connsiteY9" fmla="*/ 613293 h 923906"/>
                    <a:gd name="connsiteX10" fmla="*/ 0 w 914398"/>
                    <a:gd name="connsiteY10" fmla="*/ 349269 h 923906"/>
                    <a:gd name="connsiteX0" fmla="*/ 0 w 916461"/>
                    <a:gd name="connsiteY0" fmla="*/ 349269 h 923906"/>
                    <a:gd name="connsiteX1" fmla="*/ 262139 w 916461"/>
                    <a:gd name="connsiteY1" fmla="*/ 223173 h 923906"/>
                    <a:gd name="connsiteX2" fmla="*/ 457199 w 916461"/>
                    <a:gd name="connsiteY2" fmla="*/ 0 h 923906"/>
                    <a:gd name="connsiteX3" fmla="*/ 652259 w 916461"/>
                    <a:gd name="connsiteY3" fmla="*/ 223173 h 923906"/>
                    <a:gd name="connsiteX4" fmla="*/ 914398 w 916461"/>
                    <a:gd name="connsiteY4" fmla="*/ 349269 h 923906"/>
                    <a:gd name="connsiteX5" fmla="*/ 772813 w 916461"/>
                    <a:gd name="connsiteY5" fmla="*/ 613293 h 923906"/>
                    <a:gd name="connsiteX6" fmla="*/ 739764 w 916461"/>
                    <a:gd name="connsiteY6" fmla="*/ 914398 h 923906"/>
                    <a:gd name="connsiteX7" fmla="*/ 457199 w 916461"/>
                    <a:gd name="connsiteY7" fmla="*/ 854400 h 923906"/>
                    <a:gd name="connsiteX8" fmla="*/ 174634 w 916461"/>
                    <a:gd name="connsiteY8" fmla="*/ 914398 h 923906"/>
                    <a:gd name="connsiteX9" fmla="*/ 141585 w 916461"/>
                    <a:gd name="connsiteY9" fmla="*/ 613293 h 923906"/>
                    <a:gd name="connsiteX10" fmla="*/ 0 w 916461"/>
                    <a:gd name="connsiteY10" fmla="*/ 349269 h 923906"/>
                    <a:gd name="connsiteX0" fmla="*/ 0 w 916461"/>
                    <a:gd name="connsiteY0" fmla="*/ 349269 h 923906"/>
                    <a:gd name="connsiteX1" fmla="*/ 262139 w 916461"/>
                    <a:gd name="connsiteY1" fmla="*/ 223173 h 923906"/>
                    <a:gd name="connsiteX2" fmla="*/ 457199 w 916461"/>
                    <a:gd name="connsiteY2" fmla="*/ 0 h 923906"/>
                    <a:gd name="connsiteX3" fmla="*/ 652259 w 916461"/>
                    <a:gd name="connsiteY3" fmla="*/ 223173 h 923906"/>
                    <a:gd name="connsiteX4" fmla="*/ 914398 w 916461"/>
                    <a:gd name="connsiteY4" fmla="*/ 349269 h 923906"/>
                    <a:gd name="connsiteX5" fmla="*/ 772813 w 916461"/>
                    <a:gd name="connsiteY5" fmla="*/ 613293 h 923906"/>
                    <a:gd name="connsiteX6" fmla="*/ 739764 w 916461"/>
                    <a:gd name="connsiteY6" fmla="*/ 914398 h 923906"/>
                    <a:gd name="connsiteX7" fmla="*/ 457199 w 916461"/>
                    <a:gd name="connsiteY7" fmla="*/ 854400 h 923906"/>
                    <a:gd name="connsiteX8" fmla="*/ 174634 w 916461"/>
                    <a:gd name="connsiteY8" fmla="*/ 914398 h 923906"/>
                    <a:gd name="connsiteX9" fmla="*/ 141585 w 916461"/>
                    <a:gd name="connsiteY9" fmla="*/ 613293 h 923906"/>
                    <a:gd name="connsiteX10" fmla="*/ 0 w 916461"/>
                    <a:gd name="connsiteY10" fmla="*/ 349269 h 923906"/>
                    <a:gd name="connsiteX0" fmla="*/ 2063 w 918524"/>
                    <a:gd name="connsiteY0" fmla="*/ 349269 h 923906"/>
                    <a:gd name="connsiteX1" fmla="*/ 264202 w 918524"/>
                    <a:gd name="connsiteY1" fmla="*/ 223173 h 923906"/>
                    <a:gd name="connsiteX2" fmla="*/ 459262 w 918524"/>
                    <a:gd name="connsiteY2" fmla="*/ 0 h 923906"/>
                    <a:gd name="connsiteX3" fmla="*/ 654322 w 918524"/>
                    <a:gd name="connsiteY3" fmla="*/ 223173 h 923906"/>
                    <a:gd name="connsiteX4" fmla="*/ 916461 w 918524"/>
                    <a:gd name="connsiteY4" fmla="*/ 349269 h 923906"/>
                    <a:gd name="connsiteX5" fmla="*/ 774876 w 918524"/>
                    <a:gd name="connsiteY5" fmla="*/ 613293 h 923906"/>
                    <a:gd name="connsiteX6" fmla="*/ 741827 w 918524"/>
                    <a:gd name="connsiteY6" fmla="*/ 914398 h 923906"/>
                    <a:gd name="connsiteX7" fmla="*/ 459262 w 918524"/>
                    <a:gd name="connsiteY7" fmla="*/ 854400 h 923906"/>
                    <a:gd name="connsiteX8" fmla="*/ 176697 w 918524"/>
                    <a:gd name="connsiteY8" fmla="*/ 914398 h 923906"/>
                    <a:gd name="connsiteX9" fmla="*/ 143648 w 918524"/>
                    <a:gd name="connsiteY9" fmla="*/ 613293 h 923906"/>
                    <a:gd name="connsiteX10" fmla="*/ 2063 w 918524"/>
                    <a:gd name="connsiteY10" fmla="*/ 349269 h 923906"/>
                    <a:gd name="connsiteX0" fmla="*/ 2063 w 918524"/>
                    <a:gd name="connsiteY0" fmla="*/ 349269 h 923906"/>
                    <a:gd name="connsiteX1" fmla="*/ 264202 w 918524"/>
                    <a:gd name="connsiteY1" fmla="*/ 223173 h 923906"/>
                    <a:gd name="connsiteX2" fmla="*/ 459262 w 918524"/>
                    <a:gd name="connsiteY2" fmla="*/ 0 h 923906"/>
                    <a:gd name="connsiteX3" fmla="*/ 654322 w 918524"/>
                    <a:gd name="connsiteY3" fmla="*/ 223173 h 923906"/>
                    <a:gd name="connsiteX4" fmla="*/ 916461 w 918524"/>
                    <a:gd name="connsiteY4" fmla="*/ 349269 h 923906"/>
                    <a:gd name="connsiteX5" fmla="*/ 774876 w 918524"/>
                    <a:gd name="connsiteY5" fmla="*/ 613293 h 923906"/>
                    <a:gd name="connsiteX6" fmla="*/ 741827 w 918524"/>
                    <a:gd name="connsiteY6" fmla="*/ 914398 h 923906"/>
                    <a:gd name="connsiteX7" fmla="*/ 459262 w 918524"/>
                    <a:gd name="connsiteY7" fmla="*/ 854400 h 923906"/>
                    <a:gd name="connsiteX8" fmla="*/ 176697 w 918524"/>
                    <a:gd name="connsiteY8" fmla="*/ 914398 h 923906"/>
                    <a:gd name="connsiteX9" fmla="*/ 143648 w 918524"/>
                    <a:gd name="connsiteY9" fmla="*/ 613293 h 923906"/>
                    <a:gd name="connsiteX10" fmla="*/ 2063 w 918524"/>
                    <a:gd name="connsiteY10" fmla="*/ 349269 h 923906"/>
                    <a:gd name="connsiteX0" fmla="*/ 2063 w 918524"/>
                    <a:gd name="connsiteY0" fmla="*/ 349269 h 923906"/>
                    <a:gd name="connsiteX1" fmla="*/ 264202 w 918524"/>
                    <a:gd name="connsiteY1" fmla="*/ 223173 h 923906"/>
                    <a:gd name="connsiteX2" fmla="*/ 459262 w 918524"/>
                    <a:gd name="connsiteY2" fmla="*/ 0 h 923906"/>
                    <a:gd name="connsiteX3" fmla="*/ 654322 w 918524"/>
                    <a:gd name="connsiteY3" fmla="*/ 223173 h 923906"/>
                    <a:gd name="connsiteX4" fmla="*/ 916461 w 918524"/>
                    <a:gd name="connsiteY4" fmla="*/ 349269 h 923906"/>
                    <a:gd name="connsiteX5" fmla="*/ 774876 w 918524"/>
                    <a:gd name="connsiteY5" fmla="*/ 613293 h 923906"/>
                    <a:gd name="connsiteX6" fmla="*/ 741827 w 918524"/>
                    <a:gd name="connsiteY6" fmla="*/ 914398 h 923906"/>
                    <a:gd name="connsiteX7" fmla="*/ 459262 w 918524"/>
                    <a:gd name="connsiteY7" fmla="*/ 854400 h 923906"/>
                    <a:gd name="connsiteX8" fmla="*/ 176697 w 918524"/>
                    <a:gd name="connsiteY8" fmla="*/ 914398 h 923906"/>
                    <a:gd name="connsiteX9" fmla="*/ 143648 w 918524"/>
                    <a:gd name="connsiteY9" fmla="*/ 613293 h 923906"/>
                    <a:gd name="connsiteX10" fmla="*/ 2063 w 918524"/>
                    <a:gd name="connsiteY10" fmla="*/ 349269 h 923906"/>
                    <a:gd name="connsiteX0" fmla="*/ 2063 w 918524"/>
                    <a:gd name="connsiteY0" fmla="*/ 349269 h 923906"/>
                    <a:gd name="connsiteX1" fmla="*/ 264202 w 918524"/>
                    <a:gd name="connsiteY1" fmla="*/ 223173 h 923906"/>
                    <a:gd name="connsiteX2" fmla="*/ 459262 w 918524"/>
                    <a:gd name="connsiteY2" fmla="*/ 0 h 923906"/>
                    <a:gd name="connsiteX3" fmla="*/ 654322 w 918524"/>
                    <a:gd name="connsiteY3" fmla="*/ 223173 h 923906"/>
                    <a:gd name="connsiteX4" fmla="*/ 916461 w 918524"/>
                    <a:gd name="connsiteY4" fmla="*/ 349269 h 923906"/>
                    <a:gd name="connsiteX5" fmla="*/ 774876 w 918524"/>
                    <a:gd name="connsiteY5" fmla="*/ 613293 h 923906"/>
                    <a:gd name="connsiteX6" fmla="*/ 741827 w 918524"/>
                    <a:gd name="connsiteY6" fmla="*/ 914398 h 923906"/>
                    <a:gd name="connsiteX7" fmla="*/ 459262 w 918524"/>
                    <a:gd name="connsiteY7" fmla="*/ 854400 h 923906"/>
                    <a:gd name="connsiteX8" fmla="*/ 176697 w 918524"/>
                    <a:gd name="connsiteY8" fmla="*/ 914398 h 923906"/>
                    <a:gd name="connsiteX9" fmla="*/ 143648 w 918524"/>
                    <a:gd name="connsiteY9" fmla="*/ 613293 h 923906"/>
                    <a:gd name="connsiteX10" fmla="*/ 2063 w 918524"/>
                    <a:gd name="connsiteY10" fmla="*/ 349269 h 923906"/>
                    <a:gd name="connsiteX0" fmla="*/ 654322 w 918524"/>
                    <a:gd name="connsiteY0" fmla="*/ 223173 h 923906"/>
                    <a:gd name="connsiteX1" fmla="*/ 916461 w 918524"/>
                    <a:gd name="connsiteY1" fmla="*/ 349269 h 923906"/>
                    <a:gd name="connsiteX2" fmla="*/ 774876 w 918524"/>
                    <a:gd name="connsiteY2" fmla="*/ 613293 h 923906"/>
                    <a:gd name="connsiteX3" fmla="*/ 741827 w 918524"/>
                    <a:gd name="connsiteY3" fmla="*/ 914398 h 923906"/>
                    <a:gd name="connsiteX4" fmla="*/ 459262 w 918524"/>
                    <a:gd name="connsiteY4" fmla="*/ 854400 h 923906"/>
                    <a:gd name="connsiteX5" fmla="*/ 176697 w 918524"/>
                    <a:gd name="connsiteY5" fmla="*/ 914398 h 923906"/>
                    <a:gd name="connsiteX6" fmla="*/ 143648 w 918524"/>
                    <a:gd name="connsiteY6" fmla="*/ 613293 h 923906"/>
                    <a:gd name="connsiteX7" fmla="*/ 2063 w 918524"/>
                    <a:gd name="connsiteY7" fmla="*/ 349269 h 923906"/>
                    <a:gd name="connsiteX8" fmla="*/ 264202 w 918524"/>
                    <a:gd name="connsiteY8" fmla="*/ 223173 h 923906"/>
                    <a:gd name="connsiteX9" fmla="*/ 459262 w 918524"/>
                    <a:gd name="connsiteY9" fmla="*/ 0 h 923906"/>
                    <a:gd name="connsiteX10" fmla="*/ 715845 w 918524"/>
                    <a:gd name="connsiteY10" fmla="*/ 284696 h 923906"/>
                    <a:gd name="connsiteX0" fmla="*/ 916461 w 918524"/>
                    <a:gd name="connsiteY0" fmla="*/ 349269 h 923906"/>
                    <a:gd name="connsiteX1" fmla="*/ 774876 w 918524"/>
                    <a:gd name="connsiteY1" fmla="*/ 613293 h 923906"/>
                    <a:gd name="connsiteX2" fmla="*/ 741827 w 918524"/>
                    <a:gd name="connsiteY2" fmla="*/ 914398 h 923906"/>
                    <a:gd name="connsiteX3" fmla="*/ 459262 w 918524"/>
                    <a:gd name="connsiteY3" fmla="*/ 854400 h 923906"/>
                    <a:gd name="connsiteX4" fmla="*/ 176697 w 918524"/>
                    <a:gd name="connsiteY4" fmla="*/ 914398 h 923906"/>
                    <a:gd name="connsiteX5" fmla="*/ 143648 w 918524"/>
                    <a:gd name="connsiteY5" fmla="*/ 613293 h 923906"/>
                    <a:gd name="connsiteX6" fmla="*/ 2063 w 918524"/>
                    <a:gd name="connsiteY6" fmla="*/ 349269 h 923906"/>
                    <a:gd name="connsiteX7" fmla="*/ 264202 w 918524"/>
                    <a:gd name="connsiteY7" fmla="*/ 223173 h 923906"/>
                    <a:gd name="connsiteX8" fmla="*/ 459262 w 918524"/>
                    <a:gd name="connsiteY8" fmla="*/ 0 h 923906"/>
                    <a:gd name="connsiteX9" fmla="*/ 715845 w 918524"/>
                    <a:gd name="connsiteY9" fmla="*/ 284696 h 923906"/>
                    <a:gd name="connsiteX0" fmla="*/ 774876 w 774876"/>
                    <a:gd name="connsiteY0" fmla="*/ 613293 h 923906"/>
                    <a:gd name="connsiteX1" fmla="*/ 741827 w 774876"/>
                    <a:gd name="connsiteY1" fmla="*/ 914398 h 923906"/>
                    <a:gd name="connsiteX2" fmla="*/ 459262 w 774876"/>
                    <a:gd name="connsiteY2" fmla="*/ 854400 h 923906"/>
                    <a:gd name="connsiteX3" fmla="*/ 176697 w 774876"/>
                    <a:gd name="connsiteY3" fmla="*/ 914398 h 923906"/>
                    <a:gd name="connsiteX4" fmla="*/ 143648 w 774876"/>
                    <a:gd name="connsiteY4" fmla="*/ 613293 h 923906"/>
                    <a:gd name="connsiteX5" fmla="*/ 2063 w 774876"/>
                    <a:gd name="connsiteY5" fmla="*/ 349269 h 923906"/>
                    <a:gd name="connsiteX6" fmla="*/ 264202 w 774876"/>
                    <a:gd name="connsiteY6" fmla="*/ 223173 h 923906"/>
                    <a:gd name="connsiteX7" fmla="*/ 459262 w 774876"/>
                    <a:gd name="connsiteY7" fmla="*/ 0 h 923906"/>
                    <a:gd name="connsiteX8" fmla="*/ 715845 w 774876"/>
                    <a:gd name="connsiteY8" fmla="*/ 284696 h 923906"/>
                    <a:gd name="connsiteX0" fmla="*/ 741827 w 741827"/>
                    <a:gd name="connsiteY0" fmla="*/ 914398 h 923906"/>
                    <a:gd name="connsiteX1" fmla="*/ 459262 w 741827"/>
                    <a:gd name="connsiteY1" fmla="*/ 854400 h 923906"/>
                    <a:gd name="connsiteX2" fmla="*/ 176697 w 741827"/>
                    <a:gd name="connsiteY2" fmla="*/ 914398 h 923906"/>
                    <a:gd name="connsiteX3" fmla="*/ 143648 w 741827"/>
                    <a:gd name="connsiteY3" fmla="*/ 613293 h 923906"/>
                    <a:gd name="connsiteX4" fmla="*/ 2063 w 741827"/>
                    <a:gd name="connsiteY4" fmla="*/ 349269 h 923906"/>
                    <a:gd name="connsiteX5" fmla="*/ 264202 w 741827"/>
                    <a:gd name="connsiteY5" fmla="*/ 223173 h 923906"/>
                    <a:gd name="connsiteX6" fmla="*/ 459262 w 741827"/>
                    <a:gd name="connsiteY6" fmla="*/ 0 h 923906"/>
                    <a:gd name="connsiteX7" fmla="*/ 715845 w 741827"/>
                    <a:gd name="connsiteY7" fmla="*/ 284696 h 923906"/>
                    <a:gd name="connsiteX0" fmla="*/ 459262 w 715845"/>
                    <a:gd name="connsiteY0" fmla="*/ 854400 h 916632"/>
                    <a:gd name="connsiteX1" fmla="*/ 176697 w 715845"/>
                    <a:gd name="connsiteY1" fmla="*/ 914398 h 916632"/>
                    <a:gd name="connsiteX2" fmla="*/ 143648 w 715845"/>
                    <a:gd name="connsiteY2" fmla="*/ 613293 h 916632"/>
                    <a:gd name="connsiteX3" fmla="*/ 2063 w 715845"/>
                    <a:gd name="connsiteY3" fmla="*/ 349269 h 916632"/>
                    <a:gd name="connsiteX4" fmla="*/ 264202 w 715845"/>
                    <a:gd name="connsiteY4" fmla="*/ 223173 h 916632"/>
                    <a:gd name="connsiteX5" fmla="*/ 459262 w 715845"/>
                    <a:gd name="connsiteY5" fmla="*/ 0 h 916632"/>
                    <a:gd name="connsiteX6" fmla="*/ 715845 w 715845"/>
                    <a:gd name="connsiteY6" fmla="*/ 284696 h 916632"/>
                    <a:gd name="connsiteX0" fmla="*/ 176697 w 715845"/>
                    <a:gd name="connsiteY0" fmla="*/ 914398 h 914398"/>
                    <a:gd name="connsiteX1" fmla="*/ 143648 w 715845"/>
                    <a:gd name="connsiteY1" fmla="*/ 613293 h 914398"/>
                    <a:gd name="connsiteX2" fmla="*/ 2063 w 715845"/>
                    <a:gd name="connsiteY2" fmla="*/ 349269 h 914398"/>
                    <a:gd name="connsiteX3" fmla="*/ 264202 w 715845"/>
                    <a:gd name="connsiteY3" fmla="*/ 223173 h 914398"/>
                    <a:gd name="connsiteX4" fmla="*/ 459262 w 715845"/>
                    <a:gd name="connsiteY4" fmla="*/ 0 h 914398"/>
                    <a:gd name="connsiteX5" fmla="*/ 715845 w 715845"/>
                    <a:gd name="connsiteY5" fmla="*/ 284696 h 914398"/>
                    <a:gd name="connsiteX0" fmla="*/ 143648 w 715845"/>
                    <a:gd name="connsiteY0" fmla="*/ 613293 h 613293"/>
                    <a:gd name="connsiteX1" fmla="*/ 2063 w 715845"/>
                    <a:gd name="connsiteY1" fmla="*/ 349269 h 613293"/>
                    <a:gd name="connsiteX2" fmla="*/ 264202 w 715845"/>
                    <a:gd name="connsiteY2" fmla="*/ 223173 h 613293"/>
                    <a:gd name="connsiteX3" fmla="*/ 459262 w 715845"/>
                    <a:gd name="connsiteY3" fmla="*/ 0 h 613293"/>
                    <a:gd name="connsiteX4" fmla="*/ 715845 w 715845"/>
                    <a:gd name="connsiteY4" fmla="*/ 284696 h 613293"/>
                    <a:gd name="connsiteX0" fmla="*/ 0 w 713782"/>
                    <a:gd name="connsiteY0" fmla="*/ 349269 h 349269"/>
                    <a:gd name="connsiteX1" fmla="*/ 262139 w 713782"/>
                    <a:gd name="connsiteY1" fmla="*/ 223173 h 349269"/>
                    <a:gd name="connsiteX2" fmla="*/ 457199 w 713782"/>
                    <a:gd name="connsiteY2" fmla="*/ 0 h 349269"/>
                    <a:gd name="connsiteX3" fmla="*/ 713782 w 713782"/>
                    <a:gd name="connsiteY3" fmla="*/ 284696 h 349269"/>
                    <a:gd name="connsiteX0" fmla="*/ 0 w 457199"/>
                    <a:gd name="connsiteY0" fmla="*/ 349269 h 349269"/>
                    <a:gd name="connsiteX1" fmla="*/ 262139 w 457199"/>
                    <a:gd name="connsiteY1" fmla="*/ 223173 h 349269"/>
                    <a:gd name="connsiteX2" fmla="*/ 457199 w 457199"/>
                    <a:gd name="connsiteY2" fmla="*/ 0 h 3492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57199" h="349269">
                      <a:moveTo>
                        <a:pt x="0" y="349269"/>
                      </a:moveTo>
                      <a:cubicBezTo>
                        <a:pt x="20092" y="284249"/>
                        <a:pt x="185939" y="281384"/>
                        <a:pt x="262139" y="223173"/>
                      </a:cubicBezTo>
                      <a:cubicBezTo>
                        <a:pt x="338339" y="164962"/>
                        <a:pt x="392179" y="0"/>
                        <a:pt x="457199" y="0"/>
                      </a:cubicBezTo>
                    </a:path>
                  </a:pathLst>
                </a:custGeom>
                <a:noFill/>
                <a:ln w="28575" cap="rnd">
                  <a:solidFill>
                    <a:schemeClr val="bg1">
                      <a:alpha val="89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31" name="五角星 2">
                  <a:extLst>
                    <a:ext uri="{FF2B5EF4-FFF2-40B4-BE49-F238E27FC236}">
                      <a16:creationId xmlns:a16="http://schemas.microsoft.com/office/drawing/2014/main" id="{92D25D9D-B33A-4B97-B5A5-18AD217B6251}"/>
                    </a:ext>
                  </a:extLst>
                </p:cNvPr>
                <p:cNvSpPr/>
                <p:nvPr/>
              </p:nvSpPr>
              <p:spPr>
                <a:xfrm rot="6997346">
                  <a:off x="11587935" y="4901938"/>
                  <a:ext cx="128719" cy="147271"/>
                </a:xfrm>
                <a:custGeom>
                  <a:avLst/>
                  <a:gdLst>
                    <a:gd name="connsiteX0" fmla="*/ 1 w 914400"/>
                    <a:gd name="connsiteY0" fmla="*/ 349269 h 914400"/>
                    <a:gd name="connsiteX1" fmla="*/ 262140 w 914400"/>
                    <a:gd name="connsiteY1" fmla="*/ 223173 h 914400"/>
                    <a:gd name="connsiteX2" fmla="*/ 457200 w 914400"/>
                    <a:gd name="connsiteY2" fmla="*/ 0 h 914400"/>
                    <a:gd name="connsiteX3" fmla="*/ 652260 w 914400"/>
                    <a:gd name="connsiteY3" fmla="*/ 223173 h 914400"/>
                    <a:gd name="connsiteX4" fmla="*/ 914399 w 914400"/>
                    <a:gd name="connsiteY4" fmla="*/ 349269 h 914400"/>
                    <a:gd name="connsiteX5" fmla="*/ 772814 w 914400"/>
                    <a:gd name="connsiteY5" fmla="*/ 613293 h 914400"/>
                    <a:gd name="connsiteX6" fmla="*/ 739765 w 914400"/>
                    <a:gd name="connsiteY6" fmla="*/ 914398 h 914400"/>
                    <a:gd name="connsiteX7" fmla="*/ 457200 w 914400"/>
                    <a:gd name="connsiteY7" fmla="*/ 854400 h 914400"/>
                    <a:gd name="connsiteX8" fmla="*/ 174635 w 914400"/>
                    <a:gd name="connsiteY8" fmla="*/ 914398 h 914400"/>
                    <a:gd name="connsiteX9" fmla="*/ 141586 w 914400"/>
                    <a:gd name="connsiteY9" fmla="*/ 613293 h 914400"/>
                    <a:gd name="connsiteX10" fmla="*/ 1 w 914400"/>
                    <a:gd name="connsiteY10" fmla="*/ 349269 h 914400"/>
                    <a:gd name="connsiteX0" fmla="*/ 0 w 914398"/>
                    <a:gd name="connsiteY0" fmla="*/ 349269 h 923906"/>
                    <a:gd name="connsiteX1" fmla="*/ 262139 w 914398"/>
                    <a:gd name="connsiteY1" fmla="*/ 223173 h 923906"/>
                    <a:gd name="connsiteX2" fmla="*/ 457199 w 914398"/>
                    <a:gd name="connsiteY2" fmla="*/ 0 h 923906"/>
                    <a:gd name="connsiteX3" fmla="*/ 652259 w 914398"/>
                    <a:gd name="connsiteY3" fmla="*/ 223173 h 923906"/>
                    <a:gd name="connsiteX4" fmla="*/ 914398 w 914398"/>
                    <a:gd name="connsiteY4" fmla="*/ 349269 h 923906"/>
                    <a:gd name="connsiteX5" fmla="*/ 772813 w 914398"/>
                    <a:gd name="connsiteY5" fmla="*/ 613293 h 923906"/>
                    <a:gd name="connsiteX6" fmla="*/ 739764 w 914398"/>
                    <a:gd name="connsiteY6" fmla="*/ 914398 h 923906"/>
                    <a:gd name="connsiteX7" fmla="*/ 457199 w 914398"/>
                    <a:gd name="connsiteY7" fmla="*/ 854400 h 923906"/>
                    <a:gd name="connsiteX8" fmla="*/ 174634 w 914398"/>
                    <a:gd name="connsiteY8" fmla="*/ 914398 h 923906"/>
                    <a:gd name="connsiteX9" fmla="*/ 141585 w 914398"/>
                    <a:gd name="connsiteY9" fmla="*/ 613293 h 923906"/>
                    <a:gd name="connsiteX10" fmla="*/ 0 w 914398"/>
                    <a:gd name="connsiteY10" fmla="*/ 349269 h 923906"/>
                    <a:gd name="connsiteX0" fmla="*/ 0 w 916461"/>
                    <a:gd name="connsiteY0" fmla="*/ 349269 h 923906"/>
                    <a:gd name="connsiteX1" fmla="*/ 262139 w 916461"/>
                    <a:gd name="connsiteY1" fmla="*/ 223173 h 923906"/>
                    <a:gd name="connsiteX2" fmla="*/ 457199 w 916461"/>
                    <a:gd name="connsiteY2" fmla="*/ 0 h 923906"/>
                    <a:gd name="connsiteX3" fmla="*/ 652259 w 916461"/>
                    <a:gd name="connsiteY3" fmla="*/ 223173 h 923906"/>
                    <a:gd name="connsiteX4" fmla="*/ 914398 w 916461"/>
                    <a:gd name="connsiteY4" fmla="*/ 349269 h 923906"/>
                    <a:gd name="connsiteX5" fmla="*/ 772813 w 916461"/>
                    <a:gd name="connsiteY5" fmla="*/ 613293 h 923906"/>
                    <a:gd name="connsiteX6" fmla="*/ 739764 w 916461"/>
                    <a:gd name="connsiteY6" fmla="*/ 914398 h 923906"/>
                    <a:gd name="connsiteX7" fmla="*/ 457199 w 916461"/>
                    <a:gd name="connsiteY7" fmla="*/ 854400 h 923906"/>
                    <a:gd name="connsiteX8" fmla="*/ 174634 w 916461"/>
                    <a:gd name="connsiteY8" fmla="*/ 914398 h 923906"/>
                    <a:gd name="connsiteX9" fmla="*/ 141585 w 916461"/>
                    <a:gd name="connsiteY9" fmla="*/ 613293 h 923906"/>
                    <a:gd name="connsiteX10" fmla="*/ 0 w 916461"/>
                    <a:gd name="connsiteY10" fmla="*/ 349269 h 923906"/>
                    <a:gd name="connsiteX0" fmla="*/ 0 w 916461"/>
                    <a:gd name="connsiteY0" fmla="*/ 349269 h 923906"/>
                    <a:gd name="connsiteX1" fmla="*/ 262139 w 916461"/>
                    <a:gd name="connsiteY1" fmla="*/ 223173 h 923906"/>
                    <a:gd name="connsiteX2" fmla="*/ 457199 w 916461"/>
                    <a:gd name="connsiteY2" fmla="*/ 0 h 923906"/>
                    <a:gd name="connsiteX3" fmla="*/ 652259 w 916461"/>
                    <a:gd name="connsiteY3" fmla="*/ 223173 h 923906"/>
                    <a:gd name="connsiteX4" fmla="*/ 914398 w 916461"/>
                    <a:gd name="connsiteY4" fmla="*/ 349269 h 923906"/>
                    <a:gd name="connsiteX5" fmla="*/ 772813 w 916461"/>
                    <a:gd name="connsiteY5" fmla="*/ 613293 h 923906"/>
                    <a:gd name="connsiteX6" fmla="*/ 739764 w 916461"/>
                    <a:gd name="connsiteY6" fmla="*/ 914398 h 923906"/>
                    <a:gd name="connsiteX7" fmla="*/ 457199 w 916461"/>
                    <a:gd name="connsiteY7" fmla="*/ 854400 h 923906"/>
                    <a:gd name="connsiteX8" fmla="*/ 174634 w 916461"/>
                    <a:gd name="connsiteY8" fmla="*/ 914398 h 923906"/>
                    <a:gd name="connsiteX9" fmla="*/ 141585 w 916461"/>
                    <a:gd name="connsiteY9" fmla="*/ 613293 h 923906"/>
                    <a:gd name="connsiteX10" fmla="*/ 0 w 916461"/>
                    <a:gd name="connsiteY10" fmla="*/ 349269 h 923906"/>
                    <a:gd name="connsiteX0" fmla="*/ 2063 w 918524"/>
                    <a:gd name="connsiteY0" fmla="*/ 349269 h 923906"/>
                    <a:gd name="connsiteX1" fmla="*/ 264202 w 918524"/>
                    <a:gd name="connsiteY1" fmla="*/ 223173 h 923906"/>
                    <a:gd name="connsiteX2" fmla="*/ 459262 w 918524"/>
                    <a:gd name="connsiteY2" fmla="*/ 0 h 923906"/>
                    <a:gd name="connsiteX3" fmla="*/ 654322 w 918524"/>
                    <a:gd name="connsiteY3" fmla="*/ 223173 h 923906"/>
                    <a:gd name="connsiteX4" fmla="*/ 916461 w 918524"/>
                    <a:gd name="connsiteY4" fmla="*/ 349269 h 923906"/>
                    <a:gd name="connsiteX5" fmla="*/ 774876 w 918524"/>
                    <a:gd name="connsiteY5" fmla="*/ 613293 h 923906"/>
                    <a:gd name="connsiteX6" fmla="*/ 741827 w 918524"/>
                    <a:gd name="connsiteY6" fmla="*/ 914398 h 923906"/>
                    <a:gd name="connsiteX7" fmla="*/ 459262 w 918524"/>
                    <a:gd name="connsiteY7" fmla="*/ 854400 h 923906"/>
                    <a:gd name="connsiteX8" fmla="*/ 176697 w 918524"/>
                    <a:gd name="connsiteY8" fmla="*/ 914398 h 923906"/>
                    <a:gd name="connsiteX9" fmla="*/ 143648 w 918524"/>
                    <a:gd name="connsiteY9" fmla="*/ 613293 h 923906"/>
                    <a:gd name="connsiteX10" fmla="*/ 2063 w 918524"/>
                    <a:gd name="connsiteY10" fmla="*/ 349269 h 923906"/>
                    <a:gd name="connsiteX0" fmla="*/ 2063 w 918524"/>
                    <a:gd name="connsiteY0" fmla="*/ 349269 h 923906"/>
                    <a:gd name="connsiteX1" fmla="*/ 264202 w 918524"/>
                    <a:gd name="connsiteY1" fmla="*/ 223173 h 923906"/>
                    <a:gd name="connsiteX2" fmla="*/ 459262 w 918524"/>
                    <a:gd name="connsiteY2" fmla="*/ 0 h 923906"/>
                    <a:gd name="connsiteX3" fmla="*/ 654322 w 918524"/>
                    <a:gd name="connsiteY3" fmla="*/ 223173 h 923906"/>
                    <a:gd name="connsiteX4" fmla="*/ 916461 w 918524"/>
                    <a:gd name="connsiteY4" fmla="*/ 349269 h 923906"/>
                    <a:gd name="connsiteX5" fmla="*/ 774876 w 918524"/>
                    <a:gd name="connsiteY5" fmla="*/ 613293 h 923906"/>
                    <a:gd name="connsiteX6" fmla="*/ 741827 w 918524"/>
                    <a:gd name="connsiteY6" fmla="*/ 914398 h 923906"/>
                    <a:gd name="connsiteX7" fmla="*/ 459262 w 918524"/>
                    <a:gd name="connsiteY7" fmla="*/ 854400 h 923906"/>
                    <a:gd name="connsiteX8" fmla="*/ 176697 w 918524"/>
                    <a:gd name="connsiteY8" fmla="*/ 914398 h 923906"/>
                    <a:gd name="connsiteX9" fmla="*/ 143648 w 918524"/>
                    <a:gd name="connsiteY9" fmla="*/ 613293 h 923906"/>
                    <a:gd name="connsiteX10" fmla="*/ 2063 w 918524"/>
                    <a:gd name="connsiteY10" fmla="*/ 349269 h 923906"/>
                    <a:gd name="connsiteX0" fmla="*/ 2063 w 918524"/>
                    <a:gd name="connsiteY0" fmla="*/ 349269 h 923906"/>
                    <a:gd name="connsiteX1" fmla="*/ 264202 w 918524"/>
                    <a:gd name="connsiteY1" fmla="*/ 223173 h 923906"/>
                    <a:gd name="connsiteX2" fmla="*/ 459262 w 918524"/>
                    <a:gd name="connsiteY2" fmla="*/ 0 h 923906"/>
                    <a:gd name="connsiteX3" fmla="*/ 654322 w 918524"/>
                    <a:gd name="connsiteY3" fmla="*/ 223173 h 923906"/>
                    <a:gd name="connsiteX4" fmla="*/ 916461 w 918524"/>
                    <a:gd name="connsiteY4" fmla="*/ 349269 h 923906"/>
                    <a:gd name="connsiteX5" fmla="*/ 774876 w 918524"/>
                    <a:gd name="connsiteY5" fmla="*/ 613293 h 923906"/>
                    <a:gd name="connsiteX6" fmla="*/ 741827 w 918524"/>
                    <a:gd name="connsiteY6" fmla="*/ 914398 h 923906"/>
                    <a:gd name="connsiteX7" fmla="*/ 459262 w 918524"/>
                    <a:gd name="connsiteY7" fmla="*/ 854400 h 923906"/>
                    <a:gd name="connsiteX8" fmla="*/ 176697 w 918524"/>
                    <a:gd name="connsiteY8" fmla="*/ 914398 h 923906"/>
                    <a:gd name="connsiteX9" fmla="*/ 143648 w 918524"/>
                    <a:gd name="connsiteY9" fmla="*/ 613293 h 923906"/>
                    <a:gd name="connsiteX10" fmla="*/ 2063 w 918524"/>
                    <a:gd name="connsiteY10" fmla="*/ 349269 h 923906"/>
                    <a:gd name="connsiteX0" fmla="*/ 2063 w 918524"/>
                    <a:gd name="connsiteY0" fmla="*/ 349269 h 923906"/>
                    <a:gd name="connsiteX1" fmla="*/ 264202 w 918524"/>
                    <a:gd name="connsiteY1" fmla="*/ 223173 h 923906"/>
                    <a:gd name="connsiteX2" fmla="*/ 459262 w 918524"/>
                    <a:gd name="connsiteY2" fmla="*/ 0 h 923906"/>
                    <a:gd name="connsiteX3" fmla="*/ 654322 w 918524"/>
                    <a:gd name="connsiteY3" fmla="*/ 223173 h 923906"/>
                    <a:gd name="connsiteX4" fmla="*/ 916461 w 918524"/>
                    <a:gd name="connsiteY4" fmla="*/ 349269 h 923906"/>
                    <a:gd name="connsiteX5" fmla="*/ 774876 w 918524"/>
                    <a:gd name="connsiteY5" fmla="*/ 613293 h 923906"/>
                    <a:gd name="connsiteX6" fmla="*/ 741827 w 918524"/>
                    <a:gd name="connsiteY6" fmla="*/ 914398 h 923906"/>
                    <a:gd name="connsiteX7" fmla="*/ 459262 w 918524"/>
                    <a:gd name="connsiteY7" fmla="*/ 854400 h 923906"/>
                    <a:gd name="connsiteX8" fmla="*/ 176697 w 918524"/>
                    <a:gd name="connsiteY8" fmla="*/ 914398 h 923906"/>
                    <a:gd name="connsiteX9" fmla="*/ 143648 w 918524"/>
                    <a:gd name="connsiteY9" fmla="*/ 613293 h 923906"/>
                    <a:gd name="connsiteX10" fmla="*/ 2063 w 918524"/>
                    <a:gd name="connsiteY10" fmla="*/ 349269 h 923906"/>
                    <a:gd name="connsiteX0" fmla="*/ 654322 w 918524"/>
                    <a:gd name="connsiteY0" fmla="*/ 223173 h 923906"/>
                    <a:gd name="connsiteX1" fmla="*/ 916461 w 918524"/>
                    <a:gd name="connsiteY1" fmla="*/ 349269 h 923906"/>
                    <a:gd name="connsiteX2" fmla="*/ 774876 w 918524"/>
                    <a:gd name="connsiteY2" fmla="*/ 613293 h 923906"/>
                    <a:gd name="connsiteX3" fmla="*/ 741827 w 918524"/>
                    <a:gd name="connsiteY3" fmla="*/ 914398 h 923906"/>
                    <a:gd name="connsiteX4" fmla="*/ 459262 w 918524"/>
                    <a:gd name="connsiteY4" fmla="*/ 854400 h 923906"/>
                    <a:gd name="connsiteX5" fmla="*/ 176697 w 918524"/>
                    <a:gd name="connsiteY5" fmla="*/ 914398 h 923906"/>
                    <a:gd name="connsiteX6" fmla="*/ 143648 w 918524"/>
                    <a:gd name="connsiteY6" fmla="*/ 613293 h 923906"/>
                    <a:gd name="connsiteX7" fmla="*/ 2063 w 918524"/>
                    <a:gd name="connsiteY7" fmla="*/ 349269 h 923906"/>
                    <a:gd name="connsiteX8" fmla="*/ 264202 w 918524"/>
                    <a:gd name="connsiteY8" fmla="*/ 223173 h 923906"/>
                    <a:gd name="connsiteX9" fmla="*/ 459262 w 918524"/>
                    <a:gd name="connsiteY9" fmla="*/ 0 h 923906"/>
                    <a:gd name="connsiteX10" fmla="*/ 715845 w 918524"/>
                    <a:gd name="connsiteY10" fmla="*/ 284696 h 923906"/>
                    <a:gd name="connsiteX0" fmla="*/ 916461 w 918524"/>
                    <a:gd name="connsiteY0" fmla="*/ 349269 h 923906"/>
                    <a:gd name="connsiteX1" fmla="*/ 774876 w 918524"/>
                    <a:gd name="connsiteY1" fmla="*/ 613293 h 923906"/>
                    <a:gd name="connsiteX2" fmla="*/ 741827 w 918524"/>
                    <a:gd name="connsiteY2" fmla="*/ 914398 h 923906"/>
                    <a:gd name="connsiteX3" fmla="*/ 459262 w 918524"/>
                    <a:gd name="connsiteY3" fmla="*/ 854400 h 923906"/>
                    <a:gd name="connsiteX4" fmla="*/ 176697 w 918524"/>
                    <a:gd name="connsiteY4" fmla="*/ 914398 h 923906"/>
                    <a:gd name="connsiteX5" fmla="*/ 143648 w 918524"/>
                    <a:gd name="connsiteY5" fmla="*/ 613293 h 923906"/>
                    <a:gd name="connsiteX6" fmla="*/ 2063 w 918524"/>
                    <a:gd name="connsiteY6" fmla="*/ 349269 h 923906"/>
                    <a:gd name="connsiteX7" fmla="*/ 264202 w 918524"/>
                    <a:gd name="connsiteY7" fmla="*/ 223173 h 923906"/>
                    <a:gd name="connsiteX8" fmla="*/ 459262 w 918524"/>
                    <a:gd name="connsiteY8" fmla="*/ 0 h 923906"/>
                    <a:gd name="connsiteX9" fmla="*/ 715845 w 918524"/>
                    <a:gd name="connsiteY9" fmla="*/ 284696 h 923906"/>
                    <a:gd name="connsiteX0" fmla="*/ 774876 w 774876"/>
                    <a:gd name="connsiteY0" fmla="*/ 613293 h 923906"/>
                    <a:gd name="connsiteX1" fmla="*/ 741827 w 774876"/>
                    <a:gd name="connsiteY1" fmla="*/ 914398 h 923906"/>
                    <a:gd name="connsiteX2" fmla="*/ 459262 w 774876"/>
                    <a:gd name="connsiteY2" fmla="*/ 854400 h 923906"/>
                    <a:gd name="connsiteX3" fmla="*/ 176697 w 774876"/>
                    <a:gd name="connsiteY3" fmla="*/ 914398 h 923906"/>
                    <a:gd name="connsiteX4" fmla="*/ 143648 w 774876"/>
                    <a:gd name="connsiteY4" fmla="*/ 613293 h 923906"/>
                    <a:gd name="connsiteX5" fmla="*/ 2063 w 774876"/>
                    <a:gd name="connsiteY5" fmla="*/ 349269 h 923906"/>
                    <a:gd name="connsiteX6" fmla="*/ 264202 w 774876"/>
                    <a:gd name="connsiteY6" fmla="*/ 223173 h 923906"/>
                    <a:gd name="connsiteX7" fmla="*/ 459262 w 774876"/>
                    <a:gd name="connsiteY7" fmla="*/ 0 h 923906"/>
                    <a:gd name="connsiteX8" fmla="*/ 715845 w 774876"/>
                    <a:gd name="connsiteY8" fmla="*/ 284696 h 923906"/>
                    <a:gd name="connsiteX0" fmla="*/ 741827 w 741827"/>
                    <a:gd name="connsiteY0" fmla="*/ 914398 h 923906"/>
                    <a:gd name="connsiteX1" fmla="*/ 459262 w 741827"/>
                    <a:gd name="connsiteY1" fmla="*/ 854400 h 923906"/>
                    <a:gd name="connsiteX2" fmla="*/ 176697 w 741827"/>
                    <a:gd name="connsiteY2" fmla="*/ 914398 h 923906"/>
                    <a:gd name="connsiteX3" fmla="*/ 143648 w 741827"/>
                    <a:gd name="connsiteY3" fmla="*/ 613293 h 923906"/>
                    <a:gd name="connsiteX4" fmla="*/ 2063 w 741827"/>
                    <a:gd name="connsiteY4" fmla="*/ 349269 h 923906"/>
                    <a:gd name="connsiteX5" fmla="*/ 264202 w 741827"/>
                    <a:gd name="connsiteY5" fmla="*/ 223173 h 923906"/>
                    <a:gd name="connsiteX6" fmla="*/ 459262 w 741827"/>
                    <a:gd name="connsiteY6" fmla="*/ 0 h 923906"/>
                    <a:gd name="connsiteX7" fmla="*/ 715845 w 741827"/>
                    <a:gd name="connsiteY7" fmla="*/ 284696 h 923906"/>
                    <a:gd name="connsiteX0" fmla="*/ 459262 w 715845"/>
                    <a:gd name="connsiteY0" fmla="*/ 854400 h 916632"/>
                    <a:gd name="connsiteX1" fmla="*/ 176697 w 715845"/>
                    <a:gd name="connsiteY1" fmla="*/ 914398 h 916632"/>
                    <a:gd name="connsiteX2" fmla="*/ 143648 w 715845"/>
                    <a:gd name="connsiteY2" fmla="*/ 613293 h 916632"/>
                    <a:gd name="connsiteX3" fmla="*/ 2063 w 715845"/>
                    <a:gd name="connsiteY3" fmla="*/ 349269 h 916632"/>
                    <a:gd name="connsiteX4" fmla="*/ 264202 w 715845"/>
                    <a:gd name="connsiteY4" fmla="*/ 223173 h 916632"/>
                    <a:gd name="connsiteX5" fmla="*/ 459262 w 715845"/>
                    <a:gd name="connsiteY5" fmla="*/ 0 h 916632"/>
                    <a:gd name="connsiteX6" fmla="*/ 715845 w 715845"/>
                    <a:gd name="connsiteY6" fmla="*/ 284696 h 916632"/>
                    <a:gd name="connsiteX0" fmla="*/ 176697 w 715845"/>
                    <a:gd name="connsiteY0" fmla="*/ 914398 h 914398"/>
                    <a:gd name="connsiteX1" fmla="*/ 143648 w 715845"/>
                    <a:gd name="connsiteY1" fmla="*/ 613293 h 914398"/>
                    <a:gd name="connsiteX2" fmla="*/ 2063 w 715845"/>
                    <a:gd name="connsiteY2" fmla="*/ 349269 h 914398"/>
                    <a:gd name="connsiteX3" fmla="*/ 264202 w 715845"/>
                    <a:gd name="connsiteY3" fmla="*/ 223173 h 914398"/>
                    <a:gd name="connsiteX4" fmla="*/ 459262 w 715845"/>
                    <a:gd name="connsiteY4" fmla="*/ 0 h 914398"/>
                    <a:gd name="connsiteX5" fmla="*/ 715845 w 715845"/>
                    <a:gd name="connsiteY5" fmla="*/ 284696 h 914398"/>
                    <a:gd name="connsiteX0" fmla="*/ 143648 w 715845"/>
                    <a:gd name="connsiteY0" fmla="*/ 613293 h 613293"/>
                    <a:gd name="connsiteX1" fmla="*/ 2063 w 715845"/>
                    <a:gd name="connsiteY1" fmla="*/ 349269 h 613293"/>
                    <a:gd name="connsiteX2" fmla="*/ 264202 w 715845"/>
                    <a:gd name="connsiteY2" fmla="*/ 223173 h 613293"/>
                    <a:gd name="connsiteX3" fmla="*/ 459262 w 715845"/>
                    <a:gd name="connsiteY3" fmla="*/ 0 h 613293"/>
                    <a:gd name="connsiteX4" fmla="*/ 715845 w 715845"/>
                    <a:gd name="connsiteY4" fmla="*/ 284696 h 613293"/>
                    <a:gd name="connsiteX0" fmla="*/ 0 w 713782"/>
                    <a:gd name="connsiteY0" fmla="*/ 349269 h 349269"/>
                    <a:gd name="connsiteX1" fmla="*/ 262139 w 713782"/>
                    <a:gd name="connsiteY1" fmla="*/ 223173 h 349269"/>
                    <a:gd name="connsiteX2" fmla="*/ 457199 w 713782"/>
                    <a:gd name="connsiteY2" fmla="*/ 0 h 349269"/>
                    <a:gd name="connsiteX3" fmla="*/ 713782 w 713782"/>
                    <a:gd name="connsiteY3" fmla="*/ 284696 h 349269"/>
                    <a:gd name="connsiteX0" fmla="*/ 0 w 457199"/>
                    <a:gd name="connsiteY0" fmla="*/ 349269 h 349269"/>
                    <a:gd name="connsiteX1" fmla="*/ 262139 w 457199"/>
                    <a:gd name="connsiteY1" fmla="*/ 223173 h 349269"/>
                    <a:gd name="connsiteX2" fmla="*/ 457199 w 457199"/>
                    <a:gd name="connsiteY2" fmla="*/ 0 h 349269"/>
                    <a:gd name="connsiteX0" fmla="*/ 0 w 195060"/>
                    <a:gd name="connsiteY0" fmla="*/ 223173 h 223173"/>
                    <a:gd name="connsiteX1" fmla="*/ 195060 w 195060"/>
                    <a:gd name="connsiteY1" fmla="*/ 0 h 2231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95060" h="223173">
                      <a:moveTo>
                        <a:pt x="0" y="223173"/>
                      </a:moveTo>
                      <a:cubicBezTo>
                        <a:pt x="76200" y="164962"/>
                        <a:pt x="130040" y="0"/>
                        <a:pt x="195060" y="0"/>
                      </a:cubicBezTo>
                    </a:path>
                  </a:pathLst>
                </a:custGeom>
                <a:noFill/>
                <a:ln w="28575" cap="rnd">
                  <a:solidFill>
                    <a:schemeClr val="bg1">
                      <a:alpha val="69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5DABB74A-814A-4F5C-A7F2-13E6BAAFF0B9}"/>
                </a:ext>
              </a:extLst>
            </p:cNvPr>
            <p:cNvGrpSpPr/>
            <p:nvPr/>
          </p:nvGrpSpPr>
          <p:grpSpPr>
            <a:xfrm rot="920444">
              <a:off x="8026013" y="3056186"/>
              <a:ext cx="577448" cy="566827"/>
              <a:chOff x="10646776" y="4753862"/>
              <a:chExt cx="751523" cy="737700"/>
            </a:xfrm>
          </p:grpSpPr>
          <p:sp>
            <p:nvSpPr>
              <p:cNvPr id="22" name="五角星 2">
                <a:extLst>
                  <a:ext uri="{FF2B5EF4-FFF2-40B4-BE49-F238E27FC236}">
                    <a16:creationId xmlns:a16="http://schemas.microsoft.com/office/drawing/2014/main" id="{77AC282B-971F-48DF-B7C9-4968C02717CB}"/>
                  </a:ext>
                </a:extLst>
              </p:cNvPr>
              <p:cNvSpPr/>
              <p:nvPr/>
            </p:nvSpPr>
            <p:spPr>
              <a:xfrm rot="20227648" flipH="1">
                <a:off x="10648573" y="4753862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chemeClr val="bg1"/>
              </a:solidFill>
              <a:ln w="15875">
                <a:noFill/>
              </a:ln>
              <a:effectLst>
                <a:outerShdw blurRad="76200" dist="50800" dir="5400000" algn="t" rotWithShape="0">
                  <a:prstClr val="black">
                    <a:alpha val="1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grpSp>
            <p:nvGrpSpPr>
              <p:cNvPr id="23" name="组合 22">
                <a:extLst>
                  <a:ext uri="{FF2B5EF4-FFF2-40B4-BE49-F238E27FC236}">
                    <a16:creationId xmlns:a16="http://schemas.microsoft.com/office/drawing/2014/main" id="{7A80381A-3615-4A37-9DDB-6D755D7FAE1E}"/>
                  </a:ext>
                </a:extLst>
              </p:cNvPr>
              <p:cNvGrpSpPr/>
              <p:nvPr/>
            </p:nvGrpSpPr>
            <p:grpSpPr>
              <a:xfrm>
                <a:off x="10646776" y="4762827"/>
                <a:ext cx="749727" cy="728735"/>
                <a:chOff x="11012537" y="4493887"/>
                <a:chExt cx="749727" cy="728735"/>
              </a:xfrm>
            </p:grpSpPr>
            <p:sp>
              <p:nvSpPr>
                <p:cNvPr id="24" name="五角星 2">
                  <a:extLst>
                    <a:ext uri="{FF2B5EF4-FFF2-40B4-BE49-F238E27FC236}">
                      <a16:creationId xmlns:a16="http://schemas.microsoft.com/office/drawing/2014/main" id="{A2F7F383-45FB-4124-96EB-E8A2DE642CA6}"/>
                    </a:ext>
                  </a:extLst>
                </p:cNvPr>
                <p:cNvSpPr/>
                <p:nvPr/>
              </p:nvSpPr>
              <p:spPr>
                <a:xfrm rot="20227648" flipH="1">
                  <a:off x="11012537" y="4493887"/>
                  <a:ext cx="749727" cy="728735"/>
                </a:xfrm>
                <a:custGeom>
                  <a:avLst/>
                  <a:gdLst>
                    <a:gd name="connsiteX0" fmla="*/ 1 w 914400"/>
                    <a:gd name="connsiteY0" fmla="*/ 349269 h 914400"/>
                    <a:gd name="connsiteX1" fmla="*/ 262140 w 914400"/>
                    <a:gd name="connsiteY1" fmla="*/ 223173 h 914400"/>
                    <a:gd name="connsiteX2" fmla="*/ 457200 w 914400"/>
                    <a:gd name="connsiteY2" fmla="*/ 0 h 914400"/>
                    <a:gd name="connsiteX3" fmla="*/ 652260 w 914400"/>
                    <a:gd name="connsiteY3" fmla="*/ 223173 h 914400"/>
                    <a:gd name="connsiteX4" fmla="*/ 914399 w 914400"/>
                    <a:gd name="connsiteY4" fmla="*/ 349269 h 914400"/>
                    <a:gd name="connsiteX5" fmla="*/ 772814 w 914400"/>
                    <a:gd name="connsiteY5" fmla="*/ 613293 h 914400"/>
                    <a:gd name="connsiteX6" fmla="*/ 739765 w 914400"/>
                    <a:gd name="connsiteY6" fmla="*/ 914398 h 914400"/>
                    <a:gd name="connsiteX7" fmla="*/ 457200 w 914400"/>
                    <a:gd name="connsiteY7" fmla="*/ 854400 h 914400"/>
                    <a:gd name="connsiteX8" fmla="*/ 174635 w 914400"/>
                    <a:gd name="connsiteY8" fmla="*/ 914398 h 914400"/>
                    <a:gd name="connsiteX9" fmla="*/ 141586 w 914400"/>
                    <a:gd name="connsiteY9" fmla="*/ 613293 h 914400"/>
                    <a:gd name="connsiteX10" fmla="*/ 1 w 914400"/>
                    <a:gd name="connsiteY10" fmla="*/ 349269 h 914400"/>
                    <a:gd name="connsiteX0" fmla="*/ 0 w 914398"/>
                    <a:gd name="connsiteY0" fmla="*/ 349269 h 923906"/>
                    <a:gd name="connsiteX1" fmla="*/ 262139 w 914398"/>
                    <a:gd name="connsiteY1" fmla="*/ 223173 h 923906"/>
                    <a:gd name="connsiteX2" fmla="*/ 457199 w 914398"/>
                    <a:gd name="connsiteY2" fmla="*/ 0 h 923906"/>
                    <a:gd name="connsiteX3" fmla="*/ 652259 w 914398"/>
                    <a:gd name="connsiteY3" fmla="*/ 223173 h 923906"/>
                    <a:gd name="connsiteX4" fmla="*/ 914398 w 914398"/>
                    <a:gd name="connsiteY4" fmla="*/ 349269 h 923906"/>
                    <a:gd name="connsiteX5" fmla="*/ 772813 w 914398"/>
                    <a:gd name="connsiteY5" fmla="*/ 613293 h 923906"/>
                    <a:gd name="connsiteX6" fmla="*/ 739764 w 914398"/>
                    <a:gd name="connsiteY6" fmla="*/ 914398 h 923906"/>
                    <a:gd name="connsiteX7" fmla="*/ 457199 w 914398"/>
                    <a:gd name="connsiteY7" fmla="*/ 854400 h 923906"/>
                    <a:gd name="connsiteX8" fmla="*/ 174634 w 914398"/>
                    <a:gd name="connsiteY8" fmla="*/ 914398 h 923906"/>
                    <a:gd name="connsiteX9" fmla="*/ 141585 w 914398"/>
                    <a:gd name="connsiteY9" fmla="*/ 613293 h 923906"/>
                    <a:gd name="connsiteX10" fmla="*/ 0 w 914398"/>
                    <a:gd name="connsiteY10" fmla="*/ 349269 h 923906"/>
                    <a:gd name="connsiteX0" fmla="*/ 0 w 916461"/>
                    <a:gd name="connsiteY0" fmla="*/ 349269 h 923906"/>
                    <a:gd name="connsiteX1" fmla="*/ 262139 w 916461"/>
                    <a:gd name="connsiteY1" fmla="*/ 223173 h 923906"/>
                    <a:gd name="connsiteX2" fmla="*/ 457199 w 916461"/>
                    <a:gd name="connsiteY2" fmla="*/ 0 h 923906"/>
                    <a:gd name="connsiteX3" fmla="*/ 652259 w 916461"/>
                    <a:gd name="connsiteY3" fmla="*/ 223173 h 923906"/>
                    <a:gd name="connsiteX4" fmla="*/ 914398 w 916461"/>
                    <a:gd name="connsiteY4" fmla="*/ 349269 h 923906"/>
                    <a:gd name="connsiteX5" fmla="*/ 772813 w 916461"/>
                    <a:gd name="connsiteY5" fmla="*/ 613293 h 923906"/>
                    <a:gd name="connsiteX6" fmla="*/ 739764 w 916461"/>
                    <a:gd name="connsiteY6" fmla="*/ 914398 h 923906"/>
                    <a:gd name="connsiteX7" fmla="*/ 457199 w 916461"/>
                    <a:gd name="connsiteY7" fmla="*/ 854400 h 923906"/>
                    <a:gd name="connsiteX8" fmla="*/ 174634 w 916461"/>
                    <a:gd name="connsiteY8" fmla="*/ 914398 h 923906"/>
                    <a:gd name="connsiteX9" fmla="*/ 141585 w 916461"/>
                    <a:gd name="connsiteY9" fmla="*/ 613293 h 923906"/>
                    <a:gd name="connsiteX10" fmla="*/ 0 w 916461"/>
                    <a:gd name="connsiteY10" fmla="*/ 349269 h 923906"/>
                    <a:gd name="connsiteX0" fmla="*/ 0 w 916461"/>
                    <a:gd name="connsiteY0" fmla="*/ 349269 h 923906"/>
                    <a:gd name="connsiteX1" fmla="*/ 262139 w 916461"/>
                    <a:gd name="connsiteY1" fmla="*/ 223173 h 923906"/>
                    <a:gd name="connsiteX2" fmla="*/ 457199 w 916461"/>
                    <a:gd name="connsiteY2" fmla="*/ 0 h 923906"/>
                    <a:gd name="connsiteX3" fmla="*/ 652259 w 916461"/>
                    <a:gd name="connsiteY3" fmla="*/ 223173 h 923906"/>
                    <a:gd name="connsiteX4" fmla="*/ 914398 w 916461"/>
                    <a:gd name="connsiteY4" fmla="*/ 349269 h 923906"/>
                    <a:gd name="connsiteX5" fmla="*/ 772813 w 916461"/>
                    <a:gd name="connsiteY5" fmla="*/ 613293 h 923906"/>
                    <a:gd name="connsiteX6" fmla="*/ 739764 w 916461"/>
                    <a:gd name="connsiteY6" fmla="*/ 914398 h 923906"/>
                    <a:gd name="connsiteX7" fmla="*/ 457199 w 916461"/>
                    <a:gd name="connsiteY7" fmla="*/ 854400 h 923906"/>
                    <a:gd name="connsiteX8" fmla="*/ 174634 w 916461"/>
                    <a:gd name="connsiteY8" fmla="*/ 914398 h 923906"/>
                    <a:gd name="connsiteX9" fmla="*/ 141585 w 916461"/>
                    <a:gd name="connsiteY9" fmla="*/ 613293 h 923906"/>
                    <a:gd name="connsiteX10" fmla="*/ 0 w 916461"/>
                    <a:gd name="connsiteY10" fmla="*/ 349269 h 923906"/>
                    <a:gd name="connsiteX0" fmla="*/ 2063 w 918524"/>
                    <a:gd name="connsiteY0" fmla="*/ 349269 h 923906"/>
                    <a:gd name="connsiteX1" fmla="*/ 264202 w 918524"/>
                    <a:gd name="connsiteY1" fmla="*/ 223173 h 923906"/>
                    <a:gd name="connsiteX2" fmla="*/ 459262 w 918524"/>
                    <a:gd name="connsiteY2" fmla="*/ 0 h 923906"/>
                    <a:gd name="connsiteX3" fmla="*/ 654322 w 918524"/>
                    <a:gd name="connsiteY3" fmla="*/ 223173 h 923906"/>
                    <a:gd name="connsiteX4" fmla="*/ 916461 w 918524"/>
                    <a:gd name="connsiteY4" fmla="*/ 349269 h 923906"/>
                    <a:gd name="connsiteX5" fmla="*/ 774876 w 918524"/>
                    <a:gd name="connsiteY5" fmla="*/ 613293 h 923906"/>
                    <a:gd name="connsiteX6" fmla="*/ 741827 w 918524"/>
                    <a:gd name="connsiteY6" fmla="*/ 914398 h 923906"/>
                    <a:gd name="connsiteX7" fmla="*/ 459262 w 918524"/>
                    <a:gd name="connsiteY7" fmla="*/ 854400 h 923906"/>
                    <a:gd name="connsiteX8" fmla="*/ 176697 w 918524"/>
                    <a:gd name="connsiteY8" fmla="*/ 914398 h 923906"/>
                    <a:gd name="connsiteX9" fmla="*/ 143648 w 918524"/>
                    <a:gd name="connsiteY9" fmla="*/ 613293 h 923906"/>
                    <a:gd name="connsiteX10" fmla="*/ 2063 w 918524"/>
                    <a:gd name="connsiteY10" fmla="*/ 349269 h 923906"/>
                    <a:gd name="connsiteX0" fmla="*/ 2063 w 918524"/>
                    <a:gd name="connsiteY0" fmla="*/ 349269 h 923906"/>
                    <a:gd name="connsiteX1" fmla="*/ 264202 w 918524"/>
                    <a:gd name="connsiteY1" fmla="*/ 223173 h 923906"/>
                    <a:gd name="connsiteX2" fmla="*/ 459262 w 918524"/>
                    <a:gd name="connsiteY2" fmla="*/ 0 h 923906"/>
                    <a:gd name="connsiteX3" fmla="*/ 654322 w 918524"/>
                    <a:gd name="connsiteY3" fmla="*/ 223173 h 923906"/>
                    <a:gd name="connsiteX4" fmla="*/ 916461 w 918524"/>
                    <a:gd name="connsiteY4" fmla="*/ 349269 h 923906"/>
                    <a:gd name="connsiteX5" fmla="*/ 774876 w 918524"/>
                    <a:gd name="connsiteY5" fmla="*/ 613293 h 923906"/>
                    <a:gd name="connsiteX6" fmla="*/ 741827 w 918524"/>
                    <a:gd name="connsiteY6" fmla="*/ 914398 h 923906"/>
                    <a:gd name="connsiteX7" fmla="*/ 459262 w 918524"/>
                    <a:gd name="connsiteY7" fmla="*/ 854400 h 923906"/>
                    <a:gd name="connsiteX8" fmla="*/ 176697 w 918524"/>
                    <a:gd name="connsiteY8" fmla="*/ 914398 h 923906"/>
                    <a:gd name="connsiteX9" fmla="*/ 143648 w 918524"/>
                    <a:gd name="connsiteY9" fmla="*/ 613293 h 923906"/>
                    <a:gd name="connsiteX10" fmla="*/ 2063 w 918524"/>
                    <a:gd name="connsiteY10" fmla="*/ 349269 h 923906"/>
                    <a:gd name="connsiteX0" fmla="*/ 2063 w 918524"/>
                    <a:gd name="connsiteY0" fmla="*/ 349269 h 923906"/>
                    <a:gd name="connsiteX1" fmla="*/ 264202 w 918524"/>
                    <a:gd name="connsiteY1" fmla="*/ 223173 h 923906"/>
                    <a:gd name="connsiteX2" fmla="*/ 459262 w 918524"/>
                    <a:gd name="connsiteY2" fmla="*/ 0 h 923906"/>
                    <a:gd name="connsiteX3" fmla="*/ 654322 w 918524"/>
                    <a:gd name="connsiteY3" fmla="*/ 223173 h 923906"/>
                    <a:gd name="connsiteX4" fmla="*/ 916461 w 918524"/>
                    <a:gd name="connsiteY4" fmla="*/ 349269 h 923906"/>
                    <a:gd name="connsiteX5" fmla="*/ 774876 w 918524"/>
                    <a:gd name="connsiteY5" fmla="*/ 613293 h 923906"/>
                    <a:gd name="connsiteX6" fmla="*/ 741827 w 918524"/>
                    <a:gd name="connsiteY6" fmla="*/ 914398 h 923906"/>
                    <a:gd name="connsiteX7" fmla="*/ 459262 w 918524"/>
                    <a:gd name="connsiteY7" fmla="*/ 854400 h 923906"/>
                    <a:gd name="connsiteX8" fmla="*/ 176697 w 918524"/>
                    <a:gd name="connsiteY8" fmla="*/ 914398 h 923906"/>
                    <a:gd name="connsiteX9" fmla="*/ 143648 w 918524"/>
                    <a:gd name="connsiteY9" fmla="*/ 613293 h 923906"/>
                    <a:gd name="connsiteX10" fmla="*/ 2063 w 918524"/>
                    <a:gd name="connsiteY10" fmla="*/ 349269 h 923906"/>
                    <a:gd name="connsiteX0" fmla="*/ 2063 w 918524"/>
                    <a:gd name="connsiteY0" fmla="*/ 349269 h 923906"/>
                    <a:gd name="connsiteX1" fmla="*/ 264202 w 918524"/>
                    <a:gd name="connsiteY1" fmla="*/ 223173 h 923906"/>
                    <a:gd name="connsiteX2" fmla="*/ 459262 w 918524"/>
                    <a:gd name="connsiteY2" fmla="*/ 0 h 923906"/>
                    <a:gd name="connsiteX3" fmla="*/ 654322 w 918524"/>
                    <a:gd name="connsiteY3" fmla="*/ 223173 h 923906"/>
                    <a:gd name="connsiteX4" fmla="*/ 916461 w 918524"/>
                    <a:gd name="connsiteY4" fmla="*/ 349269 h 923906"/>
                    <a:gd name="connsiteX5" fmla="*/ 774876 w 918524"/>
                    <a:gd name="connsiteY5" fmla="*/ 613293 h 923906"/>
                    <a:gd name="connsiteX6" fmla="*/ 741827 w 918524"/>
                    <a:gd name="connsiteY6" fmla="*/ 914398 h 923906"/>
                    <a:gd name="connsiteX7" fmla="*/ 459262 w 918524"/>
                    <a:gd name="connsiteY7" fmla="*/ 854400 h 923906"/>
                    <a:gd name="connsiteX8" fmla="*/ 176697 w 918524"/>
                    <a:gd name="connsiteY8" fmla="*/ 914398 h 923906"/>
                    <a:gd name="connsiteX9" fmla="*/ 143648 w 918524"/>
                    <a:gd name="connsiteY9" fmla="*/ 613293 h 923906"/>
                    <a:gd name="connsiteX10" fmla="*/ 2063 w 918524"/>
                    <a:gd name="connsiteY10" fmla="*/ 349269 h 923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918524" h="923906">
                      <a:moveTo>
                        <a:pt x="2063" y="349269"/>
                      </a:moveTo>
                      <a:cubicBezTo>
                        <a:pt x="22155" y="284249"/>
                        <a:pt x="188002" y="281384"/>
                        <a:pt x="264202" y="223173"/>
                      </a:cubicBezTo>
                      <a:cubicBezTo>
                        <a:pt x="340402" y="164962"/>
                        <a:pt x="394242" y="0"/>
                        <a:pt x="459262" y="0"/>
                      </a:cubicBezTo>
                      <a:cubicBezTo>
                        <a:pt x="524282" y="0"/>
                        <a:pt x="578122" y="164962"/>
                        <a:pt x="654322" y="223173"/>
                      </a:cubicBezTo>
                      <a:cubicBezTo>
                        <a:pt x="730522" y="281384"/>
                        <a:pt x="896369" y="284249"/>
                        <a:pt x="916461" y="349269"/>
                      </a:cubicBezTo>
                      <a:cubicBezTo>
                        <a:pt x="936553" y="414289"/>
                        <a:pt x="803982" y="519105"/>
                        <a:pt x="774876" y="613293"/>
                      </a:cubicBezTo>
                      <a:cubicBezTo>
                        <a:pt x="745770" y="707481"/>
                        <a:pt x="794429" y="874213"/>
                        <a:pt x="741827" y="914398"/>
                      </a:cubicBezTo>
                      <a:cubicBezTo>
                        <a:pt x="689225" y="954583"/>
                        <a:pt x="553450" y="854400"/>
                        <a:pt x="459262" y="854400"/>
                      </a:cubicBezTo>
                      <a:cubicBezTo>
                        <a:pt x="365074" y="874399"/>
                        <a:pt x="257367" y="928196"/>
                        <a:pt x="176697" y="914398"/>
                      </a:cubicBezTo>
                      <a:cubicBezTo>
                        <a:pt x="96027" y="900600"/>
                        <a:pt x="172754" y="707481"/>
                        <a:pt x="143648" y="613293"/>
                      </a:cubicBezTo>
                      <a:cubicBezTo>
                        <a:pt x="114542" y="519105"/>
                        <a:pt x="-18029" y="414289"/>
                        <a:pt x="2063" y="349269"/>
                      </a:cubicBezTo>
                      <a:close/>
                    </a:path>
                  </a:pathLst>
                </a:custGeom>
                <a:solidFill>
                  <a:srgbClr val="64E4F2"/>
                </a:solidFill>
                <a:ln w="15875">
                  <a:solidFill>
                    <a:schemeClr val="bg1"/>
                  </a:solidFill>
                </a:ln>
                <a:effectLst>
                  <a:innerShdw blurRad="292100">
                    <a:srgbClr val="00B0F0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25" name="五角星 2">
                  <a:extLst>
                    <a:ext uri="{FF2B5EF4-FFF2-40B4-BE49-F238E27FC236}">
                      <a16:creationId xmlns:a16="http://schemas.microsoft.com/office/drawing/2014/main" id="{B356B4FF-18E9-468A-ACED-9DB3BBACA0A2}"/>
                    </a:ext>
                  </a:extLst>
                </p:cNvPr>
                <p:cNvSpPr/>
                <p:nvPr/>
              </p:nvSpPr>
              <p:spPr>
                <a:xfrm rot="20424262">
                  <a:off x="11046365" y="4655056"/>
                  <a:ext cx="290576" cy="221980"/>
                </a:xfrm>
                <a:custGeom>
                  <a:avLst/>
                  <a:gdLst>
                    <a:gd name="connsiteX0" fmla="*/ 1 w 914400"/>
                    <a:gd name="connsiteY0" fmla="*/ 349269 h 914400"/>
                    <a:gd name="connsiteX1" fmla="*/ 262140 w 914400"/>
                    <a:gd name="connsiteY1" fmla="*/ 223173 h 914400"/>
                    <a:gd name="connsiteX2" fmla="*/ 457200 w 914400"/>
                    <a:gd name="connsiteY2" fmla="*/ 0 h 914400"/>
                    <a:gd name="connsiteX3" fmla="*/ 652260 w 914400"/>
                    <a:gd name="connsiteY3" fmla="*/ 223173 h 914400"/>
                    <a:gd name="connsiteX4" fmla="*/ 914399 w 914400"/>
                    <a:gd name="connsiteY4" fmla="*/ 349269 h 914400"/>
                    <a:gd name="connsiteX5" fmla="*/ 772814 w 914400"/>
                    <a:gd name="connsiteY5" fmla="*/ 613293 h 914400"/>
                    <a:gd name="connsiteX6" fmla="*/ 739765 w 914400"/>
                    <a:gd name="connsiteY6" fmla="*/ 914398 h 914400"/>
                    <a:gd name="connsiteX7" fmla="*/ 457200 w 914400"/>
                    <a:gd name="connsiteY7" fmla="*/ 854400 h 914400"/>
                    <a:gd name="connsiteX8" fmla="*/ 174635 w 914400"/>
                    <a:gd name="connsiteY8" fmla="*/ 914398 h 914400"/>
                    <a:gd name="connsiteX9" fmla="*/ 141586 w 914400"/>
                    <a:gd name="connsiteY9" fmla="*/ 613293 h 914400"/>
                    <a:gd name="connsiteX10" fmla="*/ 1 w 914400"/>
                    <a:gd name="connsiteY10" fmla="*/ 349269 h 914400"/>
                    <a:gd name="connsiteX0" fmla="*/ 0 w 914398"/>
                    <a:gd name="connsiteY0" fmla="*/ 349269 h 923906"/>
                    <a:gd name="connsiteX1" fmla="*/ 262139 w 914398"/>
                    <a:gd name="connsiteY1" fmla="*/ 223173 h 923906"/>
                    <a:gd name="connsiteX2" fmla="*/ 457199 w 914398"/>
                    <a:gd name="connsiteY2" fmla="*/ 0 h 923906"/>
                    <a:gd name="connsiteX3" fmla="*/ 652259 w 914398"/>
                    <a:gd name="connsiteY3" fmla="*/ 223173 h 923906"/>
                    <a:gd name="connsiteX4" fmla="*/ 914398 w 914398"/>
                    <a:gd name="connsiteY4" fmla="*/ 349269 h 923906"/>
                    <a:gd name="connsiteX5" fmla="*/ 772813 w 914398"/>
                    <a:gd name="connsiteY5" fmla="*/ 613293 h 923906"/>
                    <a:gd name="connsiteX6" fmla="*/ 739764 w 914398"/>
                    <a:gd name="connsiteY6" fmla="*/ 914398 h 923906"/>
                    <a:gd name="connsiteX7" fmla="*/ 457199 w 914398"/>
                    <a:gd name="connsiteY7" fmla="*/ 854400 h 923906"/>
                    <a:gd name="connsiteX8" fmla="*/ 174634 w 914398"/>
                    <a:gd name="connsiteY8" fmla="*/ 914398 h 923906"/>
                    <a:gd name="connsiteX9" fmla="*/ 141585 w 914398"/>
                    <a:gd name="connsiteY9" fmla="*/ 613293 h 923906"/>
                    <a:gd name="connsiteX10" fmla="*/ 0 w 914398"/>
                    <a:gd name="connsiteY10" fmla="*/ 349269 h 923906"/>
                    <a:gd name="connsiteX0" fmla="*/ 0 w 916461"/>
                    <a:gd name="connsiteY0" fmla="*/ 349269 h 923906"/>
                    <a:gd name="connsiteX1" fmla="*/ 262139 w 916461"/>
                    <a:gd name="connsiteY1" fmla="*/ 223173 h 923906"/>
                    <a:gd name="connsiteX2" fmla="*/ 457199 w 916461"/>
                    <a:gd name="connsiteY2" fmla="*/ 0 h 923906"/>
                    <a:gd name="connsiteX3" fmla="*/ 652259 w 916461"/>
                    <a:gd name="connsiteY3" fmla="*/ 223173 h 923906"/>
                    <a:gd name="connsiteX4" fmla="*/ 914398 w 916461"/>
                    <a:gd name="connsiteY4" fmla="*/ 349269 h 923906"/>
                    <a:gd name="connsiteX5" fmla="*/ 772813 w 916461"/>
                    <a:gd name="connsiteY5" fmla="*/ 613293 h 923906"/>
                    <a:gd name="connsiteX6" fmla="*/ 739764 w 916461"/>
                    <a:gd name="connsiteY6" fmla="*/ 914398 h 923906"/>
                    <a:gd name="connsiteX7" fmla="*/ 457199 w 916461"/>
                    <a:gd name="connsiteY7" fmla="*/ 854400 h 923906"/>
                    <a:gd name="connsiteX8" fmla="*/ 174634 w 916461"/>
                    <a:gd name="connsiteY8" fmla="*/ 914398 h 923906"/>
                    <a:gd name="connsiteX9" fmla="*/ 141585 w 916461"/>
                    <a:gd name="connsiteY9" fmla="*/ 613293 h 923906"/>
                    <a:gd name="connsiteX10" fmla="*/ 0 w 916461"/>
                    <a:gd name="connsiteY10" fmla="*/ 349269 h 923906"/>
                    <a:gd name="connsiteX0" fmla="*/ 0 w 916461"/>
                    <a:gd name="connsiteY0" fmla="*/ 349269 h 923906"/>
                    <a:gd name="connsiteX1" fmla="*/ 262139 w 916461"/>
                    <a:gd name="connsiteY1" fmla="*/ 223173 h 923906"/>
                    <a:gd name="connsiteX2" fmla="*/ 457199 w 916461"/>
                    <a:gd name="connsiteY2" fmla="*/ 0 h 923906"/>
                    <a:gd name="connsiteX3" fmla="*/ 652259 w 916461"/>
                    <a:gd name="connsiteY3" fmla="*/ 223173 h 923906"/>
                    <a:gd name="connsiteX4" fmla="*/ 914398 w 916461"/>
                    <a:gd name="connsiteY4" fmla="*/ 349269 h 923906"/>
                    <a:gd name="connsiteX5" fmla="*/ 772813 w 916461"/>
                    <a:gd name="connsiteY5" fmla="*/ 613293 h 923906"/>
                    <a:gd name="connsiteX6" fmla="*/ 739764 w 916461"/>
                    <a:gd name="connsiteY6" fmla="*/ 914398 h 923906"/>
                    <a:gd name="connsiteX7" fmla="*/ 457199 w 916461"/>
                    <a:gd name="connsiteY7" fmla="*/ 854400 h 923906"/>
                    <a:gd name="connsiteX8" fmla="*/ 174634 w 916461"/>
                    <a:gd name="connsiteY8" fmla="*/ 914398 h 923906"/>
                    <a:gd name="connsiteX9" fmla="*/ 141585 w 916461"/>
                    <a:gd name="connsiteY9" fmla="*/ 613293 h 923906"/>
                    <a:gd name="connsiteX10" fmla="*/ 0 w 916461"/>
                    <a:gd name="connsiteY10" fmla="*/ 349269 h 923906"/>
                    <a:gd name="connsiteX0" fmla="*/ 2063 w 918524"/>
                    <a:gd name="connsiteY0" fmla="*/ 349269 h 923906"/>
                    <a:gd name="connsiteX1" fmla="*/ 264202 w 918524"/>
                    <a:gd name="connsiteY1" fmla="*/ 223173 h 923906"/>
                    <a:gd name="connsiteX2" fmla="*/ 459262 w 918524"/>
                    <a:gd name="connsiteY2" fmla="*/ 0 h 923906"/>
                    <a:gd name="connsiteX3" fmla="*/ 654322 w 918524"/>
                    <a:gd name="connsiteY3" fmla="*/ 223173 h 923906"/>
                    <a:gd name="connsiteX4" fmla="*/ 916461 w 918524"/>
                    <a:gd name="connsiteY4" fmla="*/ 349269 h 923906"/>
                    <a:gd name="connsiteX5" fmla="*/ 774876 w 918524"/>
                    <a:gd name="connsiteY5" fmla="*/ 613293 h 923906"/>
                    <a:gd name="connsiteX6" fmla="*/ 741827 w 918524"/>
                    <a:gd name="connsiteY6" fmla="*/ 914398 h 923906"/>
                    <a:gd name="connsiteX7" fmla="*/ 459262 w 918524"/>
                    <a:gd name="connsiteY7" fmla="*/ 854400 h 923906"/>
                    <a:gd name="connsiteX8" fmla="*/ 176697 w 918524"/>
                    <a:gd name="connsiteY8" fmla="*/ 914398 h 923906"/>
                    <a:gd name="connsiteX9" fmla="*/ 143648 w 918524"/>
                    <a:gd name="connsiteY9" fmla="*/ 613293 h 923906"/>
                    <a:gd name="connsiteX10" fmla="*/ 2063 w 918524"/>
                    <a:gd name="connsiteY10" fmla="*/ 349269 h 923906"/>
                    <a:gd name="connsiteX0" fmla="*/ 2063 w 918524"/>
                    <a:gd name="connsiteY0" fmla="*/ 349269 h 923906"/>
                    <a:gd name="connsiteX1" fmla="*/ 264202 w 918524"/>
                    <a:gd name="connsiteY1" fmla="*/ 223173 h 923906"/>
                    <a:gd name="connsiteX2" fmla="*/ 459262 w 918524"/>
                    <a:gd name="connsiteY2" fmla="*/ 0 h 923906"/>
                    <a:gd name="connsiteX3" fmla="*/ 654322 w 918524"/>
                    <a:gd name="connsiteY3" fmla="*/ 223173 h 923906"/>
                    <a:gd name="connsiteX4" fmla="*/ 916461 w 918524"/>
                    <a:gd name="connsiteY4" fmla="*/ 349269 h 923906"/>
                    <a:gd name="connsiteX5" fmla="*/ 774876 w 918524"/>
                    <a:gd name="connsiteY5" fmla="*/ 613293 h 923906"/>
                    <a:gd name="connsiteX6" fmla="*/ 741827 w 918524"/>
                    <a:gd name="connsiteY6" fmla="*/ 914398 h 923906"/>
                    <a:gd name="connsiteX7" fmla="*/ 459262 w 918524"/>
                    <a:gd name="connsiteY7" fmla="*/ 854400 h 923906"/>
                    <a:gd name="connsiteX8" fmla="*/ 176697 w 918524"/>
                    <a:gd name="connsiteY8" fmla="*/ 914398 h 923906"/>
                    <a:gd name="connsiteX9" fmla="*/ 143648 w 918524"/>
                    <a:gd name="connsiteY9" fmla="*/ 613293 h 923906"/>
                    <a:gd name="connsiteX10" fmla="*/ 2063 w 918524"/>
                    <a:gd name="connsiteY10" fmla="*/ 349269 h 923906"/>
                    <a:gd name="connsiteX0" fmla="*/ 2063 w 918524"/>
                    <a:gd name="connsiteY0" fmla="*/ 349269 h 923906"/>
                    <a:gd name="connsiteX1" fmla="*/ 264202 w 918524"/>
                    <a:gd name="connsiteY1" fmla="*/ 223173 h 923906"/>
                    <a:gd name="connsiteX2" fmla="*/ 459262 w 918524"/>
                    <a:gd name="connsiteY2" fmla="*/ 0 h 923906"/>
                    <a:gd name="connsiteX3" fmla="*/ 654322 w 918524"/>
                    <a:gd name="connsiteY3" fmla="*/ 223173 h 923906"/>
                    <a:gd name="connsiteX4" fmla="*/ 916461 w 918524"/>
                    <a:gd name="connsiteY4" fmla="*/ 349269 h 923906"/>
                    <a:gd name="connsiteX5" fmla="*/ 774876 w 918524"/>
                    <a:gd name="connsiteY5" fmla="*/ 613293 h 923906"/>
                    <a:gd name="connsiteX6" fmla="*/ 741827 w 918524"/>
                    <a:gd name="connsiteY6" fmla="*/ 914398 h 923906"/>
                    <a:gd name="connsiteX7" fmla="*/ 459262 w 918524"/>
                    <a:gd name="connsiteY7" fmla="*/ 854400 h 923906"/>
                    <a:gd name="connsiteX8" fmla="*/ 176697 w 918524"/>
                    <a:gd name="connsiteY8" fmla="*/ 914398 h 923906"/>
                    <a:gd name="connsiteX9" fmla="*/ 143648 w 918524"/>
                    <a:gd name="connsiteY9" fmla="*/ 613293 h 923906"/>
                    <a:gd name="connsiteX10" fmla="*/ 2063 w 918524"/>
                    <a:gd name="connsiteY10" fmla="*/ 349269 h 923906"/>
                    <a:gd name="connsiteX0" fmla="*/ 2063 w 918524"/>
                    <a:gd name="connsiteY0" fmla="*/ 349269 h 923906"/>
                    <a:gd name="connsiteX1" fmla="*/ 264202 w 918524"/>
                    <a:gd name="connsiteY1" fmla="*/ 223173 h 923906"/>
                    <a:gd name="connsiteX2" fmla="*/ 459262 w 918524"/>
                    <a:gd name="connsiteY2" fmla="*/ 0 h 923906"/>
                    <a:gd name="connsiteX3" fmla="*/ 654322 w 918524"/>
                    <a:gd name="connsiteY3" fmla="*/ 223173 h 923906"/>
                    <a:gd name="connsiteX4" fmla="*/ 916461 w 918524"/>
                    <a:gd name="connsiteY4" fmla="*/ 349269 h 923906"/>
                    <a:gd name="connsiteX5" fmla="*/ 774876 w 918524"/>
                    <a:gd name="connsiteY5" fmla="*/ 613293 h 923906"/>
                    <a:gd name="connsiteX6" fmla="*/ 741827 w 918524"/>
                    <a:gd name="connsiteY6" fmla="*/ 914398 h 923906"/>
                    <a:gd name="connsiteX7" fmla="*/ 459262 w 918524"/>
                    <a:gd name="connsiteY7" fmla="*/ 854400 h 923906"/>
                    <a:gd name="connsiteX8" fmla="*/ 176697 w 918524"/>
                    <a:gd name="connsiteY8" fmla="*/ 914398 h 923906"/>
                    <a:gd name="connsiteX9" fmla="*/ 143648 w 918524"/>
                    <a:gd name="connsiteY9" fmla="*/ 613293 h 923906"/>
                    <a:gd name="connsiteX10" fmla="*/ 2063 w 918524"/>
                    <a:gd name="connsiteY10" fmla="*/ 349269 h 923906"/>
                    <a:gd name="connsiteX0" fmla="*/ 654322 w 918524"/>
                    <a:gd name="connsiteY0" fmla="*/ 223173 h 923906"/>
                    <a:gd name="connsiteX1" fmla="*/ 916461 w 918524"/>
                    <a:gd name="connsiteY1" fmla="*/ 349269 h 923906"/>
                    <a:gd name="connsiteX2" fmla="*/ 774876 w 918524"/>
                    <a:gd name="connsiteY2" fmla="*/ 613293 h 923906"/>
                    <a:gd name="connsiteX3" fmla="*/ 741827 w 918524"/>
                    <a:gd name="connsiteY3" fmla="*/ 914398 h 923906"/>
                    <a:gd name="connsiteX4" fmla="*/ 459262 w 918524"/>
                    <a:gd name="connsiteY4" fmla="*/ 854400 h 923906"/>
                    <a:gd name="connsiteX5" fmla="*/ 176697 w 918524"/>
                    <a:gd name="connsiteY5" fmla="*/ 914398 h 923906"/>
                    <a:gd name="connsiteX6" fmla="*/ 143648 w 918524"/>
                    <a:gd name="connsiteY6" fmla="*/ 613293 h 923906"/>
                    <a:gd name="connsiteX7" fmla="*/ 2063 w 918524"/>
                    <a:gd name="connsiteY7" fmla="*/ 349269 h 923906"/>
                    <a:gd name="connsiteX8" fmla="*/ 264202 w 918524"/>
                    <a:gd name="connsiteY8" fmla="*/ 223173 h 923906"/>
                    <a:gd name="connsiteX9" fmla="*/ 459262 w 918524"/>
                    <a:gd name="connsiteY9" fmla="*/ 0 h 923906"/>
                    <a:gd name="connsiteX10" fmla="*/ 715845 w 918524"/>
                    <a:gd name="connsiteY10" fmla="*/ 284696 h 923906"/>
                    <a:gd name="connsiteX0" fmla="*/ 916461 w 918524"/>
                    <a:gd name="connsiteY0" fmla="*/ 349269 h 923906"/>
                    <a:gd name="connsiteX1" fmla="*/ 774876 w 918524"/>
                    <a:gd name="connsiteY1" fmla="*/ 613293 h 923906"/>
                    <a:gd name="connsiteX2" fmla="*/ 741827 w 918524"/>
                    <a:gd name="connsiteY2" fmla="*/ 914398 h 923906"/>
                    <a:gd name="connsiteX3" fmla="*/ 459262 w 918524"/>
                    <a:gd name="connsiteY3" fmla="*/ 854400 h 923906"/>
                    <a:gd name="connsiteX4" fmla="*/ 176697 w 918524"/>
                    <a:gd name="connsiteY4" fmla="*/ 914398 h 923906"/>
                    <a:gd name="connsiteX5" fmla="*/ 143648 w 918524"/>
                    <a:gd name="connsiteY5" fmla="*/ 613293 h 923906"/>
                    <a:gd name="connsiteX6" fmla="*/ 2063 w 918524"/>
                    <a:gd name="connsiteY6" fmla="*/ 349269 h 923906"/>
                    <a:gd name="connsiteX7" fmla="*/ 264202 w 918524"/>
                    <a:gd name="connsiteY7" fmla="*/ 223173 h 923906"/>
                    <a:gd name="connsiteX8" fmla="*/ 459262 w 918524"/>
                    <a:gd name="connsiteY8" fmla="*/ 0 h 923906"/>
                    <a:gd name="connsiteX9" fmla="*/ 715845 w 918524"/>
                    <a:gd name="connsiteY9" fmla="*/ 284696 h 923906"/>
                    <a:gd name="connsiteX0" fmla="*/ 774876 w 774876"/>
                    <a:gd name="connsiteY0" fmla="*/ 613293 h 923906"/>
                    <a:gd name="connsiteX1" fmla="*/ 741827 w 774876"/>
                    <a:gd name="connsiteY1" fmla="*/ 914398 h 923906"/>
                    <a:gd name="connsiteX2" fmla="*/ 459262 w 774876"/>
                    <a:gd name="connsiteY2" fmla="*/ 854400 h 923906"/>
                    <a:gd name="connsiteX3" fmla="*/ 176697 w 774876"/>
                    <a:gd name="connsiteY3" fmla="*/ 914398 h 923906"/>
                    <a:gd name="connsiteX4" fmla="*/ 143648 w 774876"/>
                    <a:gd name="connsiteY4" fmla="*/ 613293 h 923906"/>
                    <a:gd name="connsiteX5" fmla="*/ 2063 w 774876"/>
                    <a:gd name="connsiteY5" fmla="*/ 349269 h 923906"/>
                    <a:gd name="connsiteX6" fmla="*/ 264202 w 774876"/>
                    <a:gd name="connsiteY6" fmla="*/ 223173 h 923906"/>
                    <a:gd name="connsiteX7" fmla="*/ 459262 w 774876"/>
                    <a:gd name="connsiteY7" fmla="*/ 0 h 923906"/>
                    <a:gd name="connsiteX8" fmla="*/ 715845 w 774876"/>
                    <a:gd name="connsiteY8" fmla="*/ 284696 h 923906"/>
                    <a:gd name="connsiteX0" fmla="*/ 741827 w 741827"/>
                    <a:gd name="connsiteY0" fmla="*/ 914398 h 923906"/>
                    <a:gd name="connsiteX1" fmla="*/ 459262 w 741827"/>
                    <a:gd name="connsiteY1" fmla="*/ 854400 h 923906"/>
                    <a:gd name="connsiteX2" fmla="*/ 176697 w 741827"/>
                    <a:gd name="connsiteY2" fmla="*/ 914398 h 923906"/>
                    <a:gd name="connsiteX3" fmla="*/ 143648 w 741827"/>
                    <a:gd name="connsiteY3" fmla="*/ 613293 h 923906"/>
                    <a:gd name="connsiteX4" fmla="*/ 2063 w 741827"/>
                    <a:gd name="connsiteY4" fmla="*/ 349269 h 923906"/>
                    <a:gd name="connsiteX5" fmla="*/ 264202 w 741827"/>
                    <a:gd name="connsiteY5" fmla="*/ 223173 h 923906"/>
                    <a:gd name="connsiteX6" fmla="*/ 459262 w 741827"/>
                    <a:gd name="connsiteY6" fmla="*/ 0 h 923906"/>
                    <a:gd name="connsiteX7" fmla="*/ 715845 w 741827"/>
                    <a:gd name="connsiteY7" fmla="*/ 284696 h 923906"/>
                    <a:gd name="connsiteX0" fmla="*/ 459262 w 715845"/>
                    <a:gd name="connsiteY0" fmla="*/ 854400 h 916632"/>
                    <a:gd name="connsiteX1" fmla="*/ 176697 w 715845"/>
                    <a:gd name="connsiteY1" fmla="*/ 914398 h 916632"/>
                    <a:gd name="connsiteX2" fmla="*/ 143648 w 715845"/>
                    <a:gd name="connsiteY2" fmla="*/ 613293 h 916632"/>
                    <a:gd name="connsiteX3" fmla="*/ 2063 w 715845"/>
                    <a:gd name="connsiteY3" fmla="*/ 349269 h 916632"/>
                    <a:gd name="connsiteX4" fmla="*/ 264202 w 715845"/>
                    <a:gd name="connsiteY4" fmla="*/ 223173 h 916632"/>
                    <a:gd name="connsiteX5" fmla="*/ 459262 w 715845"/>
                    <a:gd name="connsiteY5" fmla="*/ 0 h 916632"/>
                    <a:gd name="connsiteX6" fmla="*/ 715845 w 715845"/>
                    <a:gd name="connsiteY6" fmla="*/ 284696 h 916632"/>
                    <a:gd name="connsiteX0" fmla="*/ 176697 w 715845"/>
                    <a:gd name="connsiteY0" fmla="*/ 914398 h 914398"/>
                    <a:gd name="connsiteX1" fmla="*/ 143648 w 715845"/>
                    <a:gd name="connsiteY1" fmla="*/ 613293 h 914398"/>
                    <a:gd name="connsiteX2" fmla="*/ 2063 w 715845"/>
                    <a:gd name="connsiteY2" fmla="*/ 349269 h 914398"/>
                    <a:gd name="connsiteX3" fmla="*/ 264202 w 715845"/>
                    <a:gd name="connsiteY3" fmla="*/ 223173 h 914398"/>
                    <a:gd name="connsiteX4" fmla="*/ 459262 w 715845"/>
                    <a:gd name="connsiteY4" fmla="*/ 0 h 914398"/>
                    <a:gd name="connsiteX5" fmla="*/ 715845 w 715845"/>
                    <a:gd name="connsiteY5" fmla="*/ 284696 h 914398"/>
                    <a:gd name="connsiteX0" fmla="*/ 143648 w 715845"/>
                    <a:gd name="connsiteY0" fmla="*/ 613293 h 613293"/>
                    <a:gd name="connsiteX1" fmla="*/ 2063 w 715845"/>
                    <a:gd name="connsiteY1" fmla="*/ 349269 h 613293"/>
                    <a:gd name="connsiteX2" fmla="*/ 264202 w 715845"/>
                    <a:gd name="connsiteY2" fmla="*/ 223173 h 613293"/>
                    <a:gd name="connsiteX3" fmla="*/ 459262 w 715845"/>
                    <a:gd name="connsiteY3" fmla="*/ 0 h 613293"/>
                    <a:gd name="connsiteX4" fmla="*/ 715845 w 715845"/>
                    <a:gd name="connsiteY4" fmla="*/ 284696 h 613293"/>
                    <a:gd name="connsiteX0" fmla="*/ 0 w 713782"/>
                    <a:gd name="connsiteY0" fmla="*/ 349269 h 349269"/>
                    <a:gd name="connsiteX1" fmla="*/ 262139 w 713782"/>
                    <a:gd name="connsiteY1" fmla="*/ 223173 h 349269"/>
                    <a:gd name="connsiteX2" fmla="*/ 457199 w 713782"/>
                    <a:gd name="connsiteY2" fmla="*/ 0 h 349269"/>
                    <a:gd name="connsiteX3" fmla="*/ 713782 w 713782"/>
                    <a:gd name="connsiteY3" fmla="*/ 284696 h 349269"/>
                    <a:gd name="connsiteX0" fmla="*/ 0 w 457199"/>
                    <a:gd name="connsiteY0" fmla="*/ 349269 h 349269"/>
                    <a:gd name="connsiteX1" fmla="*/ 262139 w 457199"/>
                    <a:gd name="connsiteY1" fmla="*/ 223173 h 349269"/>
                    <a:gd name="connsiteX2" fmla="*/ 457199 w 457199"/>
                    <a:gd name="connsiteY2" fmla="*/ 0 h 3492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57199" h="349269">
                      <a:moveTo>
                        <a:pt x="0" y="349269"/>
                      </a:moveTo>
                      <a:cubicBezTo>
                        <a:pt x="20092" y="284249"/>
                        <a:pt x="185939" y="281384"/>
                        <a:pt x="262139" y="223173"/>
                      </a:cubicBezTo>
                      <a:cubicBezTo>
                        <a:pt x="338339" y="164962"/>
                        <a:pt x="392179" y="0"/>
                        <a:pt x="457199" y="0"/>
                      </a:cubicBezTo>
                    </a:path>
                  </a:pathLst>
                </a:custGeom>
                <a:noFill/>
                <a:ln w="28575" cap="rnd">
                  <a:solidFill>
                    <a:schemeClr val="bg1">
                      <a:alpha val="89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26" name="五角星 2">
                  <a:extLst>
                    <a:ext uri="{FF2B5EF4-FFF2-40B4-BE49-F238E27FC236}">
                      <a16:creationId xmlns:a16="http://schemas.microsoft.com/office/drawing/2014/main" id="{D3FC318D-BAFA-4BA0-9C95-B16DC8A02B4D}"/>
                    </a:ext>
                  </a:extLst>
                </p:cNvPr>
                <p:cNvSpPr/>
                <p:nvPr/>
              </p:nvSpPr>
              <p:spPr>
                <a:xfrm rot="6997346">
                  <a:off x="11587935" y="4901938"/>
                  <a:ext cx="128719" cy="147271"/>
                </a:xfrm>
                <a:custGeom>
                  <a:avLst/>
                  <a:gdLst>
                    <a:gd name="connsiteX0" fmla="*/ 1 w 914400"/>
                    <a:gd name="connsiteY0" fmla="*/ 349269 h 914400"/>
                    <a:gd name="connsiteX1" fmla="*/ 262140 w 914400"/>
                    <a:gd name="connsiteY1" fmla="*/ 223173 h 914400"/>
                    <a:gd name="connsiteX2" fmla="*/ 457200 w 914400"/>
                    <a:gd name="connsiteY2" fmla="*/ 0 h 914400"/>
                    <a:gd name="connsiteX3" fmla="*/ 652260 w 914400"/>
                    <a:gd name="connsiteY3" fmla="*/ 223173 h 914400"/>
                    <a:gd name="connsiteX4" fmla="*/ 914399 w 914400"/>
                    <a:gd name="connsiteY4" fmla="*/ 349269 h 914400"/>
                    <a:gd name="connsiteX5" fmla="*/ 772814 w 914400"/>
                    <a:gd name="connsiteY5" fmla="*/ 613293 h 914400"/>
                    <a:gd name="connsiteX6" fmla="*/ 739765 w 914400"/>
                    <a:gd name="connsiteY6" fmla="*/ 914398 h 914400"/>
                    <a:gd name="connsiteX7" fmla="*/ 457200 w 914400"/>
                    <a:gd name="connsiteY7" fmla="*/ 854400 h 914400"/>
                    <a:gd name="connsiteX8" fmla="*/ 174635 w 914400"/>
                    <a:gd name="connsiteY8" fmla="*/ 914398 h 914400"/>
                    <a:gd name="connsiteX9" fmla="*/ 141586 w 914400"/>
                    <a:gd name="connsiteY9" fmla="*/ 613293 h 914400"/>
                    <a:gd name="connsiteX10" fmla="*/ 1 w 914400"/>
                    <a:gd name="connsiteY10" fmla="*/ 349269 h 914400"/>
                    <a:gd name="connsiteX0" fmla="*/ 0 w 914398"/>
                    <a:gd name="connsiteY0" fmla="*/ 349269 h 923906"/>
                    <a:gd name="connsiteX1" fmla="*/ 262139 w 914398"/>
                    <a:gd name="connsiteY1" fmla="*/ 223173 h 923906"/>
                    <a:gd name="connsiteX2" fmla="*/ 457199 w 914398"/>
                    <a:gd name="connsiteY2" fmla="*/ 0 h 923906"/>
                    <a:gd name="connsiteX3" fmla="*/ 652259 w 914398"/>
                    <a:gd name="connsiteY3" fmla="*/ 223173 h 923906"/>
                    <a:gd name="connsiteX4" fmla="*/ 914398 w 914398"/>
                    <a:gd name="connsiteY4" fmla="*/ 349269 h 923906"/>
                    <a:gd name="connsiteX5" fmla="*/ 772813 w 914398"/>
                    <a:gd name="connsiteY5" fmla="*/ 613293 h 923906"/>
                    <a:gd name="connsiteX6" fmla="*/ 739764 w 914398"/>
                    <a:gd name="connsiteY6" fmla="*/ 914398 h 923906"/>
                    <a:gd name="connsiteX7" fmla="*/ 457199 w 914398"/>
                    <a:gd name="connsiteY7" fmla="*/ 854400 h 923906"/>
                    <a:gd name="connsiteX8" fmla="*/ 174634 w 914398"/>
                    <a:gd name="connsiteY8" fmla="*/ 914398 h 923906"/>
                    <a:gd name="connsiteX9" fmla="*/ 141585 w 914398"/>
                    <a:gd name="connsiteY9" fmla="*/ 613293 h 923906"/>
                    <a:gd name="connsiteX10" fmla="*/ 0 w 914398"/>
                    <a:gd name="connsiteY10" fmla="*/ 349269 h 923906"/>
                    <a:gd name="connsiteX0" fmla="*/ 0 w 916461"/>
                    <a:gd name="connsiteY0" fmla="*/ 349269 h 923906"/>
                    <a:gd name="connsiteX1" fmla="*/ 262139 w 916461"/>
                    <a:gd name="connsiteY1" fmla="*/ 223173 h 923906"/>
                    <a:gd name="connsiteX2" fmla="*/ 457199 w 916461"/>
                    <a:gd name="connsiteY2" fmla="*/ 0 h 923906"/>
                    <a:gd name="connsiteX3" fmla="*/ 652259 w 916461"/>
                    <a:gd name="connsiteY3" fmla="*/ 223173 h 923906"/>
                    <a:gd name="connsiteX4" fmla="*/ 914398 w 916461"/>
                    <a:gd name="connsiteY4" fmla="*/ 349269 h 923906"/>
                    <a:gd name="connsiteX5" fmla="*/ 772813 w 916461"/>
                    <a:gd name="connsiteY5" fmla="*/ 613293 h 923906"/>
                    <a:gd name="connsiteX6" fmla="*/ 739764 w 916461"/>
                    <a:gd name="connsiteY6" fmla="*/ 914398 h 923906"/>
                    <a:gd name="connsiteX7" fmla="*/ 457199 w 916461"/>
                    <a:gd name="connsiteY7" fmla="*/ 854400 h 923906"/>
                    <a:gd name="connsiteX8" fmla="*/ 174634 w 916461"/>
                    <a:gd name="connsiteY8" fmla="*/ 914398 h 923906"/>
                    <a:gd name="connsiteX9" fmla="*/ 141585 w 916461"/>
                    <a:gd name="connsiteY9" fmla="*/ 613293 h 923906"/>
                    <a:gd name="connsiteX10" fmla="*/ 0 w 916461"/>
                    <a:gd name="connsiteY10" fmla="*/ 349269 h 923906"/>
                    <a:gd name="connsiteX0" fmla="*/ 0 w 916461"/>
                    <a:gd name="connsiteY0" fmla="*/ 349269 h 923906"/>
                    <a:gd name="connsiteX1" fmla="*/ 262139 w 916461"/>
                    <a:gd name="connsiteY1" fmla="*/ 223173 h 923906"/>
                    <a:gd name="connsiteX2" fmla="*/ 457199 w 916461"/>
                    <a:gd name="connsiteY2" fmla="*/ 0 h 923906"/>
                    <a:gd name="connsiteX3" fmla="*/ 652259 w 916461"/>
                    <a:gd name="connsiteY3" fmla="*/ 223173 h 923906"/>
                    <a:gd name="connsiteX4" fmla="*/ 914398 w 916461"/>
                    <a:gd name="connsiteY4" fmla="*/ 349269 h 923906"/>
                    <a:gd name="connsiteX5" fmla="*/ 772813 w 916461"/>
                    <a:gd name="connsiteY5" fmla="*/ 613293 h 923906"/>
                    <a:gd name="connsiteX6" fmla="*/ 739764 w 916461"/>
                    <a:gd name="connsiteY6" fmla="*/ 914398 h 923906"/>
                    <a:gd name="connsiteX7" fmla="*/ 457199 w 916461"/>
                    <a:gd name="connsiteY7" fmla="*/ 854400 h 923906"/>
                    <a:gd name="connsiteX8" fmla="*/ 174634 w 916461"/>
                    <a:gd name="connsiteY8" fmla="*/ 914398 h 923906"/>
                    <a:gd name="connsiteX9" fmla="*/ 141585 w 916461"/>
                    <a:gd name="connsiteY9" fmla="*/ 613293 h 923906"/>
                    <a:gd name="connsiteX10" fmla="*/ 0 w 916461"/>
                    <a:gd name="connsiteY10" fmla="*/ 349269 h 923906"/>
                    <a:gd name="connsiteX0" fmla="*/ 2063 w 918524"/>
                    <a:gd name="connsiteY0" fmla="*/ 349269 h 923906"/>
                    <a:gd name="connsiteX1" fmla="*/ 264202 w 918524"/>
                    <a:gd name="connsiteY1" fmla="*/ 223173 h 923906"/>
                    <a:gd name="connsiteX2" fmla="*/ 459262 w 918524"/>
                    <a:gd name="connsiteY2" fmla="*/ 0 h 923906"/>
                    <a:gd name="connsiteX3" fmla="*/ 654322 w 918524"/>
                    <a:gd name="connsiteY3" fmla="*/ 223173 h 923906"/>
                    <a:gd name="connsiteX4" fmla="*/ 916461 w 918524"/>
                    <a:gd name="connsiteY4" fmla="*/ 349269 h 923906"/>
                    <a:gd name="connsiteX5" fmla="*/ 774876 w 918524"/>
                    <a:gd name="connsiteY5" fmla="*/ 613293 h 923906"/>
                    <a:gd name="connsiteX6" fmla="*/ 741827 w 918524"/>
                    <a:gd name="connsiteY6" fmla="*/ 914398 h 923906"/>
                    <a:gd name="connsiteX7" fmla="*/ 459262 w 918524"/>
                    <a:gd name="connsiteY7" fmla="*/ 854400 h 923906"/>
                    <a:gd name="connsiteX8" fmla="*/ 176697 w 918524"/>
                    <a:gd name="connsiteY8" fmla="*/ 914398 h 923906"/>
                    <a:gd name="connsiteX9" fmla="*/ 143648 w 918524"/>
                    <a:gd name="connsiteY9" fmla="*/ 613293 h 923906"/>
                    <a:gd name="connsiteX10" fmla="*/ 2063 w 918524"/>
                    <a:gd name="connsiteY10" fmla="*/ 349269 h 923906"/>
                    <a:gd name="connsiteX0" fmla="*/ 2063 w 918524"/>
                    <a:gd name="connsiteY0" fmla="*/ 349269 h 923906"/>
                    <a:gd name="connsiteX1" fmla="*/ 264202 w 918524"/>
                    <a:gd name="connsiteY1" fmla="*/ 223173 h 923906"/>
                    <a:gd name="connsiteX2" fmla="*/ 459262 w 918524"/>
                    <a:gd name="connsiteY2" fmla="*/ 0 h 923906"/>
                    <a:gd name="connsiteX3" fmla="*/ 654322 w 918524"/>
                    <a:gd name="connsiteY3" fmla="*/ 223173 h 923906"/>
                    <a:gd name="connsiteX4" fmla="*/ 916461 w 918524"/>
                    <a:gd name="connsiteY4" fmla="*/ 349269 h 923906"/>
                    <a:gd name="connsiteX5" fmla="*/ 774876 w 918524"/>
                    <a:gd name="connsiteY5" fmla="*/ 613293 h 923906"/>
                    <a:gd name="connsiteX6" fmla="*/ 741827 w 918524"/>
                    <a:gd name="connsiteY6" fmla="*/ 914398 h 923906"/>
                    <a:gd name="connsiteX7" fmla="*/ 459262 w 918524"/>
                    <a:gd name="connsiteY7" fmla="*/ 854400 h 923906"/>
                    <a:gd name="connsiteX8" fmla="*/ 176697 w 918524"/>
                    <a:gd name="connsiteY8" fmla="*/ 914398 h 923906"/>
                    <a:gd name="connsiteX9" fmla="*/ 143648 w 918524"/>
                    <a:gd name="connsiteY9" fmla="*/ 613293 h 923906"/>
                    <a:gd name="connsiteX10" fmla="*/ 2063 w 918524"/>
                    <a:gd name="connsiteY10" fmla="*/ 349269 h 923906"/>
                    <a:gd name="connsiteX0" fmla="*/ 2063 w 918524"/>
                    <a:gd name="connsiteY0" fmla="*/ 349269 h 923906"/>
                    <a:gd name="connsiteX1" fmla="*/ 264202 w 918524"/>
                    <a:gd name="connsiteY1" fmla="*/ 223173 h 923906"/>
                    <a:gd name="connsiteX2" fmla="*/ 459262 w 918524"/>
                    <a:gd name="connsiteY2" fmla="*/ 0 h 923906"/>
                    <a:gd name="connsiteX3" fmla="*/ 654322 w 918524"/>
                    <a:gd name="connsiteY3" fmla="*/ 223173 h 923906"/>
                    <a:gd name="connsiteX4" fmla="*/ 916461 w 918524"/>
                    <a:gd name="connsiteY4" fmla="*/ 349269 h 923906"/>
                    <a:gd name="connsiteX5" fmla="*/ 774876 w 918524"/>
                    <a:gd name="connsiteY5" fmla="*/ 613293 h 923906"/>
                    <a:gd name="connsiteX6" fmla="*/ 741827 w 918524"/>
                    <a:gd name="connsiteY6" fmla="*/ 914398 h 923906"/>
                    <a:gd name="connsiteX7" fmla="*/ 459262 w 918524"/>
                    <a:gd name="connsiteY7" fmla="*/ 854400 h 923906"/>
                    <a:gd name="connsiteX8" fmla="*/ 176697 w 918524"/>
                    <a:gd name="connsiteY8" fmla="*/ 914398 h 923906"/>
                    <a:gd name="connsiteX9" fmla="*/ 143648 w 918524"/>
                    <a:gd name="connsiteY9" fmla="*/ 613293 h 923906"/>
                    <a:gd name="connsiteX10" fmla="*/ 2063 w 918524"/>
                    <a:gd name="connsiteY10" fmla="*/ 349269 h 923906"/>
                    <a:gd name="connsiteX0" fmla="*/ 2063 w 918524"/>
                    <a:gd name="connsiteY0" fmla="*/ 349269 h 923906"/>
                    <a:gd name="connsiteX1" fmla="*/ 264202 w 918524"/>
                    <a:gd name="connsiteY1" fmla="*/ 223173 h 923906"/>
                    <a:gd name="connsiteX2" fmla="*/ 459262 w 918524"/>
                    <a:gd name="connsiteY2" fmla="*/ 0 h 923906"/>
                    <a:gd name="connsiteX3" fmla="*/ 654322 w 918524"/>
                    <a:gd name="connsiteY3" fmla="*/ 223173 h 923906"/>
                    <a:gd name="connsiteX4" fmla="*/ 916461 w 918524"/>
                    <a:gd name="connsiteY4" fmla="*/ 349269 h 923906"/>
                    <a:gd name="connsiteX5" fmla="*/ 774876 w 918524"/>
                    <a:gd name="connsiteY5" fmla="*/ 613293 h 923906"/>
                    <a:gd name="connsiteX6" fmla="*/ 741827 w 918524"/>
                    <a:gd name="connsiteY6" fmla="*/ 914398 h 923906"/>
                    <a:gd name="connsiteX7" fmla="*/ 459262 w 918524"/>
                    <a:gd name="connsiteY7" fmla="*/ 854400 h 923906"/>
                    <a:gd name="connsiteX8" fmla="*/ 176697 w 918524"/>
                    <a:gd name="connsiteY8" fmla="*/ 914398 h 923906"/>
                    <a:gd name="connsiteX9" fmla="*/ 143648 w 918524"/>
                    <a:gd name="connsiteY9" fmla="*/ 613293 h 923906"/>
                    <a:gd name="connsiteX10" fmla="*/ 2063 w 918524"/>
                    <a:gd name="connsiteY10" fmla="*/ 349269 h 923906"/>
                    <a:gd name="connsiteX0" fmla="*/ 654322 w 918524"/>
                    <a:gd name="connsiteY0" fmla="*/ 223173 h 923906"/>
                    <a:gd name="connsiteX1" fmla="*/ 916461 w 918524"/>
                    <a:gd name="connsiteY1" fmla="*/ 349269 h 923906"/>
                    <a:gd name="connsiteX2" fmla="*/ 774876 w 918524"/>
                    <a:gd name="connsiteY2" fmla="*/ 613293 h 923906"/>
                    <a:gd name="connsiteX3" fmla="*/ 741827 w 918524"/>
                    <a:gd name="connsiteY3" fmla="*/ 914398 h 923906"/>
                    <a:gd name="connsiteX4" fmla="*/ 459262 w 918524"/>
                    <a:gd name="connsiteY4" fmla="*/ 854400 h 923906"/>
                    <a:gd name="connsiteX5" fmla="*/ 176697 w 918524"/>
                    <a:gd name="connsiteY5" fmla="*/ 914398 h 923906"/>
                    <a:gd name="connsiteX6" fmla="*/ 143648 w 918524"/>
                    <a:gd name="connsiteY6" fmla="*/ 613293 h 923906"/>
                    <a:gd name="connsiteX7" fmla="*/ 2063 w 918524"/>
                    <a:gd name="connsiteY7" fmla="*/ 349269 h 923906"/>
                    <a:gd name="connsiteX8" fmla="*/ 264202 w 918524"/>
                    <a:gd name="connsiteY8" fmla="*/ 223173 h 923906"/>
                    <a:gd name="connsiteX9" fmla="*/ 459262 w 918524"/>
                    <a:gd name="connsiteY9" fmla="*/ 0 h 923906"/>
                    <a:gd name="connsiteX10" fmla="*/ 715845 w 918524"/>
                    <a:gd name="connsiteY10" fmla="*/ 284696 h 923906"/>
                    <a:gd name="connsiteX0" fmla="*/ 916461 w 918524"/>
                    <a:gd name="connsiteY0" fmla="*/ 349269 h 923906"/>
                    <a:gd name="connsiteX1" fmla="*/ 774876 w 918524"/>
                    <a:gd name="connsiteY1" fmla="*/ 613293 h 923906"/>
                    <a:gd name="connsiteX2" fmla="*/ 741827 w 918524"/>
                    <a:gd name="connsiteY2" fmla="*/ 914398 h 923906"/>
                    <a:gd name="connsiteX3" fmla="*/ 459262 w 918524"/>
                    <a:gd name="connsiteY3" fmla="*/ 854400 h 923906"/>
                    <a:gd name="connsiteX4" fmla="*/ 176697 w 918524"/>
                    <a:gd name="connsiteY4" fmla="*/ 914398 h 923906"/>
                    <a:gd name="connsiteX5" fmla="*/ 143648 w 918524"/>
                    <a:gd name="connsiteY5" fmla="*/ 613293 h 923906"/>
                    <a:gd name="connsiteX6" fmla="*/ 2063 w 918524"/>
                    <a:gd name="connsiteY6" fmla="*/ 349269 h 923906"/>
                    <a:gd name="connsiteX7" fmla="*/ 264202 w 918524"/>
                    <a:gd name="connsiteY7" fmla="*/ 223173 h 923906"/>
                    <a:gd name="connsiteX8" fmla="*/ 459262 w 918524"/>
                    <a:gd name="connsiteY8" fmla="*/ 0 h 923906"/>
                    <a:gd name="connsiteX9" fmla="*/ 715845 w 918524"/>
                    <a:gd name="connsiteY9" fmla="*/ 284696 h 923906"/>
                    <a:gd name="connsiteX0" fmla="*/ 774876 w 774876"/>
                    <a:gd name="connsiteY0" fmla="*/ 613293 h 923906"/>
                    <a:gd name="connsiteX1" fmla="*/ 741827 w 774876"/>
                    <a:gd name="connsiteY1" fmla="*/ 914398 h 923906"/>
                    <a:gd name="connsiteX2" fmla="*/ 459262 w 774876"/>
                    <a:gd name="connsiteY2" fmla="*/ 854400 h 923906"/>
                    <a:gd name="connsiteX3" fmla="*/ 176697 w 774876"/>
                    <a:gd name="connsiteY3" fmla="*/ 914398 h 923906"/>
                    <a:gd name="connsiteX4" fmla="*/ 143648 w 774876"/>
                    <a:gd name="connsiteY4" fmla="*/ 613293 h 923906"/>
                    <a:gd name="connsiteX5" fmla="*/ 2063 w 774876"/>
                    <a:gd name="connsiteY5" fmla="*/ 349269 h 923906"/>
                    <a:gd name="connsiteX6" fmla="*/ 264202 w 774876"/>
                    <a:gd name="connsiteY6" fmla="*/ 223173 h 923906"/>
                    <a:gd name="connsiteX7" fmla="*/ 459262 w 774876"/>
                    <a:gd name="connsiteY7" fmla="*/ 0 h 923906"/>
                    <a:gd name="connsiteX8" fmla="*/ 715845 w 774876"/>
                    <a:gd name="connsiteY8" fmla="*/ 284696 h 923906"/>
                    <a:gd name="connsiteX0" fmla="*/ 741827 w 741827"/>
                    <a:gd name="connsiteY0" fmla="*/ 914398 h 923906"/>
                    <a:gd name="connsiteX1" fmla="*/ 459262 w 741827"/>
                    <a:gd name="connsiteY1" fmla="*/ 854400 h 923906"/>
                    <a:gd name="connsiteX2" fmla="*/ 176697 w 741827"/>
                    <a:gd name="connsiteY2" fmla="*/ 914398 h 923906"/>
                    <a:gd name="connsiteX3" fmla="*/ 143648 w 741827"/>
                    <a:gd name="connsiteY3" fmla="*/ 613293 h 923906"/>
                    <a:gd name="connsiteX4" fmla="*/ 2063 w 741827"/>
                    <a:gd name="connsiteY4" fmla="*/ 349269 h 923906"/>
                    <a:gd name="connsiteX5" fmla="*/ 264202 w 741827"/>
                    <a:gd name="connsiteY5" fmla="*/ 223173 h 923906"/>
                    <a:gd name="connsiteX6" fmla="*/ 459262 w 741827"/>
                    <a:gd name="connsiteY6" fmla="*/ 0 h 923906"/>
                    <a:gd name="connsiteX7" fmla="*/ 715845 w 741827"/>
                    <a:gd name="connsiteY7" fmla="*/ 284696 h 923906"/>
                    <a:gd name="connsiteX0" fmla="*/ 459262 w 715845"/>
                    <a:gd name="connsiteY0" fmla="*/ 854400 h 916632"/>
                    <a:gd name="connsiteX1" fmla="*/ 176697 w 715845"/>
                    <a:gd name="connsiteY1" fmla="*/ 914398 h 916632"/>
                    <a:gd name="connsiteX2" fmla="*/ 143648 w 715845"/>
                    <a:gd name="connsiteY2" fmla="*/ 613293 h 916632"/>
                    <a:gd name="connsiteX3" fmla="*/ 2063 w 715845"/>
                    <a:gd name="connsiteY3" fmla="*/ 349269 h 916632"/>
                    <a:gd name="connsiteX4" fmla="*/ 264202 w 715845"/>
                    <a:gd name="connsiteY4" fmla="*/ 223173 h 916632"/>
                    <a:gd name="connsiteX5" fmla="*/ 459262 w 715845"/>
                    <a:gd name="connsiteY5" fmla="*/ 0 h 916632"/>
                    <a:gd name="connsiteX6" fmla="*/ 715845 w 715845"/>
                    <a:gd name="connsiteY6" fmla="*/ 284696 h 916632"/>
                    <a:gd name="connsiteX0" fmla="*/ 176697 w 715845"/>
                    <a:gd name="connsiteY0" fmla="*/ 914398 h 914398"/>
                    <a:gd name="connsiteX1" fmla="*/ 143648 w 715845"/>
                    <a:gd name="connsiteY1" fmla="*/ 613293 h 914398"/>
                    <a:gd name="connsiteX2" fmla="*/ 2063 w 715845"/>
                    <a:gd name="connsiteY2" fmla="*/ 349269 h 914398"/>
                    <a:gd name="connsiteX3" fmla="*/ 264202 w 715845"/>
                    <a:gd name="connsiteY3" fmla="*/ 223173 h 914398"/>
                    <a:gd name="connsiteX4" fmla="*/ 459262 w 715845"/>
                    <a:gd name="connsiteY4" fmla="*/ 0 h 914398"/>
                    <a:gd name="connsiteX5" fmla="*/ 715845 w 715845"/>
                    <a:gd name="connsiteY5" fmla="*/ 284696 h 914398"/>
                    <a:gd name="connsiteX0" fmla="*/ 143648 w 715845"/>
                    <a:gd name="connsiteY0" fmla="*/ 613293 h 613293"/>
                    <a:gd name="connsiteX1" fmla="*/ 2063 w 715845"/>
                    <a:gd name="connsiteY1" fmla="*/ 349269 h 613293"/>
                    <a:gd name="connsiteX2" fmla="*/ 264202 w 715845"/>
                    <a:gd name="connsiteY2" fmla="*/ 223173 h 613293"/>
                    <a:gd name="connsiteX3" fmla="*/ 459262 w 715845"/>
                    <a:gd name="connsiteY3" fmla="*/ 0 h 613293"/>
                    <a:gd name="connsiteX4" fmla="*/ 715845 w 715845"/>
                    <a:gd name="connsiteY4" fmla="*/ 284696 h 613293"/>
                    <a:gd name="connsiteX0" fmla="*/ 0 w 713782"/>
                    <a:gd name="connsiteY0" fmla="*/ 349269 h 349269"/>
                    <a:gd name="connsiteX1" fmla="*/ 262139 w 713782"/>
                    <a:gd name="connsiteY1" fmla="*/ 223173 h 349269"/>
                    <a:gd name="connsiteX2" fmla="*/ 457199 w 713782"/>
                    <a:gd name="connsiteY2" fmla="*/ 0 h 349269"/>
                    <a:gd name="connsiteX3" fmla="*/ 713782 w 713782"/>
                    <a:gd name="connsiteY3" fmla="*/ 284696 h 349269"/>
                    <a:gd name="connsiteX0" fmla="*/ 0 w 457199"/>
                    <a:gd name="connsiteY0" fmla="*/ 349269 h 349269"/>
                    <a:gd name="connsiteX1" fmla="*/ 262139 w 457199"/>
                    <a:gd name="connsiteY1" fmla="*/ 223173 h 349269"/>
                    <a:gd name="connsiteX2" fmla="*/ 457199 w 457199"/>
                    <a:gd name="connsiteY2" fmla="*/ 0 h 349269"/>
                    <a:gd name="connsiteX0" fmla="*/ 0 w 195060"/>
                    <a:gd name="connsiteY0" fmla="*/ 223173 h 223173"/>
                    <a:gd name="connsiteX1" fmla="*/ 195060 w 195060"/>
                    <a:gd name="connsiteY1" fmla="*/ 0 h 2231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95060" h="223173">
                      <a:moveTo>
                        <a:pt x="0" y="223173"/>
                      </a:moveTo>
                      <a:cubicBezTo>
                        <a:pt x="76200" y="164962"/>
                        <a:pt x="130040" y="0"/>
                        <a:pt x="195060" y="0"/>
                      </a:cubicBezTo>
                    </a:path>
                  </a:pathLst>
                </a:custGeom>
                <a:noFill/>
                <a:ln w="28575" cap="rnd">
                  <a:solidFill>
                    <a:schemeClr val="bg1">
                      <a:alpha val="69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ea"/>
                    <a:sym typeface="+mn-lt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173954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233680" y="152400"/>
            <a:ext cx="11744960" cy="6502400"/>
          </a:xfrm>
          <a:prstGeom prst="rect">
            <a:avLst/>
          </a:prstGeom>
          <a:noFill/>
          <a:ln w="28575" cap="flat" cmpd="sng" algn="ctr">
            <a:solidFill>
              <a:srgbClr val="00B0F0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椭圆 24">
            <a:extLst>
              <a:ext uri="{FF2B5EF4-FFF2-40B4-BE49-F238E27FC236}">
                <a16:creationId xmlns:a16="http://schemas.microsoft.com/office/drawing/2014/main" id="{8C0EA2BD-11A5-4C9F-9B71-1EDBA9AB6524}"/>
              </a:ext>
            </a:extLst>
          </p:cNvPr>
          <p:cNvSpPr/>
          <p:nvPr/>
        </p:nvSpPr>
        <p:spPr>
          <a:xfrm>
            <a:off x="1371600" y="767997"/>
            <a:ext cx="663575" cy="603603"/>
          </a:xfrm>
          <a:prstGeom prst="ellipse">
            <a:avLst/>
          </a:prstGeom>
          <a:solidFill>
            <a:srgbClr val="EE712D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b="1" kern="0" noProof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kumimoji="0" lang="zh-CN" altLang="en-US" sz="3600" b="1" i="0" u="none" strike="noStrike" kern="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CDF3C6-90AE-46E7-9854-CE7074E281CC}"/>
              </a:ext>
            </a:extLst>
          </p:cNvPr>
          <p:cNvSpPr txBox="1"/>
          <p:nvPr/>
        </p:nvSpPr>
        <p:spPr>
          <a:xfrm>
            <a:off x="2133600" y="762000"/>
            <a:ext cx="9144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1165153-FBAF-4E13-B1B0-0022DE4D92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754248"/>
              </p:ext>
            </p:extLst>
          </p:nvPr>
        </p:nvGraphicFramePr>
        <p:xfrm>
          <a:off x="990600" y="1600200"/>
          <a:ext cx="2971800" cy="2209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2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36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6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6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86AB2C2-C3EB-4EDC-A6CB-D38498F574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0790698"/>
              </p:ext>
            </p:extLst>
          </p:nvPr>
        </p:nvGraphicFramePr>
        <p:xfrm>
          <a:off x="7010400" y="1600200"/>
          <a:ext cx="3352800" cy="213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0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0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05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05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05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11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1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1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CD032050-9671-4C2A-833B-7DE9F92632D2}"/>
              </a:ext>
            </a:extLst>
          </p:cNvPr>
          <p:cNvSpPr txBox="1"/>
          <p:nvPr/>
        </p:nvSpPr>
        <p:spPr>
          <a:xfrm>
            <a:off x="533400" y="4114800"/>
            <a:ext cx="4343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…. ô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…. ô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9 ô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1C6B05E-94FC-46FE-94F0-DA6731EAA8F4}"/>
              </a:ext>
            </a:extLst>
          </p:cNvPr>
          <p:cNvSpPr txBox="1"/>
          <p:nvPr/>
        </p:nvSpPr>
        <p:spPr>
          <a:xfrm>
            <a:off x="6934200" y="3962400"/>
            <a:ext cx="4419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…. ô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…. ô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12 ô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8A1C8F2-59C2-450F-8FE9-64A9C0867915}"/>
              </a:ext>
            </a:extLst>
          </p:cNvPr>
          <p:cNvSpPr/>
          <p:nvPr/>
        </p:nvSpPr>
        <p:spPr>
          <a:xfrm>
            <a:off x="1371600" y="4114800"/>
            <a:ext cx="457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BC258D5-B851-4596-A46A-EA669069852E}"/>
              </a:ext>
            </a:extLst>
          </p:cNvPr>
          <p:cNvSpPr/>
          <p:nvPr/>
        </p:nvSpPr>
        <p:spPr>
          <a:xfrm>
            <a:off x="2819400" y="4953000"/>
            <a:ext cx="4572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CB41351-D266-47EF-890E-2E34F0E01287}"/>
              </a:ext>
            </a:extLst>
          </p:cNvPr>
          <p:cNvSpPr/>
          <p:nvPr/>
        </p:nvSpPr>
        <p:spPr>
          <a:xfrm>
            <a:off x="7696200" y="4038600"/>
            <a:ext cx="5334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9EEEC39-32C0-4A96-911A-7ABD8A18D466}"/>
              </a:ext>
            </a:extLst>
          </p:cNvPr>
          <p:cNvSpPr/>
          <p:nvPr/>
        </p:nvSpPr>
        <p:spPr>
          <a:xfrm>
            <a:off x="9144000" y="4876800"/>
            <a:ext cx="5334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015977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>
            <a:extLst>
              <a:ext uri="{FF2B5EF4-FFF2-40B4-BE49-F238E27FC236}">
                <a16:creationId xmlns:a16="http://schemas.microsoft.com/office/drawing/2014/main" id="{6CE5ABE1-98DF-473E-B045-EDB8CD23B0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609601"/>
            <a:ext cx="7162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  <p:pic>
        <p:nvPicPr>
          <p:cNvPr id="16387" name="Picture 1">
            <a:extLst>
              <a:ext uri="{FF2B5EF4-FFF2-40B4-BE49-F238E27FC236}">
                <a16:creationId xmlns:a16="http://schemas.microsoft.com/office/drawing/2014/main" id="{382D9AF1-E79D-4A1D-8727-A6993D63B9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825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7A30A79-EB8A-4EFF-912B-88E6CF9EB3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9900" y="1905000"/>
            <a:ext cx="68199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/>
            <a:r>
              <a:rPr lang="en-US" alt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</a:t>
            </a:r>
          </a:p>
          <a:p>
            <a:pPr algn="ctr" eaLnBrk="1" hangingPunct="1"/>
            <a:r>
              <a:rPr lang="en-US" alt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 ngoan, học giỏi 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66667E-6 -4.44444E-6 L -1.66667E-6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12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66667E-6 -1.85185E-6 L -1.66667E-6 -0.07222 " pathEditMode="relative" rAng="0" ptsTypes="AA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>
            <a:extLst>
              <a:ext uri="{FF2B5EF4-FFF2-40B4-BE49-F238E27FC236}">
                <a16:creationId xmlns:a16="http://schemas.microsoft.com/office/drawing/2014/main" id="{5E65E35C-C513-4291-93DC-34B45C5EC9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" y="0"/>
            <a:ext cx="12187592" cy="6855520"/>
          </a:xfrm>
          <a:prstGeom prst="rect">
            <a:avLst/>
          </a:prstGeom>
        </p:spPr>
      </p:pic>
      <p:pic>
        <p:nvPicPr>
          <p:cNvPr id="5" name="图片 7">
            <a:extLst>
              <a:ext uri="{FF2B5EF4-FFF2-40B4-BE49-F238E27FC236}">
                <a16:creationId xmlns:a16="http://schemas.microsoft.com/office/drawing/2014/main" id="{A7FC9947-96DD-4854-B683-9E46F50B13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70" y="-95228"/>
            <a:ext cx="3512309" cy="2865303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5D71F8FA-27A4-4509-AA9A-4E14E23451A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721" r="15735"/>
          <a:stretch/>
        </p:blipFill>
        <p:spPr>
          <a:xfrm>
            <a:off x="112716" y="2421759"/>
            <a:ext cx="2813093" cy="4557409"/>
          </a:xfrm>
          <a:prstGeom prst="rect">
            <a:avLst/>
          </a:prstGeom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333864E6-3D38-4FB0-BFB4-93158761A71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762" b="89431" l="5114" r="93182">
                        <a14:foregroundMark x1="52699" y1="6969" x2="52699" y2="6969"/>
                        <a14:foregroundMark x1="79403" y1="8595" x2="79403" y2="8595"/>
                        <a14:foregroundMark x1="79972" y1="14402" x2="91619" y2="22067"/>
                        <a14:foregroundMark x1="91619" y1="22067" x2="85938" y2="24506"/>
                        <a14:foregroundMark x1="75284" y1="4762" x2="75284" y2="4762"/>
                        <a14:foregroundMark x1="12216" y1="29733" x2="12216" y2="29733"/>
                        <a14:foregroundMark x1="5114" y1="34843" x2="14205" y2="32404"/>
                        <a14:foregroundMark x1="91193" y1="55168" x2="91193" y2="55168"/>
                        <a14:foregroundMark x1="93182" y1="56911" x2="93182" y2="56911"/>
                        <a14:foregroundMark x1="63636" y1="47038" x2="63636" y2="47038"/>
                        <a14:foregroundMark x1="65909" y1="46806" x2="74432" y2="49942"/>
                        <a14:foregroundMark x1="44744" y1="51336" x2="44744" y2="51336"/>
                        <a14:foregroundMark x1="47159" y1="89082" x2="47159" y2="89082"/>
                      </a14:backgroundRemoval>
                    </a14:imgEffect>
                  </a14:imgLayer>
                </a14:imgProps>
              </a:ext>
            </a:extLst>
          </a:blip>
          <a:srcRect b="6488"/>
          <a:stretch/>
        </p:blipFill>
        <p:spPr>
          <a:xfrm>
            <a:off x="2504013" y="4040542"/>
            <a:ext cx="2435262" cy="27856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C3860AE-8112-4934-9F25-E60772C8B91B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7601935" y="3403199"/>
            <a:ext cx="2190661" cy="34498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A517158-964E-4D3D-9265-F568C37B954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150" b="35612" l="8010" r="29866">
                        <a14:foregroundMark x1="17998" y1="5181" x2="17998" y2="5181"/>
                        <a14:foregroundMark x1="29890" y1="25749" x2="29890" y2="25749"/>
                        <a14:foregroundMark x1="8010" y1="31523" x2="8010" y2="31523"/>
                        <a14:foregroundMark x1="24444" y1="35612" x2="24444" y2="35612"/>
                        <a14:foregroundMark x1="24493" y1="12079" x2="24493" y2="120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46" t="2777" r="67704" b="61676"/>
          <a:stretch/>
        </p:blipFill>
        <p:spPr>
          <a:xfrm flipH="1">
            <a:off x="9113346" y="4480128"/>
            <a:ext cx="3186962" cy="2437836"/>
          </a:xfrm>
          <a:prstGeom prst="rect">
            <a:avLst/>
          </a:prstGeom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CF532392-E9DB-4DC0-966C-6325999A58D7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8697266" y="-161668"/>
            <a:ext cx="2190661" cy="3012158"/>
          </a:xfrm>
          <a:prstGeom prst="rect">
            <a:avLst/>
          </a:prstGeom>
        </p:spPr>
      </p:pic>
      <p:sp>
        <p:nvSpPr>
          <p:cNvPr id="11" name="文本框 11">
            <a:extLst>
              <a:ext uri="{FF2B5EF4-FFF2-40B4-BE49-F238E27FC236}">
                <a16:creationId xmlns:a16="http://schemas.microsoft.com/office/drawing/2014/main" id="{F554108C-4A7A-4024-BDFF-67E6D53907C1}"/>
              </a:ext>
            </a:extLst>
          </p:cNvPr>
          <p:cNvSpPr txBox="1"/>
          <p:nvPr/>
        </p:nvSpPr>
        <p:spPr>
          <a:xfrm>
            <a:off x="3701218" y="1682686"/>
            <a:ext cx="4730783" cy="9232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399" b="0" i="0" u="none" strike="noStrike" kern="1200" cap="none" spc="0" normalizeH="0" baseline="0" noProof="0" dirty="0">
                <a:ln w="38100">
                  <a:noFill/>
                </a:ln>
                <a:solidFill>
                  <a:srgbClr val="ABF0EB">
                    <a:lumMod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VN Bach Tuyet Nang" panose="02090907080705020403" pitchFamily="18" charset="0"/>
                <a:ea typeface="字魂27号-布丁体" panose="00000500000000000000" pitchFamily="2" charset="-122"/>
                <a:cs typeface="+mn-cs"/>
              </a:rPr>
              <a:t>KHÁM PHÁ</a:t>
            </a:r>
            <a:endParaRPr kumimoji="0" lang="zh-CN" altLang="en-US" sz="5399" b="1" i="0" u="none" strike="noStrike" kern="1200" cap="none" spc="0" normalizeH="0" baseline="0" noProof="0" dirty="0">
              <a:ln w="38100">
                <a:solidFill>
                  <a:prstClr val="white"/>
                </a:solidFill>
              </a:ln>
              <a:solidFill>
                <a:srgbClr val="ABF0EB">
                  <a:lumMod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Cooper Black" panose="02040603050506020204" pitchFamily="18" charset="0"/>
              <a:ea typeface="字魂27号-布丁体" panose="00000500000000000000" pitchFamily="2" charset="-122"/>
              <a:cs typeface="+mn-cs"/>
            </a:endParaRPr>
          </a:p>
        </p:txBody>
      </p:sp>
      <p:sp>
        <p:nvSpPr>
          <p:cNvPr id="13" name="文本框 29">
            <a:extLst>
              <a:ext uri="{FF2B5EF4-FFF2-40B4-BE49-F238E27FC236}">
                <a16:creationId xmlns:a16="http://schemas.microsoft.com/office/drawing/2014/main" id="{AC70DFF9-3889-4656-89E7-BF4A16621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3490" y="2513491"/>
            <a:ext cx="7886238" cy="923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399" b="0" i="0" u="none" strike="noStrike" kern="1200" cap="none" spc="0" normalizeH="0" baseline="0" noProof="0" dirty="0">
                <a:ln w="38100">
                  <a:noFill/>
                </a:ln>
                <a:solidFill>
                  <a:srgbClr val="FFC776">
                    <a:lumMod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VN Bach Tuyet Nang" panose="02090907080705020403" pitchFamily="18" charset="0"/>
                <a:ea typeface="字魂27号-布丁体" panose="00000500000000000000" pitchFamily="2" charset="-122"/>
                <a:cs typeface="+mn-cs"/>
              </a:rPr>
              <a:t>ĐẠI HẢI TRÌNH</a:t>
            </a:r>
            <a:endParaRPr kumimoji="0" lang="zh-CN" altLang="en-US" sz="5399" b="0" i="0" u="none" strike="noStrike" kern="1200" cap="none" spc="0" normalizeH="0" baseline="0" noProof="0" dirty="0">
              <a:ln w="38100">
                <a:noFill/>
              </a:ln>
              <a:solidFill>
                <a:srgbClr val="FFC776">
                  <a:lumMod val="8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VN Bach Tuyet Nang" panose="02090907080705020403" pitchFamily="18" charset="0"/>
              <a:ea typeface="字魂27号-布丁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3874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7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9" presetID="2" presetClass="entr" presetSubtype="6" fill="hold" nodeType="after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11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12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nodeType="withEffect" p14:presetBounceEnd="2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5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6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32" presetClass="emph" presetSubtype="0" repeatCount="200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8" dur="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9" dur="100" fill="hold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0" dur="1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1" dur="100" fill="hold">
                                              <p:stCondLst>
                                                <p:cond delay="3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2" dur="1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4" presetID="2" presetClass="entr" presetSubtype="8" fill="hold" nodeType="after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6" dur="1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7" dur="1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32" presetClass="emph" presetSubtype="0" repeatCount="200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9" dur="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0" dur="100" fill="hold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1" dur="1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2" dur="100" fill="hold">
                                              <p:stCondLst>
                                                <p:cond delay="30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3" dur="1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2" fill="hold" nodeType="withEffect" p14:presetBounceEnd="2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36" dur="1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37" dur="1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32" presetClass="emph" presetSubtype="0" repeatCount="200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9" dur="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0" dur="100" fill="hold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1" dur="1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2" dur="100" fill="hold">
                                              <p:stCondLst>
                                                <p:cond delay="3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3" dur="1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4" presetID="2" presetClass="entr" presetSubtype="3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46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47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32" presetClass="emph" presetSubtype="0" repeatCount="200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9" dur="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0" dur="100" fill="hold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1" dur="1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2" dur="100" fill="hold">
                                              <p:stCondLst>
                                                <p:cond delay="3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3" dur="1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55" presetID="23" presetClass="entr" presetSubtype="32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4000"/>
                                      </p:iterate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23" presetClass="entr" presetSubtype="32" fill="hold" grpId="0" nodeType="withEffect">
                                      <p:stCondLst>
                                        <p:cond delay="1500"/>
                                      </p:stCondLst>
                                      <p:iterate type="lt">
                                        <p:tmPct val="14000"/>
                                      </p:iterate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34" presetClass="emph" presetSubtype="0" fill="hold" grpId="1" nodeType="withEffect">
                                      <p:stCondLst>
                                        <p:cond delay="25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Motion origin="layout" path="M 3.95833E-6 3.7037E-6 L 3.95833E-6 -0.07223 " pathEditMode="relative" rAng="0" ptsTypes="AA">
                                          <p:cBhvr>
                                            <p:cTn id="64" dur="250" accel="500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3611"/>
                                        </p:animMotion>
                                        <p:animRot by="1500000">
                                          <p:cBhvr>
                                            <p:cTn id="65" dur="125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1500000">
                                          <p:cBhvr>
                                            <p:cTn id="66" dur="125" fill="hold">
                                              <p:stCondLst>
                                                <p:cond delay="125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1500000">
                                          <p:cBhvr>
                                            <p:cTn id="67" dur="125" fill="hold">
                                              <p:stCondLst>
                                                <p:cond delay="25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500000">
                                          <p:cBhvr>
                                            <p:cTn id="68" dur="125" fill="hold">
                                              <p:stCondLst>
                                                <p:cond delay="375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/>
          <p:bldP spid="13" grpId="0"/>
          <p:bldP spid="13" grpId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7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9" presetID="2" presetClass="entr" presetSubtype="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32" presetClass="emph" presetSubtype="0" repeatCount="200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8" dur="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9" dur="100" fill="hold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0" dur="1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1" dur="100" fill="hold">
                                              <p:stCondLst>
                                                <p:cond delay="3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2" dur="1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4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1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1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32" presetClass="emph" presetSubtype="0" repeatCount="200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9" dur="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0" dur="100" fill="hold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1" dur="1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2" dur="100" fill="hold">
                                              <p:stCondLst>
                                                <p:cond delay="30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3" dur="1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2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1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1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32" presetClass="emph" presetSubtype="0" repeatCount="200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9" dur="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0" dur="100" fill="hold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1" dur="1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2" dur="100" fill="hold">
                                              <p:stCondLst>
                                                <p:cond delay="3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3" dur="1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4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32" presetClass="emph" presetSubtype="0" repeatCount="200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9" dur="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0" dur="100" fill="hold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1" dur="1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2" dur="100" fill="hold">
                                              <p:stCondLst>
                                                <p:cond delay="3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3" dur="1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55" presetID="23" presetClass="entr" presetSubtype="32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4000"/>
                                      </p:iterate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23" presetClass="entr" presetSubtype="32" fill="hold" grpId="0" nodeType="withEffect">
                                      <p:stCondLst>
                                        <p:cond delay="1500"/>
                                      </p:stCondLst>
                                      <p:iterate type="lt">
                                        <p:tmPct val="14000"/>
                                      </p:iterate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34" presetClass="emph" presetSubtype="0" fill="hold" grpId="1" nodeType="withEffect">
                                      <p:stCondLst>
                                        <p:cond delay="25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Motion origin="layout" path="M 3.95833E-6 3.7037E-6 L 3.95833E-6 -0.07223 " pathEditMode="relative" rAng="0" ptsTypes="AA">
                                          <p:cBhvr>
                                            <p:cTn id="64" dur="250" accel="500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3611"/>
                                        </p:animMotion>
                                        <p:animRot by="1500000">
                                          <p:cBhvr>
                                            <p:cTn id="65" dur="125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1500000">
                                          <p:cBhvr>
                                            <p:cTn id="66" dur="125" fill="hold">
                                              <p:stCondLst>
                                                <p:cond delay="125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1500000">
                                          <p:cBhvr>
                                            <p:cTn id="67" dur="125" fill="hold">
                                              <p:stCondLst>
                                                <p:cond delay="25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500000">
                                          <p:cBhvr>
                                            <p:cTn id="68" dur="125" fill="hold">
                                              <p:stCondLst>
                                                <p:cond delay="375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/>
          <p:bldP spid="13" grpId="0"/>
          <p:bldP spid="13" grpId="1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3" descr="15">
            <a:extLst>
              <a:ext uri="{FF2B5EF4-FFF2-40B4-BE49-F238E27FC236}">
                <a16:creationId xmlns:a16="http://schemas.microsoft.com/office/drawing/2014/main" id="{E97216EA-D6C2-4CBD-89AE-03E24729681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rcRect b="41407"/>
          <a:stretch>
            <a:fillRect/>
          </a:stretch>
        </p:blipFill>
        <p:spPr>
          <a:xfrm>
            <a:off x="19187" y="0"/>
            <a:ext cx="12153627" cy="5377686"/>
          </a:xfrm>
          <a:prstGeom prst="rect">
            <a:avLst/>
          </a:prstGeom>
        </p:spPr>
      </p:pic>
      <p:pic>
        <p:nvPicPr>
          <p:cNvPr id="24" name="图片 4" descr="12">
            <a:extLst>
              <a:ext uri="{FF2B5EF4-FFF2-40B4-BE49-F238E27FC236}">
                <a16:creationId xmlns:a16="http://schemas.microsoft.com/office/drawing/2014/main" id="{C1E8A15B-1519-4068-8A79-B65677979C6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32220"/>
          <a:stretch/>
        </p:blipFill>
        <p:spPr>
          <a:xfrm>
            <a:off x="1411" y="5175943"/>
            <a:ext cx="12189178" cy="168205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B5E11DC-A70C-43AF-ADDD-2E7A7169D382}"/>
              </a:ext>
            </a:extLst>
          </p:cNvPr>
          <p:cNvSpPr txBox="1"/>
          <p:nvPr/>
        </p:nvSpPr>
        <p:spPr>
          <a:xfrm>
            <a:off x="2845977" y="20284"/>
            <a:ext cx="6500048" cy="10152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998" b="0" i="0" u="none" strike="noStrike" kern="1200" cap="none" spc="0" normalizeH="0" baseline="0" noProof="0">
                <a:ln>
                  <a:noFill/>
                </a:ln>
                <a:solidFill>
                  <a:srgbClr val="E17067"/>
                </a:solidFill>
                <a:effectLst/>
                <a:uLnTx/>
                <a:uFillTx/>
                <a:latin typeface="UTM Showcard" panose="02040603050506020204" pitchFamily="18" charset="0"/>
                <a:ea typeface="+mn-ea"/>
                <a:cs typeface="Times New Roman" panose="02020603050405020304" pitchFamily="18" charset="0"/>
              </a:rPr>
              <a:t>KHỞI ĐỘNG</a:t>
            </a:r>
            <a:endParaRPr kumimoji="0" lang="en-US" sz="5998" b="0" i="0" u="none" strike="noStrike" kern="1200" cap="none" spc="0" normalizeH="0" baseline="0" noProof="0" dirty="0">
              <a:ln>
                <a:noFill/>
              </a:ln>
              <a:solidFill>
                <a:srgbClr val="E17067"/>
              </a:solidFill>
              <a:effectLst/>
              <a:uLnTx/>
              <a:uFillTx/>
              <a:latin typeface="UTM Showcard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" name="ĐC SHARE MIỄN PHÍ BỞI NK POWERSKILLS3">
            <a:extLst>
              <a:ext uri="{FF2B5EF4-FFF2-40B4-BE49-F238E27FC236}">
                <a16:creationId xmlns:a16="http://schemas.microsoft.com/office/drawing/2014/main" id="{F27E9F2B-92F0-4F38-A87C-62B2F5F642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4323" y="1480315"/>
            <a:ext cx="7663356" cy="783051"/>
          </a:xfrm>
          <a:prstGeom prst="roundRect">
            <a:avLst/>
          </a:prstGeom>
          <a:solidFill>
            <a:srgbClr val="98E2DB"/>
          </a:solidFill>
          <a:ln w="38100">
            <a:solidFill>
              <a:schemeClr val="bg1"/>
            </a:solidFill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91421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999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1. </a:t>
            </a:r>
            <a:r>
              <a:rPr kumimoji="0" lang="en-US" altLang="en-US" sz="3999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Kết</a:t>
            </a:r>
            <a:r>
              <a:rPr kumimoji="0" lang="en-US" altLang="en-US" sz="3999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999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quả</a:t>
            </a:r>
            <a:r>
              <a:rPr kumimoji="0" lang="en-US" altLang="en-US" sz="3999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999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phép</a:t>
            </a:r>
            <a:r>
              <a:rPr kumimoji="0" lang="en-US" altLang="en-US" sz="3999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999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tính</a:t>
            </a:r>
            <a:r>
              <a:rPr kumimoji="0" lang="en-US" altLang="en-US" sz="3999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1534 x 4 </a:t>
            </a:r>
            <a:r>
              <a:rPr kumimoji="0" lang="en-US" altLang="en-US" sz="3999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altLang="en-US" sz="3999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:</a:t>
            </a:r>
            <a:endParaRPr kumimoji="0" lang="en-US" altLang="en-US" sz="3999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c - 9Slide.vn">
            <a:extLst>
              <a:ext uri="{FF2B5EF4-FFF2-40B4-BE49-F238E27FC236}">
                <a16:creationId xmlns:a16="http://schemas.microsoft.com/office/drawing/2014/main" id="{5EB2D0BF-9DAF-46B9-80CF-1B790D6CB85D}"/>
              </a:ext>
            </a:extLst>
          </p:cNvPr>
          <p:cNvSpPr/>
          <p:nvPr/>
        </p:nvSpPr>
        <p:spPr>
          <a:xfrm>
            <a:off x="6303617" y="3291650"/>
            <a:ext cx="3271941" cy="1029003"/>
          </a:xfrm>
          <a:prstGeom prst="round2DiagRect">
            <a:avLst/>
          </a:prstGeom>
          <a:solidFill>
            <a:srgbClr val="BDF5F2"/>
          </a:solidFill>
          <a:ln w="57150">
            <a:solidFill>
              <a:srgbClr val="7DC8BD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999" b="1" i="0" u="none" strike="noStrike" kern="1200" cap="none" spc="0" normalizeH="0" baseline="0" noProof="0" dirty="0">
                <a:ln>
                  <a:noFill/>
                </a:ln>
                <a:solidFill>
                  <a:srgbClr val="66312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66312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solidFill>
                  <a:srgbClr val="66312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4026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66312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1" name="b - 9Slide.vn">
            <a:extLst>
              <a:ext uri="{FF2B5EF4-FFF2-40B4-BE49-F238E27FC236}">
                <a16:creationId xmlns:a16="http://schemas.microsoft.com/office/drawing/2014/main" id="{24A615B6-33AA-45F1-ABA8-840733D02680}"/>
              </a:ext>
            </a:extLst>
          </p:cNvPr>
          <p:cNvSpPr/>
          <p:nvPr/>
        </p:nvSpPr>
        <p:spPr>
          <a:xfrm>
            <a:off x="2286843" y="4528620"/>
            <a:ext cx="3271940" cy="1029003"/>
          </a:xfrm>
          <a:prstGeom prst="round2DiagRect">
            <a:avLst/>
          </a:prstGeom>
          <a:solidFill>
            <a:srgbClr val="BDF5F2"/>
          </a:solidFill>
          <a:ln w="57150">
            <a:solidFill>
              <a:srgbClr val="7DC8BD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999" b="1" i="0" u="none" strike="noStrike" kern="1200" cap="none" spc="0" normalizeH="0" baseline="0" noProof="0" dirty="0">
                <a:ln>
                  <a:noFill/>
                </a:ln>
                <a:solidFill>
                  <a:srgbClr val="66312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</a:t>
            </a:r>
            <a:r>
              <a:rPr lang="en-US" sz="4400" b="1" noProof="0" dirty="0">
                <a:solidFill>
                  <a:srgbClr val="66312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6136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66312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" name="a - 9Slide.vn">
            <a:extLst>
              <a:ext uri="{FF2B5EF4-FFF2-40B4-BE49-F238E27FC236}">
                <a16:creationId xmlns:a16="http://schemas.microsoft.com/office/drawing/2014/main" id="{037631E0-C893-4DF2-B384-F89AE6136044}"/>
              </a:ext>
            </a:extLst>
          </p:cNvPr>
          <p:cNvSpPr/>
          <p:nvPr/>
        </p:nvSpPr>
        <p:spPr>
          <a:xfrm>
            <a:off x="2286843" y="3325377"/>
            <a:ext cx="3271940" cy="1029003"/>
          </a:xfrm>
          <a:prstGeom prst="round2DiagRect">
            <a:avLst/>
          </a:prstGeom>
          <a:solidFill>
            <a:srgbClr val="BDF5F2"/>
          </a:solidFill>
          <a:ln w="57150">
            <a:solidFill>
              <a:srgbClr val="7DC8BD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999" b="1" i="0" u="none" strike="noStrike" kern="1200" cap="none" spc="0" normalizeH="0" baseline="0" noProof="0" dirty="0">
                <a:ln>
                  <a:noFill/>
                </a:ln>
                <a:solidFill>
                  <a:srgbClr val="66312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</a:t>
            </a:r>
            <a:r>
              <a:rPr lang="en-US" sz="4400" b="1" dirty="0">
                <a:solidFill>
                  <a:srgbClr val="66312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6126</a:t>
            </a:r>
            <a:endParaRPr kumimoji="0" lang="en-US" sz="3999" b="1" i="0" u="none" strike="noStrike" kern="1200" cap="none" spc="0" normalizeH="0" baseline="0" noProof="0" dirty="0">
              <a:ln>
                <a:noFill/>
              </a:ln>
              <a:solidFill>
                <a:srgbClr val="66312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1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06282FBE-41BB-4CEC-9E23-92ECEACE9E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216218" y="3484840"/>
            <a:ext cx="863421" cy="875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CẤM BUÔN BÁN, CẤM REUP2" descr="Káº¿t quáº£ hÃ¬nh áº£nh cho right wrong tick icon">
            <a:extLst>
              <a:ext uri="{FF2B5EF4-FFF2-40B4-BE49-F238E27FC236}">
                <a16:creationId xmlns:a16="http://schemas.microsoft.com/office/drawing/2014/main" id="{F55BE3BA-C0F4-475E-BBBD-BD70EA936D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5084522" y="4566966"/>
            <a:ext cx="1060550" cy="93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64" descr="Káº¿t quáº£ hÃ¬nh áº£nh cho right wrong tick icon">
            <a:extLst>
              <a:ext uri="{FF2B5EF4-FFF2-40B4-BE49-F238E27FC236}">
                <a16:creationId xmlns:a16="http://schemas.microsoft.com/office/drawing/2014/main" id="{AC280F28-86C0-4F06-9E62-29283348A8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9248799" y="3403607"/>
            <a:ext cx="863421" cy="875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>
            <a:extLst>
              <a:ext uri="{FF2B5EF4-FFF2-40B4-BE49-F238E27FC236}">
                <a16:creationId xmlns:a16="http://schemas.microsoft.com/office/drawing/2014/main" id="{7EA61C3E-9157-4F44-8845-B8F65AF0D8DA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4471720" y="2983651"/>
            <a:ext cx="3248560" cy="3013039"/>
          </a:xfrm>
          <a:prstGeom prst="rect">
            <a:avLst/>
          </a:prstGeom>
        </p:spPr>
      </p:pic>
      <p:pic>
        <p:nvPicPr>
          <p:cNvPr id="14" name="Picture 9">
            <a:extLst>
              <a:ext uri="{FF2B5EF4-FFF2-40B4-BE49-F238E27FC236}">
                <a16:creationId xmlns:a16="http://schemas.microsoft.com/office/drawing/2014/main" id="{814648C5-C3BD-45FC-ADED-930A47650E4E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4208197" y="2221083"/>
            <a:ext cx="3775607" cy="3775607"/>
          </a:xfrm>
          <a:prstGeom prst="rect">
            <a:avLst/>
          </a:prstGeom>
        </p:spPr>
      </p:pic>
      <p:pic>
        <p:nvPicPr>
          <p:cNvPr id="17" name="Picture 8">
            <a:extLst>
              <a:ext uri="{FF2B5EF4-FFF2-40B4-BE49-F238E27FC236}">
                <a16:creationId xmlns:a16="http://schemas.microsoft.com/office/drawing/2014/main" id="{06DB91D5-1A46-4B69-9448-17E3B9D34AD1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4784604" y="2933860"/>
            <a:ext cx="3248560" cy="301303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3F6D28E-211A-4D7A-BF5D-9DD269920FAD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5150" b="35612" l="8010" r="29866">
                        <a14:foregroundMark x1="17998" y1="5181" x2="17998" y2="5181"/>
                        <a14:foregroundMark x1="29890" y1="25749" x2="29890" y2="25749"/>
                        <a14:foregroundMark x1="8010" y1="31523" x2="8010" y2="31523"/>
                        <a14:foregroundMark x1="24444" y1="35612" x2="24444" y2="35612"/>
                        <a14:foregroundMark x1="24493" y1="12079" x2="24493" y2="120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46" t="2777" r="67704" b="61676"/>
          <a:stretch/>
        </p:blipFill>
        <p:spPr>
          <a:xfrm>
            <a:off x="201578" y="4469956"/>
            <a:ext cx="3186962" cy="2437836"/>
          </a:xfrm>
          <a:prstGeom prst="rect">
            <a:avLst/>
          </a:prstGeom>
        </p:spPr>
      </p:pic>
      <p:pic>
        <p:nvPicPr>
          <p:cNvPr id="25" name="Picture 5">
            <a:hlinkClick r:id="rId13" action="ppaction://hlinksldjump"/>
            <a:extLst>
              <a:ext uri="{FF2B5EF4-FFF2-40B4-BE49-F238E27FC236}">
                <a16:creationId xmlns:a16="http://schemas.microsoft.com/office/drawing/2014/main" id="{977B177D-3269-470B-B0A5-33E7DBA36804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8863" b="96750" l="3291" r="92687">
                        <a14:foregroundMark x1="9324" y1="78434" x2="11883" y2="78434"/>
                        <a14:foregroundMark x1="15356" y1="77253" x2="22303" y2="76366"/>
                        <a14:foregroundMark x1="24132" y1="63811" x2="24132" y2="63811"/>
                        <a14:foregroundMark x1="62157" y1="12703" x2="62157" y2="12703"/>
                        <a14:foregroundMark x1="58684" y1="11078" x2="44241" y2="18612"/>
                        <a14:foregroundMark x1="44241" y1="18612" x2="29068" y2="41654"/>
                        <a14:foregroundMark x1="29068" y1="41654" x2="41865" y2="44904"/>
                        <a14:foregroundMark x1="38757" y1="46677" x2="31627" y2="23634"/>
                        <a14:foregroundMark x1="31627" y1="23634" x2="33638" y2="21861"/>
                        <a14:foregroundMark x1="38757" y1="15953" x2="30713" y2="38996"/>
                        <a14:foregroundMark x1="40219" y1="16839" x2="31627" y2="39586"/>
                        <a14:foregroundMark x1="31627" y1="39586" x2="31627" y2="39734"/>
                        <a14:foregroundMark x1="29799" y1="28951" x2="28885" y2="37223"/>
                        <a14:foregroundMark x1="30347" y1="28360" x2="30347" y2="36041"/>
                        <a14:foregroundMark x1="34735" y1="41359" x2="37843" y2="48597"/>
                        <a14:foregroundMark x1="37660" y1="45347" x2="41133" y2="51846"/>
                        <a14:foregroundMark x1="41316" y1="47710" x2="42596" y2="54505"/>
                        <a14:foregroundMark x1="88665" y1="23634" x2="89762" y2="38848"/>
                        <a14:foregroundMark x1="88117" y1="32496" x2="85192" y2="46972"/>
                        <a14:foregroundMark x1="78611" y1="50517" x2="72212" y2="60709"/>
                        <a14:foregroundMark x1="72029" y1="60709" x2="67642" y2="61004"/>
                        <a14:foregroundMark x1="64168" y1="49778" x2="59049" y2="51846"/>
                        <a14:foregroundMark x1="58318" y1="42984" x2="66728" y2="48449"/>
                        <a14:foregroundMark x1="60146" y1="44609" x2="51737" y2="48892"/>
                        <a14:foregroundMark x1="57587" y1="44461" x2="67824" y2="50960"/>
                        <a14:foregroundMark x1="71115" y1="12260" x2="55393" y2="10635"/>
                        <a14:foregroundMark x1="55393" y1="10635" x2="44241" y2="13885"/>
                        <a14:foregroundMark x1="45704" y1="13885" x2="39305" y2="22895"/>
                        <a14:foregroundMark x1="42230" y1="14771" x2="35832" y2="21270"/>
                        <a14:foregroundMark x1="39305" y1="15510" x2="34186" y2="19498"/>
                        <a14:foregroundMark x1="45704" y1="11817" x2="32358" y2="20827"/>
                        <a14:foregroundMark x1="32358" y1="20827" x2="34186" y2="20089"/>
                        <a14:foregroundMark x1="41316" y1="13589" x2="63254" y2="9158"/>
                        <a14:foregroundMark x1="56124" y1="9158" x2="80622" y2="18464"/>
                        <a14:foregroundMark x1="79707" y1="18316" x2="87569" y2="24372"/>
                        <a14:foregroundMark x1="70201" y1="12703" x2="89397" y2="27474"/>
                        <a14:foregroundMark x1="89397" y1="27474" x2="91225" y2="30724"/>
                        <a14:foregroundMark x1="92139" y1="29542" x2="87751" y2="43427"/>
                        <a14:foregroundMark x1="88483" y1="40177" x2="79707" y2="51403"/>
                        <a14:foregroundMark x1="83547" y1="47415" x2="74040" y2="59527"/>
                        <a14:foregroundMark x1="67824" y1="79616" x2="69287" y2="80798"/>
                        <a14:foregroundMark x1="57221" y1="65583" x2="45338" y2="69424"/>
                        <a14:foregroundMark x1="24132" y1="62629" x2="24314" y2="66322"/>
                        <a14:foregroundMark x1="29616" y1="71049" x2="22303" y2="72821"/>
                        <a14:foregroundMark x1="30896" y1="69572" x2="17185" y2="70753"/>
                        <a14:foregroundMark x1="26874" y1="65140" x2="22669" y2="71196"/>
                        <a14:foregroundMark x1="26874" y1="59527" x2="22852" y2="66322"/>
                        <a14:foregroundMark x1="25777" y1="60561" x2="15356" y2="71935"/>
                        <a14:foregroundMark x1="15356" y1="71935" x2="15174" y2="72674"/>
                        <a14:foregroundMark x1="19196" y1="70606" x2="14808" y2="73560"/>
                        <a14:foregroundMark x1="3473" y1="77696" x2="4936" y2="81536"/>
                        <a14:foregroundMark x1="21389" y1="96898" x2="24132" y2="85229"/>
                        <a14:foregroundMark x1="24863" y1="87740" x2="22852" y2="93796"/>
                        <a14:foregroundMark x1="53748" y1="88035" x2="57770" y2="89956"/>
                        <a14:foregroundMark x1="63803" y1="94830" x2="51371" y2="92171"/>
                        <a14:foregroundMark x1="58684" y1="90842" x2="61609" y2="92614"/>
                        <a14:foregroundMark x1="49360" y1="88479" x2="26691" y2="88774"/>
                        <a14:foregroundMark x1="22852" y1="86411" x2="54662" y2="89660"/>
                        <a14:foregroundMark x1="56307" y1="87592" x2="32358" y2="89956"/>
                        <a14:foregroundMark x1="32358" y1="89956" x2="26691" y2="86558"/>
                        <a14:foregroundMark x1="21207" y1="82127" x2="39671" y2="90399"/>
                        <a14:foregroundMark x1="39671" y1="90399" x2="45338" y2="90842"/>
                        <a14:foregroundMark x1="61243" y1="56573" x2="45155" y2="57755"/>
                        <a14:foregroundMark x1="47715" y1="56130" x2="61792" y2="64697"/>
                        <a14:foregroundMark x1="61792" y1="64697" x2="61792" y2="64697"/>
                        <a14:foregroundMark x1="64717" y1="58346" x2="54296" y2="64697"/>
                        <a14:foregroundMark x1="68190" y1="57755" x2="62157" y2="64402"/>
                        <a14:foregroundMark x1="69104" y1="58641" x2="57587" y2="64993"/>
                        <a14:foregroundMark x1="82998" y1="16839" x2="69287" y2="15214"/>
                        <a14:foregroundMark x1="71298" y1="14623" x2="85009" y2="23191"/>
                        <a14:foregroundMark x1="85009" y1="23191" x2="85009" y2="23191"/>
                        <a14:foregroundMark x1="91590" y1="27326" x2="92687" y2="34417"/>
                        <a14:foregroundMark x1="35649" y1="71049" x2="9324" y2="82422"/>
                      </a14:backgroundRemoval>
                    </a14:imgEffect>
                  </a14:imgLayer>
                </a14:imgProps>
              </a:ext>
            </a:extLst>
          </a:blip>
          <a:srcRect t="6402" r="4666"/>
          <a:stretch/>
        </p:blipFill>
        <p:spPr>
          <a:xfrm>
            <a:off x="-1752194" y="0"/>
            <a:ext cx="1657874" cy="2014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431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93345E-7 4.70493E-6 L 1.17476 -0.00371 " pathEditMode="relative" rAng="0" ptsTypes="AA">
                                      <p:cBhvr>
                                        <p:cTn id="6" dur="3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732" y="-18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3" presetClass="entr" presetSubtype="32" fill="hold" grpId="0" nodeType="withEffect">
                                  <p:stCondLst>
                                    <p:cond delay="1250"/>
                                  </p:stCondLst>
                                  <p:iterate type="lt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53" presetClass="exit" presetSubtype="32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4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6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8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2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3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5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7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53" presetClass="exit" presetSubtype="32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4" grpId="0"/>
      <p:bldP spid="16" grpId="0" animBg="1"/>
      <p:bldP spid="20" grpId="0" animBg="1"/>
      <p:bldP spid="20" grpId="1" animBg="1"/>
      <p:bldP spid="20" grpId="2" animBg="1"/>
      <p:bldP spid="21" grpId="0" animBg="1"/>
      <p:bldP spid="22" grpId="0" animBg="1"/>
      <p:bldP spid="22" grpId="1" animBg="1"/>
      <p:bldP spid="22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3" descr="15">
            <a:extLst>
              <a:ext uri="{FF2B5EF4-FFF2-40B4-BE49-F238E27FC236}">
                <a16:creationId xmlns:a16="http://schemas.microsoft.com/office/drawing/2014/main" id="{684864D3-E9DC-471B-887E-796DC1BBAE7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rcRect b="41407"/>
          <a:stretch>
            <a:fillRect/>
          </a:stretch>
        </p:blipFill>
        <p:spPr>
          <a:xfrm>
            <a:off x="19187" y="0"/>
            <a:ext cx="12153627" cy="5377686"/>
          </a:xfrm>
          <a:prstGeom prst="rect">
            <a:avLst/>
          </a:prstGeom>
        </p:spPr>
      </p:pic>
      <p:pic>
        <p:nvPicPr>
          <p:cNvPr id="23" name="图片 4" descr="12">
            <a:extLst>
              <a:ext uri="{FF2B5EF4-FFF2-40B4-BE49-F238E27FC236}">
                <a16:creationId xmlns:a16="http://schemas.microsoft.com/office/drawing/2014/main" id="{9F97ED3F-0FDC-49AA-BCE4-2AA04D29831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32220"/>
          <a:stretch/>
        </p:blipFill>
        <p:spPr>
          <a:xfrm>
            <a:off x="2205" y="5175943"/>
            <a:ext cx="12189178" cy="1682058"/>
          </a:xfrm>
          <a:prstGeom prst="rect">
            <a:avLst/>
          </a:prstGeom>
        </p:spPr>
      </p:pic>
      <p:sp>
        <p:nvSpPr>
          <p:cNvPr id="16" name="ĐC SHARE MIỄN PHÍ BỞI NK POWERSKILLS3">
            <a:extLst>
              <a:ext uri="{FF2B5EF4-FFF2-40B4-BE49-F238E27FC236}">
                <a16:creationId xmlns:a16="http://schemas.microsoft.com/office/drawing/2014/main" id="{F27E9F2B-92F0-4F38-A87C-62B2F5F642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3754" y="1032227"/>
            <a:ext cx="8704493" cy="714947"/>
          </a:xfrm>
          <a:prstGeom prst="roundRect">
            <a:avLst/>
          </a:prstGeom>
          <a:solidFill>
            <a:srgbClr val="98E2DB"/>
          </a:solidFill>
          <a:ln w="38100">
            <a:solidFill>
              <a:schemeClr val="bg1"/>
            </a:solidFill>
          </a:ln>
        </p:spPr>
        <p:txBody>
          <a:bodyPr wrap="square">
            <a:spAutoFit/>
          </a:bodyPr>
          <a:lstStyle>
            <a:defPPr>
              <a:defRPr lang="zh-CN"/>
            </a:defPPr>
            <a:lvl1pPr algn="just">
              <a:spcBef>
                <a:spcPct val="0"/>
              </a:spcBef>
              <a:buFontTx/>
              <a:buNone/>
              <a:defRPr sz="36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9pPr>
          </a:lstStyle>
          <a:p>
            <a:pPr lvl="0" defTabSz="914217">
              <a:defRPr/>
            </a:pPr>
            <a:r>
              <a:rPr kumimoji="0" lang="en-US" altLang="en-US" sz="3599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2. </a:t>
            </a:r>
            <a:r>
              <a:rPr kumimoji="0" lang="en-US" altLang="en-US" sz="3599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Kết</a:t>
            </a:r>
            <a:r>
              <a:rPr kumimoji="0" lang="en-US" altLang="en-US" sz="3599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599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quả</a:t>
            </a:r>
            <a:r>
              <a:rPr kumimoji="0" lang="en-US" altLang="en-US" sz="3599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599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phép</a:t>
            </a:r>
            <a:r>
              <a:rPr kumimoji="0" lang="en-US" altLang="en-US" sz="3599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599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tính</a:t>
            </a:r>
            <a:r>
              <a:rPr kumimoji="0" lang="en-US" altLang="en-US" sz="3599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599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2047</a:t>
            </a:r>
            <a:r>
              <a:rPr kumimoji="0" lang="en-US" altLang="en-US" sz="3599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x 2 </a:t>
            </a:r>
            <a:r>
              <a:rPr kumimoji="0" lang="en-US" altLang="en-US" sz="3599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altLang="en-US" sz="3599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:</a:t>
            </a:r>
            <a:endParaRPr lang="en-US" altLang="en-US" dirty="0">
              <a:solidFill>
                <a:srgbClr val="002060"/>
              </a:solidFill>
            </a:endParaRPr>
          </a:p>
        </p:txBody>
      </p:sp>
      <p:sp>
        <p:nvSpPr>
          <p:cNvPr id="20" name="c - 9Slide.vn">
            <a:extLst>
              <a:ext uri="{FF2B5EF4-FFF2-40B4-BE49-F238E27FC236}">
                <a16:creationId xmlns:a16="http://schemas.microsoft.com/office/drawing/2014/main" id="{5EB2D0BF-9DAF-46B9-80CF-1B790D6CB85D}"/>
              </a:ext>
            </a:extLst>
          </p:cNvPr>
          <p:cNvSpPr/>
          <p:nvPr/>
        </p:nvSpPr>
        <p:spPr>
          <a:xfrm>
            <a:off x="6398845" y="3255681"/>
            <a:ext cx="3271941" cy="1029003"/>
          </a:xfrm>
          <a:prstGeom prst="round2DiagRect">
            <a:avLst/>
          </a:prstGeom>
          <a:solidFill>
            <a:srgbClr val="BDF5F2"/>
          </a:solidFill>
          <a:ln w="57150">
            <a:solidFill>
              <a:srgbClr val="7DC8BD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999" b="1" i="0" u="none" strike="noStrike" kern="1200" cap="none" spc="0" normalizeH="0" baseline="0" noProof="0" dirty="0">
                <a:ln>
                  <a:noFill/>
                </a:ln>
                <a:solidFill>
                  <a:srgbClr val="66312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</a:t>
            </a:r>
            <a:r>
              <a:rPr lang="en-US" sz="4000" b="1" dirty="0">
                <a:solidFill>
                  <a:srgbClr val="66312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4094</a:t>
            </a:r>
            <a:endParaRPr kumimoji="0" lang="en-US" sz="3999" b="1" i="0" u="none" strike="noStrike" kern="1200" cap="none" spc="0" normalizeH="0" baseline="0" noProof="0" dirty="0">
              <a:ln>
                <a:noFill/>
              </a:ln>
              <a:solidFill>
                <a:srgbClr val="66312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1" name="b - 9Slide.vn">
            <a:extLst>
              <a:ext uri="{FF2B5EF4-FFF2-40B4-BE49-F238E27FC236}">
                <a16:creationId xmlns:a16="http://schemas.microsoft.com/office/drawing/2014/main" id="{24A615B6-33AA-45F1-ABA8-840733D02680}"/>
              </a:ext>
            </a:extLst>
          </p:cNvPr>
          <p:cNvSpPr/>
          <p:nvPr/>
        </p:nvSpPr>
        <p:spPr>
          <a:xfrm>
            <a:off x="2382071" y="4492650"/>
            <a:ext cx="3271940" cy="1029003"/>
          </a:xfrm>
          <a:prstGeom prst="round2DiagRect">
            <a:avLst/>
          </a:prstGeom>
          <a:solidFill>
            <a:srgbClr val="BDF5F2"/>
          </a:solidFill>
          <a:ln w="57150">
            <a:solidFill>
              <a:srgbClr val="7DC8BD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999" b="1" i="0" u="none" strike="noStrike" kern="1200" cap="none" spc="0" normalizeH="0" baseline="0" noProof="0" dirty="0">
                <a:ln>
                  <a:noFill/>
                </a:ln>
                <a:solidFill>
                  <a:srgbClr val="66312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</a:t>
            </a:r>
            <a:r>
              <a:rPr lang="en-US" sz="4000" b="1" dirty="0">
                <a:solidFill>
                  <a:srgbClr val="66312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4084</a:t>
            </a:r>
            <a:endParaRPr kumimoji="0" lang="en-US" sz="3999" b="1" i="0" u="none" strike="noStrike" kern="1200" cap="none" spc="0" normalizeH="0" baseline="0" noProof="0" dirty="0">
              <a:ln>
                <a:noFill/>
              </a:ln>
              <a:solidFill>
                <a:srgbClr val="66312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" name="a - 9Slide.vn">
            <a:extLst>
              <a:ext uri="{FF2B5EF4-FFF2-40B4-BE49-F238E27FC236}">
                <a16:creationId xmlns:a16="http://schemas.microsoft.com/office/drawing/2014/main" id="{037631E0-C893-4DF2-B384-F89AE6136044}"/>
              </a:ext>
            </a:extLst>
          </p:cNvPr>
          <p:cNvSpPr/>
          <p:nvPr/>
        </p:nvSpPr>
        <p:spPr>
          <a:xfrm>
            <a:off x="2382071" y="3289408"/>
            <a:ext cx="3271940" cy="1029003"/>
          </a:xfrm>
          <a:prstGeom prst="round2DiagRect">
            <a:avLst/>
          </a:prstGeom>
          <a:solidFill>
            <a:srgbClr val="BDF5F2"/>
          </a:solidFill>
          <a:ln w="57150">
            <a:solidFill>
              <a:srgbClr val="7DC8BD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999" b="1" i="0" u="none" strike="noStrike" kern="1200" cap="none" spc="0" normalizeH="0" baseline="0" noProof="0" dirty="0">
                <a:ln>
                  <a:noFill/>
                </a:ln>
                <a:solidFill>
                  <a:srgbClr val="66312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</a:t>
            </a:r>
            <a:r>
              <a:rPr lang="en-US" sz="4000" b="1" dirty="0">
                <a:solidFill>
                  <a:srgbClr val="66312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4184</a:t>
            </a:r>
            <a:endParaRPr kumimoji="0" lang="en-US" sz="3999" b="1" i="0" u="none" strike="noStrike" kern="1200" cap="none" spc="0" normalizeH="0" baseline="0" noProof="0" dirty="0">
              <a:ln>
                <a:noFill/>
              </a:ln>
              <a:solidFill>
                <a:srgbClr val="66312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1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06282FBE-41BB-4CEC-9E23-92ECEACE9E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311446" y="3448870"/>
            <a:ext cx="863421" cy="875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CẤM BUÔN BÁN, CẤM REUP2" descr="Káº¿t quáº£ hÃ¬nh áº£nh cho right wrong tick icon">
            <a:extLst>
              <a:ext uri="{FF2B5EF4-FFF2-40B4-BE49-F238E27FC236}">
                <a16:creationId xmlns:a16="http://schemas.microsoft.com/office/drawing/2014/main" id="{F55BE3BA-C0F4-475E-BBBD-BD70EA936D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9126211" y="3289407"/>
            <a:ext cx="1060550" cy="93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64" descr="Káº¿t quáº£ hÃ¬nh áº£nh cho right wrong tick icon">
            <a:extLst>
              <a:ext uri="{FF2B5EF4-FFF2-40B4-BE49-F238E27FC236}">
                <a16:creationId xmlns:a16="http://schemas.microsoft.com/office/drawing/2014/main" id="{AC280F28-86C0-4F06-9E62-29283348A8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198392" y="4563451"/>
            <a:ext cx="863421" cy="875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9">
            <a:extLst>
              <a:ext uri="{FF2B5EF4-FFF2-40B4-BE49-F238E27FC236}">
                <a16:creationId xmlns:a16="http://schemas.microsoft.com/office/drawing/2014/main" id="{36C16D6E-3A07-4E3F-9CF7-76CA1531FCA7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4241612" y="2430607"/>
            <a:ext cx="3775607" cy="3775607"/>
          </a:xfrm>
          <a:prstGeom prst="rect">
            <a:avLst/>
          </a:prstGeom>
        </p:spPr>
      </p:pic>
      <p:pic>
        <p:nvPicPr>
          <p:cNvPr id="27" name="Picture 8">
            <a:extLst>
              <a:ext uri="{FF2B5EF4-FFF2-40B4-BE49-F238E27FC236}">
                <a16:creationId xmlns:a16="http://schemas.microsoft.com/office/drawing/2014/main" id="{F8B1433E-1C65-4502-A45C-23549083A7EC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5055934" y="3059596"/>
            <a:ext cx="3248560" cy="3013039"/>
          </a:xfrm>
          <a:prstGeom prst="rect">
            <a:avLst/>
          </a:prstGeom>
        </p:spPr>
      </p:pic>
      <p:pic>
        <p:nvPicPr>
          <p:cNvPr id="28" name="Picture 8">
            <a:extLst>
              <a:ext uri="{FF2B5EF4-FFF2-40B4-BE49-F238E27FC236}">
                <a16:creationId xmlns:a16="http://schemas.microsoft.com/office/drawing/2014/main" id="{34897D5C-1CD9-4C76-A87A-5F22E3F312AB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4937821" y="3028836"/>
            <a:ext cx="3248560" cy="301303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900C211-58FE-491A-A8D0-D2E10B08A27E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5150" b="35612" l="8010" r="29866">
                        <a14:foregroundMark x1="17998" y1="5181" x2="17998" y2="5181"/>
                        <a14:foregroundMark x1="29890" y1="25749" x2="29890" y2="25749"/>
                        <a14:foregroundMark x1="8010" y1="31523" x2="8010" y2="31523"/>
                        <a14:foregroundMark x1="24444" y1="35612" x2="24444" y2="35612"/>
                        <a14:foregroundMark x1="24493" y1="12079" x2="24493" y2="120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46" t="2777" r="67704" b="61676"/>
          <a:stretch/>
        </p:blipFill>
        <p:spPr>
          <a:xfrm>
            <a:off x="-2702" y="4476597"/>
            <a:ext cx="3186962" cy="2437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036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53" presetClass="exit" presetSubtype="32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32" presetClass="emph" presetSubtype="0" repeatCount="2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73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5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53" presetClass="exit" presetSubtype="32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1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3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5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6" grpId="0" animBg="1"/>
      <p:bldP spid="20" grpId="0" animBg="1"/>
      <p:bldP spid="21" grpId="0" animBg="1"/>
      <p:bldP spid="21" grpId="1" animBg="1"/>
      <p:bldP spid="21" grpId="2" animBg="1"/>
      <p:bldP spid="22" grpId="0" animBg="1"/>
      <p:bldP spid="22" grpId="1" animBg="1"/>
      <p:bldP spid="22" grpId="2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3" descr="15">
            <a:extLst>
              <a:ext uri="{FF2B5EF4-FFF2-40B4-BE49-F238E27FC236}">
                <a16:creationId xmlns:a16="http://schemas.microsoft.com/office/drawing/2014/main" id="{684864D3-E9DC-471B-887E-796DC1BBAE7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rcRect b="41407"/>
          <a:stretch>
            <a:fillRect/>
          </a:stretch>
        </p:blipFill>
        <p:spPr>
          <a:xfrm>
            <a:off x="19187" y="0"/>
            <a:ext cx="12153627" cy="5377686"/>
          </a:xfrm>
          <a:prstGeom prst="rect">
            <a:avLst/>
          </a:prstGeom>
        </p:spPr>
      </p:pic>
      <p:pic>
        <p:nvPicPr>
          <p:cNvPr id="23" name="图片 4" descr="12">
            <a:extLst>
              <a:ext uri="{FF2B5EF4-FFF2-40B4-BE49-F238E27FC236}">
                <a16:creationId xmlns:a16="http://schemas.microsoft.com/office/drawing/2014/main" id="{9F97ED3F-0FDC-49AA-BCE4-2AA04D29831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32220"/>
          <a:stretch/>
        </p:blipFill>
        <p:spPr>
          <a:xfrm>
            <a:off x="2205" y="5175943"/>
            <a:ext cx="12189178" cy="1682058"/>
          </a:xfrm>
          <a:prstGeom prst="rect">
            <a:avLst/>
          </a:prstGeom>
        </p:spPr>
      </p:pic>
      <p:sp>
        <p:nvSpPr>
          <p:cNvPr id="16" name="ĐC SHARE MIỄN PHÍ BỞI NK POWERSKILLS3">
            <a:extLst>
              <a:ext uri="{FF2B5EF4-FFF2-40B4-BE49-F238E27FC236}">
                <a16:creationId xmlns:a16="http://schemas.microsoft.com/office/drawing/2014/main" id="{F27E9F2B-92F0-4F38-A87C-62B2F5F642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3754" y="1032227"/>
            <a:ext cx="8704493" cy="714947"/>
          </a:xfrm>
          <a:prstGeom prst="roundRect">
            <a:avLst/>
          </a:prstGeom>
          <a:solidFill>
            <a:srgbClr val="98E2DB"/>
          </a:solidFill>
          <a:ln w="38100">
            <a:solidFill>
              <a:schemeClr val="bg1"/>
            </a:solidFill>
          </a:ln>
        </p:spPr>
        <p:txBody>
          <a:bodyPr wrap="square">
            <a:spAutoFit/>
          </a:bodyPr>
          <a:lstStyle>
            <a:defPPr>
              <a:defRPr lang="zh-CN"/>
            </a:defPPr>
            <a:lvl1pPr algn="just">
              <a:spcBef>
                <a:spcPct val="0"/>
              </a:spcBef>
              <a:buFontTx/>
              <a:buNone/>
              <a:defRPr sz="36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9pPr>
          </a:lstStyle>
          <a:p>
            <a:pPr lvl="0" defTabSz="914217">
              <a:defRPr/>
            </a:pPr>
            <a:r>
              <a:rPr kumimoji="0" lang="en-US" altLang="en-US" sz="3599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3. </a:t>
            </a:r>
            <a:r>
              <a:rPr lang="en-US" altLang="en-US" sz="3599" dirty="0" err="1">
                <a:solidFill>
                  <a:srgbClr val="002060"/>
                </a:solidFill>
              </a:rPr>
              <a:t>Kết</a:t>
            </a:r>
            <a:r>
              <a:rPr lang="en-US" altLang="en-US" sz="3599" dirty="0">
                <a:solidFill>
                  <a:srgbClr val="002060"/>
                </a:solidFill>
              </a:rPr>
              <a:t> </a:t>
            </a:r>
            <a:r>
              <a:rPr lang="en-US" altLang="en-US" sz="3599" dirty="0" err="1">
                <a:solidFill>
                  <a:srgbClr val="002060"/>
                </a:solidFill>
              </a:rPr>
              <a:t>quả</a:t>
            </a:r>
            <a:r>
              <a:rPr lang="en-US" altLang="en-US" sz="3599" dirty="0">
                <a:solidFill>
                  <a:srgbClr val="002060"/>
                </a:solidFill>
              </a:rPr>
              <a:t> </a:t>
            </a:r>
            <a:r>
              <a:rPr lang="en-US" altLang="en-US" sz="3599" dirty="0" err="1">
                <a:solidFill>
                  <a:srgbClr val="002060"/>
                </a:solidFill>
              </a:rPr>
              <a:t>phép</a:t>
            </a:r>
            <a:r>
              <a:rPr lang="en-US" altLang="en-US" sz="3599" dirty="0">
                <a:solidFill>
                  <a:srgbClr val="002060"/>
                </a:solidFill>
              </a:rPr>
              <a:t> </a:t>
            </a:r>
            <a:r>
              <a:rPr lang="en-US" altLang="en-US" sz="3599" dirty="0" err="1">
                <a:solidFill>
                  <a:srgbClr val="002060"/>
                </a:solidFill>
              </a:rPr>
              <a:t>tính</a:t>
            </a:r>
            <a:r>
              <a:rPr lang="en-US" altLang="en-US" sz="3599" dirty="0">
                <a:solidFill>
                  <a:srgbClr val="002060"/>
                </a:solidFill>
              </a:rPr>
              <a:t> 3120 x 3 </a:t>
            </a:r>
            <a:r>
              <a:rPr lang="en-US" altLang="en-US" sz="3599" dirty="0" err="1">
                <a:solidFill>
                  <a:srgbClr val="002060"/>
                </a:solidFill>
              </a:rPr>
              <a:t>là</a:t>
            </a:r>
            <a:r>
              <a:rPr lang="en-US" altLang="en-US" sz="3599" dirty="0">
                <a:solidFill>
                  <a:srgbClr val="002060"/>
                </a:solidFill>
              </a:rPr>
              <a:t>:</a:t>
            </a:r>
            <a:endParaRPr lang="en-US" altLang="en-US" dirty="0">
              <a:solidFill>
                <a:srgbClr val="002060"/>
              </a:solidFill>
            </a:endParaRPr>
          </a:p>
        </p:txBody>
      </p:sp>
      <p:sp>
        <p:nvSpPr>
          <p:cNvPr id="20" name="c - 9Slide.vn">
            <a:extLst>
              <a:ext uri="{FF2B5EF4-FFF2-40B4-BE49-F238E27FC236}">
                <a16:creationId xmlns:a16="http://schemas.microsoft.com/office/drawing/2014/main" id="{5EB2D0BF-9DAF-46B9-80CF-1B790D6CB85D}"/>
              </a:ext>
            </a:extLst>
          </p:cNvPr>
          <p:cNvSpPr/>
          <p:nvPr/>
        </p:nvSpPr>
        <p:spPr>
          <a:xfrm>
            <a:off x="6398845" y="3255681"/>
            <a:ext cx="3271941" cy="1029003"/>
          </a:xfrm>
          <a:prstGeom prst="round2DiagRect">
            <a:avLst/>
          </a:prstGeom>
          <a:solidFill>
            <a:srgbClr val="BDF5F2"/>
          </a:solidFill>
          <a:ln w="57150">
            <a:solidFill>
              <a:srgbClr val="7DC8BD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999" b="1" i="0" u="none" strike="noStrike" kern="1200" cap="none" spc="0" normalizeH="0" baseline="0" noProof="0" dirty="0">
                <a:ln>
                  <a:noFill/>
                </a:ln>
                <a:solidFill>
                  <a:srgbClr val="66312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66312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b="1" noProof="0" dirty="0">
                <a:solidFill>
                  <a:srgbClr val="66312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3690</a:t>
            </a:r>
            <a:endParaRPr kumimoji="0" lang="en-US" sz="3999" b="1" i="0" u="none" strike="noStrike" kern="1200" cap="none" spc="0" normalizeH="0" baseline="0" noProof="0" dirty="0">
              <a:ln>
                <a:noFill/>
              </a:ln>
              <a:solidFill>
                <a:srgbClr val="66312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1" name="b - 9Slide.vn">
            <a:extLst>
              <a:ext uri="{FF2B5EF4-FFF2-40B4-BE49-F238E27FC236}">
                <a16:creationId xmlns:a16="http://schemas.microsoft.com/office/drawing/2014/main" id="{24A615B6-33AA-45F1-ABA8-840733D02680}"/>
              </a:ext>
            </a:extLst>
          </p:cNvPr>
          <p:cNvSpPr/>
          <p:nvPr/>
        </p:nvSpPr>
        <p:spPr>
          <a:xfrm>
            <a:off x="2382071" y="4492650"/>
            <a:ext cx="3271940" cy="1029003"/>
          </a:xfrm>
          <a:prstGeom prst="round2DiagRect">
            <a:avLst/>
          </a:prstGeom>
          <a:solidFill>
            <a:srgbClr val="BDF5F2"/>
          </a:solidFill>
          <a:ln w="57150">
            <a:solidFill>
              <a:srgbClr val="7DC8BD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999" b="1" i="0" u="none" strike="noStrike" kern="1200" cap="none" spc="0" normalizeH="0" baseline="0" noProof="0" dirty="0">
                <a:ln>
                  <a:noFill/>
                </a:ln>
                <a:solidFill>
                  <a:srgbClr val="66312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</a:t>
            </a:r>
            <a:r>
              <a:rPr lang="en-US" sz="4000" b="1" dirty="0">
                <a:solidFill>
                  <a:srgbClr val="66312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9360</a:t>
            </a:r>
            <a:endParaRPr kumimoji="0" lang="en-US" sz="3999" b="1" i="0" u="none" strike="noStrike" kern="1200" cap="none" spc="0" normalizeH="0" baseline="0" noProof="0" dirty="0">
              <a:ln>
                <a:noFill/>
              </a:ln>
              <a:solidFill>
                <a:srgbClr val="66312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" name="a - 9Slide.vn">
            <a:extLst>
              <a:ext uri="{FF2B5EF4-FFF2-40B4-BE49-F238E27FC236}">
                <a16:creationId xmlns:a16="http://schemas.microsoft.com/office/drawing/2014/main" id="{037631E0-C893-4DF2-B384-F89AE6136044}"/>
              </a:ext>
            </a:extLst>
          </p:cNvPr>
          <p:cNvSpPr/>
          <p:nvPr/>
        </p:nvSpPr>
        <p:spPr>
          <a:xfrm>
            <a:off x="2382071" y="3289408"/>
            <a:ext cx="3271940" cy="1029003"/>
          </a:xfrm>
          <a:prstGeom prst="round2DiagRect">
            <a:avLst/>
          </a:prstGeom>
          <a:solidFill>
            <a:srgbClr val="BDF5F2"/>
          </a:solidFill>
          <a:ln w="57150">
            <a:solidFill>
              <a:srgbClr val="7DC8BD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999" b="1" i="0" u="none" strike="noStrike" kern="1200" cap="none" spc="0" normalizeH="0" baseline="0" noProof="0" dirty="0">
                <a:ln>
                  <a:noFill/>
                </a:ln>
                <a:solidFill>
                  <a:srgbClr val="66312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</a:t>
            </a:r>
            <a:r>
              <a:rPr lang="en-US" sz="4000" b="1" dirty="0">
                <a:solidFill>
                  <a:srgbClr val="66312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9363</a:t>
            </a:r>
            <a:endParaRPr kumimoji="0" lang="en-US" sz="3999" b="1" i="0" u="none" strike="noStrike" kern="1200" cap="none" spc="0" normalizeH="0" baseline="0" noProof="0" dirty="0">
              <a:ln>
                <a:noFill/>
              </a:ln>
              <a:solidFill>
                <a:srgbClr val="66312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1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06282FBE-41BB-4CEC-9E23-92ECEACE9E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311446" y="3448870"/>
            <a:ext cx="863421" cy="875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CẤM BUÔN BÁN, CẤM REUP2" descr="Káº¿t quáº£ hÃ¬nh áº£nh cho right wrong tick icon">
            <a:extLst>
              <a:ext uri="{FF2B5EF4-FFF2-40B4-BE49-F238E27FC236}">
                <a16:creationId xmlns:a16="http://schemas.microsoft.com/office/drawing/2014/main" id="{F55BE3BA-C0F4-475E-BBBD-BD70EA936D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5048075" y="4492650"/>
            <a:ext cx="1060550" cy="93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64" descr="Káº¿t quáº£ hÃ¬nh áº£nh cho right wrong tick icon">
            <a:extLst>
              <a:ext uri="{FF2B5EF4-FFF2-40B4-BE49-F238E27FC236}">
                <a16:creationId xmlns:a16="http://schemas.microsoft.com/office/drawing/2014/main" id="{AC280F28-86C0-4F06-9E62-29283348A8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9239075" y="3332677"/>
            <a:ext cx="863421" cy="875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9">
            <a:extLst>
              <a:ext uri="{FF2B5EF4-FFF2-40B4-BE49-F238E27FC236}">
                <a16:creationId xmlns:a16="http://schemas.microsoft.com/office/drawing/2014/main" id="{36C16D6E-3A07-4E3F-9CF7-76CA1531FCA7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4043353" y="2553860"/>
            <a:ext cx="3775607" cy="3775607"/>
          </a:xfrm>
          <a:prstGeom prst="rect">
            <a:avLst/>
          </a:prstGeom>
        </p:spPr>
      </p:pic>
      <p:pic>
        <p:nvPicPr>
          <p:cNvPr id="27" name="Picture 8">
            <a:extLst>
              <a:ext uri="{FF2B5EF4-FFF2-40B4-BE49-F238E27FC236}">
                <a16:creationId xmlns:a16="http://schemas.microsoft.com/office/drawing/2014/main" id="{F8B1433E-1C65-4502-A45C-23549083A7EC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4646222" y="2970077"/>
            <a:ext cx="3248560" cy="3013039"/>
          </a:xfrm>
          <a:prstGeom prst="rect">
            <a:avLst/>
          </a:prstGeom>
        </p:spPr>
      </p:pic>
      <p:pic>
        <p:nvPicPr>
          <p:cNvPr id="28" name="Picture 8">
            <a:extLst>
              <a:ext uri="{FF2B5EF4-FFF2-40B4-BE49-F238E27FC236}">
                <a16:creationId xmlns:a16="http://schemas.microsoft.com/office/drawing/2014/main" id="{34897D5C-1CD9-4C76-A87A-5F22E3F312AB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4936883" y="3043543"/>
            <a:ext cx="3248560" cy="301303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900C211-58FE-491A-A8D0-D2E10B08A27E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5150" b="35612" l="8010" r="29866">
                        <a14:foregroundMark x1="17998" y1="5181" x2="17998" y2="5181"/>
                        <a14:foregroundMark x1="29890" y1="25749" x2="29890" y2="25749"/>
                        <a14:foregroundMark x1="8010" y1="31523" x2="8010" y2="31523"/>
                        <a14:foregroundMark x1="24444" y1="35612" x2="24444" y2="35612"/>
                        <a14:foregroundMark x1="24493" y1="12079" x2="24493" y2="120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46" t="2777" r="67704" b="61676"/>
          <a:stretch/>
        </p:blipFill>
        <p:spPr>
          <a:xfrm>
            <a:off x="-2702" y="4476597"/>
            <a:ext cx="3186962" cy="2437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193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53" presetClass="exit" presetSubtype="32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4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53" presetClass="exit" presetSubtype="32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6" grpId="0" animBg="1"/>
      <p:bldP spid="20" grpId="0" animBg="1"/>
      <p:bldP spid="20" grpId="1" animBg="1"/>
      <p:bldP spid="20" grpId="2" animBg="1"/>
      <p:bldP spid="21" grpId="0" animBg="1"/>
      <p:bldP spid="22" grpId="0" animBg="1"/>
      <p:bldP spid="22" grpId="1" animBg="1"/>
      <p:bldP spid="22" grpId="2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57400" y="1219200"/>
            <a:ext cx="8001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3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vi 10000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33600" y="152400"/>
            <a:ext cx="7848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26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01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</a:p>
          <a:p>
            <a:pPr algn="ctr"/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9315C57E-2023-4321-A2EC-398407BE7F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" y="3067"/>
            <a:ext cx="12143107" cy="683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390DB52-AF8F-4FB4-A8DD-8BAE597A4B9D}"/>
              </a:ext>
            </a:extLst>
          </p:cNvPr>
          <p:cNvSpPr txBox="1"/>
          <p:nvPr/>
        </p:nvSpPr>
        <p:spPr>
          <a:xfrm>
            <a:off x="1170307" y="1038888"/>
            <a:ext cx="109728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Thứ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vi-VN" altLang="en-US" sz="4800" b="1" noProof="0" dirty="0" smtClean="0">
                <a:solidFill>
                  <a:srgbClr val="FFFF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ba</a:t>
            </a:r>
            <a:r>
              <a:rPr kumimoji="0" lang="en-US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ngày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22</a:t>
            </a:r>
            <a:r>
              <a:rPr kumimoji="0" lang="en-US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tháng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2</a:t>
            </a:r>
            <a:r>
              <a:rPr kumimoji="0" lang="en-US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năm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2022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32DF24-16F3-450C-96E9-D2A3B237F4F0}"/>
              </a:ext>
            </a:extLst>
          </p:cNvPr>
          <p:cNvSpPr txBox="1"/>
          <p:nvPr/>
        </p:nvSpPr>
        <p:spPr>
          <a:xfrm>
            <a:off x="2667000" y="2293203"/>
            <a:ext cx="61758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Toán</a:t>
            </a:r>
            <a:endParaRPr kumimoji="0" lang="en-US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P001 5 hàng" panose="020B06030503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A60447D-F7B2-47B4-BE9A-1DE68073B107}"/>
              </a:ext>
            </a:extLst>
          </p:cNvPr>
          <p:cNvSpPr txBox="1"/>
          <p:nvPr/>
        </p:nvSpPr>
        <p:spPr>
          <a:xfrm>
            <a:off x="32657" y="3260860"/>
            <a:ext cx="110490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5 hàng" panose="020B0603050302020204" pitchFamily="34" charset="0"/>
                <a:ea typeface="SimSun" panose="02010600030101010101" pitchFamily="2" charset="-122"/>
                <a:cs typeface="+mn-cs"/>
              </a:rPr>
              <a:t>Luyện</a:t>
            </a:r>
            <a:r>
              <a:rPr kumimoji="0" lang="en-US" altLang="en-US" sz="4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5 hàng" panose="020B06030503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en-US" sz="4800" b="1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5 hàng" panose="020B0603050302020204" pitchFamily="34" charset="0"/>
                <a:ea typeface="SimSun" panose="02010600030101010101" pitchFamily="2" charset="-122"/>
                <a:cs typeface="+mn-cs"/>
              </a:rPr>
              <a:t>tập</a:t>
            </a:r>
            <a:r>
              <a:rPr kumimoji="0" lang="vi-VN" altLang="en-US" sz="48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5 hàng" panose="020B0603050302020204" pitchFamily="34" charset="0"/>
                <a:ea typeface="SimSun" panose="02010600030101010101" pitchFamily="2" charset="-122"/>
                <a:cs typeface="+mn-cs"/>
              </a:rPr>
              <a:t> / trang 116</a:t>
            </a:r>
            <a:endParaRPr kumimoji="0" lang="en-US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P001 4 hàng" panose="020B060305030202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233680" y="152400"/>
            <a:ext cx="11744960" cy="6502400"/>
          </a:xfrm>
          <a:prstGeom prst="rect">
            <a:avLst/>
          </a:prstGeom>
          <a:noFill/>
          <a:ln w="28575" cap="flat" cmpd="sng" algn="ctr">
            <a:solidFill>
              <a:srgbClr val="00B0F0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椭圆 24">
            <a:extLst>
              <a:ext uri="{FF2B5EF4-FFF2-40B4-BE49-F238E27FC236}">
                <a16:creationId xmlns:a16="http://schemas.microsoft.com/office/drawing/2014/main" id="{8C0EA2BD-11A5-4C9F-9B71-1EDBA9AB6524}"/>
              </a:ext>
            </a:extLst>
          </p:cNvPr>
          <p:cNvSpPr/>
          <p:nvPr/>
        </p:nvSpPr>
        <p:spPr>
          <a:xfrm>
            <a:off x="1675637" y="625150"/>
            <a:ext cx="663575" cy="603603"/>
          </a:xfrm>
          <a:prstGeom prst="ellipse">
            <a:avLst/>
          </a:prstGeom>
          <a:solidFill>
            <a:srgbClr val="EE712D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</a:t>
            </a:r>
            <a:endParaRPr kumimoji="0" lang="zh-CN" altLang="en-US" sz="3600" b="1" i="0" u="none" strike="noStrike" kern="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EE227C0-7B29-4290-A3C2-7F393AF47A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6" name="椭圆 24">
            <a:extLst>
              <a:ext uri="{FF2B5EF4-FFF2-40B4-BE49-F238E27FC236}">
                <a16:creationId xmlns:a16="http://schemas.microsoft.com/office/drawing/2014/main" id="{2CC1ECD0-85C7-4D3A-B832-BCAA90F5906D}"/>
              </a:ext>
            </a:extLst>
          </p:cNvPr>
          <p:cNvSpPr/>
          <p:nvPr/>
        </p:nvSpPr>
        <p:spPr>
          <a:xfrm>
            <a:off x="1828037" y="777550"/>
            <a:ext cx="663575" cy="603603"/>
          </a:xfrm>
          <a:prstGeom prst="ellipse">
            <a:avLst/>
          </a:prstGeom>
          <a:solidFill>
            <a:srgbClr val="EE712D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</a:t>
            </a:r>
            <a:endParaRPr kumimoji="0" lang="zh-CN" altLang="en-US" sz="3600" b="1" i="0" u="none" strike="noStrike" kern="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D311C86-4ED5-4AE1-BBF7-016BC6406B93}"/>
              </a:ext>
            </a:extLst>
          </p:cNvPr>
          <p:cNvSpPr txBox="1"/>
          <p:nvPr/>
        </p:nvSpPr>
        <p:spPr>
          <a:xfrm>
            <a:off x="2590800" y="739914"/>
            <a:ext cx="619298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endParaRPr lang="en-US" sz="4000" dirty="0"/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F21A9944-036C-455D-9B62-E1386D5FA7D2}"/>
              </a:ext>
            </a:extLst>
          </p:cNvPr>
          <p:cNvSpPr txBox="1">
            <a:spLocks/>
          </p:cNvSpPr>
          <p:nvPr/>
        </p:nvSpPr>
        <p:spPr>
          <a:xfrm>
            <a:off x="457200" y="1600200"/>
            <a:ext cx="51054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a)</a:t>
            </a:r>
          </a:p>
          <a:p>
            <a:pPr>
              <a:buFont typeface="Arial" pitchFamily="34" charset="0"/>
              <a:buNone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   1324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×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2         1719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×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4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289B9E5B-DBC9-43B8-A810-01F227CC3B99}"/>
              </a:ext>
            </a:extLst>
          </p:cNvPr>
          <p:cNvSpPr txBox="1">
            <a:spLocks/>
          </p:cNvSpPr>
          <p:nvPr/>
        </p:nvSpPr>
        <p:spPr>
          <a:xfrm>
            <a:off x="5791200" y="1570037"/>
            <a:ext cx="5715000" cy="54403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b)</a:t>
            </a:r>
          </a:p>
          <a:p>
            <a:pPr>
              <a:buFont typeface="Arial" pitchFamily="34" charset="0"/>
              <a:buNone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 2308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×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3           1206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×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5</a:t>
            </a:r>
          </a:p>
        </p:txBody>
      </p:sp>
      <p:pic>
        <p:nvPicPr>
          <p:cNvPr id="31" name="Picture 3">
            <a:extLst>
              <a:ext uri="{FF2B5EF4-FFF2-40B4-BE49-F238E27FC236}">
                <a16:creationId xmlns:a16="http://schemas.microsoft.com/office/drawing/2014/main" id="{9EC8DD73-5A95-4D74-A905-B57EB2C99C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3000" y="2971800"/>
            <a:ext cx="1471930" cy="1447800"/>
          </a:xfrm>
          <a:prstGeom prst="rect">
            <a:avLst/>
          </a:prstGeom>
          <a:noFill/>
        </p:spPr>
      </p:pic>
      <p:pic>
        <p:nvPicPr>
          <p:cNvPr id="32" name="Picture 7">
            <a:extLst>
              <a:ext uri="{FF2B5EF4-FFF2-40B4-BE49-F238E27FC236}">
                <a16:creationId xmlns:a16="http://schemas.microsoft.com/office/drawing/2014/main" id="{569E9E98-B1FC-4BA5-8A9E-B62E43A489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0" y="2920584"/>
            <a:ext cx="1447800" cy="1499016"/>
          </a:xfrm>
          <a:prstGeom prst="rect">
            <a:avLst/>
          </a:prstGeom>
          <a:noFill/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24F79778-3115-4CD6-BCE4-3D6434234812}"/>
              </a:ext>
            </a:extLst>
          </p:cNvPr>
          <p:cNvSpPr txBox="1"/>
          <p:nvPr/>
        </p:nvSpPr>
        <p:spPr>
          <a:xfrm>
            <a:off x="1524000" y="38862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2648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BEF86F5-F275-46A7-837A-73B30EBAEFA3}"/>
              </a:ext>
            </a:extLst>
          </p:cNvPr>
          <p:cNvSpPr txBox="1"/>
          <p:nvPr/>
        </p:nvSpPr>
        <p:spPr>
          <a:xfrm>
            <a:off x="4191000" y="38862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6876</a:t>
            </a:r>
          </a:p>
        </p:txBody>
      </p:sp>
      <p:pic>
        <p:nvPicPr>
          <p:cNvPr id="35" name="Picture 3">
            <a:extLst>
              <a:ext uri="{FF2B5EF4-FFF2-40B4-BE49-F238E27FC236}">
                <a16:creationId xmlns:a16="http://schemas.microsoft.com/office/drawing/2014/main" id="{610D2B52-070A-4E99-9A1B-E67E7074CF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00470" y="2971800"/>
            <a:ext cx="1471930" cy="1447800"/>
          </a:xfrm>
          <a:prstGeom prst="rect">
            <a:avLst/>
          </a:prstGeom>
          <a:noFill/>
        </p:spPr>
      </p:pic>
      <p:pic>
        <p:nvPicPr>
          <p:cNvPr id="36" name="Picture 5">
            <a:extLst>
              <a:ext uri="{FF2B5EF4-FFF2-40B4-BE49-F238E27FC236}">
                <a16:creationId xmlns:a16="http://schemas.microsoft.com/office/drawing/2014/main" id="{1F2A3C70-388E-45FD-90AD-408ADE9EB8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0" y="2971800"/>
            <a:ext cx="1524000" cy="1447800"/>
          </a:xfrm>
          <a:prstGeom prst="rect">
            <a:avLst/>
          </a:prstGeom>
          <a:noFill/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38D2C4AE-2C5E-42CA-99C9-0AFA48045A83}"/>
              </a:ext>
            </a:extLst>
          </p:cNvPr>
          <p:cNvSpPr txBox="1"/>
          <p:nvPr/>
        </p:nvSpPr>
        <p:spPr>
          <a:xfrm>
            <a:off x="6705600" y="3886200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6924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AE026C4-4DF4-47C1-820A-76C7137A343F}"/>
              </a:ext>
            </a:extLst>
          </p:cNvPr>
          <p:cNvSpPr txBox="1"/>
          <p:nvPr/>
        </p:nvSpPr>
        <p:spPr>
          <a:xfrm>
            <a:off x="9601200" y="38862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6030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A9A1A73-67BF-4196-9497-A10AF17EE527}"/>
              </a:ext>
            </a:extLst>
          </p:cNvPr>
          <p:cNvSpPr txBox="1"/>
          <p:nvPr/>
        </p:nvSpPr>
        <p:spPr>
          <a:xfrm>
            <a:off x="1310640" y="5287963"/>
            <a:ext cx="8366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38779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7" grpId="0"/>
      <p:bldP spid="38" grpId="0"/>
      <p:bldP spid="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233680" y="152400"/>
            <a:ext cx="11744960" cy="6502400"/>
          </a:xfrm>
          <a:prstGeom prst="rect">
            <a:avLst/>
          </a:prstGeom>
          <a:noFill/>
          <a:ln w="28575" cap="flat" cmpd="sng" algn="ctr">
            <a:solidFill>
              <a:srgbClr val="00B0F0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椭圆 24">
            <a:extLst>
              <a:ext uri="{FF2B5EF4-FFF2-40B4-BE49-F238E27FC236}">
                <a16:creationId xmlns:a16="http://schemas.microsoft.com/office/drawing/2014/main" id="{8C0EA2BD-11A5-4C9F-9B71-1EDBA9AB6524}"/>
              </a:ext>
            </a:extLst>
          </p:cNvPr>
          <p:cNvSpPr/>
          <p:nvPr/>
        </p:nvSpPr>
        <p:spPr>
          <a:xfrm>
            <a:off x="1066800" y="609600"/>
            <a:ext cx="663575" cy="603603"/>
          </a:xfrm>
          <a:prstGeom prst="ellipse">
            <a:avLst/>
          </a:prstGeom>
          <a:solidFill>
            <a:srgbClr val="EE712D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</a:t>
            </a:r>
            <a:endParaRPr kumimoji="0" lang="zh-CN" altLang="en-US" sz="3600" b="1" i="0" u="none" strike="noStrike" kern="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EE0B8BA7-5BA3-4C31-9A28-5F72E6523F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604837"/>
            <a:ext cx="9134475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2500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An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8000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bao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5" name="Line 6">
            <a:extLst>
              <a:ext uri="{FF2B5EF4-FFF2-40B4-BE49-F238E27FC236}">
                <a16:creationId xmlns:a16="http://schemas.microsoft.com/office/drawing/2014/main" id="{502BC4ED-388E-4B8E-B85D-87C9DB7F24D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19400" y="1143000"/>
            <a:ext cx="2162175" cy="9525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7">
            <a:extLst>
              <a:ext uri="{FF2B5EF4-FFF2-40B4-BE49-F238E27FC236}">
                <a16:creationId xmlns:a16="http://schemas.microsoft.com/office/drawing/2014/main" id="{907E1559-C22B-47E6-8ED7-5BD4C1469A4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99087" y="1143000"/>
            <a:ext cx="4202113" cy="1588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8">
            <a:extLst>
              <a:ext uri="{FF2B5EF4-FFF2-40B4-BE49-F238E27FC236}">
                <a16:creationId xmlns:a16="http://schemas.microsoft.com/office/drawing/2014/main" id="{1D7234D8-5519-4641-B593-B305CD166BE0}"/>
              </a:ext>
            </a:extLst>
          </p:cNvPr>
          <p:cNvSpPr>
            <a:spLocks noChangeShapeType="1"/>
          </p:cNvSpPr>
          <p:nvPr/>
        </p:nvSpPr>
        <p:spPr bwMode="auto">
          <a:xfrm>
            <a:off x="2209800" y="1676400"/>
            <a:ext cx="5183188" cy="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9">
            <a:extLst>
              <a:ext uri="{FF2B5EF4-FFF2-40B4-BE49-F238E27FC236}">
                <a16:creationId xmlns:a16="http://schemas.microsoft.com/office/drawing/2014/main" id="{F4C25F53-6A20-4237-BFA6-FA69869AAFC7}"/>
              </a:ext>
            </a:extLst>
          </p:cNvPr>
          <p:cNvSpPr>
            <a:spLocks noChangeShapeType="1"/>
          </p:cNvSpPr>
          <p:nvPr/>
        </p:nvSpPr>
        <p:spPr bwMode="auto">
          <a:xfrm>
            <a:off x="2209800" y="2133600"/>
            <a:ext cx="5416550" cy="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Text Box 301">
            <a:extLst>
              <a:ext uri="{FF2B5EF4-FFF2-40B4-BE49-F238E27FC236}">
                <a16:creationId xmlns:a16="http://schemas.microsoft.com/office/drawing/2014/main" id="{64773634-7BD4-4C57-8C9D-855B020914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2438400"/>
            <a:ext cx="3200400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en-US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316">
            <a:extLst>
              <a:ext uri="{FF2B5EF4-FFF2-40B4-BE49-F238E27FC236}">
                <a16:creationId xmlns:a16="http://schemas.microsoft.com/office/drawing/2014/main" id="{8DD0706E-8577-4F6B-B2AC-230DF6280338}"/>
              </a:ext>
            </a:extLst>
          </p:cNvPr>
          <p:cNvGrpSpPr>
            <a:grpSpLocks/>
          </p:cNvGrpSpPr>
          <p:nvPr/>
        </p:nvGrpSpPr>
        <p:grpSpPr bwMode="auto">
          <a:xfrm>
            <a:off x="1828800" y="2971800"/>
            <a:ext cx="7402513" cy="2963863"/>
            <a:chOff x="2160" y="2684"/>
            <a:chExt cx="3605" cy="1125"/>
          </a:xfrm>
        </p:grpSpPr>
        <p:sp>
          <p:nvSpPr>
            <p:cNvPr id="11" name="Text Box 302">
              <a:extLst>
                <a:ext uri="{FF2B5EF4-FFF2-40B4-BE49-F238E27FC236}">
                  <a16:creationId xmlns:a16="http://schemas.microsoft.com/office/drawing/2014/main" id="{48CF3D69-C59D-406B-B32A-5EEC5E4C5E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60" y="2684"/>
              <a:ext cx="3600" cy="2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3200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 tiền An phải trả cô bán hàng là:</a:t>
              </a:r>
            </a:p>
          </p:txBody>
        </p:sp>
        <p:sp>
          <p:nvSpPr>
            <p:cNvPr id="12" name="Text Box 303">
              <a:extLst>
                <a:ext uri="{FF2B5EF4-FFF2-40B4-BE49-F238E27FC236}">
                  <a16:creationId xmlns:a16="http://schemas.microsoft.com/office/drawing/2014/main" id="{2992F157-3480-47F7-874D-26806D6EB2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00" y="2923"/>
              <a:ext cx="3216" cy="2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3200">
                  <a:latin typeface="Times New Roman" panose="02020603050405020304" pitchFamily="18" charset="0"/>
                  <a:cs typeface="Times New Roman" panose="02020603050405020304" pitchFamily="18" charset="0"/>
                </a:rPr>
                <a:t>2500 x 3 = 7500 </a:t>
              </a:r>
              <a:r>
                <a:rPr lang="en-US" altLang="en-US" sz="32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( đồng)</a:t>
              </a:r>
            </a:p>
          </p:txBody>
        </p:sp>
        <p:sp>
          <p:nvSpPr>
            <p:cNvPr id="13" name="Text Box 304">
              <a:extLst>
                <a:ext uri="{FF2B5EF4-FFF2-40B4-BE49-F238E27FC236}">
                  <a16:creationId xmlns:a16="http://schemas.microsoft.com/office/drawing/2014/main" id="{C527F1D8-E5D0-498D-BAC8-FE243D4BF0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61" y="3167"/>
              <a:ext cx="3504" cy="2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tiền</a:t>
              </a:r>
              <a:r>
                <a:rPr lang="en-US" alt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cô</a:t>
              </a:r>
              <a:r>
                <a:rPr lang="en-US" alt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bán</a:t>
              </a:r>
              <a:r>
                <a:rPr lang="en-US" alt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hàng</a:t>
              </a:r>
              <a:r>
                <a:rPr lang="en-US" alt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phải</a:t>
              </a:r>
              <a:r>
                <a:rPr lang="en-US" alt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trả</a:t>
              </a:r>
              <a:r>
                <a:rPr lang="en-US" alt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lại</a:t>
              </a:r>
              <a:r>
                <a:rPr lang="en-US" alt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alt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An </a:t>
              </a:r>
              <a:r>
                <a:rPr lang="en-US" alt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alt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</a:p>
          </p:txBody>
        </p:sp>
        <p:sp>
          <p:nvSpPr>
            <p:cNvPr id="14" name="Text Box 305">
              <a:extLst>
                <a:ext uri="{FF2B5EF4-FFF2-40B4-BE49-F238E27FC236}">
                  <a16:creationId xmlns:a16="http://schemas.microsoft.com/office/drawing/2014/main" id="{12533D50-C01F-499A-829D-73949BF2EA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12" y="3378"/>
              <a:ext cx="2496" cy="2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3200">
                  <a:latin typeface="Times New Roman" panose="02020603050405020304" pitchFamily="18" charset="0"/>
                  <a:cs typeface="Times New Roman" panose="02020603050405020304" pitchFamily="18" charset="0"/>
                </a:rPr>
                <a:t>8000 - 7500 = 500 </a:t>
              </a:r>
              <a:r>
                <a:rPr lang="en-US" altLang="en-US" sz="32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(đồng)</a:t>
              </a:r>
            </a:p>
          </p:txBody>
        </p:sp>
        <p:sp>
          <p:nvSpPr>
            <p:cNvPr id="15" name="Text Box 306">
              <a:extLst>
                <a:ext uri="{FF2B5EF4-FFF2-40B4-BE49-F238E27FC236}">
                  <a16:creationId xmlns:a16="http://schemas.microsoft.com/office/drawing/2014/main" id="{81D9E63C-02AE-4956-A3A1-88C69E5E74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61" y="3587"/>
              <a:ext cx="2304" cy="2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3200">
                  <a:latin typeface="Times New Roman" panose="02020603050405020304" pitchFamily="18" charset="0"/>
                  <a:cs typeface="Times New Roman" panose="02020603050405020304" pitchFamily="18" charset="0"/>
                </a:rPr>
                <a:t>Đáp số: 500 </a:t>
              </a:r>
              <a:r>
                <a:rPr lang="en-US" altLang="en-US" sz="32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70450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173" name="Text Box 413">
            <a:extLst>
              <a:ext uri="{FF2B5EF4-FFF2-40B4-BE49-F238E27FC236}">
                <a16:creationId xmlns:a16="http://schemas.microsoft.com/office/drawing/2014/main" id="{A719C49F-FD58-4825-A98E-7D254A6677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1700" y="838200"/>
            <a:ext cx="3619500" cy="76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x:</a:t>
            </a:r>
          </a:p>
        </p:txBody>
      </p:sp>
      <p:sp>
        <p:nvSpPr>
          <p:cNvPr id="118223" name="Text Box 463">
            <a:extLst>
              <a:ext uri="{FF2B5EF4-FFF2-40B4-BE49-F238E27FC236}">
                <a16:creationId xmlns:a16="http://schemas.microsoft.com/office/drawing/2014/main" id="{33A565FB-E827-46D4-A205-E4BAE4184E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2782889"/>
            <a:ext cx="36195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a, </a:t>
            </a:r>
            <a:r>
              <a:rPr lang="en-US" alt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3 = 1527</a:t>
            </a:r>
          </a:p>
        </p:txBody>
      </p:sp>
      <p:sp>
        <p:nvSpPr>
          <p:cNvPr id="118224" name="Text Box 464">
            <a:extLst>
              <a:ext uri="{FF2B5EF4-FFF2-40B4-BE49-F238E27FC236}">
                <a16:creationId xmlns:a16="http://schemas.microsoft.com/office/drawing/2014/main" id="{A51F0E9B-BF9B-4968-AC80-D7CF4D2683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2782889"/>
            <a:ext cx="57150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b, x : 4 = 1823</a:t>
            </a:r>
          </a:p>
        </p:txBody>
      </p:sp>
      <p:sp>
        <p:nvSpPr>
          <p:cNvPr id="118225" name="Text Box 465">
            <a:extLst>
              <a:ext uri="{FF2B5EF4-FFF2-40B4-BE49-F238E27FC236}">
                <a16:creationId xmlns:a16="http://schemas.microsoft.com/office/drawing/2014/main" id="{A4CCC6DA-F0D8-4DAB-91A2-C0C056C87A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3468689"/>
            <a:ext cx="41910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= 1527 x 3  </a:t>
            </a:r>
          </a:p>
        </p:txBody>
      </p:sp>
      <p:sp>
        <p:nvSpPr>
          <p:cNvPr id="118226" name="Text Box 466">
            <a:extLst>
              <a:ext uri="{FF2B5EF4-FFF2-40B4-BE49-F238E27FC236}">
                <a16:creationId xmlns:a16="http://schemas.microsoft.com/office/drawing/2014/main" id="{FD873FAD-14F1-4BD5-B3DC-87EF2E9A9E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3150" y="4154489"/>
            <a:ext cx="44577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=  4581</a:t>
            </a:r>
          </a:p>
        </p:txBody>
      </p:sp>
      <p:sp>
        <p:nvSpPr>
          <p:cNvPr id="118227" name="Text Box 467">
            <a:extLst>
              <a:ext uri="{FF2B5EF4-FFF2-40B4-BE49-F238E27FC236}">
                <a16:creationId xmlns:a16="http://schemas.microsoft.com/office/drawing/2014/main" id="{B780956A-8AE5-4D32-9FA6-47E11F825A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0850" y="3429001"/>
            <a:ext cx="417195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     = 1823 x 4</a:t>
            </a:r>
          </a:p>
        </p:txBody>
      </p:sp>
      <p:sp>
        <p:nvSpPr>
          <p:cNvPr id="118228" name="Text Box 468">
            <a:extLst>
              <a:ext uri="{FF2B5EF4-FFF2-40B4-BE49-F238E27FC236}">
                <a16:creationId xmlns:a16="http://schemas.microsoft.com/office/drawing/2014/main" id="{3DCCBB91-A053-4452-855C-C330AF4ED9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6100" y="4114801"/>
            <a:ext cx="36195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i="1">
                <a:latin typeface="Times New Roman" panose="02020603050405020304" pitchFamily="18" charset="0"/>
                <a:cs typeface="Times New Roman" panose="02020603050405020304" pitchFamily="18" charset="0"/>
              </a:rPr>
              <a:t>x    </a:t>
            </a:r>
            <a:r>
              <a:rPr lang="en-US" alt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 = 7292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16EA707-0EF8-4B2D-9D96-0BE9529A0EBB}"/>
              </a:ext>
            </a:extLst>
          </p:cNvPr>
          <p:cNvSpPr/>
          <p:nvPr/>
        </p:nvSpPr>
        <p:spPr>
          <a:xfrm>
            <a:off x="233680" y="152400"/>
            <a:ext cx="11744960" cy="6502400"/>
          </a:xfrm>
          <a:prstGeom prst="rect">
            <a:avLst/>
          </a:prstGeom>
          <a:noFill/>
          <a:ln w="28575" cap="flat" cmpd="sng" algn="ctr">
            <a:solidFill>
              <a:srgbClr val="00B0F0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椭圆 24">
            <a:extLst>
              <a:ext uri="{FF2B5EF4-FFF2-40B4-BE49-F238E27FC236}">
                <a16:creationId xmlns:a16="http://schemas.microsoft.com/office/drawing/2014/main" id="{1DA55D44-FE43-46E5-9483-268872A0FC12}"/>
              </a:ext>
            </a:extLst>
          </p:cNvPr>
          <p:cNvSpPr/>
          <p:nvPr/>
        </p:nvSpPr>
        <p:spPr>
          <a:xfrm>
            <a:off x="1675637" y="920397"/>
            <a:ext cx="663575" cy="603603"/>
          </a:xfrm>
          <a:prstGeom prst="ellipse">
            <a:avLst/>
          </a:prstGeom>
          <a:solidFill>
            <a:srgbClr val="EE712D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b="1" kern="0" noProof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kumimoji="0" lang="zh-CN" altLang="en-US" sz="3600" b="1" i="0" u="none" strike="noStrike" kern="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81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182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82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1182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1182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1182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1182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1182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1182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1182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1182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1182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1182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1182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1182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173" grpId="0"/>
      <p:bldP spid="118223" grpId="0"/>
      <p:bldP spid="118224" grpId="0"/>
      <p:bldP spid="118225" grpId="0"/>
      <p:bldP spid="118226" grpId="0"/>
      <p:bldP spid="118227" grpId="0"/>
      <p:bldP spid="11822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114267164"/>
  <p:tag name="KSO_WM_UNIT_PLACING_PICTURE_USER_VIEWPORT" val="{&quot;height&quot;:6600,&quot;width&quot;:15840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114267164"/>
  <p:tag name="KSO_WM_UNIT_PLACING_PICTURE_USER_VIEWPORT" val="{&quot;height&quot;:6600,&quot;width&quot;:15840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114267164"/>
  <p:tag name="KSO_WM_UNIT_PLACING_PICTURE_USER_VIEWPORT" val="{&quot;height&quot;:6600,&quot;width&quot;:15840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1748</TotalTime>
  <Words>345</Words>
  <Application>Microsoft Office PowerPoint</Application>
  <PresentationFormat>Widescreen</PresentationFormat>
  <Paragraphs>63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6" baseType="lpstr">
      <vt:lpstr>微软雅黑</vt:lpstr>
      <vt:lpstr>SimSun</vt:lpstr>
      <vt:lpstr>SimSun</vt:lpstr>
      <vt:lpstr>Arial</vt:lpstr>
      <vt:lpstr>Berlin Sans FB Demi</vt:lpstr>
      <vt:lpstr>Calibri</vt:lpstr>
      <vt:lpstr>等线</vt:lpstr>
      <vt:lpstr>HP001 4 hàng</vt:lpstr>
      <vt:lpstr>HP001 5 hàng</vt:lpstr>
      <vt:lpstr>Times New Roman</vt:lpstr>
      <vt:lpstr>UTM Cooper Black</vt:lpstr>
      <vt:lpstr>UTM Showcard</vt:lpstr>
      <vt:lpstr>UVN Bach Tuyet Nang</vt:lpstr>
      <vt:lpstr>字魂27号-布丁体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TRƯỜNG TIỂU HỌC SÀI SƠN A</dc:title>
  <dc:creator>Tien Lien</dc:creator>
  <cp:lastModifiedBy>loltntvl@gmail.com</cp:lastModifiedBy>
  <cp:revision>90</cp:revision>
  <dcterms:created xsi:type="dcterms:W3CDTF">2006-08-16T00:00:00Z</dcterms:created>
  <dcterms:modified xsi:type="dcterms:W3CDTF">2022-02-20T13:53:35Z</dcterms:modified>
</cp:coreProperties>
</file>